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</p:sldIdLst>
  <p:sldSz cx="9144000" cy="5143500" type="screen16x9"/>
  <p:notesSz cx="9144000" cy="514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94682"/>
  </p:normalViewPr>
  <p:slideViewPr>
    <p:cSldViewPr>
      <p:cViewPr varScale="1">
        <p:scale>
          <a:sx n="106" d="100"/>
          <a:sy n="106" d="100"/>
        </p:scale>
        <p:origin x="360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72997" y="958138"/>
            <a:ext cx="992505" cy="1082040"/>
          </a:xfrm>
          <a:custGeom>
            <a:avLst/>
            <a:gdLst/>
            <a:ahLst/>
            <a:cxnLst/>
            <a:rect l="l" t="t" r="r" b="b"/>
            <a:pathLst>
              <a:path w="992505" h="1082039">
                <a:moveTo>
                  <a:pt x="285838" y="259194"/>
                </a:moveTo>
                <a:lnTo>
                  <a:pt x="284340" y="250126"/>
                </a:lnTo>
                <a:lnTo>
                  <a:pt x="280581" y="239077"/>
                </a:lnTo>
                <a:lnTo>
                  <a:pt x="278384" y="233095"/>
                </a:lnTo>
                <a:lnTo>
                  <a:pt x="276745" y="226568"/>
                </a:lnTo>
                <a:lnTo>
                  <a:pt x="270217" y="222770"/>
                </a:lnTo>
                <a:lnTo>
                  <a:pt x="267525" y="222770"/>
                </a:lnTo>
                <a:lnTo>
                  <a:pt x="265328" y="223875"/>
                </a:lnTo>
                <a:lnTo>
                  <a:pt x="263728" y="224917"/>
                </a:lnTo>
                <a:lnTo>
                  <a:pt x="263728" y="225475"/>
                </a:lnTo>
                <a:lnTo>
                  <a:pt x="264236" y="232003"/>
                </a:lnTo>
                <a:lnTo>
                  <a:pt x="265328" y="237972"/>
                </a:lnTo>
                <a:lnTo>
                  <a:pt x="266433" y="242862"/>
                </a:lnTo>
                <a:lnTo>
                  <a:pt x="269176" y="250063"/>
                </a:lnTo>
                <a:lnTo>
                  <a:pt x="271259" y="257149"/>
                </a:lnTo>
                <a:lnTo>
                  <a:pt x="274472" y="263207"/>
                </a:lnTo>
                <a:lnTo>
                  <a:pt x="280581" y="267335"/>
                </a:lnTo>
                <a:lnTo>
                  <a:pt x="281076" y="267462"/>
                </a:lnTo>
                <a:lnTo>
                  <a:pt x="281533" y="267563"/>
                </a:lnTo>
                <a:lnTo>
                  <a:pt x="281952" y="267563"/>
                </a:lnTo>
                <a:lnTo>
                  <a:pt x="285038" y="265315"/>
                </a:lnTo>
                <a:lnTo>
                  <a:pt x="285838" y="259194"/>
                </a:lnTo>
                <a:close/>
              </a:path>
              <a:path w="992505" h="1082039">
                <a:moveTo>
                  <a:pt x="310438" y="328231"/>
                </a:moveTo>
                <a:lnTo>
                  <a:pt x="309930" y="323303"/>
                </a:lnTo>
                <a:lnTo>
                  <a:pt x="309384" y="317868"/>
                </a:lnTo>
                <a:lnTo>
                  <a:pt x="309384" y="315722"/>
                </a:lnTo>
                <a:lnTo>
                  <a:pt x="306641" y="309194"/>
                </a:lnTo>
                <a:lnTo>
                  <a:pt x="305549" y="305396"/>
                </a:lnTo>
                <a:lnTo>
                  <a:pt x="303949" y="302120"/>
                </a:lnTo>
                <a:lnTo>
                  <a:pt x="301307" y="295948"/>
                </a:lnTo>
                <a:lnTo>
                  <a:pt x="295097" y="290880"/>
                </a:lnTo>
                <a:lnTo>
                  <a:pt x="291401" y="290880"/>
                </a:lnTo>
                <a:lnTo>
                  <a:pt x="290525" y="290880"/>
                </a:lnTo>
                <a:lnTo>
                  <a:pt x="289801" y="291160"/>
                </a:lnTo>
                <a:lnTo>
                  <a:pt x="289255" y="291795"/>
                </a:lnTo>
                <a:lnTo>
                  <a:pt x="285457" y="296684"/>
                </a:lnTo>
                <a:lnTo>
                  <a:pt x="287108" y="301574"/>
                </a:lnTo>
                <a:lnTo>
                  <a:pt x="289255" y="306451"/>
                </a:lnTo>
                <a:lnTo>
                  <a:pt x="291439" y="313118"/>
                </a:lnTo>
                <a:lnTo>
                  <a:pt x="302907" y="332105"/>
                </a:lnTo>
                <a:lnTo>
                  <a:pt x="305409" y="332105"/>
                </a:lnTo>
                <a:lnTo>
                  <a:pt x="307009" y="331787"/>
                </a:lnTo>
                <a:lnTo>
                  <a:pt x="308292" y="331470"/>
                </a:lnTo>
                <a:lnTo>
                  <a:pt x="309384" y="331470"/>
                </a:lnTo>
                <a:lnTo>
                  <a:pt x="310438" y="329272"/>
                </a:lnTo>
                <a:lnTo>
                  <a:pt x="310438" y="328231"/>
                </a:lnTo>
                <a:close/>
              </a:path>
              <a:path w="992505" h="1082039">
                <a:moveTo>
                  <a:pt x="339788" y="401586"/>
                </a:moveTo>
                <a:lnTo>
                  <a:pt x="339280" y="397256"/>
                </a:lnTo>
                <a:lnTo>
                  <a:pt x="339280" y="392366"/>
                </a:lnTo>
                <a:lnTo>
                  <a:pt x="336550" y="388531"/>
                </a:lnTo>
                <a:lnTo>
                  <a:pt x="333806" y="383641"/>
                </a:lnTo>
                <a:lnTo>
                  <a:pt x="330568" y="379857"/>
                </a:lnTo>
                <a:lnTo>
                  <a:pt x="330250" y="379539"/>
                </a:lnTo>
                <a:lnTo>
                  <a:pt x="329653" y="379399"/>
                </a:lnTo>
                <a:lnTo>
                  <a:pt x="328917" y="379399"/>
                </a:lnTo>
                <a:lnTo>
                  <a:pt x="327101" y="379399"/>
                </a:lnTo>
                <a:lnTo>
                  <a:pt x="324446" y="380314"/>
                </a:lnTo>
                <a:lnTo>
                  <a:pt x="324040" y="381457"/>
                </a:lnTo>
                <a:lnTo>
                  <a:pt x="322516" y="388848"/>
                </a:lnTo>
                <a:lnTo>
                  <a:pt x="324040" y="396963"/>
                </a:lnTo>
                <a:lnTo>
                  <a:pt x="328015" y="404253"/>
                </a:lnTo>
                <a:lnTo>
                  <a:pt x="333806" y="409206"/>
                </a:lnTo>
                <a:lnTo>
                  <a:pt x="334492" y="409435"/>
                </a:lnTo>
                <a:lnTo>
                  <a:pt x="335178" y="409536"/>
                </a:lnTo>
                <a:lnTo>
                  <a:pt x="338099" y="409536"/>
                </a:lnTo>
                <a:lnTo>
                  <a:pt x="339788" y="407974"/>
                </a:lnTo>
                <a:lnTo>
                  <a:pt x="339788" y="401586"/>
                </a:lnTo>
                <a:close/>
              </a:path>
              <a:path w="992505" h="1082039">
                <a:moveTo>
                  <a:pt x="361645" y="468464"/>
                </a:moveTo>
                <a:lnTo>
                  <a:pt x="360197" y="459397"/>
                </a:lnTo>
                <a:lnTo>
                  <a:pt x="355904" y="451459"/>
                </a:lnTo>
                <a:lnTo>
                  <a:pt x="347408" y="440715"/>
                </a:lnTo>
                <a:lnTo>
                  <a:pt x="347014" y="454202"/>
                </a:lnTo>
                <a:lnTo>
                  <a:pt x="348361" y="463054"/>
                </a:lnTo>
                <a:lnTo>
                  <a:pt x="352767" y="471208"/>
                </a:lnTo>
                <a:lnTo>
                  <a:pt x="361556" y="482574"/>
                </a:lnTo>
                <a:lnTo>
                  <a:pt x="361645" y="468464"/>
                </a:lnTo>
                <a:close/>
              </a:path>
              <a:path w="992505" h="1082039">
                <a:moveTo>
                  <a:pt x="395249" y="559765"/>
                </a:moveTo>
                <a:lnTo>
                  <a:pt x="392849" y="548551"/>
                </a:lnTo>
                <a:lnTo>
                  <a:pt x="389597" y="537806"/>
                </a:lnTo>
                <a:lnTo>
                  <a:pt x="385241" y="527583"/>
                </a:lnTo>
                <a:lnTo>
                  <a:pt x="379501" y="517906"/>
                </a:lnTo>
                <a:lnTo>
                  <a:pt x="378409" y="515708"/>
                </a:lnTo>
                <a:lnTo>
                  <a:pt x="375119" y="515162"/>
                </a:lnTo>
                <a:lnTo>
                  <a:pt x="372973" y="515162"/>
                </a:lnTo>
                <a:lnTo>
                  <a:pt x="372694" y="515124"/>
                </a:lnTo>
                <a:lnTo>
                  <a:pt x="372148" y="515124"/>
                </a:lnTo>
                <a:lnTo>
                  <a:pt x="369417" y="515124"/>
                </a:lnTo>
                <a:lnTo>
                  <a:pt x="368134" y="517626"/>
                </a:lnTo>
                <a:lnTo>
                  <a:pt x="376212" y="547801"/>
                </a:lnTo>
                <a:lnTo>
                  <a:pt x="378955" y="555929"/>
                </a:lnTo>
                <a:lnTo>
                  <a:pt x="382739" y="563003"/>
                </a:lnTo>
                <a:lnTo>
                  <a:pt x="383514" y="565289"/>
                </a:lnTo>
                <a:lnTo>
                  <a:pt x="385622" y="567842"/>
                </a:lnTo>
                <a:lnTo>
                  <a:pt x="389458" y="567842"/>
                </a:lnTo>
                <a:lnTo>
                  <a:pt x="390690" y="567385"/>
                </a:lnTo>
                <a:lnTo>
                  <a:pt x="391960" y="566293"/>
                </a:lnTo>
                <a:lnTo>
                  <a:pt x="393611" y="564654"/>
                </a:lnTo>
                <a:lnTo>
                  <a:pt x="395249" y="561365"/>
                </a:lnTo>
                <a:lnTo>
                  <a:pt x="395249" y="559765"/>
                </a:lnTo>
                <a:close/>
              </a:path>
              <a:path w="992505" h="1082039">
                <a:moveTo>
                  <a:pt x="427355" y="655218"/>
                </a:moveTo>
                <a:lnTo>
                  <a:pt x="414058" y="611517"/>
                </a:lnTo>
                <a:lnTo>
                  <a:pt x="404609" y="605231"/>
                </a:lnTo>
                <a:lnTo>
                  <a:pt x="404202" y="605231"/>
                </a:lnTo>
                <a:lnTo>
                  <a:pt x="400989" y="607352"/>
                </a:lnTo>
                <a:lnTo>
                  <a:pt x="400608" y="613829"/>
                </a:lnTo>
                <a:lnTo>
                  <a:pt x="403186" y="624890"/>
                </a:lnTo>
                <a:lnTo>
                  <a:pt x="408851" y="640753"/>
                </a:lnTo>
                <a:lnTo>
                  <a:pt x="410502" y="647192"/>
                </a:lnTo>
                <a:lnTo>
                  <a:pt x="423367" y="663257"/>
                </a:lnTo>
                <a:lnTo>
                  <a:pt x="423786" y="663257"/>
                </a:lnTo>
                <a:lnTo>
                  <a:pt x="426593" y="661136"/>
                </a:lnTo>
                <a:lnTo>
                  <a:pt x="427355" y="655218"/>
                </a:lnTo>
                <a:close/>
              </a:path>
              <a:path w="992505" h="1082039">
                <a:moveTo>
                  <a:pt x="519150" y="716292"/>
                </a:moveTo>
                <a:lnTo>
                  <a:pt x="516458" y="712470"/>
                </a:lnTo>
                <a:lnTo>
                  <a:pt x="515543" y="710679"/>
                </a:lnTo>
                <a:lnTo>
                  <a:pt x="512800" y="709637"/>
                </a:lnTo>
                <a:lnTo>
                  <a:pt x="510603" y="709637"/>
                </a:lnTo>
                <a:lnTo>
                  <a:pt x="510197" y="709637"/>
                </a:lnTo>
                <a:lnTo>
                  <a:pt x="509739" y="709676"/>
                </a:lnTo>
                <a:lnTo>
                  <a:pt x="476237" y="727163"/>
                </a:lnTo>
                <a:lnTo>
                  <a:pt x="476237" y="733145"/>
                </a:lnTo>
                <a:lnTo>
                  <a:pt x="478421" y="734237"/>
                </a:lnTo>
                <a:lnTo>
                  <a:pt x="480021" y="734237"/>
                </a:lnTo>
                <a:lnTo>
                  <a:pt x="483857" y="733691"/>
                </a:lnTo>
                <a:lnTo>
                  <a:pt x="487641" y="733145"/>
                </a:lnTo>
                <a:lnTo>
                  <a:pt x="490334" y="732599"/>
                </a:lnTo>
                <a:lnTo>
                  <a:pt x="498513" y="728764"/>
                </a:lnTo>
                <a:lnTo>
                  <a:pt x="506133" y="725525"/>
                </a:lnTo>
                <a:lnTo>
                  <a:pt x="513207" y="721728"/>
                </a:lnTo>
                <a:lnTo>
                  <a:pt x="517004" y="720090"/>
                </a:lnTo>
                <a:lnTo>
                  <a:pt x="519150" y="716292"/>
                </a:lnTo>
                <a:close/>
              </a:path>
              <a:path w="992505" h="1082039">
                <a:moveTo>
                  <a:pt x="537629" y="700227"/>
                </a:moveTo>
                <a:lnTo>
                  <a:pt x="537451" y="700278"/>
                </a:lnTo>
                <a:lnTo>
                  <a:pt x="537629" y="700227"/>
                </a:lnTo>
                <a:close/>
              </a:path>
              <a:path w="992505" h="1082039">
                <a:moveTo>
                  <a:pt x="592556" y="682066"/>
                </a:moveTo>
                <a:lnTo>
                  <a:pt x="591997" y="680415"/>
                </a:lnTo>
                <a:lnTo>
                  <a:pt x="590905" y="678230"/>
                </a:lnTo>
                <a:lnTo>
                  <a:pt x="587667" y="675538"/>
                </a:lnTo>
                <a:lnTo>
                  <a:pt x="586028" y="675538"/>
                </a:lnTo>
                <a:lnTo>
                  <a:pt x="550024" y="691045"/>
                </a:lnTo>
                <a:lnTo>
                  <a:pt x="538403" y="699630"/>
                </a:lnTo>
                <a:lnTo>
                  <a:pt x="537908" y="699998"/>
                </a:lnTo>
                <a:lnTo>
                  <a:pt x="537629" y="700227"/>
                </a:lnTo>
                <a:lnTo>
                  <a:pt x="537768" y="700138"/>
                </a:lnTo>
                <a:lnTo>
                  <a:pt x="537959" y="700087"/>
                </a:lnTo>
                <a:lnTo>
                  <a:pt x="538822" y="700087"/>
                </a:lnTo>
                <a:lnTo>
                  <a:pt x="539597" y="700544"/>
                </a:lnTo>
                <a:lnTo>
                  <a:pt x="539826" y="702691"/>
                </a:lnTo>
                <a:lnTo>
                  <a:pt x="539826" y="703795"/>
                </a:lnTo>
                <a:lnTo>
                  <a:pt x="540918" y="705434"/>
                </a:lnTo>
                <a:lnTo>
                  <a:pt x="542010" y="705942"/>
                </a:lnTo>
                <a:lnTo>
                  <a:pt x="549592" y="705942"/>
                </a:lnTo>
                <a:lnTo>
                  <a:pt x="552335" y="706488"/>
                </a:lnTo>
                <a:lnTo>
                  <a:pt x="564743" y="700087"/>
                </a:lnTo>
                <a:lnTo>
                  <a:pt x="580821" y="691769"/>
                </a:lnTo>
                <a:lnTo>
                  <a:pt x="589813" y="686943"/>
                </a:lnTo>
                <a:lnTo>
                  <a:pt x="591451" y="685850"/>
                </a:lnTo>
                <a:lnTo>
                  <a:pt x="592556" y="682066"/>
                </a:lnTo>
                <a:close/>
              </a:path>
              <a:path w="992505" h="1082039">
                <a:moveTo>
                  <a:pt x="652945" y="650290"/>
                </a:moveTo>
                <a:lnTo>
                  <a:pt x="650798" y="648779"/>
                </a:lnTo>
                <a:lnTo>
                  <a:pt x="646734" y="648779"/>
                </a:lnTo>
                <a:lnTo>
                  <a:pt x="641121" y="649465"/>
                </a:lnTo>
                <a:lnTo>
                  <a:pt x="634085" y="651522"/>
                </a:lnTo>
                <a:lnTo>
                  <a:pt x="625944" y="654939"/>
                </a:lnTo>
                <a:lnTo>
                  <a:pt x="617016" y="659739"/>
                </a:lnTo>
                <a:lnTo>
                  <a:pt x="613727" y="661377"/>
                </a:lnTo>
                <a:lnTo>
                  <a:pt x="611035" y="664667"/>
                </a:lnTo>
                <a:lnTo>
                  <a:pt x="608850" y="667905"/>
                </a:lnTo>
                <a:lnTo>
                  <a:pt x="608304" y="669010"/>
                </a:lnTo>
                <a:lnTo>
                  <a:pt x="611581" y="673341"/>
                </a:lnTo>
                <a:lnTo>
                  <a:pt x="613181" y="673887"/>
                </a:lnTo>
                <a:lnTo>
                  <a:pt x="614464" y="674077"/>
                </a:lnTo>
                <a:lnTo>
                  <a:pt x="615746" y="674116"/>
                </a:lnTo>
                <a:lnTo>
                  <a:pt x="619442" y="674116"/>
                </a:lnTo>
                <a:lnTo>
                  <a:pt x="621715" y="673887"/>
                </a:lnTo>
                <a:lnTo>
                  <a:pt x="623506" y="673887"/>
                </a:lnTo>
                <a:lnTo>
                  <a:pt x="631837" y="669353"/>
                </a:lnTo>
                <a:lnTo>
                  <a:pt x="640372" y="665797"/>
                </a:lnTo>
                <a:lnTo>
                  <a:pt x="647687" y="661123"/>
                </a:lnTo>
                <a:lnTo>
                  <a:pt x="652348" y="653249"/>
                </a:lnTo>
                <a:lnTo>
                  <a:pt x="652945" y="650290"/>
                </a:lnTo>
                <a:close/>
              </a:path>
              <a:path w="992505" h="1082039">
                <a:moveTo>
                  <a:pt x="713752" y="628789"/>
                </a:moveTo>
                <a:lnTo>
                  <a:pt x="713206" y="624954"/>
                </a:lnTo>
                <a:lnTo>
                  <a:pt x="712660" y="622808"/>
                </a:lnTo>
                <a:lnTo>
                  <a:pt x="712660" y="622261"/>
                </a:lnTo>
                <a:lnTo>
                  <a:pt x="710463" y="621715"/>
                </a:lnTo>
                <a:lnTo>
                  <a:pt x="709409" y="621715"/>
                </a:lnTo>
                <a:lnTo>
                  <a:pt x="705573" y="622261"/>
                </a:lnTo>
                <a:lnTo>
                  <a:pt x="696912" y="623354"/>
                </a:lnTo>
                <a:lnTo>
                  <a:pt x="690384" y="627138"/>
                </a:lnTo>
                <a:lnTo>
                  <a:pt x="683298" y="630936"/>
                </a:lnTo>
                <a:lnTo>
                  <a:pt x="676770" y="634771"/>
                </a:lnTo>
                <a:lnTo>
                  <a:pt x="673531" y="636371"/>
                </a:lnTo>
                <a:lnTo>
                  <a:pt x="672985" y="639102"/>
                </a:lnTo>
                <a:lnTo>
                  <a:pt x="675678" y="641299"/>
                </a:lnTo>
                <a:lnTo>
                  <a:pt x="677329" y="643445"/>
                </a:lnTo>
                <a:lnTo>
                  <a:pt x="679513" y="645629"/>
                </a:lnTo>
                <a:lnTo>
                  <a:pt x="681659" y="645629"/>
                </a:lnTo>
                <a:lnTo>
                  <a:pt x="690410" y="643623"/>
                </a:lnTo>
                <a:lnTo>
                  <a:pt x="698601" y="640600"/>
                </a:lnTo>
                <a:lnTo>
                  <a:pt x="706069" y="636155"/>
                </a:lnTo>
                <a:lnTo>
                  <a:pt x="712660" y="629881"/>
                </a:lnTo>
                <a:lnTo>
                  <a:pt x="713752" y="628789"/>
                </a:lnTo>
                <a:close/>
              </a:path>
              <a:path w="992505" h="1082039">
                <a:moveTo>
                  <a:pt x="794740" y="591261"/>
                </a:moveTo>
                <a:lnTo>
                  <a:pt x="794181" y="589114"/>
                </a:lnTo>
                <a:lnTo>
                  <a:pt x="793089" y="587476"/>
                </a:lnTo>
                <a:lnTo>
                  <a:pt x="789851" y="586384"/>
                </a:lnTo>
                <a:lnTo>
                  <a:pt x="787654" y="586384"/>
                </a:lnTo>
                <a:lnTo>
                  <a:pt x="783869" y="586930"/>
                </a:lnTo>
                <a:lnTo>
                  <a:pt x="780034" y="588568"/>
                </a:lnTo>
                <a:lnTo>
                  <a:pt x="775144" y="589622"/>
                </a:lnTo>
                <a:lnTo>
                  <a:pt x="771359" y="591807"/>
                </a:lnTo>
                <a:lnTo>
                  <a:pt x="766483" y="594004"/>
                </a:lnTo>
                <a:lnTo>
                  <a:pt x="762139" y="596696"/>
                </a:lnTo>
                <a:lnTo>
                  <a:pt x="760501" y="597789"/>
                </a:lnTo>
                <a:lnTo>
                  <a:pt x="758850" y="601078"/>
                </a:lnTo>
                <a:lnTo>
                  <a:pt x="759396" y="603224"/>
                </a:lnTo>
                <a:lnTo>
                  <a:pt x="759955" y="604862"/>
                </a:lnTo>
                <a:lnTo>
                  <a:pt x="762647" y="608114"/>
                </a:lnTo>
                <a:lnTo>
                  <a:pt x="764832" y="608114"/>
                </a:lnTo>
                <a:lnTo>
                  <a:pt x="794740" y="595096"/>
                </a:lnTo>
                <a:lnTo>
                  <a:pt x="794740" y="591261"/>
                </a:lnTo>
                <a:close/>
              </a:path>
              <a:path w="992505" h="1082039">
                <a:moveTo>
                  <a:pt x="863752" y="562457"/>
                </a:moveTo>
                <a:lnTo>
                  <a:pt x="863206" y="560311"/>
                </a:lnTo>
                <a:lnTo>
                  <a:pt x="862711" y="558800"/>
                </a:lnTo>
                <a:lnTo>
                  <a:pt x="859967" y="556437"/>
                </a:lnTo>
                <a:lnTo>
                  <a:pt x="858227" y="556437"/>
                </a:lnTo>
                <a:lnTo>
                  <a:pt x="857910" y="556437"/>
                </a:lnTo>
                <a:lnTo>
                  <a:pt x="857783" y="556475"/>
                </a:lnTo>
                <a:lnTo>
                  <a:pt x="850150" y="558126"/>
                </a:lnTo>
                <a:lnTo>
                  <a:pt x="842581" y="560311"/>
                </a:lnTo>
                <a:lnTo>
                  <a:pt x="834948" y="563549"/>
                </a:lnTo>
                <a:lnTo>
                  <a:pt x="826122" y="567956"/>
                </a:lnTo>
                <a:lnTo>
                  <a:pt x="819797" y="573125"/>
                </a:lnTo>
                <a:lnTo>
                  <a:pt x="816838" y="577989"/>
                </a:lnTo>
                <a:lnTo>
                  <a:pt x="818108" y="581494"/>
                </a:lnTo>
                <a:lnTo>
                  <a:pt x="820343" y="582866"/>
                </a:lnTo>
                <a:lnTo>
                  <a:pt x="822540" y="583361"/>
                </a:lnTo>
                <a:lnTo>
                  <a:pt x="830199" y="583361"/>
                </a:lnTo>
                <a:lnTo>
                  <a:pt x="835406" y="579805"/>
                </a:lnTo>
                <a:lnTo>
                  <a:pt x="840930" y="578205"/>
                </a:lnTo>
                <a:lnTo>
                  <a:pt x="846912" y="575513"/>
                </a:lnTo>
                <a:lnTo>
                  <a:pt x="852893" y="572770"/>
                </a:lnTo>
                <a:lnTo>
                  <a:pt x="858875" y="570077"/>
                </a:lnTo>
                <a:lnTo>
                  <a:pt x="859967" y="569531"/>
                </a:lnTo>
                <a:lnTo>
                  <a:pt x="861568" y="568439"/>
                </a:lnTo>
                <a:lnTo>
                  <a:pt x="861568" y="567347"/>
                </a:lnTo>
                <a:lnTo>
                  <a:pt x="862660" y="565200"/>
                </a:lnTo>
                <a:lnTo>
                  <a:pt x="863752" y="562457"/>
                </a:lnTo>
                <a:close/>
              </a:path>
              <a:path w="992505" h="1082039">
                <a:moveTo>
                  <a:pt x="933323" y="534200"/>
                </a:moveTo>
                <a:lnTo>
                  <a:pt x="930630" y="529310"/>
                </a:lnTo>
                <a:lnTo>
                  <a:pt x="925703" y="527672"/>
                </a:lnTo>
                <a:lnTo>
                  <a:pt x="917028" y="527672"/>
                </a:lnTo>
                <a:lnTo>
                  <a:pt x="911009" y="530948"/>
                </a:lnTo>
                <a:lnTo>
                  <a:pt x="905141" y="534339"/>
                </a:lnTo>
                <a:lnTo>
                  <a:pt x="899375" y="537933"/>
                </a:lnTo>
                <a:lnTo>
                  <a:pt x="893660" y="541820"/>
                </a:lnTo>
                <a:lnTo>
                  <a:pt x="892009" y="542925"/>
                </a:lnTo>
                <a:lnTo>
                  <a:pt x="892009" y="549402"/>
                </a:lnTo>
                <a:lnTo>
                  <a:pt x="893660" y="551040"/>
                </a:lnTo>
                <a:lnTo>
                  <a:pt x="894207" y="551040"/>
                </a:lnTo>
                <a:lnTo>
                  <a:pt x="894803" y="551091"/>
                </a:lnTo>
                <a:lnTo>
                  <a:pt x="896035" y="551091"/>
                </a:lnTo>
                <a:lnTo>
                  <a:pt x="906653" y="549935"/>
                </a:lnTo>
                <a:lnTo>
                  <a:pt x="916266" y="546633"/>
                </a:lnTo>
                <a:lnTo>
                  <a:pt x="924953" y="541477"/>
                </a:lnTo>
                <a:lnTo>
                  <a:pt x="932776" y="534746"/>
                </a:lnTo>
                <a:lnTo>
                  <a:pt x="933323" y="534200"/>
                </a:lnTo>
                <a:close/>
              </a:path>
              <a:path w="992505" h="1082039">
                <a:moveTo>
                  <a:pt x="992187" y="515620"/>
                </a:moveTo>
                <a:lnTo>
                  <a:pt x="990866" y="502920"/>
                </a:lnTo>
                <a:lnTo>
                  <a:pt x="986599" y="488950"/>
                </a:lnTo>
                <a:lnTo>
                  <a:pt x="970229" y="450850"/>
                </a:lnTo>
                <a:lnTo>
                  <a:pt x="969276" y="448513"/>
                </a:lnTo>
                <a:lnTo>
                  <a:pt x="969276" y="532130"/>
                </a:lnTo>
                <a:lnTo>
                  <a:pt x="968476" y="539750"/>
                </a:lnTo>
                <a:lnTo>
                  <a:pt x="964869" y="547370"/>
                </a:lnTo>
                <a:lnTo>
                  <a:pt x="957605" y="560070"/>
                </a:lnTo>
                <a:lnTo>
                  <a:pt x="943305" y="588010"/>
                </a:lnTo>
                <a:lnTo>
                  <a:pt x="936066" y="601980"/>
                </a:lnTo>
                <a:lnTo>
                  <a:pt x="913790" y="643890"/>
                </a:lnTo>
                <a:lnTo>
                  <a:pt x="892441" y="685800"/>
                </a:lnTo>
                <a:lnTo>
                  <a:pt x="871702" y="727710"/>
                </a:lnTo>
                <a:lnTo>
                  <a:pt x="851242" y="770890"/>
                </a:lnTo>
                <a:lnTo>
                  <a:pt x="847394" y="779780"/>
                </a:lnTo>
                <a:lnTo>
                  <a:pt x="843165" y="787400"/>
                </a:lnTo>
                <a:lnTo>
                  <a:pt x="838644" y="795020"/>
                </a:lnTo>
                <a:lnTo>
                  <a:pt x="833856" y="803910"/>
                </a:lnTo>
                <a:lnTo>
                  <a:pt x="832573" y="806450"/>
                </a:lnTo>
                <a:lnTo>
                  <a:pt x="830160" y="807720"/>
                </a:lnTo>
                <a:lnTo>
                  <a:pt x="825131" y="807720"/>
                </a:lnTo>
                <a:lnTo>
                  <a:pt x="822490" y="806450"/>
                </a:lnTo>
                <a:lnTo>
                  <a:pt x="821347" y="802640"/>
                </a:lnTo>
                <a:lnTo>
                  <a:pt x="810209" y="775804"/>
                </a:lnTo>
                <a:lnTo>
                  <a:pt x="810209" y="831850"/>
                </a:lnTo>
                <a:lnTo>
                  <a:pt x="809929" y="844550"/>
                </a:lnTo>
                <a:lnTo>
                  <a:pt x="781405" y="875030"/>
                </a:lnTo>
                <a:lnTo>
                  <a:pt x="773887" y="877570"/>
                </a:lnTo>
                <a:lnTo>
                  <a:pt x="766483" y="881380"/>
                </a:lnTo>
                <a:lnTo>
                  <a:pt x="717092" y="901700"/>
                </a:lnTo>
                <a:lnTo>
                  <a:pt x="666978" y="920750"/>
                </a:lnTo>
                <a:lnTo>
                  <a:pt x="565797" y="956310"/>
                </a:lnTo>
                <a:lnTo>
                  <a:pt x="515353" y="972820"/>
                </a:lnTo>
                <a:lnTo>
                  <a:pt x="380593" y="1022350"/>
                </a:lnTo>
                <a:lnTo>
                  <a:pt x="335203" y="1037590"/>
                </a:lnTo>
                <a:lnTo>
                  <a:pt x="289255" y="1051560"/>
                </a:lnTo>
                <a:lnTo>
                  <a:pt x="278612" y="1054100"/>
                </a:lnTo>
                <a:lnTo>
                  <a:pt x="267665" y="1057910"/>
                </a:lnTo>
                <a:lnTo>
                  <a:pt x="243598" y="1064260"/>
                </a:lnTo>
                <a:lnTo>
                  <a:pt x="244094" y="1054100"/>
                </a:lnTo>
                <a:lnTo>
                  <a:pt x="244614" y="1052830"/>
                </a:lnTo>
                <a:lnTo>
                  <a:pt x="247205" y="1046480"/>
                </a:lnTo>
                <a:lnTo>
                  <a:pt x="251637" y="1040130"/>
                </a:lnTo>
                <a:lnTo>
                  <a:pt x="256108" y="1033780"/>
                </a:lnTo>
                <a:lnTo>
                  <a:pt x="283184" y="998220"/>
                </a:lnTo>
                <a:lnTo>
                  <a:pt x="337731" y="925830"/>
                </a:lnTo>
                <a:lnTo>
                  <a:pt x="364807" y="889000"/>
                </a:lnTo>
                <a:lnTo>
                  <a:pt x="384683" y="862330"/>
                </a:lnTo>
                <a:lnTo>
                  <a:pt x="404355" y="834390"/>
                </a:lnTo>
                <a:lnTo>
                  <a:pt x="423824" y="806450"/>
                </a:lnTo>
                <a:lnTo>
                  <a:pt x="443090" y="778510"/>
                </a:lnTo>
                <a:lnTo>
                  <a:pt x="455523" y="756920"/>
                </a:lnTo>
                <a:lnTo>
                  <a:pt x="459460" y="739140"/>
                </a:lnTo>
                <a:lnTo>
                  <a:pt x="454926" y="721360"/>
                </a:lnTo>
                <a:lnTo>
                  <a:pt x="441998" y="701040"/>
                </a:lnTo>
                <a:lnTo>
                  <a:pt x="441452" y="699770"/>
                </a:lnTo>
                <a:lnTo>
                  <a:pt x="434378" y="699770"/>
                </a:lnTo>
                <a:lnTo>
                  <a:pt x="433273" y="701040"/>
                </a:lnTo>
                <a:lnTo>
                  <a:pt x="433273" y="706120"/>
                </a:lnTo>
                <a:lnTo>
                  <a:pt x="432727" y="711200"/>
                </a:lnTo>
                <a:lnTo>
                  <a:pt x="434378" y="713740"/>
                </a:lnTo>
                <a:lnTo>
                  <a:pt x="440105" y="731520"/>
                </a:lnTo>
                <a:lnTo>
                  <a:pt x="439470" y="748030"/>
                </a:lnTo>
                <a:lnTo>
                  <a:pt x="394131" y="821690"/>
                </a:lnTo>
                <a:lnTo>
                  <a:pt x="363169" y="864870"/>
                </a:lnTo>
                <a:lnTo>
                  <a:pt x="331851" y="906780"/>
                </a:lnTo>
                <a:lnTo>
                  <a:pt x="300304" y="949960"/>
                </a:lnTo>
                <a:lnTo>
                  <a:pt x="237070" y="1033780"/>
                </a:lnTo>
                <a:lnTo>
                  <a:pt x="233286" y="1040130"/>
                </a:lnTo>
                <a:lnTo>
                  <a:pt x="228942" y="1045210"/>
                </a:lnTo>
                <a:lnTo>
                  <a:pt x="222148" y="1051560"/>
                </a:lnTo>
                <a:lnTo>
                  <a:pt x="219951" y="1052830"/>
                </a:lnTo>
                <a:lnTo>
                  <a:pt x="215023" y="1052830"/>
                </a:lnTo>
                <a:lnTo>
                  <a:pt x="212280" y="1050290"/>
                </a:lnTo>
                <a:lnTo>
                  <a:pt x="210464" y="1047750"/>
                </a:lnTo>
                <a:lnTo>
                  <a:pt x="207365" y="1040130"/>
                </a:lnTo>
                <a:lnTo>
                  <a:pt x="204533" y="1033780"/>
                </a:lnTo>
                <a:lnTo>
                  <a:pt x="201815" y="1027430"/>
                </a:lnTo>
                <a:lnTo>
                  <a:pt x="199047" y="1021080"/>
                </a:lnTo>
                <a:lnTo>
                  <a:pt x="178777" y="970280"/>
                </a:lnTo>
                <a:lnTo>
                  <a:pt x="140068" y="867410"/>
                </a:lnTo>
                <a:lnTo>
                  <a:pt x="121323" y="815340"/>
                </a:lnTo>
                <a:lnTo>
                  <a:pt x="102793" y="764540"/>
                </a:lnTo>
                <a:lnTo>
                  <a:pt x="73583" y="681990"/>
                </a:lnTo>
                <a:lnTo>
                  <a:pt x="62687" y="652780"/>
                </a:lnTo>
                <a:lnTo>
                  <a:pt x="51879" y="622300"/>
                </a:lnTo>
                <a:lnTo>
                  <a:pt x="41414" y="591820"/>
                </a:lnTo>
                <a:lnTo>
                  <a:pt x="34759" y="571500"/>
                </a:lnTo>
                <a:lnTo>
                  <a:pt x="28562" y="551180"/>
                </a:lnTo>
                <a:lnTo>
                  <a:pt x="22682" y="529590"/>
                </a:lnTo>
                <a:lnTo>
                  <a:pt x="16954" y="509270"/>
                </a:lnTo>
                <a:lnTo>
                  <a:pt x="36880" y="481330"/>
                </a:lnTo>
                <a:lnTo>
                  <a:pt x="46101" y="476250"/>
                </a:lnTo>
                <a:lnTo>
                  <a:pt x="55422" y="472440"/>
                </a:lnTo>
                <a:lnTo>
                  <a:pt x="64795" y="467360"/>
                </a:lnTo>
                <a:lnTo>
                  <a:pt x="96532" y="453390"/>
                </a:lnTo>
                <a:lnTo>
                  <a:pt x="145770" y="431800"/>
                </a:lnTo>
                <a:lnTo>
                  <a:pt x="228396" y="398780"/>
                </a:lnTo>
                <a:lnTo>
                  <a:pt x="332206" y="360680"/>
                </a:lnTo>
                <a:lnTo>
                  <a:pt x="384009" y="340360"/>
                </a:lnTo>
                <a:lnTo>
                  <a:pt x="436016" y="321310"/>
                </a:lnTo>
                <a:lnTo>
                  <a:pt x="481114" y="306070"/>
                </a:lnTo>
                <a:lnTo>
                  <a:pt x="503720" y="299720"/>
                </a:lnTo>
                <a:lnTo>
                  <a:pt x="526224" y="292100"/>
                </a:lnTo>
                <a:lnTo>
                  <a:pt x="534060" y="289560"/>
                </a:lnTo>
                <a:lnTo>
                  <a:pt x="542061" y="288290"/>
                </a:lnTo>
                <a:lnTo>
                  <a:pt x="550164" y="285750"/>
                </a:lnTo>
                <a:lnTo>
                  <a:pt x="561467" y="284480"/>
                </a:lnTo>
                <a:lnTo>
                  <a:pt x="564426" y="283210"/>
                </a:lnTo>
                <a:lnTo>
                  <a:pt x="567309" y="283210"/>
                </a:lnTo>
                <a:lnTo>
                  <a:pt x="599084" y="304800"/>
                </a:lnTo>
                <a:lnTo>
                  <a:pt x="631101" y="381000"/>
                </a:lnTo>
                <a:lnTo>
                  <a:pt x="751776" y="678180"/>
                </a:lnTo>
                <a:lnTo>
                  <a:pt x="764489" y="708660"/>
                </a:lnTo>
                <a:lnTo>
                  <a:pt x="777252" y="739140"/>
                </a:lnTo>
                <a:lnTo>
                  <a:pt x="789927" y="769620"/>
                </a:lnTo>
                <a:lnTo>
                  <a:pt x="802360" y="800100"/>
                </a:lnTo>
                <a:lnTo>
                  <a:pt x="806069" y="810260"/>
                </a:lnTo>
                <a:lnTo>
                  <a:pt x="808799" y="821690"/>
                </a:lnTo>
                <a:lnTo>
                  <a:pt x="810209" y="831850"/>
                </a:lnTo>
                <a:lnTo>
                  <a:pt x="810209" y="775804"/>
                </a:lnTo>
                <a:lnTo>
                  <a:pt x="801852" y="755650"/>
                </a:lnTo>
                <a:lnTo>
                  <a:pt x="763143" y="661670"/>
                </a:lnTo>
                <a:lnTo>
                  <a:pt x="724611" y="566420"/>
                </a:lnTo>
                <a:lnTo>
                  <a:pt x="621906" y="316230"/>
                </a:lnTo>
                <a:lnTo>
                  <a:pt x="619709" y="311150"/>
                </a:lnTo>
                <a:lnTo>
                  <a:pt x="618070" y="304800"/>
                </a:lnTo>
                <a:lnTo>
                  <a:pt x="614832" y="300990"/>
                </a:lnTo>
                <a:lnTo>
                  <a:pt x="606564" y="287020"/>
                </a:lnTo>
                <a:lnTo>
                  <a:pt x="606323" y="283210"/>
                </a:lnTo>
                <a:lnTo>
                  <a:pt x="605777" y="274320"/>
                </a:lnTo>
                <a:lnTo>
                  <a:pt x="610616" y="262890"/>
                </a:lnTo>
                <a:lnTo>
                  <a:pt x="619163" y="250190"/>
                </a:lnTo>
                <a:lnTo>
                  <a:pt x="642302" y="220980"/>
                </a:lnTo>
                <a:lnTo>
                  <a:pt x="665175" y="190500"/>
                </a:lnTo>
                <a:lnTo>
                  <a:pt x="709968" y="128270"/>
                </a:lnTo>
                <a:lnTo>
                  <a:pt x="734822" y="90170"/>
                </a:lnTo>
                <a:lnTo>
                  <a:pt x="746785" y="71120"/>
                </a:lnTo>
                <a:lnTo>
                  <a:pt x="758850" y="52070"/>
                </a:lnTo>
                <a:lnTo>
                  <a:pt x="762647" y="46990"/>
                </a:lnTo>
                <a:lnTo>
                  <a:pt x="764286" y="39370"/>
                </a:lnTo>
                <a:lnTo>
                  <a:pt x="772452" y="38100"/>
                </a:lnTo>
                <a:lnTo>
                  <a:pt x="779767" y="44450"/>
                </a:lnTo>
                <a:lnTo>
                  <a:pt x="784479" y="52070"/>
                </a:lnTo>
                <a:lnTo>
                  <a:pt x="787654" y="59690"/>
                </a:lnTo>
                <a:lnTo>
                  <a:pt x="790397" y="68580"/>
                </a:lnTo>
                <a:lnTo>
                  <a:pt x="808126" y="111760"/>
                </a:lnTo>
                <a:lnTo>
                  <a:pt x="826808" y="156210"/>
                </a:lnTo>
                <a:lnTo>
                  <a:pt x="846023" y="199390"/>
                </a:lnTo>
                <a:lnTo>
                  <a:pt x="865378" y="242570"/>
                </a:lnTo>
                <a:lnTo>
                  <a:pt x="884466" y="285750"/>
                </a:lnTo>
                <a:lnTo>
                  <a:pt x="902881" y="328930"/>
                </a:lnTo>
                <a:lnTo>
                  <a:pt x="918616" y="367030"/>
                </a:lnTo>
                <a:lnTo>
                  <a:pt x="949680" y="443230"/>
                </a:lnTo>
                <a:lnTo>
                  <a:pt x="965415" y="481330"/>
                </a:lnTo>
                <a:lnTo>
                  <a:pt x="968908" y="491490"/>
                </a:lnTo>
                <a:lnTo>
                  <a:pt x="969060" y="500380"/>
                </a:lnTo>
                <a:lnTo>
                  <a:pt x="964920" y="508000"/>
                </a:lnTo>
                <a:lnTo>
                  <a:pt x="955598" y="514350"/>
                </a:lnTo>
                <a:lnTo>
                  <a:pt x="952906" y="515620"/>
                </a:lnTo>
                <a:lnTo>
                  <a:pt x="951814" y="523240"/>
                </a:lnTo>
                <a:lnTo>
                  <a:pt x="956157" y="524510"/>
                </a:lnTo>
                <a:lnTo>
                  <a:pt x="965695" y="528320"/>
                </a:lnTo>
                <a:lnTo>
                  <a:pt x="969276" y="532130"/>
                </a:lnTo>
                <a:lnTo>
                  <a:pt x="969276" y="448513"/>
                </a:lnTo>
                <a:lnTo>
                  <a:pt x="938288" y="372110"/>
                </a:lnTo>
                <a:lnTo>
                  <a:pt x="921918" y="334010"/>
                </a:lnTo>
                <a:lnTo>
                  <a:pt x="903579" y="290830"/>
                </a:lnTo>
                <a:lnTo>
                  <a:pt x="885050" y="247650"/>
                </a:lnTo>
                <a:lnTo>
                  <a:pt x="866406" y="204470"/>
                </a:lnTo>
                <a:lnTo>
                  <a:pt x="847712" y="162560"/>
                </a:lnTo>
                <a:lnTo>
                  <a:pt x="829043" y="119380"/>
                </a:lnTo>
                <a:lnTo>
                  <a:pt x="803960" y="60960"/>
                </a:lnTo>
                <a:lnTo>
                  <a:pt x="797382" y="45720"/>
                </a:lnTo>
                <a:lnTo>
                  <a:pt x="793737" y="38100"/>
                </a:lnTo>
                <a:lnTo>
                  <a:pt x="790702" y="31750"/>
                </a:lnTo>
                <a:lnTo>
                  <a:pt x="786142" y="21590"/>
                </a:lnTo>
                <a:lnTo>
                  <a:pt x="783869" y="16510"/>
                </a:lnTo>
                <a:lnTo>
                  <a:pt x="779716" y="8890"/>
                </a:lnTo>
                <a:lnTo>
                  <a:pt x="775258" y="3810"/>
                </a:lnTo>
                <a:lnTo>
                  <a:pt x="770051" y="0"/>
                </a:lnTo>
                <a:lnTo>
                  <a:pt x="755840" y="0"/>
                </a:lnTo>
                <a:lnTo>
                  <a:pt x="752868" y="749"/>
                </a:lnTo>
                <a:lnTo>
                  <a:pt x="752868" y="29210"/>
                </a:lnTo>
                <a:lnTo>
                  <a:pt x="749630" y="34290"/>
                </a:lnTo>
                <a:lnTo>
                  <a:pt x="747445" y="39370"/>
                </a:lnTo>
                <a:lnTo>
                  <a:pt x="743686" y="45720"/>
                </a:lnTo>
                <a:lnTo>
                  <a:pt x="739775" y="53340"/>
                </a:lnTo>
                <a:lnTo>
                  <a:pt x="735761" y="59690"/>
                </a:lnTo>
                <a:lnTo>
                  <a:pt x="731697" y="67310"/>
                </a:lnTo>
                <a:lnTo>
                  <a:pt x="706564" y="105410"/>
                </a:lnTo>
                <a:lnTo>
                  <a:pt x="680250" y="143510"/>
                </a:lnTo>
                <a:lnTo>
                  <a:pt x="653034" y="181610"/>
                </a:lnTo>
                <a:lnTo>
                  <a:pt x="625157" y="218440"/>
                </a:lnTo>
                <a:lnTo>
                  <a:pt x="596887" y="254000"/>
                </a:lnTo>
                <a:lnTo>
                  <a:pt x="538378" y="271780"/>
                </a:lnTo>
                <a:lnTo>
                  <a:pt x="504558" y="280670"/>
                </a:lnTo>
                <a:lnTo>
                  <a:pt x="471233" y="290830"/>
                </a:lnTo>
                <a:lnTo>
                  <a:pt x="438162" y="303530"/>
                </a:lnTo>
                <a:lnTo>
                  <a:pt x="391439" y="320040"/>
                </a:lnTo>
                <a:lnTo>
                  <a:pt x="157734" y="408940"/>
                </a:lnTo>
                <a:lnTo>
                  <a:pt x="135902" y="417830"/>
                </a:lnTo>
                <a:lnTo>
                  <a:pt x="71323" y="448310"/>
                </a:lnTo>
                <a:lnTo>
                  <a:pt x="66662" y="449580"/>
                </a:lnTo>
                <a:lnTo>
                  <a:pt x="62331" y="453390"/>
                </a:lnTo>
                <a:lnTo>
                  <a:pt x="53606" y="453390"/>
                </a:lnTo>
                <a:lnTo>
                  <a:pt x="51460" y="452120"/>
                </a:lnTo>
                <a:lnTo>
                  <a:pt x="49047" y="452120"/>
                </a:lnTo>
                <a:lnTo>
                  <a:pt x="53111" y="441960"/>
                </a:lnTo>
                <a:lnTo>
                  <a:pt x="58394" y="433070"/>
                </a:lnTo>
                <a:lnTo>
                  <a:pt x="64312" y="425450"/>
                </a:lnTo>
                <a:lnTo>
                  <a:pt x="70218" y="419100"/>
                </a:lnTo>
                <a:lnTo>
                  <a:pt x="101968" y="379730"/>
                </a:lnTo>
                <a:lnTo>
                  <a:pt x="165722" y="302260"/>
                </a:lnTo>
                <a:lnTo>
                  <a:pt x="197472" y="264160"/>
                </a:lnTo>
                <a:lnTo>
                  <a:pt x="228942" y="224790"/>
                </a:lnTo>
                <a:lnTo>
                  <a:pt x="264731" y="191770"/>
                </a:lnTo>
                <a:lnTo>
                  <a:pt x="309930" y="172720"/>
                </a:lnTo>
                <a:lnTo>
                  <a:pt x="361632" y="160020"/>
                </a:lnTo>
                <a:lnTo>
                  <a:pt x="412534" y="143510"/>
                </a:lnTo>
                <a:lnTo>
                  <a:pt x="462927" y="125730"/>
                </a:lnTo>
                <a:lnTo>
                  <a:pt x="513054" y="106680"/>
                </a:lnTo>
                <a:lnTo>
                  <a:pt x="563194" y="88900"/>
                </a:lnTo>
                <a:lnTo>
                  <a:pt x="716026" y="30480"/>
                </a:lnTo>
                <a:lnTo>
                  <a:pt x="722795" y="29210"/>
                </a:lnTo>
                <a:lnTo>
                  <a:pt x="736574" y="24130"/>
                </a:lnTo>
                <a:lnTo>
                  <a:pt x="738543" y="22860"/>
                </a:lnTo>
                <a:lnTo>
                  <a:pt x="740956" y="21590"/>
                </a:lnTo>
                <a:lnTo>
                  <a:pt x="744702" y="21590"/>
                </a:lnTo>
                <a:lnTo>
                  <a:pt x="746163" y="22860"/>
                </a:lnTo>
                <a:lnTo>
                  <a:pt x="752868" y="29210"/>
                </a:lnTo>
                <a:lnTo>
                  <a:pt x="752868" y="749"/>
                </a:lnTo>
                <a:lnTo>
                  <a:pt x="750722" y="1270"/>
                </a:lnTo>
                <a:lnTo>
                  <a:pt x="735215" y="6350"/>
                </a:lnTo>
                <a:lnTo>
                  <a:pt x="727468" y="10160"/>
                </a:lnTo>
                <a:lnTo>
                  <a:pt x="668210" y="31750"/>
                </a:lnTo>
                <a:lnTo>
                  <a:pt x="616648" y="52070"/>
                </a:lnTo>
                <a:lnTo>
                  <a:pt x="419760" y="124460"/>
                </a:lnTo>
                <a:lnTo>
                  <a:pt x="377583" y="138430"/>
                </a:lnTo>
                <a:lnTo>
                  <a:pt x="334987" y="151130"/>
                </a:lnTo>
                <a:lnTo>
                  <a:pt x="291985" y="161290"/>
                </a:lnTo>
                <a:lnTo>
                  <a:pt x="273316" y="167640"/>
                </a:lnTo>
                <a:lnTo>
                  <a:pt x="241084" y="187960"/>
                </a:lnTo>
                <a:lnTo>
                  <a:pt x="165201" y="276860"/>
                </a:lnTo>
                <a:lnTo>
                  <a:pt x="103428" y="353060"/>
                </a:lnTo>
                <a:lnTo>
                  <a:pt x="72910" y="391160"/>
                </a:lnTo>
                <a:lnTo>
                  <a:pt x="42786" y="429260"/>
                </a:lnTo>
                <a:lnTo>
                  <a:pt x="13157" y="468630"/>
                </a:lnTo>
                <a:lnTo>
                  <a:pt x="0" y="506730"/>
                </a:lnTo>
                <a:lnTo>
                  <a:pt x="3340" y="520700"/>
                </a:lnTo>
                <a:lnTo>
                  <a:pt x="18186" y="563880"/>
                </a:lnTo>
                <a:lnTo>
                  <a:pt x="32918" y="607060"/>
                </a:lnTo>
                <a:lnTo>
                  <a:pt x="47713" y="651510"/>
                </a:lnTo>
                <a:lnTo>
                  <a:pt x="62738" y="695960"/>
                </a:lnTo>
                <a:lnTo>
                  <a:pt x="94145" y="791210"/>
                </a:lnTo>
                <a:lnTo>
                  <a:pt x="110540" y="833120"/>
                </a:lnTo>
                <a:lnTo>
                  <a:pt x="163703" y="972820"/>
                </a:lnTo>
                <a:lnTo>
                  <a:pt x="182206" y="1021080"/>
                </a:lnTo>
                <a:lnTo>
                  <a:pt x="198501" y="1059180"/>
                </a:lnTo>
                <a:lnTo>
                  <a:pt x="229819" y="1082040"/>
                </a:lnTo>
                <a:lnTo>
                  <a:pt x="237439" y="1082040"/>
                </a:lnTo>
                <a:lnTo>
                  <a:pt x="250126" y="1079500"/>
                </a:lnTo>
                <a:lnTo>
                  <a:pt x="258254" y="1078230"/>
                </a:lnTo>
                <a:lnTo>
                  <a:pt x="303098" y="1064260"/>
                </a:lnTo>
                <a:lnTo>
                  <a:pt x="380009" y="1040130"/>
                </a:lnTo>
                <a:lnTo>
                  <a:pt x="527989" y="986790"/>
                </a:lnTo>
                <a:lnTo>
                  <a:pt x="577138" y="970280"/>
                </a:lnTo>
                <a:lnTo>
                  <a:pt x="675182" y="934720"/>
                </a:lnTo>
                <a:lnTo>
                  <a:pt x="789851" y="889000"/>
                </a:lnTo>
                <a:lnTo>
                  <a:pt x="824636" y="861060"/>
                </a:lnTo>
                <a:lnTo>
                  <a:pt x="838746" y="831850"/>
                </a:lnTo>
                <a:lnTo>
                  <a:pt x="851141" y="807720"/>
                </a:lnTo>
                <a:lnTo>
                  <a:pt x="867346" y="775970"/>
                </a:lnTo>
                <a:lnTo>
                  <a:pt x="881151" y="746760"/>
                </a:lnTo>
                <a:lnTo>
                  <a:pt x="895629" y="716280"/>
                </a:lnTo>
                <a:lnTo>
                  <a:pt x="910577" y="685800"/>
                </a:lnTo>
                <a:lnTo>
                  <a:pt x="926020" y="655320"/>
                </a:lnTo>
                <a:lnTo>
                  <a:pt x="942047" y="624840"/>
                </a:lnTo>
                <a:lnTo>
                  <a:pt x="953262" y="604520"/>
                </a:lnTo>
                <a:lnTo>
                  <a:pt x="964171" y="582930"/>
                </a:lnTo>
                <a:lnTo>
                  <a:pt x="974877" y="562610"/>
                </a:lnTo>
                <a:lnTo>
                  <a:pt x="985507" y="541020"/>
                </a:lnTo>
                <a:lnTo>
                  <a:pt x="990422" y="528320"/>
                </a:lnTo>
                <a:lnTo>
                  <a:pt x="992187" y="515620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801585" y="2727275"/>
            <a:ext cx="5088890" cy="152400"/>
          </a:xfrm>
          <a:custGeom>
            <a:avLst/>
            <a:gdLst/>
            <a:ahLst/>
            <a:cxnLst/>
            <a:rect l="l" t="t" r="r" b="b"/>
            <a:pathLst>
              <a:path w="5088890" h="152400">
                <a:moveTo>
                  <a:pt x="224856" y="151828"/>
                </a:moveTo>
                <a:lnTo>
                  <a:pt x="219072" y="151828"/>
                </a:lnTo>
                <a:lnTo>
                  <a:pt x="150003" y="148810"/>
                </a:lnTo>
                <a:lnTo>
                  <a:pt x="89887" y="140716"/>
                </a:lnTo>
                <a:lnTo>
                  <a:pt x="42399" y="128983"/>
                </a:lnTo>
                <a:lnTo>
                  <a:pt x="11212" y="115051"/>
                </a:lnTo>
                <a:lnTo>
                  <a:pt x="0" y="100358"/>
                </a:lnTo>
                <a:lnTo>
                  <a:pt x="12413" y="83862"/>
                </a:lnTo>
                <a:lnTo>
                  <a:pt x="98454" y="59863"/>
                </a:lnTo>
                <a:lnTo>
                  <a:pt x="163237" y="52724"/>
                </a:lnTo>
                <a:lnTo>
                  <a:pt x="236631" y="49066"/>
                </a:lnTo>
                <a:lnTo>
                  <a:pt x="287204" y="47915"/>
                </a:lnTo>
                <a:lnTo>
                  <a:pt x="337783" y="46778"/>
                </a:lnTo>
                <a:lnTo>
                  <a:pt x="388368" y="45655"/>
                </a:lnTo>
                <a:lnTo>
                  <a:pt x="438960" y="44545"/>
                </a:lnTo>
                <a:lnTo>
                  <a:pt x="489557" y="43450"/>
                </a:lnTo>
                <a:lnTo>
                  <a:pt x="540160" y="42367"/>
                </a:lnTo>
                <a:lnTo>
                  <a:pt x="590770" y="41299"/>
                </a:lnTo>
                <a:lnTo>
                  <a:pt x="641385" y="40244"/>
                </a:lnTo>
                <a:lnTo>
                  <a:pt x="692006" y="39203"/>
                </a:lnTo>
                <a:lnTo>
                  <a:pt x="742633" y="38176"/>
                </a:lnTo>
                <a:lnTo>
                  <a:pt x="793265" y="37162"/>
                </a:lnTo>
                <a:lnTo>
                  <a:pt x="843903" y="36162"/>
                </a:lnTo>
                <a:lnTo>
                  <a:pt x="894546" y="35176"/>
                </a:lnTo>
                <a:lnTo>
                  <a:pt x="945195" y="34203"/>
                </a:lnTo>
                <a:lnTo>
                  <a:pt x="995850" y="33245"/>
                </a:lnTo>
                <a:lnTo>
                  <a:pt x="1046509" y="32300"/>
                </a:lnTo>
                <a:lnTo>
                  <a:pt x="1097174" y="31368"/>
                </a:lnTo>
                <a:lnTo>
                  <a:pt x="1147844" y="30450"/>
                </a:lnTo>
                <a:lnTo>
                  <a:pt x="1198519" y="29546"/>
                </a:lnTo>
                <a:lnTo>
                  <a:pt x="1249199" y="28656"/>
                </a:lnTo>
                <a:lnTo>
                  <a:pt x="1299884" y="27779"/>
                </a:lnTo>
                <a:lnTo>
                  <a:pt x="1350574" y="26916"/>
                </a:lnTo>
                <a:lnTo>
                  <a:pt x="1401269" y="26067"/>
                </a:lnTo>
                <a:lnTo>
                  <a:pt x="1451968" y="25231"/>
                </a:lnTo>
                <a:lnTo>
                  <a:pt x="1502673" y="24409"/>
                </a:lnTo>
                <a:lnTo>
                  <a:pt x="1553381" y="23600"/>
                </a:lnTo>
                <a:lnTo>
                  <a:pt x="1604095" y="22806"/>
                </a:lnTo>
                <a:lnTo>
                  <a:pt x="1654812" y="22025"/>
                </a:lnTo>
                <a:lnTo>
                  <a:pt x="1705535" y="21257"/>
                </a:lnTo>
                <a:lnTo>
                  <a:pt x="1756261" y="20504"/>
                </a:lnTo>
                <a:lnTo>
                  <a:pt x="1806992" y="19763"/>
                </a:lnTo>
                <a:lnTo>
                  <a:pt x="1857727" y="19037"/>
                </a:lnTo>
                <a:lnTo>
                  <a:pt x="1908466" y="18324"/>
                </a:lnTo>
                <a:lnTo>
                  <a:pt x="1959209" y="17625"/>
                </a:lnTo>
                <a:lnTo>
                  <a:pt x="2009956" y="16940"/>
                </a:lnTo>
                <a:lnTo>
                  <a:pt x="2060707" y="16268"/>
                </a:lnTo>
                <a:lnTo>
                  <a:pt x="2111462" y="15609"/>
                </a:lnTo>
                <a:lnTo>
                  <a:pt x="2162221" y="14965"/>
                </a:lnTo>
                <a:lnTo>
                  <a:pt x="2212983" y="14334"/>
                </a:lnTo>
                <a:lnTo>
                  <a:pt x="2263749" y="13717"/>
                </a:lnTo>
                <a:lnTo>
                  <a:pt x="2314518" y="13113"/>
                </a:lnTo>
                <a:lnTo>
                  <a:pt x="2365291" y="12523"/>
                </a:lnTo>
                <a:lnTo>
                  <a:pt x="2416068" y="11946"/>
                </a:lnTo>
                <a:lnTo>
                  <a:pt x="2466848" y="11383"/>
                </a:lnTo>
                <a:lnTo>
                  <a:pt x="2517631" y="10834"/>
                </a:lnTo>
                <a:lnTo>
                  <a:pt x="2568417" y="10299"/>
                </a:lnTo>
                <a:lnTo>
                  <a:pt x="2619206" y="9777"/>
                </a:lnTo>
                <a:lnTo>
                  <a:pt x="2669999" y="9268"/>
                </a:lnTo>
                <a:lnTo>
                  <a:pt x="2720795" y="8773"/>
                </a:lnTo>
                <a:lnTo>
                  <a:pt x="2771593" y="8292"/>
                </a:lnTo>
                <a:lnTo>
                  <a:pt x="2822394" y="7825"/>
                </a:lnTo>
                <a:lnTo>
                  <a:pt x="2873198" y="7371"/>
                </a:lnTo>
                <a:lnTo>
                  <a:pt x="2924005" y="6930"/>
                </a:lnTo>
                <a:lnTo>
                  <a:pt x="2974815" y="6503"/>
                </a:lnTo>
                <a:lnTo>
                  <a:pt x="3025627" y="6090"/>
                </a:lnTo>
                <a:lnTo>
                  <a:pt x="3076441" y="5690"/>
                </a:lnTo>
                <a:lnTo>
                  <a:pt x="3127258" y="5304"/>
                </a:lnTo>
                <a:lnTo>
                  <a:pt x="3178078" y="4932"/>
                </a:lnTo>
                <a:lnTo>
                  <a:pt x="3228900" y="4573"/>
                </a:lnTo>
                <a:lnTo>
                  <a:pt x="3279724" y="4228"/>
                </a:lnTo>
                <a:lnTo>
                  <a:pt x="3330550" y="3896"/>
                </a:lnTo>
                <a:lnTo>
                  <a:pt x="3381378" y="3578"/>
                </a:lnTo>
                <a:lnTo>
                  <a:pt x="3432208" y="3273"/>
                </a:lnTo>
                <a:lnTo>
                  <a:pt x="3483040" y="2982"/>
                </a:lnTo>
                <a:lnTo>
                  <a:pt x="3533875" y="2705"/>
                </a:lnTo>
                <a:lnTo>
                  <a:pt x="3584710" y="2441"/>
                </a:lnTo>
                <a:lnTo>
                  <a:pt x="3635548" y="2190"/>
                </a:lnTo>
                <a:lnTo>
                  <a:pt x="3686388" y="1954"/>
                </a:lnTo>
                <a:lnTo>
                  <a:pt x="3737229" y="1730"/>
                </a:lnTo>
                <a:lnTo>
                  <a:pt x="3788071" y="1521"/>
                </a:lnTo>
                <a:lnTo>
                  <a:pt x="3838915" y="1325"/>
                </a:lnTo>
                <a:lnTo>
                  <a:pt x="3889760" y="1142"/>
                </a:lnTo>
                <a:lnTo>
                  <a:pt x="3940607" y="973"/>
                </a:lnTo>
                <a:lnTo>
                  <a:pt x="3991455" y="817"/>
                </a:lnTo>
                <a:lnTo>
                  <a:pt x="4042304" y="675"/>
                </a:lnTo>
                <a:lnTo>
                  <a:pt x="4093155" y="547"/>
                </a:lnTo>
                <a:lnTo>
                  <a:pt x="4144006" y="432"/>
                </a:lnTo>
                <a:lnTo>
                  <a:pt x="4194858" y="331"/>
                </a:lnTo>
                <a:lnTo>
                  <a:pt x="4245712" y="243"/>
                </a:lnTo>
                <a:lnTo>
                  <a:pt x="4296566" y="168"/>
                </a:lnTo>
                <a:lnTo>
                  <a:pt x="4347421" y="108"/>
                </a:lnTo>
                <a:lnTo>
                  <a:pt x="4398276" y="60"/>
                </a:lnTo>
                <a:lnTo>
                  <a:pt x="4449133" y="27"/>
                </a:lnTo>
                <a:lnTo>
                  <a:pt x="4499989" y="6"/>
                </a:lnTo>
                <a:lnTo>
                  <a:pt x="4550847" y="0"/>
                </a:lnTo>
                <a:lnTo>
                  <a:pt x="4602240" y="7"/>
                </a:lnTo>
                <a:lnTo>
                  <a:pt x="4653648" y="29"/>
                </a:lnTo>
                <a:lnTo>
                  <a:pt x="4705068" y="66"/>
                </a:lnTo>
                <a:lnTo>
                  <a:pt x="4756496" y="118"/>
                </a:lnTo>
                <a:lnTo>
                  <a:pt x="4807930" y="185"/>
                </a:lnTo>
                <a:lnTo>
                  <a:pt x="4859366" y="266"/>
                </a:lnTo>
                <a:lnTo>
                  <a:pt x="4920071" y="1815"/>
                </a:lnTo>
                <a:lnTo>
                  <a:pt x="4971467" y="6029"/>
                </a:lnTo>
                <a:lnTo>
                  <a:pt x="5013555" y="12463"/>
                </a:lnTo>
                <a:lnTo>
                  <a:pt x="5069804" y="30215"/>
                </a:lnTo>
                <a:lnTo>
                  <a:pt x="5088820" y="51508"/>
                </a:lnTo>
                <a:lnTo>
                  <a:pt x="5084365" y="62371"/>
                </a:lnTo>
                <a:lnTo>
                  <a:pt x="5047529" y="82300"/>
                </a:lnTo>
                <a:lnTo>
                  <a:pt x="4973459" y="96869"/>
                </a:lnTo>
                <a:lnTo>
                  <a:pt x="4922462" y="101031"/>
                </a:lnTo>
                <a:lnTo>
                  <a:pt x="4862155" y="102517"/>
                </a:lnTo>
                <a:lnTo>
                  <a:pt x="4808748" y="102445"/>
                </a:lnTo>
                <a:lnTo>
                  <a:pt x="4758114" y="102384"/>
                </a:lnTo>
                <a:lnTo>
                  <a:pt x="4707470" y="102336"/>
                </a:lnTo>
                <a:lnTo>
                  <a:pt x="4656816" y="102301"/>
                </a:lnTo>
                <a:lnTo>
                  <a:pt x="4606157" y="102279"/>
                </a:lnTo>
                <a:lnTo>
                  <a:pt x="4555495" y="102272"/>
                </a:lnTo>
                <a:lnTo>
                  <a:pt x="4504583" y="102279"/>
                </a:lnTo>
                <a:lnTo>
                  <a:pt x="4453671" y="102299"/>
                </a:lnTo>
                <a:lnTo>
                  <a:pt x="4402760" y="102334"/>
                </a:lnTo>
                <a:lnTo>
                  <a:pt x="4351850" y="102382"/>
                </a:lnTo>
                <a:lnTo>
                  <a:pt x="4300940" y="102444"/>
                </a:lnTo>
                <a:lnTo>
                  <a:pt x="4250032" y="102519"/>
                </a:lnTo>
                <a:lnTo>
                  <a:pt x="4199124" y="102609"/>
                </a:lnTo>
                <a:lnTo>
                  <a:pt x="4148217" y="102712"/>
                </a:lnTo>
                <a:lnTo>
                  <a:pt x="4097310" y="102828"/>
                </a:lnTo>
                <a:lnTo>
                  <a:pt x="4046405" y="102959"/>
                </a:lnTo>
                <a:lnTo>
                  <a:pt x="3995502" y="103103"/>
                </a:lnTo>
                <a:lnTo>
                  <a:pt x="3944599" y="103261"/>
                </a:lnTo>
                <a:lnTo>
                  <a:pt x="3893697" y="103433"/>
                </a:lnTo>
                <a:lnTo>
                  <a:pt x="3842797" y="103618"/>
                </a:lnTo>
                <a:lnTo>
                  <a:pt x="3791899" y="103817"/>
                </a:lnTo>
                <a:lnTo>
                  <a:pt x="3741001" y="104030"/>
                </a:lnTo>
                <a:lnTo>
                  <a:pt x="3690106" y="104256"/>
                </a:lnTo>
                <a:lnTo>
                  <a:pt x="3639212" y="104496"/>
                </a:lnTo>
                <a:lnTo>
                  <a:pt x="3588319" y="104750"/>
                </a:lnTo>
                <a:lnTo>
                  <a:pt x="3537429" y="105018"/>
                </a:lnTo>
                <a:lnTo>
                  <a:pt x="3486540" y="105299"/>
                </a:lnTo>
                <a:lnTo>
                  <a:pt x="3435653" y="105594"/>
                </a:lnTo>
                <a:lnTo>
                  <a:pt x="3384768" y="105902"/>
                </a:lnTo>
                <a:lnTo>
                  <a:pt x="3333885" y="106225"/>
                </a:lnTo>
                <a:lnTo>
                  <a:pt x="3283004" y="106561"/>
                </a:lnTo>
                <a:lnTo>
                  <a:pt x="3232126" y="106910"/>
                </a:lnTo>
                <a:lnTo>
                  <a:pt x="3181249" y="107273"/>
                </a:lnTo>
                <a:lnTo>
                  <a:pt x="3130375" y="107650"/>
                </a:lnTo>
                <a:lnTo>
                  <a:pt x="3079503" y="108041"/>
                </a:lnTo>
                <a:lnTo>
                  <a:pt x="3028634" y="108445"/>
                </a:lnTo>
                <a:lnTo>
                  <a:pt x="2977767" y="108863"/>
                </a:lnTo>
                <a:lnTo>
                  <a:pt x="2926903" y="109295"/>
                </a:lnTo>
                <a:lnTo>
                  <a:pt x="2876042" y="109740"/>
                </a:lnTo>
                <a:lnTo>
                  <a:pt x="2825183" y="110199"/>
                </a:lnTo>
                <a:lnTo>
                  <a:pt x="2774327" y="110671"/>
                </a:lnTo>
                <a:lnTo>
                  <a:pt x="2723474" y="111158"/>
                </a:lnTo>
                <a:lnTo>
                  <a:pt x="2672624" y="111657"/>
                </a:lnTo>
                <a:lnTo>
                  <a:pt x="2621776" y="112171"/>
                </a:lnTo>
                <a:lnTo>
                  <a:pt x="2570932" y="112698"/>
                </a:lnTo>
                <a:lnTo>
                  <a:pt x="2520091" y="113239"/>
                </a:lnTo>
                <a:lnTo>
                  <a:pt x="2469254" y="113793"/>
                </a:lnTo>
                <a:lnTo>
                  <a:pt x="2418419" y="114361"/>
                </a:lnTo>
                <a:lnTo>
                  <a:pt x="2367588" y="114942"/>
                </a:lnTo>
                <a:lnTo>
                  <a:pt x="2316760" y="115538"/>
                </a:lnTo>
                <a:lnTo>
                  <a:pt x="2265936" y="116146"/>
                </a:lnTo>
                <a:lnTo>
                  <a:pt x="2215115" y="116769"/>
                </a:lnTo>
                <a:lnTo>
                  <a:pt x="2164298" y="117405"/>
                </a:lnTo>
                <a:lnTo>
                  <a:pt x="2113485" y="118054"/>
                </a:lnTo>
                <a:lnTo>
                  <a:pt x="2062676" y="118718"/>
                </a:lnTo>
                <a:lnTo>
                  <a:pt x="2011870" y="119395"/>
                </a:lnTo>
                <a:lnTo>
                  <a:pt x="1961068" y="120085"/>
                </a:lnTo>
                <a:lnTo>
                  <a:pt x="1910270" y="120789"/>
                </a:lnTo>
                <a:lnTo>
                  <a:pt x="1859477" y="121507"/>
                </a:lnTo>
                <a:lnTo>
                  <a:pt x="1808687" y="122238"/>
                </a:lnTo>
                <a:lnTo>
                  <a:pt x="1757901" y="122983"/>
                </a:lnTo>
                <a:lnTo>
                  <a:pt x="1707120" y="123741"/>
                </a:lnTo>
                <a:lnTo>
                  <a:pt x="1656343" y="124513"/>
                </a:lnTo>
                <a:lnTo>
                  <a:pt x="1605571" y="125298"/>
                </a:lnTo>
                <a:lnTo>
                  <a:pt x="1554803" y="126098"/>
                </a:lnTo>
                <a:lnTo>
                  <a:pt x="1504039" y="126910"/>
                </a:lnTo>
                <a:lnTo>
                  <a:pt x="1453281" y="127736"/>
                </a:lnTo>
                <a:lnTo>
                  <a:pt x="1402526" y="128576"/>
                </a:lnTo>
                <a:lnTo>
                  <a:pt x="1351777" y="129430"/>
                </a:lnTo>
                <a:lnTo>
                  <a:pt x="1301032" y="130297"/>
                </a:lnTo>
                <a:lnTo>
                  <a:pt x="1250293" y="131177"/>
                </a:lnTo>
                <a:lnTo>
                  <a:pt x="1199558" y="132071"/>
                </a:lnTo>
                <a:lnTo>
                  <a:pt x="1148828" y="132979"/>
                </a:lnTo>
                <a:lnTo>
                  <a:pt x="1098104" y="133900"/>
                </a:lnTo>
                <a:lnTo>
                  <a:pt x="1047384" y="134834"/>
                </a:lnTo>
                <a:lnTo>
                  <a:pt x="996670" y="135783"/>
                </a:lnTo>
                <a:lnTo>
                  <a:pt x="945961" y="136744"/>
                </a:lnTo>
                <a:lnTo>
                  <a:pt x="895257" y="137720"/>
                </a:lnTo>
                <a:lnTo>
                  <a:pt x="844559" y="138708"/>
                </a:lnTo>
                <a:lnTo>
                  <a:pt x="793866" y="139711"/>
                </a:lnTo>
                <a:lnTo>
                  <a:pt x="743179" y="140726"/>
                </a:lnTo>
                <a:lnTo>
                  <a:pt x="692498" y="141756"/>
                </a:lnTo>
                <a:lnTo>
                  <a:pt x="641822" y="142799"/>
                </a:lnTo>
                <a:lnTo>
                  <a:pt x="591152" y="143855"/>
                </a:lnTo>
                <a:lnTo>
                  <a:pt x="540488" y="144925"/>
                </a:lnTo>
                <a:lnTo>
                  <a:pt x="489830" y="146008"/>
                </a:lnTo>
                <a:lnTo>
                  <a:pt x="439178" y="147105"/>
                </a:lnTo>
                <a:lnTo>
                  <a:pt x="388532" y="148216"/>
                </a:lnTo>
                <a:lnTo>
                  <a:pt x="337892" y="149340"/>
                </a:lnTo>
                <a:lnTo>
                  <a:pt x="287259" y="150477"/>
                </a:lnTo>
                <a:lnTo>
                  <a:pt x="230744" y="151762"/>
                </a:lnTo>
                <a:lnTo>
                  <a:pt x="224856" y="151828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752142" y="2000718"/>
            <a:ext cx="5639715" cy="78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1">
                <a:solidFill>
                  <a:srgbClr val="1A4477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1A4477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1">
                <a:solidFill>
                  <a:srgbClr val="1A4477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1">
                <a:solidFill>
                  <a:srgbClr val="1A4477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8450" y="408009"/>
            <a:ext cx="7567099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1">
                <a:solidFill>
                  <a:srgbClr val="1A4477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21417" y="2148914"/>
            <a:ext cx="3901440" cy="1549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1A4477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1150957" y="3069750"/>
            <a:ext cx="2854325" cy="146685"/>
          </a:xfrm>
          <a:custGeom>
            <a:avLst/>
            <a:gdLst/>
            <a:ahLst/>
            <a:cxnLst/>
            <a:rect l="l" t="t" r="r" b="b"/>
            <a:pathLst>
              <a:path w="2854325" h="146685">
                <a:moveTo>
                  <a:pt x="126178" y="146523"/>
                </a:moveTo>
                <a:lnTo>
                  <a:pt x="122933" y="146523"/>
                </a:lnTo>
                <a:lnTo>
                  <a:pt x="75189" y="142063"/>
                </a:lnTo>
                <a:lnTo>
                  <a:pt x="36101" y="130490"/>
                </a:lnTo>
                <a:lnTo>
                  <a:pt x="9696" y="114515"/>
                </a:lnTo>
                <a:lnTo>
                  <a:pt x="0" y="96852"/>
                </a:lnTo>
                <a:lnTo>
                  <a:pt x="10722" y="77388"/>
                </a:lnTo>
                <a:lnTo>
                  <a:pt x="81962" y="52296"/>
                </a:lnTo>
                <a:lnTo>
                  <a:pt x="132786" y="47352"/>
                </a:lnTo>
                <a:lnTo>
                  <a:pt x="183043" y="45394"/>
                </a:lnTo>
                <a:lnTo>
                  <a:pt x="233311" y="43478"/>
                </a:lnTo>
                <a:lnTo>
                  <a:pt x="283589" y="41604"/>
                </a:lnTo>
                <a:lnTo>
                  <a:pt x="333878" y="39771"/>
                </a:lnTo>
                <a:lnTo>
                  <a:pt x="384178" y="37979"/>
                </a:lnTo>
                <a:lnTo>
                  <a:pt x="434487" y="36229"/>
                </a:lnTo>
                <a:lnTo>
                  <a:pt x="484806" y="34520"/>
                </a:lnTo>
                <a:lnTo>
                  <a:pt x="535135" y="32853"/>
                </a:lnTo>
                <a:lnTo>
                  <a:pt x="585474" y="31228"/>
                </a:lnTo>
                <a:lnTo>
                  <a:pt x="635821" y="29643"/>
                </a:lnTo>
                <a:lnTo>
                  <a:pt x="686178" y="28100"/>
                </a:lnTo>
                <a:lnTo>
                  <a:pt x="736543" y="26599"/>
                </a:lnTo>
                <a:lnTo>
                  <a:pt x="786917" y="25139"/>
                </a:lnTo>
                <a:lnTo>
                  <a:pt x="837300" y="23720"/>
                </a:lnTo>
                <a:lnTo>
                  <a:pt x="887690" y="22343"/>
                </a:lnTo>
                <a:lnTo>
                  <a:pt x="938089" y="21007"/>
                </a:lnTo>
                <a:lnTo>
                  <a:pt x="988495" y="19712"/>
                </a:lnTo>
                <a:lnTo>
                  <a:pt x="1038908" y="18459"/>
                </a:lnTo>
                <a:lnTo>
                  <a:pt x="1089329" y="17247"/>
                </a:lnTo>
                <a:lnTo>
                  <a:pt x="1139757" y="16076"/>
                </a:lnTo>
                <a:lnTo>
                  <a:pt x="1190192" y="14946"/>
                </a:lnTo>
                <a:lnTo>
                  <a:pt x="1240633" y="13858"/>
                </a:lnTo>
                <a:lnTo>
                  <a:pt x="1291081" y="12811"/>
                </a:lnTo>
                <a:lnTo>
                  <a:pt x="1341534" y="11805"/>
                </a:lnTo>
                <a:lnTo>
                  <a:pt x="1391994" y="10841"/>
                </a:lnTo>
                <a:lnTo>
                  <a:pt x="1442460" y="9917"/>
                </a:lnTo>
                <a:lnTo>
                  <a:pt x="1492931" y="9035"/>
                </a:lnTo>
                <a:lnTo>
                  <a:pt x="1543407" y="8194"/>
                </a:lnTo>
                <a:lnTo>
                  <a:pt x="1593889" y="7394"/>
                </a:lnTo>
                <a:lnTo>
                  <a:pt x="1644375" y="6636"/>
                </a:lnTo>
                <a:lnTo>
                  <a:pt x="1694866" y="5918"/>
                </a:lnTo>
                <a:lnTo>
                  <a:pt x="1745362" y="5242"/>
                </a:lnTo>
                <a:lnTo>
                  <a:pt x="1795862" y="4606"/>
                </a:lnTo>
                <a:lnTo>
                  <a:pt x="1846365" y="4012"/>
                </a:lnTo>
                <a:lnTo>
                  <a:pt x="1896873" y="3459"/>
                </a:lnTo>
                <a:lnTo>
                  <a:pt x="1947384" y="2947"/>
                </a:lnTo>
                <a:lnTo>
                  <a:pt x="1997898" y="2476"/>
                </a:lnTo>
                <a:lnTo>
                  <a:pt x="2048416" y="2046"/>
                </a:lnTo>
                <a:lnTo>
                  <a:pt x="2098937" y="1657"/>
                </a:lnTo>
                <a:lnTo>
                  <a:pt x="2149460" y="1309"/>
                </a:lnTo>
                <a:lnTo>
                  <a:pt x="2199985" y="1002"/>
                </a:lnTo>
                <a:lnTo>
                  <a:pt x="2250513" y="736"/>
                </a:lnTo>
                <a:lnTo>
                  <a:pt x="2301044" y="511"/>
                </a:lnTo>
                <a:lnTo>
                  <a:pt x="2351575" y="327"/>
                </a:lnTo>
                <a:lnTo>
                  <a:pt x="2402109" y="184"/>
                </a:lnTo>
                <a:lnTo>
                  <a:pt x="2452644" y="81"/>
                </a:lnTo>
                <a:lnTo>
                  <a:pt x="2503180" y="20"/>
                </a:lnTo>
                <a:lnTo>
                  <a:pt x="2553717" y="0"/>
                </a:lnTo>
                <a:lnTo>
                  <a:pt x="2596980" y="16"/>
                </a:lnTo>
                <a:lnTo>
                  <a:pt x="2640259" y="64"/>
                </a:lnTo>
                <a:lnTo>
                  <a:pt x="2683548" y="144"/>
                </a:lnTo>
                <a:lnTo>
                  <a:pt x="2726843" y="257"/>
                </a:lnTo>
                <a:lnTo>
                  <a:pt x="2777576" y="3720"/>
                </a:lnTo>
                <a:lnTo>
                  <a:pt x="2815668" y="12832"/>
                </a:lnTo>
                <a:lnTo>
                  <a:pt x="2853935" y="41530"/>
                </a:lnTo>
                <a:lnTo>
                  <a:pt x="2854109" y="57884"/>
                </a:lnTo>
                <a:lnTo>
                  <a:pt x="2841643" y="73419"/>
                </a:lnTo>
                <a:lnTo>
                  <a:pt x="2778793" y="95561"/>
                </a:lnTo>
                <a:lnTo>
                  <a:pt x="2728408" y="98935"/>
                </a:lnTo>
                <a:lnTo>
                  <a:pt x="2684233" y="98834"/>
                </a:lnTo>
                <a:lnTo>
                  <a:pt x="2641606" y="98760"/>
                </a:lnTo>
                <a:lnTo>
                  <a:pt x="2598969" y="98714"/>
                </a:lnTo>
                <a:lnTo>
                  <a:pt x="2556325" y="98698"/>
                </a:lnTo>
                <a:lnTo>
                  <a:pt x="2505734" y="98719"/>
                </a:lnTo>
                <a:lnTo>
                  <a:pt x="2455143" y="98782"/>
                </a:lnTo>
                <a:lnTo>
                  <a:pt x="2404554" y="98886"/>
                </a:lnTo>
                <a:lnTo>
                  <a:pt x="2353966" y="99031"/>
                </a:lnTo>
                <a:lnTo>
                  <a:pt x="2303380" y="99218"/>
                </a:lnTo>
                <a:lnTo>
                  <a:pt x="2252796" y="99447"/>
                </a:lnTo>
                <a:lnTo>
                  <a:pt x="2202213" y="99717"/>
                </a:lnTo>
                <a:lnTo>
                  <a:pt x="2151633" y="100029"/>
                </a:lnTo>
                <a:lnTo>
                  <a:pt x="2101056" y="100382"/>
                </a:lnTo>
                <a:lnTo>
                  <a:pt x="2050481" y="100776"/>
                </a:lnTo>
                <a:lnTo>
                  <a:pt x="1999909" y="101212"/>
                </a:lnTo>
                <a:lnTo>
                  <a:pt x="1949340" y="101690"/>
                </a:lnTo>
                <a:lnTo>
                  <a:pt x="1898775" y="102208"/>
                </a:lnTo>
                <a:lnTo>
                  <a:pt x="1848213" y="102769"/>
                </a:lnTo>
                <a:lnTo>
                  <a:pt x="1797655" y="103370"/>
                </a:lnTo>
                <a:lnTo>
                  <a:pt x="1747101" y="104013"/>
                </a:lnTo>
                <a:lnTo>
                  <a:pt x="1696551" y="104698"/>
                </a:lnTo>
                <a:lnTo>
                  <a:pt x="1646005" y="105423"/>
                </a:lnTo>
                <a:lnTo>
                  <a:pt x="1595465" y="106190"/>
                </a:lnTo>
                <a:lnTo>
                  <a:pt x="1544929" y="106998"/>
                </a:lnTo>
                <a:lnTo>
                  <a:pt x="1494398" y="107848"/>
                </a:lnTo>
                <a:lnTo>
                  <a:pt x="1443873" y="108739"/>
                </a:lnTo>
                <a:lnTo>
                  <a:pt x="1393353" y="109671"/>
                </a:lnTo>
                <a:lnTo>
                  <a:pt x="1342839" y="110644"/>
                </a:lnTo>
                <a:lnTo>
                  <a:pt x="1292330" y="111659"/>
                </a:lnTo>
                <a:lnTo>
                  <a:pt x="1241828" y="112714"/>
                </a:lnTo>
                <a:lnTo>
                  <a:pt x="1191333" y="113811"/>
                </a:lnTo>
                <a:lnTo>
                  <a:pt x="1140844" y="114949"/>
                </a:lnTo>
                <a:lnTo>
                  <a:pt x="1090361" y="116128"/>
                </a:lnTo>
                <a:lnTo>
                  <a:pt x="1039886" y="117349"/>
                </a:lnTo>
                <a:lnTo>
                  <a:pt x="989418" y="118610"/>
                </a:lnTo>
                <a:lnTo>
                  <a:pt x="938958" y="119913"/>
                </a:lnTo>
                <a:lnTo>
                  <a:pt x="888505" y="121256"/>
                </a:lnTo>
                <a:lnTo>
                  <a:pt x="838060" y="122641"/>
                </a:lnTo>
                <a:lnTo>
                  <a:pt x="787624" y="124067"/>
                </a:lnTo>
                <a:lnTo>
                  <a:pt x="737195" y="125534"/>
                </a:lnTo>
                <a:lnTo>
                  <a:pt x="686776" y="127041"/>
                </a:lnTo>
                <a:lnTo>
                  <a:pt x="636365" y="128590"/>
                </a:lnTo>
                <a:lnTo>
                  <a:pt x="585963" y="130180"/>
                </a:lnTo>
                <a:lnTo>
                  <a:pt x="535570" y="131811"/>
                </a:lnTo>
                <a:lnTo>
                  <a:pt x="485187" y="133483"/>
                </a:lnTo>
                <a:lnTo>
                  <a:pt x="434813" y="135195"/>
                </a:lnTo>
                <a:lnTo>
                  <a:pt x="384449" y="136949"/>
                </a:lnTo>
                <a:lnTo>
                  <a:pt x="334096" y="138743"/>
                </a:lnTo>
                <a:lnTo>
                  <a:pt x="283752" y="140579"/>
                </a:lnTo>
                <a:lnTo>
                  <a:pt x="233419" y="142455"/>
                </a:lnTo>
                <a:lnTo>
                  <a:pt x="183097" y="144372"/>
                </a:lnTo>
                <a:lnTo>
                  <a:pt x="129482" y="146459"/>
                </a:lnTo>
                <a:lnTo>
                  <a:pt x="126178" y="146523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761885" y="3998450"/>
            <a:ext cx="1764030" cy="146685"/>
          </a:xfrm>
          <a:custGeom>
            <a:avLst/>
            <a:gdLst/>
            <a:ahLst/>
            <a:cxnLst/>
            <a:rect l="l" t="t" r="r" b="b"/>
            <a:pathLst>
              <a:path w="1764029" h="146685">
                <a:moveTo>
                  <a:pt x="77936" y="146523"/>
                </a:moveTo>
                <a:lnTo>
                  <a:pt x="75931" y="146523"/>
                </a:lnTo>
                <a:lnTo>
                  <a:pt x="46442" y="142063"/>
                </a:lnTo>
                <a:lnTo>
                  <a:pt x="22298" y="130490"/>
                </a:lnTo>
                <a:lnTo>
                  <a:pt x="5989" y="114515"/>
                </a:lnTo>
                <a:lnTo>
                  <a:pt x="0" y="96852"/>
                </a:lnTo>
                <a:lnTo>
                  <a:pt x="6622" y="77388"/>
                </a:lnTo>
                <a:lnTo>
                  <a:pt x="50625" y="52296"/>
                </a:lnTo>
                <a:lnTo>
                  <a:pt x="133401" y="44134"/>
                </a:lnTo>
                <a:lnTo>
                  <a:pt x="184803" y="41030"/>
                </a:lnTo>
                <a:lnTo>
                  <a:pt x="236222" y="38040"/>
                </a:lnTo>
                <a:lnTo>
                  <a:pt x="287659" y="35164"/>
                </a:lnTo>
                <a:lnTo>
                  <a:pt x="339112" y="32401"/>
                </a:lnTo>
                <a:lnTo>
                  <a:pt x="390581" y="29751"/>
                </a:lnTo>
                <a:lnTo>
                  <a:pt x="442065" y="27215"/>
                </a:lnTo>
                <a:lnTo>
                  <a:pt x="493564" y="24793"/>
                </a:lnTo>
                <a:lnTo>
                  <a:pt x="545077" y="22483"/>
                </a:lnTo>
                <a:lnTo>
                  <a:pt x="596603" y="20287"/>
                </a:lnTo>
                <a:lnTo>
                  <a:pt x="648143" y="18205"/>
                </a:lnTo>
                <a:lnTo>
                  <a:pt x="699694" y="16235"/>
                </a:lnTo>
                <a:lnTo>
                  <a:pt x="751257" y="14378"/>
                </a:lnTo>
                <a:lnTo>
                  <a:pt x="802831" y="12635"/>
                </a:lnTo>
                <a:lnTo>
                  <a:pt x="854415" y="11004"/>
                </a:lnTo>
                <a:lnTo>
                  <a:pt x="906010" y="9486"/>
                </a:lnTo>
                <a:lnTo>
                  <a:pt x="957613" y="8081"/>
                </a:lnTo>
                <a:lnTo>
                  <a:pt x="1009225" y="6789"/>
                </a:lnTo>
                <a:lnTo>
                  <a:pt x="1060845" y="5610"/>
                </a:lnTo>
                <a:lnTo>
                  <a:pt x="1112472" y="4543"/>
                </a:lnTo>
                <a:lnTo>
                  <a:pt x="1164106" y="3589"/>
                </a:lnTo>
                <a:lnTo>
                  <a:pt x="1215746" y="2747"/>
                </a:lnTo>
                <a:lnTo>
                  <a:pt x="1267392" y="2018"/>
                </a:lnTo>
                <a:lnTo>
                  <a:pt x="1319042" y="1401"/>
                </a:lnTo>
                <a:lnTo>
                  <a:pt x="1370697" y="896"/>
                </a:lnTo>
                <a:lnTo>
                  <a:pt x="1422356" y="504"/>
                </a:lnTo>
                <a:lnTo>
                  <a:pt x="1474017" y="224"/>
                </a:lnTo>
                <a:lnTo>
                  <a:pt x="1525682" y="56"/>
                </a:lnTo>
                <a:lnTo>
                  <a:pt x="1577348" y="0"/>
                </a:lnTo>
                <a:lnTo>
                  <a:pt x="1604070" y="16"/>
                </a:lnTo>
                <a:lnTo>
                  <a:pt x="1657540" y="145"/>
                </a:lnTo>
                <a:lnTo>
                  <a:pt x="1728358" y="7671"/>
                </a:lnTo>
                <a:lnTo>
                  <a:pt x="1763812" y="49709"/>
                </a:lnTo>
                <a:lnTo>
                  <a:pt x="1755190" y="73418"/>
                </a:lnTo>
                <a:lnTo>
                  <a:pt x="1729002" y="91646"/>
                </a:lnTo>
                <a:lnTo>
                  <a:pt x="1685249" y="98934"/>
                </a:lnTo>
                <a:lnTo>
                  <a:pt x="1684282" y="98934"/>
                </a:lnTo>
                <a:lnTo>
                  <a:pt x="1657963" y="98834"/>
                </a:lnTo>
                <a:lnTo>
                  <a:pt x="1631634" y="98760"/>
                </a:lnTo>
                <a:lnTo>
                  <a:pt x="1605298" y="98714"/>
                </a:lnTo>
                <a:lnTo>
                  <a:pt x="1578959" y="98699"/>
                </a:lnTo>
                <a:lnTo>
                  <a:pt x="1527237" y="98756"/>
                </a:lnTo>
                <a:lnTo>
                  <a:pt x="1475517" y="98927"/>
                </a:lnTo>
                <a:lnTo>
                  <a:pt x="1423800" y="99211"/>
                </a:lnTo>
                <a:lnTo>
                  <a:pt x="1372086" y="99610"/>
                </a:lnTo>
                <a:lnTo>
                  <a:pt x="1320375" y="100122"/>
                </a:lnTo>
                <a:lnTo>
                  <a:pt x="1268669" y="100748"/>
                </a:lnTo>
                <a:lnTo>
                  <a:pt x="1216968" y="101487"/>
                </a:lnTo>
                <a:lnTo>
                  <a:pt x="1165272" y="102340"/>
                </a:lnTo>
                <a:lnTo>
                  <a:pt x="1113583" y="103306"/>
                </a:lnTo>
                <a:lnTo>
                  <a:pt x="1061900" y="104386"/>
                </a:lnTo>
                <a:lnTo>
                  <a:pt x="1010225" y="105579"/>
                </a:lnTo>
                <a:lnTo>
                  <a:pt x="958557" y="106885"/>
                </a:lnTo>
                <a:lnTo>
                  <a:pt x="906898" y="108304"/>
                </a:lnTo>
                <a:lnTo>
                  <a:pt x="855249" y="109836"/>
                </a:lnTo>
                <a:lnTo>
                  <a:pt x="803609" y="111481"/>
                </a:lnTo>
                <a:lnTo>
                  <a:pt x="751979" y="113239"/>
                </a:lnTo>
                <a:lnTo>
                  <a:pt x="700361" y="115109"/>
                </a:lnTo>
                <a:lnTo>
                  <a:pt x="648754" y="117093"/>
                </a:lnTo>
                <a:lnTo>
                  <a:pt x="597159" y="119189"/>
                </a:lnTo>
                <a:lnTo>
                  <a:pt x="545577" y="121398"/>
                </a:lnTo>
                <a:lnTo>
                  <a:pt x="494009" y="123719"/>
                </a:lnTo>
                <a:lnTo>
                  <a:pt x="442454" y="126153"/>
                </a:lnTo>
                <a:lnTo>
                  <a:pt x="390914" y="128699"/>
                </a:lnTo>
                <a:lnTo>
                  <a:pt x="339390" y="131357"/>
                </a:lnTo>
                <a:lnTo>
                  <a:pt x="287881" y="134127"/>
                </a:lnTo>
                <a:lnTo>
                  <a:pt x="236389" y="137010"/>
                </a:lnTo>
                <a:lnTo>
                  <a:pt x="184914" y="140005"/>
                </a:lnTo>
                <a:lnTo>
                  <a:pt x="133456" y="143111"/>
                </a:lnTo>
                <a:lnTo>
                  <a:pt x="82017" y="146330"/>
                </a:lnTo>
                <a:lnTo>
                  <a:pt x="79977" y="146459"/>
                </a:lnTo>
                <a:lnTo>
                  <a:pt x="77936" y="146523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52182" y="2373204"/>
            <a:ext cx="936625" cy="800735"/>
            <a:chOff x="1052182" y="2373204"/>
            <a:chExt cx="936625" cy="800735"/>
          </a:xfrm>
        </p:grpSpPr>
        <p:sp>
          <p:nvSpPr>
            <p:cNvPr id="3" name="object 3"/>
            <p:cNvSpPr/>
            <p:nvPr/>
          </p:nvSpPr>
          <p:spPr>
            <a:xfrm>
              <a:off x="1112065" y="2426453"/>
              <a:ext cx="816610" cy="694055"/>
            </a:xfrm>
            <a:custGeom>
              <a:avLst/>
              <a:gdLst/>
              <a:ahLst/>
              <a:cxnLst/>
              <a:rect l="l" t="t" r="r" b="b"/>
              <a:pathLst>
                <a:path w="816610" h="694055">
                  <a:moveTo>
                    <a:pt x="472202" y="693800"/>
                  </a:moveTo>
                  <a:lnTo>
                    <a:pt x="420685" y="693525"/>
                  </a:lnTo>
                  <a:lnTo>
                    <a:pt x="369158" y="692698"/>
                  </a:lnTo>
                  <a:lnTo>
                    <a:pt x="317630" y="691321"/>
                  </a:lnTo>
                  <a:lnTo>
                    <a:pt x="266113" y="689392"/>
                  </a:lnTo>
                  <a:lnTo>
                    <a:pt x="191313" y="685705"/>
                  </a:lnTo>
                  <a:lnTo>
                    <a:pt x="116513" y="680794"/>
                  </a:lnTo>
                  <a:lnTo>
                    <a:pt x="101741" y="679980"/>
                  </a:lnTo>
                  <a:lnTo>
                    <a:pt x="58610" y="669365"/>
                  </a:lnTo>
                  <a:lnTo>
                    <a:pt x="38311" y="626863"/>
                  </a:lnTo>
                  <a:lnTo>
                    <a:pt x="31767" y="554941"/>
                  </a:lnTo>
                  <a:lnTo>
                    <a:pt x="29235" y="518829"/>
                  </a:lnTo>
                  <a:lnTo>
                    <a:pt x="26611" y="482814"/>
                  </a:lnTo>
                  <a:lnTo>
                    <a:pt x="21441" y="411054"/>
                  </a:lnTo>
                  <a:lnTo>
                    <a:pt x="16597" y="339254"/>
                  </a:lnTo>
                  <a:lnTo>
                    <a:pt x="13427" y="290803"/>
                  </a:lnTo>
                  <a:lnTo>
                    <a:pt x="10440" y="242320"/>
                  </a:lnTo>
                  <a:lnTo>
                    <a:pt x="7632" y="193809"/>
                  </a:lnTo>
                  <a:lnTo>
                    <a:pt x="4996" y="145277"/>
                  </a:lnTo>
                  <a:lnTo>
                    <a:pt x="2526" y="96726"/>
                  </a:lnTo>
                  <a:lnTo>
                    <a:pt x="217" y="48161"/>
                  </a:lnTo>
                  <a:lnTo>
                    <a:pt x="0" y="45114"/>
                  </a:lnTo>
                  <a:lnTo>
                    <a:pt x="1414" y="43046"/>
                  </a:lnTo>
                  <a:lnTo>
                    <a:pt x="3537" y="41631"/>
                  </a:lnTo>
                  <a:lnTo>
                    <a:pt x="3265" y="33250"/>
                  </a:lnTo>
                  <a:lnTo>
                    <a:pt x="3265" y="24815"/>
                  </a:lnTo>
                  <a:lnTo>
                    <a:pt x="8652" y="17359"/>
                  </a:lnTo>
                  <a:lnTo>
                    <a:pt x="16684" y="10164"/>
                  </a:lnTo>
                  <a:lnTo>
                    <a:pt x="26788" y="6326"/>
                  </a:lnTo>
                  <a:lnTo>
                    <a:pt x="37932" y="4794"/>
                  </a:lnTo>
                  <a:lnTo>
                    <a:pt x="49086" y="4516"/>
                  </a:lnTo>
                  <a:lnTo>
                    <a:pt x="53494" y="4516"/>
                  </a:lnTo>
                  <a:lnTo>
                    <a:pt x="72563" y="4345"/>
                  </a:lnTo>
                  <a:lnTo>
                    <a:pt x="110722" y="3981"/>
                  </a:lnTo>
                  <a:lnTo>
                    <a:pt x="278521" y="2884"/>
                  </a:lnTo>
                  <a:lnTo>
                    <a:pt x="579845" y="1033"/>
                  </a:lnTo>
                  <a:lnTo>
                    <a:pt x="598415" y="988"/>
                  </a:lnTo>
                  <a:lnTo>
                    <a:pt x="616986" y="870"/>
                  </a:lnTo>
                  <a:lnTo>
                    <a:pt x="635557" y="712"/>
                  </a:lnTo>
                  <a:lnTo>
                    <a:pt x="654128" y="544"/>
                  </a:lnTo>
                  <a:lnTo>
                    <a:pt x="665678" y="459"/>
                  </a:lnTo>
                  <a:lnTo>
                    <a:pt x="688780" y="85"/>
                  </a:lnTo>
                  <a:lnTo>
                    <a:pt x="700330" y="0"/>
                  </a:lnTo>
                  <a:lnTo>
                    <a:pt x="708003" y="0"/>
                  </a:lnTo>
                  <a:lnTo>
                    <a:pt x="749628" y="4700"/>
                  </a:lnTo>
                  <a:lnTo>
                    <a:pt x="779852" y="28529"/>
                  </a:lnTo>
                  <a:lnTo>
                    <a:pt x="789035" y="66610"/>
                  </a:lnTo>
                  <a:lnTo>
                    <a:pt x="793333" y="114248"/>
                  </a:lnTo>
                  <a:lnTo>
                    <a:pt x="797353" y="161923"/>
                  </a:lnTo>
                  <a:lnTo>
                    <a:pt x="801089" y="209625"/>
                  </a:lnTo>
                  <a:lnTo>
                    <a:pt x="804535" y="257346"/>
                  </a:lnTo>
                  <a:lnTo>
                    <a:pt x="807684" y="305075"/>
                  </a:lnTo>
                  <a:lnTo>
                    <a:pt x="810531" y="352804"/>
                  </a:lnTo>
                  <a:lnTo>
                    <a:pt x="813891" y="426489"/>
                  </a:lnTo>
                  <a:lnTo>
                    <a:pt x="815864" y="500337"/>
                  </a:lnTo>
                  <a:lnTo>
                    <a:pt x="816282" y="534856"/>
                  </a:lnTo>
                  <a:lnTo>
                    <a:pt x="815742" y="569396"/>
                  </a:lnTo>
                  <a:lnTo>
                    <a:pt x="809334" y="638292"/>
                  </a:lnTo>
                  <a:lnTo>
                    <a:pt x="796117" y="677160"/>
                  </a:lnTo>
                  <a:lnTo>
                    <a:pt x="757755" y="685689"/>
                  </a:lnTo>
                  <a:lnTo>
                    <a:pt x="749363" y="685909"/>
                  </a:lnTo>
                  <a:lnTo>
                    <a:pt x="740299" y="686436"/>
                  </a:lnTo>
                  <a:lnTo>
                    <a:pt x="731295" y="686936"/>
                  </a:lnTo>
                  <a:lnTo>
                    <a:pt x="722333" y="687386"/>
                  </a:lnTo>
                  <a:lnTo>
                    <a:pt x="713391" y="687759"/>
                  </a:lnTo>
                  <a:lnTo>
                    <a:pt x="675927" y="689539"/>
                  </a:lnTo>
                  <a:lnTo>
                    <a:pt x="601102" y="692099"/>
                  </a:lnTo>
                  <a:lnTo>
                    <a:pt x="540893" y="693295"/>
                  </a:lnTo>
                  <a:lnTo>
                    <a:pt x="495099" y="693740"/>
                  </a:lnTo>
                  <a:lnTo>
                    <a:pt x="472202" y="693800"/>
                  </a:lnTo>
                  <a:close/>
                </a:path>
              </a:pathLst>
            </a:custGeom>
            <a:solidFill>
              <a:srgbClr val="73CB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52182" y="2373204"/>
              <a:ext cx="936625" cy="800735"/>
            </a:xfrm>
            <a:custGeom>
              <a:avLst/>
              <a:gdLst/>
              <a:ahLst/>
              <a:cxnLst/>
              <a:rect l="l" t="t" r="r" b="b"/>
              <a:pathLst>
                <a:path w="936625" h="800735">
                  <a:moveTo>
                    <a:pt x="883992" y="800300"/>
                  </a:moveTo>
                  <a:lnTo>
                    <a:pt x="878258" y="800300"/>
                  </a:lnTo>
                  <a:lnTo>
                    <a:pt x="872575" y="799973"/>
                  </a:lnTo>
                  <a:lnTo>
                    <a:pt x="867349" y="799919"/>
                  </a:lnTo>
                  <a:lnTo>
                    <a:pt x="849573" y="799724"/>
                  </a:lnTo>
                  <a:lnTo>
                    <a:pt x="831806" y="799545"/>
                  </a:lnTo>
                  <a:lnTo>
                    <a:pt x="814077" y="799376"/>
                  </a:lnTo>
                  <a:lnTo>
                    <a:pt x="796414" y="799212"/>
                  </a:lnTo>
                  <a:lnTo>
                    <a:pt x="759886" y="798803"/>
                  </a:lnTo>
                  <a:lnTo>
                    <a:pt x="723425" y="798314"/>
                  </a:lnTo>
                  <a:lnTo>
                    <a:pt x="687002" y="797742"/>
                  </a:lnTo>
                  <a:lnTo>
                    <a:pt x="650588" y="797089"/>
                  </a:lnTo>
                  <a:lnTo>
                    <a:pt x="601951" y="796235"/>
                  </a:lnTo>
                  <a:lnTo>
                    <a:pt x="553313" y="795299"/>
                  </a:lnTo>
                  <a:lnTo>
                    <a:pt x="504685" y="794273"/>
                  </a:lnTo>
                  <a:lnTo>
                    <a:pt x="456073" y="793147"/>
                  </a:lnTo>
                  <a:lnTo>
                    <a:pt x="407487" y="791912"/>
                  </a:lnTo>
                  <a:lnTo>
                    <a:pt x="358934" y="790559"/>
                  </a:lnTo>
                  <a:lnTo>
                    <a:pt x="311621" y="789462"/>
                  </a:lnTo>
                  <a:lnTo>
                    <a:pt x="264214" y="788372"/>
                  </a:lnTo>
                  <a:lnTo>
                    <a:pt x="216799" y="786749"/>
                  </a:lnTo>
                  <a:lnTo>
                    <a:pt x="169460" y="784057"/>
                  </a:lnTo>
                  <a:lnTo>
                    <a:pt x="122281" y="779755"/>
                  </a:lnTo>
                  <a:lnTo>
                    <a:pt x="75348" y="773308"/>
                  </a:lnTo>
                  <a:lnTo>
                    <a:pt x="39579" y="757405"/>
                  </a:lnTo>
                  <a:lnTo>
                    <a:pt x="28617" y="710065"/>
                  </a:lnTo>
                  <a:lnTo>
                    <a:pt x="26130" y="675732"/>
                  </a:lnTo>
                  <a:lnTo>
                    <a:pt x="23487" y="638390"/>
                  </a:lnTo>
                  <a:lnTo>
                    <a:pt x="21266" y="600987"/>
                  </a:lnTo>
                  <a:lnTo>
                    <a:pt x="19245" y="563542"/>
                  </a:lnTo>
                  <a:lnTo>
                    <a:pt x="17200" y="526078"/>
                  </a:lnTo>
                  <a:lnTo>
                    <a:pt x="253" y="223774"/>
                  </a:lnTo>
                  <a:lnTo>
                    <a:pt x="0" y="218768"/>
                  </a:lnTo>
                  <a:lnTo>
                    <a:pt x="3653" y="216264"/>
                  </a:lnTo>
                  <a:lnTo>
                    <a:pt x="11162" y="216264"/>
                  </a:lnTo>
                  <a:lnTo>
                    <a:pt x="15018" y="218768"/>
                  </a:lnTo>
                  <a:lnTo>
                    <a:pt x="15272" y="223774"/>
                  </a:lnTo>
                  <a:lnTo>
                    <a:pt x="16232" y="241154"/>
                  </a:lnTo>
                  <a:lnTo>
                    <a:pt x="17207" y="258569"/>
                  </a:lnTo>
                  <a:lnTo>
                    <a:pt x="18191" y="275974"/>
                  </a:lnTo>
                  <a:lnTo>
                    <a:pt x="19179" y="293323"/>
                  </a:lnTo>
                  <a:lnTo>
                    <a:pt x="35264" y="582130"/>
                  </a:lnTo>
                  <a:lnTo>
                    <a:pt x="39520" y="652788"/>
                  </a:lnTo>
                  <a:lnTo>
                    <a:pt x="45716" y="723078"/>
                  </a:lnTo>
                  <a:lnTo>
                    <a:pt x="65845" y="756290"/>
                  </a:lnTo>
                  <a:lnTo>
                    <a:pt x="80891" y="758717"/>
                  </a:lnTo>
                  <a:lnTo>
                    <a:pt x="88185" y="759757"/>
                  </a:lnTo>
                  <a:lnTo>
                    <a:pt x="139909" y="765757"/>
                  </a:lnTo>
                  <a:lnTo>
                    <a:pt x="212366" y="770619"/>
                  </a:lnTo>
                  <a:lnTo>
                    <a:pt x="267644" y="772925"/>
                  </a:lnTo>
                  <a:lnTo>
                    <a:pt x="322974" y="774508"/>
                  </a:lnTo>
                  <a:lnTo>
                    <a:pt x="378301" y="775744"/>
                  </a:lnTo>
                  <a:lnTo>
                    <a:pt x="433573" y="777008"/>
                  </a:lnTo>
                  <a:lnTo>
                    <a:pt x="488929" y="778357"/>
                  </a:lnTo>
                  <a:lnTo>
                    <a:pt x="544253" y="779586"/>
                  </a:lnTo>
                  <a:lnTo>
                    <a:pt x="599563" y="780680"/>
                  </a:lnTo>
                  <a:lnTo>
                    <a:pt x="654875" y="781621"/>
                  </a:lnTo>
                  <a:lnTo>
                    <a:pt x="710207" y="782396"/>
                  </a:lnTo>
                  <a:lnTo>
                    <a:pt x="744829" y="782919"/>
                  </a:lnTo>
                  <a:lnTo>
                    <a:pt x="779436" y="783396"/>
                  </a:lnTo>
                  <a:lnTo>
                    <a:pt x="814033" y="783781"/>
                  </a:lnTo>
                  <a:lnTo>
                    <a:pt x="848626" y="784028"/>
                  </a:lnTo>
                  <a:lnTo>
                    <a:pt x="857326" y="784197"/>
                  </a:lnTo>
                  <a:lnTo>
                    <a:pt x="866055" y="784355"/>
                  </a:lnTo>
                  <a:lnTo>
                    <a:pt x="874784" y="784472"/>
                  </a:lnTo>
                  <a:lnTo>
                    <a:pt x="883484" y="784518"/>
                  </a:lnTo>
                  <a:lnTo>
                    <a:pt x="900431" y="784518"/>
                  </a:lnTo>
                  <a:lnTo>
                    <a:pt x="913725" y="746914"/>
                  </a:lnTo>
                  <a:lnTo>
                    <a:pt x="914519" y="738339"/>
                  </a:lnTo>
                  <a:lnTo>
                    <a:pt x="919133" y="664831"/>
                  </a:lnTo>
                  <a:lnTo>
                    <a:pt x="920677" y="617275"/>
                  </a:lnTo>
                  <a:lnTo>
                    <a:pt x="921400" y="569695"/>
                  </a:lnTo>
                  <a:lnTo>
                    <a:pt x="921505" y="522097"/>
                  </a:lnTo>
                  <a:lnTo>
                    <a:pt x="921197" y="474486"/>
                  </a:lnTo>
                  <a:lnTo>
                    <a:pt x="920677" y="426870"/>
                  </a:lnTo>
                  <a:lnTo>
                    <a:pt x="920068" y="378674"/>
                  </a:lnTo>
                  <a:lnTo>
                    <a:pt x="919310" y="330510"/>
                  </a:lnTo>
                  <a:lnTo>
                    <a:pt x="918406" y="282364"/>
                  </a:lnTo>
                  <a:lnTo>
                    <a:pt x="917358" y="234223"/>
                  </a:lnTo>
                  <a:lnTo>
                    <a:pt x="916169" y="186073"/>
                  </a:lnTo>
                  <a:lnTo>
                    <a:pt x="914841" y="137900"/>
                  </a:lnTo>
                  <a:lnTo>
                    <a:pt x="914344" y="119333"/>
                  </a:lnTo>
                  <a:lnTo>
                    <a:pt x="913827" y="100792"/>
                  </a:lnTo>
                  <a:lnTo>
                    <a:pt x="913272" y="82302"/>
                  </a:lnTo>
                  <a:lnTo>
                    <a:pt x="912660" y="63888"/>
                  </a:lnTo>
                  <a:lnTo>
                    <a:pt x="912522" y="55435"/>
                  </a:lnTo>
                  <a:lnTo>
                    <a:pt x="900025" y="18774"/>
                  </a:lnTo>
                  <a:lnTo>
                    <a:pt x="889674" y="18774"/>
                  </a:lnTo>
                  <a:lnTo>
                    <a:pt x="887797" y="18829"/>
                  </a:lnTo>
                  <a:lnTo>
                    <a:pt x="884144" y="18829"/>
                  </a:lnTo>
                  <a:lnTo>
                    <a:pt x="814915" y="17802"/>
                  </a:lnTo>
                  <a:lnTo>
                    <a:pt x="745725" y="16978"/>
                  </a:lnTo>
                  <a:lnTo>
                    <a:pt x="699365" y="16487"/>
                  </a:lnTo>
                  <a:lnTo>
                    <a:pt x="653014" y="16119"/>
                  </a:lnTo>
                  <a:lnTo>
                    <a:pt x="606670" y="15866"/>
                  </a:lnTo>
                  <a:lnTo>
                    <a:pt x="560332" y="15719"/>
                  </a:lnTo>
                  <a:lnTo>
                    <a:pt x="513996" y="15672"/>
                  </a:lnTo>
                  <a:lnTo>
                    <a:pt x="460005" y="15740"/>
                  </a:lnTo>
                  <a:lnTo>
                    <a:pt x="406008" y="15944"/>
                  </a:lnTo>
                  <a:lnTo>
                    <a:pt x="352008" y="16285"/>
                  </a:lnTo>
                  <a:lnTo>
                    <a:pt x="298009" y="16761"/>
                  </a:lnTo>
                  <a:lnTo>
                    <a:pt x="244012" y="17373"/>
                  </a:lnTo>
                  <a:lnTo>
                    <a:pt x="190021" y="18121"/>
                  </a:lnTo>
                  <a:lnTo>
                    <a:pt x="180482" y="18121"/>
                  </a:lnTo>
                  <a:lnTo>
                    <a:pt x="180482" y="2503"/>
                  </a:lnTo>
                  <a:lnTo>
                    <a:pt x="190021" y="2503"/>
                  </a:lnTo>
                  <a:lnTo>
                    <a:pt x="207823" y="2181"/>
                  </a:lnTo>
                  <a:lnTo>
                    <a:pt x="261209" y="1523"/>
                  </a:lnTo>
                  <a:lnTo>
                    <a:pt x="313055" y="968"/>
                  </a:lnTo>
                  <a:lnTo>
                    <a:pt x="364898" y="540"/>
                  </a:lnTo>
                  <a:lnTo>
                    <a:pt x="416736" y="238"/>
                  </a:lnTo>
                  <a:lnTo>
                    <a:pt x="468567" y="59"/>
                  </a:lnTo>
                  <a:lnTo>
                    <a:pt x="520389" y="0"/>
                  </a:lnTo>
                  <a:lnTo>
                    <a:pt x="574169" y="68"/>
                  </a:lnTo>
                  <a:lnTo>
                    <a:pt x="627943" y="274"/>
                  </a:lnTo>
                  <a:lnTo>
                    <a:pt x="681710" y="618"/>
                  </a:lnTo>
                  <a:lnTo>
                    <a:pt x="735474" y="1104"/>
                  </a:lnTo>
                  <a:lnTo>
                    <a:pt x="789234" y="1732"/>
                  </a:lnTo>
                  <a:lnTo>
                    <a:pt x="842994" y="2503"/>
                  </a:lnTo>
                  <a:lnTo>
                    <a:pt x="852320" y="2663"/>
                  </a:lnTo>
                  <a:lnTo>
                    <a:pt x="861698" y="2802"/>
                  </a:lnTo>
                  <a:lnTo>
                    <a:pt x="871086" y="2901"/>
                  </a:lnTo>
                  <a:lnTo>
                    <a:pt x="880440" y="2938"/>
                  </a:lnTo>
                  <a:lnTo>
                    <a:pt x="881505" y="2992"/>
                  </a:lnTo>
                  <a:lnTo>
                    <a:pt x="885767" y="2992"/>
                  </a:lnTo>
                  <a:lnTo>
                    <a:pt x="887797" y="2938"/>
                  </a:lnTo>
                  <a:lnTo>
                    <a:pt x="896930" y="2938"/>
                  </a:lnTo>
                  <a:lnTo>
                    <a:pt x="926832" y="38862"/>
                  </a:lnTo>
                  <a:lnTo>
                    <a:pt x="927222" y="51970"/>
                  </a:lnTo>
                  <a:lnTo>
                    <a:pt x="928475" y="90003"/>
                  </a:lnTo>
                  <a:lnTo>
                    <a:pt x="929632" y="128077"/>
                  </a:lnTo>
                  <a:lnTo>
                    <a:pt x="930676" y="166150"/>
                  </a:lnTo>
                  <a:lnTo>
                    <a:pt x="931586" y="204183"/>
                  </a:lnTo>
                  <a:lnTo>
                    <a:pt x="932809" y="254841"/>
                  </a:lnTo>
                  <a:lnTo>
                    <a:pt x="933882" y="305531"/>
                  </a:lnTo>
                  <a:lnTo>
                    <a:pt x="934789" y="356239"/>
                  </a:lnTo>
                  <a:lnTo>
                    <a:pt x="935513" y="406952"/>
                  </a:lnTo>
                  <a:lnTo>
                    <a:pt x="936041" y="457656"/>
                  </a:lnTo>
                  <a:lnTo>
                    <a:pt x="936355" y="508337"/>
                  </a:lnTo>
                  <a:lnTo>
                    <a:pt x="936411" y="545412"/>
                  </a:lnTo>
                  <a:lnTo>
                    <a:pt x="936191" y="582457"/>
                  </a:lnTo>
                  <a:lnTo>
                    <a:pt x="934427" y="656577"/>
                  </a:lnTo>
                  <a:lnTo>
                    <a:pt x="931430" y="712779"/>
                  </a:lnTo>
                  <a:lnTo>
                    <a:pt x="927802" y="758283"/>
                  </a:lnTo>
                  <a:lnTo>
                    <a:pt x="910050" y="795387"/>
                  </a:lnTo>
                  <a:lnTo>
                    <a:pt x="893052" y="799934"/>
                  </a:lnTo>
                  <a:lnTo>
                    <a:pt x="883992" y="800300"/>
                  </a:lnTo>
                  <a:close/>
                </a:path>
              </a:pathLst>
            </a:custGeom>
            <a:solidFill>
              <a:srgbClr val="1A44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3086523" y="2373204"/>
            <a:ext cx="936625" cy="800735"/>
            <a:chOff x="3086523" y="2373204"/>
            <a:chExt cx="936625" cy="800735"/>
          </a:xfrm>
        </p:grpSpPr>
        <p:sp>
          <p:nvSpPr>
            <p:cNvPr id="6" name="object 6"/>
            <p:cNvSpPr/>
            <p:nvPr/>
          </p:nvSpPr>
          <p:spPr>
            <a:xfrm>
              <a:off x="3146405" y="2426453"/>
              <a:ext cx="816610" cy="694055"/>
            </a:xfrm>
            <a:custGeom>
              <a:avLst/>
              <a:gdLst/>
              <a:ahLst/>
              <a:cxnLst/>
              <a:rect l="l" t="t" r="r" b="b"/>
              <a:pathLst>
                <a:path w="816610" h="694055">
                  <a:moveTo>
                    <a:pt x="472202" y="693800"/>
                  </a:moveTo>
                  <a:lnTo>
                    <a:pt x="420685" y="693525"/>
                  </a:lnTo>
                  <a:lnTo>
                    <a:pt x="369157" y="692698"/>
                  </a:lnTo>
                  <a:lnTo>
                    <a:pt x="317630" y="691321"/>
                  </a:lnTo>
                  <a:lnTo>
                    <a:pt x="266113" y="689392"/>
                  </a:lnTo>
                  <a:lnTo>
                    <a:pt x="191313" y="685705"/>
                  </a:lnTo>
                  <a:lnTo>
                    <a:pt x="116513" y="680794"/>
                  </a:lnTo>
                  <a:lnTo>
                    <a:pt x="101741" y="679980"/>
                  </a:lnTo>
                  <a:lnTo>
                    <a:pt x="58610" y="669365"/>
                  </a:lnTo>
                  <a:lnTo>
                    <a:pt x="38311" y="626863"/>
                  </a:lnTo>
                  <a:lnTo>
                    <a:pt x="31767" y="554941"/>
                  </a:lnTo>
                  <a:lnTo>
                    <a:pt x="29235" y="518829"/>
                  </a:lnTo>
                  <a:lnTo>
                    <a:pt x="26611" y="482814"/>
                  </a:lnTo>
                  <a:lnTo>
                    <a:pt x="21441" y="411054"/>
                  </a:lnTo>
                  <a:lnTo>
                    <a:pt x="16598" y="339254"/>
                  </a:lnTo>
                  <a:lnTo>
                    <a:pt x="13427" y="290803"/>
                  </a:lnTo>
                  <a:lnTo>
                    <a:pt x="10440" y="242320"/>
                  </a:lnTo>
                  <a:lnTo>
                    <a:pt x="7632" y="193809"/>
                  </a:lnTo>
                  <a:lnTo>
                    <a:pt x="4996" y="145277"/>
                  </a:lnTo>
                  <a:lnTo>
                    <a:pt x="2527" y="96726"/>
                  </a:lnTo>
                  <a:lnTo>
                    <a:pt x="217" y="48161"/>
                  </a:lnTo>
                  <a:lnTo>
                    <a:pt x="0" y="45114"/>
                  </a:lnTo>
                  <a:lnTo>
                    <a:pt x="1415" y="43046"/>
                  </a:lnTo>
                  <a:lnTo>
                    <a:pt x="3537" y="41631"/>
                  </a:lnTo>
                  <a:lnTo>
                    <a:pt x="3265" y="33250"/>
                  </a:lnTo>
                  <a:lnTo>
                    <a:pt x="3265" y="24815"/>
                  </a:lnTo>
                  <a:lnTo>
                    <a:pt x="8652" y="17359"/>
                  </a:lnTo>
                  <a:lnTo>
                    <a:pt x="16684" y="10164"/>
                  </a:lnTo>
                  <a:lnTo>
                    <a:pt x="26788" y="6326"/>
                  </a:lnTo>
                  <a:lnTo>
                    <a:pt x="37932" y="4794"/>
                  </a:lnTo>
                  <a:lnTo>
                    <a:pt x="49086" y="4516"/>
                  </a:lnTo>
                  <a:lnTo>
                    <a:pt x="53494" y="4516"/>
                  </a:lnTo>
                  <a:lnTo>
                    <a:pt x="72563" y="4345"/>
                  </a:lnTo>
                  <a:lnTo>
                    <a:pt x="110722" y="3981"/>
                  </a:lnTo>
                  <a:lnTo>
                    <a:pt x="278521" y="2884"/>
                  </a:lnTo>
                  <a:lnTo>
                    <a:pt x="579845" y="1033"/>
                  </a:lnTo>
                  <a:lnTo>
                    <a:pt x="598416" y="988"/>
                  </a:lnTo>
                  <a:lnTo>
                    <a:pt x="616986" y="870"/>
                  </a:lnTo>
                  <a:lnTo>
                    <a:pt x="635557" y="712"/>
                  </a:lnTo>
                  <a:lnTo>
                    <a:pt x="654128" y="544"/>
                  </a:lnTo>
                  <a:lnTo>
                    <a:pt x="665679" y="459"/>
                  </a:lnTo>
                  <a:lnTo>
                    <a:pt x="688780" y="85"/>
                  </a:lnTo>
                  <a:lnTo>
                    <a:pt x="700330" y="0"/>
                  </a:lnTo>
                  <a:lnTo>
                    <a:pt x="708004" y="0"/>
                  </a:lnTo>
                  <a:lnTo>
                    <a:pt x="749628" y="4700"/>
                  </a:lnTo>
                  <a:lnTo>
                    <a:pt x="779852" y="28529"/>
                  </a:lnTo>
                  <a:lnTo>
                    <a:pt x="789035" y="66610"/>
                  </a:lnTo>
                  <a:lnTo>
                    <a:pt x="793333" y="114248"/>
                  </a:lnTo>
                  <a:lnTo>
                    <a:pt x="797353" y="161923"/>
                  </a:lnTo>
                  <a:lnTo>
                    <a:pt x="801089" y="209625"/>
                  </a:lnTo>
                  <a:lnTo>
                    <a:pt x="804535" y="257346"/>
                  </a:lnTo>
                  <a:lnTo>
                    <a:pt x="807684" y="305075"/>
                  </a:lnTo>
                  <a:lnTo>
                    <a:pt x="810531" y="352804"/>
                  </a:lnTo>
                  <a:lnTo>
                    <a:pt x="813892" y="426489"/>
                  </a:lnTo>
                  <a:lnTo>
                    <a:pt x="815864" y="500337"/>
                  </a:lnTo>
                  <a:lnTo>
                    <a:pt x="816283" y="534856"/>
                  </a:lnTo>
                  <a:lnTo>
                    <a:pt x="815742" y="569396"/>
                  </a:lnTo>
                  <a:lnTo>
                    <a:pt x="809334" y="638292"/>
                  </a:lnTo>
                  <a:lnTo>
                    <a:pt x="796117" y="677160"/>
                  </a:lnTo>
                  <a:lnTo>
                    <a:pt x="757755" y="685689"/>
                  </a:lnTo>
                  <a:lnTo>
                    <a:pt x="749363" y="685909"/>
                  </a:lnTo>
                  <a:lnTo>
                    <a:pt x="740299" y="686436"/>
                  </a:lnTo>
                  <a:lnTo>
                    <a:pt x="731295" y="686936"/>
                  </a:lnTo>
                  <a:lnTo>
                    <a:pt x="722333" y="687386"/>
                  </a:lnTo>
                  <a:lnTo>
                    <a:pt x="713391" y="687759"/>
                  </a:lnTo>
                  <a:lnTo>
                    <a:pt x="675927" y="689539"/>
                  </a:lnTo>
                  <a:lnTo>
                    <a:pt x="601102" y="692099"/>
                  </a:lnTo>
                  <a:lnTo>
                    <a:pt x="540894" y="693295"/>
                  </a:lnTo>
                  <a:lnTo>
                    <a:pt x="495099" y="693740"/>
                  </a:lnTo>
                  <a:lnTo>
                    <a:pt x="472202" y="693800"/>
                  </a:lnTo>
                  <a:close/>
                </a:path>
              </a:pathLst>
            </a:custGeom>
            <a:solidFill>
              <a:srgbClr val="73CB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086523" y="2373204"/>
              <a:ext cx="936625" cy="800735"/>
            </a:xfrm>
            <a:custGeom>
              <a:avLst/>
              <a:gdLst/>
              <a:ahLst/>
              <a:cxnLst/>
              <a:rect l="l" t="t" r="r" b="b"/>
              <a:pathLst>
                <a:path w="936625" h="800735">
                  <a:moveTo>
                    <a:pt x="883991" y="800300"/>
                  </a:moveTo>
                  <a:lnTo>
                    <a:pt x="878258" y="800300"/>
                  </a:lnTo>
                  <a:lnTo>
                    <a:pt x="872575" y="799973"/>
                  </a:lnTo>
                  <a:lnTo>
                    <a:pt x="867349" y="799919"/>
                  </a:lnTo>
                  <a:lnTo>
                    <a:pt x="849573" y="799724"/>
                  </a:lnTo>
                  <a:lnTo>
                    <a:pt x="831805" y="799545"/>
                  </a:lnTo>
                  <a:lnTo>
                    <a:pt x="814077" y="799376"/>
                  </a:lnTo>
                  <a:lnTo>
                    <a:pt x="796414" y="799212"/>
                  </a:lnTo>
                  <a:lnTo>
                    <a:pt x="759886" y="798803"/>
                  </a:lnTo>
                  <a:lnTo>
                    <a:pt x="723425" y="798314"/>
                  </a:lnTo>
                  <a:lnTo>
                    <a:pt x="687002" y="797742"/>
                  </a:lnTo>
                  <a:lnTo>
                    <a:pt x="650588" y="797089"/>
                  </a:lnTo>
                  <a:lnTo>
                    <a:pt x="601951" y="796235"/>
                  </a:lnTo>
                  <a:lnTo>
                    <a:pt x="553313" y="795299"/>
                  </a:lnTo>
                  <a:lnTo>
                    <a:pt x="504685" y="794273"/>
                  </a:lnTo>
                  <a:lnTo>
                    <a:pt x="456073" y="793147"/>
                  </a:lnTo>
                  <a:lnTo>
                    <a:pt x="407487" y="791912"/>
                  </a:lnTo>
                  <a:lnTo>
                    <a:pt x="358934" y="790559"/>
                  </a:lnTo>
                  <a:lnTo>
                    <a:pt x="311620" y="789462"/>
                  </a:lnTo>
                  <a:lnTo>
                    <a:pt x="264214" y="788372"/>
                  </a:lnTo>
                  <a:lnTo>
                    <a:pt x="216799" y="786749"/>
                  </a:lnTo>
                  <a:lnTo>
                    <a:pt x="169460" y="784057"/>
                  </a:lnTo>
                  <a:lnTo>
                    <a:pt x="122281" y="779755"/>
                  </a:lnTo>
                  <a:lnTo>
                    <a:pt x="75348" y="773308"/>
                  </a:lnTo>
                  <a:lnTo>
                    <a:pt x="39579" y="757405"/>
                  </a:lnTo>
                  <a:lnTo>
                    <a:pt x="28617" y="710065"/>
                  </a:lnTo>
                  <a:lnTo>
                    <a:pt x="26130" y="675732"/>
                  </a:lnTo>
                  <a:lnTo>
                    <a:pt x="23486" y="638390"/>
                  </a:lnTo>
                  <a:lnTo>
                    <a:pt x="21266" y="600987"/>
                  </a:lnTo>
                  <a:lnTo>
                    <a:pt x="19245" y="563542"/>
                  </a:lnTo>
                  <a:lnTo>
                    <a:pt x="17200" y="526078"/>
                  </a:lnTo>
                  <a:lnTo>
                    <a:pt x="253" y="223774"/>
                  </a:lnTo>
                  <a:lnTo>
                    <a:pt x="0" y="218768"/>
                  </a:lnTo>
                  <a:lnTo>
                    <a:pt x="3652" y="216264"/>
                  </a:lnTo>
                  <a:lnTo>
                    <a:pt x="11162" y="216264"/>
                  </a:lnTo>
                  <a:lnTo>
                    <a:pt x="15018" y="218768"/>
                  </a:lnTo>
                  <a:lnTo>
                    <a:pt x="15272" y="223774"/>
                  </a:lnTo>
                  <a:lnTo>
                    <a:pt x="16232" y="241154"/>
                  </a:lnTo>
                  <a:lnTo>
                    <a:pt x="17207" y="258569"/>
                  </a:lnTo>
                  <a:lnTo>
                    <a:pt x="18190" y="275974"/>
                  </a:lnTo>
                  <a:lnTo>
                    <a:pt x="19179" y="293323"/>
                  </a:lnTo>
                  <a:lnTo>
                    <a:pt x="35264" y="582130"/>
                  </a:lnTo>
                  <a:lnTo>
                    <a:pt x="39520" y="652788"/>
                  </a:lnTo>
                  <a:lnTo>
                    <a:pt x="45716" y="723078"/>
                  </a:lnTo>
                  <a:lnTo>
                    <a:pt x="65845" y="756290"/>
                  </a:lnTo>
                  <a:lnTo>
                    <a:pt x="80891" y="758717"/>
                  </a:lnTo>
                  <a:lnTo>
                    <a:pt x="88185" y="759757"/>
                  </a:lnTo>
                  <a:lnTo>
                    <a:pt x="139909" y="765757"/>
                  </a:lnTo>
                  <a:lnTo>
                    <a:pt x="212366" y="770619"/>
                  </a:lnTo>
                  <a:lnTo>
                    <a:pt x="267644" y="772925"/>
                  </a:lnTo>
                  <a:lnTo>
                    <a:pt x="322974" y="774508"/>
                  </a:lnTo>
                  <a:lnTo>
                    <a:pt x="378301" y="775744"/>
                  </a:lnTo>
                  <a:lnTo>
                    <a:pt x="433572" y="777008"/>
                  </a:lnTo>
                  <a:lnTo>
                    <a:pt x="488929" y="778357"/>
                  </a:lnTo>
                  <a:lnTo>
                    <a:pt x="544253" y="779586"/>
                  </a:lnTo>
                  <a:lnTo>
                    <a:pt x="599563" y="780680"/>
                  </a:lnTo>
                  <a:lnTo>
                    <a:pt x="654875" y="781621"/>
                  </a:lnTo>
                  <a:lnTo>
                    <a:pt x="710207" y="782396"/>
                  </a:lnTo>
                  <a:lnTo>
                    <a:pt x="744829" y="782919"/>
                  </a:lnTo>
                  <a:lnTo>
                    <a:pt x="779436" y="783396"/>
                  </a:lnTo>
                  <a:lnTo>
                    <a:pt x="814033" y="783781"/>
                  </a:lnTo>
                  <a:lnTo>
                    <a:pt x="848626" y="784028"/>
                  </a:lnTo>
                  <a:lnTo>
                    <a:pt x="857326" y="784197"/>
                  </a:lnTo>
                  <a:lnTo>
                    <a:pt x="866055" y="784355"/>
                  </a:lnTo>
                  <a:lnTo>
                    <a:pt x="874784" y="784472"/>
                  </a:lnTo>
                  <a:lnTo>
                    <a:pt x="883484" y="784518"/>
                  </a:lnTo>
                  <a:lnTo>
                    <a:pt x="900431" y="784518"/>
                  </a:lnTo>
                  <a:lnTo>
                    <a:pt x="913725" y="746914"/>
                  </a:lnTo>
                  <a:lnTo>
                    <a:pt x="914519" y="738339"/>
                  </a:lnTo>
                  <a:lnTo>
                    <a:pt x="919133" y="664831"/>
                  </a:lnTo>
                  <a:lnTo>
                    <a:pt x="920677" y="617275"/>
                  </a:lnTo>
                  <a:lnTo>
                    <a:pt x="921400" y="569695"/>
                  </a:lnTo>
                  <a:lnTo>
                    <a:pt x="921505" y="522097"/>
                  </a:lnTo>
                  <a:lnTo>
                    <a:pt x="921197" y="474486"/>
                  </a:lnTo>
                  <a:lnTo>
                    <a:pt x="920677" y="426870"/>
                  </a:lnTo>
                  <a:lnTo>
                    <a:pt x="920068" y="378674"/>
                  </a:lnTo>
                  <a:lnTo>
                    <a:pt x="919310" y="330510"/>
                  </a:lnTo>
                  <a:lnTo>
                    <a:pt x="918406" y="282364"/>
                  </a:lnTo>
                  <a:lnTo>
                    <a:pt x="917358" y="234223"/>
                  </a:lnTo>
                  <a:lnTo>
                    <a:pt x="916169" y="186073"/>
                  </a:lnTo>
                  <a:lnTo>
                    <a:pt x="914841" y="137900"/>
                  </a:lnTo>
                  <a:lnTo>
                    <a:pt x="914344" y="119333"/>
                  </a:lnTo>
                  <a:lnTo>
                    <a:pt x="913827" y="100792"/>
                  </a:lnTo>
                  <a:lnTo>
                    <a:pt x="913272" y="82302"/>
                  </a:lnTo>
                  <a:lnTo>
                    <a:pt x="912659" y="63888"/>
                  </a:lnTo>
                  <a:lnTo>
                    <a:pt x="912522" y="55435"/>
                  </a:lnTo>
                  <a:lnTo>
                    <a:pt x="900025" y="18774"/>
                  </a:lnTo>
                  <a:lnTo>
                    <a:pt x="889674" y="18774"/>
                  </a:lnTo>
                  <a:lnTo>
                    <a:pt x="887797" y="18829"/>
                  </a:lnTo>
                  <a:lnTo>
                    <a:pt x="884144" y="18829"/>
                  </a:lnTo>
                  <a:lnTo>
                    <a:pt x="814916" y="17802"/>
                  </a:lnTo>
                  <a:lnTo>
                    <a:pt x="745725" y="16978"/>
                  </a:lnTo>
                  <a:lnTo>
                    <a:pt x="699365" y="16487"/>
                  </a:lnTo>
                  <a:lnTo>
                    <a:pt x="653014" y="16119"/>
                  </a:lnTo>
                  <a:lnTo>
                    <a:pt x="606670" y="15866"/>
                  </a:lnTo>
                  <a:lnTo>
                    <a:pt x="560332" y="15719"/>
                  </a:lnTo>
                  <a:lnTo>
                    <a:pt x="513995" y="15672"/>
                  </a:lnTo>
                  <a:lnTo>
                    <a:pt x="460004" y="15740"/>
                  </a:lnTo>
                  <a:lnTo>
                    <a:pt x="406008" y="15944"/>
                  </a:lnTo>
                  <a:lnTo>
                    <a:pt x="352008" y="16285"/>
                  </a:lnTo>
                  <a:lnTo>
                    <a:pt x="298009" y="16761"/>
                  </a:lnTo>
                  <a:lnTo>
                    <a:pt x="244012" y="17373"/>
                  </a:lnTo>
                  <a:lnTo>
                    <a:pt x="190021" y="18121"/>
                  </a:lnTo>
                  <a:lnTo>
                    <a:pt x="180481" y="18121"/>
                  </a:lnTo>
                  <a:lnTo>
                    <a:pt x="180481" y="2503"/>
                  </a:lnTo>
                  <a:lnTo>
                    <a:pt x="190021" y="2503"/>
                  </a:lnTo>
                  <a:lnTo>
                    <a:pt x="207823" y="2181"/>
                  </a:lnTo>
                  <a:lnTo>
                    <a:pt x="261209" y="1523"/>
                  </a:lnTo>
                  <a:lnTo>
                    <a:pt x="313055" y="968"/>
                  </a:lnTo>
                  <a:lnTo>
                    <a:pt x="364898" y="540"/>
                  </a:lnTo>
                  <a:lnTo>
                    <a:pt x="416736" y="238"/>
                  </a:lnTo>
                  <a:lnTo>
                    <a:pt x="468568" y="59"/>
                  </a:lnTo>
                  <a:lnTo>
                    <a:pt x="520389" y="0"/>
                  </a:lnTo>
                  <a:lnTo>
                    <a:pt x="574169" y="68"/>
                  </a:lnTo>
                  <a:lnTo>
                    <a:pt x="627943" y="274"/>
                  </a:lnTo>
                  <a:lnTo>
                    <a:pt x="681710" y="618"/>
                  </a:lnTo>
                  <a:lnTo>
                    <a:pt x="735474" y="1104"/>
                  </a:lnTo>
                  <a:lnTo>
                    <a:pt x="789234" y="1732"/>
                  </a:lnTo>
                  <a:lnTo>
                    <a:pt x="842993" y="2503"/>
                  </a:lnTo>
                  <a:lnTo>
                    <a:pt x="852320" y="2663"/>
                  </a:lnTo>
                  <a:lnTo>
                    <a:pt x="861698" y="2802"/>
                  </a:lnTo>
                  <a:lnTo>
                    <a:pt x="871085" y="2901"/>
                  </a:lnTo>
                  <a:lnTo>
                    <a:pt x="880440" y="2938"/>
                  </a:lnTo>
                  <a:lnTo>
                    <a:pt x="881505" y="2992"/>
                  </a:lnTo>
                  <a:lnTo>
                    <a:pt x="885767" y="2992"/>
                  </a:lnTo>
                  <a:lnTo>
                    <a:pt x="887797" y="2938"/>
                  </a:lnTo>
                  <a:lnTo>
                    <a:pt x="896930" y="2938"/>
                  </a:lnTo>
                  <a:lnTo>
                    <a:pt x="926832" y="38862"/>
                  </a:lnTo>
                  <a:lnTo>
                    <a:pt x="927222" y="51970"/>
                  </a:lnTo>
                  <a:lnTo>
                    <a:pt x="928475" y="90003"/>
                  </a:lnTo>
                  <a:lnTo>
                    <a:pt x="929632" y="128077"/>
                  </a:lnTo>
                  <a:lnTo>
                    <a:pt x="930676" y="166150"/>
                  </a:lnTo>
                  <a:lnTo>
                    <a:pt x="931586" y="204183"/>
                  </a:lnTo>
                  <a:lnTo>
                    <a:pt x="932809" y="254841"/>
                  </a:lnTo>
                  <a:lnTo>
                    <a:pt x="933882" y="305531"/>
                  </a:lnTo>
                  <a:lnTo>
                    <a:pt x="934789" y="356239"/>
                  </a:lnTo>
                  <a:lnTo>
                    <a:pt x="935513" y="406952"/>
                  </a:lnTo>
                  <a:lnTo>
                    <a:pt x="936041" y="457656"/>
                  </a:lnTo>
                  <a:lnTo>
                    <a:pt x="936355" y="508337"/>
                  </a:lnTo>
                  <a:lnTo>
                    <a:pt x="936411" y="545412"/>
                  </a:lnTo>
                  <a:lnTo>
                    <a:pt x="936190" y="582457"/>
                  </a:lnTo>
                  <a:lnTo>
                    <a:pt x="934427" y="656577"/>
                  </a:lnTo>
                  <a:lnTo>
                    <a:pt x="931430" y="712779"/>
                  </a:lnTo>
                  <a:lnTo>
                    <a:pt x="927802" y="758283"/>
                  </a:lnTo>
                  <a:lnTo>
                    <a:pt x="910050" y="795387"/>
                  </a:lnTo>
                  <a:lnTo>
                    <a:pt x="893052" y="799934"/>
                  </a:lnTo>
                  <a:lnTo>
                    <a:pt x="883991" y="800300"/>
                  </a:lnTo>
                  <a:close/>
                </a:path>
              </a:pathLst>
            </a:custGeom>
            <a:solidFill>
              <a:srgbClr val="1A44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5120865" y="2373204"/>
            <a:ext cx="936625" cy="800735"/>
            <a:chOff x="5120865" y="2373204"/>
            <a:chExt cx="936625" cy="800735"/>
          </a:xfrm>
        </p:grpSpPr>
        <p:sp>
          <p:nvSpPr>
            <p:cNvPr id="9" name="object 9"/>
            <p:cNvSpPr/>
            <p:nvPr/>
          </p:nvSpPr>
          <p:spPr>
            <a:xfrm>
              <a:off x="5180748" y="2426453"/>
              <a:ext cx="816610" cy="694055"/>
            </a:xfrm>
            <a:custGeom>
              <a:avLst/>
              <a:gdLst/>
              <a:ahLst/>
              <a:cxnLst/>
              <a:rect l="l" t="t" r="r" b="b"/>
              <a:pathLst>
                <a:path w="816610" h="694055">
                  <a:moveTo>
                    <a:pt x="472202" y="693800"/>
                  </a:moveTo>
                  <a:lnTo>
                    <a:pt x="420685" y="693525"/>
                  </a:lnTo>
                  <a:lnTo>
                    <a:pt x="369157" y="692698"/>
                  </a:lnTo>
                  <a:lnTo>
                    <a:pt x="317630" y="691321"/>
                  </a:lnTo>
                  <a:lnTo>
                    <a:pt x="266113" y="689392"/>
                  </a:lnTo>
                  <a:lnTo>
                    <a:pt x="191313" y="685705"/>
                  </a:lnTo>
                  <a:lnTo>
                    <a:pt x="116513" y="680794"/>
                  </a:lnTo>
                  <a:lnTo>
                    <a:pt x="101741" y="679980"/>
                  </a:lnTo>
                  <a:lnTo>
                    <a:pt x="58609" y="669365"/>
                  </a:lnTo>
                  <a:lnTo>
                    <a:pt x="38311" y="626863"/>
                  </a:lnTo>
                  <a:lnTo>
                    <a:pt x="31767" y="554941"/>
                  </a:lnTo>
                  <a:lnTo>
                    <a:pt x="29235" y="518829"/>
                  </a:lnTo>
                  <a:lnTo>
                    <a:pt x="26611" y="482814"/>
                  </a:lnTo>
                  <a:lnTo>
                    <a:pt x="21441" y="411054"/>
                  </a:lnTo>
                  <a:lnTo>
                    <a:pt x="16597" y="339254"/>
                  </a:lnTo>
                  <a:lnTo>
                    <a:pt x="13426" y="290803"/>
                  </a:lnTo>
                  <a:lnTo>
                    <a:pt x="10440" y="242320"/>
                  </a:lnTo>
                  <a:lnTo>
                    <a:pt x="7632" y="193809"/>
                  </a:lnTo>
                  <a:lnTo>
                    <a:pt x="4996" y="145277"/>
                  </a:lnTo>
                  <a:lnTo>
                    <a:pt x="2526" y="96726"/>
                  </a:lnTo>
                  <a:lnTo>
                    <a:pt x="217" y="48161"/>
                  </a:lnTo>
                  <a:lnTo>
                    <a:pt x="0" y="45114"/>
                  </a:lnTo>
                  <a:lnTo>
                    <a:pt x="1414" y="43046"/>
                  </a:lnTo>
                  <a:lnTo>
                    <a:pt x="3536" y="41631"/>
                  </a:lnTo>
                  <a:lnTo>
                    <a:pt x="3265" y="33250"/>
                  </a:lnTo>
                  <a:lnTo>
                    <a:pt x="3265" y="24815"/>
                  </a:lnTo>
                  <a:lnTo>
                    <a:pt x="8652" y="17359"/>
                  </a:lnTo>
                  <a:lnTo>
                    <a:pt x="16684" y="10164"/>
                  </a:lnTo>
                  <a:lnTo>
                    <a:pt x="26788" y="6326"/>
                  </a:lnTo>
                  <a:lnTo>
                    <a:pt x="37932" y="4794"/>
                  </a:lnTo>
                  <a:lnTo>
                    <a:pt x="49086" y="4516"/>
                  </a:lnTo>
                  <a:lnTo>
                    <a:pt x="53494" y="4516"/>
                  </a:lnTo>
                  <a:lnTo>
                    <a:pt x="72563" y="4345"/>
                  </a:lnTo>
                  <a:lnTo>
                    <a:pt x="110722" y="3981"/>
                  </a:lnTo>
                  <a:lnTo>
                    <a:pt x="278521" y="2884"/>
                  </a:lnTo>
                  <a:lnTo>
                    <a:pt x="579844" y="1033"/>
                  </a:lnTo>
                  <a:lnTo>
                    <a:pt x="598415" y="988"/>
                  </a:lnTo>
                  <a:lnTo>
                    <a:pt x="616986" y="870"/>
                  </a:lnTo>
                  <a:lnTo>
                    <a:pt x="635557" y="712"/>
                  </a:lnTo>
                  <a:lnTo>
                    <a:pt x="654127" y="544"/>
                  </a:lnTo>
                  <a:lnTo>
                    <a:pt x="665678" y="459"/>
                  </a:lnTo>
                  <a:lnTo>
                    <a:pt x="688780" y="85"/>
                  </a:lnTo>
                  <a:lnTo>
                    <a:pt x="700330" y="0"/>
                  </a:lnTo>
                  <a:lnTo>
                    <a:pt x="708004" y="0"/>
                  </a:lnTo>
                  <a:lnTo>
                    <a:pt x="749628" y="4700"/>
                  </a:lnTo>
                  <a:lnTo>
                    <a:pt x="779852" y="28529"/>
                  </a:lnTo>
                  <a:lnTo>
                    <a:pt x="789035" y="66610"/>
                  </a:lnTo>
                  <a:lnTo>
                    <a:pt x="793333" y="114248"/>
                  </a:lnTo>
                  <a:lnTo>
                    <a:pt x="797353" y="161923"/>
                  </a:lnTo>
                  <a:lnTo>
                    <a:pt x="801089" y="209625"/>
                  </a:lnTo>
                  <a:lnTo>
                    <a:pt x="804534" y="257346"/>
                  </a:lnTo>
                  <a:lnTo>
                    <a:pt x="807684" y="305075"/>
                  </a:lnTo>
                  <a:lnTo>
                    <a:pt x="810531" y="352804"/>
                  </a:lnTo>
                  <a:lnTo>
                    <a:pt x="813891" y="426489"/>
                  </a:lnTo>
                  <a:lnTo>
                    <a:pt x="815864" y="500337"/>
                  </a:lnTo>
                  <a:lnTo>
                    <a:pt x="816282" y="534856"/>
                  </a:lnTo>
                  <a:lnTo>
                    <a:pt x="815742" y="569396"/>
                  </a:lnTo>
                  <a:lnTo>
                    <a:pt x="809333" y="638292"/>
                  </a:lnTo>
                  <a:lnTo>
                    <a:pt x="796117" y="677160"/>
                  </a:lnTo>
                  <a:lnTo>
                    <a:pt x="757754" y="685689"/>
                  </a:lnTo>
                  <a:lnTo>
                    <a:pt x="749363" y="685909"/>
                  </a:lnTo>
                  <a:lnTo>
                    <a:pt x="740299" y="686436"/>
                  </a:lnTo>
                  <a:lnTo>
                    <a:pt x="731295" y="686936"/>
                  </a:lnTo>
                  <a:lnTo>
                    <a:pt x="722333" y="687386"/>
                  </a:lnTo>
                  <a:lnTo>
                    <a:pt x="713391" y="687759"/>
                  </a:lnTo>
                  <a:lnTo>
                    <a:pt x="675927" y="689539"/>
                  </a:lnTo>
                  <a:lnTo>
                    <a:pt x="601101" y="692099"/>
                  </a:lnTo>
                  <a:lnTo>
                    <a:pt x="540893" y="693295"/>
                  </a:lnTo>
                  <a:lnTo>
                    <a:pt x="495099" y="693740"/>
                  </a:lnTo>
                  <a:lnTo>
                    <a:pt x="472202" y="693800"/>
                  </a:lnTo>
                  <a:close/>
                </a:path>
              </a:pathLst>
            </a:custGeom>
            <a:solidFill>
              <a:srgbClr val="73CB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120865" y="2373204"/>
              <a:ext cx="936625" cy="800735"/>
            </a:xfrm>
            <a:custGeom>
              <a:avLst/>
              <a:gdLst/>
              <a:ahLst/>
              <a:cxnLst/>
              <a:rect l="l" t="t" r="r" b="b"/>
              <a:pathLst>
                <a:path w="936625" h="800735">
                  <a:moveTo>
                    <a:pt x="883992" y="800300"/>
                  </a:moveTo>
                  <a:lnTo>
                    <a:pt x="878258" y="800300"/>
                  </a:lnTo>
                  <a:lnTo>
                    <a:pt x="872575" y="799973"/>
                  </a:lnTo>
                  <a:lnTo>
                    <a:pt x="867349" y="799919"/>
                  </a:lnTo>
                  <a:lnTo>
                    <a:pt x="849573" y="799724"/>
                  </a:lnTo>
                  <a:lnTo>
                    <a:pt x="831806" y="799545"/>
                  </a:lnTo>
                  <a:lnTo>
                    <a:pt x="814077" y="799376"/>
                  </a:lnTo>
                  <a:lnTo>
                    <a:pt x="796415" y="799212"/>
                  </a:lnTo>
                  <a:lnTo>
                    <a:pt x="759887" y="798803"/>
                  </a:lnTo>
                  <a:lnTo>
                    <a:pt x="723425" y="798314"/>
                  </a:lnTo>
                  <a:lnTo>
                    <a:pt x="687002" y="797742"/>
                  </a:lnTo>
                  <a:lnTo>
                    <a:pt x="650588" y="797089"/>
                  </a:lnTo>
                  <a:lnTo>
                    <a:pt x="601951" y="796235"/>
                  </a:lnTo>
                  <a:lnTo>
                    <a:pt x="553314" y="795299"/>
                  </a:lnTo>
                  <a:lnTo>
                    <a:pt x="504685" y="794273"/>
                  </a:lnTo>
                  <a:lnTo>
                    <a:pt x="456073" y="793147"/>
                  </a:lnTo>
                  <a:lnTo>
                    <a:pt x="407487" y="791912"/>
                  </a:lnTo>
                  <a:lnTo>
                    <a:pt x="358934" y="790559"/>
                  </a:lnTo>
                  <a:lnTo>
                    <a:pt x="311621" y="789462"/>
                  </a:lnTo>
                  <a:lnTo>
                    <a:pt x="264214" y="788372"/>
                  </a:lnTo>
                  <a:lnTo>
                    <a:pt x="216799" y="786749"/>
                  </a:lnTo>
                  <a:lnTo>
                    <a:pt x="169460" y="784057"/>
                  </a:lnTo>
                  <a:lnTo>
                    <a:pt x="122282" y="779755"/>
                  </a:lnTo>
                  <a:lnTo>
                    <a:pt x="75349" y="773308"/>
                  </a:lnTo>
                  <a:lnTo>
                    <a:pt x="39579" y="757405"/>
                  </a:lnTo>
                  <a:lnTo>
                    <a:pt x="28617" y="710065"/>
                  </a:lnTo>
                  <a:lnTo>
                    <a:pt x="26131" y="675732"/>
                  </a:lnTo>
                  <a:lnTo>
                    <a:pt x="23487" y="638390"/>
                  </a:lnTo>
                  <a:lnTo>
                    <a:pt x="21266" y="600987"/>
                  </a:lnTo>
                  <a:lnTo>
                    <a:pt x="19245" y="563542"/>
                  </a:lnTo>
                  <a:lnTo>
                    <a:pt x="17201" y="526078"/>
                  </a:lnTo>
                  <a:lnTo>
                    <a:pt x="253" y="223774"/>
                  </a:lnTo>
                  <a:lnTo>
                    <a:pt x="0" y="218768"/>
                  </a:lnTo>
                  <a:lnTo>
                    <a:pt x="3653" y="216264"/>
                  </a:lnTo>
                  <a:lnTo>
                    <a:pt x="11162" y="216264"/>
                  </a:lnTo>
                  <a:lnTo>
                    <a:pt x="15019" y="218768"/>
                  </a:lnTo>
                  <a:lnTo>
                    <a:pt x="15273" y="223774"/>
                  </a:lnTo>
                  <a:lnTo>
                    <a:pt x="16233" y="241154"/>
                  </a:lnTo>
                  <a:lnTo>
                    <a:pt x="17207" y="258569"/>
                  </a:lnTo>
                  <a:lnTo>
                    <a:pt x="18191" y="275974"/>
                  </a:lnTo>
                  <a:lnTo>
                    <a:pt x="19180" y="293323"/>
                  </a:lnTo>
                  <a:lnTo>
                    <a:pt x="35264" y="582130"/>
                  </a:lnTo>
                  <a:lnTo>
                    <a:pt x="39520" y="652788"/>
                  </a:lnTo>
                  <a:lnTo>
                    <a:pt x="45716" y="723078"/>
                  </a:lnTo>
                  <a:lnTo>
                    <a:pt x="65845" y="756290"/>
                  </a:lnTo>
                  <a:lnTo>
                    <a:pt x="80891" y="758717"/>
                  </a:lnTo>
                  <a:lnTo>
                    <a:pt x="88186" y="759757"/>
                  </a:lnTo>
                  <a:lnTo>
                    <a:pt x="139910" y="765757"/>
                  </a:lnTo>
                  <a:lnTo>
                    <a:pt x="212366" y="770619"/>
                  </a:lnTo>
                  <a:lnTo>
                    <a:pt x="267645" y="772925"/>
                  </a:lnTo>
                  <a:lnTo>
                    <a:pt x="322975" y="774508"/>
                  </a:lnTo>
                  <a:lnTo>
                    <a:pt x="378302" y="775744"/>
                  </a:lnTo>
                  <a:lnTo>
                    <a:pt x="433573" y="777008"/>
                  </a:lnTo>
                  <a:lnTo>
                    <a:pt x="488929" y="778357"/>
                  </a:lnTo>
                  <a:lnTo>
                    <a:pt x="544254" y="779586"/>
                  </a:lnTo>
                  <a:lnTo>
                    <a:pt x="599563" y="780680"/>
                  </a:lnTo>
                  <a:lnTo>
                    <a:pt x="654876" y="781621"/>
                  </a:lnTo>
                  <a:lnTo>
                    <a:pt x="710207" y="782396"/>
                  </a:lnTo>
                  <a:lnTo>
                    <a:pt x="744829" y="782919"/>
                  </a:lnTo>
                  <a:lnTo>
                    <a:pt x="779436" y="783396"/>
                  </a:lnTo>
                  <a:lnTo>
                    <a:pt x="814033" y="783781"/>
                  </a:lnTo>
                  <a:lnTo>
                    <a:pt x="848626" y="784028"/>
                  </a:lnTo>
                  <a:lnTo>
                    <a:pt x="857327" y="784197"/>
                  </a:lnTo>
                  <a:lnTo>
                    <a:pt x="866055" y="784355"/>
                  </a:lnTo>
                  <a:lnTo>
                    <a:pt x="874784" y="784472"/>
                  </a:lnTo>
                  <a:lnTo>
                    <a:pt x="883485" y="784518"/>
                  </a:lnTo>
                  <a:lnTo>
                    <a:pt x="900431" y="784518"/>
                  </a:lnTo>
                  <a:lnTo>
                    <a:pt x="913726" y="746914"/>
                  </a:lnTo>
                  <a:lnTo>
                    <a:pt x="914519" y="738339"/>
                  </a:lnTo>
                  <a:lnTo>
                    <a:pt x="919134" y="664831"/>
                  </a:lnTo>
                  <a:lnTo>
                    <a:pt x="920677" y="617275"/>
                  </a:lnTo>
                  <a:lnTo>
                    <a:pt x="921400" y="569695"/>
                  </a:lnTo>
                  <a:lnTo>
                    <a:pt x="921506" y="522097"/>
                  </a:lnTo>
                  <a:lnTo>
                    <a:pt x="921197" y="474486"/>
                  </a:lnTo>
                  <a:lnTo>
                    <a:pt x="920677" y="426870"/>
                  </a:lnTo>
                  <a:lnTo>
                    <a:pt x="920069" y="378674"/>
                  </a:lnTo>
                  <a:lnTo>
                    <a:pt x="919311" y="330510"/>
                  </a:lnTo>
                  <a:lnTo>
                    <a:pt x="918407" y="282364"/>
                  </a:lnTo>
                  <a:lnTo>
                    <a:pt x="917358" y="234223"/>
                  </a:lnTo>
                  <a:lnTo>
                    <a:pt x="916169" y="186073"/>
                  </a:lnTo>
                  <a:lnTo>
                    <a:pt x="914842" y="137900"/>
                  </a:lnTo>
                  <a:lnTo>
                    <a:pt x="914344" y="119333"/>
                  </a:lnTo>
                  <a:lnTo>
                    <a:pt x="913827" y="100792"/>
                  </a:lnTo>
                  <a:lnTo>
                    <a:pt x="913272" y="82302"/>
                  </a:lnTo>
                  <a:lnTo>
                    <a:pt x="912660" y="63888"/>
                  </a:lnTo>
                  <a:lnTo>
                    <a:pt x="912522" y="55435"/>
                  </a:lnTo>
                  <a:lnTo>
                    <a:pt x="900026" y="18774"/>
                  </a:lnTo>
                  <a:lnTo>
                    <a:pt x="889675" y="18774"/>
                  </a:lnTo>
                  <a:lnTo>
                    <a:pt x="887798" y="18829"/>
                  </a:lnTo>
                  <a:lnTo>
                    <a:pt x="884144" y="18829"/>
                  </a:lnTo>
                  <a:lnTo>
                    <a:pt x="814916" y="17802"/>
                  </a:lnTo>
                  <a:lnTo>
                    <a:pt x="745725" y="16978"/>
                  </a:lnTo>
                  <a:lnTo>
                    <a:pt x="699365" y="16487"/>
                  </a:lnTo>
                  <a:lnTo>
                    <a:pt x="653014" y="16119"/>
                  </a:lnTo>
                  <a:lnTo>
                    <a:pt x="606671" y="15866"/>
                  </a:lnTo>
                  <a:lnTo>
                    <a:pt x="560332" y="15719"/>
                  </a:lnTo>
                  <a:lnTo>
                    <a:pt x="513996" y="15672"/>
                  </a:lnTo>
                  <a:lnTo>
                    <a:pt x="460005" y="15740"/>
                  </a:lnTo>
                  <a:lnTo>
                    <a:pt x="406008" y="15944"/>
                  </a:lnTo>
                  <a:lnTo>
                    <a:pt x="352008" y="16285"/>
                  </a:lnTo>
                  <a:lnTo>
                    <a:pt x="298009" y="16761"/>
                  </a:lnTo>
                  <a:lnTo>
                    <a:pt x="244012" y="17373"/>
                  </a:lnTo>
                  <a:lnTo>
                    <a:pt x="190021" y="18121"/>
                  </a:lnTo>
                  <a:lnTo>
                    <a:pt x="180482" y="18121"/>
                  </a:lnTo>
                  <a:lnTo>
                    <a:pt x="180482" y="2503"/>
                  </a:lnTo>
                  <a:lnTo>
                    <a:pt x="190021" y="2503"/>
                  </a:lnTo>
                  <a:lnTo>
                    <a:pt x="207823" y="2181"/>
                  </a:lnTo>
                  <a:lnTo>
                    <a:pt x="261209" y="1523"/>
                  </a:lnTo>
                  <a:lnTo>
                    <a:pt x="313055" y="968"/>
                  </a:lnTo>
                  <a:lnTo>
                    <a:pt x="364898" y="540"/>
                  </a:lnTo>
                  <a:lnTo>
                    <a:pt x="416737" y="238"/>
                  </a:lnTo>
                  <a:lnTo>
                    <a:pt x="468568" y="59"/>
                  </a:lnTo>
                  <a:lnTo>
                    <a:pt x="520389" y="0"/>
                  </a:lnTo>
                  <a:lnTo>
                    <a:pt x="574170" y="68"/>
                  </a:lnTo>
                  <a:lnTo>
                    <a:pt x="627943" y="274"/>
                  </a:lnTo>
                  <a:lnTo>
                    <a:pt x="681711" y="618"/>
                  </a:lnTo>
                  <a:lnTo>
                    <a:pt x="735474" y="1104"/>
                  </a:lnTo>
                  <a:lnTo>
                    <a:pt x="789235" y="1732"/>
                  </a:lnTo>
                  <a:lnTo>
                    <a:pt x="842994" y="2503"/>
                  </a:lnTo>
                  <a:lnTo>
                    <a:pt x="852320" y="2663"/>
                  </a:lnTo>
                  <a:lnTo>
                    <a:pt x="861698" y="2802"/>
                  </a:lnTo>
                  <a:lnTo>
                    <a:pt x="871086" y="2901"/>
                  </a:lnTo>
                  <a:lnTo>
                    <a:pt x="880440" y="2938"/>
                  </a:lnTo>
                  <a:lnTo>
                    <a:pt x="881506" y="2992"/>
                  </a:lnTo>
                  <a:lnTo>
                    <a:pt x="885768" y="2992"/>
                  </a:lnTo>
                  <a:lnTo>
                    <a:pt x="887798" y="2938"/>
                  </a:lnTo>
                  <a:lnTo>
                    <a:pt x="896931" y="2938"/>
                  </a:lnTo>
                  <a:lnTo>
                    <a:pt x="926833" y="38862"/>
                  </a:lnTo>
                  <a:lnTo>
                    <a:pt x="927223" y="51970"/>
                  </a:lnTo>
                  <a:lnTo>
                    <a:pt x="928475" y="90003"/>
                  </a:lnTo>
                  <a:lnTo>
                    <a:pt x="929633" y="128077"/>
                  </a:lnTo>
                  <a:lnTo>
                    <a:pt x="930676" y="166150"/>
                  </a:lnTo>
                  <a:lnTo>
                    <a:pt x="931586" y="204183"/>
                  </a:lnTo>
                  <a:lnTo>
                    <a:pt x="932810" y="254841"/>
                  </a:lnTo>
                  <a:lnTo>
                    <a:pt x="933883" y="305531"/>
                  </a:lnTo>
                  <a:lnTo>
                    <a:pt x="934789" y="356239"/>
                  </a:lnTo>
                  <a:lnTo>
                    <a:pt x="935514" y="406952"/>
                  </a:lnTo>
                  <a:lnTo>
                    <a:pt x="936041" y="457656"/>
                  </a:lnTo>
                  <a:lnTo>
                    <a:pt x="936356" y="508337"/>
                  </a:lnTo>
                  <a:lnTo>
                    <a:pt x="936411" y="545412"/>
                  </a:lnTo>
                  <a:lnTo>
                    <a:pt x="936191" y="582457"/>
                  </a:lnTo>
                  <a:lnTo>
                    <a:pt x="934428" y="656577"/>
                  </a:lnTo>
                  <a:lnTo>
                    <a:pt x="931431" y="712779"/>
                  </a:lnTo>
                  <a:lnTo>
                    <a:pt x="927802" y="758283"/>
                  </a:lnTo>
                  <a:lnTo>
                    <a:pt x="910050" y="795387"/>
                  </a:lnTo>
                  <a:lnTo>
                    <a:pt x="893053" y="799934"/>
                  </a:lnTo>
                  <a:lnTo>
                    <a:pt x="883992" y="800300"/>
                  </a:lnTo>
                  <a:close/>
                </a:path>
              </a:pathLst>
            </a:custGeom>
            <a:solidFill>
              <a:srgbClr val="1A44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7155198" y="2373204"/>
            <a:ext cx="936625" cy="800735"/>
            <a:chOff x="7155198" y="2373204"/>
            <a:chExt cx="936625" cy="800735"/>
          </a:xfrm>
        </p:grpSpPr>
        <p:sp>
          <p:nvSpPr>
            <p:cNvPr id="12" name="object 12"/>
            <p:cNvSpPr/>
            <p:nvPr/>
          </p:nvSpPr>
          <p:spPr>
            <a:xfrm>
              <a:off x="7215080" y="2426453"/>
              <a:ext cx="816610" cy="694055"/>
            </a:xfrm>
            <a:custGeom>
              <a:avLst/>
              <a:gdLst/>
              <a:ahLst/>
              <a:cxnLst/>
              <a:rect l="l" t="t" r="r" b="b"/>
              <a:pathLst>
                <a:path w="816609" h="694055">
                  <a:moveTo>
                    <a:pt x="472202" y="693800"/>
                  </a:moveTo>
                  <a:lnTo>
                    <a:pt x="420685" y="693525"/>
                  </a:lnTo>
                  <a:lnTo>
                    <a:pt x="369158" y="692698"/>
                  </a:lnTo>
                  <a:lnTo>
                    <a:pt x="317630" y="691321"/>
                  </a:lnTo>
                  <a:lnTo>
                    <a:pt x="266113" y="689392"/>
                  </a:lnTo>
                  <a:lnTo>
                    <a:pt x="191313" y="685705"/>
                  </a:lnTo>
                  <a:lnTo>
                    <a:pt x="116513" y="680794"/>
                  </a:lnTo>
                  <a:lnTo>
                    <a:pt x="101741" y="679980"/>
                  </a:lnTo>
                  <a:lnTo>
                    <a:pt x="58610" y="669365"/>
                  </a:lnTo>
                  <a:lnTo>
                    <a:pt x="38311" y="626863"/>
                  </a:lnTo>
                  <a:lnTo>
                    <a:pt x="31767" y="554941"/>
                  </a:lnTo>
                  <a:lnTo>
                    <a:pt x="29235" y="518829"/>
                  </a:lnTo>
                  <a:lnTo>
                    <a:pt x="26611" y="482814"/>
                  </a:lnTo>
                  <a:lnTo>
                    <a:pt x="21441" y="411054"/>
                  </a:lnTo>
                  <a:lnTo>
                    <a:pt x="16598" y="339254"/>
                  </a:lnTo>
                  <a:lnTo>
                    <a:pt x="13427" y="290803"/>
                  </a:lnTo>
                  <a:lnTo>
                    <a:pt x="10440" y="242320"/>
                  </a:lnTo>
                  <a:lnTo>
                    <a:pt x="7632" y="193809"/>
                  </a:lnTo>
                  <a:lnTo>
                    <a:pt x="4996" y="145277"/>
                  </a:lnTo>
                  <a:lnTo>
                    <a:pt x="2527" y="96726"/>
                  </a:lnTo>
                  <a:lnTo>
                    <a:pt x="217" y="48161"/>
                  </a:lnTo>
                  <a:lnTo>
                    <a:pt x="0" y="45114"/>
                  </a:lnTo>
                  <a:lnTo>
                    <a:pt x="1414" y="43046"/>
                  </a:lnTo>
                  <a:lnTo>
                    <a:pt x="3537" y="41631"/>
                  </a:lnTo>
                  <a:lnTo>
                    <a:pt x="3264" y="33250"/>
                  </a:lnTo>
                  <a:lnTo>
                    <a:pt x="3264" y="24815"/>
                  </a:lnTo>
                  <a:lnTo>
                    <a:pt x="8653" y="17359"/>
                  </a:lnTo>
                  <a:lnTo>
                    <a:pt x="16685" y="10164"/>
                  </a:lnTo>
                  <a:lnTo>
                    <a:pt x="26788" y="6326"/>
                  </a:lnTo>
                  <a:lnTo>
                    <a:pt x="37932" y="4794"/>
                  </a:lnTo>
                  <a:lnTo>
                    <a:pt x="49086" y="4516"/>
                  </a:lnTo>
                  <a:lnTo>
                    <a:pt x="53494" y="4516"/>
                  </a:lnTo>
                  <a:lnTo>
                    <a:pt x="72563" y="4345"/>
                  </a:lnTo>
                  <a:lnTo>
                    <a:pt x="110722" y="3981"/>
                  </a:lnTo>
                  <a:lnTo>
                    <a:pt x="278521" y="2884"/>
                  </a:lnTo>
                  <a:lnTo>
                    <a:pt x="579845" y="1033"/>
                  </a:lnTo>
                  <a:lnTo>
                    <a:pt x="598415" y="988"/>
                  </a:lnTo>
                  <a:lnTo>
                    <a:pt x="616986" y="870"/>
                  </a:lnTo>
                  <a:lnTo>
                    <a:pt x="635557" y="712"/>
                  </a:lnTo>
                  <a:lnTo>
                    <a:pt x="654128" y="544"/>
                  </a:lnTo>
                  <a:lnTo>
                    <a:pt x="665678" y="459"/>
                  </a:lnTo>
                  <a:lnTo>
                    <a:pt x="688780" y="85"/>
                  </a:lnTo>
                  <a:lnTo>
                    <a:pt x="700331" y="0"/>
                  </a:lnTo>
                  <a:lnTo>
                    <a:pt x="708003" y="0"/>
                  </a:lnTo>
                  <a:lnTo>
                    <a:pt x="749628" y="4700"/>
                  </a:lnTo>
                  <a:lnTo>
                    <a:pt x="779852" y="28529"/>
                  </a:lnTo>
                  <a:lnTo>
                    <a:pt x="789036" y="66610"/>
                  </a:lnTo>
                  <a:lnTo>
                    <a:pt x="793334" y="114248"/>
                  </a:lnTo>
                  <a:lnTo>
                    <a:pt x="797354" y="161923"/>
                  </a:lnTo>
                  <a:lnTo>
                    <a:pt x="801089" y="209625"/>
                  </a:lnTo>
                  <a:lnTo>
                    <a:pt x="804535" y="257346"/>
                  </a:lnTo>
                  <a:lnTo>
                    <a:pt x="807684" y="305075"/>
                  </a:lnTo>
                  <a:lnTo>
                    <a:pt x="810531" y="352804"/>
                  </a:lnTo>
                  <a:lnTo>
                    <a:pt x="813891" y="426489"/>
                  </a:lnTo>
                  <a:lnTo>
                    <a:pt x="815864" y="500337"/>
                  </a:lnTo>
                  <a:lnTo>
                    <a:pt x="816283" y="534856"/>
                  </a:lnTo>
                  <a:lnTo>
                    <a:pt x="815742" y="569396"/>
                  </a:lnTo>
                  <a:lnTo>
                    <a:pt x="809334" y="638292"/>
                  </a:lnTo>
                  <a:lnTo>
                    <a:pt x="796117" y="677160"/>
                  </a:lnTo>
                  <a:lnTo>
                    <a:pt x="757754" y="685689"/>
                  </a:lnTo>
                  <a:lnTo>
                    <a:pt x="749363" y="685909"/>
                  </a:lnTo>
                  <a:lnTo>
                    <a:pt x="740299" y="686436"/>
                  </a:lnTo>
                  <a:lnTo>
                    <a:pt x="731296" y="686936"/>
                  </a:lnTo>
                  <a:lnTo>
                    <a:pt x="722333" y="687386"/>
                  </a:lnTo>
                  <a:lnTo>
                    <a:pt x="713391" y="687759"/>
                  </a:lnTo>
                  <a:lnTo>
                    <a:pt x="675927" y="689539"/>
                  </a:lnTo>
                  <a:lnTo>
                    <a:pt x="601101" y="692099"/>
                  </a:lnTo>
                  <a:lnTo>
                    <a:pt x="540894" y="693295"/>
                  </a:lnTo>
                  <a:lnTo>
                    <a:pt x="495099" y="693740"/>
                  </a:lnTo>
                  <a:lnTo>
                    <a:pt x="472202" y="693800"/>
                  </a:lnTo>
                  <a:close/>
                </a:path>
              </a:pathLst>
            </a:custGeom>
            <a:solidFill>
              <a:srgbClr val="73CB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155198" y="2373204"/>
              <a:ext cx="936625" cy="800735"/>
            </a:xfrm>
            <a:custGeom>
              <a:avLst/>
              <a:gdLst/>
              <a:ahLst/>
              <a:cxnLst/>
              <a:rect l="l" t="t" r="r" b="b"/>
              <a:pathLst>
                <a:path w="936625" h="800735">
                  <a:moveTo>
                    <a:pt x="883991" y="800300"/>
                  </a:moveTo>
                  <a:lnTo>
                    <a:pt x="878258" y="800300"/>
                  </a:lnTo>
                  <a:lnTo>
                    <a:pt x="872575" y="799973"/>
                  </a:lnTo>
                  <a:lnTo>
                    <a:pt x="867349" y="799919"/>
                  </a:lnTo>
                  <a:lnTo>
                    <a:pt x="849573" y="799724"/>
                  </a:lnTo>
                  <a:lnTo>
                    <a:pt x="831806" y="799545"/>
                  </a:lnTo>
                  <a:lnTo>
                    <a:pt x="814077" y="799376"/>
                  </a:lnTo>
                  <a:lnTo>
                    <a:pt x="796415" y="799212"/>
                  </a:lnTo>
                  <a:lnTo>
                    <a:pt x="759887" y="798803"/>
                  </a:lnTo>
                  <a:lnTo>
                    <a:pt x="723425" y="798314"/>
                  </a:lnTo>
                  <a:lnTo>
                    <a:pt x="687002" y="797742"/>
                  </a:lnTo>
                  <a:lnTo>
                    <a:pt x="650588" y="797089"/>
                  </a:lnTo>
                  <a:lnTo>
                    <a:pt x="601951" y="796235"/>
                  </a:lnTo>
                  <a:lnTo>
                    <a:pt x="553314" y="795299"/>
                  </a:lnTo>
                  <a:lnTo>
                    <a:pt x="504685" y="794273"/>
                  </a:lnTo>
                  <a:lnTo>
                    <a:pt x="456074" y="793147"/>
                  </a:lnTo>
                  <a:lnTo>
                    <a:pt x="407487" y="791912"/>
                  </a:lnTo>
                  <a:lnTo>
                    <a:pt x="358934" y="790559"/>
                  </a:lnTo>
                  <a:lnTo>
                    <a:pt x="311621" y="789462"/>
                  </a:lnTo>
                  <a:lnTo>
                    <a:pt x="264214" y="788372"/>
                  </a:lnTo>
                  <a:lnTo>
                    <a:pt x="216799" y="786749"/>
                  </a:lnTo>
                  <a:lnTo>
                    <a:pt x="169460" y="784057"/>
                  </a:lnTo>
                  <a:lnTo>
                    <a:pt x="122282" y="779755"/>
                  </a:lnTo>
                  <a:lnTo>
                    <a:pt x="75348" y="773308"/>
                  </a:lnTo>
                  <a:lnTo>
                    <a:pt x="39579" y="757405"/>
                  </a:lnTo>
                  <a:lnTo>
                    <a:pt x="28617" y="710065"/>
                  </a:lnTo>
                  <a:lnTo>
                    <a:pt x="26131" y="675732"/>
                  </a:lnTo>
                  <a:lnTo>
                    <a:pt x="23487" y="638390"/>
                  </a:lnTo>
                  <a:lnTo>
                    <a:pt x="21266" y="600987"/>
                  </a:lnTo>
                  <a:lnTo>
                    <a:pt x="19245" y="563542"/>
                  </a:lnTo>
                  <a:lnTo>
                    <a:pt x="17200" y="526078"/>
                  </a:lnTo>
                  <a:lnTo>
                    <a:pt x="253" y="223774"/>
                  </a:lnTo>
                  <a:lnTo>
                    <a:pt x="0" y="218768"/>
                  </a:lnTo>
                  <a:lnTo>
                    <a:pt x="3653" y="216264"/>
                  </a:lnTo>
                  <a:lnTo>
                    <a:pt x="11163" y="216264"/>
                  </a:lnTo>
                  <a:lnTo>
                    <a:pt x="15019" y="218768"/>
                  </a:lnTo>
                  <a:lnTo>
                    <a:pt x="15272" y="223774"/>
                  </a:lnTo>
                  <a:lnTo>
                    <a:pt x="16232" y="241154"/>
                  </a:lnTo>
                  <a:lnTo>
                    <a:pt x="17207" y="258569"/>
                  </a:lnTo>
                  <a:lnTo>
                    <a:pt x="18191" y="275974"/>
                  </a:lnTo>
                  <a:lnTo>
                    <a:pt x="19179" y="293323"/>
                  </a:lnTo>
                  <a:lnTo>
                    <a:pt x="35264" y="582130"/>
                  </a:lnTo>
                  <a:lnTo>
                    <a:pt x="39520" y="652788"/>
                  </a:lnTo>
                  <a:lnTo>
                    <a:pt x="45716" y="723078"/>
                  </a:lnTo>
                  <a:lnTo>
                    <a:pt x="65845" y="756290"/>
                  </a:lnTo>
                  <a:lnTo>
                    <a:pt x="80891" y="758717"/>
                  </a:lnTo>
                  <a:lnTo>
                    <a:pt x="88186" y="759757"/>
                  </a:lnTo>
                  <a:lnTo>
                    <a:pt x="139910" y="765757"/>
                  </a:lnTo>
                  <a:lnTo>
                    <a:pt x="212366" y="770619"/>
                  </a:lnTo>
                  <a:lnTo>
                    <a:pt x="267645" y="772925"/>
                  </a:lnTo>
                  <a:lnTo>
                    <a:pt x="322975" y="774508"/>
                  </a:lnTo>
                  <a:lnTo>
                    <a:pt x="378302" y="775744"/>
                  </a:lnTo>
                  <a:lnTo>
                    <a:pt x="433573" y="777008"/>
                  </a:lnTo>
                  <a:lnTo>
                    <a:pt x="488929" y="778357"/>
                  </a:lnTo>
                  <a:lnTo>
                    <a:pt x="544253" y="779586"/>
                  </a:lnTo>
                  <a:lnTo>
                    <a:pt x="599563" y="780680"/>
                  </a:lnTo>
                  <a:lnTo>
                    <a:pt x="654876" y="781621"/>
                  </a:lnTo>
                  <a:lnTo>
                    <a:pt x="710207" y="782396"/>
                  </a:lnTo>
                  <a:lnTo>
                    <a:pt x="744829" y="782919"/>
                  </a:lnTo>
                  <a:lnTo>
                    <a:pt x="779436" y="783396"/>
                  </a:lnTo>
                  <a:lnTo>
                    <a:pt x="814033" y="783781"/>
                  </a:lnTo>
                  <a:lnTo>
                    <a:pt x="848626" y="784028"/>
                  </a:lnTo>
                  <a:lnTo>
                    <a:pt x="857326" y="784197"/>
                  </a:lnTo>
                  <a:lnTo>
                    <a:pt x="866055" y="784355"/>
                  </a:lnTo>
                  <a:lnTo>
                    <a:pt x="874784" y="784472"/>
                  </a:lnTo>
                  <a:lnTo>
                    <a:pt x="883484" y="784518"/>
                  </a:lnTo>
                  <a:lnTo>
                    <a:pt x="900431" y="784518"/>
                  </a:lnTo>
                  <a:lnTo>
                    <a:pt x="913726" y="746914"/>
                  </a:lnTo>
                  <a:lnTo>
                    <a:pt x="914519" y="738339"/>
                  </a:lnTo>
                  <a:lnTo>
                    <a:pt x="919134" y="664831"/>
                  </a:lnTo>
                  <a:lnTo>
                    <a:pt x="920677" y="617275"/>
                  </a:lnTo>
                  <a:lnTo>
                    <a:pt x="921400" y="569695"/>
                  </a:lnTo>
                  <a:lnTo>
                    <a:pt x="921506" y="522097"/>
                  </a:lnTo>
                  <a:lnTo>
                    <a:pt x="921197" y="474486"/>
                  </a:lnTo>
                  <a:lnTo>
                    <a:pt x="920677" y="426870"/>
                  </a:lnTo>
                  <a:lnTo>
                    <a:pt x="920068" y="378674"/>
                  </a:lnTo>
                  <a:lnTo>
                    <a:pt x="919310" y="330510"/>
                  </a:lnTo>
                  <a:lnTo>
                    <a:pt x="918406" y="282364"/>
                  </a:lnTo>
                  <a:lnTo>
                    <a:pt x="917358" y="234223"/>
                  </a:lnTo>
                  <a:lnTo>
                    <a:pt x="916169" y="186073"/>
                  </a:lnTo>
                  <a:lnTo>
                    <a:pt x="914841" y="137900"/>
                  </a:lnTo>
                  <a:lnTo>
                    <a:pt x="914344" y="119333"/>
                  </a:lnTo>
                  <a:lnTo>
                    <a:pt x="913827" y="100792"/>
                  </a:lnTo>
                  <a:lnTo>
                    <a:pt x="913272" y="82302"/>
                  </a:lnTo>
                  <a:lnTo>
                    <a:pt x="912660" y="63888"/>
                  </a:lnTo>
                  <a:lnTo>
                    <a:pt x="912522" y="55435"/>
                  </a:lnTo>
                  <a:lnTo>
                    <a:pt x="900026" y="18774"/>
                  </a:lnTo>
                  <a:lnTo>
                    <a:pt x="889675" y="18774"/>
                  </a:lnTo>
                  <a:lnTo>
                    <a:pt x="887798" y="18829"/>
                  </a:lnTo>
                  <a:lnTo>
                    <a:pt x="884144" y="18829"/>
                  </a:lnTo>
                  <a:lnTo>
                    <a:pt x="814916" y="17802"/>
                  </a:lnTo>
                  <a:lnTo>
                    <a:pt x="745725" y="16978"/>
                  </a:lnTo>
                  <a:lnTo>
                    <a:pt x="699365" y="16487"/>
                  </a:lnTo>
                  <a:lnTo>
                    <a:pt x="653014" y="16119"/>
                  </a:lnTo>
                  <a:lnTo>
                    <a:pt x="606671" y="15866"/>
                  </a:lnTo>
                  <a:lnTo>
                    <a:pt x="560332" y="15719"/>
                  </a:lnTo>
                  <a:lnTo>
                    <a:pt x="513995" y="15672"/>
                  </a:lnTo>
                  <a:lnTo>
                    <a:pt x="460004" y="15740"/>
                  </a:lnTo>
                  <a:lnTo>
                    <a:pt x="406008" y="15944"/>
                  </a:lnTo>
                  <a:lnTo>
                    <a:pt x="352008" y="16285"/>
                  </a:lnTo>
                  <a:lnTo>
                    <a:pt x="298009" y="16761"/>
                  </a:lnTo>
                  <a:lnTo>
                    <a:pt x="244012" y="17373"/>
                  </a:lnTo>
                  <a:lnTo>
                    <a:pt x="190021" y="18121"/>
                  </a:lnTo>
                  <a:lnTo>
                    <a:pt x="180482" y="18121"/>
                  </a:lnTo>
                  <a:lnTo>
                    <a:pt x="180482" y="2503"/>
                  </a:lnTo>
                  <a:lnTo>
                    <a:pt x="190021" y="2503"/>
                  </a:lnTo>
                  <a:lnTo>
                    <a:pt x="207823" y="2181"/>
                  </a:lnTo>
                  <a:lnTo>
                    <a:pt x="261209" y="1523"/>
                  </a:lnTo>
                  <a:lnTo>
                    <a:pt x="313055" y="968"/>
                  </a:lnTo>
                  <a:lnTo>
                    <a:pt x="364899" y="540"/>
                  </a:lnTo>
                  <a:lnTo>
                    <a:pt x="416737" y="238"/>
                  </a:lnTo>
                  <a:lnTo>
                    <a:pt x="468568" y="59"/>
                  </a:lnTo>
                  <a:lnTo>
                    <a:pt x="520389" y="0"/>
                  </a:lnTo>
                  <a:lnTo>
                    <a:pt x="574170" y="68"/>
                  </a:lnTo>
                  <a:lnTo>
                    <a:pt x="627943" y="274"/>
                  </a:lnTo>
                  <a:lnTo>
                    <a:pt x="681711" y="618"/>
                  </a:lnTo>
                  <a:lnTo>
                    <a:pt x="735474" y="1104"/>
                  </a:lnTo>
                  <a:lnTo>
                    <a:pt x="789235" y="1732"/>
                  </a:lnTo>
                  <a:lnTo>
                    <a:pt x="842994" y="2503"/>
                  </a:lnTo>
                  <a:lnTo>
                    <a:pt x="852320" y="2663"/>
                  </a:lnTo>
                  <a:lnTo>
                    <a:pt x="861698" y="2802"/>
                  </a:lnTo>
                  <a:lnTo>
                    <a:pt x="871086" y="2901"/>
                  </a:lnTo>
                  <a:lnTo>
                    <a:pt x="880440" y="2938"/>
                  </a:lnTo>
                  <a:lnTo>
                    <a:pt x="881506" y="2992"/>
                  </a:lnTo>
                  <a:lnTo>
                    <a:pt x="885768" y="2992"/>
                  </a:lnTo>
                  <a:lnTo>
                    <a:pt x="887798" y="2938"/>
                  </a:lnTo>
                  <a:lnTo>
                    <a:pt x="896931" y="2938"/>
                  </a:lnTo>
                  <a:lnTo>
                    <a:pt x="926832" y="38862"/>
                  </a:lnTo>
                  <a:lnTo>
                    <a:pt x="927222" y="51970"/>
                  </a:lnTo>
                  <a:lnTo>
                    <a:pt x="928475" y="90003"/>
                  </a:lnTo>
                  <a:lnTo>
                    <a:pt x="929633" y="128077"/>
                  </a:lnTo>
                  <a:lnTo>
                    <a:pt x="930676" y="166150"/>
                  </a:lnTo>
                  <a:lnTo>
                    <a:pt x="931586" y="204183"/>
                  </a:lnTo>
                  <a:lnTo>
                    <a:pt x="932810" y="254841"/>
                  </a:lnTo>
                  <a:lnTo>
                    <a:pt x="933882" y="305531"/>
                  </a:lnTo>
                  <a:lnTo>
                    <a:pt x="934789" y="356239"/>
                  </a:lnTo>
                  <a:lnTo>
                    <a:pt x="935514" y="406952"/>
                  </a:lnTo>
                  <a:lnTo>
                    <a:pt x="936041" y="457656"/>
                  </a:lnTo>
                  <a:lnTo>
                    <a:pt x="936356" y="508337"/>
                  </a:lnTo>
                  <a:lnTo>
                    <a:pt x="936411" y="545412"/>
                  </a:lnTo>
                  <a:lnTo>
                    <a:pt x="936191" y="582457"/>
                  </a:lnTo>
                  <a:lnTo>
                    <a:pt x="934427" y="656577"/>
                  </a:lnTo>
                  <a:lnTo>
                    <a:pt x="931431" y="712779"/>
                  </a:lnTo>
                  <a:lnTo>
                    <a:pt x="927802" y="758283"/>
                  </a:lnTo>
                  <a:lnTo>
                    <a:pt x="910050" y="795387"/>
                  </a:lnTo>
                  <a:lnTo>
                    <a:pt x="893052" y="799934"/>
                  </a:lnTo>
                  <a:lnTo>
                    <a:pt x="883991" y="800300"/>
                  </a:lnTo>
                  <a:close/>
                </a:path>
              </a:pathLst>
            </a:custGeom>
            <a:solidFill>
              <a:srgbClr val="1A44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/>
          <p:nvPr/>
        </p:nvSpPr>
        <p:spPr>
          <a:xfrm>
            <a:off x="838098" y="820450"/>
            <a:ext cx="4730115" cy="152400"/>
          </a:xfrm>
          <a:custGeom>
            <a:avLst/>
            <a:gdLst/>
            <a:ahLst/>
            <a:cxnLst/>
            <a:rect l="l" t="t" r="r" b="b"/>
            <a:pathLst>
              <a:path w="4730115" h="152400">
                <a:moveTo>
                  <a:pt x="209057" y="151828"/>
                </a:moveTo>
                <a:lnTo>
                  <a:pt x="203679" y="151828"/>
                </a:lnTo>
                <a:lnTo>
                  <a:pt x="139463" y="148810"/>
                </a:lnTo>
                <a:lnTo>
                  <a:pt x="83571" y="140716"/>
                </a:lnTo>
                <a:lnTo>
                  <a:pt x="39419" y="128983"/>
                </a:lnTo>
                <a:lnTo>
                  <a:pt x="10424" y="115051"/>
                </a:lnTo>
                <a:lnTo>
                  <a:pt x="0" y="100358"/>
                </a:lnTo>
                <a:lnTo>
                  <a:pt x="11541" y="83862"/>
                </a:lnTo>
                <a:lnTo>
                  <a:pt x="91536" y="59863"/>
                </a:lnTo>
                <a:lnTo>
                  <a:pt x="151767" y="52724"/>
                </a:lnTo>
                <a:lnTo>
                  <a:pt x="220004" y="49066"/>
                </a:lnTo>
                <a:lnTo>
                  <a:pt x="270595" y="47829"/>
                </a:lnTo>
                <a:lnTo>
                  <a:pt x="321192" y="46607"/>
                </a:lnTo>
                <a:lnTo>
                  <a:pt x="371796" y="45401"/>
                </a:lnTo>
                <a:lnTo>
                  <a:pt x="422407" y="44211"/>
                </a:lnTo>
                <a:lnTo>
                  <a:pt x="473024" y="43037"/>
                </a:lnTo>
                <a:lnTo>
                  <a:pt x="523647" y="41879"/>
                </a:lnTo>
                <a:lnTo>
                  <a:pt x="574277" y="40736"/>
                </a:lnTo>
                <a:lnTo>
                  <a:pt x="624913" y="39610"/>
                </a:lnTo>
                <a:lnTo>
                  <a:pt x="675555" y="38499"/>
                </a:lnTo>
                <a:lnTo>
                  <a:pt x="726204" y="37405"/>
                </a:lnTo>
                <a:lnTo>
                  <a:pt x="776858" y="36326"/>
                </a:lnTo>
                <a:lnTo>
                  <a:pt x="827519" y="35263"/>
                </a:lnTo>
                <a:lnTo>
                  <a:pt x="878185" y="34216"/>
                </a:lnTo>
                <a:lnTo>
                  <a:pt x="928857" y="33184"/>
                </a:lnTo>
                <a:lnTo>
                  <a:pt x="979535" y="32169"/>
                </a:lnTo>
                <a:lnTo>
                  <a:pt x="1030218" y="31169"/>
                </a:lnTo>
                <a:lnTo>
                  <a:pt x="1080907" y="30186"/>
                </a:lnTo>
                <a:lnTo>
                  <a:pt x="1131601" y="29218"/>
                </a:lnTo>
                <a:lnTo>
                  <a:pt x="1182301" y="28266"/>
                </a:lnTo>
                <a:lnTo>
                  <a:pt x="1233006" y="27329"/>
                </a:lnTo>
                <a:lnTo>
                  <a:pt x="1283716" y="26409"/>
                </a:lnTo>
                <a:lnTo>
                  <a:pt x="1334432" y="25504"/>
                </a:lnTo>
                <a:lnTo>
                  <a:pt x="1385152" y="24616"/>
                </a:lnTo>
                <a:lnTo>
                  <a:pt x="1435877" y="23743"/>
                </a:lnTo>
                <a:lnTo>
                  <a:pt x="1486608" y="22886"/>
                </a:lnTo>
                <a:lnTo>
                  <a:pt x="1537343" y="22044"/>
                </a:lnTo>
                <a:lnTo>
                  <a:pt x="1588083" y="21219"/>
                </a:lnTo>
                <a:lnTo>
                  <a:pt x="1638827" y="20409"/>
                </a:lnTo>
                <a:lnTo>
                  <a:pt x="1689576" y="19615"/>
                </a:lnTo>
                <a:lnTo>
                  <a:pt x="1740330" y="18837"/>
                </a:lnTo>
                <a:lnTo>
                  <a:pt x="1791088" y="18075"/>
                </a:lnTo>
                <a:lnTo>
                  <a:pt x="1841850" y="17328"/>
                </a:lnTo>
                <a:lnTo>
                  <a:pt x="1892617" y="16598"/>
                </a:lnTo>
                <a:lnTo>
                  <a:pt x="1943388" y="15883"/>
                </a:lnTo>
                <a:lnTo>
                  <a:pt x="1994163" y="15184"/>
                </a:lnTo>
                <a:lnTo>
                  <a:pt x="2044941" y="14500"/>
                </a:lnTo>
                <a:lnTo>
                  <a:pt x="2095724" y="13833"/>
                </a:lnTo>
                <a:lnTo>
                  <a:pt x="2146511" y="13181"/>
                </a:lnTo>
                <a:lnTo>
                  <a:pt x="2197301" y="12545"/>
                </a:lnTo>
                <a:lnTo>
                  <a:pt x="2248095" y="11925"/>
                </a:lnTo>
                <a:lnTo>
                  <a:pt x="2298893" y="11320"/>
                </a:lnTo>
                <a:lnTo>
                  <a:pt x="2349694" y="10731"/>
                </a:lnTo>
                <a:lnTo>
                  <a:pt x="2400499" y="10158"/>
                </a:lnTo>
                <a:lnTo>
                  <a:pt x="2451307" y="9601"/>
                </a:lnTo>
                <a:lnTo>
                  <a:pt x="2502118" y="9060"/>
                </a:lnTo>
                <a:lnTo>
                  <a:pt x="2552933" y="8534"/>
                </a:lnTo>
                <a:lnTo>
                  <a:pt x="2603750" y="8024"/>
                </a:lnTo>
                <a:lnTo>
                  <a:pt x="2654571" y="7530"/>
                </a:lnTo>
                <a:lnTo>
                  <a:pt x="2705395" y="7051"/>
                </a:lnTo>
                <a:lnTo>
                  <a:pt x="2756221" y="6589"/>
                </a:lnTo>
                <a:lnTo>
                  <a:pt x="2807051" y="6142"/>
                </a:lnTo>
                <a:lnTo>
                  <a:pt x="2857883" y="5710"/>
                </a:lnTo>
                <a:lnTo>
                  <a:pt x="2908717" y="5295"/>
                </a:lnTo>
                <a:lnTo>
                  <a:pt x="2959555" y="4895"/>
                </a:lnTo>
                <a:lnTo>
                  <a:pt x="3010394" y="4511"/>
                </a:lnTo>
                <a:lnTo>
                  <a:pt x="3061236" y="4142"/>
                </a:lnTo>
                <a:lnTo>
                  <a:pt x="3112081" y="3790"/>
                </a:lnTo>
                <a:lnTo>
                  <a:pt x="3162928" y="3453"/>
                </a:lnTo>
                <a:lnTo>
                  <a:pt x="3213776" y="3132"/>
                </a:lnTo>
                <a:lnTo>
                  <a:pt x="3264627" y="2826"/>
                </a:lnTo>
                <a:lnTo>
                  <a:pt x="3315480" y="2536"/>
                </a:lnTo>
                <a:lnTo>
                  <a:pt x="3366335" y="2262"/>
                </a:lnTo>
                <a:lnTo>
                  <a:pt x="3417192" y="2003"/>
                </a:lnTo>
                <a:lnTo>
                  <a:pt x="3468050" y="1761"/>
                </a:lnTo>
                <a:lnTo>
                  <a:pt x="3518910" y="1534"/>
                </a:lnTo>
                <a:lnTo>
                  <a:pt x="3569772" y="1322"/>
                </a:lnTo>
                <a:lnTo>
                  <a:pt x="3620635" y="1126"/>
                </a:lnTo>
                <a:lnTo>
                  <a:pt x="3671499" y="946"/>
                </a:lnTo>
                <a:lnTo>
                  <a:pt x="3722365" y="782"/>
                </a:lnTo>
                <a:lnTo>
                  <a:pt x="3773233" y="633"/>
                </a:lnTo>
                <a:lnTo>
                  <a:pt x="3824101" y="500"/>
                </a:lnTo>
                <a:lnTo>
                  <a:pt x="3874971" y="383"/>
                </a:lnTo>
                <a:lnTo>
                  <a:pt x="3925841" y="281"/>
                </a:lnTo>
                <a:lnTo>
                  <a:pt x="3976713" y="195"/>
                </a:lnTo>
                <a:lnTo>
                  <a:pt x="4027585" y="125"/>
                </a:lnTo>
                <a:lnTo>
                  <a:pt x="4078458" y="70"/>
                </a:lnTo>
                <a:lnTo>
                  <a:pt x="4129332" y="31"/>
                </a:lnTo>
                <a:lnTo>
                  <a:pt x="4180206" y="7"/>
                </a:lnTo>
                <a:lnTo>
                  <a:pt x="4231081" y="0"/>
                </a:lnTo>
                <a:lnTo>
                  <a:pt x="4278864" y="7"/>
                </a:lnTo>
                <a:lnTo>
                  <a:pt x="4326659" y="29"/>
                </a:lnTo>
                <a:lnTo>
                  <a:pt x="4374466" y="66"/>
                </a:lnTo>
                <a:lnTo>
                  <a:pt x="4422280" y="118"/>
                </a:lnTo>
                <a:lnTo>
                  <a:pt x="4470100" y="185"/>
                </a:lnTo>
                <a:lnTo>
                  <a:pt x="4517923" y="266"/>
                </a:lnTo>
                <a:lnTo>
                  <a:pt x="4578345" y="2050"/>
                </a:lnTo>
                <a:lnTo>
                  <a:pt x="4628730" y="6885"/>
                </a:lnTo>
                <a:lnTo>
                  <a:pt x="4669078" y="14217"/>
                </a:lnTo>
                <a:lnTo>
                  <a:pt x="4719662" y="34145"/>
                </a:lnTo>
                <a:lnTo>
                  <a:pt x="4730099" y="57386"/>
                </a:lnTo>
                <a:lnTo>
                  <a:pt x="4720261" y="68860"/>
                </a:lnTo>
                <a:lnTo>
                  <a:pt x="4670474" y="88732"/>
                </a:lnTo>
                <a:lnTo>
                  <a:pt x="4630525" y="96020"/>
                </a:lnTo>
                <a:lnTo>
                  <a:pt x="4580539" y="100800"/>
                </a:lnTo>
                <a:lnTo>
                  <a:pt x="4520516" y="102517"/>
                </a:lnTo>
                <a:lnTo>
                  <a:pt x="4470860" y="102445"/>
                </a:lnTo>
                <a:lnTo>
                  <a:pt x="4423785" y="102384"/>
                </a:lnTo>
                <a:lnTo>
                  <a:pt x="4376699" y="102336"/>
                </a:lnTo>
                <a:lnTo>
                  <a:pt x="4329604" y="102301"/>
                </a:lnTo>
                <a:lnTo>
                  <a:pt x="4282505" y="102279"/>
                </a:lnTo>
                <a:lnTo>
                  <a:pt x="4235403" y="102272"/>
                </a:lnTo>
                <a:lnTo>
                  <a:pt x="4184473" y="102280"/>
                </a:lnTo>
                <a:lnTo>
                  <a:pt x="4133544" y="102304"/>
                </a:lnTo>
                <a:lnTo>
                  <a:pt x="4082615" y="102344"/>
                </a:lnTo>
                <a:lnTo>
                  <a:pt x="4031688" y="102399"/>
                </a:lnTo>
                <a:lnTo>
                  <a:pt x="3980760" y="102471"/>
                </a:lnTo>
                <a:lnTo>
                  <a:pt x="3929834" y="102558"/>
                </a:lnTo>
                <a:lnTo>
                  <a:pt x="3878909" y="102662"/>
                </a:lnTo>
                <a:lnTo>
                  <a:pt x="3827985" y="102781"/>
                </a:lnTo>
                <a:lnTo>
                  <a:pt x="3777062" y="102916"/>
                </a:lnTo>
                <a:lnTo>
                  <a:pt x="3726140" y="103067"/>
                </a:lnTo>
                <a:lnTo>
                  <a:pt x="3675219" y="103234"/>
                </a:lnTo>
                <a:lnTo>
                  <a:pt x="3624300" y="103417"/>
                </a:lnTo>
                <a:lnTo>
                  <a:pt x="3573382" y="103616"/>
                </a:lnTo>
                <a:lnTo>
                  <a:pt x="3522466" y="103830"/>
                </a:lnTo>
                <a:lnTo>
                  <a:pt x="3471551" y="104060"/>
                </a:lnTo>
                <a:lnTo>
                  <a:pt x="3420638" y="104307"/>
                </a:lnTo>
                <a:lnTo>
                  <a:pt x="3369727" y="104569"/>
                </a:lnTo>
                <a:lnTo>
                  <a:pt x="3318817" y="104847"/>
                </a:lnTo>
                <a:lnTo>
                  <a:pt x="3267909" y="105141"/>
                </a:lnTo>
                <a:lnTo>
                  <a:pt x="3217004" y="105450"/>
                </a:lnTo>
                <a:lnTo>
                  <a:pt x="3166100" y="105776"/>
                </a:lnTo>
                <a:lnTo>
                  <a:pt x="3115199" y="106117"/>
                </a:lnTo>
                <a:lnTo>
                  <a:pt x="3064300" y="106474"/>
                </a:lnTo>
                <a:lnTo>
                  <a:pt x="3013403" y="106847"/>
                </a:lnTo>
                <a:lnTo>
                  <a:pt x="2962509" y="107236"/>
                </a:lnTo>
                <a:lnTo>
                  <a:pt x="2911617" y="107641"/>
                </a:lnTo>
                <a:lnTo>
                  <a:pt x="2860727" y="108061"/>
                </a:lnTo>
                <a:lnTo>
                  <a:pt x="2809840" y="108497"/>
                </a:lnTo>
                <a:lnTo>
                  <a:pt x="2758956" y="108949"/>
                </a:lnTo>
                <a:lnTo>
                  <a:pt x="2708075" y="109417"/>
                </a:lnTo>
                <a:lnTo>
                  <a:pt x="2657197" y="109901"/>
                </a:lnTo>
                <a:lnTo>
                  <a:pt x="2606321" y="110401"/>
                </a:lnTo>
                <a:lnTo>
                  <a:pt x="2555449" y="110916"/>
                </a:lnTo>
                <a:lnTo>
                  <a:pt x="2504580" y="111447"/>
                </a:lnTo>
                <a:lnTo>
                  <a:pt x="2453714" y="111994"/>
                </a:lnTo>
                <a:lnTo>
                  <a:pt x="2402851" y="112556"/>
                </a:lnTo>
                <a:lnTo>
                  <a:pt x="2351992" y="113135"/>
                </a:lnTo>
                <a:lnTo>
                  <a:pt x="2301136" y="113729"/>
                </a:lnTo>
                <a:lnTo>
                  <a:pt x="2250283" y="114339"/>
                </a:lnTo>
                <a:lnTo>
                  <a:pt x="2199435" y="114965"/>
                </a:lnTo>
                <a:lnTo>
                  <a:pt x="2148589" y="115606"/>
                </a:lnTo>
                <a:lnTo>
                  <a:pt x="2097748" y="116264"/>
                </a:lnTo>
                <a:lnTo>
                  <a:pt x="2046911" y="116937"/>
                </a:lnTo>
                <a:lnTo>
                  <a:pt x="1996077" y="117625"/>
                </a:lnTo>
                <a:lnTo>
                  <a:pt x="1945248" y="118330"/>
                </a:lnTo>
                <a:lnTo>
                  <a:pt x="1894422" y="119050"/>
                </a:lnTo>
                <a:lnTo>
                  <a:pt x="1843601" y="119786"/>
                </a:lnTo>
                <a:lnTo>
                  <a:pt x="1792784" y="120538"/>
                </a:lnTo>
                <a:lnTo>
                  <a:pt x="1741971" y="121305"/>
                </a:lnTo>
                <a:lnTo>
                  <a:pt x="1691163" y="122089"/>
                </a:lnTo>
                <a:lnTo>
                  <a:pt x="1640359" y="122888"/>
                </a:lnTo>
                <a:lnTo>
                  <a:pt x="1589560" y="123702"/>
                </a:lnTo>
                <a:lnTo>
                  <a:pt x="1538765" y="124533"/>
                </a:lnTo>
                <a:lnTo>
                  <a:pt x="1487975" y="125379"/>
                </a:lnTo>
                <a:lnTo>
                  <a:pt x="1437190" y="126241"/>
                </a:lnTo>
                <a:lnTo>
                  <a:pt x="1386410" y="127118"/>
                </a:lnTo>
                <a:lnTo>
                  <a:pt x="1335635" y="128011"/>
                </a:lnTo>
                <a:lnTo>
                  <a:pt x="1284865" y="128920"/>
                </a:lnTo>
                <a:lnTo>
                  <a:pt x="1234100" y="129845"/>
                </a:lnTo>
                <a:lnTo>
                  <a:pt x="1183340" y="130785"/>
                </a:lnTo>
                <a:lnTo>
                  <a:pt x="1132586" y="131741"/>
                </a:lnTo>
                <a:lnTo>
                  <a:pt x="1081837" y="132713"/>
                </a:lnTo>
                <a:lnTo>
                  <a:pt x="1031093" y="133700"/>
                </a:lnTo>
                <a:lnTo>
                  <a:pt x="980355" y="134703"/>
                </a:lnTo>
                <a:lnTo>
                  <a:pt x="929623" y="135722"/>
                </a:lnTo>
                <a:lnTo>
                  <a:pt x="878896" y="136757"/>
                </a:lnTo>
                <a:lnTo>
                  <a:pt x="828175" y="137807"/>
                </a:lnTo>
                <a:lnTo>
                  <a:pt x="777460" y="138872"/>
                </a:lnTo>
                <a:lnTo>
                  <a:pt x="726751" y="139954"/>
                </a:lnTo>
                <a:lnTo>
                  <a:pt x="676048" y="141051"/>
                </a:lnTo>
                <a:lnTo>
                  <a:pt x="625351" y="142163"/>
                </a:lnTo>
                <a:lnTo>
                  <a:pt x="574660" y="143292"/>
                </a:lnTo>
                <a:lnTo>
                  <a:pt x="523975" y="144436"/>
                </a:lnTo>
                <a:lnTo>
                  <a:pt x="473297" y="145595"/>
                </a:lnTo>
                <a:lnTo>
                  <a:pt x="422625" y="146771"/>
                </a:lnTo>
                <a:lnTo>
                  <a:pt x="371960" y="147962"/>
                </a:lnTo>
                <a:lnTo>
                  <a:pt x="321301" y="149168"/>
                </a:lnTo>
                <a:lnTo>
                  <a:pt x="270649" y="150390"/>
                </a:lnTo>
                <a:lnTo>
                  <a:pt x="220004" y="151628"/>
                </a:lnTo>
                <a:lnTo>
                  <a:pt x="214530" y="151761"/>
                </a:lnTo>
                <a:lnTo>
                  <a:pt x="209057" y="151828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788475" y="445684"/>
            <a:ext cx="477901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5" dirty="0"/>
              <a:t>Project</a:t>
            </a:r>
            <a:r>
              <a:rPr spc="-135" dirty="0"/>
              <a:t> </a:t>
            </a:r>
            <a:r>
              <a:rPr spc="-90" dirty="0"/>
              <a:t>Development</a:t>
            </a:r>
            <a:r>
              <a:rPr spc="-130" dirty="0"/>
              <a:t> </a:t>
            </a:r>
            <a:r>
              <a:rPr spc="85" dirty="0"/>
              <a:t>Stages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807835" y="1192346"/>
            <a:ext cx="1494790" cy="76454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 indent="-635" algn="ctr">
              <a:lnSpc>
                <a:spcPct val="101600"/>
              </a:lnSpc>
              <a:spcBef>
                <a:spcPts val="70"/>
              </a:spcBef>
            </a:pPr>
            <a:r>
              <a:rPr sz="1600" spc="45" dirty="0">
                <a:solidFill>
                  <a:srgbClr val="1A4477"/>
                </a:solidFill>
                <a:latin typeface="Tahoma"/>
                <a:cs typeface="Tahoma"/>
              </a:rPr>
              <a:t>Building </a:t>
            </a:r>
            <a:r>
              <a:rPr sz="1600" spc="20" dirty="0">
                <a:solidFill>
                  <a:srgbClr val="1A4477"/>
                </a:solidFill>
                <a:latin typeface="Tahoma"/>
                <a:cs typeface="Tahoma"/>
              </a:rPr>
              <a:t>&amp; </a:t>
            </a:r>
            <a:r>
              <a:rPr sz="1600" spc="2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60" dirty="0">
                <a:solidFill>
                  <a:srgbClr val="1A4477"/>
                </a:solidFill>
                <a:latin typeface="Tahoma"/>
                <a:cs typeface="Tahoma"/>
              </a:rPr>
              <a:t>Developing</a:t>
            </a:r>
            <a:r>
              <a:rPr sz="1600" spc="-114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90" dirty="0">
                <a:solidFill>
                  <a:srgbClr val="1A4477"/>
                </a:solidFill>
                <a:latin typeface="Tahoma"/>
                <a:cs typeface="Tahoma"/>
              </a:rPr>
              <a:t>Car </a:t>
            </a:r>
            <a:r>
              <a:rPr sz="1600" spc="-484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75" dirty="0">
                <a:solidFill>
                  <a:srgbClr val="1A4477"/>
                </a:solidFill>
                <a:latin typeface="Tahoma"/>
                <a:cs typeface="Tahoma"/>
              </a:rPr>
              <a:t>Movement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922440" y="2476174"/>
            <a:ext cx="1334135" cy="1670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3500" i="1" spc="229" dirty="0">
                <a:solidFill>
                  <a:srgbClr val="FFFAF4"/>
                </a:solidFill>
                <a:latin typeface="Trebuchet MS"/>
                <a:cs typeface="Trebuchet MS"/>
              </a:rPr>
              <a:t>03</a:t>
            </a:r>
            <a:endParaRPr sz="3500">
              <a:latin typeface="Trebuchet MS"/>
              <a:cs typeface="Trebuchet MS"/>
            </a:endParaRPr>
          </a:p>
          <a:p>
            <a:pPr marL="12700" marR="5080" indent="-635" algn="ctr">
              <a:lnSpc>
                <a:spcPct val="101600"/>
              </a:lnSpc>
              <a:spcBef>
                <a:spcPts val="4845"/>
              </a:spcBef>
            </a:pPr>
            <a:r>
              <a:rPr sz="1600" spc="60" dirty="0">
                <a:solidFill>
                  <a:srgbClr val="1A4477"/>
                </a:solidFill>
                <a:latin typeface="Tahoma"/>
                <a:cs typeface="Tahoma"/>
              </a:rPr>
              <a:t>Developing </a:t>
            </a:r>
            <a:r>
              <a:rPr sz="1600" spc="6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85" dirty="0">
                <a:solidFill>
                  <a:srgbClr val="1A4477"/>
                </a:solidFill>
                <a:latin typeface="Tahoma"/>
                <a:cs typeface="Tahoma"/>
              </a:rPr>
              <a:t>Hand</a:t>
            </a:r>
            <a:r>
              <a:rPr sz="1600" spc="-12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45" dirty="0">
                <a:solidFill>
                  <a:srgbClr val="1A4477"/>
                </a:solidFill>
                <a:latin typeface="Tahoma"/>
                <a:cs typeface="Tahoma"/>
              </a:rPr>
              <a:t>Gesture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273488" y="2476174"/>
            <a:ext cx="563245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i="1" spc="280" dirty="0">
                <a:solidFill>
                  <a:srgbClr val="FFFAF4"/>
                </a:solidFill>
                <a:latin typeface="Trebuchet MS"/>
                <a:cs typeface="Trebuchet MS"/>
              </a:rPr>
              <a:t>02</a:t>
            </a:r>
            <a:endParaRPr sz="35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818253" y="1316171"/>
            <a:ext cx="1680210" cy="51689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271780" marR="5080" indent="-259715">
              <a:lnSpc>
                <a:spcPct val="101600"/>
              </a:lnSpc>
              <a:spcBef>
                <a:spcPts val="70"/>
              </a:spcBef>
            </a:pPr>
            <a:r>
              <a:rPr sz="1600" spc="60" dirty="0">
                <a:solidFill>
                  <a:srgbClr val="1A4477"/>
                </a:solidFill>
                <a:latin typeface="Tahoma"/>
                <a:cs typeface="Tahoma"/>
              </a:rPr>
              <a:t>Developing</a:t>
            </a:r>
            <a:r>
              <a:rPr sz="1600" spc="-11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65" dirty="0">
                <a:solidFill>
                  <a:srgbClr val="1A4477"/>
                </a:solidFill>
                <a:latin typeface="Tahoma"/>
                <a:cs typeface="Tahoma"/>
              </a:rPr>
              <a:t>Voice </a:t>
            </a:r>
            <a:r>
              <a:rPr sz="1600" spc="-484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60" dirty="0">
                <a:solidFill>
                  <a:srgbClr val="1A4477"/>
                </a:solidFill>
                <a:latin typeface="Tahoma"/>
                <a:cs typeface="Tahoma"/>
              </a:rPr>
              <a:t>Recognition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331499" y="2476174"/>
            <a:ext cx="58420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i="1" spc="360" dirty="0">
                <a:solidFill>
                  <a:srgbClr val="FFFAF4"/>
                </a:solidFill>
                <a:latin typeface="Trebuchet MS"/>
                <a:cs typeface="Trebuchet MS"/>
              </a:rPr>
              <a:t>04</a:t>
            </a:r>
            <a:endParaRPr sz="3500">
              <a:latin typeface="Trebuchet MS"/>
              <a:cs typeface="Trebuchet MS"/>
            </a:endParaRPr>
          </a:p>
        </p:txBody>
      </p:sp>
      <p:pic>
        <p:nvPicPr>
          <p:cNvPr id="21" name="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36161" y="2580600"/>
            <a:ext cx="583959" cy="384809"/>
          </a:xfrm>
          <a:prstGeom prst="rect">
            <a:avLst/>
          </a:prstGeom>
        </p:spPr>
      </p:pic>
      <p:sp>
        <p:nvSpPr>
          <p:cNvPr id="22" name="object 22"/>
          <p:cNvSpPr/>
          <p:nvPr/>
        </p:nvSpPr>
        <p:spPr>
          <a:xfrm>
            <a:off x="4302587" y="2566642"/>
            <a:ext cx="583565" cy="414020"/>
          </a:xfrm>
          <a:custGeom>
            <a:avLst/>
            <a:gdLst/>
            <a:ahLst/>
            <a:cxnLst/>
            <a:rect l="l" t="t" r="r" b="b"/>
            <a:pathLst>
              <a:path w="583564" h="414019">
                <a:moveTo>
                  <a:pt x="392223" y="71599"/>
                </a:moveTo>
                <a:lnTo>
                  <a:pt x="359349" y="71599"/>
                </a:lnTo>
                <a:lnTo>
                  <a:pt x="359701" y="63907"/>
                </a:lnTo>
                <a:lnTo>
                  <a:pt x="361099" y="48549"/>
                </a:lnTo>
                <a:lnTo>
                  <a:pt x="361099" y="25149"/>
                </a:lnTo>
                <a:lnTo>
                  <a:pt x="360049" y="23749"/>
                </a:lnTo>
                <a:lnTo>
                  <a:pt x="359349" y="21999"/>
                </a:lnTo>
                <a:lnTo>
                  <a:pt x="360399" y="20599"/>
                </a:lnTo>
                <a:lnTo>
                  <a:pt x="362849" y="16424"/>
                </a:lnTo>
                <a:lnTo>
                  <a:pt x="368074" y="13624"/>
                </a:lnTo>
                <a:lnTo>
                  <a:pt x="372274" y="10474"/>
                </a:lnTo>
                <a:lnTo>
                  <a:pt x="376799" y="7349"/>
                </a:lnTo>
                <a:lnTo>
                  <a:pt x="381699" y="3849"/>
                </a:lnTo>
                <a:lnTo>
                  <a:pt x="386599" y="1049"/>
                </a:lnTo>
                <a:lnTo>
                  <a:pt x="386949" y="699"/>
                </a:lnTo>
                <a:lnTo>
                  <a:pt x="387299" y="699"/>
                </a:lnTo>
                <a:lnTo>
                  <a:pt x="388199" y="249"/>
                </a:lnTo>
                <a:lnTo>
                  <a:pt x="389174" y="0"/>
                </a:lnTo>
                <a:lnTo>
                  <a:pt x="391324" y="0"/>
                </a:lnTo>
                <a:lnTo>
                  <a:pt x="392449" y="424"/>
                </a:lnTo>
                <a:lnTo>
                  <a:pt x="393224" y="1399"/>
                </a:lnTo>
                <a:lnTo>
                  <a:pt x="409329" y="18174"/>
                </a:lnTo>
                <a:lnTo>
                  <a:pt x="394624" y="18174"/>
                </a:lnTo>
                <a:lnTo>
                  <a:pt x="394335" y="32629"/>
                </a:lnTo>
                <a:lnTo>
                  <a:pt x="393914" y="46099"/>
                </a:lnTo>
                <a:lnTo>
                  <a:pt x="393805" y="48549"/>
                </a:lnTo>
                <a:lnTo>
                  <a:pt x="393085" y="61824"/>
                </a:lnTo>
                <a:lnTo>
                  <a:pt x="392223" y="71599"/>
                </a:lnTo>
                <a:close/>
              </a:path>
              <a:path w="583564" h="414019">
                <a:moveTo>
                  <a:pt x="449120" y="365149"/>
                </a:moveTo>
                <a:lnTo>
                  <a:pt x="417974" y="365149"/>
                </a:lnTo>
                <a:lnTo>
                  <a:pt x="419624" y="364224"/>
                </a:lnTo>
                <a:lnTo>
                  <a:pt x="422549" y="362149"/>
                </a:lnTo>
                <a:lnTo>
                  <a:pt x="429064" y="356251"/>
                </a:lnTo>
                <a:lnTo>
                  <a:pt x="435046" y="348712"/>
                </a:lnTo>
                <a:lnTo>
                  <a:pt x="440630" y="340648"/>
                </a:lnTo>
                <a:lnTo>
                  <a:pt x="445949" y="333174"/>
                </a:lnTo>
                <a:lnTo>
                  <a:pt x="472149" y="300674"/>
                </a:lnTo>
                <a:lnTo>
                  <a:pt x="496608" y="268316"/>
                </a:lnTo>
                <a:lnTo>
                  <a:pt x="544431" y="202610"/>
                </a:lnTo>
                <a:lnTo>
                  <a:pt x="568874" y="170074"/>
                </a:lnTo>
                <a:lnTo>
                  <a:pt x="531041" y="143921"/>
                </a:lnTo>
                <a:lnTo>
                  <a:pt x="494665" y="114950"/>
                </a:lnTo>
                <a:lnTo>
                  <a:pt x="459780" y="83865"/>
                </a:lnTo>
                <a:lnTo>
                  <a:pt x="426422" y="51372"/>
                </a:lnTo>
                <a:lnTo>
                  <a:pt x="394624" y="18174"/>
                </a:lnTo>
                <a:lnTo>
                  <a:pt x="409329" y="18174"/>
                </a:lnTo>
                <a:lnTo>
                  <a:pt x="414899" y="23977"/>
                </a:lnTo>
                <a:lnTo>
                  <a:pt x="437006" y="46099"/>
                </a:lnTo>
                <a:lnTo>
                  <a:pt x="482624" y="88699"/>
                </a:lnTo>
                <a:lnTo>
                  <a:pt x="531118" y="127996"/>
                </a:lnTo>
                <a:lnTo>
                  <a:pt x="555841" y="146950"/>
                </a:lnTo>
                <a:lnTo>
                  <a:pt x="580399" y="166224"/>
                </a:lnTo>
                <a:lnTo>
                  <a:pt x="583199" y="168674"/>
                </a:lnTo>
                <a:lnTo>
                  <a:pt x="581449" y="172524"/>
                </a:lnTo>
                <a:lnTo>
                  <a:pt x="578674" y="173924"/>
                </a:lnTo>
                <a:lnTo>
                  <a:pt x="579349" y="174974"/>
                </a:lnTo>
                <a:lnTo>
                  <a:pt x="579699" y="176024"/>
                </a:lnTo>
                <a:lnTo>
                  <a:pt x="579349" y="177399"/>
                </a:lnTo>
                <a:lnTo>
                  <a:pt x="569062" y="208411"/>
                </a:lnTo>
                <a:lnTo>
                  <a:pt x="552553" y="236568"/>
                </a:lnTo>
                <a:lnTo>
                  <a:pt x="532504" y="262822"/>
                </a:lnTo>
                <a:lnTo>
                  <a:pt x="511599" y="288124"/>
                </a:lnTo>
                <a:lnTo>
                  <a:pt x="487211" y="318149"/>
                </a:lnTo>
                <a:lnTo>
                  <a:pt x="449120" y="365149"/>
                </a:lnTo>
                <a:close/>
              </a:path>
              <a:path w="583564" h="414019">
                <a:moveTo>
                  <a:pt x="40413" y="54474"/>
                </a:moveTo>
                <a:lnTo>
                  <a:pt x="31774" y="54474"/>
                </a:lnTo>
                <a:lnTo>
                  <a:pt x="33174" y="53774"/>
                </a:lnTo>
                <a:lnTo>
                  <a:pt x="33874" y="53774"/>
                </a:lnTo>
                <a:lnTo>
                  <a:pt x="40413" y="54474"/>
                </a:lnTo>
                <a:close/>
              </a:path>
              <a:path w="583564" h="414019">
                <a:moveTo>
                  <a:pt x="5924" y="314999"/>
                </a:moveTo>
                <a:lnTo>
                  <a:pt x="1399" y="314999"/>
                </a:lnTo>
                <a:lnTo>
                  <a:pt x="0" y="310474"/>
                </a:lnTo>
                <a:lnTo>
                  <a:pt x="2099" y="307674"/>
                </a:lnTo>
                <a:lnTo>
                  <a:pt x="910" y="284816"/>
                </a:lnTo>
                <a:lnTo>
                  <a:pt x="806" y="253671"/>
                </a:lnTo>
                <a:lnTo>
                  <a:pt x="1509" y="227469"/>
                </a:lnTo>
                <a:lnTo>
                  <a:pt x="2059" y="202610"/>
                </a:lnTo>
                <a:lnTo>
                  <a:pt x="2403" y="149331"/>
                </a:lnTo>
                <a:lnTo>
                  <a:pt x="3024" y="123646"/>
                </a:lnTo>
                <a:lnTo>
                  <a:pt x="4524" y="98124"/>
                </a:lnTo>
                <a:lnTo>
                  <a:pt x="3849" y="97099"/>
                </a:lnTo>
                <a:lnTo>
                  <a:pt x="3499" y="95699"/>
                </a:lnTo>
                <a:lnTo>
                  <a:pt x="4199" y="94299"/>
                </a:lnTo>
                <a:lnTo>
                  <a:pt x="4524" y="93599"/>
                </a:lnTo>
                <a:lnTo>
                  <a:pt x="5224" y="92199"/>
                </a:lnTo>
                <a:lnTo>
                  <a:pt x="5224" y="90449"/>
                </a:lnTo>
                <a:lnTo>
                  <a:pt x="5924" y="89749"/>
                </a:lnTo>
                <a:lnTo>
                  <a:pt x="6624" y="89399"/>
                </a:lnTo>
                <a:lnTo>
                  <a:pt x="9774" y="84524"/>
                </a:lnTo>
                <a:lnTo>
                  <a:pt x="13974" y="79974"/>
                </a:lnTo>
                <a:lnTo>
                  <a:pt x="17099" y="75099"/>
                </a:lnTo>
                <a:lnTo>
                  <a:pt x="21299" y="68799"/>
                </a:lnTo>
                <a:lnTo>
                  <a:pt x="24799" y="61824"/>
                </a:lnTo>
                <a:lnTo>
                  <a:pt x="28974" y="55524"/>
                </a:lnTo>
                <a:lnTo>
                  <a:pt x="29249" y="54749"/>
                </a:lnTo>
                <a:lnTo>
                  <a:pt x="30099" y="54349"/>
                </a:lnTo>
                <a:lnTo>
                  <a:pt x="31224" y="54349"/>
                </a:lnTo>
                <a:lnTo>
                  <a:pt x="31524" y="54399"/>
                </a:lnTo>
                <a:lnTo>
                  <a:pt x="31774" y="54474"/>
                </a:lnTo>
                <a:lnTo>
                  <a:pt x="40413" y="54474"/>
                </a:lnTo>
                <a:lnTo>
                  <a:pt x="88126" y="59583"/>
                </a:lnTo>
                <a:lnTo>
                  <a:pt x="142312" y="63907"/>
                </a:lnTo>
                <a:lnTo>
                  <a:pt x="160519" y="64949"/>
                </a:lnTo>
                <a:lnTo>
                  <a:pt x="38749" y="64949"/>
                </a:lnTo>
                <a:lnTo>
                  <a:pt x="34044" y="185561"/>
                </a:lnTo>
                <a:lnTo>
                  <a:pt x="32124" y="227699"/>
                </a:lnTo>
                <a:lnTo>
                  <a:pt x="31067" y="238441"/>
                </a:lnTo>
                <a:lnTo>
                  <a:pt x="29684" y="253671"/>
                </a:lnTo>
                <a:lnTo>
                  <a:pt x="29879" y="268336"/>
                </a:lnTo>
                <a:lnTo>
                  <a:pt x="32670" y="275199"/>
                </a:lnTo>
                <a:lnTo>
                  <a:pt x="22699" y="275199"/>
                </a:lnTo>
                <a:lnTo>
                  <a:pt x="22661" y="281474"/>
                </a:lnTo>
                <a:lnTo>
                  <a:pt x="22349" y="284274"/>
                </a:lnTo>
                <a:lnTo>
                  <a:pt x="131292" y="284274"/>
                </a:lnTo>
                <a:lnTo>
                  <a:pt x="165009" y="285893"/>
                </a:lnTo>
                <a:lnTo>
                  <a:pt x="211974" y="287424"/>
                </a:lnTo>
                <a:lnTo>
                  <a:pt x="234260" y="287709"/>
                </a:lnTo>
                <a:lnTo>
                  <a:pt x="404363" y="287724"/>
                </a:lnTo>
                <a:lnTo>
                  <a:pt x="405099" y="290899"/>
                </a:lnTo>
                <a:lnTo>
                  <a:pt x="403349" y="293349"/>
                </a:lnTo>
                <a:lnTo>
                  <a:pt x="405217" y="304874"/>
                </a:lnTo>
                <a:lnTo>
                  <a:pt x="102674" y="304874"/>
                </a:lnTo>
                <a:lnTo>
                  <a:pt x="115599" y="306274"/>
                </a:lnTo>
                <a:lnTo>
                  <a:pt x="121874" y="307324"/>
                </a:lnTo>
                <a:lnTo>
                  <a:pt x="405596" y="307324"/>
                </a:lnTo>
                <a:lnTo>
                  <a:pt x="406730" y="314649"/>
                </a:lnTo>
                <a:lnTo>
                  <a:pt x="6274" y="314649"/>
                </a:lnTo>
                <a:lnTo>
                  <a:pt x="5924" y="314999"/>
                </a:lnTo>
                <a:close/>
              </a:path>
              <a:path w="583564" h="414019">
                <a:moveTo>
                  <a:pt x="311024" y="84024"/>
                </a:moveTo>
                <a:lnTo>
                  <a:pt x="256416" y="83070"/>
                </a:lnTo>
                <a:lnTo>
                  <a:pt x="201738" y="80399"/>
                </a:lnTo>
                <a:lnTo>
                  <a:pt x="147136" y="76297"/>
                </a:lnTo>
                <a:lnTo>
                  <a:pt x="92758" y="71052"/>
                </a:lnTo>
                <a:lnTo>
                  <a:pt x="38749" y="64949"/>
                </a:lnTo>
                <a:lnTo>
                  <a:pt x="160519" y="64949"/>
                </a:lnTo>
                <a:lnTo>
                  <a:pt x="196481" y="67009"/>
                </a:lnTo>
                <a:lnTo>
                  <a:pt x="250678" y="69150"/>
                </a:lnTo>
                <a:lnTo>
                  <a:pt x="359349" y="71599"/>
                </a:lnTo>
                <a:lnTo>
                  <a:pt x="392223" y="71599"/>
                </a:lnTo>
                <a:lnTo>
                  <a:pt x="391796" y="76297"/>
                </a:lnTo>
                <a:lnTo>
                  <a:pt x="391474" y="78224"/>
                </a:lnTo>
                <a:lnTo>
                  <a:pt x="390074" y="79274"/>
                </a:lnTo>
                <a:lnTo>
                  <a:pt x="388324" y="79274"/>
                </a:lnTo>
                <a:lnTo>
                  <a:pt x="387624" y="80674"/>
                </a:lnTo>
                <a:lnTo>
                  <a:pt x="347828" y="83546"/>
                </a:lnTo>
                <a:lnTo>
                  <a:pt x="329441" y="83906"/>
                </a:lnTo>
                <a:lnTo>
                  <a:pt x="311024" y="84024"/>
                </a:lnTo>
                <a:close/>
              </a:path>
              <a:path w="583564" h="414019">
                <a:moveTo>
                  <a:pt x="131292" y="284274"/>
                </a:moveTo>
                <a:lnTo>
                  <a:pt x="22349" y="284274"/>
                </a:lnTo>
                <a:lnTo>
                  <a:pt x="23049" y="283574"/>
                </a:lnTo>
                <a:lnTo>
                  <a:pt x="24099" y="283224"/>
                </a:lnTo>
                <a:lnTo>
                  <a:pt x="25149" y="283224"/>
                </a:lnTo>
                <a:lnTo>
                  <a:pt x="26899" y="282874"/>
                </a:lnTo>
                <a:lnTo>
                  <a:pt x="30374" y="282874"/>
                </a:lnTo>
                <a:lnTo>
                  <a:pt x="30374" y="281474"/>
                </a:lnTo>
                <a:lnTo>
                  <a:pt x="30724" y="281124"/>
                </a:lnTo>
                <a:lnTo>
                  <a:pt x="26549" y="280774"/>
                </a:lnTo>
                <a:lnTo>
                  <a:pt x="24099" y="278674"/>
                </a:lnTo>
                <a:lnTo>
                  <a:pt x="22699" y="275199"/>
                </a:lnTo>
                <a:lnTo>
                  <a:pt x="32670" y="275199"/>
                </a:lnTo>
                <a:lnTo>
                  <a:pt x="33524" y="277299"/>
                </a:lnTo>
                <a:lnTo>
                  <a:pt x="34574" y="277999"/>
                </a:lnTo>
                <a:lnTo>
                  <a:pt x="34516" y="279141"/>
                </a:lnTo>
                <a:lnTo>
                  <a:pt x="34224" y="279724"/>
                </a:lnTo>
                <a:lnTo>
                  <a:pt x="75828" y="279724"/>
                </a:lnTo>
                <a:lnTo>
                  <a:pt x="85856" y="280634"/>
                </a:lnTo>
                <a:lnTo>
                  <a:pt x="102156" y="282328"/>
                </a:lnTo>
                <a:lnTo>
                  <a:pt x="118024" y="283574"/>
                </a:lnTo>
                <a:lnTo>
                  <a:pt x="131292" y="284274"/>
                </a:lnTo>
                <a:close/>
              </a:path>
              <a:path w="583564" h="414019">
                <a:moveTo>
                  <a:pt x="75828" y="279724"/>
                </a:moveTo>
                <a:lnTo>
                  <a:pt x="34224" y="279724"/>
                </a:lnTo>
                <a:lnTo>
                  <a:pt x="40349" y="278849"/>
                </a:lnTo>
                <a:lnTo>
                  <a:pt x="46674" y="278499"/>
                </a:lnTo>
                <a:lnTo>
                  <a:pt x="53049" y="278499"/>
                </a:lnTo>
                <a:lnTo>
                  <a:pt x="69396" y="279141"/>
                </a:lnTo>
                <a:lnTo>
                  <a:pt x="75828" y="279724"/>
                </a:lnTo>
                <a:close/>
              </a:path>
              <a:path w="583564" h="414019">
                <a:moveTo>
                  <a:pt x="404363" y="287724"/>
                </a:moveTo>
                <a:lnTo>
                  <a:pt x="241699" y="287724"/>
                </a:lnTo>
                <a:lnTo>
                  <a:pt x="369799" y="286049"/>
                </a:lnTo>
                <a:lnTo>
                  <a:pt x="392074" y="286229"/>
                </a:lnTo>
                <a:lnTo>
                  <a:pt x="399499" y="286374"/>
                </a:lnTo>
                <a:lnTo>
                  <a:pt x="404049" y="286374"/>
                </a:lnTo>
                <a:lnTo>
                  <a:pt x="404363" y="287724"/>
                </a:lnTo>
                <a:close/>
              </a:path>
              <a:path w="583564" h="414019">
                <a:moveTo>
                  <a:pt x="128174" y="307324"/>
                </a:moveTo>
                <a:lnTo>
                  <a:pt x="127124" y="307324"/>
                </a:lnTo>
                <a:lnTo>
                  <a:pt x="118724" y="306274"/>
                </a:lnTo>
                <a:lnTo>
                  <a:pt x="102674" y="304874"/>
                </a:lnTo>
                <a:lnTo>
                  <a:pt x="405217" y="304874"/>
                </a:lnTo>
                <a:lnTo>
                  <a:pt x="405542" y="306974"/>
                </a:lnTo>
                <a:lnTo>
                  <a:pt x="128849" y="306974"/>
                </a:lnTo>
                <a:lnTo>
                  <a:pt x="128174" y="307324"/>
                </a:lnTo>
                <a:close/>
              </a:path>
              <a:path w="583564" h="414019">
                <a:moveTo>
                  <a:pt x="405596" y="307324"/>
                </a:moveTo>
                <a:lnTo>
                  <a:pt x="131299" y="307324"/>
                </a:lnTo>
                <a:lnTo>
                  <a:pt x="129899" y="306974"/>
                </a:lnTo>
                <a:lnTo>
                  <a:pt x="405542" y="306974"/>
                </a:lnTo>
                <a:lnTo>
                  <a:pt x="405596" y="307324"/>
                </a:lnTo>
                <a:close/>
              </a:path>
              <a:path w="583564" h="414019">
                <a:moveTo>
                  <a:pt x="122499" y="317449"/>
                </a:moveTo>
                <a:lnTo>
                  <a:pt x="64699" y="317021"/>
                </a:lnTo>
                <a:lnTo>
                  <a:pt x="35818" y="316279"/>
                </a:lnTo>
                <a:lnTo>
                  <a:pt x="6974" y="314999"/>
                </a:lnTo>
                <a:lnTo>
                  <a:pt x="6624" y="314999"/>
                </a:lnTo>
                <a:lnTo>
                  <a:pt x="6274" y="314649"/>
                </a:lnTo>
                <a:lnTo>
                  <a:pt x="406730" y="314649"/>
                </a:lnTo>
                <a:lnTo>
                  <a:pt x="407047" y="316749"/>
                </a:lnTo>
                <a:lnTo>
                  <a:pt x="379949" y="316749"/>
                </a:lnTo>
                <a:lnTo>
                  <a:pt x="366997" y="317406"/>
                </a:lnTo>
                <a:lnTo>
                  <a:pt x="184224" y="317406"/>
                </a:lnTo>
                <a:lnTo>
                  <a:pt x="122499" y="317449"/>
                </a:lnTo>
                <a:close/>
              </a:path>
              <a:path w="583564" h="414019">
                <a:moveTo>
                  <a:pt x="409099" y="413424"/>
                </a:moveTo>
                <a:lnTo>
                  <a:pt x="406274" y="413424"/>
                </a:lnTo>
                <a:lnTo>
                  <a:pt x="404649" y="412649"/>
                </a:lnTo>
                <a:lnTo>
                  <a:pt x="404049" y="411049"/>
                </a:lnTo>
                <a:lnTo>
                  <a:pt x="402299" y="407199"/>
                </a:lnTo>
                <a:lnTo>
                  <a:pt x="400549" y="402999"/>
                </a:lnTo>
                <a:lnTo>
                  <a:pt x="399149" y="399174"/>
                </a:lnTo>
                <a:lnTo>
                  <a:pt x="397424" y="399174"/>
                </a:lnTo>
                <a:lnTo>
                  <a:pt x="395674" y="398474"/>
                </a:lnTo>
                <a:lnTo>
                  <a:pt x="394974" y="396024"/>
                </a:lnTo>
                <a:lnTo>
                  <a:pt x="394274" y="392174"/>
                </a:lnTo>
                <a:lnTo>
                  <a:pt x="393574" y="387999"/>
                </a:lnTo>
                <a:lnTo>
                  <a:pt x="392874" y="384149"/>
                </a:lnTo>
                <a:lnTo>
                  <a:pt x="381791" y="333174"/>
                </a:lnTo>
                <a:lnTo>
                  <a:pt x="379949" y="316749"/>
                </a:lnTo>
                <a:lnTo>
                  <a:pt x="407047" y="316749"/>
                </a:lnTo>
                <a:lnTo>
                  <a:pt x="409999" y="336649"/>
                </a:lnTo>
                <a:lnTo>
                  <a:pt x="411024" y="342949"/>
                </a:lnTo>
                <a:lnTo>
                  <a:pt x="411024" y="351324"/>
                </a:lnTo>
                <a:lnTo>
                  <a:pt x="413474" y="357249"/>
                </a:lnTo>
                <a:lnTo>
                  <a:pt x="415299" y="362024"/>
                </a:lnTo>
                <a:lnTo>
                  <a:pt x="415049" y="365149"/>
                </a:lnTo>
                <a:lnTo>
                  <a:pt x="449120" y="365149"/>
                </a:lnTo>
                <a:lnTo>
                  <a:pt x="426065" y="393574"/>
                </a:lnTo>
                <a:lnTo>
                  <a:pt x="406849" y="393574"/>
                </a:lnTo>
                <a:lnTo>
                  <a:pt x="407899" y="395674"/>
                </a:lnTo>
                <a:lnTo>
                  <a:pt x="408249" y="397774"/>
                </a:lnTo>
                <a:lnTo>
                  <a:pt x="409299" y="399874"/>
                </a:lnTo>
                <a:lnTo>
                  <a:pt x="420950" y="399874"/>
                </a:lnTo>
                <a:lnTo>
                  <a:pt x="411024" y="412099"/>
                </a:lnTo>
                <a:lnTo>
                  <a:pt x="410274" y="412999"/>
                </a:lnTo>
                <a:lnTo>
                  <a:pt x="409099" y="413424"/>
                </a:lnTo>
                <a:close/>
              </a:path>
              <a:path w="583564" h="414019">
                <a:moveTo>
                  <a:pt x="335599" y="318149"/>
                </a:moveTo>
                <a:lnTo>
                  <a:pt x="292299" y="318149"/>
                </a:lnTo>
                <a:lnTo>
                  <a:pt x="184224" y="317406"/>
                </a:lnTo>
                <a:lnTo>
                  <a:pt x="366997" y="317406"/>
                </a:lnTo>
                <a:lnTo>
                  <a:pt x="353199" y="317843"/>
                </a:lnTo>
                <a:lnTo>
                  <a:pt x="335599" y="318149"/>
                </a:lnTo>
                <a:close/>
              </a:path>
              <a:path w="583564" h="414019">
                <a:moveTo>
                  <a:pt x="420950" y="399874"/>
                </a:moveTo>
                <a:lnTo>
                  <a:pt x="409299" y="399874"/>
                </a:lnTo>
                <a:lnTo>
                  <a:pt x="410324" y="398474"/>
                </a:lnTo>
                <a:lnTo>
                  <a:pt x="411724" y="396724"/>
                </a:lnTo>
                <a:lnTo>
                  <a:pt x="412774" y="395324"/>
                </a:lnTo>
                <a:lnTo>
                  <a:pt x="411024" y="395324"/>
                </a:lnTo>
                <a:lnTo>
                  <a:pt x="410324" y="394974"/>
                </a:lnTo>
                <a:lnTo>
                  <a:pt x="408949" y="394624"/>
                </a:lnTo>
                <a:lnTo>
                  <a:pt x="407899" y="394274"/>
                </a:lnTo>
                <a:lnTo>
                  <a:pt x="406849" y="393574"/>
                </a:lnTo>
                <a:lnTo>
                  <a:pt x="426065" y="393574"/>
                </a:lnTo>
                <a:lnTo>
                  <a:pt x="420950" y="399874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245796" y="2580604"/>
            <a:ext cx="582930" cy="384810"/>
          </a:xfrm>
          <a:custGeom>
            <a:avLst/>
            <a:gdLst/>
            <a:ahLst/>
            <a:cxnLst/>
            <a:rect l="l" t="t" r="r" b="b"/>
            <a:pathLst>
              <a:path w="582930" h="384810">
                <a:moveTo>
                  <a:pt x="246986" y="269239"/>
                </a:moveTo>
                <a:lnTo>
                  <a:pt x="240118" y="269239"/>
                </a:lnTo>
                <a:lnTo>
                  <a:pt x="227238" y="248919"/>
                </a:lnTo>
                <a:lnTo>
                  <a:pt x="202114" y="205739"/>
                </a:lnTo>
                <a:lnTo>
                  <a:pt x="189234" y="185419"/>
                </a:lnTo>
                <a:lnTo>
                  <a:pt x="175180" y="163829"/>
                </a:lnTo>
                <a:lnTo>
                  <a:pt x="160939" y="143509"/>
                </a:lnTo>
                <a:lnTo>
                  <a:pt x="132146" y="102869"/>
                </a:lnTo>
                <a:lnTo>
                  <a:pt x="124664" y="101599"/>
                </a:lnTo>
                <a:lnTo>
                  <a:pt x="418595" y="101599"/>
                </a:lnTo>
                <a:lnTo>
                  <a:pt x="418939" y="100329"/>
                </a:lnTo>
                <a:lnTo>
                  <a:pt x="419629" y="99059"/>
                </a:lnTo>
                <a:lnTo>
                  <a:pt x="420663" y="99059"/>
                </a:lnTo>
                <a:lnTo>
                  <a:pt x="422009" y="91439"/>
                </a:lnTo>
                <a:lnTo>
                  <a:pt x="421946" y="76199"/>
                </a:lnTo>
                <a:lnTo>
                  <a:pt x="421241" y="60959"/>
                </a:lnTo>
                <a:lnTo>
                  <a:pt x="420745" y="53339"/>
                </a:lnTo>
                <a:lnTo>
                  <a:pt x="420622" y="46989"/>
                </a:lnTo>
                <a:lnTo>
                  <a:pt x="420533" y="31749"/>
                </a:lnTo>
                <a:lnTo>
                  <a:pt x="420808" y="21589"/>
                </a:lnTo>
                <a:lnTo>
                  <a:pt x="421697" y="11429"/>
                </a:lnTo>
                <a:lnTo>
                  <a:pt x="421697" y="10159"/>
                </a:lnTo>
                <a:lnTo>
                  <a:pt x="422386" y="8889"/>
                </a:lnTo>
                <a:lnTo>
                  <a:pt x="420687" y="5079"/>
                </a:lnTo>
                <a:lnTo>
                  <a:pt x="422706" y="0"/>
                </a:lnTo>
                <a:lnTo>
                  <a:pt x="428220" y="0"/>
                </a:lnTo>
                <a:lnTo>
                  <a:pt x="450634" y="17779"/>
                </a:lnTo>
                <a:lnTo>
                  <a:pt x="430288" y="17779"/>
                </a:lnTo>
                <a:lnTo>
                  <a:pt x="430886" y="24129"/>
                </a:lnTo>
                <a:lnTo>
                  <a:pt x="431193" y="31749"/>
                </a:lnTo>
                <a:lnTo>
                  <a:pt x="431317" y="44449"/>
                </a:lnTo>
                <a:lnTo>
                  <a:pt x="431322" y="46989"/>
                </a:lnTo>
                <a:lnTo>
                  <a:pt x="436256" y="53339"/>
                </a:lnTo>
                <a:lnTo>
                  <a:pt x="431322" y="53339"/>
                </a:lnTo>
                <a:lnTo>
                  <a:pt x="431209" y="60959"/>
                </a:lnTo>
                <a:lnTo>
                  <a:pt x="430934" y="69849"/>
                </a:lnTo>
                <a:lnTo>
                  <a:pt x="430342" y="83819"/>
                </a:lnTo>
                <a:lnTo>
                  <a:pt x="430231" y="95249"/>
                </a:lnTo>
                <a:lnTo>
                  <a:pt x="429944" y="101599"/>
                </a:lnTo>
                <a:lnTo>
                  <a:pt x="428450" y="102869"/>
                </a:lnTo>
                <a:lnTo>
                  <a:pt x="137635" y="102869"/>
                </a:lnTo>
                <a:lnTo>
                  <a:pt x="166914" y="140969"/>
                </a:lnTo>
                <a:lnTo>
                  <a:pt x="195671" y="181609"/>
                </a:lnTo>
                <a:lnTo>
                  <a:pt x="222748" y="224789"/>
                </a:lnTo>
                <a:lnTo>
                  <a:pt x="246986" y="269239"/>
                </a:lnTo>
                <a:close/>
              </a:path>
              <a:path w="582930" h="384810">
                <a:moveTo>
                  <a:pt x="555631" y="208279"/>
                </a:moveTo>
                <a:lnTo>
                  <a:pt x="543430" y="208279"/>
                </a:lnTo>
                <a:lnTo>
                  <a:pt x="548970" y="200659"/>
                </a:lnTo>
                <a:lnTo>
                  <a:pt x="554253" y="193039"/>
                </a:lnTo>
                <a:lnTo>
                  <a:pt x="559282" y="185419"/>
                </a:lnTo>
                <a:lnTo>
                  <a:pt x="564060" y="177799"/>
                </a:lnTo>
                <a:lnTo>
                  <a:pt x="568542" y="170179"/>
                </a:lnTo>
                <a:lnTo>
                  <a:pt x="570029" y="165099"/>
                </a:lnTo>
                <a:lnTo>
                  <a:pt x="568359" y="161289"/>
                </a:lnTo>
                <a:lnTo>
                  <a:pt x="563370" y="153669"/>
                </a:lnTo>
                <a:lnTo>
                  <a:pt x="559018" y="148589"/>
                </a:lnTo>
                <a:lnTo>
                  <a:pt x="554379" y="143509"/>
                </a:lnTo>
                <a:lnTo>
                  <a:pt x="549675" y="138429"/>
                </a:lnTo>
                <a:lnTo>
                  <a:pt x="545129" y="132079"/>
                </a:lnTo>
                <a:lnTo>
                  <a:pt x="534504" y="120649"/>
                </a:lnTo>
                <a:lnTo>
                  <a:pt x="502147" y="86359"/>
                </a:lnTo>
                <a:lnTo>
                  <a:pt x="484341" y="68579"/>
                </a:lnTo>
                <a:lnTo>
                  <a:pt x="448094" y="35559"/>
                </a:lnTo>
                <a:lnTo>
                  <a:pt x="430288" y="17779"/>
                </a:lnTo>
                <a:lnTo>
                  <a:pt x="450634" y="17779"/>
                </a:lnTo>
                <a:lnTo>
                  <a:pt x="453836" y="20319"/>
                </a:lnTo>
                <a:lnTo>
                  <a:pt x="478643" y="44449"/>
                </a:lnTo>
                <a:lnTo>
                  <a:pt x="502740" y="68579"/>
                </a:lnTo>
                <a:lnTo>
                  <a:pt x="526223" y="93979"/>
                </a:lnTo>
                <a:lnTo>
                  <a:pt x="537509" y="105409"/>
                </a:lnTo>
                <a:lnTo>
                  <a:pt x="574839" y="148589"/>
                </a:lnTo>
                <a:lnTo>
                  <a:pt x="582621" y="168909"/>
                </a:lnTo>
                <a:lnTo>
                  <a:pt x="579150" y="179069"/>
                </a:lnTo>
                <a:lnTo>
                  <a:pt x="572651" y="189229"/>
                </a:lnTo>
                <a:lnTo>
                  <a:pt x="558545" y="204469"/>
                </a:lnTo>
                <a:lnTo>
                  <a:pt x="555631" y="208279"/>
                </a:lnTo>
                <a:close/>
              </a:path>
              <a:path w="582930" h="384810">
                <a:moveTo>
                  <a:pt x="526484" y="246379"/>
                </a:moveTo>
                <a:lnTo>
                  <a:pt x="512461" y="246379"/>
                </a:lnTo>
                <a:lnTo>
                  <a:pt x="518715" y="238759"/>
                </a:lnTo>
                <a:lnTo>
                  <a:pt x="531332" y="223519"/>
                </a:lnTo>
                <a:lnTo>
                  <a:pt x="537571" y="215899"/>
                </a:lnTo>
                <a:lnTo>
                  <a:pt x="536537" y="215899"/>
                </a:lnTo>
                <a:lnTo>
                  <a:pt x="533780" y="210819"/>
                </a:lnTo>
                <a:lnTo>
                  <a:pt x="533115" y="209549"/>
                </a:lnTo>
                <a:lnTo>
                  <a:pt x="533115" y="208279"/>
                </a:lnTo>
                <a:lnTo>
                  <a:pt x="533780" y="205739"/>
                </a:lnTo>
                <a:lnTo>
                  <a:pt x="508777" y="167639"/>
                </a:lnTo>
                <a:lnTo>
                  <a:pt x="483327" y="128269"/>
                </a:lnTo>
                <a:lnTo>
                  <a:pt x="457488" y="90169"/>
                </a:lnTo>
                <a:lnTo>
                  <a:pt x="431322" y="53339"/>
                </a:lnTo>
                <a:lnTo>
                  <a:pt x="436256" y="53339"/>
                </a:lnTo>
                <a:lnTo>
                  <a:pt x="460924" y="85089"/>
                </a:lnTo>
                <a:lnTo>
                  <a:pt x="489435" y="124459"/>
                </a:lnTo>
                <a:lnTo>
                  <a:pt x="516916" y="166369"/>
                </a:lnTo>
                <a:lnTo>
                  <a:pt x="543430" y="208279"/>
                </a:lnTo>
                <a:lnTo>
                  <a:pt x="555631" y="208279"/>
                </a:lnTo>
                <a:lnTo>
                  <a:pt x="526484" y="246379"/>
                </a:lnTo>
                <a:close/>
              </a:path>
              <a:path w="582930" h="384810">
                <a:moveTo>
                  <a:pt x="12111" y="97789"/>
                </a:moveTo>
                <a:lnTo>
                  <a:pt x="7655" y="97789"/>
                </a:lnTo>
                <a:lnTo>
                  <a:pt x="7655" y="96519"/>
                </a:lnTo>
                <a:lnTo>
                  <a:pt x="8344" y="95249"/>
                </a:lnTo>
                <a:lnTo>
                  <a:pt x="5587" y="93979"/>
                </a:lnTo>
                <a:lnTo>
                  <a:pt x="4209" y="93979"/>
                </a:lnTo>
                <a:lnTo>
                  <a:pt x="2830" y="92709"/>
                </a:lnTo>
                <a:lnTo>
                  <a:pt x="2830" y="91439"/>
                </a:lnTo>
                <a:lnTo>
                  <a:pt x="4209" y="90169"/>
                </a:lnTo>
                <a:lnTo>
                  <a:pt x="5242" y="90169"/>
                </a:lnTo>
                <a:lnTo>
                  <a:pt x="5932" y="88899"/>
                </a:lnTo>
                <a:lnTo>
                  <a:pt x="5932" y="85089"/>
                </a:lnTo>
                <a:lnTo>
                  <a:pt x="7138" y="83819"/>
                </a:lnTo>
                <a:lnTo>
                  <a:pt x="9551" y="83819"/>
                </a:lnTo>
                <a:lnTo>
                  <a:pt x="10757" y="86359"/>
                </a:lnTo>
                <a:lnTo>
                  <a:pt x="11101" y="86359"/>
                </a:lnTo>
                <a:lnTo>
                  <a:pt x="11101" y="87629"/>
                </a:lnTo>
                <a:lnTo>
                  <a:pt x="93844" y="87629"/>
                </a:lnTo>
                <a:lnTo>
                  <a:pt x="132226" y="88899"/>
                </a:lnTo>
                <a:lnTo>
                  <a:pt x="157760" y="88899"/>
                </a:lnTo>
                <a:lnTo>
                  <a:pt x="261230" y="93979"/>
                </a:lnTo>
                <a:lnTo>
                  <a:pt x="313703" y="95249"/>
                </a:lnTo>
                <a:lnTo>
                  <a:pt x="339941" y="96519"/>
                </a:lnTo>
                <a:lnTo>
                  <a:pt x="12111" y="96519"/>
                </a:lnTo>
                <a:lnTo>
                  <a:pt x="12111" y="97789"/>
                </a:lnTo>
                <a:close/>
              </a:path>
              <a:path w="582930" h="384810">
                <a:moveTo>
                  <a:pt x="93844" y="87629"/>
                </a:moveTo>
                <a:lnTo>
                  <a:pt x="11101" y="87629"/>
                </a:lnTo>
                <a:lnTo>
                  <a:pt x="17256" y="85089"/>
                </a:lnTo>
                <a:lnTo>
                  <a:pt x="42824" y="85089"/>
                </a:lnTo>
                <a:lnTo>
                  <a:pt x="49186" y="86359"/>
                </a:lnTo>
                <a:lnTo>
                  <a:pt x="55462" y="86359"/>
                </a:lnTo>
                <a:lnTo>
                  <a:pt x="93844" y="87629"/>
                </a:lnTo>
                <a:close/>
              </a:path>
              <a:path w="582930" h="384810">
                <a:moveTo>
                  <a:pt x="163779" y="273049"/>
                </a:moveTo>
                <a:lnTo>
                  <a:pt x="159643" y="273049"/>
                </a:lnTo>
                <a:lnTo>
                  <a:pt x="131129" y="231139"/>
                </a:lnTo>
                <a:lnTo>
                  <a:pt x="103254" y="187959"/>
                </a:lnTo>
                <a:lnTo>
                  <a:pt x="75891" y="143509"/>
                </a:lnTo>
                <a:lnTo>
                  <a:pt x="48914" y="100329"/>
                </a:lnTo>
                <a:lnTo>
                  <a:pt x="30254" y="99059"/>
                </a:lnTo>
                <a:lnTo>
                  <a:pt x="21053" y="99059"/>
                </a:lnTo>
                <a:lnTo>
                  <a:pt x="12111" y="96519"/>
                </a:lnTo>
                <a:lnTo>
                  <a:pt x="339941" y="96519"/>
                </a:lnTo>
                <a:lnTo>
                  <a:pt x="366180" y="97789"/>
                </a:lnTo>
                <a:lnTo>
                  <a:pt x="401123" y="100329"/>
                </a:lnTo>
                <a:lnTo>
                  <a:pt x="53739" y="100329"/>
                </a:lnTo>
                <a:lnTo>
                  <a:pt x="81801" y="140969"/>
                </a:lnTo>
                <a:lnTo>
                  <a:pt x="109611" y="182879"/>
                </a:lnTo>
                <a:lnTo>
                  <a:pt x="136910" y="224789"/>
                </a:lnTo>
                <a:lnTo>
                  <a:pt x="163435" y="267969"/>
                </a:lnTo>
                <a:lnTo>
                  <a:pt x="164468" y="269239"/>
                </a:lnTo>
                <a:lnTo>
                  <a:pt x="164468" y="271779"/>
                </a:lnTo>
                <a:lnTo>
                  <a:pt x="163779" y="273049"/>
                </a:lnTo>
                <a:close/>
              </a:path>
              <a:path w="582930" h="384810">
                <a:moveTo>
                  <a:pt x="148978" y="288289"/>
                </a:moveTo>
                <a:lnTo>
                  <a:pt x="107575" y="288289"/>
                </a:lnTo>
                <a:lnTo>
                  <a:pt x="76584" y="287019"/>
                </a:lnTo>
                <a:lnTo>
                  <a:pt x="28919" y="283209"/>
                </a:lnTo>
                <a:lnTo>
                  <a:pt x="3175" y="271779"/>
                </a:lnTo>
                <a:lnTo>
                  <a:pt x="4209" y="269239"/>
                </a:lnTo>
                <a:lnTo>
                  <a:pt x="1673" y="269239"/>
                </a:lnTo>
                <a:lnTo>
                  <a:pt x="97" y="267969"/>
                </a:lnTo>
                <a:lnTo>
                  <a:pt x="0" y="222249"/>
                </a:lnTo>
                <a:lnTo>
                  <a:pt x="356" y="187959"/>
                </a:lnTo>
                <a:lnTo>
                  <a:pt x="1783" y="142239"/>
                </a:lnTo>
                <a:lnTo>
                  <a:pt x="4553" y="102869"/>
                </a:lnTo>
                <a:lnTo>
                  <a:pt x="6276" y="97789"/>
                </a:lnTo>
                <a:lnTo>
                  <a:pt x="12455" y="97789"/>
                </a:lnTo>
                <a:lnTo>
                  <a:pt x="13145" y="100329"/>
                </a:lnTo>
                <a:lnTo>
                  <a:pt x="18002" y="106679"/>
                </a:lnTo>
                <a:lnTo>
                  <a:pt x="13489" y="106679"/>
                </a:lnTo>
                <a:lnTo>
                  <a:pt x="13597" y="113029"/>
                </a:lnTo>
                <a:lnTo>
                  <a:pt x="13722" y="125729"/>
                </a:lnTo>
                <a:lnTo>
                  <a:pt x="13625" y="146049"/>
                </a:lnTo>
                <a:lnTo>
                  <a:pt x="13489" y="154939"/>
                </a:lnTo>
                <a:lnTo>
                  <a:pt x="16936" y="158749"/>
                </a:lnTo>
                <a:lnTo>
                  <a:pt x="18383" y="162559"/>
                </a:lnTo>
                <a:lnTo>
                  <a:pt x="13145" y="162559"/>
                </a:lnTo>
                <a:lnTo>
                  <a:pt x="11944" y="189229"/>
                </a:lnTo>
                <a:lnTo>
                  <a:pt x="10757" y="210819"/>
                </a:lnTo>
                <a:lnTo>
                  <a:pt x="14302" y="217169"/>
                </a:lnTo>
                <a:lnTo>
                  <a:pt x="14992" y="218439"/>
                </a:lnTo>
                <a:lnTo>
                  <a:pt x="10412" y="218439"/>
                </a:lnTo>
                <a:lnTo>
                  <a:pt x="7310" y="264159"/>
                </a:lnTo>
                <a:lnTo>
                  <a:pt x="6966" y="265429"/>
                </a:lnTo>
                <a:lnTo>
                  <a:pt x="6966" y="266699"/>
                </a:lnTo>
                <a:lnTo>
                  <a:pt x="39824" y="266699"/>
                </a:lnTo>
                <a:lnTo>
                  <a:pt x="40322" y="267969"/>
                </a:lnTo>
                <a:lnTo>
                  <a:pt x="108414" y="273049"/>
                </a:lnTo>
                <a:lnTo>
                  <a:pt x="410003" y="273049"/>
                </a:lnTo>
                <a:lnTo>
                  <a:pt x="359236" y="278129"/>
                </a:lnTo>
                <a:lnTo>
                  <a:pt x="308210" y="281939"/>
                </a:lnTo>
                <a:lnTo>
                  <a:pt x="257184" y="284479"/>
                </a:lnTo>
                <a:lnTo>
                  <a:pt x="187270" y="287019"/>
                </a:lnTo>
                <a:lnTo>
                  <a:pt x="168124" y="287019"/>
                </a:lnTo>
                <a:lnTo>
                  <a:pt x="148978" y="288289"/>
                </a:lnTo>
                <a:close/>
              </a:path>
              <a:path w="582930" h="384810">
                <a:moveTo>
                  <a:pt x="204349" y="271779"/>
                </a:moveTo>
                <a:lnTo>
                  <a:pt x="198859" y="271779"/>
                </a:lnTo>
                <a:lnTo>
                  <a:pt x="195413" y="266699"/>
                </a:lnTo>
                <a:lnTo>
                  <a:pt x="192311" y="259079"/>
                </a:lnTo>
                <a:lnTo>
                  <a:pt x="188889" y="253999"/>
                </a:lnTo>
                <a:lnTo>
                  <a:pt x="181085" y="241299"/>
                </a:lnTo>
                <a:lnTo>
                  <a:pt x="165366" y="215899"/>
                </a:lnTo>
                <a:lnTo>
                  <a:pt x="157576" y="203199"/>
                </a:lnTo>
                <a:lnTo>
                  <a:pt x="110529" y="126999"/>
                </a:lnTo>
                <a:lnTo>
                  <a:pt x="94998" y="100329"/>
                </a:lnTo>
                <a:lnTo>
                  <a:pt x="401123" y="100329"/>
                </a:lnTo>
                <a:lnTo>
                  <a:pt x="418595" y="101599"/>
                </a:lnTo>
                <a:lnTo>
                  <a:pt x="99134" y="101599"/>
                </a:lnTo>
                <a:lnTo>
                  <a:pt x="125902" y="142239"/>
                </a:lnTo>
                <a:lnTo>
                  <a:pt x="139211" y="163829"/>
                </a:lnTo>
                <a:lnTo>
                  <a:pt x="152430" y="184149"/>
                </a:lnTo>
                <a:lnTo>
                  <a:pt x="181307" y="229869"/>
                </a:lnTo>
                <a:lnTo>
                  <a:pt x="184922" y="236219"/>
                </a:lnTo>
                <a:lnTo>
                  <a:pt x="188532" y="241299"/>
                </a:lnTo>
                <a:lnTo>
                  <a:pt x="192142" y="247649"/>
                </a:lnTo>
                <a:lnTo>
                  <a:pt x="195757" y="252729"/>
                </a:lnTo>
                <a:lnTo>
                  <a:pt x="198859" y="257809"/>
                </a:lnTo>
                <a:lnTo>
                  <a:pt x="201592" y="265429"/>
                </a:lnTo>
                <a:lnTo>
                  <a:pt x="204349" y="271779"/>
                </a:lnTo>
                <a:close/>
              </a:path>
              <a:path w="582930" h="384810">
                <a:moveTo>
                  <a:pt x="279998" y="266699"/>
                </a:moveTo>
                <a:lnTo>
                  <a:pt x="273819" y="266699"/>
                </a:lnTo>
                <a:lnTo>
                  <a:pt x="249556" y="226059"/>
                </a:lnTo>
                <a:lnTo>
                  <a:pt x="225421" y="184149"/>
                </a:lnTo>
                <a:lnTo>
                  <a:pt x="200899" y="143509"/>
                </a:lnTo>
                <a:lnTo>
                  <a:pt x="175472" y="104139"/>
                </a:lnTo>
                <a:lnTo>
                  <a:pt x="137635" y="102869"/>
                </a:lnTo>
                <a:lnTo>
                  <a:pt x="428450" y="102869"/>
                </a:lnTo>
                <a:lnTo>
                  <a:pt x="426957" y="104139"/>
                </a:lnTo>
                <a:lnTo>
                  <a:pt x="180273" y="104139"/>
                </a:lnTo>
                <a:lnTo>
                  <a:pt x="207078" y="142239"/>
                </a:lnTo>
                <a:lnTo>
                  <a:pt x="233237" y="181609"/>
                </a:lnTo>
                <a:lnTo>
                  <a:pt x="257846" y="222249"/>
                </a:lnTo>
                <a:lnTo>
                  <a:pt x="279998" y="266699"/>
                </a:lnTo>
                <a:close/>
              </a:path>
              <a:path w="582930" h="384810">
                <a:moveTo>
                  <a:pt x="416872" y="262889"/>
                </a:moveTo>
                <a:lnTo>
                  <a:pt x="330084" y="262889"/>
                </a:lnTo>
                <a:lnTo>
                  <a:pt x="346870" y="261619"/>
                </a:lnTo>
                <a:lnTo>
                  <a:pt x="355328" y="260349"/>
                </a:lnTo>
                <a:lnTo>
                  <a:pt x="347669" y="248919"/>
                </a:lnTo>
                <a:lnTo>
                  <a:pt x="340490" y="234949"/>
                </a:lnTo>
                <a:lnTo>
                  <a:pt x="333504" y="220979"/>
                </a:lnTo>
                <a:lnTo>
                  <a:pt x="326427" y="208279"/>
                </a:lnTo>
                <a:lnTo>
                  <a:pt x="310465" y="182879"/>
                </a:lnTo>
                <a:lnTo>
                  <a:pt x="294147" y="157479"/>
                </a:lnTo>
                <a:lnTo>
                  <a:pt x="261092" y="106679"/>
                </a:lnTo>
                <a:lnTo>
                  <a:pt x="220178" y="105409"/>
                </a:lnTo>
                <a:lnTo>
                  <a:pt x="208829" y="105409"/>
                </a:lnTo>
                <a:lnTo>
                  <a:pt x="201612" y="104139"/>
                </a:lnTo>
                <a:lnTo>
                  <a:pt x="426957" y="104139"/>
                </a:lnTo>
                <a:lnTo>
                  <a:pt x="425463" y="105409"/>
                </a:lnTo>
                <a:lnTo>
                  <a:pt x="425808" y="106679"/>
                </a:lnTo>
                <a:lnTo>
                  <a:pt x="266262" y="106679"/>
                </a:lnTo>
                <a:lnTo>
                  <a:pt x="280049" y="125729"/>
                </a:lnTo>
                <a:lnTo>
                  <a:pt x="293547" y="146049"/>
                </a:lnTo>
                <a:lnTo>
                  <a:pt x="306727" y="165099"/>
                </a:lnTo>
                <a:lnTo>
                  <a:pt x="319559" y="185419"/>
                </a:lnTo>
                <a:lnTo>
                  <a:pt x="326923" y="196849"/>
                </a:lnTo>
                <a:lnTo>
                  <a:pt x="334126" y="208279"/>
                </a:lnTo>
                <a:lnTo>
                  <a:pt x="348435" y="232409"/>
                </a:lnTo>
                <a:lnTo>
                  <a:pt x="351537" y="238759"/>
                </a:lnTo>
                <a:lnTo>
                  <a:pt x="359439" y="247649"/>
                </a:lnTo>
                <a:lnTo>
                  <a:pt x="361162" y="253999"/>
                </a:lnTo>
                <a:lnTo>
                  <a:pt x="361162" y="255269"/>
                </a:lnTo>
                <a:lnTo>
                  <a:pt x="363230" y="259079"/>
                </a:lnTo>
                <a:lnTo>
                  <a:pt x="364264" y="259079"/>
                </a:lnTo>
                <a:lnTo>
                  <a:pt x="365643" y="260349"/>
                </a:lnTo>
                <a:lnTo>
                  <a:pt x="416872" y="260349"/>
                </a:lnTo>
                <a:lnTo>
                  <a:pt x="416872" y="262889"/>
                </a:lnTo>
                <a:close/>
              </a:path>
              <a:path w="582930" h="384810">
                <a:moveTo>
                  <a:pt x="411751" y="382269"/>
                </a:moveTo>
                <a:lnTo>
                  <a:pt x="409733" y="382269"/>
                </a:lnTo>
                <a:lnTo>
                  <a:pt x="408182" y="379729"/>
                </a:lnTo>
                <a:lnTo>
                  <a:pt x="407936" y="378459"/>
                </a:lnTo>
                <a:lnTo>
                  <a:pt x="405835" y="353059"/>
                </a:lnTo>
                <a:lnTo>
                  <a:pt x="405943" y="325119"/>
                </a:lnTo>
                <a:lnTo>
                  <a:pt x="407451" y="299719"/>
                </a:lnTo>
                <a:lnTo>
                  <a:pt x="410003" y="273049"/>
                </a:lnTo>
                <a:lnTo>
                  <a:pt x="172549" y="273049"/>
                </a:lnTo>
                <a:lnTo>
                  <a:pt x="181319" y="271779"/>
                </a:lnTo>
                <a:lnTo>
                  <a:pt x="204349" y="271779"/>
                </a:lnTo>
                <a:lnTo>
                  <a:pt x="206417" y="270509"/>
                </a:lnTo>
                <a:lnTo>
                  <a:pt x="225335" y="270509"/>
                </a:lnTo>
                <a:lnTo>
                  <a:pt x="232694" y="269239"/>
                </a:lnTo>
                <a:lnTo>
                  <a:pt x="246986" y="269239"/>
                </a:lnTo>
                <a:lnTo>
                  <a:pt x="253703" y="267969"/>
                </a:lnTo>
                <a:lnTo>
                  <a:pt x="267117" y="266699"/>
                </a:lnTo>
                <a:lnTo>
                  <a:pt x="279998" y="266699"/>
                </a:lnTo>
                <a:lnTo>
                  <a:pt x="297366" y="264159"/>
                </a:lnTo>
                <a:lnTo>
                  <a:pt x="314734" y="264159"/>
                </a:lnTo>
                <a:lnTo>
                  <a:pt x="289581" y="224789"/>
                </a:lnTo>
                <a:lnTo>
                  <a:pt x="264914" y="184149"/>
                </a:lnTo>
                <a:lnTo>
                  <a:pt x="240311" y="144779"/>
                </a:lnTo>
                <a:lnTo>
                  <a:pt x="215353" y="105409"/>
                </a:lnTo>
                <a:lnTo>
                  <a:pt x="220178" y="105409"/>
                </a:lnTo>
                <a:lnTo>
                  <a:pt x="246328" y="143509"/>
                </a:lnTo>
                <a:lnTo>
                  <a:pt x="272315" y="182879"/>
                </a:lnTo>
                <a:lnTo>
                  <a:pt x="297595" y="222249"/>
                </a:lnTo>
                <a:lnTo>
                  <a:pt x="321627" y="262889"/>
                </a:lnTo>
                <a:lnTo>
                  <a:pt x="416872" y="262889"/>
                </a:lnTo>
                <a:lnTo>
                  <a:pt x="425550" y="278129"/>
                </a:lnTo>
                <a:lnTo>
                  <a:pt x="427647" y="281939"/>
                </a:lnTo>
                <a:lnTo>
                  <a:pt x="416872" y="281939"/>
                </a:lnTo>
                <a:lnTo>
                  <a:pt x="417173" y="299719"/>
                </a:lnTo>
                <a:lnTo>
                  <a:pt x="417300" y="326389"/>
                </a:lnTo>
                <a:lnTo>
                  <a:pt x="417270" y="330199"/>
                </a:lnTo>
                <a:lnTo>
                  <a:pt x="416678" y="353059"/>
                </a:lnTo>
                <a:lnTo>
                  <a:pt x="415148" y="374649"/>
                </a:lnTo>
                <a:lnTo>
                  <a:pt x="424760" y="374649"/>
                </a:lnTo>
                <a:lnTo>
                  <a:pt x="419126" y="380999"/>
                </a:lnTo>
                <a:lnTo>
                  <a:pt x="412293" y="380999"/>
                </a:lnTo>
                <a:lnTo>
                  <a:pt x="411751" y="382269"/>
                </a:lnTo>
                <a:close/>
              </a:path>
              <a:path w="582930" h="384810">
                <a:moveTo>
                  <a:pt x="121142" y="273049"/>
                </a:moveTo>
                <a:lnTo>
                  <a:pt x="113215" y="273049"/>
                </a:lnTo>
                <a:lnTo>
                  <a:pt x="111516" y="270509"/>
                </a:lnTo>
                <a:lnTo>
                  <a:pt x="110138" y="266699"/>
                </a:lnTo>
                <a:lnTo>
                  <a:pt x="108414" y="264159"/>
                </a:lnTo>
                <a:lnTo>
                  <a:pt x="84140" y="218439"/>
                </a:lnTo>
                <a:lnTo>
                  <a:pt x="60799" y="177799"/>
                </a:lnTo>
                <a:lnTo>
                  <a:pt x="29601" y="129539"/>
                </a:lnTo>
                <a:lnTo>
                  <a:pt x="13489" y="106679"/>
                </a:lnTo>
                <a:lnTo>
                  <a:pt x="18002" y="106679"/>
                </a:lnTo>
                <a:lnTo>
                  <a:pt x="41956" y="139699"/>
                </a:lnTo>
                <a:lnTo>
                  <a:pt x="69199" y="181609"/>
                </a:lnTo>
                <a:lnTo>
                  <a:pt x="89668" y="215899"/>
                </a:lnTo>
                <a:lnTo>
                  <a:pt x="111321" y="259079"/>
                </a:lnTo>
                <a:lnTo>
                  <a:pt x="116317" y="269239"/>
                </a:lnTo>
                <a:lnTo>
                  <a:pt x="120280" y="269239"/>
                </a:lnTo>
                <a:lnTo>
                  <a:pt x="120797" y="270509"/>
                </a:lnTo>
                <a:lnTo>
                  <a:pt x="121142" y="271779"/>
                </a:lnTo>
                <a:lnTo>
                  <a:pt x="121486" y="271779"/>
                </a:lnTo>
                <a:lnTo>
                  <a:pt x="121142" y="273049"/>
                </a:lnTo>
                <a:close/>
              </a:path>
              <a:path w="582930" h="384810">
                <a:moveTo>
                  <a:pt x="465277" y="326389"/>
                </a:moveTo>
                <a:lnTo>
                  <a:pt x="449539" y="326389"/>
                </a:lnTo>
                <a:lnTo>
                  <a:pt x="456559" y="317499"/>
                </a:lnTo>
                <a:lnTo>
                  <a:pt x="463676" y="308609"/>
                </a:lnTo>
                <a:lnTo>
                  <a:pt x="470857" y="298449"/>
                </a:lnTo>
                <a:lnTo>
                  <a:pt x="478071" y="289559"/>
                </a:lnTo>
                <a:lnTo>
                  <a:pt x="478071" y="288289"/>
                </a:lnTo>
                <a:lnTo>
                  <a:pt x="478760" y="285749"/>
                </a:lnTo>
                <a:lnTo>
                  <a:pt x="474131" y="280669"/>
                </a:lnTo>
                <a:lnTo>
                  <a:pt x="469273" y="273049"/>
                </a:lnTo>
                <a:lnTo>
                  <a:pt x="465380" y="267969"/>
                </a:lnTo>
                <a:lnTo>
                  <a:pt x="463645" y="265429"/>
                </a:lnTo>
                <a:lnTo>
                  <a:pt x="455398" y="251459"/>
                </a:lnTo>
                <a:lnTo>
                  <a:pt x="451607" y="243839"/>
                </a:lnTo>
                <a:lnTo>
                  <a:pt x="444119" y="232409"/>
                </a:lnTo>
                <a:lnTo>
                  <a:pt x="405327" y="173989"/>
                </a:lnTo>
                <a:lnTo>
                  <a:pt x="372822" y="132079"/>
                </a:lnTo>
                <a:lnTo>
                  <a:pt x="324763" y="109219"/>
                </a:lnTo>
                <a:lnTo>
                  <a:pt x="298751" y="109219"/>
                </a:lnTo>
                <a:lnTo>
                  <a:pt x="287916" y="107949"/>
                </a:lnTo>
                <a:lnTo>
                  <a:pt x="277085" y="107949"/>
                </a:lnTo>
                <a:lnTo>
                  <a:pt x="266262" y="106679"/>
                </a:lnTo>
                <a:lnTo>
                  <a:pt x="425808" y="106679"/>
                </a:lnTo>
                <a:lnTo>
                  <a:pt x="426153" y="107949"/>
                </a:lnTo>
                <a:lnTo>
                  <a:pt x="425808" y="110489"/>
                </a:lnTo>
                <a:lnTo>
                  <a:pt x="425119" y="111759"/>
                </a:lnTo>
                <a:lnTo>
                  <a:pt x="360818" y="111759"/>
                </a:lnTo>
                <a:lnTo>
                  <a:pt x="393997" y="149859"/>
                </a:lnTo>
                <a:lnTo>
                  <a:pt x="425337" y="191769"/>
                </a:lnTo>
                <a:lnTo>
                  <a:pt x="454678" y="237489"/>
                </a:lnTo>
                <a:lnTo>
                  <a:pt x="481862" y="284479"/>
                </a:lnTo>
                <a:lnTo>
                  <a:pt x="497338" y="284479"/>
                </a:lnTo>
                <a:lnTo>
                  <a:pt x="465277" y="326389"/>
                </a:lnTo>
                <a:close/>
              </a:path>
              <a:path w="582930" h="384810">
                <a:moveTo>
                  <a:pt x="416872" y="260349"/>
                </a:moveTo>
                <a:lnTo>
                  <a:pt x="375233" y="260349"/>
                </a:lnTo>
                <a:lnTo>
                  <a:pt x="384927" y="259079"/>
                </a:lnTo>
                <a:lnTo>
                  <a:pt x="404489" y="259079"/>
                </a:lnTo>
                <a:lnTo>
                  <a:pt x="398298" y="248919"/>
                </a:lnTo>
                <a:lnTo>
                  <a:pt x="392073" y="237489"/>
                </a:lnTo>
                <a:lnTo>
                  <a:pt x="385778" y="226059"/>
                </a:lnTo>
                <a:lnTo>
                  <a:pt x="379379" y="215899"/>
                </a:lnTo>
                <a:lnTo>
                  <a:pt x="362188" y="187959"/>
                </a:lnTo>
                <a:lnTo>
                  <a:pt x="344742" y="161289"/>
                </a:lnTo>
                <a:lnTo>
                  <a:pt x="327168" y="135889"/>
                </a:lnTo>
                <a:lnTo>
                  <a:pt x="309589" y="109219"/>
                </a:lnTo>
                <a:lnTo>
                  <a:pt x="314389" y="109219"/>
                </a:lnTo>
                <a:lnTo>
                  <a:pt x="332968" y="134619"/>
                </a:lnTo>
                <a:lnTo>
                  <a:pt x="351063" y="160019"/>
                </a:lnTo>
                <a:lnTo>
                  <a:pt x="368705" y="186689"/>
                </a:lnTo>
                <a:lnTo>
                  <a:pt x="385928" y="213359"/>
                </a:lnTo>
                <a:lnTo>
                  <a:pt x="392883" y="224789"/>
                </a:lnTo>
                <a:lnTo>
                  <a:pt x="399806" y="234949"/>
                </a:lnTo>
                <a:lnTo>
                  <a:pt x="406664" y="246379"/>
                </a:lnTo>
                <a:lnTo>
                  <a:pt x="413425" y="257809"/>
                </a:lnTo>
                <a:lnTo>
                  <a:pt x="414804" y="257809"/>
                </a:lnTo>
                <a:lnTo>
                  <a:pt x="416872" y="259079"/>
                </a:lnTo>
                <a:lnTo>
                  <a:pt x="416872" y="260349"/>
                </a:lnTo>
                <a:close/>
              </a:path>
              <a:path w="582930" h="384810">
                <a:moveTo>
                  <a:pt x="497338" y="284479"/>
                </a:moveTo>
                <a:lnTo>
                  <a:pt x="481862" y="284479"/>
                </a:lnTo>
                <a:lnTo>
                  <a:pt x="488065" y="276859"/>
                </a:lnTo>
                <a:lnTo>
                  <a:pt x="493072" y="270509"/>
                </a:lnTo>
                <a:lnTo>
                  <a:pt x="498242" y="264159"/>
                </a:lnTo>
                <a:lnTo>
                  <a:pt x="508695" y="251459"/>
                </a:lnTo>
                <a:lnTo>
                  <a:pt x="508695" y="250189"/>
                </a:lnTo>
                <a:lnTo>
                  <a:pt x="486366" y="217169"/>
                </a:lnTo>
                <a:lnTo>
                  <a:pt x="442633" y="148589"/>
                </a:lnTo>
                <a:lnTo>
                  <a:pt x="420318" y="114299"/>
                </a:lnTo>
                <a:lnTo>
                  <a:pt x="360818" y="111759"/>
                </a:lnTo>
                <a:lnTo>
                  <a:pt x="425119" y="111759"/>
                </a:lnTo>
                <a:lnTo>
                  <a:pt x="424429" y="113029"/>
                </a:lnTo>
                <a:lnTo>
                  <a:pt x="447716" y="143509"/>
                </a:lnTo>
                <a:lnTo>
                  <a:pt x="470609" y="176529"/>
                </a:lnTo>
                <a:lnTo>
                  <a:pt x="492333" y="210819"/>
                </a:lnTo>
                <a:lnTo>
                  <a:pt x="512117" y="246379"/>
                </a:lnTo>
                <a:lnTo>
                  <a:pt x="526484" y="246379"/>
                </a:lnTo>
                <a:lnTo>
                  <a:pt x="497338" y="284479"/>
                </a:lnTo>
                <a:close/>
              </a:path>
              <a:path w="582930" h="384810">
                <a:moveTo>
                  <a:pt x="72793" y="267969"/>
                </a:moveTo>
                <a:lnTo>
                  <a:pt x="70282" y="267969"/>
                </a:lnTo>
                <a:lnTo>
                  <a:pt x="69888" y="266699"/>
                </a:lnTo>
                <a:lnTo>
                  <a:pt x="61215" y="253999"/>
                </a:lnTo>
                <a:lnTo>
                  <a:pt x="37910" y="212089"/>
                </a:lnTo>
                <a:lnTo>
                  <a:pt x="25924" y="186689"/>
                </a:lnTo>
                <a:lnTo>
                  <a:pt x="19780" y="173989"/>
                </a:lnTo>
                <a:lnTo>
                  <a:pt x="13145" y="162559"/>
                </a:lnTo>
                <a:lnTo>
                  <a:pt x="18383" y="162559"/>
                </a:lnTo>
                <a:lnTo>
                  <a:pt x="19348" y="165099"/>
                </a:lnTo>
                <a:lnTo>
                  <a:pt x="21416" y="168909"/>
                </a:lnTo>
                <a:lnTo>
                  <a:pt x="25591" y="177799"/>
                </a:lnTo>
                <a:lnTo>
                  <a:pt x="34080" y="193039"/>
                </a:lnTo>
                <a:lnTo>
                  <a:pt x="38254" y="200659"/>
                </a:lnTo>
                <a:lnTo>
                  <a:pt x="47170" y="215899"/>
                </a:lnTo>
                <a:lnTo>
                  <a:pt x="56182" y="231139"/>
                </a:lnTo>
                <a:lnTo>
                  <a:pt x="65001" y="247649"/>
                </a:lnTo>
                <a:lnTo>
                  <a:pt x="73334" y="262889"/>
                </a:lnTo>
                <a:lnTo>
                  <a:pt x="74393" y="265429"/>
                </a:lnTo>
                <a:lnTo>
                  <a:pt x="72793" y="267969"/>
                </a:lnTo>
                <a:close/>
              </a:path>
              <a:path w="582930" h="384810">
                <a:moveTo>
                  <a:pt x="39824" y="266699"/>
                </a:moveTo>
                <a:lnTo>
                  <a:pt x="34463" y="266699"/>
                </a:lnTo>
                <a:lnTo>
                  <a:pt x="30008" y="260349"/>
                </a:lnTo>
                <a:lnTo>
                  <a:pt x="26561" y="251459"/>
                </a:lnTo>
                <a:lnTo>
                  <a:pt x="22795" y="245109"/>
                </a:lnTo>
                <a:lnTo>
                  <a:pt x="19645" y="237489"/>
                </a:lnTo>
                <a:lnTo>
                  <a:pt x="16465" y="231139"/>
                </a:lnTo>
                <a:lnTo>
                  <a:pt x="13354" y="224789"/>
                </a:lnTo>
                <a:lnTo>
                  <a:pt x="10412" y="218439"/>
                </a:lnTo>
                <a:lnTo>
                  <a:pt x="14992" y="218439"/>
                </a:lnTo>
                <a:lnTo>
                  <a:pt x="17754" y="223519"/>
                </a:lnTo>
                <a:lnTo>
                  <a:pt x="24493" y="237489"/>
                </a:lnTo>
                <a:lnTo>
                  <a:pt x="28566" y="245109"/>
                </a:lnTo>
                <a:lnTo>
                  <a:pt x="32796" y="251459"/>
                </a:lnTo>
                <a:lnTo>
                  <a:pt x="36831" y="259079"/>
                </a:lnTo>
                <a:lnTo>
                  <a:pt x="39824" y="266699"/>
                </a:lnTo>
                <a:close/>
              </a:path>
              <a:path w="582930" h="384810">
                <a:moveTo>
                  <a:pt x="120280" y="269239"/>
                </a:moveTo>
                <a:lnTo>
                  <a:pt x="116317" y="269239"/>
                </a:lnTo>
                <a:lnTo>
                  <a:pt x="116661" y="267969"/>
                </a:lnTo>
                <a:lnTo>
                  <a:pt x="119418" y="267969"/>
                </a:lnTo>
                <a:lnTo>
                  <a:pt x="120280" y="269239"/>
                </a:lnTo>
                <a:close/>
              </a:path>
              <a:path w="582930" h="384810">
                <a:moveTo>
                  <a:pt x="424760" y="374649"/>
                </a:moveTo>
                <a:lnTo>
                  <a:pt x="415148" y="374649"/>
                </a:lnTo>
                <a:lnTo>
                  <a:pt x="422750" y="363219"/>
                </a:lnTo>
                <a:lnTo>
                  <a:pt x="430577" y="351789"/>
                </a:lnTo>
                <a:lnTo>
                  <a:pt x="438599" y="341629"/>
                </a:lnTo>
                <a:lnTo>
                  <a:pt x="446782" y="330199"/>
                </a:lnTo>
                <a:lnTo>
                  <a:pt x="445748" y="330199"/>
                </a:lnTo>
                <a:lnTo>
                  <a:pt x="445403" y="328929"/>
                </a:lnTo>
                <a:lnTo>
                  <a:pt x="438044" y="317499"/>
                </a:lnTo>
                <a:lnTo>
                  <a:pt x="430879" y="306069"/>
                </a:lnTo>
                <a:lnTo>
                  <a:pt x="423843" y="294639"/>
                </a:lnTo>
                <a:lnTo>
                  <a:pt x="416872" y="281939"/>
                </a:lnTo>
                <a:lnTo>
                  <a:pt x="427647" y="281939"/>
                </a:lnTo>
                <a:lnTo>
                  <a:pt x="433938" y="293369"/>
                </a:lnTo>
                <a:lnTo>
                  <a:pt x="441873" y="308609"/>
                </a:lnTo>
                <a:lnTo>
                  <a:pt x="449195" y="325119"/>
                </a:lnTo>
                <a:lnTo>
                  <a:pt x="449539" y="326389"/>
                </a:lnTo>
                <a:lnTo>
                  <a:pt x="465277" y="326389"/>
                </a:lnTo>
                <a:lnTo>
                  <a:pt x="463334" y="328929"/>
                </a:lnTo>
                <a:lnTo>
                  <a:pt x="440538" y="356869"/>
                </a:lnTo>
                <a:lnTo>
                  <a:pt x="424760" y="374649"/>
                </a:lnTo>
                <a:close/>
              </a:path>
              <a:path w="582930" h="384810">
                <a:moveTo>
                  <a:pt x="416404" y="384809"/>
                </a:moveTo>
                <a:lnTo>
                  <a:pt x="414139" y="384809"/>
                </a:lnTo>
                <a:lnTo>
                  <a:pt x="412982" y="383539"/>
                </a:lnTo>
                <a:lnTo>
                  <a:pt x="412736" y="380999"/>
                </a:lnTo>
                <a:lnTo>
                  <a:pt x="419126" y="380999"/>
                </a:lnTo>
                <a:lnTo>
                  <a:pt x="416872" y="383539"/>
                </a:lnTo>
                <a:lnTo>
                  <a:pt x="416404" y="384809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350039" y="3077577"/>
            <a:ext cx="364490" cy="466725"/>
          </a:xfrm>
          <a:custGeom>
            <a:avLst/>
            <a:gdLst/>
            <a:ahLst/>
            <a:cxnLst/>
            <a:rect l="l" t="t" r="r" b="b"/>
            <a:pathLst>
              <a:path w="364489" h="466725">
                <a:moveTo>
                  <a:pt x="55689" y="395443"/>
                </a:moveTo>
                <a:lnTo>
                  <a:pt x="34405" y="395443"/>
                </a:lnTo>
                <a:lnTo>
                  <a:pt x="22897" y="357213"/>
                </a:lnTo>
                <a:lnTo>
                  <a:pt x="22386" y="318151"/>
                </a:lnTo>
                <a:lnTo>
                  <a:pt x="31828" y="279958"/>
                </a:lnTo>
                <a:lnTo>
                  <a:pt x="50180" y="244332"/>
                </a:lnTo>
                <a:lnTo>
                  <a:pt x="34728" y="208789"/>
                </a:lnTo>
                <a:lnTo>
                  <a:pt x="28785" y="171320"/>
                </a:lnTo>
                <a:lnTo>
                  <a:pt x="28735" y="169249"/>
                </a:lnTo>
                <a:lnTo>
                  <a:pt x="32588" y="130454"/>
                </a:lnTo>
                <a:lnTo>
                  <a:pt x="47314" y="90659"/>
                </a:lnTo>
                <a:lnTo>
                  <a:pt x="69372" y="58019"/>
                </a:lnTo>
                <a:lnTo>
                  <a:pt x="129911" y="13715"/>
                </a:lnTo>
                <a:lnTo>
                  <a:pt x="195210" y="0"/>
                </a:lnTo>
                <a:lnTo>
                  <a:pt x="225219" y="2494"/>
                </a:lnTo>
                <a:lnTo>
                  <a:pt x="254819" y="10569"/>
                </a:lnTo>
                <a:lnTo>
                  <a:pt x="277473" y="21607"/>
                </a:lnTo>
                <a:lnTo>
                  <a:pt x="197648" y="21607"/>
                </a:lnTo>
                <a:lnTo>
                  <a:pt x="172473" y="24232"/>
                </a:lnTo>
                <a:lnTo>
                  <a:pt x="104822" y="55372"/>
                </a:lnTo>
                <a:lnTo>
                  <a:pt x="78646" y="83171"/>
                </a:lnTo>
                <a:lnTo>
                  <a:pt x="60006" y="118498"/>
                </a:lnTo>
                <a:lnTo>
                  <a:pt x="51467" y="174397"/>
                </a:lnTo>
                <a:lnTo>
                  <a:pt x="55866" y="200448"/>
                </a:lnTo>
                <a:lnTo>
                  <a:pt x="65340" y="224782"/>
                </a:lnTo>
                <a:lnTo>
                  <a:pt x="96385" y="224782"/>
                </a:lnTo>
                <a:lnTo>
                  <a:pt x="92287" y="228310"/>
                </a:lnTo>
                <a:lnTo>
                  <a:pt x="84542" y="235992"/>
                </a:lnTo>
                <a:lnTo>
                  <a:pt x="77493" y="244176"/>
                </a:lnTo>
                <a:lnTo>
                  <a:pt x="93355" y="262215"/>
                </a:lnTo>
                <a:lnTo>
                  <a:pt x="95368" y="263877"/>
                </a:lnTo>
                <a:lnTo>
                  <a:pt x="63429" y="263877"/>
                </a:lnTo>
                <a:lnTo>
                  <a:pt x="47663" y="300855"/>
                </a:lnTo>
                <a:lnTo>
                  <a:pt x="42240" y="340229"/>
                </a:lnTo>
                <a:lnTo>
                  <a:pt x="48104" y="379754"/>
                </a:lnTo>
                <a:lnTo>
                  <a:pt x="55689" y="395443"/>
                </a:lnTo>
                <a:close/>
              </a:path>
              <a:path w="364489" h="466725">
                <a:moveTo>
                  <a:pt x="277333" y="40353"/>
                </a:moveTo>
                <a:lnTo>
                  <a:pt x="275285" y="40151"/>
                </a:lnTo>
                <a:lnTo>
                  <a:pt x="273234" y="39111"/>
                </a:lnTo>
                <a:lnTo>
                  <a:pt x="248574" y="28906"/>
                </a:lnTo>
                <a:lnTo>
                  <a:pt x="223197" y="23119"/>
                </a:lnTo>
                <a:lnTo>
                  <a:pt x="197648" y="21607"/>
                </a:lnTo>
                <a:lnTo>
                  <a:pt x="277473" y="21607"/>
                </a:lnTo>
                <a:lnTo>
                  <a:pt x="283279" y="24436"/>
                </a:lnTo>
                <a:lnTo>
                  <a:pt x="290909" y="29188"/>
                </a:lnTo>
                <a:lnTo>
                  <a:pt x="286326" y="38668"/>
                </a:lnTo>
                <a:lnTo>
                  <a:pt x="277333" y="40353"/>
                </a:lnTo>
                <a:close/>
              </a:path>
              <a:path w="364489" h="466725">
                <a:moveTo>
                  <a:pt x="96385" y="224782"/>
                </a:moveTo>
                <a:lnTo>
                  <a:pt x="65340" y="224782"/>
                </a:lnTo>
                <a:lnTo>
                  <a:pt x="79562" y="210173"/>
                </a:lnTo>
                <a:lnTo>
                  <a:pt x="112644" y="185799"/>
                </a:lnTo>
                <a:lnTo>
                  <a:pt x="151720" y="169249"/>
                </a:lnTo>
                <a:lnTo>
                  <a:pt x="201159" y="160754"/>
                </a:lnTo>
                <a:lnTo>
                  <a:pt x="229834" y="160923"/>
                </a:lnTo>
                <a:lnTo>
                  <a:pt x="258352" y="164502"/>
                </a:lnTo>
                <a:lnTo>
                  <a:pt x="286272" y="171320"/>
                </a:lnTo>
                <a:lnTo>
                  <a:pt x="314909" y="183090"/>
                </a:lnTo>
                <a:lnTo>
                  <a:pt x="216789" y="183090"/>
                </a:lnTo>
                <a:lnTo>
                  <a:pt x="203606" y="183370"/>
                </a:lnTo>
                <a:lnTo>
                  <a:pt x="159494" y="190761"/>
                </a:lnTo>
                <a:lnTo>
                  <a:pt x="109577" y="214360"/>
                </a:lnTo>
                <a:lnTo>
                  <a:pt x="100655" y="221107"/>
                </a:lnTo>
                <a:lnTo>
                  <a:pt x="96385" y="224782"/>
                </a:lnTo>
                <a:close/>
              </a:path>
              <a:path w="364489" h="466725">
                <a:moveTo>
                  <a:pt x="327221" y="314267"/>
                </a:moveTo>
                <a:lnTo>
                  <a:pt x="239557" y="314267"/>
                </a:lnTo>
                <a:lnTo>
                  <a:pt x="267002" y="313140"/>
                </a:lnTo>
                <a:lnTo>
                  <a:pt x="269143" y="312892"/>
                </a:lnTo>
                <a:lnTo>
                  <a:pt x="328804" y="284396"/>
                </a:lnTo>
                <a:lnTo>
                  <a:pt x="342530" y="259589"/>
                </a:lnTo>
                <a:lnTo>
                  <a:pt x="335821" y="229186"/>
                </a:lnTo>
                <a:lnTo>
                  <a:pt x="288481" y="194983"/>
                </a:lnTo>
                <a:lnTo>
                  <a:pt x="229954" y="183649"/>
                </a:lnTo>
                <a:lnTo>
                  <a:pt x="216789" y="183090"/>
                </a:lnTo>
                <a:lnTo>
                  <a:pt x="314909" y="183090"/>
                </a:lnTo>
                <a:lnTo>
                  <a:pt x="315583" y="183370"/>
                </a:lnTo>
                <a:lnTo>
                  <a:pt x="341796" y="201739"/>
                </a:lnTo>
                <a:lnTo>
                  <a:pt x="359779" y="226651"/>
                </a:lnTo>
                <a:lnTo>
                  <a:pt x="364370" y="258303"/>
                </a:lnTo>
                <a:lnTo>
                  <a:pt x="354912" y="286961"/>
                </a:lnTo>
                <a:lnTo>
                  <a:pt x="335845" y="309037"/>
                </a:lnTo>
                <a:lnTo>
                  <a:pt x="327221" y="314267"/>
                </a:lnTo>
                <a:close/>
              </a:path>
              <a:path w="364489" h="466725">
                <a:moveTo>
                  <a:pt x="239014" y="336607"/>
                </a:moveTo>
                <a:lnTo>
                  <a:pt x="166445" y="326787"/>
                </a:lnTo>
                <a:lnTo>
                  <a:pt x="112210" y="305301"/>
                </a:lnTo>
                <a:lnTo>
                  <a:pt x="77650" y="279358"/>
                </a:lnTo>
                <a:lnTo>
                  <a:pt x="63429" y="263877"/>
                </a:lnTo>
                <a:lnTo>
                  <a:pt x="95368" y="263877"/>
                </a:lnTo>
                <a:lnTo>
                  <a:pt x="112218" y="277789"/>
                </a:lnTo>
                <a:lnTo>
                  <a:pt x="133769" y="290656"/>
                </a:lnTo>
                <a:lnTo>
                  <a:pt x="157696" y="300574"/>
                </a:lnTo>
                <a:lnTo>
                  <a:pt x="184109" y="307839"/>
                </a:lnTo>
                <a:lnTo>
                  <a:pt x="211661" y="312451"/>
                </a:lnTo>
                <a:lnTo>
                  <a:pt x="239557" y="314267"/>
                </a:lnTo>
                <a:lnTo>
                  <a:pt x="327221" y="314267"/>
                </a:lnTo>
                <a:lnTo>
                  <a:pt x="310345" y="324502"/>
                </a:lnTo>
                <a:lnTo>
                  <a:pt x="281592" y="333324"/>
                </a:lnTo>
                <a:lnTo>
                  <a:pt x="279356" y="333743"/>
                </a:lnTo>
                <a:lnTo>
                  <a:pt x="277111" y="334113"/>
                </a:lnTo>
                <a:lnTo>
                  <a:pt x="274901" y="334399"/>
                </a:lnTo>
                <a:lnTo>
                  <a:pt x="239014" y="336607"/>
                </a:lnTo>
                <a:close/>
              </a:path>
              <a:path w="364489" h="466725">
                <a:moveTo>
                  <a:pt x="94041" y="417186"/>
                </a:moveTo>
                <a:lnTo>
                  <a:pt x="66201" y="417186"/>
                </a:lnTo>
                <a:lnTo>
                  <a:pt x="73167" y="403408"/>
                </a:lnTo>
                <a:lnTo>
                  <a:pt x="105497" y="368978"/>
                </a:lnTo>
                <a:lnTo>
                  <a:pt x="111145" y="366267"/>
                </a:lnTo>
                <a:lnTo>
                  <a:pt x="118248" y="367414"/>
                </a:lnTo>
                <a:lnTo>
                  <a:pt x="123275" y="372487"/>
                </a:lnTo>
                <a:lnTo>
                  <a:pt x="124626" y="379310"/>
                </a:lnTo>
                <a:lnTo>
                  <a:pt x="124635" y="379754"/>
                </a:lnTo>
                <a:lnTo>
                  <a:pt x="120962" y="387040"/>
                </a:lnTo>
                <a:lnTo>
                  <a:pt x="107346" y="400586"/>
                </a:lnTo>
                <a:lnTo>
                  <a:pt x="95038" y="415085"/>
                </a:lnTo>
                <a:lnTo>
                  <a:pt x="94041" y="417186"/>
                </a:lnTo>
                <a:close/>
              </a:path>
              <a:path w="364489" h="466725">
                <a:moveTo>
                  <a:pt x="72468" y="466398"/>
                </a:moveTo>
                <a:lnTo>
                  <a:pt x="68339" y="465264"/>
                </a:lnTo>
                <a:lnTo>
                  <a:pt x="65602" y="461376"/>
                </a:lnTo>
                <a:lnTo>
                  <a:pt x="51753" y="443517"/>
                </a:lnTo>
                <a:lnTo>
                  <a:pt x="36713" y="427116"/>
                </a:lnTo>
                <a:lnTo>
                  <a:pt x="20855" y="411335"/>
                </a:lnTo>
                <a:lnTo>
                  <a:pt x="4551" y="395338"/>
                </a:lnTo>
                <a:lnTo>
                  <a:pt x="0" y="391002"/>
                </a:lnTo>
                <a:lnTo>
                  <a:pt x="3822" y="382757"/>
                </a:lnTo>
                <a:lnTo>
                  <a:pt x="10678" y="381473"/>
                </a:lnTo>
                <a:lnTo>
                  <a:pt x="12078" y="381618"/>
                </a:lnTo>
                <a:lnTo>
                  <a:pt x="20916" y="385888"/>
                </a:lnTo>
                <a:lnTo>
                  <a:pt x="27830" y="390621"/>
                </a:lnTo>
                <a:lnTo>
                  <a:pt x="34405" y="395443"/>
                </a:lnTo>
                <a:lnTo>
                  <a:pt x="55689" y="395443"/>
                </a:lnTo>
                <a:lnTo>
                  <a:pt x="66201" y="417186"/>
                </a:lnTo>
                <a:lnTo>
                  <a:pt x="94041" y="417186"/>
                </a:lnTo>
                <a:lnTo>
                  <a:pt x="87227" y="431536"/>
                </a:lnTo>
                <a:lnTo>
                  <a:pt x="87098" y="450941"/>
                </a:lnTo>
                <a:lnTo>
                  <a:pt x="88878" y="458136"/>
                </a:lnTo>
                <a:lnTo>
                  <a:pt x="82912" y="464442"/>
                </a:lnTo>
                <a:lnTo>
                  <a:pt x="72468" y="466398"/>
                </a:lnTo>
                <a:close/>
              </a:path>
            </a:pathLst>
          </a:custGeom>
          <a:solidFill>
            <a:srgbClr val="73CB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970056" y="2476174"/>
            <a:ext cx="1101725" cy="1670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3500" i="1" spc="20" dirty="0">
                <a:solidFill>
                  <a:srgbClr val="FFFAF4"/>
                </a:solidFill>
                <a:latin typeface="Trebuchet MS"/>
                <a:cs typeface="Trebuchet MS"/>
              </a:rPr>
              <a:t>01</a:t>
            </a:r>
            <a:endParaRPr sz="3500">
              <a:latin typeface="Trebuchet MS"/>
              <a:cs typeface="Trebuchet MS"/>
            </a:endParaRPr>
          </a:p>
          <a:p>
            <a:pPr marL="12065" marR="5080" algn="ctr">
              <a:lnSpc>
                <a:spcPct val="101600"/>
              </a:lnSpc>
              <a:spcBef>
                <a:spcPts val="4845"/>
              </a:spcBef>
            </a:pPr>
            <a:r>
              <a:rPr sz="1600" spc="70" dirty="0">
                <a:solidFill>
                  <a:srgbClr val="1A4477"/>
                </a:solidFill>
                <a:latin typeface="Tahoma"/>
                <a:cs typeface="Tahoma"/>
              </a:rPr>
              <a:t>D</a:t>
            </a:r>
            <a:r>
              <a:rPr sz="1600" spc="60" dirty="0">
                <a:solidFill>
                  <a:srgbClr val="1A4477"/>
                </a:solidFill>
                <a:latin typeface="Tahoma"/>
                <a:cs typeface="Tahoma"/>
              </a:rPr>
              <a:t>e</a:t>
            </a:r>
            <a:r>
              <a:rPr sz="1600" spc="55" dirty="0">
                <a:solidFill>
                  <a:srgbClr val="1A4477"/>
                </a:solidFill>
                <a:latin typeface="Tahoma"/>
                <a:cs typeface="Tahoma"/>
              </a:rPr>
              <a:t>v</a:t>
            </a:r>
            <a:r>
              <a:rPr sz="1600" spc="65" dirty="0">
                <a:solidFill>
                  <a:srgbClr val="1A4477"/>
                </a:solidFill>
                <a:latin typeface="Tahoma"/>
                <a:cs typeface="Tahoma"/>
              </a:rPr>
              <a:t>e</a:t>
            </a:r>
            <a:r>
              <a:rPr sz="1600" spc="10" dirty="0">
                <a:solidFill>
                  <a:srgbClr val="1A4477"/>
                </a:solidFill>
                <a:latin typeface="Tahoma"/>
                <a:cs typeface="Tahoma"/>
              </a:rPr>
              <a:t>l</a:t>
            </a:r>
            <a:r>
              <a:rPr sz="1600" spc="60" dirty="0">
                <a:solidFill>
                  <a:srgbClr val="1A4477"/>
                </a:solidFill>
                <a:latin typeface="Tahoma"/>
                <a:cs typeface="Tahoma"/>
              </a:rPr>
              <a:t>oping  </a:t>
            </a:r>
            <a:r>
              <a:rPr sz="1600" spc="80" dirty="0">
                <a:solidFill>
                  <a:srgbClr val="1A4477"/>
                </a:solidFill>
                <a:latin typeface="Tahoma"/>
                <a:cs typeface="Tahoma"/>
              </a:rPr>
              <a:t>OpenCV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418722" y="3077577"/>
            <a:ext cx="364490" cy="466725"/>
          </a:xfrm>
          <a:custGeom>
            <a:avLst/>
            <a:gdLst/>
            <a:ahLst/>
            <a:cxnLst/>
            <a:rect l="l" t="t" r="r" b="b"/>
            <a:pathLst>
              <a:path w="364489" h="466725">
                <a:moveTo>
                  <a:pt x="55689" y="395443"/>
                </a:moveTo>
                <a:lnTo>
                  <a:pt x="34405" y="395443"/>
                </a:lnTo>
                <a:lnTo>
                  <a:pt x="22897" y="357213"/>
                </a:lnTo>
                <a:lnTo>
                  <a:pt x="22386" y="318151"/>
                </a:lnTo>
                <a:lnTo>
                  <a:pt x="31828" y="279958"/>
                </a:lnTo>
                <a:lnTo>
                  <a:pt x="50180" y="244332"/>
                </a:lnTo>
                <a:lnTo>
                  <a:pt x="34728" y="208789"/>
                </a:lnTo>
                <a:lnTo>
                  <a:pt x="28785" y="171320"/>
                </a:lnTo>
                <a:lnTo>
                  <a:pt x="28735" y="169249"/>
                </a:lnTo>
                <a:lnTo>
                  <a:pt x="32588" y="130454"/>
                </a:lnTo>
                <a:lnTo>
                  <a:pt x="47314" y="90659"/>
                </a:lnTo>
                <a:lnTo>
                  <a:pt x="69372" y="58019"/>
                </a:lnTo>
                <a:lnTo>
                  <a:pt x="129911" y="13715"/>
                </a:lnTo>
                <a:lnTo>
                  <a:pt x="195210" y="0"/>
                </a:lnTo>
                <a:lnTo>
                  <a:pt x="225219" y="2494"/>
                </a:lnTo>
                <a:lnTo>
                  <a:pt x="254819" y="10569"/>
                </a:lnTo>
                <a:lnTo>
                  <a:pt x="277474" y="21607"/>
                </a:lnTo>
                <a:lnTo>
                  <a:pt x="197648" y="21607"/>
                </a:lnTo>
                <a:lnTo>
                  <a:pt x="172473" y="24232"/>
                </a:lnTo>
                <a:lnTo>
                  <a:pt x="104822" y="55372"/>
                </a:lnTo>
                <a:lnTo>
                  <a:pt x="78646" y="83171"/>
                </a:lnTo>
                <a:lnTo>
                  <a:pt x="60006" y="118498"/>
                </a:lnTo>
                <a:lnTo>
                  <a:pt x="51467" y="174397"/>
                </a:lnTo>
                <a:lnTo>
                  <a:pt x="55866" y="200448"/>
                </a:lnTo>
                <a:lnTo>
                  <a:pt x="65339" y="224782"/>
                </a:lnTo>
                <a:lnTo>
                  <a:pt x="96385" y="224782"/>
                </a:lnTo>
                <a:lnTo>
                  <a:pt x="92287" y="228310"/>
                </a:lnTo>
                <a:lnTo>
                  <a:pt x="84542" y="235992"/>
                </a:lnTo>
                <a:lnTo>
                  <a:pt x="77492" y="244176"/>
                </a:lnTo>
                <a:lnTo>
                  <a:pt x="93355" y="262215"/>
                </a:lnTo>
                <a:lnTo>
                  <a:pt x="95368" y="263877"/>
                </a:lnTo>
                <a:lnTo>
                  <a:pt x="63429" y="263877"/>
                </a:lnTo>
                <a:lnTo>
                  <a:pt x="47664" y="300855"/>
                </a:lnTo>
                <a:lnTo>
                  <a:pt x="42240" y="340229"/>
                </a:lnTo>
                <a:lnTo>
                  <a:pt x="48103" y="379754"/>
                </a:lnTo>
                <a:lnTo>
                  <a:pt x="55689" y="395443"/>
                </a:lnTo>
                <a:close/>
              </a:path>
              <a:path w="364489" h="466725">
                <a:moveTo>
                  <a:pt x="277332" y="40353"/>
                </a:moveTo>
                <a:lnTo>
                  <a:pt x="275285" y="40151"/>
                </a:lnTo>
                <a:lnTo>
                  <a:pt x="273234" y="39111"/>
                </a:lnTo>
                <a:lnTo>
                  <a:pt x="248574" y="28906"/>
                </a:lnTo>
                <a:lnTo>
                  <a:pt x="223197" y="23119"/>
                </a:lnTo>
                <a:lnTo>
                  <a:pt x="197648" y="21607"/>
                </a:lnTo>
                <a:lnTo>
                  <a:pt x="277474" y="21607"/>
                </a:lnTo>
                <a:lnTo>
                  <a:pt x="283279" y="24436"/>
                </a:lnTo>
                <a:lnTo>
                  <a:pt x="290909" y="29188"/>
                </a:lnTo>
                <a:lnTo>
                  <a:pt x="286326" y="38668"/>
                </a:lnTo>
                <a:lnTo>
                  <a:pt x="277332" y="40353"/>
                </a:lnTo>
                <a:close/>
              </a:path>
              <a:path w="364489" h="466725">
                <a:moveTo>
                  <a:pt x="96385" y="224782"/>
                </a:moveTo>
                <a:lnTo>
                  <a:pt x="65339" y="224782"/>
                </a:lnTo>
                <a:lnTo>
                  <a:pt x="79562" y="210173"/>
                </a:lnTo>
                <a:lnTo>
                  <a:pt x="112644" y="185799"/>
                </a:lnTo>
                <a:lnTo>
                  <a:pt x="151720" y="169249"/>
                </a:lnTo>
                <a:lnTo>
                  <a:pt x="201159" y="160754"/>
                </a:lnTo>
                <a:lnTo>
                  <a:pt x="229834" y="160923"/>
                </a:lnTo>
                <a:lnTo>
                  <a:pt x="258352" y="164502"/>
                </a:lnTo>
                <a:lnTo>
                  <a:pt x="286271" y="171320"/>
                </a:lnTo>
                <a:lnTo>
                  <a:pt x="314909" y="183090"/>
                </a:lnTo>
                <a:lnTo>
                  <a:pt x="216789" y="183090"/>
                </a:lnTo>
                <a:lnTo>
                  <a:pt x="203606" y="183370"/>
                </a:lnTo>
                <a:lnTo>
                  <a:pt x="159494" y="190761"/>
                </a:lnTo>
                <a:lnTo>
                  <a:pt x="109576" y="214360"/>
                </a:lnTo>
                <a:lnTo>
                  <a:pt x="100655" y="221107"/>
                </a:lnTo>
                <a:lnTo>
                  <a:pt x="96385" y="224782"/>
                </a:lnTo>
                <a:close/>
              </a:path>
              <a:path w="364489" h="466725">
                <a:moveTo>
                  <a:pt x="327221" y="314267"/>
                </a:moveTo>
                <a:lnTo>
                  <a:pt x="239557" y="314267"/>
                </a:lnTo>
                <a:lnTo>
                  <a:pt x="267002" y="313140"/>
                </a:lnTo>
                <a:lnTo>
                  <a:pt x="269142" y="312892"/>
                </a:lnTo>
                <a:lnTo>
                  <a:pt x="328804" y="284396"/>
                </a:lnTo>
                <a:lnTo>
                  <a:pt x="342530" y="259589"/>
                </a:lnTo>
                <a:lnTo>
                  <a:pt x="335821" y="229186"/>
                </a:lnTo>
                <a:lnTo>
                  <a:pt x="288481" y="194983"/>
                </a:lnTo>
                <a:lnTo>
                  <a:pt x="229954" y="183649"/>
                </a:lnTo>
                <a:lnTo>
                  <a:pt x="216789" y="183090"/>
                </a:lnTo>
                <a:lnTo>
                  <a:pt x="314909" y="183090"/>
                </a:lnTo>
                <a:lnTo>
                  <a:pt x="315583" y="183370"/>
                </a:lnTo>
                <a:lnTo>
                  <a:pt x="341795" y="201739"/>
                </a:lnTo>
                <a:lnTo>
                  <a:pt x="359779" y="226651"/>
                </a:lnTo>
                <a:lnTo>
                  <a:pt x="364369" y="258303"/>
                </a:lnTo>
                <a:lnTo>
                  <a:pt x="354912" y="286961"/>
                </a:lnTo>
                <a:lnTo>
                  <a:pt x="335844" y="309037"/>
                </a:lnTo>
                <a:lnTo>
                  <a:pt x="327221" y="314267"/>
                </a:lnTo>
                <a:close/>
              </a:path>
              <a:path w="364489" h="466725">
                <a:moveTo>
                  <a:pt x="239014" y="336607"/>
                </a:moveTo>
                <a:lnTo>
                  <a:pt x="166445" y="326787"/>
                </a:lnTo>
                <a:lnTo>
                  <a:pt x="112210" y="305301"/>
                </a:lnTo>
                <a:lnTo>
                  <a:pt x="77650" y="279358"/>
                </a:lnTo>
                <a:lnTo>
                  <a:pt x="63429" y="263877"/>
                </a:lnTo>
                <a:lnTo>
                  <a:pt x="95368" y="263877"/>
                </a:lnTo>
                <a:lnTo>
                  <a:pt x="112218" y="277789"/>
                </a:lnTo>
                <a:lnTo>
                  <a:pt x="133769" y="290656"/>
                </a:lnTo>
                <a:lnTo>
                  <a:pt x="157696" y="300574"/>
                </a:lnTo>
                <a:lnTo>
                  <a:pt x="184109" y="307839"/>
                </a:lnTo>
                <a:lnTo>
                  <a:pt x="211661" y="312451"/>
                </a:lnTo>
                <a:lnTo>
                  <a:pt x="239557" y="314267"/>
                </a:lnTo>
                <a:lnTo>
                  <a:pt x="327221" y="314267"/>
                </a:lnTo>
                <a:lnTo>
                  <a:pt x="310345" y="324502"/>
                </a:lnTo>
                <a:lnTo>
                  <a:pt x="281592" y="333324"/>
                </a:lnTo>
                <a:lnTo>
                  <a:pt x="279356" y="333743"/>
                </a:lnTo>
                <a:lnTo>
                  <a:pt x="277110" y="334113"/>
                </a:lnTo>
                <a:lnTo>
                  <a:pt x="274901" y="334399"/>
                </a:lnTo>
                <a:lnTo>
                  <a:pt x="239014" y="336607"/>
                </a:lnTo>
                <a:close/>
              </a:path>
              <a:path w="364489" h="466725">
                <a:moveTo>
                  <a:pt x="94041" y="417186"/>
                </a:moveTo>
                <a:lnTo>
                  <a:pt x="66201" y="417186"/>
                </a:lnTo>
                <a:lnTo>
                  <a:pt x="73167" y="403408"/>
                </a:lnTo>
                <a:lnTo>
                  <a:pt x="105497" y="368978"/>
                </a:lnTo>
                <a:lnTo>
                  <a:pt x="111144" y="366267"/>
                </a:lnTo>
                <a:lnTo>
                  <a:pt x="118248" y="367414"/>
                </a:lnTo>
                <a:lnTo>
                  <a:pt x="123275" y="372487"/>
                </a:lnTo>
                <a:lnTo>
                  <a:pt x="124626" y="379310"/>
                </a:lnTo>
                <a:lnTo>
                  <a:pt x="124635" y="379754"/>
                </a:lnTo>
                <a:lnTo>
                  <a:pt x="120962" y="387040"/>
                </a:lnTo>
                <a:lnTo>
                  <a:pt x="107346" y="400586"/>
                </a:lnTo>
                <a:lnTo>
                  <a:pt x="95038" y="415085"/>
                </a:lnTo>
                <a:lnTo>
                  <a:pt x="94041" y="417186"/>
                </a:lnTo>
                <a:close/>
              </a:path>
              <a:path w="364489" h="466725">
                <a:moveTo>
                  <a:pt x="72468" y="466398"/>
                </a:moveTo>
                <a:lnTo>
                  <a:pt x="68339" y="465264"/>
                </a:lnTo>
                <a:lnTo>
                  <a:pt x="65601" y="461376"/>
                </a:lnTo>
                <a:lnTo>
                  <a:pt x="51753" y="443517"/>
                </a:lnTo>
                <a:lnTo>
                  <a:pt x="36713" y="427116"/>
                </a:lnTo>
                <a:lnTo>
                  <a:pt x="20855" y="411335"/>
                </a:lnTo>
                <a:lnTo>
                  <a:pt x="4550" y="395338"/>
                </a:lnTo>
                <a:lnTo>
                  <a:pt x="0" y="391002"/>
                </a:lnTo>
                <a:lnTo>
                  <a:pt x="3822" y="382757"/>
                </a:lnTo>
                <a:lnTo>
                  <a:pt x="10678" y="381473"/>
                </a:lnTo>
                <a:lnTo>
                  <a:pt x="12078" y="381618"/>
                </a:lnTo>
                <a:lnTo>
                  <a:pt x="20916" y="385888"/>
                </a:lnTo>
                <a:lnTo>
                  <a:pt x="27830" y="390621"/>
                </a:lnTo>
                <a:lnTo>
                  <a:pt x="34405" y="395443"/>
                </a:lnTo>
                <a:lnTo>
                  <a:pt x="55689" y="395443"/>
                </a:lnTo>
                <a:lnTo>
                  <a:pt x="66201" y="417186"/>
                </a:lnTo>
                <a:lnTo>
                  <a:pt x="94041" y="417186"/>
                </a:lnTo>
                <a:lnTo>
                  <a:pt x="87227" y="431536"/>
                </a:lnTo>
                <a:lnTo>
                  <a:pt x="87098" y="450941"/>
                </a:lnTo>
                <a:lnTo>
                  <a:pt x="88878" y="458136"/>
                </a:lnTo>
                <a:lnTo>
                  <a:pt x="82912" y="464442"/>
                </a:lnTo>
                <a:lnTo>
                  <a:pt x="72468" y="466398"/>
                </a:lnTo>
                <a:close/>
              </a:path>
            </a:pathLst>
          </a:custGeom>
          <a:solidFill>
            <a:srgbClr val="73CB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384379" y="1983286"/>
            <a:ext cx="364490" cy="494665"/>
          </a:xfrm>
          <a:custGeom>
            <a:avLst/>
            <a:gdLst/>
            <a:ahLst/>
            <a:cxnLst/>
            <a:rect l="l" t="t" r="r" b="b"/>
            <a:pathLst>
              <a:path w="364489" h="494664">
                <a:moveTo>
                  <a:pt x="10678" y="90030"/>
                </a:moveTo>
                <a:lnTo>
                  <a:pt x="3822" y="88668"/>
                </a:lnTo>
                <a:lnTo>
                  <a:pt x="0" y="79928"/>
                </a:lnTo>
                <a:lnTo>
                  <a:pt x="4657" y="75220"/>
                </a:lnTo>
                <a:lnTo>
                  <a:pt x="20855" y="58372"/>
                </a:lnTo>
                <a:lnTo>
                  <a:pt x="36713" y="41643"/>
                </a:lnTo>
                <a:lnTo>
                  <a:pt x="51753" y="24256"/>
                </a:lnTo>
                <a:lnTo>
                  <a:pt x="65601" y="5323"/>
                </a:lnTo>
                <a:lnTo>
                  <a:pt x="68339" y="1202"/>
                </a:lnTo>
                <a:lnTo>
                  <a:pt x="72468" y="0"/>
                </a:lnTo>
                <a:lnTo>
                  <a:pt x="82912" y="2073"/>
                </a:lnTo>
                <a:lnTo>
                  <a:pt x="88878" y="8759"/>
                </a:lnTo>
                <a:lnTo>
                  <a:pt x="87097" y="16387"/>
                </a:lnTo>
                <a:lnTo>
                  <a:pt x="87227" y="36958"/>
                </a:lnTo>
                <a:lnTo>
                  <a:pt x="94040" y="52170"/>
                </a:lnTo>
                <a:lnTo>
                  <a:pt x="66201" y="52170"/>
                </a:lnTo>
                <a:lnTo>
                  <a:pt x="55689" y="75220"/>
                </a:lnTo>
                <a:lnTo>
                  <a:pt x="34405" y="75220"/>
                </a:lnTo>
                <a:lnTo>
                  <a:pt x="27830" y="80331"/>
                </a:lnTo>
                <a:lnTo>
                  <a:pt x="20915" y="85349"/>
                </a:lnTo>
                <a:lnTo>
                  <a:pt x="12078" y="89876"/>
                </a:lnTo>
                <a:lnTo>
                  <a:pt x="10678" y="90030"/>
                </a:lnTo>
                <a:close/>
              </a:path>
              <a:path w="364489" h="494664">
                <a:moveTo>
                  <a:pt x="111145" y="106153"/>
                </a:moveTo>
                <a:lnTo>
                  <a:pt x="82481" y="80160"/>
                </a:lnTo>
                <a:lnTo>
                  <a:pt x="66201" y="52170"/>
                </a:lnTo>
                <a:lnTo>
                  <a:pt x="94040" y="52170"/>
                </a:lnTo>
                <a:lnTo>
                  <a:pt x="95038" y="54399"/>
                </a:lnTo>
                <a:lnTo>
                  <a:pt x="107346" y="69770"/>
                </a:lnTo>
                <a:lnTo>
                  <a:pt x="120962" y="84132"/>
                </a:lnTo>
                <a:lnTo>
                  <a:pt x="124634" y="91853"/>
                </a:lnTo>
                <a:lnTo>
                  <a:pt x="124626" y="92325"/>
                </a:lnTo>
                <a:lnTo>
                  <a:pt x="123275" y="99560"/>
                </a:lnTo>
                <a:lnTo>
                  <a:pt x="118248" y="104937"/>
                </a:lnTo>
                <a:lnTo>
                  <a:pt x="111145" y="106153"/>
                </a:lnTo>
                <a:close/>
              </a:path>
              <a:path w="364489" h="494664">
                <a:moveTo>
                  <a:pt x="195210" y="494448"/>
                </a:moveTo>
                <a:lnTo>
                  <a:pt x="129911" y="479905"/>
                </a:lnTo>
                <a:lnTo>
                  <a:pt x="69371" y="432936"/>
                </a:lnTo>
                <a:lnTo>
                  <a:pt x="47314" y="398332"/>
                </a:lnTo>
                <a:lnTo>
                  <a:pt x="32587" y="356144"/>
                </a:lnTo>
                <a:lnTo>
                  <a:pt x="28628" y="313871"/>
                </a:lnTo>
                <a:lnTo>
                  <a:pt x="34728" y="273099"/>
                </a:lnTo>
                <a:lnTo>
                  <a:pt x="50179" y="235418"/>
                </a:lnTo>
                <a:lnTo>
                  <a:pt x="31827" y="197650"/>
                </a:lnTo>
                <a:lnTo>
                  <a:pt x="22386" y="157160"/>
                </a:lnTo>
                <a:lnTo>
                  <a:pt x="22897" y="115749"/>
                </a:lnTo>
                <a:lnTo>
                  <a:pt x="34405" y="75220"/>
                </a:lnTo>
                <a:lnTo>
                  <a:pt x="55689" y="75220"/>
                </a:lnTo>
                <a:lnTo>
                  <a:pt x="48104" y="91853"/>
                </a:lnTo>
                <a:lnTo>
                  <a:pt x="42240" y="133754"/>
                </a:lnTo>
                <a:lnTo>
                  <a:pt x="47663" y="175496"/>
                </a:lnTo>
                <a:lnTo>
                  <a:pt x="63429" y="214699"/>
                </a:lnTo>
                <a:lnTo>
                  <a:pt x="95369" y="214699"/>
                </a:lnTo>
                <a:lnTo>
                  <a:pt x="93355" y="216462"/>
                </a:lnTo>
                <a:lnTo>
                  <a:pt x="77492" y="235584"/>
                </a:lnTo>
                <a:lnTo>
                  <a:pt x="84542" y="244261"/>
                </a:lnTo>
                <a:lnTo>
                  <a:pt x="92287" y="252406"/>
                </a:lnTo>
                <a:lnTo>
                  <a:pt x="96384" y="256144"/>
                </a:lnTo>
                <a:lnTo>
                  <a:pt x="65339" y="256144"/>
                </a:lnTo>
                <a:lnTo>
                  <a:pt x="55866" y="281942"/>
                </a:lnTo>
                <a:lnTo>
                  <a:pt x="51467" y="309559"/>
                </a:lnTo>
                <a:lnTo>
                  <a:pt x="52671" y="338637"/>
                </a:lnTo>
                <a:lnTo>
                  <a:pt x="78646" y="406271"/>
                </a:lnTo>
                <a:lnTo>
                  <a:pt x="104822" y="435743"/>
                </a:lnTo>
                <a:lnTo>
                  <a:pt x="136707" y="456737"/>
                </a:lnTo>
                <a:lnTo>
                  <a:pt x="197648" y="471541"/>
                </a:lnTo>
                <a:lnTo>
                  <a:pt x="277478" y="471541"/>
                </a:lnTo>
                <a:lnTo>
                  <a:pt x="254819" y="483245"/>
                </a:lnTo>
                <a:lnTo>
                  <a:pt x="225219" y="491804"/>
                </a:lnTo>
                <a:lnTo>
                  <a:pt x="195210" y="494448"/>
                </a:lnTo>
                <a:close/>
              </a:path>
              <a:path w="364489" h="494664">
                <a:moveTo>
                  <a:pt x="95369" y="214699"/>
                </a:moveTo>
                <a:lnTo>
                  <a:pt x="63429" y="214699"/>
                </a:lnTo>
                <a:lnTo>
                  <a:pt x="77650" y="198287"/>
                </a:lnTo>
                <a:lnTo>
                  <a:pt x="112210" y="170785"/>
                </a:lnTo>
                <a:lnTo>
                  <a:pt x="166445" y="148009"/>
                </a:lnTo>
                <a:lnTo>
                  <a:pt x="239014" y="137601"/>
                </a:lnTo>
                <a:lnTo>
                  <a:pt x="274901" y="139942"/>
                </a:lnTo>
                <a:lnTo>
                  <a:pt x="327217" y="161284"/>
                </a:lnTo>
                <a:lnTo>
                  <a:pt x="239557" y="161284"/>
                </a:lnTo>
                <a:lnTo>
                  <a:pt x="211661" y="163208"/>
                </a:lnTo>
                <a:lnTo>
                  <a:pt x="184109" y="168097"/>
                </a:lnTo>
                <a:lnTo>
                  <a:pt x="157696" y="175797"/>
                </a:lnTo>
                <a:lnTo>
                  <a:pt x="133769" y="186312"/>
                </a:lnTo>
                <a:lnTo>
                  <a:pt x="112218" y="199952"/>
                </a:lnTo>
                <a:lnTo>
                  <a:pt x="95369" y="214699"/>
                </a:lnTo>
                <a:close/>
              </a:path>
              <a:path w="364489" h="494664">
                <a:moveTo>
                  <a:pt x="314916" y="300348"/>
                </a:moveTo>
                <a:lnTo>
                  <a:pt x="216789" y="300348"/>
                </a:lnTo>
                <a:lnTo>
                  <a:pt x="229954" y="299756"/>
                </a:lnTo>
                <a:lnTo>
                  <a:pt x="258410" y="296062"/>
                </a:lnTo>
                <a:lnTo>
                  <a:pt x="288482" y="287742"/>
                </a:lnTo>
                <a:lnTo>
                  <a:pt x="315756" y="273361"/>
                </a:lnTo>
                <a:lnTo>
                  <a:pt x="335821" y="251484"/>
                </a:lnTo>
                <a:lnTo>
                  <a:pt x="342529" y="219252"/>
                </a:lnTo>
                <a:lnTo>
                  <a:pt x="328803" y="192953"/>
                </a:lnTo>
                <a:lnTo>
                  <a:pt x="273609" y="163521"/>
                </a:lnTo>
                <a:lnTo>
                  <a:pt x="239557" y="161284"/>
                </a:lnTo>
                <a:lnTo>
                  <a:pt x="327217" y="161284"/>
                </a:lnTo>
                <a:lnTo>
                  <a:pt x="335845" y="166831"/>
                </a:lnTo>
                <a:lnTo>
                  <a:pt x="354912" y="190236"/>
                </a:lnTo>
                <a:lnTo>
                  <a:pt x="364370" y="220617"/>
                </a:lnTo>
                <a:lnTo>
                  <a:pt x="359779" y="254172"/>
                </a:lnTo>
                <a:lnTo>
                  <a:pt x="341796" y="280581"/>
                </a:lnTo>
                <a:lnTo>
                  <a:pt x="315575" y="300061"/>
                </a:lnTo>
                <a:lnTo>
                  <a:pt x="314916" y="300348"/>
                </a:lnTo>
                <a:close/>
              </a:path>
              <a:path w="364489" h="494664">
                <a:moveTo>
                  <a:pt x="201159" y="324026"/>
                </a:moveTo>
                <a:lnTo>
                  <a:pt x="162183" y="318004"/>
                </a:lnTo>
                <a:lnTo>
                  <a:pt x="112644" y="297473"/>
                </a:lnTo>
                <a:lnTo>
                  <a:pt x="79562" y="271633"/>
                </a:lnTo>
                <a:lnTo>
                  <a:pt x="65339" y="256144"/>
                </a:lnTo>
                <a:lnTo>
                  <a:pt x="96384" y="256144"/>
                </a:lnTo>
                <a:lnTo>
                  <a:pt x="100655" y="260042"/>
                </a:lnTo>
                <a:lnTo>
                  <a:pt x="109576" y="267194"/>
                </a:lnTo>
                <a:lnTo>
                  <a:pt x="159494" y="292215"/>
                </a:lnTo>
                <a:lnTo>
                  <a:pt x="203606" y="300051"/>
                </a:lnTo>
                <a:lnTo>
                  <a:pt x="216789" y="300348"/>
                </a:lnTo>
                <a:lnTo>
                  <a:pt x="314916" y="300348"/>
                </a:lnTo>
                <a:lnTo>
                  <a:pt x="286272" y="312828"/>
                </a:lnTo>
                <a:lnTo>
                  <a:pt x="258352" y="320055"/>
                </a:lnTo>
                <a:lnTo>
                  <a:pt x="229834" y="323849"/>
                </a:lnTo>
                <a:lnTo>
                  <a:pt x="201159" y="324026"/>
                </a:lnTo>
                <a:close/>
              </a:path>
              <a:path w="364489" h="494664">
                <a:moveTo>
                  <a:pt x="277478" y="471541"/>
                </a:moveTo>
                <a:lnTo>
                  <a:pt x="197648" y="471541"/>
                </a:lnTo>
                <a:lnTo>
                  <a:pt x="223197" y="469939"/>
                </a:lnTo>
                <a:lnTo>
                  <a:pt x="248574" y="463804"/>
                </a:lnTo>
                <a:lnTo>
                  <a:pt x="273234" y="452987"/>
                </a:lnTo>
                <a:lnTo>
                  <a:pt x="275285" y="451884"/>
                </a:lnTo>
                <a:lnTo>
                  <a:pt x="277332" y="451670"/>
                </a:lnTo>
                <a:lnTo>
                  <a:pt x="279224" y="452046"/>
                </a:lnTo>
                <a:lnTo>
                  <a:pt x="283927" y="454511"/>
                </a:lnTo>
                <a:lnTo>
                  <a:pt x="286776" y="458936"/>
                </a:lnTo>
                <a:lnTo>
                  <a:pt x="286863" y="464040"/>
                </a:lnTo>
                <a:lnTo>
                  <a:pt x="283279" y="468544"/>
                </a:lnTo>
                <a:lnTo>
                  <a:pt x="277478" y="471541"/>
                </a:lnTo>
                <a:close/>
              </a:path>
            </a:pathLst>
          </a:custGeom>
          <a:solidFill>
            <a:srgbClr val="73CB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453055" y="1983286"/>
            <a:ext cx="364490" cy="494665"/>
          </a:xfrm>
          <a:custGeom>
            <a:avLst/>
            <a:gdLst/>
            <a:ahLst/>
            <a:cxnLst/>
            <a:rect l="l" t="t" r="r" b="b"/>
            <a:pathLst>
              <a:path w="364490" h="494664">
                <a:moveTo>
                  <a:pt x="10677" y="90030"/>
                </a:moveTo>
                <a:lnTo>
                  <a:pt x="3822" y="88668"/>
                </a:lnTo>
                <a:lnTo>
                  <a:pt x="0" y="79928"/>
                </a:lnTo>
                <a:lnTo>
                  <a:pt x="4657" y="75220"/>
                </a:lnTo>
                <a:lnTo>
                  <a:pt x="20855" y="58372"/>
                </a:lnTo>
                <a:lnTo>
                  <a:pt x="36713" y="41643"/>
                </a:lnTo>
                <a:lnTo>
                  <a:pt x="51753" y="24256"/>
                </a:lnTo>
                <a:lnTo>
                  <a:pt x="65601" y="5323"/>
                </a:lnTo>
                <a:lnTo>
                  <a:pt x="68339" y="1202"/>
                </a:lnTo>
                <a:lnTo>
                  <a:pt x="72468" y="0"/>
                </a:lnTo>
                <a:lnTo>
                  <a:pt x="82912" y="2073"/>
                </a:lnTo>
                <a:lnTo>
                  <a:pt x="88877" y="8759"/>
                </a:lnTo>
                <a:lnTo>
                  <a:pt x="87097" y="16387"/>
                </a:lnTo>
                <a:lnTo>
                  <a:pt x="87226" y="36958"/>
                </a:lnTo>
                <a:lnTo>
                  <a:pt x="94040" y="52170"/>
                </a:lnTo>
                <a:lnTo>
                  <a:pt x="66201" y="52170"/>
                </a:lnTo>
                <a:lnTo>
                  <a:pt x="55689" y="75220"/>
                </a:lnTo>
                <a:lnTo>
                  <a:pt x="34405" y="75220"/>
                </a:lnTo>
                <a:lnTo>
                  <a:pt x="27830" y="80331"/>
                </a:lnTo>
                <a:lnTo>
                  <a:pt x="20915" y="85349"/>
                </a:lnTo>
                <a:lnTo>
                  <a:pt x="12078" y="89876"/>
                </a:lnTo>
                <a:lnTo>
                  <a:pt x="10677" y="90030"/>
                </a:lnTo>
                <a:close/>
              </a:path>
              <a:path w="364490" h="494664">
                <a:moveTo>
                  <a:pt x="111145" y="106153"/>
                </a:moveTo>
                <a:lnTo>
                  <a:pt x="82481" y="80160"/>
                </a:lnTo>
                <a:lnTo>
                  <a:pt x="66201" y="52170"/>
                </a:lnTo>
                <a:lnTo>
                  <a:pt x="94040" y="52170"/>
                </a:lnTo>
                <a:lnTo>
                  <a:pt x="95038" y="54399"/>
                </a:lnTo>
                <a:lnTo>
                  <a:pt x="107346" y="69770"/>
                </a:lnTo>
                <a:lnTo>
                  <a:pt x="120962" y="84132"/>
                </a:lnTo>
                <a:lnTo>
                  <a:pt x="124634" y="91853"/>
                </a:lnTo>
                <a:lnTo>
                  <a:pt x="124626" y="92325"/>
                </a:lnTo>
                <a:lnTo>
                  <a:pt x="123275" y="99560"/>
                </a:lnTo>
                <a:lnTo>
                  <a:pt x="118248" y="104937"/>
                </a:lnTo>
                <a:lnTo>
                  <a:pt x="111145" y="106153"/>
                </a:lnTo>
                <a:close/>
              </a:path>
              <a:path w="364490" h="494664">
                <a:moveTo>
                  <a:pt x="195210" y="494448"/>
                </a:moveTo>
                <a:lnTo>
                  <a:pt x="129910" y="479905"/>
                </a:lnTo>
                <a:lnTo>
                  <a:pt x="69371" y="432936"/>
                </a:lnTo>
                <a:lnTo>
                  <a:pt x="47314" y="398332"/>
                </a:lnTo>
                <a:lnTo>
                  <a:pt x="32588" y="356144"/>
                </a:lnTo>
                <a:lnTo>
                  <a:pt x="28628" y="313871"/>
                </a:lnTo>
                <a:lnTo>
                  <a:pt x="34728" y="273099"/>
                </a:lnTo>
                <a:lnTo>
                  <a:pt x="50180" y="235418"/>
                </a:lnTo>
                <a:lnTo>
                  <a:pt x="31828" y="197650"/>
                </a:lnTo>
                <a:lnTo>
                  <a:pt x="22386" y="157160"/>
                </a:lnTo>
                <a:lnTo>
                  <a:pt x="22897" y="115749"/>
                </a:lnTo>
                <a:lnTo>
                  <a:pt x="34405" y="75220"/>
                </a:lnTo>
                <a:lnTo>
                  <a:pt x="55689" y="75220"/>
                </a:lnTo>
                <a:lnTo>
                  <a:pt x="48103" y="91853"/>
                </a:lnTo>
                <a:lnTo>
                  <a:pt x="42240" y="133754"/>
                </a:lnTo>
                <a:lnTo>
                  <a:pt x="47663" y="175496"/>
                </a:lnTo>
                <a:lnTo>
                  <a:pt x="63429" y="214699"/>
                </a:lnTo>
                <a:lnTo>
                  <a:pt x="95369" y="214699"/>
                </a:lnTo>
                <a:lnTo>
                  <a:pt x="93355" y="216462"/>
                </a:lnTo>
                <a:lnTo>
                  <a:pt x="77492" y="235584"/>
                </a:lnTo>
                <a:lnTo>
                  <a:pt x="84542" y="244261"/>
                </a:lnTo>
                <a:lnTo>
                  <a:pt x="92286" y="252406"/>
                </a:lnTo>
                <a:lnTo>
                  <a:pt x="96383" y="256144"/>
                </a:lnTo>
                <a:lnTo>
                  <a:pt x="65339" y="256144"/>
                </a:lnTo>
                <a:lnTo>
                  <a:pt x="55866" y="281942"/>
                </a:lnTo>
                <a:lnTo>
                  <a:pt x="51467" y="309559"/>
                </a:lnTo>
                <a:lnTo>
                  <a:pt x="52671" y="338637"/>
                </a:lnTo>
                <a:lnTo>
                  <a:pt x="78646" y="406271"/>
                </a:lnTo>
                <a:lnTo>
                  <a:pt x="104822" y="435743"/>
                </a:lnTo>
                <a:lnTo>
                  <a:pt x="136707" y="456737"/>
                </a:lnTo>
                <a:lnTo>
                  <a:pt x="197648" y="471541"/>
                </a:lnTo>
                <a:lnTo>
                  <a:pt x="277478" y="471541"/>
                </a:lnTo>
                <a:lnTo>
                  <a:pt x="254819" y="483245"/>
                </a:lnTo>
                <a:lnTo>
                  <a:pt x="225219" y="491804"/>
                </a:lnTo>
                <a:lnTo>
                  <a:pt x="195210" y="494448"/>
                </a:lnTo>
                <a:close/>
              </a:path>
              <a:path w="364490" h="494664">
                <a:moveTo>
                  <a:pt x="95369" y="214699"/>
                </a:moveTo>
                <a:lnTo>
                  <a:pt x="63429" y="214699"/>
                </a:lnTo>
                <a:lnTo>
                  <a:pt x="77650" y="198287"/>
                </a:lnTo>
                <a:lnTo>
                  <a:pt x="112209" y="170785"/>
                </a:lnTo>
                <a:lnTo>
                  <a:pt x="166444" y="148009"/>
                </a:lnTo>
                <a:lnTo>
                  <a:pt x="239014" y="137601"/>
                </a:lnTo>
                <a:lnTo>
                  <a:pt x="274901" y="139942"/>
                </a:lnTo>
                <a:lnTo>
                  <a:pt x="327217" y="161284"/>
                </a:lnTo>
                <a:lnTo>
                  <a:pt x="239556" y="161284"/>
                </a:lnTo>
                <a:lnTo>
                  <a:pt x="211660" y="163208"/>
                </a:lnTo>
                <a:lnTo>
                  <a:pt x="184109" y="168097"/>
                </a:lnTo>
                <a:lnTo>
                  <a:pt x="157695" y="175797"/>
                </a:lnTo>
                <a:lnTo>
                  <a:pt x="133769" y="186312"/>
                </a:lnTo>
                <a:lnTo>
                  <a:pt x="112218" y="199952"/>
                </a:lnTo>
                <a:lnTo>
                  <a:pt x="95369" y="214699"/>
                </a:lnTo>
                <a:close/>
              </a:path>
              <a:path w="364490" h="494664">
                <a:moveTo>
                  <a:pt x="314916" y="300348"/>
                </a:moveTo>
                <a:lnTo>
                  <a:pt x="216789" y="300348"/>
                </a:lnTo>
                <a:lnTo>
                  <a:pt x="229954" y="299756"/>
                </a:lnTo>
                <a:lnTo>
                  <a:pt x="258409" y="296062"/>
                </a:lnTo>
                <a:lnTo>
                  <a:pt x="288481" y="287742"/>
                </a:lnTo>
                <a:lnTo>
                  <a:pt x="315756" y="273361"/>
                </a:lnTo>
                <a:lnTo>
                  <a:pt x="335821" y="251484"/>
                </a:lnTo>
                <a:lnTo>
                  <a:pt x="342530" y="219252"/>
                </a:lnTo>
                <a:lnTo>
                  <a:pt x="328804" y="192953"/>
                </a:lnTo>
                <a:lnTo>
                  <a:pt x="273609" y="163521"/>
                </a:lnTo>
                <a:lnTo>
                  <a:pt x="239556" y="161284"/>
                </a:lnTo>
                <a:lnTo>
                  <a:pt x="327217" y="161284"/>
                </a:lnTo>
                <a:lnTo>
                  <a:pt x="335844" y="166831"/>
                </a:lnTo>
                <a:lnTo>
                  <a:pt x="354912" y="190236"/>
                </a:lnTo>
                <a:lnTo>
                  <a:pt x="364370" y="220617"/>
                </a:lnTo>
                <a:lnTo>
                  <a:pt x="359779" y="254172"/>
                </a:lnTo>
                <a:lnTo>
                  <a:pt x="341796" y="280581"/>
                </a:lnTo>
                <a:lnTo>
                  <a:pt x="315575" y="300061"/>
                </a:lnTo>
                <a:lnTo>
                  <a:pt x="314916" y="300348"/>
                </a:lnTo>
                <a:close/>
              </a:path>
              <a:path w="364490" h="494664">
                <a:moveTo>
                  <a:pt x="201158" y="324026"/>
                </a:moveTo>
                <a:lnTo>
                  <a:pt x="162183" y="318004"/>
                </a:lnTo>
                <a:lnTo>
                  <a:pt x="112644" y="297473"/>
                </a:lnTo>
                <a:lnTo>
                  <a:pt x="79562" y="271633"/>
                </a:lnTo>
                <a:lnTo>
                  <a:pt x="65339" y="256144"/>
                </a:lnTo>
                <a:lnTo>
                  <a:pt x="96383" y="256144"/>
                </a:lnTo>
                <a:lnTo>
                  <a:pt x="100655" y="260042"/>
                </a:lnTo>
                <a:lnTo>
                  <a:pt x="109576" y="267194"/>
                </a:lnTo>
                <a:lnTo>
                  <a:pt x="159494" y="292215"/>
                </a:lnTo>
                <a:lnTo>
                  <a:pt x="203606" y="300051"/>
                </a:lnTo>
                <a:lnTo>
                  <a:pt x="216789" y="300348"/>
                </a:lnTo>
                <a:lnTo>
                  <a:pt x="314916" y="300348"/>
                </a:lnTo>
                <a:lnTo>
                  <a:pt x="286271" y="312828"/>
                </a:lnTo>
                <a:lnTo>
                  <a:pt x="258351" y="320055"/>
                </a:lnTo>
                <a:lnTo>
                  <a:pt x="229834" y="323849"/>
                </a:lnTo>
                <a:lnTo>
                  <a:pt x="201158" y="324026"/>
                </a:lnTo>
                <a:close/>
              </a:path>
              <a:path w="364490" h="494664">
                <a:moveTo>
                  <a:pt x="277478" y="471541"/>
                </a:moveTo>
                <a:lnTo>
                  <a:pt x="197648" y="471541"/>
                </a:lnTo>
                <a:lnTo>
                  <a:pt x="223197" y="469939"/>
                </a:lnTo>
                <a:lnTo>
                  <a:pt x="248575" y="463804"/>
                </a:lnTo>
                <a:lnTo>
                  <a:pt x="273234" y="452987"/>
                </a:lnTo>
                <a:lnTo>
                  <a:pt x="275285" y="451884"/>
                </a:lnTo>
                <a:lnTo>
                  <a:pt x="277332" y="451670"/>
                </a:lnTo>
                <a:lnTo>
                  <a:pt x="279224" y="452046"/>
                </a:lnTo>
                <a:lnTo>
                  <a:pt x="283927" y="454511"/>
                </a:lnTo>
                <a:lnTo>
                  <a:pt x="286776" y="458936"/>
                </a:lnTo>
                <a:lnTo>
                  <a:pt x="286863" y="464040"/>
                </a:lnTo>
                <a:lnTo>
                  <a:pt x="283278" y="468544"/>
                </a:lnTo>
                <a:lnTo>
                  <a:pt x="277478" y="471541"/>
                </a:lnTo>
                <a:close/>
              </a:path>
            </a:pathLst>
          </a:custGeom>
          <a:solidFill>
            <a:srgbClr val="73CBCE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95595" y="1639915"/>
            <a:ext cx="4881880" cy="12567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2000" spc="60" dirty="0">
                <a:solidFill>
                  <a:srgbClr val="1A4477"/>
                </a:solidFill>
                <a:latin typeface="Tahoma"/>
                <a:cs typeface="Tahoma"/>
              </a:rPr>
              <a:t>The</a:t>
            </a:r>
            <a:r>
              <a:rPr sz="2000" spc="-8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2000" spc="95" dirty="0">
                <a:solidFill>
                  <a:srgbClr val="1A4477"/>
                </a:solidFill>
                <a:latin typeface="Tahoma"/>
                <a:cs typeface="Tahoma"/>
              </a:rPr>
              <a:t>robot</a:t>
            </a:r>
            <a:r>
              <a:rPr sz="2000" spc="-7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2000" spc="15" dirty="0">
                <a:solidFill>
                  <a:srgbClr val="1A4477"/>
                </a:solidFill>
                <a:latin typeface="Tahoma"/>
                <a:cs typeface="Tahoma"/>
              </a:rPr>
              <a:t>will</a:t>
            </a:r>
            <a:r>
              <a:rPr sz="2000" spc="-8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2000" spc="105" dirty="0">
                <a:solidFill>
                  <a:srgbClr val="1A4477"/>
                </a:solidFill>
                <a:latin typeface="Tahoma"/>
                <a:cs typeface="Tahoma"/>
              </a:rPr>
              <a:t>be</a:t>
            </a:r>
            <a:r>
              <a:rPr sz="2000" spc="-7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2000" spc="65" dirty="0">
                <a:solidFill>
                  <a:srgbClr val="1A4477"/>
                </a:solidFill>
                <a:latin typeface="Tahoma"/>
                <a:cs typeface="Tahoma"/>
              </a:rPr>
              <a:t>developed,</a:t>
            </a:r>
            <a:r>
              <a:rPr sz="2000" spc="-7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2000" spc="85" dirty="0">
                <a:solidFill>
                  <a:srgbClr val="1A4477"/>
                </a:solidFill>
                <a:latin typeface="Tahoma"/>
                <a:cs typeface="Tahoma"/>
              </a:rPr>
              <a:t>taken</a:t>
            </a:r>
            <a:r>
              <a:rPr sz="2000" spc="-8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2000" spc="55" dirty="0">
                <a:solidFill>
                  <a:srgbClr val="1A4477"/>
                </a:solidFill>
                <a:latin typeface="Tahoma"/>
                <a:cs typeface="Tahoma"/>
              </a:rPr>
              <a:t>into</a:t>
            </a:r>
            <a:r>
              <a:rPr sz="2000" spc="-7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2000" spc="175" dirty="0">
                <a:solidFill>
                  <a:srgbClr val="1A4477"/>
                </a:solidFill>
                <a:latin typeface="Tahoma"/>
                <a:cs typeface="Tahoma"/>
              </a:rPr>
              <a:t>a </a:t>
            </a:r>
            <a:r>
              <a:rPr sz="2000" spc="-61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2000" spc="90" dirty="0">
                <a:solidFill>
                  <a:srgbClr val="1A4477"/>
                </a:solidFill>
                <a:latin typeface="Tahoma"/>
                <a:cs typeface="Tahoma"/>
              </a:rPr>
              <a:t>bigger scale </a:t>
            </a:r>
            <a:r>
              <a:rPr sz="2000" spc="114" dirty="0">
                <a:solidFill>
                  <a:srgbClr val="1A4477"/>
                </a:solidFill>
                <a:latin typeface="Tahoma"/>
                <a:cs typeface="Tahoma"/>
              </a:rPr>
              <a:t>and </a:t>
            </a:r>
            <a:r>
              <a:rPr sz="2000" spc="60" dirty="0">
                <a:solidFill>
                  <a:srgbClr val="1A4477"/>
                </a:solidFill>
                <a:latin typeface="Tahoma"/>
                <a:cs typeface="Tahoma"/>
              </a:rPr>
              <a:t>include </a:t>
            </a:r>
            <a:r>
              <a:rPr sz="2000" spc="100" dirty="0">
                <a:solidFill>
                  <a:srgbClr val="1A4477"/>
                </a:solidFill>
                <a:latin typeface="Tahoma"/>
                <a:cs typeface="Tahoma"/>
              </a:rPr>
              <a:t>more </a:t>
            </a:r>
            <a:r>
              <a:rPr sz="2000" spc="75" dirty="0">
                <a:solidFill>
                  <a:srgbClr val="1A4477"/>
                </a:solidFill>
                <a:latin typeface="Tahoma"/>
                <a:cs typeface="Tahoma"/>
              </a:rPr>
              <a:t>features </a:t>
            </a:r>
            <a:r>
              <a:rPr sz="2000" spc="-61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2000" spc="15" dirty="0">
                <a:solidFill>
                  <a:srgbClr val="1A4477"/>
                </a:solidFill>
                <a:latin typeface="Tahoma"/>
                <a:cs typeface="Tahoma"/>
              </a:rPr>
              <a:t>in </a:t>
            </a:r>
            <a:r>
              <a:rPr sz="2000" spc="90" dirty="0">
                <a:solidFill>
                  <a:srgbClr val="1A4477"/>
                </a:solidFill>
                <a:latin typeface="Tahoma"/>
                <a:cs typeface="Tahoma"/>
              </a:rPr>
              <a:t>order to </a:t>
            </a:r>
            <a:r>
              <a:rPr sz="2000" spc="105" dirty="0">
                <a:solidFill>
                  <a:srgbClr val="1A4477"/>
                </a:solidFill>
                <a:latin typeface="Tahoma"/>
                <a:cs typeface="Tahoma"/>
              </a:rPr>
              <a:t>be </a:t>
            </a:r>
            <a:r>
              <a:rPr sz="2000" spc="75" dirty="0">
                <a:solidFill>
                  <a:srgbClr val="1A4477"/>
                </a:solidFill>
                <a:latin typeface="Tahoma"/>
                <a:cs typeface="Tahoma"/>
              </a:rPr>
              <a:t>used </a:t>
            </a:r>
            <a:r>
              <a:rPr sz="2000" spc="15" dirty="0">
                <a:solidFill>
                  <a:srgbClr val="1A4477"/>
                </a:solidFill>
                <a:latin typeface="Tahoma"/>
                <a:cs typeface="Tahoma"/>
              </a:rPr>
              <a:t>in </a:t>
            </a:r>
            <a:r>
              <a:rPr lang="en-US" sz="2000" spc="75" dirty="0">
                <a:solidFill>
                  <a:srgbClr val="1A4477"/>
                </a:solidFill>
                <a:latin typeface="Tahoma"/>
                <a:cs typeface="Tahoma"/>
              </a:rPr>
              <a:t>bigger scale</a:t>
            </a:r>
          </a:p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2000" spc="60" dirty="0">
                <a:solidFill>
                  <a:srgbClr val="1A4477"/>
                </a:solidFill>
                <a:latin typeface="Tahoma"/>
                <a:cs typeface="Tahoma"/>
              </a:rPr>
              <a:t>.</a:t>
            </a:r>
            <a:endParaRPr sz="2000" dirty="0">
              <a:latin typeface="Tahoma"/>
              <a:cs typeface="Tahom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0600" y="971550"/>
            <a:ext cx="6966362" cy="2983305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873234" y="688925"/>
            <a:ext cx="4715510" cy="152400"/>
          </a:xfrm>
          <a:custGeom>
            <a:avLst/>
            <a:gdLst/>
            <a:ahLst/>
            <a:cxnLst/>
            <a:rect l="l" t="t" r="r" b="b"/>
            <a:pathLst>
              <a:path w="4715510" h="152400">
                <a:moveTo>
                  <a:pt x="208393" y="151828"/>
                </a:moveTo>
                <a:lnTo>
                  <a:pt x="203032" y="151828"/>
                </a:lnTo>
                <a:lnTo>
                  <a:pt x="139020" y="148810"/>
                </a:lnTo>
                <a:lnTo>
                  <a:pt x="83306" y="140716"/>
                </a:lnTo>
                <a:lnTo>
                  <a:pt x="39294" y="128983"/>
                </a:lnTo>
                <a:lnTo>
                  <a:pt x="10391" y="115051"/>
                </a:lnTo>
                <a:lnTo>
                  <a:pt x="0" y="100358"/>
                </a:lnTo>
                <a:lnTo>
                  <a:pt x="11504" y="83862"/>
                </a:lnTo>
                <a:lnTo>
                  <a:pt x="91245" y="59863"/>
                </a:lnTo>
                <a:lnTo>
                  <a:pt x="151285" y="52724"/>
                </a:lnTo>
                <a:lnTo>
                  <a:pt x="219305" y="49066"/>
                </a:lnTo>
                <a:lnTo>
                  <a:pt x="269735" y="47829"/>
                </a:lnTo>
                <a:lnTo>
                  <a:pt x="320172" y="46607"/>
                </a:lnTo>
                <a:lnTo>
                  <a:pt x="370615" y="45401"/>
                </a:lnTo>
                <a:lnTo>
                  <a:pt x="421065" y="44211"/>
                </a:lnTo>
                <a:lnTo>
                  <a:pt x="471521" y="43037"/>
                </a:lnTo>
                <a:lnTo>
                  <a:pt x="521984" y="41879"/>
                </a:lnTo>
                <a:lnTo>
                  <a:pt x="572453" y="40736"/>
                </a:lnTo>
                <a:lnTo>
                  <a:pt x="622928" y="39610"/>
                </a:lnTo>
                <a:lnTo>
                  <a:pt x="673410" y="38499"/>
                </a:lnTo>
                <a:lnTo>
                  <a:pt x="723897" y="37405"/>
                </a:lnTo>
                <a:lnTo>
                  <a:pt x="774391" y="36326"/>
                </a:lnTo>
                <a:lnTo>
                  <a:pt x="824890" y="35263"/>
                </a:lnTo>
                <a:lnTo>
                  <a:pt x="875396" y="34216"/>
                </a:lnTo>
                <a:lnTo>
                  <a:pt x="925907" y="33184"/>
                </a:lnTo>
                <a:lnTo>
                  <a:pt x="976423" y="32169"/>
                </a:lnTo>
                <a:lnTo>
                  <a:pt x="1026946" y="31169"/>
                </a:lnTo>
                <a:lnTo>
                  <a:pt x="1077474" y="30186"/>
                </a:lnTo>
                <a:lnTo>
                  <a:pt x="1128007" y="29218"/>
                </a:lnTo>
                <a:lnTo>
                  <a:pt x="1178546" y="28266"/>
                </a:lnTo>
                <a:lnTo>
                  <a:pt x="1229090" y="27329"/>
                </a:lnTo>
                <a:lnTo>
                  <a:pt x="1279639" y="26409"/>
                </a:lnTo>
                <a:lnTo>
                  <a:pt x="1330193" y="25504"/>
                </a:lnTo>
                <a:lnTo>
                  <a:pt x="1380753" y="24616"/>
                </a:lnTo>
                <a:lnTo>
                  <a:pt x="1431317" y="23743"/>
                </a:lnTo>
                <a:lnTo>
                  <a:pt x="1481886" y="22886"/>
                </a:lnTo>
                <a:lnTo>
                  <a:pt x="1532460" y="22044"/>
                </a:lnTo>
                <a:lnTo>
                  <a:pt x="1583039" y="21219"/>
                </a:lnTo>
                <a:lnTo>
                  <a:pt x="1633622" y="20409"/>
                </a:lnTo>
                <a:lnTo>
                  <a:pt x="1684210" y="19615"/>
                </a:lnTo>
                <a:lnTo>
                  <a:pt x="1734803" y="18837"/>
                </a:lnTo>
                <a:lnTo>
                  <a:pt x="1785399" y="18075"/>
                </a:lnTo>
                <a:lnTo>
                  <a:pt x="1836000" y="17328"/>
                </a:lnTo>
                <a:lnTo>
                  <a:pt x="1886606" y="16598"/>
                </a:lnTo>
                <a:lnTo>
                  <a:pt x="1937215" y="15883"/>
                </a:lnTo>
                <a:lnTo>
                  <a:pt x="1987829" y="15184"/>
                </a:lnTo>
                <a:lnTo>
                  <a:pt x="2038446" y="14500"/>
                </a:lnTo>
                <a:lnTo>
                  <a:pt x="2089068" y="13833"/>
                </a:lnTo>
                <a:lnTo>
                  <a:pt x="2139693" y="13181"/>
                </a:lnTo>
                <a:lnTo>
                  <a:pt x="2190322" y="12545"/>
                </a:lnTo>
                <a:lnTo>
                  <a:pt x="2240955" y="11925"/>
                </a:lnTo>
                <a:lnTo>
                  <a:pt x="2291591" y="11320"/>
                </a:lnTo>
                <a:lnTo>
                  <a:pt x="2342231" y="10731"/>
                </a:lnTo>
                <a:lnTo>
                  <a:pt x="2392875" y="10158"/>
                </a:lnTo>
                <a:lnTo>
                  <a:pt x="2443521" y="9601"/>
                </a:lnTo>
                <a:lnTo>
                  <a:pt x="2494171" y="9060"/>
                </a:lnTo>
                <a:lnTo>
                  <a:pt x="2544824" y="8534"/>
                </a:lnTo>
                <a:lnTo>
                  <a:pt x="2595481" y="8024"/>
                </a:lnTo>
                <a:lnTo>
                  <a:pt x="2646140" y="7530"/>
                </a:lnTo>
                <a:lnTo>
                  <a:pt x="2696802" y="7051"/>
                </a:lnTo>
                <a:lnTo>
                  <a:pt x="2747467" y="6589"/>
                </a:lnTo>
                <a:lnTo>
                  <a:pt x="2798135" y="6142"/>
                </a:lnTo>
                <a:lnTo>
                  <a:pt x="2848806" y="5710"/>
                </a:lnTo>
                <a:lnTo>
                  <a:pt x="2899479" y="5295"/>
                </a:lnTo>
                <a:lnTo>
                  <a:pt x="2950155" y="4895"/>
                </a:lnTo>
                <a:lnTo>
                  <a:pt x="3000833" y="4511"/>
                </a:lnTo>
                <a:lnTo>
                  <a:pt x="3051514" y="4142"/>
                </a:lnTo>
                <a:lnTo>
                  <a:pt x="3102197" y="3790"/>
                </a:lnTo>
                <a:lnTo>
                  <a:pt x="3152882" y="3453"/>
                </a:lnTo>
                <a:lnTo>
                  <a:pt x="3203569" y="3132"/>
                </a:lnTo>
                <a:lnTo>
                  <a:pt x="3254258" y="2826"/>
                </a:lnTo>
                <a:lnTo>
                  <a:pt x="3304950" y="2536"/>
                </a:lnTo>
                <a:lnTo>
                  <a:pt x="3355643" y="2262"/>
                </a:lnTo>
                <a:lnTo>
                  <a:pt x="3406338" y="2003"/>
                </a:lnTo>
                <a:lnTo>
                  <a:pt x="3457035" y="1761"/>
                </a:lnTo>
                <a:lnTo>
                  <a:pt x="3507734" y="1534"/>
                </a:lnTo>
                <a:lnTo>
                  <a:pt x="3558434" y="1322"/>
                </a:lnTo>
                <a:lnTo>
                  <a:pt x="3609135" y="1126"/>
                </a:lnTo>
                <a:lnTo>
                  <a:pt x="3659838" y="946"/>
                </a:lnTo>
                <a:lnTo>
                  <a:pt x="3710543" y="782"/>
                </a:lnTo>
                <a:lnTo>
                  <a:pt x="3761248" y="633"/>
                </a:lnTo>
                <a:lnTo>
                  <a:pt x="3811955" y="500"/>
                </a:lnTo>
                <a:lnTo>
                  <a:pt x="3862663" y="383"/>
                </a:lnTo>
                <a:lnTo>
                  <a:pt x="3913372" y="281"/>
                </a:lnTo>
                <a:lnTo>
                  <a:pt x="3964082" y="195"/>
                </a:lnTo>
                <a:lnTo>
                  <a:pt x="4014793" y="125"/>
                </a:lnTo>
                <a:lnTo>
                  <a:pt x="4065504" y="70"/>
                </a:lnTo>
                <a:lnTo>
                  <a:pt x="4116217" y="31"/>
                </a:lnTo>
                <a:lnTo>
                  <a:pt x="4166929" y="7"/>
                </a:lnTo>
                <a:lnTo>
                  <a:pt x="4217643" y="0"/>
                </a:lnTo>
                <a:lnTo>
                  <a:pt x="4265274" y="7"/>
                </a:lnTo>
                <a:lnTo>
                  <a:pt x="4312918" y="29"/>
                </a:lnTo>
                <a:lnTo>
                  <a:pt x="4360572" y="66"/>
                </a:lnTo>
                <a:lnTo>
                  <a:pt x="4408235" y="118"/>
                </a:lnTo>
                <a:lnTo>
                  <a:pt x="4455903" y="185"/>
                </a:lnTo>
                <a:lnTo>
                  <a:pt x="4503574" y="267"/>
                </a:lnTo>
                <a:lnTo>
                  <a:pt x="4563804" y="2050"/>
                </a:lnTo>
                <a:lnTo>
                  <a:pt x="4614029" y="6885"/>
                </a:lnTo>
                <a:lnTo>
                  <a:pt x="4654249" y="14217"/>
                </a:lnTo>
                <a:lnTo>
                  <a:pt x="4704673" y="34145"/>
                </a:lnTo>
                <a:lnTo>
                  <a:pt x="4715075" y="57386"/>
                </a:lnTo>
                <a:lnTo>
                  <a:pt x="4705269" y="68860"/>
                </a:lnTo>
                <a:lnTo>
                  <a:pt x="4655640" y="88732"/>
                </a:lnTo>
                <a:lnTo>
                  <a:pt x="4615818" y="96020"/>
                </a:lnTo>
                <a:lnTo>
                  <a:pt x="4565991" y="100800"/>
                </a:lnTo>
                <a:lnTo>
                  <a:pt x="4506158" y="102517"/>
                </a:lnTo>
                <a:lnTo>
                  <a:pt x="4456661" y="102445"/>
                </a:lnTo>
                <a:lnTo>
                  <a:pt x="4409735" y="102384"/>
                </a:lnTo>
                <a:lnTo>
                  <a:pt x="4362798" y="102336"/>
                </a:lnTo>
                <a:lnTo>
                  <a:pt x="4315853" y="102301"/>
                </a:lnTo>
                <a:lnTo>
                  <a:pt x="4268903" y="102279"/>
                </a:lnTo>
                <a:lnTo>
                  <a:pt x="4221951" y="102272"/>
                </a:lnTo>
                <a:lnTo>
                  <a:pt x="4171183" y="102280"/>
                </a:lnTo>
                <a:lnTo>
                  <a:pt x="4120415" y="102304"/>
                </a:lnTo>
                <a:lnTo>
                  <a:pt x="4069649" y="102344"/>
                </a:lnTo>
                <a:lnTo>
                  <a:pt x="4018882" y="102399"/>
                </a:lnTo>
                <a:lnTo>
                  <a:pt x="3968117" y="102471"/>
                </a:lnTo>
                <a:lnTo>
                  <a:pt x="3917353" y="102558"/>
                </a:lnTo>
                <a:lnTo>
                  <a:pt x="3866589" y="102662"/>
                </a:lnTo>
                <a:lnTo>
                  <a:pt x="3815827" y="102781"/>
                </a:lnTo>
                <a:lnTo>
                  <a:pt x="3765065" y="102916"/>
                </a:lnTo>
                <a:lnTo>
                  <a:pt x="3714305" y="103067"/>
                </a:lnTo>
                <a:lnTo>
                  <a:pt x="3663546" y="103234"/>
                </a:lnTo>
                <a:lnTo>
                  <a:pt x="3612789" y="103417"/>
                </a:lnTo>
                <a:lnTo>
                  <a:pt x="3562033" y="103616"/>
                </a:lnTo>
                <a:lnTo>
                  <a:pt x="3511278" y="103830"/>
                </a:lnTo>
                <a:lnTo>
                  <a:pt x="3460525" y="104060"/>
                </a:lnTo>
                <a:lnTo>
                  <a:pt x="3409774" y="104307"/>
                </a:lnTo>
                <a:lnTo>
                  <a:pt x="3359024" y="104569"/>
                </a:lnTo>
                <a:lnTo>
                  <a:pt x="3308276" y="104847"/>
                </a:lnTo>
                <a:lnTo>
                  <a:pt x="3257530" y="105141"/>
                </a:lnTo>
                <a:lnTo>
                  <a:pt x="3206786" y="105450"/>
                </a:lnTo>
                <a:lnTo>
                  <a:pt x="3156044" y="105776"/>
                </a:lnTo>
                <a:lnTo>
                  <a:pt x="3105305" y="106117"/>
                </a:lnTo>
                <a:lnTo>
                  <a:pt x="3054567" y="106474"/>
                </a:lnTo>
                <a:lnTo>
                  <a:pt x="3003832" y="106847"/>
                </a:lnTo>
                <a:lnTo>
                  <a:pt x="2953099" y="107236"/>
                </a:lnTo>
                <a:lnTo>
                  <a:pt x="2902369" y="107641"/>
                </a:lnTo>
                <a:lnTo>
                  <a:pt x="2851641" y="108061"/>
                </a:lnTo>
                <a:lnTo>
                  <a:pt x="2800916" y="108497"/>
                </a:lnTo>
                <a:lnTo>
                  <a:pt x="2750194" y="108949"/>
                </a:lnTo>
                <a:lnTo>
                  <a:pt x="2699474" y="109417"/>
                </a:lnTo>
                <a:lnTo>
                  <a:pt x="2648757" y="109901"/>
                </a:lnTo>
                <a:lnTo>
                  <a:pt x="2598044" y="110401"/>
                </a:lnTo>
                <a:lnTo>
                  <a:pt x="2547333" y="110916"/>
                </a:lnTo>
                <a:lnTo>
                  <a:pt x="2496625" y="111447"/>
                </a:lnTo>
                <a:lnTo>
                  <a:pt x="2445921" y="111994"/>
                </a:lnTo>
                <a:lnTo>
                  <a:pt x="2395219" y="112556"/>
                </a:lnTo>
                <a:lnTo>
                  <a:pt x="2344522" y="113135"/>
                </a:lnTo>
                <a:lnTo>
                  <a:pt x="2293827" y="113729"/>
                </a:lnTo>
                <a:lnTo>
                  <a:pt x="2243136" y="114339"/>
                </a:lnTo>
                <a:lnTo>
                  <a:pt x="2192449" y="114965"/>
                </a:lnTo>
                <a:lnTo>
                  <a:pt x="2141765" y="115606"/>
                </a:lnTo>
                <a:lnTo>
                  <a:pt x="2091086" y="116264"/>
                </a:lnTo>
                <a:lnTo>
                  <a:pt x="2040410" y="116937"/>
                </a:lnTo>
                <a:lnTo>
                  <a:pt x="1989737" y="117625"/>
                </a:lnTo>
                <a:lnTo>
                  <a:pt x="1939069" y="118330"/>
                </a:lnTo>
                <a:lnTo>
                  <a:pt x="1888405" y="119050"/>
                </a:lnTo>
                <a:lnTo>
                  <a:pt x="1837745" y="119786"/>
                </a:lnTo>
                <a:lnTo>
                  <a:pt x="1787090" y="120538"/>
                </a:lnTo>
                <a:lnTo>
                  <a:pt x="1736438" y="121305"/>
                </a:lnTo>
                <a:lnTo>
                  <a:pt x="1685792" y="122089"/>
                </a:lnTo>
                <a:lnTo>
                  <a:pt x="1635149" y="122888"/>
                </a:lnTo>
                <a:lnTo>
                  <a:pt x="1584511" y="123702"/>
                </a:lnTo>
                <a:lnTo>
                  <a:pt x="1533878" y="124533"/>
                </a:lnTo>
                <a:lnTo>
                  <a:pt x="1483249" y="125379"/>
                </a:lnTo>
                <a:lnTo>
                  <a:pt x="1432626" y="126241"/>
                </a:lnTo>
                <a:lnTo>
                  <a:pt x="1382007" y="127118"/>
                </a:lnTo>
                <a:lnTo>
                  <a:pt x="1331393" y="128011"/>
                </a:lnTo>
                <a:lnTo>
                  <a:pt x="1280784" y="128920"/>
                </a:lnTo>
                <a:lnTo>
                  <a:pt x="1230180" y="129845"/>
                </a:lnTo>
                <a:lnTo>
                  <a:pt x="1179582" y="130785"/>
                </a:lnTo>
                <a:lnTo>
                  <a:pt x="1128989" y="131741"/>
                </a:lnTo>
                <a:lnTo>
                  <a:pt x="1078401" y="132713"/>
                </a:lnTo>
                <a:lnTo>
                  <a:pt x="1027818" y="133700"/>
                </a:lnTo>
                <a:lnTo>
                  <a:pt x="977241" y="134703"/>
                </a:lnTo>
                <a:lnTo>
                  <a:pt x="926670" y="135722"/>
                </a:lnTo>
                <a:lnTo>
                  <a:pt x="876105" y="136757"/>
                </a:lnTo>
                <a:lnTo>
                  <a:pt x="825545" y="137807"/>
                </a:lnTo>
                <a:lnTo>
                  <a:pt x="774991" y="138872"/>
                </a:lnTo>
                <a:lnTo>
                  <a:pt x="724443" y="139954"/>
                </a:lnTo>
                <a:lnTo>
                  <a:pt x="673901" y="141051"/>
                </a:lnTo>
                <a:lnTo>
                  <a:pt x="623365" y="142163"/>
                </a:lnTo>
                <a:lnTo>
                  <a:pt x="572835" y="143292"/>
                </a:lnTo>
                <a:lnTo>
                  <a:pt x="522311" y="144436"/>
                </a:lnTo>
                <a:lnTo>
                  <a:pt x="471794" y="145595"/>
                </a:lnTo>
                <a:lnTo>
                  <a:pt x="421283" y="146771"/>
                </a:lnTo>
                <a:lnTo>
                  <a:pt x="370779" y="147962"/>
                </a:lnTo>
                <a:lnTo>
                  <a:pt x="320281" y="149168"/>
                </a:lnTo>
                <a:lnTo>
                  <a:pt x="269790" y="150390"/>
                </a:lnTo>
                <a:lnTo>
                  <a:pt x="213849" y="151761"/>
                </a:lnTo>
                <a:lnTo>
                  <a:pt x="208393" y="151828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89024" y="268909"/>
            <a:ext cx="471614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Conclusion</a:t>
            </a:r>
            <a:r>
              <a:rPr spc="-135" dirty="0"/>
              <a:t> </a:t>
            </a:r>
            <a:r>
              <a:rPr spc="-60" dirty="0"/>
              <a:t>and</a:t>
            </a:r>
            <a:r>
              <a:rPr spc="-135" dirty="0"/>
              <a:t> </a:t>
            </a:r>
            <a:r>
              <a:rPr spc="-20" dirty="0"/>
              <a:t>Future</a:t>
            </a:r>
            <a:r>
              <a:rPr spc="-130" dirty="0"/>
              <a:t> </a:t>
            </a:r>
            <a:r>
              <a:rPr spc="-80" dirty="0"/>
              <a:t>Work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8018" y="733002"/>
            <a:ext cx="912494" cy="149225"/>
          </a:xfrm>
          <a:custGeom>
            <a:avLst/>
            <a:gdLst/>
            <a:ahLst/>
            <a:cxnLst/>
            <a:rect l="l" t="t" r="r" b="b"/>
            <a:pathLst>
              <a:path w="912494" h="149225">
                <a:moveTo>
                  <a:pt x="40317" y="149099"/>
                </a:moveTo>
                <a:lnTo>
                  <a:pt x="39280" y="149099"/>
                </a:lnTo>
                <a:lnTo>
                  <a:pt x="24025" y="144560"/>
                </a:lnTo>
                <a:lnTo>
                  <a:pt x="11535" y="132783"/>
                </a:lnTo>
                <a:lnTo>
                  <a:pt x="3098" y="116528"/>
                </a:lnTo>
                <a:lnTo>
                  <a:pt x="0" y="98554"/>
                </a:lnTo>
                <a:lnTo>
                  <a:pt x="3426" y="78748"/>
                </a:lnTo>
                <a:lnTo>
                  <a:pt x="42429" y="48184"/>
                </a:lnTo>
                <a:lnTo>
                  <a:pt x="93829" y="41959"/>
                </a:lnTo>
                <a:lnTo>
                  <a:pt x="145263" y="36165"/>
                </a:lnTo>
                <a:lnTo>
                  <a:pt x="196729" y="30804"/>
                </a:lnTo>
                <a:lnTo>
                  <a:pt x="248225" y="25875"/>
                </a:lnTo>
                <a:lnTo>
                  <a:pt x="299748" y="21376"/>
                </a:lnTo>
                <a:lnTo>
                  <a:pt x="351296" y="17308"/>
                </a:lnTo>
                <a:lnTo>
                  <a:pt x="402868" y="13671"/>
                </a:lnTo>
                <a:lnTo>
                  <a:pt x="454460" y="10463"/>
                </a:lnTo>
                <a:lnTo>
                  <a:pt x="506070" y="7684"/>
                </a:lnTo>
                <a:lnTo>
                  <a:pt x="557696" y="5334"/>
                </a:lnTo>
                <a:lnTo>
                  <a:pt x="609337" y="3412"/>
                </a:lnTo>
                <a:lnTo>
                  <a:pt x="660989" y="1918"/>
                </a:lnTo>
                <a:lnTo>
                  <a:pt x="712650" y="852"/>
                </a:lnTo>
                <a:lnTo>
                  <a:pt x="764318" y="213"/>
                </a:lnTo>
                <a:lnTo>
                  <a:pt x="815991" y="0"/>
                </a:lnTo>
                <a:lnTo>
                  <a:pt x="829814" y="16"/>
                </a:lnTo>
                <a:lnTo>
                  <a:pt x="871310" y="262"/>
                </a:lnTo>
                <a:lnTo>
                  <a:pt x="912452" y="50583"/>
                </a:lnTo>
                <a:lnTo>
                  <a:pt x="902354" y="85028"/>
                </a:lnTo>
                <a:lnTo>
                  <a:pt x="871810" y="100674"/>
                </a:lnTo>
                <a:lnTo>
                  <a:pt x="871310" y="100674"/>
                </a:lnTo>
                <a:lnTo>
                  <a:pt x="857694" y="100572"/>
                </a:lnTo>
                <a:lnTo>
                  <a:pt x="844074" y="100496"/>
                </a:lnTo>
                <a:lnTo>
                  <a:pt x="830450" y="100450"/>
                </a:lnTo>
                <a:lnTo>
                  <a:pt x="816824" y="100434"/>
                </a:lnTo>
                <a:lnTo>
                  <a:pt x="765096" y="100650"/>
                </a:lnTo>
                <a:lnTo>
                  <a:pt x="713372" y="101300"/>
                </a:lnTo>
                <a:lnTo>
                  <a:pt x="661655" y="102382"/>
                </a:lnTo>
                <a:lnTo>
                  <a:pt x="609948" y="103896"/>
                </a:lnTo>
                <a:lnTo>
                  <a:pt x="558252" y="105842"/>
                </a:lnTo>
                <a:lnTo>
                  <a:pt x="506570" y="108218"/>
                </a:lnTo>
                <a:lnTo>
                  <a:pt x="454904" y="111025"/>
                </a:lnTo>
                <a:lnTo>
                  <a:pt x="403256" y="114261"/>
                </a:lnTo>
                <a:lnTo>
                  <a:pt x="351630" y="117926"/>
                </a:lnTo>
                <a:lnTo>
                  <a:pt x="300026" y="122021"/>
                </a:lnTo>
                <a:lnTo>
                  <a:pt x="248447" y="126543"/>
                </a:lnTo>
                <a:lnTo>
                  <a:pt x="196895" y="131493"/>
                </a:lnTo>
                <a:lnTo>
                  <a:pt x="145374" y="136870"/>
                </a:lnTo>
                <a:lnTo>
                  <a:pt x="93884" y="142673"/>
                </a:lnTo>
                <a:lnTo>
                  <a:pt x="42429" y="148902"/>
                </a:lnTo>
                <a:lnTo>
                  <a:pt x="41373" y="149033"/>
                </a:lnTo>
                <a:lnTo>
                  <a:pt x="40317" y="149099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8450" y="408009"/>
            <a:ext cx="93535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0" dirty="0"/>
              <a:t>Demo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43668" y="1270636"/>
            <a:ext cx="4334324" cy="295753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36506" y="3029660"/>
            <a:ext cx="271653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140" dirty="0">
                <a:solidFill>
                  <a:srgbClr val="1A4477"/>
                </a:solidFill>
                <a:latin typeface="Tahoma"/>
                <a:cs typeface="Tahoma"/>
              </a:rPr>
              <a:t>Any</a:t>
            </a:r>
            <a:r>
              <a:rPr sz="3000" spc="-18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3000" spc="95" dirty="0">
                <a:solidFill>
                  <a:srgbClr val="1A4477"/>
                </a:solidFill>
                <a:latin typeface="Tahoma"/>
                <a:cs typeface="Tahoma"/>
              </a:rPr>
              <a:t>questions?</a:t>
            </a:r>
            <a:endParaRPr sz="3000">
              <a:latin typeface="Tahom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784769" y="2568422"/>
            <a:ext cx="631190" cy="1137285"/>
          </a:xfrm>
          <a:custGeom>
            <a:avLst/>
            <a:gdLst/>
            <a:ahLst/>
            <a:cxnLst/>
            <a:rect l="l" t="t" r="r" b="b"/>
            <a:pathLst>
              <a:path w="631190" h="1137285">
                <a:moveTo>
                  <a:pt x="126923" y="1045959"/>
                </a:moveTo>
                <a:lnTo>
                  <a:pt x="125044" y="1045959"/>
                </a:lnTo>
                <a:lnTo>
                  <a:pt x="125844" y="1046340"/>
                </a:lnTo>
                <a:lnTo>
                  <a:pt x="126923" y="1045959"/>
                </a:lnTo>
                <a:close/>
              </a:path>
              <a:path w="631190" h="1137285">
                <a:moveTo>
                  <a:pt x="244716" y="998651"/>
                </a:moveTo>
                <a:lnTo>
                  <a:pt x="241109" y="992720"/>
                </a:lnTo>
                <a:lnTo>
                  <a:pt x="228930" y="967257"/>
                </a:lnTo>
                <a:lnTo>
                  <a:pt x="217855" y="945769"/>
                </a:lnTo>
                <a:lnTo>
                  <a:pt x="217855" y="992251"/>
                </a:lnTo>
                <a:lnTo>
                  <a:pt x="214541" y="999185"/>
                </a:lnTo>
                <a:lnTo>
                  <a:pt x="210769" y="991616"/>
                </a:lnTo>
                <a:lnTo>
                  <a:pt x="210769" y="1004811"/>
                </a:lnTo>
                <a:lnTo>
                  <a:pt x="205867" y="1014463"/>
                </a:lnTo>
                <a:lnTo>
                  <a:pt x="201320" y="1024839"/>
                </a:lnTo>
                <a:lnTo>
                  <a:pt x="197015" y="1035138"/>
                </a:lnTo>
                <a:lnTo>
                  <a:pt x="192532" y="1045184"/>
                </a:lnTo>
                <a:lnTo>
                  <a:pt x="190576" y="1040777"/>
                </a:lnTo>
                <a:lnTo>
                  <a:pt x="187121" y="1033183"/>
                </a:lnTo>
                <a:lnTo>
                  <a:pt x="187121" y="1056474"/>
                </a:lnTo>
                <a:lnTo>
                  <a:pt x="173837" y="1084249"/>
                </a:lnTo>
                <a:lnTo>
                  <a:pt x="168922" y="1069784"/>
                </a:lnTo>
                <a:lnTo>
                  <a:pt x="168922" y="1096772"/>
                </a:lnTo>
                <a:lnTo>
                  <a:pt x="163512" y="1108075"/>
                </a:lnTo>
                <a:lnTo>
                  <a:pt x="161455" y="1114615"/>
                </a:lnTo>
                <a:lnTo>
                  <a:pt x="150152" y="1109205"/>
                </a:lnTo>
                <a:lnTo>
                  <a:pt x="147231" y="1102575"/>
                </a:lnTo>
                <a:lnTo>
                  <a:pt x="143065" y="1093177"/>
                </a:lnTo>
                <a:lnTo>
                  <a:pt x="136296" y="1079119"/>
                </a:lnTo>
                <a:lnTo>
                  <a:pt x="136296" y="1102575"/>
                </a:lnTo>
                <a:lnTo>
                  <a:pt x="105549" y="1091006"/>
                </a:lnTo>
                <a:lnTo>
                  <a:pt x="93370" y="1064869"/>
                </a:lnTo>
                <a:lnTo>
                  <a:pt x="93370" y="1085176"/>
                </a:lnTo>
                <a:lnTo>
                  <a:pt x="83248" y="1080960"/>
                </a:lnTo>
                <a:lnTo>
                  <a:pt x="73063" y="1076401"/>
                </a:lnTo>
                <a:lnTo>
                  <a:pt x="53073" y="1066965"/>
                </a:lnTo>
                <a:lnTo>
                  <a:pt x="51206" y="1056855"/>
                </a:lnTo>
                <a:lnTo>
                  <a:pt x="47777" y="1046695"/>
                </a:lnTo>
                <a:lnTo>
                  <a:pt x="43459" y="1036726"/>
                </a:lnTo>
                <a:lnTo>
                  <a:pt x="38963" y="1027163"/>
                </a:lnTo>
                <a:lnTo>
                  <a:pt x="34734" y="1019251"/>
                </a:lnTo>
                <a:lnTo>
                  <a:pt x="30556" y="1011034"/>
                </a:lnTo>
                <a:lnTo>
                  <a:pt x="26123" y="1002893"/>
                </a:lnTo>
                <a:lnTo>
                  <a:pt x="21196" y="995197"/>
                </a:lnTo>
                <a:lnTo>
                  <a:pt x="30149" y="1002322"/>
                </a:lnTo>
                <a:lnTo>
                  <a:pt x="39789" y="1009053"/>
                </a:lnTo>
                <a:lnTo>
                  <a:pt x="49809" y="1015390"/>
                </a:lnTo>
                <a:lnTo>
                  <a:pt x="59969" y="1021270"/>
                </a:lnTo>
                <a:lnTo>
                  <a:pt x="64160" y="1030274"/>
                </a:lnTo>
                <a:lnTo>
                  <a:pt x="68897" y="1039152"/>
                </a:lnTo>
                <a:lnTo>
                  <a:pt x="73837" y="1048118"/>
                </a:lnTo>
                <a:lnTo>
                  <a:pt x="78193" y="1056474"/>
                </a:lnTo>
                <a:lnTo>
                  <a:pt x="82118" y="1063625"/>
                </a:lnTo>
                <a:lnTo>
                  <a:pt x="89509" y="1078217"/>
                </a:lnTo>
                <a:lnTo>
                  <a:pt x="93370" y="1085176"/>
                </a:lnTo>
                <a:lnTo>
                  <a:pt x="93370" y="1064869"/>
                </a:lnTo>
                <a:lnTo>
                  <a:pt x="89204" y="1056855"/>
                </a:lnTo>
                <a:lnTo>
                  <a:pt x="85217" y="1049680"/>
                </a:lnTo>
                <a:lnTo>
                  <a:pt x="78232" y="1036180"/>
                </a:lnTo>
                <a:lnTo>
                  <a:pt x="74320" y="1029119"/>
                </a:lnTo>
                <a:lnTo>
                  <a:pt x="82867" y="1033018"/>
                </a:lnTo>
                <a:lnTo>
                  <a:pt x="91567" y="1036612"/>
                </a:lnTo>
                <a:lnTo>
                  <a:pt x="100418" y="1039863"/>
                </a:lnTo>
                <a:lnTo>
                  <a:pt x="109448" y="1042784"/>
                </a:lnTo>
                <a:lnTo>
                  <a:pt x="115277" y="1056474"/>
                </a:lnTo>
                <a:lnTo>
                  <a:pt x="122377" y="1072807"/>
                </a:lnTo>
                <a:lnTo>
                  <a:pt x="129146" y="1087755"/>
                </a:lnTo>
                <a:lnTo>
                  <a:pt x="136296" y="1102575"/>
                </a:lnTo>
                <a:lnTo>
                  <a:pt x="136296" y="1079119"/>
                </a:lnTo>
                <a:lnTo>
                  <a:pt x="135394" y="1077239"/>
                </a:lnTo>
                <a:lnTo>
                  <a:pt x="127266" y="1061186"/>
                </a:lnTo>
                <a:lnTo>
                  <a:pt x="118960" y="1045184"/>
                </a:lnTo>
                <a:lnTo>
                  <a:pt x="121056" y="1045121"/>
                </a:lnTo>
                <a:lnTo>
                  <a:pt x="122720" y="1045921"/>
                </a:lnTo>
                <a:lnTo>
                  <a:pt x="124968" y="1045921"/>
                </a:lnTo>
                <a:lnTo>
                  <a:pt x="127038" y="1045921"/>
                </a:lnTo>
                <a:lnTo>
                  <a:pt x="132321" y="1048359"/>
                </a:lnTo>
                <a:lnTo>
                  <a:pt x="137947" y="1047826"/>
                </a:lnTo>
                <a:lnTo>
                  <a:pt x="138874" y="1045883"/>
                </a:lnTo>
                <a:lnTo>
                  <a:pt x="139242" y="1045121"/>
                </a:lnTo>
                <a:lnTo>
                  <a:pt x="142100" y="1039152"/>
                </a:lnTo>
                <a:lnTo>
                  <a:pt x="142443" y="1036180"/>
                </a:lnTo>
                <a:lnTo>
                  <a:pt x="143281" y="1034427"/>
                </a:lnTo>
                <a:lnTo>
                  <a:pt x="150698" y="1049566"/>
                </a:lnTo>
                <a:lnTo>
                  <a:pt x="157111" y="1064704"/>
                </a:lnTo>
                <a:lnTo>
                  <a:pt x="163169" y="1080668"/>
                </a:lnTo>
                <a:lnTo>
                  <a:pt x="168922" y="1096772"/>
                </a:lnTo>
                <a:lnTo>
                  <a:pt x="168922" y="1069784"/>
                </a:lnTo>
                <a:lnTo>
                  <a:pt x="168808" y="1069441"/>
                </a:lnTo>
                <a:lnTo>
                  <a:pt x="162280" y="1054849"/>
                </a:lnTo>
                <a:lnTo>
                  <a:pt x="154736" y="1040777"/>
                </a:lnTo>
                <a:lnTo>
                  <a:pt x="150837" y="1034427"/>
                </a:lnTo>
                <a:lnTo>
                  <a:pt x="147586" y="1029119"/>
                </a:lnTo>
                <a:lnTo>
                  <a:pt x="146596" y="1027506"/>
                </a:lnTo>
                <a:lnTo>
                  <a:pt x="150190" y="1017943"/>
                </a:lnTo>
                <a:lnTo>
                  <a:pt x="156857" y="999185"/>
                </a:lnTo>
                <a:lnTo>
                  <a:pt x="160540" y="989380"/>
                </a:lnTo>
                <a:lnTo>
                  <a:pt x="166166" y="1006551"/>
                </a:lnTo>
                <a:lnTo>
                  <a:pt x="172262" y="1023759"/>
                </a:lnTo>
                <a:lnTo>
                  <a:pt x="179133" y="1040549"/>
                </a:lnTo>
                <a:lnTo>
                  <a:pt x="187121" y="1056474"/>
                </a:lnTo>
                <a:lnTo>
                  <a:pt x="187121" y="1033183"/>
                </a:lnTo>
                <a:lnTo>
                  <a:pt x="182562" y="1023150"/>
                </a:lnTo>
                <a:lnTo>
                  <a:pt x="179171" y="1015390"/>
                </a:lnTo>
                <a:lnTo>
                  <a:pt x="168376" y="989380"/>
                </a:lnTo>
                <a:lnTo>
                  <a:pt x="164299" y="979589"/>
                </a:lnTo>
                <a:lnTo>
                  <a:pt x="164325" y="979157"/>
                </a:lnTo>
                <a:lnTo>
                  <a:pt x="167919" y="969784"/>
                </a:lnTo>
                <a:lnTo>
                  <a:pt x="175044" y="950048"/>
                </a:lnTo>
                <a:lnTo>
                  <a:pt x="178663" y="940447"/>
                </a:lnTo>
                <a:lnTo>
                  <a:pt x="186817" y="956487"/>
                </a:lnTo>
                <a:lnTo>
                  <a:pt x="202615" y="988771"/>
                </a:lnTo>
                <a:lnTo>
                  <a:pt x="210769" y="1004811"/>
                </a:lnTo>
                <a:lnTo>
                  <a:pt x="210769" y="991616"/>
                </a:lnTo>
                <a:lnTo>
                  <a:pt x="206489" y="983005"/>
                </a:lnTo>
                <a:lnTo>
                  <a:pt x="189750" y="950709"/>
                </a:lnTo>
                <a:lnTo>
                  <a:pt x="184645" y="940447"/>
                </a:lnTo>
                <a:lnTo>
                  <a:pt x="181597" y="934326"/>
                </a:lnTo>
                <a:lnTo>
                  <a:pt x="182359" y="930478"/>
                </a:lnTo>
                <a:lnTo>
                  <a:pt x="186093" y="922680"/>
                </a:lnTo>
                <a:lnTo>
                  <a:pt x="201498" y="957618"/>
                </a:lnTo>
                <a:lnTo>
                  <a:pt x="209461" y="975067"/>
                </a:lnTo>
                <a:lnTo>
                  <a:pt x="217855" y="992251"/>
                </a:lnTo>
                <a:lnTo>
                  <a:pt x="217855" y="945769"/>
                </a:lnTo>
                <a:lnTo>
                  <a:pt x="215988" y="942136"/>
                </a:lnTo>
                <a:lnTo>
                  <a:pt x="205384" y="922680"/>
                </a:lnTo>
                <a:lnTo>
                  <a:pt x="202476" y="917346"/>
                </a:lnTo>
                <a:lnTo>
                  <a:pt x="188607" y="892886"/>
                </a:lnTo>
                <a:lnTo>
                  <a:pt x="187934" y="891667"/>
                </a:lnTo>
                <a:lnTo>
                  <a:pt x="187629" y="891362"/>
                </a:lnTo>
                <a:lnTo>
                  <a:pt x="187083" y="890816"/>
                </a:lnTo>
                <a:lnTo>
                  <a:pt x="183730" y="889215"/>
                </a:lnTo>
                <a:lnTo>
                  <a:pt x="180784" y="890130"/>
                </a:lnTo>
                <a:lnTo>
                  <a:pt x="178676" y="891362"/>
                </a:lnTo>
                <a:lnTo>
                  <a:pt x="174294" y="889266"/>
                </a:lnTo>
                <a:lnTo>
                  <a:pt x="164503" y="885837"/>
                </a:lnTo>
                <a:lnTo>
                  <a:pt x="164503" y="918718"/>
                </a:lnTo>
                <a:lnTo>
                  <a:pt x="153911" y="943063"/>
                </a:lnTo>
                <a:lnTo>
                  <a:pt x="144068" y="967257"/>
                </a:lnTo>
                <a:lnTo>
                  <a:pt x="134861" y="992251"/>
                </a:lnTo>
                <a:lnTo>
                  <a:pt x="126619" y="1017943"/>
                </a:lnTo>
                <a:lnTo>
                  <a:pt x="120840" y="1014463"/>
                </a:lnTo>
                <a:lnTo>
                  <a:pt x="114820" y="1011313"/>
                </a:lnTo>
                <a:lnTo>
                  <a:pt x="108775" y="1008418"/>
                </a:lnTo>
                <a:lnTo>
                  <a:pt x="99593" y="1004189"/>
                </a:lnTo>
                <a:lnTo>
                  <a:pt x="81114" y="996022"/>
                </a:lnTo>
                <a:lnTo>
                  <a:pt x="79311" y="995197"/>
                </a:lnTo>
                <a:lnTo>
                  <a:pt x="71932" y="991781"/>
                </a:lnTo>
                <a:lnTo>
                  <a:pt x="61887" y="987628"/>
                </a:lnTo>
                <a:lnTo>
                  <a:pt x="51816" y="983361"/>
                </a:lnTo>
                <a:lnTo>
                  <a:pt x="41503" y="979157"/>
                </a:lnTo>
                <a:lnTo>
                  <a:pt x="30746" y="975220"/>
                </a:lnTo>
                <a:lnTo>
                  <a:pt x="36944" y="961212"/>
                </a:lnTo>
                <a:lnTo>
                  <a:pt x="42659" y="946785"/>
                </a:lnTo>
                <a:lnTo>
                  <a:pt x="48209" y="932268"/>
                </a:lnTo>
                <a:lnTo>
                  <a:pt x="53898" y="918032"/>
                </a:lnTo>
                <a:lnTo>
                  <a:pt x="57835" y="908100"/>
                </a:lnTo>
                <a:lnTo>
                  <a:pt x="61607" y="898283"/>
                </a:lnTo>
                <a:lnTo>
                  <a:pt x="65227" y="888365"/>
                </a:lnTo>
                <a:lnTo>
                  <a:pt x="68681" y="878154"/>
                </a:lnTo>
                <a:lnTo>
                  <a:pt x="75095" y="882040"/>
                </a:lnTo>
                <a:lnTo>
                  <a:pt x="112039" y="900112"/>
                </a:lnTo>
                <a:lnTo>
                  <a:pt x="164503" y="918718"/>
                </a:lnTo>
                <a:lnTo>
                  <a:pt x="164503" y="885837"/>
                </a:lnTo>
                <a:lnTo>
                  <a:pt x="149644" y="880630"/>
                </a:lnTo>
                <a:lnTo>
                  <a:pt x="143217" y="878154"/>
                </a:lnTo>
                <a:lnTo>
                  <a:pt x="100901" y="862076"/>
                </a:lnTo>
                <a:lnTo>
                  <a:pt x="77698" y="854532"/>
                </a:lnTo>
                <a:lnTo>
                  <a:pt x="75958" y="853960"/>
                </a:lnTo>
                <a:lnTo>
                  <a:pt x="74282" y="853160"/>
                </a:lnTo>
                <a:lnTo>
                  <a:pt x="72110" y="853198"/>
                </a:lnTo>
                <a:lnTo>
                  <a:pt x="70396" y="854532"/>
                </a:lnTo>
                <a:lnTo>
                  <a:pt x="66903" y="852855"/>
                </a:lnTo>
                <a:lnTo>
                  <a:pt x="40068" y="880262"/>
                </a:lnTo>
                <a:lnTo>
                  <a:pt x="10464" y="941222"/>
                </a:lnTo>
                <a:lnTo>
                  <a:pt x="2400" y="976617"/>
                </a:lnTo>
                <a:lnTo>
                  <a:pt x="4013" y="979411"/>
                </a:lnTo>
                <a:lnTo>
                  <a:pt x="5905" y="982586"/>
                </a:lnTo>
                <a:lnTo>
                  <a:pt x="2476" y="983005"/>
                </a:lnTo>
                <a:lnTo>
                  <a:pt x="0" y="986129"/>
                </a:lnTo>
                <a:lnTo>
                  <a:pt x="419" y="989558"/>
                </a:lnTo>
                <a:lnTo>
                  <a:pt x="2603" y="1002004"/>
                </a:lnTo>
                <a:lnTo>
                  <a:pt x="6273" y="1014183"/>
                </a:lnTo>
                <a:lnTo>
                  <a:pt x="10896" y="1026020"/>
                </a:lnTo>
                <a:lnTo>
                  <a:pt x="15252" y="1035913"/>
                </a:lnTo>
                <a:lnTo>
                  <a:pt x="19138" y="1044930"/>
                </a:lnTo>
                <a:lnTo>
                  <a:pt x="22834" y="1052804"/>
                </a:lnTo>
                <a:lnTo>
                  <a:pt x="27203" y="1060589"/>
                </a:lnTo>
                <a:lnTo>
                  <a:pt x="32372" y="1067727"/>
                </a:lnTo>
                <a:lnTo>
                  <a:pt x="29819" y="1070813"/>
                </a:lnTo>
                <a:lnTo>
                  <a:pt x="29895" y="1075143"/>
                </a:lnTo>
                <a:lnTo>
                  <a:pt x="34264" y="1077239"/>
                </a:lnTo>
                <a:lnTo>
                  <a:pt x="48374" y="1086548"/>
                </a:lnTo>
                <a:lnTo>
                  <a:pt x="95186" y="1112647"/>
                </a:lnTo>
                <a:lnTo>
                  <a:pt x="141833" y="1130922"/>
                </a:lnTo>
                <a:lnTo>
                  <a:pt x="157111" y="1134935"/>
                </a:lnTo>
                <a:lnTo>
                  <a:pt x="159207" y="1134859"/>
                </a:lnTo>
                <a:lnTo>
                  <a:pt x="160083" y="1135278"/>
                </a:lnTo>
                <a:lnTo>
                  <a:pt x="161264" y="1134859"/>
                </a:lnTo>
                <a:lnTo>
                  <a:pt x="161886" y="1135240"/>
                </a:lnTo>
                <a:lnTo>
                  <a:pt x="162433" y="1135595"/>
                </a:lnTo>
                <a:lnTo>
                  <a:pt x="165862" y="1137234"/>
                </a:lnTo>
                <a:lnTo>
                  <a:pt x="169214" y="1136599"/>
                </a:lnTo>
                <a:lnTo>
                  <a:pt x="170548" y="1134821"/>
                </a:lnTo>
                <a:lnTo>
                  <a:pt x="171691" y="1133297"/>
                </a:lnTo>
                <a:lnTo>
                  <a:pt x="182245" y="1116774"/>
                </a:lnTo>
                <a:lnTo>
                  <a:pt x="183464" y="1114615"/>
                </a:lnTo>
                <a:lnTo>
                  <a:pt x="191897" y="1099794"/>
                </a:lnTo>
                <a:lnTo>
                  <a:pt x="199796" y="1084249"/>
                </a:lnTo>
                <a:lnTo>
                  <a:pt x="200723" y="1082421"/>
                </a:lnTo>
                <a:lnTo>
                  <a:pt x="208699" y="1064958"/>
                </a:lnTo>
                <a:lnTo>
                  <a:pt x="215633" y="1050671"/>
                </a:lnTo>
                <a:lnTo>
                  <a:pt x="218224" y="1045184"/>
                </a:lnTo>
                <a:lnTo>
                  <a:pt x="222465" y="1036180"/>
                </a:lnTo>
                <a:lnTo>
                  <a:pt x="228701" y="1021270"/>
                </a:lnTo>
                <a:lnTo>
                  <a:pt x="233603" y="1006144"/>
                </a:lnTo>
                <a:lnTo>
                  <a:pt x="239623" y="1004824"/>
                </a:lnTo>
                <a:lnTo>
                  <a:pt x="244284" y="999185"/>
                </a:lnTo>
                <a:lnTo>
                  <a:pt x="244716" y="998651"/>
                </a:lnTo>
                <a:close/>
              </a:path>
              <a:path w="631190" h="1137285">
                <a:moveTo>
                  <a:pt x="630872" y="189230"/>
                </a:moveTo>
                <a:lnTo>
                  <a:pt x="625957" y="181610"/>
                </a:lnTo>
                <a:lnTo>
                  <a:pt x="627214" y="177800"/>
                </a:lnTo>
                <a:lnTo>
                  <a:pt x="629183" y="172720"/>
                </a:lnTo>
                <a:lnTo>
                  <a:pt x="626541" y="168910"/>
                </a:lnTo>
                <a:lnTo>
                  <a:pt x="624395" y="167640"/>
                </a:lnTo>
                <a:lnTo>
                  <a:pt x="620128" y="165100"/>
                </a:lnTo>
                <a:lnTo>
                  <a:pt x="617080" y="165100"/>
                </a:lnTo>
                <a:lnTo>
                  <a:pt x="614553" y="167640"/>
                </a:lnTo>
                <a:lnTo>
                  <a:pt x="606513" y="157480"/>
                </a:lnTo>
                <a:lnTo>
                  <a:pt x="602399" y="152019"/>
                </a:lnTo>
                <a:lnTo>
                  <a:pt x="602399" y="187960"/>
                </a:lnTo>
                <a:lnTo>
                  <a:pt x="585800" y="222250"/>
                </a:lnTo>
                <a:lnTo>
                  <a:pt x="577913" y="202717"/>
                </a:lnTo>
                <a:lnTo>
                  <a:pt x="577913" y="238760"/>
                </a:lnTo>
                <a:lnTo>
                  <a:pt x="572884" y="251460"/>
                </a:lnTo>
                <a:lnTo>
                  <a:pt x="567677" y="262890"/>
                </a:lnTo>
                <a:lnTo>
                  <a:pt x="562305" y="274320"/>
                </a:lnTo>
                <a:lnTo>
                  <a:pt x="556780" y="285750"/>
                </a:lnTo>
                <a:lnTo>
                  <a:pt x="553631" y="276860"/>
                </a:lnTo>
                <a:lnTo>
                  <a:pt x="553085" y="275374"/>
                </a:lnTo>
                <a:lnTo>
                  <a:pt x="553085" y="295910"/>
                </a:lnTo>
                <a:lnTo>
                  <a:pt x="547331" y="307340"/>
                </a:lnTo>
                <a:lnTo>
                  <a:pt x="541858" y="320040"/>
                </a:lnTo>
                <a:lnTo>
                  <a:pt x="536625" y="332740"/>
                </a:lnTo>
                <a:lnTo>
                  <a:pt x="531571" y="345440"/>
                </a:lnTo>
                <a:lnTo>
                  <a:pt x="526732" y="334010"/>
                </a:lnTo>
                <a:lnTo>
                  <a:pt x="525780" y="332079"/>
                </a:lnTo>
                <a:lnTo>
                  <a:pt x="525780" y="356870"/>
                </a:lnTo>
                <a:lnTo>
                  <a:pt x="520052" y="370840"/>
                </a:lnTo>
                <a:lnTo>
                  <a:pt x="508127" y="397510"/>
                </a:lnTo>
                <a:lnTo>
                  <a:pt x="502170" y="411480"/>
                </a:lnTo>
                <a:lnTo>
                  <a:pt x="497611" y="399186"/>
                </a:lnTo>
                <a:lnTo>
                  <a:pt x="497611" y="420370"/>
                </a:lnTo>
                <a:lnTo>
                  <a:pt x="475602" y="466090"/>
                </a:lnTo>
                <a:lnTo>
                  <a:pt x="471601" y="455930"/>
                </a:lnTo>
                <a:lnTo>
                  <a:pt x="470611" y="453707"/>
                </a:lnTo>
                <a:lnTo>
                  <a:pt x="470611" y="476250"/>
                </a:lnTo>
                <a:lnTo>
                  <a:pt x="466839" y="482600"/>
                </a:lnTo>
                <a:lnTo>
                  <a:pt x="461022" y="494030"/>
                </a:lnTo>
                <a:lnTo>
                  <a:pt x="456844" y="502920"/>
                </a:lnTo>
                <a:lnTo>
                  <a:pt x="448144" y="519430"/>
                </a:lnTo>
                <a:lnTo>
                  <a:pt x="443953" y="528320"/>
                </a:lnTo>
                <a:lnTo>
                  <a:pt x="439343" y="514946"/>
                </a:lnTo>
                <a:lnTo>
                  <a:pt x="439343" y="535940"/>
                </a:lnTo>
                <a:lnTo>
                  <a:pt x="433285" y="547370"/>
                </a:lnTo>
                <a:lnTo>
                  <a:pt x="426961" y="560070"/>
                </a:lnTo>
                <a:lnTo>
                  <a:pt x="420471" y="571500"/>
                </a:lnTo>
                <a:lnTo>
                  <a:pt x="413918" y="584200"/>
                </a:lnTo>
                <a:lnTo>
                  <a:pt x="410311" y="565150"/>
                </a:lnTo>
                <a:lnTo>
                  <a:pt x="408927" y="560895"/>
                </a:lnTo>
                <a:lnTo>
                  <a:pt x="408927" y="594360"/>
                </a:lnTo>
                <a:lnTo>
                  <a:pt x="381393" y="645160"/>
                </a:lnTo>
                <a:lnTo>
                  <a:pt x="377672" y="628891"/>
                </a:lnTo>
                <a:lnTo>
                  <a:pt x="377672" y="652780"/>
                </a:lnTo>
                <a:lnTo>
                  <a:pt x="372859" y="662940"/>
                </a:lnTo>
                <a:lnTo>
                  <a:pt x="358508" y="690880"/>
                </a:lnTo>
                <a:lnTo>
                  <a:pt x="353999" y="674370"/>
                </a:lnTo>
                <a:lnTo>
                  <a:pt x="351053" y="664578"/>
                </a:lnTo>
                <a:lnTo>
                  <a:pt x="351053" y="704850"/>
                </a:lnTo>
                <a:lnTo>
                  <a:pt x="336956" y="734060"/>
                </a:lnTo>
                <a:lnTo>
                  <a:pt x="333667" y="727710"/>
                </a:lnTo>
                <a:lnTo>
                  <a:pt x="331558" y="722490"/>
                </a:lnTo>
                <a:lnTo>
                  <a:pt x="331558" y="745490"/>
                </a:lnTo>
                <a:lnTo>
                  <a:pt x="310375" y="789940"/>
                </a:lnTo>
                <a:lnTo>
                  <a:pt x="307835" y="782320"/>
                </a:lnTo>
                <a:lnTo>
                  <a:pt x="304520" y="773684"/>
                </a:lnTo>
                <a:lnTo>
                  <a:pt x="304520" y="803910"/>
                </a:lnTo>
                <a:lnTo>
                  <a:pt x="300786" y="811530"/>
                </a:lnTo>
                <a:lnTo>
                  <a:pt x="300367" y="807720"/>
                </a:lnTo>
                <a:lnTo>
                  <a:pt x="299415" y="805180"/>
                </a:lnTo>
                <a:lnTo>
                  <a:pt x="291617" y="801370"/>
                </a:lnTo>
                <a:lnTo>
                  <a:pt x="286791" y="798830"/>
                </a:lnTo>
                <a:lnTo>
                  <a:pt x="281609" y="796290"/>
                </a:lnTo>
                <a:lnTo>
                  <a:pt x="279120" y="789940"/>
                </a:lnTo>
                <a:lnTo>
                  <a:pt x="275196" y="779780"/>
                </a:lnTo>
                <a:lnTo>
                  <a:pt x="271602" y="772160"/>
                </a:lnTo>
                <a:lnTo>
                  <a:pt x="268109" y="764540"/>
                </a:lnTo>
                <a:lnTo>
                  <a:pt x="266395" y="760310"/>
                </a:lnTo>
                <a:lnTo>
                  <a:pt x="266395" y="789940"/>
                </a:lnTo>
                <a:lnTo>
                  <a:pt x="259016" y="786130"/>
                </a:lnTo>
                <a:lnTo>
                  <a:pt x="251307" y="783590"/>
                </a:lnTo>
                <a:lnTo>
                  <a:pt x="243344" y="779780"/>
                </a:lnTo>
                <a:lnTo>
                  <a:pt x="235254" y="777240"/>
                </a:lnTo>
                <a:lnTo>
                  <a:pt x="233692" y="773430"/>
                </a:lnTo>
                <a:lnTo>
                  <a:pt x="231609" y="768350"/>
                </a:lnTo>
                <a:lnTo>
                  <a:pt x="223113" y="750747"/>
                </a:lnTo>
                <a:lnTo>
                  <a:pt x="223113" y="773430"/>
                </a:lnTo>
                <a:lnTo>
                  <a:pt x="217449" y="772160"/>
                </a:lnTo>
                <a:lnTo>
                  <a:pt x="212267" y="769620"/>
                </a:lnTo>
                <a:lnTo>
                  <a:pt x="206679" y="767080"/>
                </a:lnTo>
                <a:lnTo>
                  <a:pt x="207098" y="767080"/>
                </a:lnTo>
                <a:lnTo>
                  <a:pt x="206641" y="765810"/>
                </a:lnTo>
                <a:lnTo>
                  <a:pt x="206133" y="764540"/>
                </a:lnTo>
                <a:lnTo>
                  <a:pt x="202653" y="755650"/>
                </a:lnTo>
                <a:lnTo>
                  <a:pt x="197459" y="746760"/>
                </a:lnTo>
                <a:lnTo>
                  <a:pt x="196291" y="744880"/>
                </a:lnTo>
                <a:lnTo>
                  <a:pt x="196291" y="764540"/>
                </a:lnTo>
                <a:lnTo>
                  <a:pt x="188087" y="762000"/>
                </a:lnTo>
                <a:lnTo>
                  <a:pt x="171564" y="755650"/>
                </a:lnTo>
                <a:lnTo>
                  <a:pt x="163360" y="753110"/>
                </a:lnTo>
                <a:lnTo>
                  <a:pt x="161899" y="744220"/>
                </a:lnTo>
                <a:lnTo>
                  <a:pt x="158978" y="735330"/>
                </a:lnTo>
                <a:lnTo>
                  <a:pt x="155397" y="725170"/>
                </a:lnTo>
                <a:lnTo>
                  <a:pt x="151993" y="716280"/>
                </a:lnTo>
                <a:lnTo>
                  <a:pt x="148424" y="707390"/>
                </a:lnTo>
                <a:lnTo>
                  <a:pt x="140995" y="687070"/>
                </a:lnTo>
                <a:lnTo>
                  <a:pt x="137464" y="678180"/>
                </a:lnTo>
                <a:lnTo>
                  <a:pt x="144576" y="683260"/>
                </a:lnTo>
                <a:lnTo>
                  <a:pt x="152107" y="688340"/>
                </a:lnTo>
                <a:lnTo>
                  <a:pt x="159943" y="694690"/>
                </a:lnTo>
                <a:lnTo>
                  <a:pt x="168021" y="698500"/>
                </a:lnTo>
                <a:lnTo>
                  <a:pt x="170205" y="707390"/>
                </a:lnTo>
                <a:lnTo>
                  <a:pt x="172694" y="716280"/>
                </a:lnTo>
                <a:lnTo>
                  <a:pt x="175679" y="725170"/>
                </a:lnTo>
                <a:lnTo>
                  <a:pt x="179324" y="732790"/>
                </a:lnTo>
                <a:lnTo>
                  <a:pt x="183019" y="740410"/>
                </a:lnTo>
                <a:lnTo>
                  <a:pt x="186867" y="749300"/>
                </a:lnTo>
                <a:lnTo>
                  <a:pt x="191185" y="756920"/>
                </a:lnTo>
                <a:lnTo>
                  <a:pt x="196291" y="764540"/>
                </a:lnTo>
                <a:lnTo>
                  <a:pt x="196291" y="744880"/>
                </a:lnTo>
                <a:lnTo>
                  <a:pt x="191947" y="737870"/>
                </a:lnTo>
                <a:lnTo>
                  <a:pt x="187007" y="728980"/>
                </a:lnTo>
                <a:lnTo>
                  <a:pt x="184467" y="722630"/>
                </a:lnTo>
                <a:lnTo>
                  <a:pt x="179692" y="709930"/>
                </a:lnTo>
                <a:lnTo>
                  <a:pt x="177152" y="704850"/>
                </a:lnTo>
                <a:lnTo>
                  <a:pt x="198805" y="715010"/>
                </a:lnTo>
                <a:lnTo>
                  <a:pt x="202692" y="723900"/>
                </a:lnTo>
                <a:lnTo>
                  <a:pt x="210718" y="741680"/>
                </a:lnTo>
                <a:lnTo>
                  <a:pt x="214553" y="750570"/>
                </a:lnTo>
                <a:lnTo>
                  <a:pt x="217258" y="758190"/>
                </a:lnTo>
                <a:lnTo>
                  <a:pt x="220345" y="765810"/>
                </a:lnTo>
                <a:lnTo>
                  <a:pt x="223113" y="773430"/>
                </a:lnTo>
                <a:lnTo>
                  <a:pt x="223113" y="750747"/>
                </a:lnTo>
                <a:lnTo>
                  <a:pt x="219964" y="744220"/>
                </a:lnTo>
                <a:lnTo>
                  <a:pt x="206679" y="718820"/>
                </a:lnTo>
                <a:lnTo>
                  <a:pt x="215938" y="722630"/>
                </a:lnTo>
                <a:lnTo>
                  <a:pt x="225590" y="727710"/>
                </a:lnTo>
                <a:lnTo>
                  <a:pt x="235635" y="731520"/>
                </a:lnTo>
                <a:lnTo>
                  <a:pt x="246113" y="734060"/>
                </a:lnTo>
                <a:lnTo>
                  <a:pt x="249301" y="742950"/>
                </a:lnTo>
                <a:lnTo>
                  <a:pt x="256006" y="760730"/>
                </a:lnTo>
                <a:lnTo>
                  <a:pt x="259194" y="769620"/>
                </a:lnTo>
                <a:lnTo>
                  <a:pt x="262280" y="775970"/>
                </a:lnTo>
                <a:lnTo>
                  <a:pt x="264591" y="782320"/>
                </a:lnTo>
                <a:lnTo>
                  <a:pt x="266395" y="789940"/>
                </a:lnTo>
                <a:lnTo>
                  <a:pt x="266395" y="760310"/>
                </a:lnTo>
                <a:lnTo>
                  <a:pt x="265023" y="756920"/>
                </a:lnTo>
                <a:lnTo>
                  <a:pt x="258711" y="742950"/>
                </a:lnTo>
                <a:lnTo>
                  <a:pt x="255625" y="736600"/>
                </a:lnTo>
                <a:lnTo>
                  <a:pt x="260350" y="737870"/>
                </a:lnTo>
                <a:lnTo>
                  <a:pt x="268947" y="737870"/>
                </a:lnTo>
                <a:lnTo>
                  <a:pt x="272834" y="736600"/>
                </a:lnTo>
                <a:lnTo>
                  <a:pt x="273634" y="736600"/>
                </a:lnTo>
                <a:lnTo>
                  <a:pt x="276186" y="737870"/>
                </a:lnTo>
                <a:lnTo>
                  <a:pt x="278993" y="737870"/>
                </a:lnTo>
                <a:lnTo>
                  <a:pt x="281393" y="736600"/>
                </a:lnTo>
                <a:lnTo>
                  <a:pt x="284264" y="742950"/>
                </a:lnTo>
                <a:lnTo>
                  <a:pt x="289433" y="758190"/>
                </a:lnTo>
                <a:lnTo>
                  <a:pt x="292239" y="764540"/>
                </a:lnTo>
                <a:lnTo>
                  <a:pt x="297726" y="783590"/>
                </a:lnTo>
                <a:lnTo>
                  <a:pt x="300837" y="793750"/>
                </a:lnTo>
                <a:lnTo>
                  <a:pt x="304520" y="803910"/>
                </a:lnTo>
                <a:lnTo>
                  <a:pt x="304520" y="773684"/>
                </a:lnTo>
                <a:lnTo>
                  <a:pt x="302475" y="768350"/>
                </a:lnTo>
                <a:lnTo>
                  <a:pt x="299999" y="762000"/>
                </a:lnTo>
                <a:lnTo>
                  <a:pt x="296633" y="754380"/>
                </a:lnTo>
                <a:lnTo>
                  <a:pt x="293306" y="745490"/>
                </a:lnTo>
                <a:lnTo>
                  <a:pt x="289814" y="736600"/>
                </a:lnTo>
                <a:lnTo>
                  <a:pt x="286004" y="728980"/>
                </a:lnTo>
                <a:lnTo>
                  <a:pt x="289242" y="723900"/>
                </a:lnTo>
                <a:lnTo>
                  <a:pt x="292468" y="718820"/>
                </a:lnTo>
                <a:lnTo>
                  <a:pt x="297992" y="708660"/>
                </a:lnTo>
                <a:lnTo>
                  <a:pt x="298678" y="707390"/>
                </a:lnTo>
                <a:lnTo>
                  <a:pt x="304736" y="697230"/>
                </a:lnTo>
                <a:lnTo>
                  <a:pt x="310705" y="685800"/>
                </a:lnTo>
                <a:lnTo>
                  <a:pt x="314731" y="701040"/>
                </a:lnTo>
                <a:lnTo>
                  <a:pt x="319366" y="716280"/>
                </a:lnTo>
                <a:lnTo>
                  <a:pt x="324878" y="731520"/>
                </a:lnTo>
                <a:lnTo>
                  <a:pt x="331558" y="745490"/>
                </a:lnTo>
                <a:lnTo>
                  <a:pt x="331558" y="722490"/>
                </a:lnTo>
                <a:lnTo>
                  <a:pt x="330593" y="720090"/>
                </a:lnTo>
                <a:lnTo>
                  <a:pt x="327787" y="713740"/>
                </a:lnTo>
                <a:lnTo>
                  <a:pt x="322300" y="699770"/>
                </a:lnTo>
                <a:lnTo>
                  <a:pt x="319544" y="692150"/>
                </a:lnTo>
                <a:lnTo>
                  <a:pt x="317461" y="685800"/>
                </a:lnTo>
                <a:lnTo>
                  <a:pt x="317055" y="684530"/>
                </a:lnTo>
                <a:lnTo>
                  <a:pt x="314858" y="676910"/>
                </a:lnTo>
                <a:lnTo>
                  <a:pt x="320027" y="668020"/>
                </a:lnTo>
                <a:lnTo>
                  <a:pt x="324954" y="657860"/>
                </a:lnTo>
                <a:lnTo>
                  <a:pt x="329717" y="648970"/>
                </a:lnTo>
                <a:lnTo>
                  <a:pt x="334391" y="638810"/>
                </a:lnTo>
                <a:lnTo>
                  <a:pt x="337756" y="655320"/>
                </a:lnTo>
                <a:lnTo>
                  <a:pt x="341579" y="671830"/>
                </a:lnTo>
                <a:lnTo>
                  <a:pt x="345973" y="688340"/>
                </a:lnTo>
                <a:lnTo>
                  <a:pt x="351053" y="704850"/>
                </a:lnTo>
                <a:lnTo>
                  <a:pt x="351053" y="664578"/>
                </a:lnTo>
                <a:lnTo>
                  <a:pt x="349415" y="659130"/>
                </a:lnTo>
                <a:lnTo>
                  <a:pt x="344919" y="642620"/>
                </a:lnTo>
                <a:lnTo>
                  <a:pt x="343941" y="638810"/>
                </a:lnTo>
                <a:lnTo>
                  <a:pt x="340639" y="626110"/>
                </a:lnTo>
                <a:lnTo>
                  <a:pt x="345719" y="613410"/>
                </a:lnTo>
                <a:lnTo>
                  <a:pt x="356057" y="590550"/>
                </a:lnTo>
                <a:lnTo>
                  <a:pt x="360895" y="579120"/>
                </a:lnTo>
                <a:lnTo>
                  <a:pt x="364261" y="596900"/>
                </a:lnTo>
                <a:lnTo>
                  <a:pt x="368007" y="615950"/>
                </a:lnTo>
                <a:lnTo>
                  <a:pt x="372402" y="635000"/>
                </a:lnTo>
                <a:lnTo>
                  <a:pt x="377672" y="652780"/>
                </a:lnTo>
                <a:lnTo>
                  <a:pt x="377672" y="628891"/>
                </a:lnTo>
                <a:lnTo>
                  <a:pt x="377329" y="627380"/>
                </a:lnTo>
                <a:lnTo>
                  <a:pt x="368693" y="589280"/>
                </a:lnTo>
                <a:lnTo>
                  <a:pt x="366369" y="579120"/>
                </a:lnTo>
                <a:lnTo>
                  <a:pt x="364629" y="571500"/>
                </a:lnTo>
                <a:lnTo>
                  <a:pt x="385686" y="520700"/>
                </a:lnTo>
                <a:lnTo>
                  <a:pt x="388556" y="527050"/>
                </a:lnTo>
                <a:lnTo>
                  <a:pt x="391198" y="534670"/>
                </a:lnTo>
                <a:lnTo>
                  <a:pt x="393687" y="541020"/>
                </a:lnTo>
                <a:lnTo>
                  <a:pt x="396074" y="547370"/>
                </a:lnTo>
                <a:lnTo>
                  <a:pt x="399605" y="560070"/>
                </a:lnTo>
                <a:lnTo>
                  <a:pt x="405384" y="582930"/>
                </a:lnTo>
                <a:lnTo>
                  <a:pt x="408927" y="594360"/>
                </a:lnTo>
                <a:lnTo>
                  <a:pt x="408927" y="560895"/>
                </a:lnTo>
                <a:lnTo>
                  <a:pt x="404533" y="547370"/>
                </a:lnTo>
                <a:lnTo>
                  <a:pt x="397332" y="529590"/>
                </a:lnTo>
                <a:lnTo>
                  <a:pt x="393077" y="520700"/>
                </a:lnTo>
                <a:lnTo>
                  <a:pt x="389420" y="513080"/>
                </a:lnTo>
                <a:lnTo>
                  <a:pt x="405650" y="473710"/>
                </a:lnTo>
                <a:lnTo>
                  <a:pt x="410972" y="461010"/>
                </a:lnTo>
                <a:lnTo>
                  <a:pt x="417639" y="480060"/>
                </a:lnTo>
                <a:lnTo>
                  <a:pt x="424345" y="499110"/>
                </a:lnTo>
                <a:lnTo>
                  <a:pt x="431469" y="518160"/>
                </a:lnTo>
                <a:lnTo>
                  <a:pt x="439343" y="535940"/>
                </a:lnTo>
                <a:lnTo>
                  <a:pt x="439343" y="514946"/>
                </a:lnTo>
                <a:lnTo>
                  <a:pt x="437388" y="509270"/>
                </a:lnTo>
                <a:lnTo>
                  <a:pt x="430136" y="490220"/>
                </a:lnTo>
                <a:lnTo>
                  <a:pt x="422478" y="472440"/>
                </a:lnTo>
                <a:lnTo>
                  <a:pt x="417817" y="461010"/>
                </a:lnTo>
                <a:lnTo>
                  <a:pt x="414705" y="453390"/>
                </a:lnTo>
                <a:lnTo>
                  <a:pt x="424764" y="430530"/>
                </a:lnTo>
                <a:lnTo>
                  <a:pt x="428332" y="422910"/>
                </a:lnTo>
                <a:lnTo>
                  <a:pt x="431012" y="415290"/>
                </a:lnTo>
                <a:lnTo>
                  <a:pt x="434060" y="408940"/>
                </a:lnTo>
                <a:lnTo>
                  <a:pt x="437349" y="401320"/>
                </a:lnTo>
                <a:lnTo>
                  <a:pt x="440753" y="393700"/>
                </a:lnTo>
                <a:lnTo>
                  <a:pt x="446417" y="415290"/>
                </a:lnTo>
                <a:lnTo>
                  <a:pt x="453123" y="436880"/>
                </a:lnTo>
                <a:lnTo>
                  <a:pt x="461111" y="457200"/>
                </a:lnTo>
                <a:lnTo>
                  <a:pt x="470611" y="476250"/>
                </a:lnTo>
                <a:lnTo>
                  <a:pt x="470611" y="453707"/>
                </a:lnTo>
                <a:lnTo>
                  <a:pt x="463130" y="436880"/>
                </a:lnTo>
                <a:lnTo>
                  <a:pt x="455676" y="416560"/>
                </a:lnTo>
                <a:lnTo>
                  <a:pt x="452081" y="405130"/>
                </a:lnTo>
                <a:lnTo>
                  <a:pt x="448729" y="394970"/>
                </a:lnTo>
                <a:lnTo>
                  <a:pt x="448398" y="393700"/>
                </a:lnTo>
                <a:lnTo>
                  <a:pt x="445744" y="383540"/>
                </a:lnTo>
                <a:lnTo>
                  <a:pt x="449922" y="373380"/>
                </a:lnTo>
                <a:lnTo>
                  <a:pt x="454380" y="364490"/>
                </a:lnTo>
                <a:lnTo>
                  <a:pt x="459079" y="354330"/>
                </a:lnTo>
                <a:lnTo>
                  <a:pt x="463981" y="342900"/>
                </a:lnTo>
                <a:lnTo>
                  <a:pt x="471246" y="363220"/>
                </a:lnTo>
                <a:lnTo>
                  <a:pt x="479044" y="383540"/>
                </a:lnTo>
                <a:lnTo>
                  <a:pt x="487705" y="402590"/>
                </a:lnTo>
                <a:lnTo>
                  <a:pt x="497611" y="420370"/>
                </a:lnTo>
                <a:lnTo>
                  <a:pt x="497611" y="399186"/>
                </a:lnTo>
                <a:lnTo>
                  <a:pt x="477075" y="353060"/>
                </a:lnTo>
                <a:lnTo>
                  <a:pt x="468134" y="335280"/>
                </a:lnTo>
                <a:lnTo>
                  <a:pt x="474408" y="320040"/>
                </a:lnTo>
                <a:lnTo>
                  <a:pt x="480860" y="306070"/>
                </a:lnTo>
                <a:lnTo>
                  <a:pt x="487476" y="292100"/>
                </a:lnTo>
                <a:lnTo>
                  <a:pt x="494258" y="278130"/>
                </a:lnTo>
                <a:lnTo>
                  <a:pt x="502386" y="300990"/>
                </a:lnTo>
                <a:lnTo>
                  <a:pt x="505129" y="308610"/>
                </a:lnTo>
                <a:lnTo>
                  <a:pt x="514464" y="332740"/>
                </a:lnTo>
                <a:lnTo>
                  <a:pt x="519684" y="345440"/>
                </a:lnTo>
                <a:lnTo>
                  <a:pt x="525780" y="356870"/>
                </a:lnTo>
                <a:lnTo>
                  <a:pt x="525780" y="332079"/>
                </a:lnTo>
                <a:lnTo>
                  <a:pt x="516712" y="313690"/>
                </a:lnTo>
                <a:lnTo>
                  <a:pt x="511873" y="303530"/>
                </a:lnTo>
                <a:lnTo>
                  <a:pt x="508317" y="294640"/>
                </a:lnTo>
                <a:lnTo>
                  <a:pt x="502005" y="278130"/>
                </a:lnTo>
                <a:lnTo>
                  <a:pt x="501523" y="276860"/>
                </a:lnTo>
                <a:lnTo>
                  <a:pt x="497941" y="267970"/>
                </a:lnTo>
                <a:lnTo>
                  <a:pt x="504405" y="254000"/>
                </a:lnTo>
                <a:lnTo>
                  <a:pt x="510692" y="240030"/>
                </a:lnTo>
                <a:lnTo>
                  <a:pt x="516813" y="226060"/>
                </a:lnTo>
                <a:lnTo>
                  <a:pt x="522770" y="212090"/>
                </a:lnTo>
                <a:lnTo>
                  <a:pt x="537718" y="254000"/>
                </a:lnTo>
                <a:lnTo>
                  <a:pt x="540918" y="264160"/>
                </a:lnTo>
                <a:lnTo>
                  <a:pt x="544436" y="275590"/>
                </a:lnTo>
                <a:lnTo>
                  <a:pt x="548436" y="285750"/>
                </a:lnTo>
                <a:lnTo>
                  <a:pt x="553085" y="295910"/>
                </a:lnTo>
                <a:lnTo>
                  <a:pt x="553085" y="275374"/>
                </a:lnTo>
                <a:lnTo>
                  <a:pt x="549910" y="266700"/>
                </a:lnTo>
                <a:lnTo>
                  <a:pt x="546011" y="257810"/>
                </a:lnTo>
                <a:lnTo>
                  <a:pt x="542366" y="248920"/>
                </a:lnTo>
                <a:lnTo>
                  <a:pt x="538187" y="237490"/>
                </a:lnTo>
                <a:lnTo>
                  <a:pt x="534276" y="226060"/>
                </a:lnTo>
                <a:lnTo>
                  <a:pt x="530453" y="215900"/>
                </a:lnTo>
                <a:lnTo>
                  <a:pt x="529145" y="212090"/>
                </a:lnTo>
                <a:lnTo>
                  <a:pt x="526503" y="204470"/>
                </a:lnTo>
                <a:lnTo>
                  <a:pt x="547154" y="153670"/>
                </a:lnTo>
                <a:lnTo>
                  <a:pt x="562051" y="196850"/>
                </a:lnTo>
                <a:lnTo>
                  <a:pt x="569760" y="218440"/>
                </a:lnTo>
                <a:lnTo>
                  <a:pt x="577913" y="238760"/>
                </a:lnTo>
                <a:lnTo>
                  <a:pt x="577913" y="202717"/>
                </a:lnTo>
                <a:lnTo>
                  <a:pt x="577596" y="201930"/>
                </a:lnTo>
                <a:lnTo>
                  <a:pt x="568845" y="182880"/>
                </a:lnTo>
                <a:lnTo>
                  <a:pt x="559943" y="162560"/>
                </a:lnTo>
                <a:lnTo>
                  <a:pt x="555929" y="153670"/>
                </a:lnTo>
                <a:lnTo>
                  <a:pt x="551332" y="143510"/>
                </a:lnTo>
                <a:lnTo>
                  <a:pt x="552932" y="137160"/>
                </a:lnTo>
                <a:lnTo>
                  <a:pt x="555447" y="132080"/>
                </a:lnTo>
                <a:lnTo>
                  <a:pt x="557047" y="127000"/>
                </a:lnTo>
                <a:lnTo>
                  <a:pt x="560095" y="130810"/>
                </a:lnTo>
                <a:lnTo>
                  <a:pt x="563638" y="134620"/>
                </a:lnTo>
                <a:lnTo>
                  <a:pt x="565835" y="139700"/>
                </a:lnTo>
                <a:lnTo>
                  <a:pt x="574395" y="152400"/>
                </a:lnTo>
                <a:lnTo>
                  <a:pt x="583361" y="165100"/>
                </a:lnTo>
                <a:lnTo>
                  <a:pt x="592709" y="176530"/>
                </a:lnTo>
                <a:lnTo>
                  <a:pt x="602399" y="187960"/>
                </a:lnTo>
                <a:lnTo>
                  <a:pt x="602399" y="152019"/>
                </a:lnTo>
                <a:lnTo>
                  <a:pt x="598868" y="147320"/>
                </a:lnTo>
                <a:lnTo>
                  <a:pt x="591451" y="138430"/>
                </a:lnTo>
                <a:lnTo>
                  <a:pt x="584149" y="128270"/>
                </a:lnTo>
                <a:lnTo>
                  <a:pt x="583399" y="127000"/>
                </a:lnTo>
                <a:lnTo>
                  <a:pt x="577430" y="116840"/>
                </a:lnTo>
                <a:lnTo>
                  <a:pt x="570814" y="105410"/>
                </a:lnTo>
                <a:lnTo>
                  <a:pt x="563791" y="93980"/>
                </a:lnTo>
                <a:lnTo>
                  <a:pt x="555879" y="85090"/>
                </a:lnTo>
                <a:lnTo>
                  <a:pt x="554126" y="83820"/>
                </a:lnTo>
                <a:lnTo>
                  <a:pt x="545960" y="76200"/>
                </a:lnTo>
                <a:lnTo>
                  <a:pt x="544537" y="75387"/>
                </a:lnTo>
                <a:lnTo>
                  <a:pt x="544537" y="101600"/>
                </a:lnTo>
                <a:lnTo>
                  <a:pt x="519150" y="151130"/>
                </a:lnTo>
                <a:lnTo>
                  <a:pt x="495312" y="200660"/>
                </a:lnTo>
                <a:lnTo>
                  <a:pt x="472528" y="251460"/>
                </a:lnTo>
                <a:lnTo>
                  <a:pt x="450367" y="302260"/>
                </a:lnTo>
                <a:lnTo>
                  <a:pt x="449072" y="303530"/>
                </a:lnTo>
                <a:lnTo>
                  <a:pt x="448652" y="304800"/>
                </a:lnTo>
                <a:lnTo>
                  <a:pt x="448691" y="306070"/>
                </a:lnTo>
                <a:lnTo>
                  <a:pt x="436410" y="335280"/>
                </a:lnTo>
                <a:lnTo>
                  <a:pt x="411835" y="393700"/>
                </a:lnTo>
                <a:lnTo>
                  <a:pt x="377812" y="469900"/>
                </a:lnTo>
                <a:lnTo>
                  <a:pt x="334111" y="563880"/>
                </a:lnTo>
                <a:lnTo>
                  <a:pt x="313143" y="612140"/>
                </a:lnTo>
                <a:lnTo>
                  <a:pt x="293751" y="660400"/>
                </a:lnTo>
                <a:lnTo>
                  <a:pt x="276644" y="708660"/>
                </a:lnTo>
                <a:lnTo>
                  <a:pt x="274891" y="707390"/>
                </a:lnTo>
                <a:lnTo>
                  <a:pt x="271881" y="708660"/>
                </a:lnTo>
                <a:lnTo>
                  <a:pt x="273253" y="712470"/>
                </a:lnTo>
                <a:lnTo>
                  <a:pt x="273748" y="713740"/>
                </a:lnTo>
                <a:lnTo>
                  <a:pt x="275082" y="716280"/>
                </a:lnTo>
                <a:lnTo>
                  <a:pt x="272986" y="720090"/>
                </a:lnTo>
                <a:lnTo>
                  <a:pt x="272605" y="723900"/>
                </a:lnTo>
                <a:lnTo>
                  <a:pt x="267614" y="718820"/>
                </a:lnTo>
                <a:lnTo>
                  <a:pt x="261924" y="716280"/>
                </a:lnTo>
                <a:lnTo>
                  <a:pt x="256019" y="713740"/>
                </a:lnTo>
                <a:lnTo>
                  <a:pt x="245071" y="708660"/>
                </a:lnTo>
                <a:lnTo>
                  <a:pt x="235521" y="704850"/>
                </a:lnTo>
                <a:lnTo>
                  <a:pt x="222783" y="699770"/>
                </a:lnTo>
                <a:lnTo>
                  <a:pt x="212255" y="695960"/>
                </a:lnTo>
                <a:lnTo>
                  <a:pt x="172758" y="678180"/>
                </a:lnTo>
                <a:lnTo>
                  <a:pt x="161467" y="673100"/>
                </a:lnTo>
                <a:lnTo>
                  <a:pt x="144170" y="666750"/>
                </a:lnTo>
                <a:lnTo>
                  <a:pt x="164376" y="621030"/>
                </a:lnTo>
                <a:lnTo>
                  <a:pt x="182930" y="574040"/>
                </a:lnTo>
                <a:lnTo>
                  <a:pt x="200202" y="527050"/>
                </a:lnTo>
                <a:lnTo>
                  <a:pt x="216547" y="480060"/>
                </a:lnTo>
                <a:lnTo>
                  <a:pt x="232333" y="431800"/>
                </a:lnTo>
                <a:lnTo>
                  <a:pt x="247942" y="383540"/>
                </a:lnTo>
                <a:lnTo>
                  <a:pt x="263715" y="336550"/>
                </a:lnTo>
                <a:lnTo>
                  <a:pt x="281012" y="285750"/>
                </a:lnTo>
                <a:lnTo>
                  <a:pt x="298132" y="233680"/>
                </a:lnTo>
                <a:lnTo>
                  <a:pt x="315010" y="181610"/>
                </a:lnTo>
                <a:lnTo>
                  <a:pt x="331597" y="130810"/>
                </a:lnTo>
                <a:lnTo>
                  <a:pt x="347853" y="78740"/>
                </a:lnTo>
                <a:lnTo>
                  <a:pt x="363728" y="26670"/>
                </a:lnTo>
                <a:lnTo>
                  <a:pt x="371144" y="30480"/>
                </a:lnTo>
                <a:lnTo>
                  <a:pt x="378650" y="35560"/>
                </a:lnTo>
                <a:lnTo>
                  <a:pt x="393979" y="43180"/>
                </a:lnTo>
                <a:lnTo>
                  <a:pt x="427659" y="58420"/>
                </a:lnTo>
                <a:lnTo>
                  <a:pt x="444588" y="64770"/>
                </a:lnTo>
                <a:lnTo>
                  <a:pt x="461340" y="72390"/>
                </a:lnTo>
                <a:lnTo>
                  <a:pt x="502272" y="90170"/>
                </a:lnTo>
                <a:lnTo>
                  <a:pt x="522719" y="96520"/>
                </a:lnTo>
                <a:lnTo>
                  <a:pt x="543661" y="101600"/>
                </a:lnTo>
                <a:lnTo>
                  <a:pt x="544537" y="101600"/>
                </a:lnTo>
                <a:lnTo>
                  <a:pt x="544537" y="75387"/>
                </a:lnTo>
                <a:lnTo>
                  <a:pt x="537146" y="71120"/>
                </a:lnTo>
                <a:lnTo>
                  <a:pt x="527812" y="64770"/>
                </a:lnTo>
                <a:lnTo>
                  <a:pt x="518071" y="59690"/>
                </a:lnTo>
                <a:lnTo>
                  <a:pt x="503923" y="53340"/>
                </a:lnTo>
                <a:lnTo>
                  <a:pt x="475157" y="43180"/>
                </a:lnTo>
                <a:lnTo>
                  <a:pt x="461200" y="36830"/>
                </a:lnTo>
                <a:lnTo>
                  <a:pt x="437159" y="26670"/>
                </a:lnTo>
                <a:lnTo>
                  <a:pt x="388480" y="8890"/>
                </a:lnTo>
                <a:lnTo>
                  <a:pt x="363283" y="1270"/>
                </a:lnTo>
                <a:lnTo>
                  <a:pt x="357682" y="0"/>
                </a:lnTo>
                <a:lnTo>
                  <a:pt x="354291" y="2540"/>
                </a:lnTo>
                <a:lnTo>
                  <a:pt x="352615" y="5080"/>
                </a:lnTo>
                <a:lnTo>
                  <a:pt x="348284" y="5080"/>
                </a:lnTo>
                <a:lnTo>
                  <a:pt x="343979" y="7620"/>
                </a:lnTo>
                <a:lnTo>
                  <a:pt x="341922" y="12700"/>
                </a:lnTo>
                <a:lnTo>
                  <a:pt x="326593" y="60960"/>
                </a:lnTo>
                <a:lnTo>
                  <a:pt x="296024" y="157480"/>
                </a:lnTo>
                <a:lnTo>
                  <a:pt x="280682" y="205740"/>
                </a:lnTo>
                <a:lnTo>
                  <a:pt x="265239" y="254000"/>
                </a:lnTo>
                <a:lnTo>
                  <a:pt x="249643" y="303530"/>
                </a:lnTo>
                <a:lnTo>
                  <a:pt x="233832" y="351790"/>
                </a:lnTo>
                <a:lnTo>
                  <a:pt x="218605" y="396240"/>
                </a:lnTo>
                <a:lnTo>
                  <a:pt x="187350" y="485140"/>
                </a:lnTo>
                <a:lnTo>
                  <a:pt x="172008" y="529590"/>
                </a:lnTo>
                <a:lnTo>
                  <a:pt x="157302" y="575310"/>
                </a:lnTo>
                <a:lnTo>
                  <a:pt x="143598" y="621030"/>
                </a:lnTo>
                <a:lnTo>
                  <a:pt x="131229" y="666750"/>
                </a:lnTo>
                <a:lnTo>
                  <a:pt x="127800" y="664210"/>
                </a:lnTo>
                <a:lnTo>
                  <a:pt x="122656" y="666750"/>
                </a:lnTo>
                <a:lnTo>
                  <a:pt x="122732" y="670560"/>
                </a:lnTo>
                <a:lnTo>
                  <a:pt x="124612" y="683260"/>
                </a:lnTo>
                <a:lnTo>
                  <a:pt x="126733" y="695960"/>
                </a:lnTo>
                <a:lnTo>
                  <a:pt x="129336" y="708660"/>
                </a:lnTo>
                <a:lnTo>
                  <a:pt x="132664" y="721360"/>
                </a:lnTo>
                <a:lnTo>
                  <a:pt x="134543" y="730250"/>
                </a:lnTo>
                <a:lnTo>
                  <a:pt x="136855" y="739140"/>
                </a:lnTo>
                <a:lnTo>
                  <a:pt x="139814" y="748030"/>
                </a:lnTo>
                <a:lnTo>
                  <a:pt x="143649" y="756920"/>
                </a:lnTo>
                <a:lnTo>
                  <a:pt x="143611" y="758190"/>
                </a:lnTo>
                <a:lnTo>
                  <a:pt x="144526" y="760730"/>
                </a:lnTo>
                <a:lnTo>
                  <a:pt x="148907" y="763270"/>
                </a:lnTo>
                <a:lnTo>
                  <a:pt x="149352" y="764540"/>
                </a:lnTo>
                <a:lnTo>
                  <a:pt x="152781" y="765810"/>
                </a:lnTo>
                <a:lnTo>
                  <a:pt x="164465" y="773430"/>
                </a:lnTo>
                <a:lnTo>
                  <a:pt x="176593" y="779780"/>
                </a:lnTo>
                <a:lnTo>
                  <a:pt x="223977" y="802640"/>
                </a:lnTo>
                <a:lnTo>
                  <a:pt x="269062" y="816610"/>
                </a:lnTo>
                <a:lnTo>
                  <a:pt x="291503" y="820420"/>
                </a:lnTo>
                <a:lnTo>
                  <a:pt x="294538" y="820420"/>
                </a:lnTo>
                <a:lnTo>
                  <a:pt x="297472" y="817880"/>
                </a:lnTo>
                <a:lnTo>
                  <a:pt x="299986" y="815340"/>
                </a:lnTo>
                <a:lnTo>
                  <a:pt x="299885" y="817880"/>
                </a:lnTo>
                <a:lnTo>
                  <a:pt x="301332" y="820420"/>
                </a:lnTo>
                <a:lnTo>
                  <a:pt x="305485" y="821690"/>
                </a:lnTo>
                <a:lnTo>
                  <a:pt x="308229" y="821690"/>
                </a:lnTo>
                <a:lnTo>
                  <a:pt x="309956" y="819150"/>
                </a:lnTo>
                <a:lnTo>
                  <a:pt x="311632" y="815340"/>
                </a:lnTo>
                <a:lnTo>
                  <a:pt x="313804" y="815340"/>
                </a:lnTo>
                <a:lnTo>
                  <a:pt x="315518" y="814070"/>
                </a:lnTo>
                <a:lnTo>
                  <a:pt x="315442" y="812800"/>
                </a:lnTo>
                <a:lnTo>
                  <a:pt x="315861" y="811530"/>
                </a:lnTo>
                <a:lnTo>
                  <a:pt x="314985" y="811530"/>
                </a:lnTo>
                <a:lnTo>
                  <a:pt x="315404" y="810260"/>
                </a:lnTo>
                <a:lnTo>
                  <a:pt x="328206" y="789940"/>
                </a:lnTo>
                <a:lnTo>
                  <a:pt x="340995" y="769620"/>
                </a:lnTo>
                <a:lnTo>
                  <a:pt x="362292" y="734060"/>
                </a:lnTo>
                <a:lnTo>
                  <a:pt x="365340" y="728980"/>
                </a:lnTo>
                <a:lnTo>
                  <a:pt x="386461" y="690880"/>
                </a:lnTo>
                <a:lnTo>
                  <a:pt x="410197" y="645160"/>
                </a:lnTo>
                <a:lnTo>
                  <a:pt x="432333" y="601980"/>
                </a:lnTo>
                <a:lnTo>
                  <a:pt x="453148" y="558800"/>
                </a:lnTo>
                <a:lnTo>
                  <a:pt x="473456" y="515620"/>
                </a:lnTo>
                <a:lnTo>
                  <a:pt x="497039" y="466090"/>
                </a:lnTo>
                <a:lnTo>
                  <a:pt x="523367" y="411480"/>
                </a:lnTo>
                <a:lnTo>
                  <a:pt x="555180" y="345440"/>
                </a:lnTo>
                <a:lnTo>
                  <a:pt x="569239" y="316230"/>
                </a:lnTo>
                <a:lnTo>
                  <a:pt x="583006" y="285750"/>
                </a:lnTo>
                <a:lnTo>
                  <a:pt x="592188" y="265430"/>
                </a:lnTo>
                <a:lnTo>
                  <a:pt x="594804" y="266700"/>
                </a:lnTo>
                <a:lnTo>
                  <a:pt x="596480" y="265430"/>
                </a:lnTo>
                <a:lnTo>
                  <a:pt x="599833" y="262890"/>
                </a:lnTo>
                <a:lnTo>
                  <a:pt x="598538" y="259080"/>
                </a:lnTo>
                <a:lnTo>
                  <a:pt x="597623" y="256540"/>
                </a:lnTo>
                <a:lnTo>
                  <a:pt x="596684" y="254000"/>
                </a:lnTo>
                <a:lnTo>
                  <a:pt x="602716" y="240030"/>
                </a:lnTo>
                <a:lnTo>
                  <a:pt x="608444" y="226060"/>
                </a:lnTo>
                <a:lnTo>
                  <a:pt x="609981" y="222250"/>
                </a:lnTo>
                <a:lnTo>
                  <a:pt x="614070" y="212090"/>
                </a:lnTo>
                <a:lnTo>
                  <a:pt x="619836" y="198120"/>
                </a:lnTo>
                <a:lnTo>
                  <a:pt x="625843" y="196850"/>
                </a:lnTo>
                <a:lnTo>
                  <a:pt x="630872" y="189230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752142" y="2000718"/>
            <a:ext cx="5601335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i="1" spc="-10" dirty="0">
                <a:solidFill>
                  <a:srgbClr val="1A4477"/>
                </a:solidFill>
                <a:latin typeface="Trebuchet MS"/>
                <a:cs typeface="Trebuchet MS"/>
              </a:rPr>
              <a:t>Thanks</a:t>
            </a:r>
            <a:r>
              <a:rPr sz="5000" i="1" spc="-229" dirty="0">
                <a:solidFill>
                  <a:srgbClr val="1A4477"/>
                </a:solidFill>
                <a:latin typeface="Trebuchet MS"/>
                <a:cs typeface="Trebuchet MS"/>
              </a:rPr>
              <a:t> </a:t>
            </a:r>
            <a:r>
              <a:rPr sz="5000" i="1" spc="-5" dirty="0">
                <a:solidFill>
                  <a:srgbClr val="1A4477"/>
                </a:solidFill>
                <a:latin typeface="Trebuchet MS"/>
                <a:cs typeface="Trebuchet MS"/>
              </a:rPr>
              <a:t>for</a:t>
            </a:r>
            <a:r>
              <a:rPr sz="5000" i="1" spc="-229" dirty="0">
                <a:solidFill>
                  <a:srgbClr val="1A4477"/>
                </a:solidFill>
                <a:latin typeface="Trebuchet MS"/>
                <a:cs typeface="Trebuchet MS"/>
              </a:rPr>
              <a:t> </a:t>
            </a:r>
            <a:r>
              <a:rPr sz="5000" i="1" spc="-55" dirty="0">
                <a:solidFill>
                  <a:srgbClr val="1A4477"/>
                </a:solidFill>
                <a:latin typeface="Trebuchet MS"/>
                <a:cs typeface="Trebuchet MS"/>
              </a:rPr>
              <a:t>listening</a:t>
            </a:r>
            <a:endParaRPr sz="5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40195" y="966204"/>
            <a:ext cx="936625" cy="800735"/>
            <a:chOff x="1040195" y="966204"/>
            <a:chExt cx="936625" cy="800735"/>
          </a:xfrm>
        </p:grpSpPr>
        <p:sp>
          <p:nvSpPr>
            <p:cNvPr id="3" name="object 3"/>
            <p:cNvSpPr/>
            <p:nvPr/>
          </p:nvSpPr>
          <p:spPr>
            <a:xfrm>
              <a:off x="1100077" y="1019453"/>
              <a:ext cx="816610" cy="694055"/>
            </a:xfrm>
            <a:custGeom>
              <a:avLst/>
              <a:gdLst/>
              <a:ahLst/>
              <a:cxnLst/>
              <a:rect l="l" t="t" r="r" b="b"/>
              <a:pathLst>
                <a:path w="816610" h="694055">
                  <a:moveTo>
                    <a:pt x="472202" y="693800"/>
                  </a:moveTo>
                  <a:lnTo>
                    <a:pt x="420685" y="693525"/>
                  </a:lnTo>
                  <a:lnTo>
                    <a:pt x="369158" y="692698"/>
                  </a:lnTo>
                  <a:lnTo>
                    <a:pt x="317630" y="691321"/>
                  </a:lnTo>
                  <a:lnTo>
                    <a:pt x="266113" y="689392"/>
                  </a:lnTo>
                  <a:lnTo>
                    <a:pt x="191313" y="685705"/>
                  </a:lnTo>
                  <a:lnTo>
                    <a:pt x="116513" y="680794"/>
                  </a:lnTo>
                  <a:lnTo>
                    <a:pt x="101741" y="679980"/>
                  </a:lnTo>
                  <a:lnTo>
                    <a:pt x="58610" y="669365"/>
                  </a:lnTo>
                  <a:lnTo>
                    <a:pt x="38311" y="626863"/>
                  </a:lnTo>
                  <a:lnTo>
                    <a:pt x="31767" y="554941"/>
                  </a:lnTo>
                  <a:lnTo>
                    <a:pt x="29235" y="518829"/>
                  </a:lnTo>
                  <a:lnTo>
                    <a:pt x="26611" y="482814"/>
                  </a:lnTo>
                  <a:lnTo>
                    <a:pt x="21441" y="411054"/>
                  </a:lnTo>
                  <a:lnTo>
                    <a:pt x="16597" y="339254"/>
                  </a:lnTo>
                  <a:lnTo>
                    <a:pt x="13427" y="290803"/>
                  </a:lnTo>
                  <a:lnTo>
                    <a:pt x="10440" y="242320"/>
                  </a:lnTo>
                  <a:lnTo>
                    <a:pt x="7632" y="193810"/>
                  </a:lnTo>
                  <a:lnTo>
                    <a:pt x="4996" y="145277"/>
                  </a:lnTo>
                  <a:lnTo>
                    <a:pt x="2526" y="96726"/>
                  </a:lnTo>
                  <a:lnTo>
                    <a:pt x="217" y="48161"/>
                  </a:lnTo>
                  <a:lnTo>
                    <a:pt x="0" y="45114"/>
                  </a:lnTo>
                  <a:lnTo>
                    <a:pt x="1414" y="43046"/>
                  </a:lnTo>
                  <a:lnTo>
                    <a:pt x="3537" y="41631"/>
                  </a:lnTo>
                  <a:lnTo>
                    <a:pt x="3265" y="33250"/>
                  </a:lnTo>
                  <a:lnTo>
                    <a:pt x="3265" y="24815"/>
                  </a:lnTo>
                  <a:lnTo>
                    <a:pt x="8652" y="17360"/>
                  </a:lnTo>
                  <a:lnTo>
                    <a:pt x="16684" y="10164"/>
                  </a:lnTo>
                  <a:lnTo>
                    <a:pt x="26788" y="6326"/>
                  </a:lnTo>
                  <a:lnTo>
                    <a:pt x="37932" y="4794"/>
                  </a:lnTo>
                  <a:lnTo>
                    <a:pt x="49086" y="4516"/>
                  </a:lnTo>
                  <a:lnTo>
                    <a:pt x="53494" y="4516"/>
                  </a:lnTo>
                  <a:lnTo>
                    <a:pt x="72563" y="4345"/>
                  </a:lnTo>
                  <a:lnTo>
                    <a:pt x="110722" y="3981"/>
                  </a:lnTo>
                  <a:lnTo>
                    <a:pt x="278521" y="2884"/>
                  </a:lnTo>
                  <a:lnTo>
                    <a:pt x="579845" y="1033"/>
                  </a:lnTo>
                  <a:lnTo>
                    <a:pt x="598415" y="988"/>
                  </a:lnTo>
                  <a:lnTo>
                    <a:pt x="616986" y="870"/>
                  </a:lnTo>
                  <a:lnTo>
                    <a:pt x="635557" y="712"/>
                  </a:lnTo>
                  <a:lnTo>
                    <a:pt x="654128" y="544"/>
                  </a:lnTo>
                  <a:lnTo>
                    <a:pt x="665678" y="459"/>
                  </a:lnTo>
                  <a:lnTo>
                    <a:pt x="688780" y="85"/>
                  </a:lnTo>
                  <a:lnTo>
                    <a:pt x="700330" y="0"/>
                  </a:lnTo>
                  <a:lnTo>
                    <a:pt x="708003" y="0"/>
                  </a:lnTo>
                  <a:lnTo>
                    <a:pt x="749628" y="4700"/>
                  </a:lnTo>
                  <a:lnTo>
                    <a:pt x="779852" y="28529"/>
                  </a:lnTo>
                  <a:lnTo>
                    <a:pt x="789035" y="66610"/>
                  </a:lnTo>
                  <a:lnTo>
                    <a:pt x="793333" y="114248"/>
                  </a:lnTo>
                  <a:lnTo>
                    <a:pt x="797353" y="161923"/>
                  </a:lnTo>
                  <a:lnTo>
                    <a:pt x="801089" y="209625"/>
                  </a:lnTo>
                  <a:lnTo>
                    <a:pt x="804535" y="257346"/>
                  </a:lnTo>
                  <a:lnTo>
                    <a:pt x="807684" y="305075"/>
                  </a:lnTo>
                  <a:lnTo>
                    <a:pt x="810531" y="352804"/>
                  </a:lnTo>
                  <a:lnTo>
                    <a:pt x="813891" y="426489"/>
                  </a:lnTo>
                  <a:lnTo>
                    <a:pt x="815864" y="500337"/>
                  </a:lnTo>
                  <a:lnTo>
                    <a:pt x="816282" y="534856"/>
                  </a:lnTo>
                  <a:lnTo>
                    <a:pt x="815742" y="569396"/>
                  </a:lnTo>
                  <a:lnTo>
                    <a:pt x="809334" y="638292"/>
                  </a:lnTo>
                  <a:lnTo>
                    <a:pt x="796117" y="677160"/>
                  </a:lnTo>
                  <a:lnTo>
                    <a:pt x="757755" y="685689"/>
                  </a:lnTo>
                  <a:lnTo>
                    <a:pt x="749363" y="685909"/>
                  </a:lnTo>
                  <a:lnTo>
                    <a:pt x="740299" y="686436"/>
                  </a:lnTo>
                  <a:lnTo>
                    <a:pt x="731295" y="686936"/>
                  </a:lnTo>
                  <a:lnTo>
                    <a:pt x="722333" y="687386"/>
                  </a:lnTo>
                  <a:lnTo>
                    <a:pt x="713391" y="687759"/>
                  </a:lnTo>
                  <a:lnTo>
                    <a:pt x="675927" y="689539"/>
                  </a:lnTo>
                  <a:lnTo>
                    <a:pt x="601102" y="692099"/>
                  </a:lnTo>
                  <a:lnTo>
                    <a:pt x="540893" y="693295"/>
                  </a:lnTo>
                  <a:lnTo>
                    <a:pt x="495099" y="693741"/>
                  </a:lnTo>
                  <a:lnTo>
                    <a:pt x="472202" y="693800"/>
                  </a:lnTo>
                  <a:close/>
                </a:path>
              </a:pathLst>
            </a:custGeom>
            <a:solidFill>
              <a:srgbClr val="73CB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40195" y="966204"/>
              <a:ext cx="936625" cy="800735"/>
            </a:xfrm>
            <a:custGeom>
              <a:avLst/>
              <a:gdLst/>
              <a:ahLst/>
              <a:cxnLst/>
              <a:rect l="l" t="t" r="r" b="b"/>
              <a:pathLst>
                <a:path w="936625" h="800735">
                  <a:moveTo>
                    <a:pt x="883992" y="800300"/>
                  </a:moveTo>
                  <a:lnTo>
                    <a:pt x="878258" y="800300"/>
                  </a:lnTo>
                  <a:lnTo>
                    <a:pt x="872575" y="799973"/>
                  </a:lnTo>
                  <a:lnTo>
                    <a:pt x="867349" y="799919"/>
                  </a:lnTo>
                  <a:lnTo>
                    <a:pt x="849573" y="799724"/>
                  </a:lnTo>
                  <a:lnTo>
                    <a:pt x="831806" y="799545"/>
                  </a:lnTo>
                  <a:lnTo>
                    <a:pt x="814077" y="799376"/>
                  </a:lnTo>
                  <a:lnTo>
                    <a:pt x="796414" y="799212"/>
                  </a:lnTo>
                  <a:lnTo>
                    <a:pt x="759886" y="798804"/>
                  </a:lnTo>
                  <a:lnTo>
                    <a:pt x="723425" y="798314"/>
                  </a:lnTo>
                  <a:lnTo>
                    <a:pt x="687002" y="797742"/>
                  </a:lnTo>
                  <a:lnTo>
                    <a:pt x="650588" y="797089"/>
                  </a:lnTo>
                  <a:lnTo>
                    <a:pt x="601951" y="796235"/>
                  </a:lnTo>
                  <a:lnTo>
                    <a:pt x="553313" y="795299"/>
                  </a:lnTo>
                  <a:lnTo>
                    <a:pt x="504685" y="794273"/>
                  </a:lnTo>
                  <a:lnTo>
                    <a:pt x="456073" y="793147"/>
                  </a:lnTo>
                  <a:lnTo>
                    <a:pt x="407487" y="791912"/>
                  </a:lnTo>
                  <a:lnTo>
                    <a:pt x="358934" y="790559"/>
                  </a:lnTo>
                  <a:lnTo>
                    <a:pt x="311621" y="789462"/>
                  </a:lnTo>
                  <a:lnTo>
                    <a:pt x="264214" y="788372"/>
                  </a:lnTo>
                  <a:lnTo>
                    <a:pt x="216799" y="786749"/>
                  </a:lnTo>
                  <a:lnTo>
                    <a:pt x="169460" y="784057"/>
                  </a:lnTo>
                  <a:lnTo>
                    <a:pt x="122281" y="779756"/>
                  </a:lnTo>
                  <a:lnTo>
                    <a:pt x="75348" y="773308"/>
                  </a:lnTo>
                  <a:lnTo>
                    <a:pt x="39579" y="757405"/>
                  </a:lnTo>
                  <a:lnTo>
                    <a:pt x="28617" y="710065"/>
                  </a:lnTo>
                  <a:lnTo>
                    <a:pt x="26130" y="675733"/>
                  </a:lnTo>
                  <a:lnTo>
                    <a:pt x="23487" y="638390"/>
                  </a:lnTo>
                  <a:lnTo>
                    <a:pt x="21266" y="600987"/>
                  </a:lnTo>
                  <a:lnTo>
                    <a:pt x="19245" y="563542"/>
                  </a:lnTo>
                  <a:lnTo>
                    <a:pt x="17200" y="526078"/>
                  </a:lnTo>
                  <a:lnTo>
                    <a:pt x="253" y="223775"/>
                  </a:lnTo>
                  <a:lnTo>
                    <a:pt x="0" y="218768"/>
                  </a:lnTo>
                  <a:lnTo>
                    <a:pt x="3653" y="216265"/>
                  </a:lnTo>
                  <a:lnTo>
                    <a:pt x="11162" y="216265"/>
                  </a:lnTo>
                  <a:lnTo>
                    <a:pt x="15018" y="218768"/>
                  </a:lnTo>
                  <a:lnTo>
                    <a:pt x="15272" y="223775"/>
                  </a:lnTo>
                  <a:lnTo>
                    <a:pt x="16232" y="241154"/>
                  </a:lnTo>
                  <a:lnTo>
                    <a:pt x="17207" y="258569"/>
                  </a:lnTo>
                  <a:lnTo>
                    <a:pt x="18191" y="275974"/>
                  </a:lnTo>
                  <a:lnTo>
                    <a:pt x="19179" y="293323"/>
                  </a:lnTo>
                  <a:lnTo>
                    <a:pt x="35264" y="582130"/>
                  </a:lnTo>
                  <a:lnTo>
                    <a:pt x="39520" y="652788"/>
                  </a:lnTo>
                  <a:lnTo>
                    <a:pt x="45716" y="723078"/>
                  </a:lnTo>
                  <a:lnTo>
                    <a:pt x="65845" y="756290"/>
                  </a:lnTo>
                  <a:lnTo>
                    <a:pt x="80891" y="758717"/>
                  </a:lnTo>
                  <a:lnTo>
                    <a:pt x="88185" y="759757"/>
                  </a:lnTo>
                  <a:lnTo>
                    <a:pt x="139909" y="765757"/>
                  </a:lnTo>
                  <a:lnTo>
                    <a:pt x="212366" y="770619"/>
                  </a:lnTo>
                  <a:lnTo>
                    <a:pt x="267644" y="772925"/>
                  </a:lnTo>
                  <a:lnTo>
                    <a:pt x="322974" y="774508"/>
                  </a:lnTo>
                  <a:lnTo>
                    <a:pt x="378301" y="775744"/>
                  </a:lnTo>
                  <a:lnTo>
                    <a:pt x="433573" y="777008"/>
                  </a:lnTo>
                  <a:lnTo>
                    <a:pt x="488929" y="778357"/>
                  </a:lnTo>
                  <a:lnTo>
                    <a:pt x="544253" y="779586"/>
                  </a:lnTo>
                  <a:lnTo>
                    <a:pt x="599563" y="780680"/>
                  </a:lnTo>
                  <a:lnTo>
                    <a:pt x="654875" y="781621"/>
                  </a:lnTo>
                  <a:lnTo>
                    <a:pt x="710207" y="782396"/>
                  </a:lnTo>
                  <a:lnTo>
                    <a:pt x="744829" y="782919"/>
                  </a:lnTo>
                  <a:lnTo>
                    <a:pt x="779436" y="783396"/>
                  </a:lnTo>
                  <a:lnTo>
                    <a:pt x="814033" y="783781"/>
                  </a:lnTo>
                  <a:lnTo>
                    <a:pt x="848626" y="784029"/>
                  </a:lnTo>
                  <a:lnTo>
                    <a:pt x="857326" y="784197"/>
                  </a:lnTo>
                  <a:lnTo>
                    <a:pt x="866055" y="784355"/>
                  </a:lnTo>
                  <a:lnTo>
                    <a:pt x="874784" y="784472"/>
                  </a:lnTo>
                  <a:lnTo>
                    <a:pt x="883484" y="784518"/>
                  </a:lnTo>
                  <a:lnTo>
                    <a:pt x="900431" y="784518"/>
                  </a:lnTo>
                  <a:lnTo>
                    <a:pt x="913725" y="746914"/>
                  </a:lnTo>
                  <a:lnTo>
                    <a:pt x="914519" y="738339"/>
                  </a:lnTo>
                  <a:lnTo>
                    <a:pt x="919133" y="664832"/>
                  </a:lnTo>
                  <a:lnTo>
                    <a:pt x="920677" y="617276"/>
                  </a:lnTo>
                  <a:lnTo>
                    <a:pt x="921400" y="569695"/>
                  </a:lnTo>
                  <a:lnTo>
                    <a:pt x="921505" y="522097"/>
                  </a:lnTo>
                  <a:lnTo>
                    <a:pt x="921197" y="474487"/>
                  </a:lnTo>
                  <a:lnTo>
                    <a:pt x="920677" y="426870"/>
                  </a:lnTo>
                  <a:lnTo>
                    <a:pt x="920068" y="378674"/>
                  </a:lnTo>
                  <a:lnTo>
                    <a:pt x="919310" y="330510"/>
                  </a:lnTo>
                  <a:lnTo>
                    <a:pt x="918406" y="282365"/>
                  </a:lnTo>
                  <a:lnTo>
                    <a:pt x="917358" y="234223"/>
                  </a:lnTo>
                  <a:lnTo>
                    <a:pt x="916169" y="186073"/>
                  </a:lnTo>
                  <a:lnTo>
                    <a:pt x="914841" y="137900"/>
                  </a:lnTo>
                  <a:lnTo>
                    <a:pt x="914344" y="119333"/>
                  </a:lnTo>
                  <a:lnTo>
                    <a:pt x="913827" y="100792"/>
                  </a:lnTo>
                  <a:lnTo>
                    <a:pt x="913272" y="82302"/>
                  </a:lnTo>
                  <a:lnTo>
                    <a:pt x="912660" y="63889"/>
                  </a:lnTo>
                  <a:lnTo>
                    <a:pt x="912522" y="55435"/>
                  </a:lnTo>
                  <a:lnTo>
                    <a:pt x="900025" y="18774"/>
                  </a:lnTo>
                  <a:lnTo>
                    <a:pt x="889674" y="18774"/>
                  </a:lnTo>
                  <a:lnTo>
                    <a:pt x="887797" y="18829"/>
                  </a:lnTo>
                  <a:lnTo>
                    <a:pt x="884144" y="18829"/>
                  </a:lnTo>
                  <a:lnTo>
                    <a:pt x="814915" y="17802"/>
                  </a:lnTo>
                  <a:lnTo>
                    <a:pt x="745725" y="16979"/>
                  </a:lnTo>
                  <a:lnTo>
                    <a:pt x="699365" y="16487"/>
                  </a:lnTo>
                  <a:lnTo>
                    <a:pt x="653014" y="16119"/>
                  </a:lnTo>
                  <a:lnTo>
                    <a:pt x="606670" y="15866"/>
                  </a:lnTo>
                  <a:lnTo>
                    <a:pt x="560332" y="15719"/>
                  </a:lnTo>
                  <a:lnTo>
                    <a:pt x="513996" y="15672"/>
                  </a:lnTo>
                  <a:lnTo>
                    <a:pt x="460005" y="15740"/>
                  </a:lnTo>
                  <a:lnTo>
                    <a:pt x="406008" y="15945"/>
                  </a:lnTo>
                  <a:lnTo>
                    <a:pt x="352008" y="16285"/>
                  </a:lnTo>
                  <a:lnTo>
                    <a:pt x="298009" y="16761"/>
                  </a:lnTo>
                  <a:lnTo>
                    <a:pt x="244012" y="17373"/>
                  </a:lnTo>
                  <a:lnTo>
                    <a:pt x="190021" y="18121"/>
                  </a:lnTo>
                  <a:lnTo>
                    <a:pt x="180482" y="18121"/>
                  </a:lnTo>
                  <a:lnTo>
                    <a:pt x="180482" y="2503"/>
                  </a:lnTo>
                  <a:lnTo>
                    <a:pt x="190021" y="2503"/>
                  </a:lnTo>
                  <a:lnTo>
                    <a:pt x="207823" y="2181"/>
                  </a:lnTo>
                  <a:lnTo>
                    <a:pt x="261209" y="1523"/>
                  </a:lnTo>
                  <a:lnTo>
                    <a:pt x="313055" y="968"/>
                  </a:lnTo>
                  <a:lnTo>
                    <a:pt x="364898" y="540"/>
                  </a:lnTo>
                  <a:lnTo>
                    <a:pt x="416736" y="238"/>
                  </a:lnTo>
                  <a:lnTo>
                    <a:pt x="468567" y="59"/>
                  </a:lnTo>
                  <a:lnTo>
                    <a:pt x="520389" y="0"/>
                  </a:lnTo>
                  <a:lnTo>
                    <a:pt x="574169" y="68"/>
                  </a:lnTo>
                  <a:lnTo>
                    <a:pt x="627943" y="274"/>
                  </a:lnTo>
                  <a:lnTo>
                    <a:pt x="681710" y="619"/>
                  </a:lnTo>
                  <a:lnTo>
                    <a:pt x="735474" y="1104"/>
                  </a:lnTo>
                  <a:lnTo>
                    <a:pt x="789234" y="1732"/>
                  </a:lnTo>
                  <a:lnTo>
                    <a:pt x="842994" y="2503"/>
                  </a:lnTo>
                  <a:lnTo>
                    <a:pt x="852320" y="2663"/>
                  </a:lnTo>
                  <a:lnTo>
                    <a:pt x="861698" y="2802"/>
                  </a:lnTo>
                  <a:lnTo>
                    <a:pt x="871086" y="2901"/>
                  </a:lnTo>
                  <a:lnTo>
                    <a:pt x="880440" y="2938"/>
                  </a:lnTo>
                  <a:lnTo>
                    <a:pt x="881505" y="2993"/>
                  </a:lnTo>
                  <a:lnTo>
                    <a:pt x="885767" y="2993"/>
                  </a:lnTo>
                  <a:lnTo>
                    <a:pt x="887797" y="2938"/>
                  </a:lnTo>
                  <a:lnTo>
                    <a:pt x="896930" y="2938"/>
                  </a:lnTo>
                  <a:lnTo>
                    <a:pt x="926832" y="38862"/>
                  </a:lnTo>
                  <a:lnTo>
                    <a:pt x="927222" y="51971"/>
                  </a:lnTo>
                  <a:lnTo>
                    <a:pt x="928475" y="90003"/>
                  </a:lnTo>
                  <a:lnTo>
                    <a:pt x="929632" y="128077"/>
                  </a:lnTo>
                  <a:lnTo>
                    <a:pt x="930676" y="166151"/>
                  </a:lnTo>
                  <a:lnTo>
                    <a:pt x="931586" y="204183"/>
                  </a:lnTo>
                  <a:lnTo>
                    <a:pt x="932809" y="254842"/>
                  </a:lnTo>
                  <a:lnTo>
                    <a:pt x="933882" y="305532"/>
                  </a:lnTo>
                  <a:lnTo>
                    <a:pt x="934789" y="356240"/>
                  </a:lnTo>
                  <a:lnTo>
                    <a:pt x="935513" y="406952"/>
                  </a:lnTo>
                  <a:lnTo>
                    <a:pt x="936041" y="457656"/>
                  </a:lnTo>
                  <a:lnTo>
                    <a:pt x="936355" y="508337"/>
                  </a:lnTo>
                  <a:lnTo>
                    <a:pt x="936411" y="545412"/>
                  </a:lnTo>
                  <a:lnTo>
                    <a:pt x="936191" y="582457"/>
                  </a:lnTo>
                  <a:lnTo>
                    <a:pt x="934427" y="656577"/>
                  </a:lnTo>
                  <a:lnTo>
                    <a:pt x="931430" y="712779"/>
                  </a:lnTo>
                  <a:lnTo>
                    <a:pt x="927802" y="758283"/>
                  </a:lnTo>
                  <a:lnTo>
                    <a:pt x="910050" y="795387"/>
                  </a:lnTo>
                  <a:lnTo>
                    <a:pt x="893052" y="799934"/>
                  </a:lnTo>
                  <a:lnTo>
                    <a:pt x="883992" y="800300"/>
                  </a:lnTo>
                  <a:close/>
                </a:path>
              </a:pathLst>
            </a:custGeom>
            <a:solidFill>
              <a:srgbClr val="1A44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3189245" y="966204"/>
            <a:ext cx="936625" cy="800735"/>
            <a:chOff x="3189245" y="966204"/>
            <a:chExt cx="936625" cy="800735"/>
          </a:xfrm>
        </p:grpSpPr>
        <p:sp>
          <p:nvSpPr>
            <p:cNvPr id="6" name="object 6"/>
            <p:cNvSpPr/>
            <p:nvPr/>
          </p:nvSpPr>
          <p:spPr>
            <a:xfrm>
              <a:off x="3249127" y="1019453"/>
              <a:ext cx="816610" cy="694055"/>
            </a:xfrm>
            <a:custGeom>
              <a:avLst/>
              <a:gdLst/>
              <a:ahLst/>
              <a:cxnLst/>
              <a:rect l="l" t="t" r="r" b="b"/>
              <a:pathLst>
                <a:path w="816610" h="694055">
                  <a:moveTo>
                    <a:pt x="472202" y="693800"/>
                  </a:moveTo>
                  <a:lnTo>
                    <a:pt x="420685" y="693525"/>
                  </a:lnTo>
                  <a:lnTo>
                    <a:pt x="369157" y="692698"/>
                  </a:lnTo>
                  <a:lnTo>
                    <a:pt x="317630" y="691321"/>
                  </a:lnTo>
                  <a:lnTo>
                    <a:pt x="266113" y="689392"/>
                  </a:lnTo>
                  <a:lnTo>
                    <a:pt x="191313" y="685705"/>
                  </a:lnTo>
                  <a:lnTo>
                    <a:pt x="116513" y="680794"/>
                  </a:lnTo>
                  <a:lnTo>
                    <a:pt x="101741" y="679980"/>
                  </a:lnTo>
                  <a:lnTo>
                    <a:pt x="58610" y="669365"/>
                  </a:lnTo>
                  <a:lnTo>
                    <a:pt x="38311" y="626863"/>
                  </a:lnTo>
                  <a:lnTo>
                    <a:pt x="31767" y="554941"/>
                  </a:lnTo>
                  <a:lnTo>
                    <a:pt x="29235" y="518829"/>
                  </a:lnTo>
                  <a:lnTo>
                    <a:pt x="26611" y="482814"/>
                  </a:lnTo>
                  <a:lnTo>
                    <a:pt x="21441" y="411054"/>
                  </a:lnTo>
                  <a:lnTo>
                    <a:pt x="16597" y="339254"/>
                  </a:lnTo>
                  <a:lnTo>
                    <a:pt x="13427" y="290803"/>
                  </a:lnTo>
                  <a:lnTo>
                    <a:pt x="10440" y="242320"/>
                  </a:lnTo>
                  <a:lnTo>
                    <a:pt x="7632" y="193810"/>
                  </a:lnTo>
                  <a:lnTo>
                    <a:pt x="4996" y="145277"/>
                  </a:lnTo>
                  <a:lnTo>
                    <a:pt x="2526" y="96726"/>
                  </a:lnTo>
                  <a:lnTo>
                    <a:pt x="217" y="48161"/>
                  </a:lnTo>
                  <a:lnTo>
                    <a:pt x="0" y="45114"/>
                  </a:lnTo>
                  <a:lnTo>
                    <a:pt x="1414" y="43046"/>
                  </a:lnTo>
                  <a:lnTo>
                    <a:pt x="3537" y="41631"/>
                  </a:lnTo>
                  <a:lnTo>
                    <a:pt x="3265" y="33250"/>
                  </a:lnTo>
                  <a:lnTo>
                    <a:pt x="3265" y="24815"/>
                  </a:lnTo>
                  <a:lnTo>
                    <a:pt x="8652" y="17360"/>
                  </a:lnTo>
                  <a:lnTo>
                    <a:pt x="16684" y="10164"/>
                  </a:lnTo>
                  <a:lnTo>
                    <a:pt x="26788" y="6326"/>
                  </a:lnTo>
                  <a:lnTo>
                    <a:pt x="37932" y="4794"/>
                  </a:lnTo>
                  <a:lnTo>
                    <a:pt x="49086" y="4516"/>
                  </a:lnTo>
                  <a:lnTo>
                    <a:pt x="53494" y="4516"/>
                  </a:lnTo>
                  <a:lnTo>
                    <a:pt x="72563" y="4345"/>
                  </a:lnTo>
                  <a:lnTo>
                    <a:pt x="110722" y="3981"/>
                  </a:lnTo>
                  <a:lnTo>
                    <a:pt x="278521" y="2884"/>
                  </a:lnTo>
                  <a:lnTo>
                    <a:pt x="579844" y="1033"/>
                  </a:lnTo>
                  <a:lnTo>
                    <a:pt x="598415" y="988"/>
                  </a:lnTo>
                  <a:lnTo>
                    <a:pt x="616986" y="870"/>
                  </a:lnTo>
                  <a:lnTo>
                    <a:pt x="635557" y="712"/>
                  </a:lnTo>
                  <a:lnTo>
                    <a:pt x="654128" y="544"/>
                  </a:lnTo>
                  <a:lnTo>
                    <a:pt x="665679" y="459"/>
                  </a:lnTo>
                  <a:lnTo>
                    <a:pt x="688780" y="85"/>
                  </a:lnTo>
                  <a:lnTo>
                    <a:pt x="700330" y="0"/>
                  </a:lnTo>
                  <a:lnTo>
                    <a:pt x="708004" y="0"/>
                  </a:lnTo>
                  <a:lnTo>
                    <a:pt x="749628" y="4700"/>
                  </a:lnTo>
                  <a:lnTo>
                    <a:pt x="779852" y="28529"/>
                  </a:lnTo>
                  <a:lnTo>
                    <a:pt x="789035" y="66610"/>
                  </a:lnTo>
                  <a:lnTo>
                    <a:pt x="793333" y="114248"/>
                  </a:lnTo>
                  <a:lnTo>
                    <a:pt x="797353" y="161923"/>
                  </a:lnTo>
                  <a:lnTo>
                    <a:pt x="801089" y="209625"/>
                  </a:lnTo>
                  <a:lnTo>
                    <a:pt x="804535" y="257346"/>
                  </a:lnTo>
                  <a:lnTo>
                    <a:pt x="807684" y="305075"/>
                  </a:lnTo>
                  <a:lnTo>
                    <a:pt x="810531" y="352804"/>
                  </a:lnTo>
                  <a:lnTo>
                    <a:pt x="813891" y="426489"/>
                  </a:lnTo>
                  <a:lnTo>
                    <a:pt x="815864" y="500337"/>
                  </a:lnTo>
                  <a:lnTo>
                    <a:pt x="816282" y="534856"/>
                  </a:lnTo>
                  <a:lnTo>
                    <a:pt x="815742" y="569396"/>
                  </a:lnTo>
                  <a:lnTo>
                    <a:pt x="809334" y="638292"/>
                  </a:lnTo>
                  <a:lnTo>
                    <a:pt x="796117" y="677160"/>
                  </a:lnTo>
                  <a:lnTo>
                    <a:pt x="757755" y="685689"/>
                  </a:lnTo>
                  <a:lnTo>
                    <a:pt x="749363" y="685909"/>
                  </a:lnTo>
                  <a:lnTo>
                    <a:pt x="740299" y="686436"/>
                  </a:lnTo>
                  <a:lnTo>
                    <a:pt x="731295" y="686936"/>
                  </a:lnTo>
                  <a:lnTo>
                    <a:pt x="722333" y="687386"/>
                  </a:lnTo>
                  <a:lnTo>
                    <a:pt x="713391" y="687759"/>
                  </a:lnTo>
                  <a:lnTo>
                    <a:pt x="675927" y="689539"/>
                  </a:lnTo>
                  <a:lnTo>
                    <a:pt x="601101" y="692099"/>
                  </a:lnTo>
                  <a:lnTo>
                    <a:pt x="540893" y="693295"/>
                  </a:lnTo>
                  <a:lnTo>
                    <a:pt x="495099" y="693741"/>
                  </a:lnTo>
                  <a:lnTo>
                    <a:pt x="472202" y="693800"/>
                  </a:lnTo>
                  <a:close/>
                </a:path>
              </a:pathLst>
            </a:custGeom>
            <a:solidFill>
              <a:srgbClr val="73CB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189245" y="966204"/>
              <a:ext cx="936625" cy="800735"/>
            </a:xfrm>
            <a:custGeom>
              <a:avLst/>
              <a:gdLst/>
              <a:ahLst/>
              <a:cxnLst/>
              <a:rect l="l" t="t" r="r" b="b"/>
              <a:pathLst>
                <a:path w="936625" h="800735">
                  <a:moveTo>
                    <a:pt x="883992" y="800300"/>
                  </a:moveTo>
                  <a:lnTo>
                    <a:pt x="878258" y="800300"/>
                  </a:lnTo>
                  <a:lnTo>
                    <a:pt x="872575" y="799973"/>
                  </a:lnTo>
                  <a:lnTo>
                    <a:pt x="867349" y="799919"/>
                  </a:lnTo>
                  <a:lnTo>
                    <a:pt x="849573" y="799724"/>
                  </a:lnTo>
                  <a:lnTo>
                    <a:pt x="831806" y="799545"/>
                  </a:lnTo>
                  <a:lnTo>
                    <a:pt x="814077" y="799376"/>
                  </a:lnTo>
                  <a:lnTo>
                    <a:pt x="796414" y="799212"/>
                  </a:lnTo>
                  <a:lnTo>
                    <a:pt x="759887" y="798804"/>
                  </a:lnTo>
                  <a:lnTo>
                    <a:pt x="723425" y="798314"/>
                  </a:lnTo>
                  <a:lnTo>
                    <a:pt x="687002" y="797742"/>
                  </a:lnTo>
                  <a:lnTo>
                    <a:pt x="650588" y="797089"/>
                  </a:lnTo>
                  <a:lnTo>
                    <a:pt x="601951" y="796235"/>
                  </a:lnTo>
                  <a:lnTo>
                    <a:pt x="553314" y="795299"/>
                  </a:lnTo>
                  <a:lnTo>
                    <a:pt x="504685" y="794273"/>
                  </a:lnTo>
                  <a:lnTo>
                    <a:pt x="456073" y="793147"/>
                  </a:lnTo>
                  <a:lnTo>
                    <a:pt x="407487" y="791912"/>
                  </a:lnTo>
                  <a:lnTo>
                    <a:pt x="358934" y="790559"/>
                  </a:lnTo>
                  <a:lnTo>
                    <a:pt x="311621" y="789462"/>
                  </a:lnTo>
                  <a:lnTo>
                    <a:pt x="264214" y="788372"/>
                  </a:lnTo>
                  <a:lnTo>
                    <a:pt x="216799" y="786749"/>
                  </a:lnTo>
                  <a:lnTo>
                    <a:pt x="169460" y="784057"/>
                  </a:lnTo>
                  <a:lnTo>
                    <a:pt x="122282" y="779756"/>
                  </a:lnTo>
                  <a:lnTo>
                    <a:pt x="75349" y="773308"/>
                  </a:lnTo>
                  <a:lnTo>
                    <a:pt x="39579" y="757405"/>
                  </a:lnTo>
                  <a:lnTo>
                    <a:pt x="28617" y="710065"/>
                  </a:lnTo>
                  <a:lnTo>
                    <a:pt x="26131" y="675733"/>
                  </a:lnTo>
                  <a:lnTo>
                    <a:pt x="23487" y="638390"/>
                  </a:lnTo>
                  <a:lnTo>
                    <a:pt x="21266" y="600987"/>
                  </a:lnTo>
                  <a:lnTo>
                    <a:pt x="19245" y="563542"/>
                  </a:lnTo>
                  <a:lnTo>
                    <a:pt x="17200" y="526078"/>
                  </a:lnTo>
                  <a:lnTo>
                    <a:pt x="253" y="223775"/>
                  </a:lnTo>
                  <a:lnTo>
                    <a:pt x="0" y="218768"/>
                  </a:lnTo>
                  <a:lnTo>
                    <a:pt x="3653" y="216265"/>
                  </a:lnTo>
                  <a:lnTo>
                    <a:pt x="11162" y="216265"/>
                  </a:lnTo>
                  <a:lnTo>
                    <a:pt x="15019" y="218768"/>
                  </a:lnTo>
                  <a:lnTo>
                    <a:pt x="15272" y="223775"/>
                  </a:lnTo>
                  <a:lnTo>
                    <a:pt x="16232" y="241154"/>
                  </a:lnTo>
                  <a:lnTo>
                    <a:pt x="17207" y="258569"/>
                  </a:lnTo>
                  <a:lnTo>
                    <a:pt x="18191" y="275974"/>
                  </a:lnTo>
                  <a:lnTo>
                    <a:pt x="19179" y="293323"/>
                  </a:lnTo>
                  <a:lnTo>
                    <a:pt x="35264" y="582130"/>
                  </a:lnTo>
                  <a:lnTo>
                    <a:pt x="39520" y="652788"/>
                  </a:lnTo>
                  <a:lnTo>
                    <a:pt x="45716" y="723078"/>
                  </a:lnTo>
                  <a:lnTo>
                    <a:pt x="65845" y="756290"/>
                  </a:lnTo>
                  <a:lnTo>
                    <a:pt x="80891" y="758717"/>
                  </a:lnTo>
                  <a:lnTo>
                    <a:pt x="88186" y="759757"/>
                  </a:lnTo>
                  <a:lnTo>
                    <a:pt x="139910" y="765757"/>
                  </a:lnTo>
                  <a:lnTo>
                    <a:pt x="212366" y="770619"/>
                  </a:lnTo>
                  <a:lnTo>
                    <a:pt x="267644" y="772925"/>
                  </a:lnTo>
                  <a:lnTo>
                    <a:pt x="322974" y="774508"/>
                  </a:lnTo>
                  <a:lnTo>
                    <a:pt x="378301" y="775744"/>
                  </a:lnTo>
                  <a:lnTo>
                    <a:pt x="433573" y="777008"/>
                  </a:lnTo>
                  <a:lnTo>
                    <a:pt x="488929" y="778357"/>
                  </a:lnTo>
                  <a:lnTo>
                    <a:pt x="544253" y="779586"/>
                  </a:lnTo>
                  <a:lnTo>
                    <a:pt x="599563" y="780680"/>
                  </a:lnTo>
                  <a:lnTo>
                    <a:pt x="654876" y="781621"/>
                  </a:lnTo>
                  <a:lnTo>
                    <a:pt x="710207" y="782396"/>
                  </a:lnTo>
                  <a:lnTo>
                    <a:pt x="744829" y="782919"/>
                  </a:lnTo>
                  <a:lnTo>
                    <a:pt x="779436" y="783396"/>
                  </a:lnTo>
                  <a:lnTo>
                    <a:pt x="814033" y="783781"/>
                  </a:lnTo>
                  <a:lnTo>
                    <a:pt x="848626" y="784029"/>
                  </a:lnTo>
                  <a:lnTo>
                    <a:pt x="857326" y="784197"/>
                  </a:lnTo>
                  <a:lnTo>
                    <a:pt x="866055" y="784355"/>
                  </a:lnTo>
                  <a:lnTo>
                    <a:pt x="874784" y="784472"/>
                  </a:lnTo>
                  <a:lnTo>
                    <a:pt x="883484" y="784518"/>
                  </a:lnTo>
                  <a:lnTo>
                    <a:pt x="900432" y="784518"/>
                  </a:lnTo>
                  <a:lnTo>
                    <a:pt x="913725" y="746914"/>
                  </a:lnTo>
                  <a:lnTo>
                    <a:pt x="914519" y="738339"/>
                  </a:lnTo>
                  <a:lnTo>
                    <a:pt x="919133" y="664832"/>
                  </a:lnTo>
                  <a:lnTo>
                    <a:pt x="920677" y="617276"/>
                  </a:lnTo>
                  <a:lnTo>
                    <a:pt x="921400" y="569695"/>
                  </a:lnTo>
                  <a:lnTo>
                    <a:pt x="921506" y="522097"/>
                  </a:lnTo>
                  <a:lnTo>
                    <a:pt x="921197" y="474487"/>
                  </a:lnTo>
                  <a:lnTo>
                    <a:pt x="920677" y="426870"/>
                  </a:lnTo>
                  <a:lnTo>
                    <a:pt x="920068" y="378674"/>
                  </a:lnTo>
                  <a:lnTo>
                    <a:pt x="919311" y="330510"/>
                  </a:lnTo>
                  <a:lnTo>
                    <a:pt x="918406" y="282365"/>
                  </a:lnTo>
                  <a:lnTo>
                    <a:pt x="917358" y="234223"/>
                  </a:lnTo>
                  <a:lnTo>
                    <a:pt x="916169" y="186073"/>
                  </a:lnTo>
                  <a:lnTo>
                    <a:pt x="914842" y="137900"/>
                  </a:lnTo>
                  <a:lnTo>
                    <a:pt x="914344" y="119333"/>
                  </a:lnTo>
                  <a:lnTo>
                    <a:pt x="913827" y="100792"/>
                  </a:lnTo>
                  <a:lnTo>
                    <a:pt x="913272" y="82302"/>
                  </a:lnTo>
                  <a:lnTo>
                    <a:pt x="912660" y="63889"/>
                  </a:lnTo>
                  <a:lnTo>
                    <a:pt x="912522" y="55435"/>
                  </a:lnTo>
                  <a:lnTo>
                    <a:pt x="900026" y="18774"/>
                  </a:lnTo>
                  <a:lnTo>
                    <a:pt x="889675" y="18774"/>
                  </a:lnTo>
                  <a:lnTo>
                    <a:pt x="887797" y="18829"/>
                  </a:lnTo>
                  <a:lnTo>
                    <a:pt x="884144" y="18829"/>
                  </a:lnTo>
                  <a:lnTo>
                    <a:pt x="814916" y="17802"/>
                  </a:lnTo>
                  <a:lnTo>
                    <a:pt x="745725" y="16979"/>
                  </a:lnTo>
                  <a:lnTo>
                    <a:pt x="699365" y="16487"/>
                  </a:lnTo>
                  <a:lnTo>
                    <a:pt x="653014" y="16119"/>
                  </a:lnTo>
                  <a:lnTo>
                    <a:pt x="606670" y="15866"/>
                  </a:lnTo>
                  <a:lnTo>
                    <a:pt x="560332" y="15719"/>
                  </a:lnTo>
                  <a:lnTo>
                    <a:pt x="513996" y="15672"/>
                  </a:lnTo>
                  <a:lnTo>
                    <a:pt x="460005" y="15740"/>
                  </a:lnTo>
                  <a:lnTo>
                    <a:pt x="406008" y="15945"/>
                  </a:lnTo>
                  <a:lnTo>
                    <a:pt x="352008" y="16285"/>
                  </a:lnTo>
                  <a:lnTo>
                    <a:pt x="298009" y="16761"/>
                  </a:lnTo>
                  <a:lnTo>
                    <a:pt x="244012" y="17373"/>
                  </a:lnTo>
                  <a:lnTo>
                    <a:pt x="190021" y="18121"/>
                  </a:lnTo>
                  <a:lnTo>
                    <a:pt x="180482" y="18121"/>
                  </a:lnTo>
                  <a:lnTo>
                    <a:pt x="180482" y="2503"/>
                  </a:lnTo>
                  <a:lnTo>
                    <a:pt x="190021" y="2503"/>
                  </a:lnTo>
                  <a:lnTo>
                    <a:pt x="207823" y="2181"/>
                  </a:lnTo>
                  <a:lnTo>
                    <a:pt x="261209" y="1523"/>
                  </a:lnTo>
                  <a:lnTo>
                    <a:pt x="313055" y="968"/>
                  </a:lnTo>
                  <a:lnTo>
                    <a:pt x="364898" y="540"/>
                  </a:lnTo>
                  <a:lnTo>
                    <a:pt x="416737" y="238"/>
                  </a:lnTo>
                  <a:lnTo>
                    <a:pt x="468568" y="59"/>
                  </a:lnTo>
                  <a:lnTo>
                    <a:pt x="520389" y="0"/>
                  </a:lnTo>
                  <a:lnTo>
                    <a:pt x="574170" y="68"/>
                  </a:lnTo>
                  <a:lnTo>
                    <a:pt x="627943" y="274"/>
                  </a:lnTo>
                  <a:lnTo>
                    <a:pt x="681711" y="619"/>
                  </a:lnTo>
                  <a:lnTo>
                    <a:pt x="735474" y="1104"/>
                  </a:lnTo>
                  <a:lnTo>
                    <a:pt x="789235" y="1732"/>
                  </a:lnTo>
                  <a:lnTo>
                    <a:pt x="842994" y="2503"/>
                  </a:lnTo>
                  <a:lnTo>
                    <a:pt x="852320" y="2663"/>
                  </a:lnTo>
                  <a:lnTo>
                    <a:pt x="861698" y="2802"/>
                  </a:lnTo>
                  <a:lnTo>
                    <a:pt x="871086" y="2901"/>
                  </a:lnTo>
                  <a:lnTo>
                    <a:pt x="880440" y="2938"/>
                  </a:lnTo>
                  <a:lnTo>
                    <a:pt x="881506" y="2993"/>
                  </a:lnTo>
                  <a:lnTo>
                    <a:pt x="885768" y="2993"/>
                  </a:lnTo>
                  <a:lnTo>
                    <a:pt x="887797" y="2938"/>
                  </a:lnTo>
                  <a:lnTo>
                    <a:pt x="896931" y="2938"/>
                  </a:lnTo>
                  <a:lnTo>
                    <a:pt x="926832" y="38862"/>
                  </a:lnTo>
                  <a:lnTo>
                    <a:pt x="927222" y="51971"/>
                  </a:lnTo>
                  <a:lnTo>
                    <a:pt x="928475" y="90003"/>
                  </a:lnTo>
                  <a:lnTo>
                    <a:pt x="929632" y="128077"/>
                  </a:lnTo>
                  <a:lnTo>
                    <a:pt x="930676" y="166151"/>
                  </a:lnTo>
                  <a:lnTo>
                    <a:pt x="931586" y="204183"/>
                  </a:lnTo>
                  <a:lnTo>
                    <a:pt x="932810" y="254842"/>
                  </a:lnTo>
                  <a:lnTo>
                    <a:pt x="933882" y="305532"/>
                  </a:lnTo>
                  <a:lnTo>
                    <a:pt x="934789" y="356240"/>
                  </a:lnTo>
                  <a:lnTo>
                    <a:pt x="935514" y="406952"/>
                  </a:lnTo>
                  <a:lnTo>
                    <a:pt x="936041" y="457656"/>
                  </a:lnTo>
                  <a:lnTo>
                    <a:pt x="936356" y="508337"/>
                  </a:lnTo>
                  <a:lnTo>
                    <a:pt x="936411" y="545412"/>
                  </a:lnTo>
                  <a:lnTo>
                    <a:pt x="936191" y="582457"/>
                  </a:lnTo>
                  <a:lnTo>
                    <a:pt x="934427" y="656577"/>
                  </a:lnTo>
                  <a:lnTo>
                    <a:pt x="931431" y="712779"/>
                  </a:lnTo>
                  <a:lnTo>
                    <a:pt x="927802" y="758283"/>
                  </a:lnTo>
                  <a:lnTo>
                    <a:pt x="910050" y="795387"/>
                  </a:lnTo>
                  <a:lnTo>
                    <a:pt x="893052" y="799934"/>
                  </a:lnTo>
                  <a:lnTo>
                    <a:pt x="883992" y="800300"/>
                  </a:lnTo>
                  <a:close/>
                </a:path>
              </a:pathLst>
            </a:custGeom>
            <a:solidFill>
              <a:srgbClr val="1A44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5262095" y="966204"/>
            <a:ext cx="936625" cy="800735"/>
            <a:chOff x="5262095" y="966204"/>
            <a:chExt cx="936625" cy="800735"/>
          </a:xfrm>
        </p:grpSpPr>
        <p:sp>
          <p:nvSpPr>
            <p:cNvPr id="9" name="object 9"/>
            <p:cNvSpPr/>
            <p:nvPr/>
          </p:nvSpPr>
          <p:spPr>
            <a:xfrm>
              <a:off x="5321977" y="1019453"/>
              <a:ext cx="816610" cy="694055"/>
            </a:xfrm>
            <a:custGeom>
              <a:avLst/>
              <a:gdLst/>
              <a:ahLst/>
              <a:cxnLst/>
              <a:rect l="l" t="t" r="r" b="b"/>
              <a:pathLst>
                <a:path w="816610" h="694055">
                  <a:moveTo>
                    <a:pt x="472202" y="693800"/>
                  </a:moveTo>
                  <a:lnTo>
                    <a:pt x="420685" y="693525"/>
                  </a:lnTo>
                  <a:lnTo>
                    <a:pt x="369157" y="692698"/>
                  </a:lnTo>
                  <a:lnTo>
                    <a:pt x="317630" y="691321"/>
                  </a:lnTo>
                  <a:lnTo>
                    <a:pt x="266113" y="689392"/>
                  </a:lnTo>
                  <a:lnTo>
                    <a:pt x="191313" y="685705"/>
                  </a:lnTo>
                  <a:lnTo>
                    <a:pt x="116513" y="680794"/>
                  </a:lnTo>
                  <a:lnTo>
                    <a:pt x="101741" y="679980"/>
                  </a:lnTo>
                  <a:lnTo>
                    <a:pt x="58610" y="669365"/>
                  </a:lnTo>
                  <a:lnTo>
                    <a:pt x="38311" y="626863"/>
                  </a:lnTo>
                  <a:lnTo>
                    <a:pt x="31767" y="554941"/>
                  </a:lnTo>
                  <a:lnTo>
                    <a:pt x="29235" y="518829"/>
                  </a:lnTo>
                  <a:lnTo>
                    <a:pt x="26611" y="482814"/>
                  </a:lnTo>
                  <a:lnTo>
                    <a:pt x="21441" y="411054"/>
                  </a:lnTo>
                  <a:lnTo>
                    <a:pt x="16597" y="339254"/>
                  </a:lnTo>
                  <a:lnTo>
                    <a:pt x="13426" y="290803"/>
                  </a:lnTo>
                  <a:lnTo>
                    <a:pt x="10440" y="242320"/>
                  </a:lnTo>
                  <a:lnTo>
                    <a:pt x="7632" y="193810"/>
                  </a:lnTo>
                  <a:lnTo>
                    <a:pt x="4996" y="145277"/>
                  </a:lnTo>
                  <a:lnTo>
                    <a:pt x="2526" y="96726"/>
                  </a:lnTo>
                  <a:lnTo>
                    <a:pt x="217" y="48161"/>
                  </a:lnTo>
                  <a:lnTo>
                    <a:pt x="0" y="45114"/>
                  </a:lnTo>
                  <a:lnTo>
                    <a:pt x="1414" y="43046"/>
                  </a:lnTo>
                  <a:lnTo>
                    <a:pt x="3537" y="41631"/>
                  </a:lnTo>
                  <a:lnTo>
                    <a:pt x="3265" y="33250"/>
                  </a:lnTo>
                  <a:lnTo>
                    <a:pt x="3265" y="24815"/>
                  </a:lnTo>
                  <a:lnTo>
                    <a:pt x="8652" y="17360"/>
                  </a:lnTo>
                  <a:lnTo>
                    <a:pt x="16684" y="10164"/>
                  </a:lnTo>
                  <a:lnTo>
                    <a:pt x="26788" y="6326"/>
                  </a:lnTo>
                  <a:lnTo>
                    <a:pt x="37932" y="4794"/>
                  </a:lnTo>
                  <a:lnTo>
                    <a:pt x="49086" y="4516"/>
                  </a:lnTo>
                  <a:lnTo>
                    <a:pt x="53494" y="4516"/>
                  </a:lnTo>
                  <a:lnTo>
                    <a:pt x="72563" y="4345"/>
                  </a:lnTo>
                  <a:lnTo>
                    <a:pt x="110722" y="3981"/>
                  </a:lnTo>
                  <a:lnTo>
                    <a:pt x="278521" y="2884"/>
                  </a:lnTo>
                  <a:lnTo>
                    <a:pt x="579844" y="1033"/>
                  </a:lnTo>
                  <a:lnTo>
                    <a:pt x="598415" y="988"/>
                  </a:lnTo>
                  <a:lnTo>
                    <a:pt x="616986" y="870"/>
                  </a:lnTo>
                  <a:lnTo>
                    <a:pt x="635557" y="712"/>
                  </a:lnTo>
                  <a:lnTo>
                    <a:pt x="654128" y="544"/>
                  </a:lnTo>
                  <a:lnTo>
                    <a:pt x="665679" y="459"/>
                  </a:lnTo>
                  <a:lnTo>
                    <a:pt x="688780" y="85"/>
                  </a:lnTo>
                  <a:lnTo>
                    <a:pt x="700330" y="0"/>
                  </a:lnTo>
                  <a:lnTo>
                    <a:pt x="708004" y="0"/>
                  </a:lnTo>
                  <a:lnTo>
                    <a:pt x="749628" y="4700"/>
                  </a:lnTo>
                  <a:lnTo>
                    <a:pt x="779852" y="28529"/>
                  </a:lnTo>
                  <a:lnTo>
                    <a:pt x="789035" y="66610"/>
                  </a:lnTo>
                  <a:lnTo>
                    <a:pt x="793333" y="114248"/>
                  </a:lnTo>
                  <a:lnTo>
                    <a:pt x="797353" y="161923"/>
                  </a:lnTo>
                  <a:lnTo>
                    <a:pt x="801089" y="209625"/>
                  </a:lnTo>
                  <a:lnTo>
                    <a:pt x="804535" y="257346"/>
                  </a:lnTo>
                  <a:lnTo>
                    <a:pt x="807684" y="305075"/>
                  </a:lnTo>
                  <a:lnTo>
                    <a:pt x="810531" y="352804"/>
                  </a:lnTo>
                  <a:lnTo>
                    <a:pt x="813891" y="426489"/>
                  </a:lnTo>
                  <a:lnTo>
                    <a:pt x="815864" y="500337"/>
                  </a:lnTo>
                  <a:lnTo>
                    <a:pt x="816282" y="534856"/>
                  </a:lnTo>
                  <a:lnTo>
                    <a:pt x="815742" y="569396"/>
                  </a:lnTo>
                  <a:lnTo>
                    <a:pt x="809334" y="638292"/>
                  </a:lnTo>
                  <a:lnTo>
                    <a:pt x="796117" y="677160"/>
                  </a:lnTo>
                  <a:lnTo>
                    <a:pt x="757755" y="685689"/>
                  </a:lnTo>
                  <a:lnTo>
                    <a:pt x="749363" y="685909"/>
                  </a:lnTo>
                  <a:lnTo>
                    <a:pt x="740299" y="686436"/>
                  </a:lnTo>
                  <a:lnTo>
                    <a:pt x="731295" y="686936"/>
                  </a:lnTo>
                  <a:lnTo>
                    <a:pt x="722333" y="687386"/>
                  </a:lnTo>
                  <a:lnTo>
                    <a:pt x="713391" y="687759"/>
                  </a:lnTo>
                  <a:lnTo>
                    <a:pt x="675927" y="689539"/>
                  </a:lnTo>
                  <a:lnTo>
                    <a:pt x="601101" y="692099"/>
                  </a:lnTo>
                  <a:lnTo>
                    <a:pt x="540893" y="693295"/>
                  </a:lnTo>
                  <a:lnTo>
                    <a:pt x="495099" y="693741"/>
                  </a:lnTo>
                  <a:lnTo>
                    <a:pt x="472202" y="693800"/>
                  </a:lnTo>
                  <a:close/>
                </a:path>
              </a:pathLst>
            </a:custGeom>
            <a:solidFill>
              <a:srgbClr val="73CB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262095" y="966204"/>
              <a:ext cx="936625" cy="800735"/>
            </a:xfrm>
            <a:custGeom>
              <a:avLst/>
              <a:gdLst/>
              <a:ahLst/>
              <a:cxnLst/>
              <a:rect l="l" t="t" r="r" b="b"/>
              <a:pathLst>
                <a:path w="936625" h="800735">
                  <a:moveTo>
                    <a:pt x="883992" y="800300"/>
                  </a:moveTo>
                  <a:lnTo>
                    <a:pt x="878258" y="800300"/>
                  </a:lnTo>
                  <a:lnTo>
                    <a:pt x="872575" y="799973"/>
                  </a:lnTo>
                  <a:lnTo>
                    <a:pt x="867349" y="799919"/>
                  </a:lnTo>
                  <a:lnTo>
                    <a:pt x="849573" y="799724"/>
                  </a:lnTo>
                  <a:lnTo>
                    <a:pt x="831806" y="799545"/>
                  </a:lnTo>
                  <a:lnTo>
                    <a:pt x="814077" y="799376"/>
                  </a:lnTo>
                  <a:lnTo>
                    <a:pt x="796414" y="799212"/>
                  </a:lnTo>
                  <a:lnTo>
                    <a:pt x="759886" y="798804"/>
                  </a:lnTo>
                  <a:lnTo>
                    <a:pt x="723425" y="798314"/>
                  </a:lnTo>
                  <a:lnTo>
                    <a:pt x="687002" y="797742"/>
                  </a:lnTo>
                  <a:lnTo>
                    <a:pt x="650588" y="797089"/>
                  </a:lnTo>
                  <a:lnTo>
                    <a:pt x="601951" y="796235"/>
                  </a:lnTo>
                  <a:lnTo>
                    <a:pt x="553314" y="795299"/>
                  </a:lnTo>
                  <a:lnTo>
                    <a:pt x="504685" y="794273"/>
                  </a:lnTo>
                  <a:lnTo>
                    <a:pt x="456073" y="793147"/>
                  </a:lnTo>
                  <a:lnTo>
                    <a:pt x="407487" y="791912"/>
                  </a:lnTo>
                  <a:lnTo>
                    <a:pt x="358934" y="790559"/>
                  </a:lnTo>
                  <a:lnTo>
                    <a:pt x="311621" y="789462"/>
                  </a:lnTo>
                  <a:lnTo>
                    <a:pt x="264214" y="788372"/>
                  </a:lnTo>
                  <a:lnTo>
                    <a:pt x="216799" y="786749"/>
                  </a:lnTo>
                  <a:lnTo>
                    <a:pt x="169460" y="784057"/>
                  </a:lnTo>
                  <a:lnTo>
                    <a:pt x="122281" y="779756"/>
                  </a:lnTo>
                  <a:lnTo>
                    <a:pt x="75348" y="773308"/>
                  </a:lnTo>
                  <a:lnTo>
                    <a:pt x="39579" y="757405"/>
                  </a:lnTo>
                  <a:lnTo>
                    <a:pt x="28617" y="710065"/>
                  </a:lnTo>
                  <a:lnTo>
                    <a:pt x="26130" y="675733"/>
                  </a:lnTo>
                  <a:lnTo>
                    <a:pt x="23486" y="638390"/>
                  </a:lnTo>
                  <a:lnTo>
                    <a:pt x="21266" y="600987"/>
                  </a:lnTo>
                  <a:lnTo>
                    <a:pt x="19245" y="563542"/>
                  </a:lnTo>
                  <a:lnTo>
                    <a:pt x="17200" y="526078"/>
                  </a:lnTo>
                  <a:lnTo>
                    <a:pt x="253" y="223775"/>
                  </a:lnTo>
                  <a:lnTo>
                    <a:pt x="0" y="218768"/>
                  </a:lnTo>
                  <a:lnTo>
                    <a:pt x="3653" y="216265"/>
                  </a:lnTo>
                  <a:lnTo>
                    <a:pt x="11162" y="216265"/>
                  </a:lnTo>
                  <a:lnTo>
                    <a:pt x="15018" y="218768"/>
                  </a:lnTo>
                  <a:lnTo>
                    <a:pt x="15272" y="223775"/>
                  </a:lnTo>
                  <a:lnTo>
                    <a:pt x="16232" y="241154"/>
                  </a:lnTo>
                  <a:lnTo>
                    <a:pt x="17207" y="258569"/>
                  </a:lnTo>
                  <a:lnTo>
                    <a:pt x="18190" y="275974"/>
                  </a:lnTo>
                  <a:lnTo>
                    <a:pt x="19179" y="293323"/>
                  </a:lnTo>
                  <a:lnTo>
                    <a:pt x="35264" y="582130"/>
                  </a:lnTo>
                  <a:lnTo>
                    <a:pt x="39519" y="652788"/>
                  </a:lnTo>
                  <a:lnTo>
                    <a:pt x="45716" y="723078"/>
                  </a:lnTo>
                  <a:lnTo>
                    <a:pt x="65845" y="756290"/>
                  </a:lnTo>
                  <a:lnTo>
                    <a:pt x="80891" y="758717"/>
                  </a:lnTo>
                  <a:lnTo>
                    <a:pt x="88185" y="759757"/>
                  </a:lnTo>
                  <a:lnTo>
                    <a:pt x="139909" y="765757"/>
                  </a:lnTo>
                  <a:lnTo>
                    <a:pt x="212366" y="770619"/>
                  </a:lnTo>
                  <a:lnTo>
                    <a:pt x="267644" y="772925"/>
                  </a:lnTo>
                  <a:lnTo>
                    <a:pt x="322974" y="774508"/>
                  </a:lnTo>
                  <a:lnTo>
                    <a:pt x="378301" y="775744"/>
                  </a:lnTo>
                  <a:lnTo>
                    <a:pt x="433572" y="777008"/>
                  </a:lnTo>
                  <a:lnTo>
                    <a:pt x="488929" y="778357"/>
                  </a:lnTo>
                  <a:lnTo>
                    <a:pt x="544253" y="779586"/>
                  </a:lnTo>
                  <a:lnTo>
                    <a:pt x="599563" y="780680"/>
                  </a:lnTo>
                  <a:lnTo>
                    <a:pt x="654875" y="781621"/>
                  </a:lnTo>
                  <a:lnTo>
                    <a:pt x="710207" y="782396"/>
                  </a:lnTo>
                  <a:lnTo>
                    <a:pt x="744828" y="782919"/>
                  </a:lnTo>
                  <a:lnTo>
                    <a:pt x="779435" y="783396"/>
                  </a:lnTo>
                  <a:lnTo>
                    <a:pt x="814033" y="783781"/>
                  </a:lnTo>
                  <a:lnTo>
                    <a:pt x="848626" y="784029"/>
                  </a:lnTo>
                  <a:lnTo>
                    <a:pt x="857326" y="784197"/>
                  </a:lnTo>
                  <a:lnTo>
                    <a:pt x="866055" y="784355"/>
                  </a:lnTo>
                  <a:lnTo>
                    <a:pt x="874784" y="784472"/>
                  </a:lnTo>
                  <a:lnTo>
                    <a:pt x="883484" y="784518"/>
                  </a:lnTo>
                  <a:lnTo>
                    <a:pt x="900432" y="784518"/>
                  </a:lnTo>
                  <a:lnTo>
                    <a:pt x="913725" y="746914"/>
                  </a:lnTo>
                  <a:lnTo>
                    <a:pt x="914519" y="738339"/>
                  </a:lnTo>
                  <a:lnTo>
                    <a:pt x="919133" y="664832"/>
                  </a:lnTo>
                  <a:lnTo>
                    <a:pt x="920677" y="617276"/>
                  </a:lnTo>
                  <a:lnTo>
                    <a:pt x="921400" y="569695"/>
                  </a:lnTo>
                  <a:lnTo>
                    <a:pt x="921505" y="522097"/>
                  </a:lnTo>
                  <a:lnTo>
                    <a:pt x="921197" y="474487"/>
                  </a:lnTo>
                  <a:lnTo>
                    <a:pt x="920677" y="426870"/>
                  </a:lnTo>
                  <a:lnTo>
                    <a:pt x="920068" y="378674"/>
                  </a:lnTo>
                  <a:lnTo>
                    <a:pt x="919311" y="330510"/>
                  </a:lnTo>
                  <a:lnTo>
                    <a:pt x="918406" y="282365"/>
                  </a:lnTo>
                  <a:lnTo>
                    <a:pt x="917358" y="234223"/>
                  </a:lnTo>
                  <a:lnTo>
                    <a:pt x="916169" y="186073"/>
                  </a:lnTo>
                  <a:lnTo>
                    <a:pt x="914842" y="137900"/>
                  </a:lnTo>
                  <a:lnTo>
                    <a:pt x="914344" y="119333"/>
                  </a:lnTo>
                  <a:lnTo>
                    <a:pt x="913827" y="100792"/>
                  </a:lnTo>
                  <a:lnTo>
                    <a:pt x="913272" y="82302"/>
                  </a:lnTo>
                  <a:lnTo>
                    <a:pt x="912660" y="63889"/>
                  </a:lnTo>
                  <a:lnTo>
                    <a:pt x="912522" y="55435"/>
                  </a:lnTo>
                  <a:lnTo>
                    <a:pt x="900026" y="18774"/>
                  </a:lnTo>
                  <a:lnTo>
                    <a:pt x="889674" y="18774"/>
                  </a:lnTo>
                  <a:lnTo>
                    <a:pt x="887797" y="18829"/>
                  </a:lnTo>
                  <a:lnTo>
                    <a:pt x="884144" y="18829"/>
                  </a:lnTo>
                  <a:lnTo>
                    <a:pt x="814916" y="17802"/>
                  </a:lnTo>
                  <a:lnTo>
                    <a:pt x="745725" y="16979"/>
                  </a:lnTo>
                  <a:lnTo>
                    <a:pt x="699365" y="16487"/>
                  </a:lnTo>
                  <a:lnTo>
                    <a:pt x="653014" y="16119"/>
                  </a:lnTo>
                  <a:lnTo>
                    <a:pt x="606670" y="15866"/>
                  </a:lnTo>
                  <a:lnTo>
                    <a:pt x="560332" y="15719"/>
                  </a:lnTo>
                  <a:lnTo>
                    <a:pt x="513996" y="15672"/>
                  </a:lnTo>
                  <a:lnTo>
                    <a:pt x="460005" y="15740"/>
                  </a:lnTo>
                  <a:lnTo>
                    <a:pt x="406008" y="15945"/>
                  </a:lnTo>
                  <a:lnTo>
                    <a:pt x="352008" y="16285"/>
                  </a:lnTo>
                  <a:lnTo>
                    <a:pt x="298009" y="16761"/>
                  </a:lnTo>
                  <a:lnTo>
                    <a:pt x="244012" y="17373"/>
                  </a:lnTo>
                  <a:lnTo>
                    <a:pt x="190021" y="18121"/>
                  </a:lnTo>
                  <a:lnTo>
                    <a:pt x="180482" y="18121"/>
                  </a:lnTo>
                  <a:lnTo>
                    <a:pt x="180482" y="2503"/>
                  </a:lnTo>
                  <a:lnTo>
                    <a:pt x="190021" y="2503"/>
                  </a:lnTo>
                  <a:lnTo>
                    <a:pt x="207823" y="2181"/>
                  </a:lnTo>
                  <a:lnTo>
                    <a:pt x="261209" y="1523"/>
                  </a:lnTo>
                  <a:lnTo>
                    <a:pt x="313055" y="968"/>
                  </a:lnTo>
                  <a:lnTo>
                    <a:pt x="364898" y="540"/>
                  </a:lnTo>
                  <a:lnTo>
                    <a:pt x="416736" y="238"/>
                  </a:lnTo>
                  <a:lnTo>
                    <a:pt x="468568" y="59"/>
                  </a:lnTo>
                  <a:lnTo>
                    <a:pt x="520389" y="0"/>
                  </a:lnTo>
                  <a:lnTo>
                    <a:pt x="574169" y="68"/>
                  </a:lnTo>
                  <a:lnTo>
                    <a:pt x="627943" y="274"/>
                  </a:lnTo>
                  <a:lnTo>
                    <a:pt x="681710" y="619"/>
                  </a:lnTo>
                  <a:lnTo>
                    <a:pt x="735474" y="1104"/>
                  </a:lnTo>
                  <a:lnTo>
                    <a:pt x="789235" y="1732"/>
                  </a:lnTo>
                  <a:lnTo>
                    <a:pt x="842994" y="2503"/>
                  </a:lnTo>
                  <a:lnTo>
                    <a:pt x="852320" y="2663"/>
                  </a:lnTo>
                  <a:lnTo>
                    <a:pt x="861698" y="2802"/>
                  </a:lnTo>
                  <a:lnTo>
                    <a:pt x="871085" y="2901"/>
                  </a:lnTo>
                  <a:lnTo>
                    <a:pt x="880440" y="2938"/>
                  </a:lnTo>
                  <a:lnTo>
                    <a:pt x="881505" y="2993"/>
                  </a:lnTo>
                  <a:lnTo>
                    <a:pt x="885767" y="2993"/>
                  </a:lnTo>
                  <a:lnTo>
                    <a:pt x="887797" y="2938"/>
                  </a:lnTo>
                  <a:lnTo>
                    <a:pt x="896930" y="2938"/>
                  </a:lnTo>
                  <a:lnTo>
                    <a:pt x="926832" y="38862"/>
                  </a:lnTo>
                  <a:lnTo>
                    <a:pt x="927222" y="51971"/>
                  </a:lnTo>
                  <a:lnTo>
                    <a:pt x="928475" y="90003"/>
                  </a:lnTo>
                  <a:lnTo>
                    <a:pt x="929632" y="128077"/>
                  </a:lnTo>
                  <a:lnTo>
                    <a:pt x="930676" y="166151"/>
                  </a:lnTo>
                  <a:lnTo>
                    <a:pt x="931586" y="204183"/>
                  </a:lnTo>
                  <a:lnTo>
                    <a:pt x="932810" y="254842"/>
                  </a:lnTo>
                  <a:lnTo>
                    <a:pt x="933882" y="305532"/>
                  </a:lnTo>
                  <a:lnTo>
                    <a:pt x="934789" y="356240"/>
                  </a:lnTo>
                  <a:lnTo>
                    <a:pt x="935514" y="406952"/>
                  </a:lnTo>
                  <a:lnTo>
                    <a:pt x="936041" y="457656"/>
                  </a:lnTo>
                  <a:lnTo>
                    <a:pt x="936355" y="508337"/>
                  </a:lnTo>
                  <a:lnTo>
                    <a:pt x="936411" y="545412"/>
                  </a:lnTo>
                  <a:lnTo>
                    <a:pt x="936190" y="582457"/>
                  </a:lnTo>
                  <a:lnTo>
                    <a:pt x="934427" y="656577"/>
                  </a:lnTo>
                  <a:lnTo>
                    <a:pt x="931430" y="712779"/>
                  </a:lnTo>
                  <a:lnTo>
                    <a:pt x="927802" y="758283"/>
                  </a:lnTo>
                  <a:lnTo>
                    <a:pt x="910050" y="795387"/>
                  </a:lnTo>
                  <a:lnTo>
                    <a:pt x="893052" y="799934"/>
                  </a:lnTo>
                  <a:lnTo>
                    <a:pt x="883992" y="800300"/>
                  </a:lnTo>
                  <a:close/>
                </a:path>
              </a:pathLst>
            </a:custGeom>
            <a:solidFill>
              <a:srgbClr val="1A44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7288594" y="945529"/>
            <a:ext cx="936625" cy="800735"/>
            <a:chOff x="7288594" y="945529"/>
            <a:chExt cx="936625" cy="800735"/>
          </a:xfrm>
        </p:grpSpPr>
        <p:sp>
          <p:nvSpPr>
            <p:cNvPr id="12" name="object 12"/>
            <p:cNvSpPr/>
            <p:nvPr/>
          </p:nvSpPr>
          <p:spPr>
            <a:xfrm>
              <a:off x="7348477" y="998778"/>
              <a:ext cx="816610" cy="694055"/>
            </a:xfrm>
            <a:custGeom>
              <a:avLst/>
              <a:gdLst/>
              <a:ahLst/>
              <a:cxnLst/>
              <a:rect l="l" t="t" r="r" b="b"/>
              <a:pathLst>
                <a:path w="816609" h="694055">
                  <a:moveTo>
                    <a:pt x="472202" y="693800"/>
                  </a:moveTo>
                  <a:lnTo>
                    <a:pt x="420685" y="693525"/>
                  </a:lnTo>
                  <a:lnTo>
                    <a:pt x="369158" y="692698"/>
                  </a:lnTo>
                  <a:lnTo>
                    <a:pt x="317631" y="691321"/>
                  </a:lnTo>
                  <a:lnTo>
                    <a:pt x="266113" y="689392"/>
                  </a:lnTo>
                  <a:lnTo>
                    <a:pt x="191313" y="685705"/>
                  </a:lnTo>
                  <a:lnTo>
                    <a:pt x="116512" y="680794"/>
                  </a:lnTo>
                  <a:lnTo>
                    <a:pt x="101741" y="679980"/>
                  </a:lnTo>
                  <a:lnTo>
                    <a:pt x="58610" y="669365"/>
                  </a:lnTo>
                  <a:lnTo>
                    <a:pt x="38311" y="626864"/>
                  </a:lnTo>
                  <a:lnTo>
                    <a:pt x="31767" y="554941"/>
                  </a:lnTo>
                  <a:lnTo>
                    <a:pt x="29235" y="518829"/>
                  </a:lnTo>
                  <a:lnTo>
                    <a:pt x="26611" y="482814"/>
                  </a:lnTo>
                  <a:lnTo>
                    <a:pt x="21441" y="411054"/>
                  </a:lnTo>
                  <a:lnTo>
                    <a:pt x="16598" y="339254"/>
                  </a:lnTo>
                  <a:lnTo>
                    <a:pt x="13427" y="290803"/>
                  </a:lnTo>
                  <a:lnTo>
                    <a:pt x="10440" y="242320"/>
                  </a:lnTo>
                  <a:lnTo>
                    <a:pt x="7632" y="193810"/>
                  </a:lnTo>
                  <a:lnTo>
                    <a:pt x="4996" y="145277"/>
                  </a:lnTo>
                  <a:lnTo>
                    <a:pt x="2526" y="96726"/>
                  </a:lnTo>
                  <a:lnTo>
                    <a:pt x="217" y="48161"/>
                  </a:lnTo>
                  <a:lnTo>
                    <a:pt x="0" y="45114"/>
                  </a:lnTo>
                  <a:lnTo>
                    <a:pt x="1415" y="43046"/>
                  </a:lnTo>
                  <a:lnTo>
                    <a:pt x="3537" y="41631"/>
                  </a:lnTo>
                  <a:lnTo>
                    <a:pt x="3265" y="33250"/>
                  </a:lnTo>
                  <a:lnTo>
                    <a:pt x="3265" y="24815"/>
                  </a:lnTo>
                  <a:lnTo>
                    <a:pt x="8652" y="17360"/>
                  </a:lnTo>
                  <a:lnTo>
                    <a:pt x="16684" y="10164"/>
                  </a:lnTo>
                  <a:lnTo>
                    <a:pt x="26788" y="6326"/>
                  </a:lnTo>
                  <a:lnTo>
                    <a:pt x="37932" y="4794"/>
                  </a:lnTo>
                  <a:lnTo>
                    <a:pt x="49087" y="4516"/>
                  </a:lnTo>
                  <a:lnTo>
                    <a:pt x="53494" y="4516"/>
                  </a:lnTo>
                  <a:lnTo>
                    <a:pt x="72564" y="4345"/>
                  </a:lnTo>
                  <a:lnTo>
                    <a:pt x="110722" y="3981"/>
                  </a:lnTo>
                  <a:lnTo>
                    <a:pt x="278521" y="2884"/>
                  </a:lnTo>
                  <a:lnTo>
                    <a:pt x="579844" y="1033"/>
                  </a:lnTo>
                  <a:lnTo>
                    <a:pt x="598415" y="988"/>
                  </a:lnTo>
                  <a:lnTo>
                    <a:pt x="616986" y="870"/>
                  </a:lnTo>
                  <a:lnTo>
                    <a:pt x="635557" y="712"/>
                  </a:lnTo>
                  <a:lnTo>
                    <a:pt x="654128" y="544"/>
                  </a:lnTo>
                  <a:lnTo>
                    <a:pt x="665679" y="459"/>
                  </a:lnTo>
                  <a:lnTo>
                    <a:pt x="688780" y="85"/>
                  </a:lnTo>
                  <a:lnTo>
                    <a:pt x="700330" y="0"/>
                  </a:lnTo>
                  <a:lnTo>
                    <a:pt x="708004" y="0"/>
                  </a:lnTo>
                  <a:lnTo>
                    <a:pt x="749629" y="4700"/>
                  </a:lnTo>
                  <a:lnTo>
                    <a:pt x="779852" y="28529"/>
                  </a:lnTo>
                  <a:lnTo>
                    <a:pt x="789035" y="66610"/>
                  </a:lnTo>
                  <a:lnTo>
                    <a:pt x="793333" y="114248"/>
                  </a:lnTo>
                  <a:lnTo>
                    <a:pt x="797353" y="161923"/>
                  </a:lnTo>
                  <a:lnTo>
                    <a:pt x="801089" y="209625"/>
                  </a:lnTo>
                  <a:lnTo>
                    <a:pt x="804535" y="257346"/>
                  </a:lnTo>
                  <a:lnTo>
                    <a:pt x="807685" y="305075"/>
                  </a:lnTo>
                  <a:lnTo>
                    <a:pt x="810531" y="352804"/>
                  </a:lnTo>
                  <a:lnTo>
                    <a:pt x="813892" y="426489"/>
                  </a:lnTo>
                  <a:lnTo>
                    <a:pt x="815864" y="500337"/>
                  </a:lnTo>
                  <a:lnTo>
                    <a:pt x="816283" y="534856"/>
                  </a:lnTo>
                  <a:lnTo>
                    <a:pt x="815742" y="569396"/>
                  </a:lnTo>
                  <a:lnTo>
                    <a:pt x="809334" y="638292"/>
                  </a:lnTo>
                  <a:lnTo>
                    <a:pt x="796117" y="677160"/>
                  </a:lnTo>
                  <a:lnTo>
                    <a:pt x="757755" y="685689"/>
                  </a:lnTo>
                  <a:lnTo>
                    <a:pt x="749363" y="685909"/>
                  </a:lnTo>
                  <a:lnTo>
                    <a:pt x="740299" y="686436"/>
                  </a:lnTo>
                  <a:lnTo>
                    <a:pt x="731296" y="686936"/>
                  </a:lnTo>
                  <a:lnTo>
                    <a:pt x="722333" y="687386"/>
                  </a:lnTo>
                  <a:lnTo>
                    <a:pt x="713391" y="687759"/>
                  </a:lnTo>
                  <a:lnTo>
                    <a:pt x="675928" y="689539"/>
                  </a:lnTo>
                  <a:lnTo>
                    <a:pt x="601102" y="692099"/>
                  </a:lnTo>
                  <a:lnTo>
                    <a:pt x="540893" y="693295"/>
                  </a:lnTo>
                  <a:lnTo>
                    <a:pt x="495099" y="693741"/>
                  </a:lnTo>
                  <a:lnTo>
                    <a:pt x="472202" y="693800"/>
                  </a:lnTo>
                  <a:close/>
                </a:path>
              </a:pathLst>
            </a:custGeom>
            <a:solidFill>
              <a:srgbClr val="73CB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288594" y="945529"/>
              <a:ext cx="936625" cy="800735"/>
            </a:xfrm>
            <a:custGeom>
              <a:avLst/>
              <a:gdLst/>
              <a:ahLst/>
              <a:cxnLst/>
              <a:rect l="l" t="t" r="r" b="b"/>
              <a:pathLst>
                <a:path w="936625" h="800735">
                  <a:moveTo>
                    <a:pt x="883992" y="800300"/>
                  </a:moveTo>
                  <a:lnTo>
                    <a:pt x="878258" y="800300"/>
                  </a:lnTo>
                  <a:lnTo>
                    <a:pt x="872575" y="799973"/>
                  </a:lnTo>
                  <a:lnTo>
                    <a:pt x="867349" y="799919"/>
                  </a:lnTo>
                  <a:lnTo>
                    <a:pt x="849573" y="799724"/>
                  </a:lnTo>
                  <a:lnTo>
                    <a:pt x="831806" y="799545"/>
                  </a:lnTo>
                  <a:lnTo>
                    <a:pt x="814077" y="799376"/>
                  </a:lnTo>
                  <a:lnTo>
                    <a:pt x="796414" y="799212"/>
                  </a:lnTo>
                  <a:lnTo>
                    <a:pt x="759887" y="798804"/>
                  </a:lnTo>
                  <a:lnTo>
                    <a:pt x="723425" y="798314"/>
                  </a:lnTo>
                  <a:lnTo>
                    <a:pt x="687002" y="797742"/>
                  </a:lnTo>
                  <a:lnTo>
                    <a:pt x="650588" y="797089"/>
                  </a:lnTo>
                  <a:lnTo>
                    <a:pt x="601951" y="796235"/>
                  </a:lnTo>
                  <a:lnTo>
                    <a:pt x="553314" y="795299"/>
                  </a:lnTo>
                  <a:lnTo>
                    <a:pt x="504685" y="794273"/>
                  </a:lnTo>
                  <a:lnTo>
                    <a:pt x="456073" y="793147"/>
                  </a:lnTo>
                  <a:lnTo>
                    <a:pt x="407487" y="791912"/>
                  </a:lnTo>
                  <a:lnTo>
                    <a:pt x="358934" y="790559"/>
                  </a:lnTo>
                  <a:lnTo>
                    <a:pt x="311621" y="789462"/>
                  </a:lnTo>
                  <a:lnTo>
                    <a:pt x="264214" y="788372"/>
                  </a:lnTo>
                  <a:lnTo>
                    <a:pt x="216799" y="786749"/>
                  </a:lnTo>
                  <a:lnTo>
                    <a:pt x="169460" y="784057"/>
                  </a:lnTo>
                  <a:lnTo>
                    <a:pt x="122281" y="779756"/>
                  </a:lnTo>
                  <a:lnTo>
                    <a:pt x="75348" y="773308"/>
                  </a:lnTo>
                  <a:lnTo>
                    <a:pt x="39579" y="757405"/>
                  </a:lnTo>
                  <a:lnTo>
                    <a:pt x="28617" y="710065"/>
                  </a:lnTo>
                  <a:lnTo>
                    <a:pt x="26131" y="675733"/>
                  </a:lnTo>
                  <a:lnTo>
                    <a:pt x="23487" y="638390"/>
                  </a:lnTo>
                  <a:lnTo>
                    <a:pt x="21266" y="600987"/>
                  </a:lnTo>
                  <a:lnTo>
                    <a:pt x="19245" y="563542"/>
                  </a:lnTo>
                  <a:lnTo>
                    <a:pt x="17200" y="526078"/>
                  </a:lnTo>
                  <a:lnTo>
                    <a:pt x="254" y="223775"/>
                  </a:lnTo>
                  <a:lnTo>
                    <a:pt x="0" y="218768"/>
                  </a:lnTo>
                  <a:lnTo>
                    <a:pt x="3653" y="216265"/>
                  </a:lnTo>
                  <a:lnTo>
                    <a:pt x="11162" y="216265"/>
                  </a:lnTo>
                  <a:lnTo>
                    <a:pt x="15018" y="218768"/>
                  </a:lnTo>
                  <a:lnTo>
                    <a:pt x="15272" y="223775"/>
                  </a:lnTo>
                  <a:lnTo>
                    <a:pt x="16233" y="241154"/>
                  </a:lnTo>
                  <a:lnTo>
                    <a:pt x="17207" y="258569"/>
                  </a:lnTo>
                  <a:lnTo>
                    <a:pt x="18191" y="275974"/>
                  </a:lnTo>
                  <a:lnTo>
                    <a:pt x="19179" y="293323"/>
                  </a:lnTo>
                  <a:lnTo>
                    <a:pt x="35264" y="582130"/>
                  </a:lnTo>
                  <a:lnTo>
                    <a:pt x="39520" y="652788"/>
                  </a:lnTo>
                  <a:lnTo>
                    <a:pt x="45716" y="723078"/>
                  </a:lnTo>
                  <a:lnTo>
                    <a:pt x="65845" y="756290"/>
                  </a:lnTo>
                  <a:lnTo>
                    <a:pt x="80891" y="758717"/>
                  </a:lnTo>
                  <a:lnTo>
                    <a:pt x="88186" y="759757"/>
                  </a:lnTo>
                  <a:lnTo>
                    <a:pt x="139910" y="765757"/>
                  </a:lnTo>
                  <a:lnTo>
                    <a:pt x="212366" y="770619"/>
                  </a:lnTo>
                  <a:lnTo>
                    <a:pt x="267645" y="772925"/>
                  </a:lnTo>
                  <a:lnTo>
                    <a:pt x="322974" y="774508"/>
                  </a:lnTo>
                  <a:lnTo>
                    <a:pt x="378302" y="775744"/>
                  </a:lnTo>
                  <a:lnTo>
                    <a:pt x="433573" y="777008"/>
                  </a:lnTo>
                  <a:lnTo>
                    <a:pt x="488929" y="778357"/>
                  </a:lnTo>
                  <a:lnTo>
                    <a:pt x="544254" y="779586"/>
                  </a:lnTo>
                  <a:lnTo>
                    <a:pt x="599564" y="780680"/>
                  </a:lnTo>
                  <a:lnTo>
                    <a:pt x="654876" y="781621"/>
                  </a:lnTo>
                  <a:lnTo>
                    <a:pt x="710207" y="782396"/>
                  </a:lnTo>
                  <a:lnTo>
                    <a:pt x="744829" y="782919"/>
                  </a:lnTo>
                  <a:lnTo>
                    <a:pt x="779436" y="783396"/>
                  </a:lnTo>
                  <a:lnTo>
                    <a:pt x="814034" y="783781"/>
                  </a:lnTo>
                  <a:lnTo>
                    <a:pt x="848626" y="784029"/>
                  </a:lnTo>
                  <a:lnTo>
                    <a:pt x="857327" y="784197"/>
                  </a:lnTo>
                  <a:lnTo>
                    <a:pt x="866056" y="784355"/>
                  </a:lnTo>
                  <a:lnTo>
                    <a:pt x="874784" y="784472"/>
                  </a:lnTo>
                  <a:lnTo>
                    <a:pt x="883484" y="784518"/>
                  </a:lnTo>
                  <a:lnTo>
                    <a:pt x="900432" y="784518"/>
                  </a:lnTo>
                  <a:lnTo>
                    <a:pt x="913725" y="746914"/>
                  </a:lnTo>
                  <a:lnTo>
                    <a:pt x="914519" y="738339"/>
                  </a:lnTo>
                  <a:lnTo>
                    <a:pt x="919134" y="664832"/>
                  </a:lnTo>
                  <a:lnTo>
                    <a:pt x="920677" y="617276"/>
                  </a:lnTo>
                  <a:lnTo>
                    <a:pt x="921400" y="569695"/>
                  </a:lnTo>
                  <a:lnTo>
                    <a:pt x="921506" y="522097"/>
                  </a:lnTo>
                  <a:lnTo>
                    <a:pt x="921197" y="474487"/>
                  </a:lnTo>
                  <a:lnTo>
                    <a:pt x="920677" y="426870"/>
                  </a:lnTo>
                  <a:lnTo>
                    <a:pt x="920069" y="378674"/>
                  </a:lnTo>
                  <a:lnTo>
                    <a:pt x="919311" y="330510"/>
                  </a:lnTo>
                  <a:lnTo>
                    <a:pt x="918406" y="282365"/>
                  </a:lnTo>
                  <a:lnTo>
                    <a:pt x="917358" y="234223"/>
                  </a:lnTo>
                  <a:lnTo>
                    <a:pt x="916169" y="186073"/>
                  </a:lnTo>
                  <a:lnTo>
                    <a:pt x="914842" y="137900"/>
                  </a:lnTo>
                  <a:lnTo>
                    <a:pt x="914344" y="119333"/>
                  </a:lnTo>
                  <a:lnTo>
                    <a:pt x="913827" y="100792"/>
                  </a:lnTo>
                  <a:lnTo>
                    <a:pt x="913272" y="82302"/>
                  </a:lnTo>
                  <a:lnTo>
                    <a:pt x="912660" y="63889"/>
                  </a:lnTo>
                  <a:lnTo>
                    <a:pt x="912522" y="55435"/>
                  </a:lnTo>
                  <a:lnTo>
                    <a:pt x="900025" y="18774"/>
                  </a:lnTo>
                  <a:lnTo>
                    <a:pt x="889674" y="18774"/>
                  </a:lnTo>
                  <a:lnTo>
                    <a:pt x="887797" y="18829"/>
                  </a:lnTo>
                  <a:lnTo>
                    <a:pt x="884144" y="18829"/>
                  </a:lnTo>
                  <a:lnTo>
                    <a:pt x="814916" y="17802"/>
                  </a:lnTo>
                  <a:lnTo>
                    <a:pt x="745725" y="16979"/>
                  </a:lnTo>
                  <a:lnTo>
                    <a:pt x="699365" y="16487"/>
                  </a:lnTo>
                  <a:lnTo>
                    <a:pt x="653014" y="16119"/>
                  </a:lnTo>
                  <a:lnTo>
                    <a:pt x="606671" y="15866"/>
                  </a:lnTo>
                  <a:lnTo>
                    <a:pt x="560332" y="15719"/>
                  </a:lnTo>
                  <a:lnTo>
                    <a:pt x="513996" y="15672"/>
                  </a:lnTo>
                  <a:lnTo>
                    <a:pt x="460005" y="15740"/>
                  </a:lnTo>
                  <a:lnTo>
                    <a:pt x="406008" y="15945"/>
                  </a:lnTo>
                  <a:lnTo>
                    <a:pt x="352008" y="16285"/>
                  </a:lnTo>
                  <a:lnTo>
                    <a:pt x="298009" y="16761"/>
                  </a:lnTo>
                  <a:lnTo>
                    <a:pt x="244012" y="17373"/>
                  </a:lnTo>
                  <a:lnTo>
                    <a:pt x="190021" y="18121"/>
                  </a:lnTo>
                  <a:lnTo>
                    <a:pt x="180482" y="18121"/>
                  </a:lnTo>
                  <a:lnTo>
                    <a:pt x="180482" y="2503"/>
                  </a:lnTo>
                  <a:lnTo>
                    <a:pt x="190021" y="2503"/>
                  </a:lnTo>
                  <a:lnTo>
                    <a:pt x="207823" y="2181"/>
                  </a:lnTo>
                  <a:lnTo>
                    <a:pt x="261209" y="1523"/>
                  </a:lnTo>
                  <a:lnTo>
                    <a:pt x="313055" y="968"/>
                  </a:lnTo>
                  <a:lnTo>
                    <a:pt x="364898" y="540"/>
                  </a:lnTo>
                  <a:lnTo>
                    <a:pt x="416737" y="238"/>
                  </a:lnTo>
                  <a:lnTo>
                    <a:pt x="468568" y="59"/>
                  </a:lnTo>
                  <a:lnTo>
                    <a:pt x="520389" y="0"/>
                  </a:lnTo>
                  <a:lnTo>
                    <a:pt x="574169" y="68"/>
                  </a:lnTo>
                  <a:lnTo>
                    <a:pt x="627943" y="274"/>
                  </a:lnTo>
                  <a:lnTo>
                    <a:pt x="681710" y="619"/>
                  </a:lnTo>
                  <a:lnTo>
                    <a:pt x="735474" y="1104"/>
                  </a:lnTo>
                  <a:lnTo>
                    <a:pt x="789235" y="1732"/>
                  </a:lnTo>
                  <a:lnTo>
                    <a:pt x="842994" y="2503"/>
                  </a:lnTo>
                  <a:lnTo>
                    <a:pt x="852320" y="2663"/>
                  </a:lnTo>
                  <a:lnTo>
                    <a:pt x="861698" y="2802"/>
                  </a:lnTo>
                  <a:lnTo>
                    <a:pt x="871086" y="2901"/>
                  </a:lnTo>
                  <a:lnTo>
                    <a:pt x="880440" y="2938"/>
                  </a:lnTo>
                  <a:lnTo>
                    <a:pt x="881506" y="2993"/>
                  </a:lnTo>
                  <a:lnTo>
                    <a:pt x="885768" y="2993"/>
                  </a:lnTo>
                  <a:lnTo>
                    <a:pt x="887797" y="2938"/>
                  </a:lnTo>
                  <a:lnTo>
                    <a:pt x="896930" y="2938"/>
                  </a:lnTo>
                  <a:lnTo>
                    <a:pt x="926832" y="38862"/>
                  </a:lnTo>
                  <a:lnTo>
                    <a:pt x="927222" y="51971"/>
                  </a:lnTo>
                  <a:lnTo>
                    <a:pt x="928475" y="90003"/>
                  </a:lnTo>
                  <a:lnTo>
                    <a:pt x="929633" y="128077"/>
                  </a:lnTo>
                  <a:lnTo>
                    <a:pt x="930676" y="166151"/>
                  </a:lnTo>
                  <a:lnTo>
                    <a:pt x="931586" y="204183"/>
                  </a:lnTo>
                  <a:lnTo>
                    <a:pt x="932810" y="254842"/>
                  </a:lnTo>
                  <a:lnTo>
                    <a:pt x="933882" y="305532"/>
                  </a:lnTo>
                  <a:lnTo>
                    <a:pt x="934789" y="356240"/>
                  </a:lnTo>
                  <a:lnTo>
                    <a:pt x="935514" y="406952"/>
                  </a:lnTo>
                  <a:lnTo>
                    <a:pt x="936041" y="457656"/>
                  </a:lnTo>
                  <a:lnTo>
                    <a:pt x="936355" y="508337"/>
                  </a:lnTo>
                  <a:lnTo>
                    <a:pt x="936411" y="545412"/>
                  </a:lnTo>
                  <a:lnTo>
                    <a:pt x="936190" y="582457"/>
                  </a:lnTo>
                  <a:lnTo>
                    <a:pt x="934427" y="656577"/>
                  </a:lnTo>
                  <a:lnTo>
                    <a:pt x="931431" y="712779"/>
                  </a:lnTo>
                  <a:lnTo>
                    <a:pt x="927802" y="758283"/>
                  </a:lnTo>
                  <a:lnTo>
                    <a:pt x="910050" y="795387"/>
                  </a:lnTo>
                  <a:lnTo>
                    <a:pt x="893052" y="799934"/>
                  </a:lnTo>
                  <a:lnTo>
                    <a:pt x="883992" y="800300"/>
                  </a:lnTo>
                  <a:close/>
                </a:path>
              </a:pathLst>
            </a:custGeom>
            <a:solidFill>
              <a:srgbClr val="1A44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2046245" y="2698129"/>
            <a:ext cx="936625" cy="800735"/>
            <a:chOff x="2046245" y="2698129"/>
            <a:chExt cx="936625" cy="800735"/>
          </a:xfrm>
        </p:grpSpPr>
        <p:sp>
          <p:nvSpPr>
            <p:cNvPr id="15" name="object 15"/>
            <p:cNvSpPr/>
            <p:nvPr/>
          </p:nvSpPr>
          <p:spPr>
            <a:xfrm>
              <a:off x="2106127" y="2751378"/>
              <a:ext cx="816610" cy="694055"/>
            </a:xfrm>
            <a:custGeom>
              <a:avLst/>
              <a:gdLst/>
              <a:ahLst/>
              <a:cxnLst/>
              <a:rect l="l" t="t" r="r" b="b"/>
              <a:pathLst>
                <a:path w="816610" h="694054">
                  <a:moveTo>
                    <a:pt x="472202" y="693800"/>
                  </a:moveTo>
                  <a:lnTo>
                    <a:pt x="420685" y="693525"/>
                  </a:lnTo>
                  <a:lnTo>
                    <a:pt x="369158" y="692698"/>
                  </a:lnTo>
                  <a:lnTo>
                    <a:pt x="317630" y="691321"/>
                  </a:lnTo>
                  <a:lnTo>
                    <a:pt x="266113" y="689392"/>
                  </a:lnTo>
                  <a:lnTo>
                    <a:pt x="191313" y="685705"/>
                  </a:lnTo>
                  <a:lnTo>
                    <a:pt x="116513" y="680793"/>
                  </a:lnTo>
                  <a:lnTo>
                    <a:pt x="101741" y="679980"/>
                  </a:lnTo>
                  <a:lnTo>
                    <a:pt x="58610" y="669365"/>
                  </a:lnTo>
                  <a:lnTo>
                    <a:pt x="38311" y="626863"/>
                  </a:lnTo>
                  <a:lnTo>
                    <a:pt x="31767" y="554941"/>
                  </a:lnTo>
                  <a:lnTo>
                    <a:pt x="29235" y="518829"/>
                  </a:lnTo>
                  <a:lnTo>
                    <a:pt x="26611" y="482814"/>
                  </a:lnTo>
                  <a:lnTo>
                    <a:pt x="21441" y="411054"/>
                  </a:lnTo>
                  <a:lnTo>
                    <a:pt x="16597" y="339254"/>
                  </a:lnTo>
                  <a:lnTo>
                    <a:pt x="13427" y="290803"/>
                  </a:lnTo>
                  <a:lnTo>
                    <a:pt x="10440" y="242320"/>
                  </a:lnTo>
                  <a:lnTo>
                    <a:pt x="7632" y="193810"/>
                  </a:lnTo>
                  <a:lnTo>
                    <a:pt x="4996" y="145277"/>
                  </a:lnTo>
                  <a:lnTo>
                    <a:pt x="2526" y="96726"/>
                  </a:lnTo>
                  <a:lnTo>
                    <a:pt x="217" y="48161"/>
                  </a:lnTo>
                  <a:lnTo>
                    <a:pt x="0" y="45114"/>
                  </a:lnTo>
                  <a:lnTo>
                    <a:pt x="1414" y="43046"/>
                  </a:lnTo>
                  <a:lnTo>
                    <a:pt x="3537" y="41631"/>
                  </a:lnTo>
                  <a:lnTo>
                    <a:pt x="3265" y="33250"/>
                  </a:lnTo>
                  <a:lnTo>
                    <a:pt x="3265" y="24815"/>
                  </a:lnTo>
                  <a:lnTo>
                    <a:pt x="8652" y="17359"/>
                  </a:lnTo>
                  <a:lnTo>
                    <a:pt x="16684" y="10164"/>
                  </a:lnTo>
                  <a:lnTo>
                    <a:pt x="26788" y="6326"/>
                  </a:lnTo>
                  <a:lnTo>
                    <a:pt x="37932" y="4794"/>
                  </a:lnTo>
                  <a:lnTo>
                    <a:pt x="49086" y="4516"/>
                  </a:lnTo>
                  <a:lnTo>
                    <a:pt x="53494" y="4516"/>
                  </a:lnTo>
                  <a:lnTo>
                    <a:pt x="72564" y="4345"/>
                  </a:lnTo>
                  <a:lnTo>
                    <a:pt x="110722" y="3981"/>
                  </a:lnTo>
                  <a:lnTo>
                    <a:pt x="278521" y="2884"/>
                  </a:lnTo>
                  <a:lnTo>
                    <a:pt x="579845" y="1033"/>
                  </a:lnTo>
                  <a:lnTo>
                    <a:pt x="598415" y="988"/>
                  </a:lnTo>
                  <a:lnTo>
                    <a:pt x="616986" y="870"/>
                  </a:lnTo>
                  <a:lnTo>
                    <a:pt x="635557" y="712"/>
                  </a:lnTo>
                  <a:lnTo>
                    <a:pt x="654128" y="544"/>
                  </a:lnTo>
                  <a:lnTo>
                    <a:pt x="665678" y="459"/>
                  </a:lnTo>
                  <a:lnTo>
                    <a:pt x="688780" y="85"/>
                  </a:lnTo>
                  <a:lnTo>
                    <a:pt x="700330" y="0"/>
                  </a:lnTo>
                  <a:lnTo>
                    <a:pt x="708003" y="0"/>
                  </a:lnTo>
                  <a:lnTo>
                    <a:pt x="749628" y="4700"/>
                  </a:lnTo>
                  <a:lnTo>
                    <a:pt x="779852" y="28529"/>
                  </a:lnTo>
                  <a:lnTo>
                    <a:pt x="789035" y="66610"/>
                  </a:lnTo>
                  <a:lnTo>
                    <a:pt x="793333" y="114248"/>
                  </a:lnTo>
                  <a:lnTo>
                    <a:pt x="797353" y="161923"/>
                  </a:lnTo>
                  <a:lnTo>
                    <a:pt x="801089" y="209625"/>
                  </a:lnTo>
                  <a:lnTo>
                    <a:pt x="804535" y="257346"/>
                  </a:lnTo>
                  <a:lnTo>
                    <a:pt x="807684" y="305075"/>
                  </a:lnTo>
                  <a:lnTo>
                    <a:pt x="810531" y="352804"/>
                  </a:lnTo>
                  <a:lnTo>
                    <a:pt x="813891" y="426489"/>
                  </a:lnTo>
                  <a:lnTo>
                    <a:pt x="815864" y="500337"/>
                  </a:lnTo>
                  <a:lnTo>
                    <a:pt x="816282" y="534856"/>
                  </a:lnTo>
                  <a:lnTo>
                    <a:pt x="815742" y="569396"/>
                  </a:lnTo>
                  <a:lnTo>
                    <a:pt x="809334" y="638292"/>
                  </a:lnTo>
                  <a:lnTo>
                    <a:pt x="796117" y="677160"/>
                  </a:lnTo>
                  <a:lnTo>
                    <a:pt x="757755" y="685689"/>
                  </a:lnTo>
                  <a:lnTo>
                    <a:pt x="749363" y="685909"/>
                  </a:lnTo>
                  <a:lnTo>
                    <a:pt x="740299" y="686436"/>
                  </a:lnTo>
                  <a:lnTo>
                    <a:pt x="731295" y="686936"/>
                  </a:lnTo>
                  <a:lnTo>
                    <a:pt x="722333" y="687386"/>
                  </a:lnTo>
                  <a:lnTo>
                    <a:pt x="713391" y="687760"/>
                  </a:lnTo>
                  <a:lnTo>
                    <a:pt x="675927" y="689539"/>
                  </a:lnTo>
                  <a:lnTo>
                    <a:pt x="601102" y="692099"/>
                  </a:lnTo>
                  <a:lnTo>
                    <a:pt x="540893" y="693295"/>
                  </a:lnTo>
                  <a:lnTo>
                    <a:pt x="495099" y="693741"/>
                  </a:lnTo>
                  <a:lnTo>
                    <a:pt x="472202" y="693800"/>
                  </a:lnTo>
                  <a:close/>
                </a:path>
              </a:pathLst>
            </a:custGeom>
            <a:solidFill>
              <a:srgbClr val="73CB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046245" y="2698129"/>
              <a:ext cx="936625" cy="800735"/>
            </a:xfrm>
            <a:custGeom>
              <a:avLst/>
              <a:gdLst/>
              <a:ahLst/>
              <a:cxnLst/>
              <a:rect l="l" t="t" r="r" b="b"/>
              <a:pathLst>
                <a:path w="936625" h="800735">
                  <a:moveTo>
                    <a:pt x="883992" y="800300"/>
                  </a:moveTo>
                  <a:lnTo>
                    <a:pt x="878258" y="800300"/>
                  </a:lnTo>
                  <a:lnTo>
                    <a:pt x="872575" y="799973"/>
                  </a:lnTo>
                  <a:lnTo>
                    <a:pt x="867349" y="799919"/>
                  </a:lnTo>
                  <a:lnTo>
                    <a:pt x="849573" y="799724"/>
                  </a:lnTo>
                  <a:lnTo>
                    <a:pt x="831806" y="799545"/>
                  </a:lnTo>
                  <a:lnTo>
                    <a:pt x="814077" y="799376"/>
                  </a:lnTo>
                  <a:lnTo>
                    <a:pt x="796415" y="799212"/>
                  </a:lnTo>
                  <a:lnTo>
                    <a:pt x="759887" y="798804"/>
                  </a:lnTo>
                  <a:lnTo>
                    <a:pt x="723425" y="798314"/>
                  </a:lnTo>
                  <a:lnTo>
                    <a:pt x="687002" y="797742"/>
                  </a:lnTo>
                  <a:lnTo>
                    <a:pt x="650588" y="797089"/>
                  </a:lnTo>
                  <a:lnTo>
                    <a:pt x="601951" y="796235"/>
                  </a:lnTo>
                  <a:lnTo>
                    <a:pt x="553314" y="795299"/>
                  </a:lnTo>
                  <a:lnTo>
                    <a:pt x="504685" y="794273"/>
                  </a:lnTo>
                  <a:lnTo>
                    <a:pt x="456073" y="793147"/>
                  </a:lnTo>
                  <a:lnTo>
                    <a:pt x="407487" y="791912"/>
                  </a:lnTo>
                  <a:lnTo>
                    <a:pt x="358934" y="790559"/>
                  </a:lnTo>
                  <a:lnTo>
                    <a:pt x="311621" y="789462"/>
                  </a:lnTo>
                  <a:lnTo>
                    <a:pt x="264214" y="788372"/>
                  </a:lnTo>
                  <a:lnTo>
                    <a:pt x="216799" y="786749"/>
                  </a:lnTo>
                  <a:lnTo>
                    <a:pt x="169460" y="784057"/>
                  </a:lnTo>
                  <a:lnTo>
                    <a:pt x="122282" y="779755"/>
                  </a:lnTo>
                  <a:lnTo>
                    <a:pt x="75349" y="773308"/>
                  </a:lnTo>
                  <a:lnTo>
                    <a:pt x="39579" y="757405"/>
                  </a:lnTo>
                  <a:lnTo>
                    <a:pt x="28617" y="710065"/>
                  </a:lnTo>
                  <a:lnTo>
                    <a:pt x="26131" y="675733"/>
                  </a:lnTo>
                  <a:lnTo>
                    <a:pt x="23487" y="638390"/>
                  </a:lnTo>
                  <a:lnTo>
                    <a:pt x="21266" y="600987"/>
                  </a:lnTo>
                  <a:lnTo>
                    <a:pt x="19245" y="563542"/>
                  </a:lnTo>
                  <a:lnTo>
                    <a:pt x="17200" y="526078"/>
                  </a:lnTo>
                  <a:lnTo>
                    <a:pt x="253" y="223774"/>
                  </a:lnTo>
                  <a:lnTo>
                    <a:pt x="0" y="218768"/>
                  </a:lnTo>
                  <a:lnTo>
                    <a:pt x="3653" y="216264"/>
                  </a:lnTo>
                  <a:lnTo>
                    <a:pt x="11162" y="216264"/>
                  </a:lnTo>
                  <a:lnTo>
                    <a:pt x="15019" y="218768"/>
                  </a:lnTo>
                  <a:lnTo>
                    <a:pt x="15272" y="223774"/>
                  </a:lnTo>
                  <a:lnTo>
                    <a:pt x="16232" y="241154"/>
                  </a:lnTo>
                  <a:lnTo>
                    <a:pt x="17207" y="258569"/>
                  </a:lnTo>
                  <a:lnTo>
                    <a:pt x="18191" y="275974"/>
                  </a:lnTo>
                  <a:lnTo>
                    <a:pt x="19179" y="293323"/>
                  </a:lnTo>
                  <a:lnTo>
                    <a:pt x="35264" y="582130"/>
                  </a:lnTo>
                  <a:lnTo>
                    <a:pt x="39520" y="652788"/>
                  </a:lnTo>
                  <a:lnTo>
                    <a:pt x="45716" y="723078"/>
                  </a:lnTo>
                  <a:lnTo>
                    <a:pt x="65845" y="756290"/>
                  </a:lnTo>
                  <a:lnTo>
                    <a:pt x="80891" y="758717"/>
                  </a:lnTo>
                  <a:lnTo>
                    <a:pt x="88186" y="759757"/>
                  </a:lnTo>
                  <a:lnTo>
                    <a:pt x="139910" y="765757"/>
                  </a:lnTo>
                  <a:lnTo>
                    <a:pt x="212366" y="770619"/>
                  </a:lnTo>
                  <a:lnTo>
                    <a:pt x="267645" y="772925"/>
                  </a:lnTo>
                  <a:lnTo>
                    <a:pt x="322974" y="774508"/>
                  </a:lnTo>
                  <a:lnTo>
                    <a:pt x="378302" y="775744"/>
                  </a:lnTo>
                  <a:lnTo>
                    <a:pt x="433573" y="777008"/>
                  </a:lnTo>
                  <a:lnTo>
                    <a:pt x="488929" y="778357"/>
                  </a:lnTo>
                  <a:lnTo>
                    <a:pt x="544253" y="779586"/>
                  </a:lnTo>
                  <a:lnTo>
                    <a:pt x="599563" y="780680"/>
                  </a:lnTo>
                  <a:lnTo>
                    <a:pt x="654876" y="781621"/>
                  </a:lnTo>
                  <a:lnTo>
                    <a:pt x="710207" y="782396"/>
                  </a:lnTo>
                  <a:lnTo>
                    <a:pt x="744829" y="782919"/>
                  </a:lnTo>
                  <a:lnTo>
                    <a:pt x="779436" y="783396"/>
                  </a:lnTo>
                  <a:lnTo>
                    <a:pt x="814033" y="783781"/>
                  </a:lnTo>
                  <a:lnTo>
                    <a:pt x="848626" y="784028"/>
                  </a:lnTo>
                  <a:lnTo>
                    <a:pt x="857326" y="784197"/>
                  </a:lnTo>
                  <a:lnTo>
                    <a:pt x="866055" y="784355"/>
                  </a:lnTo>
                  <a:lnTo>
                    <a:pt x="874784" y="784472"/>
                  </a:lnTo>
                  <a:lnTo>
                    <a:pt x="883484" y="784518"/>
                  </a:lnTo>
                  <a:lnTo>
                    <a:pt x="900432" y="784518"/>
                  </a:lnTo>
                  <a:lnTo>
                    <a:pt x="913725" y="746914"/>
                  </a:lnTo>
                  <a:lnTo>
                    <a:pt x="914519" y="738339"/>
                  </a:lnTo>
                  <a:lnTo>
                    <a:pt x="919133" y="664831"/>
                  </a:lnTo>
                  <a:lnTo>
                    <a:pt x="920677" y="617275"/>
                  </a:lnTo>
                  <a:lnTo>
                    <a:pt x="921400" y="569695"/>
                  </a:lnTo>
                  <a:lnTo>
                    <a:pt x="921506" y="522097"/>
                  </a:lnTo>
                  <a:lnTo>
                    <a:pt x="921197" y="474486"/>
                  </a:lnTo>
                  <a:lnTo>
                    <a:pt x="920677" y="426870"/>
                  </a:lnTo>
                  <a:lnTo>
                    <a:pt x="920068" y="378674"/>
                  </a:lnTo>
                  <a:lnTo>
                    <a:pt x="919311" y="330510"/>
                  </a:lnTo>
                  <a:lnTo>
                    <a:pt x="918406" y="282364"/>
                  </a:lnTo>
                  <a:lnTo>
                    <a:pt x="917358" y="234223"/>
                  </a:lnTo>
                  <a:lnTo>
                    <a:pt x="916169" y="186073"/>
                  </a:lnTo>
                  <a:lnTo>
                    <a:pt x="914842" y="137900"/>
                  </a:lnTo>
                  <a:lnTo>
                    <a:pt x="914344" y="119333"/>
                  </a:lnTo>
                  <a:lnTo>
                    <a:pt x="913827" y="100792"/>
                  </a:lnTo>
                  <a:lnTo>
                    <a:pt x="913272" y="82302"/>
                  </a:lnTo>
                  <a:lnTo>
                    <a:pt x="912660" y="63889"/>
                  </a:lnTo>
                  <a:lnTo>
                    <a:pt x="912522" y="55435"/>
                  </a:lnTo>
                  <a:lnTo>
                    <a:pt x="900026" y="18774"/>
                  </a:lnTo>
                  <a:lnTo>
                    <a:pt x="889675" y="18774"/>
                  </a:lnTo>
                  <a:lnTo>
                    <a:pt x="887797" y="18829"/>
                  </a:lnTo>
                  <a:lnTo>
                    <a:pt x="884144" y="18829"/>
                  </a:lnTo>
                  <a:lnTo>
                    <a:pt x="814916" y="17802"/>
                  </a:lnTo>
                  <a:lnTo>
                    <a:pt x="745725" y="16978"/>
                  </a:lnTo>
                  <a:lnTo>
                    <a:pt x="699365" y="16487"/>
                  </a:lnTo>
                  <a:lnTo>
                    <a:pt x="653014" y="16119"/>
                  </a:lnTo>
                  <a:lnTo>
                    <a:pt x="606671" y="15866"/>
                  </a:lnTo>
                  <a:lnTo>
                    <a:pt x="560332" y="15719"/>
                  </a:lnTo>
                  <a:lnTo>
                    <a:pt x="513996" y="15672"/>
                  </a:lnTo>
                  <a:lnTo>
                    <a:pt x="460005" y="15740"/>
                  </a:lnTo>
                  <a:lnTo>
                    <a:pt x="406008" y="15945"/>
                  </a:lnTo>
                  <a:lnTo>
                    <a:pt x="352008" y="16285"/>
                  </a:lnTo>
                  <a:lnTo>
                    <a:pt x="298009" y="16761"/>
                  </a:lnTo>
                  <a:lnTo>
                    <a:pt x="244012" y="17373"/>
                  </a:lnTo>
                  <a:lnTo>
                    <a:pt x="190021" y="18121"/>
                  </a:lnTo>
                  <a:lnTo>
                    <a:pt x="180482" y="18121"/>
                  </a:lnTo>
                  <a:lnTo>
                    <a:pt x="180482" y="2503"/>
                  </a:lnTo>
                  <a:lnTo>
                    <a:pt x="190021" y="2503"/>
                  </a:lnTo>
                  <a:lnTo>
                    <a:pt x="207823" y="2181"/>
                  </a:lnTo>
                  <a:lnTo>
                    <a:pt x="261209" y="1523"/>
                  </a:lnTo>
                  <a:lnTo>
                    <a:pt x="313055" y="968"/>
                  </a:lnTo>
                  <a:lnTo>
                    <a:pt x="364898" y="540"/>
                  </a:lnTo>
                  <a:lnTo>
                    <a:pt x="416736" y="238"/>
                  </a:lnTo>
                  <a:lnTo>
                    <a:pt x="468568" y="59"/>
                  </a:lnTo>
                  <a:lnTo>
                    <a:pt x="520389" y="0"/>
                  </a:lnTo>
                  <a:lnTo>
                    <a:pt x="574169" y="68"/>
                  </a:lnTo>
                  <a:lnTo>
                    <a:pt x="627943" y="274"/>
                  </a:lnTo>
                  <a:lnTo>
                    <a:pt x="681710" y="619"/>
                  </a:lnTo>
                  <a:lnTo>
                    <a:pt x="735474" y="1104"/>
                  </a:lnTo>
                  <a:lnTo>
                    <a:pt x="789235" y="1732"/>
                  </a:lnTo>
                  <a:lnTo>
                    <a:pt x="842994" y="2503"/>
                  </a:lnTo>
                  <a:lnTo>
                    <a:pt x="852320" y="2663"/>
                  </a:lnTo>
                  <a:lnTo>
                    <a:pt x="861698" y="2802"/>
                  </a:lnTo>
                  <a:lnTo>
                    <a:pt x="871086" y="2901"/>
                  </a:lnTo>
                  <a:lnTo>
                    <a:pt x="880440" y="2938"/>
                  </a:lnTo>
                  <a:lnTo>
                    <a:pt x="881506" y="2992"/>
                  </a:lnTo>
                  <a:lnTo>
                    <a:pt x="885768" y="2992"/>
                  </a:lnTo>
                  <a:lnTo>
                    <a:pt x="887797" y="2938"/>
                  </a:lnTo>
                  <a:lnTo>
                    <a:pt x="896931" y="2938"/>
                  </a:lnTo>
                  <a:lnTo>
                    <a:pt x="926832" y="38862"/>
                  </a:lnTo>
                  <a:lnTo>
                    <a:pt x="927222" y="51971"/>
                  </a:lnTo>
                  <a:lnTo>
                    <a:pt x="928475" y="90003"/>
                  </a:lnTo>
                  <a:lnTo>
                    <a:pt x="929633" y="128077"/>
                  </a:lnTo>
                  <a:lnTo>
                    <a:pt x="930676" y="166150"/>
                  </a:lnTo>
                  <a:lnTo>
                    <a:pt x="931586" y="204183"/>
                  </a:lnTo>
                  <a:lnTo>
                    <a:pt x="932810" y="254842"/>
                  </a:lnTo>
                  <a:lnTo>
                    <a:pt x="933882" y="305531"/>
                  </a:lnTo>
                  <a:lnTo>
                    <a:pt x="934789" y="356240"/>
                  </a:lnTo>
                  <a:lnTo>
                    <a:pt x="935514" y="406952"/>
                  </a:lnTo>
                  <a:lnTo>
                    <a:pt x="936041" y="457656"/>
                  </a:lnTo>
                  <a:lnTo>
                    <a:pt x="936356" y="508337"/>
                  </a:lnTo>
                  <a:lnTo>
                    <a:pt x="936411" y="545412"/>
                  </a:lnTo>
                  <a:lnTo>
                    <a:pt x="936191" y="582457"/>
                  </a:lnTo>
                  <a:lnTo>
                    <a:pt x="934427" y="656577"/>
                  </a:lnTo>
                  <a:lnTo>
                    <a:pt x="931431" y="712779"/>
                  </a:lnTo>
                  <a:lnTo>
                    <a:pt x="927802" y="758283"/>
                  </a:lnTo>
                  <a:lnTo>
                    <a:pt x="910050" y="795387"/>
                  </a:lnTo>
                  <a:lnTo>
                    <a:pt x="893052" y="799934"/>
                  </a:lnTo>
                  <a:lnTo>
                    <a:pt x="883992" y="800300"/>
                  </a:lnTo>
                  <a:close/>
                </a:path>
              </a:pathLst>
            </a:custGeom>
            <a:solidFill>
              <a:srgbClr val="1A44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6405095" y="2698129"/>
            <a:ext cx="936625" cy="800735"/>
            <a:chOff x="6405095" y="2698129"/>
            <a:chExt cx="936625" cy="800735"/>
          </a:xfrm>
        </p:grpSpPr>
        <p:sp>
          <p:nvSpPr>
            <p:cNvPr id="18" name="object 18"/>
            <p:cNvSpPr/>
            <p:nvPr/>
          </p:nvSpPr>
          <p:spPr>
            <a:xfrm>
              <a:off x="6464977" y="2751378"/>
              <a:ext cx="816610" cy="694055"/>
            </a:xfrm>
            <a:custGeom>
              <a:avLst/>
              <a:gdLst/>
              <a:ahLst/>
              <a:cxnLst/>
              <a:rect l="l" t="t" r="r" b="b"/>
              <a:pathLst>
                <a:path w="816609" h="694054">
                  <a:moveTo>
                    <a:pt x="472202" y="693800"/>
                  </a:moveTo>
                  <a:lnTo>
                    <a:pt x="420685" y="693525"/>
                  </a:lnTo>
                  <a:lnTo>
                    <a:pt x="369158" y="692698"/>
                  </a:lnTo>
                  <a:lnTo>
                    <a:pt x="317630" y="691321"/>
                  </a:lnTo>
                  <a:lnTo>
                    <a:pt x="266113" y="689392"/>
                  </a:lnTo>
                  <a:lnTo>
                    <a:pt x="191313" y="685705"/>
                  </a:lnTo>
                  <a:lnTo>
                    <a:pt x="116512" y="680793"/>
                  </a:lnTo>
                  <a:lnTo>
                    <a:pt x="101741" y="679980"/>
                  </a:lnTo>
                  <a:lnTo>
                    <a:pt x="58610" y="669365"/>
                  </a:lnTo>
                  <a:lnTo>
                    <a:pt x="38311" y="626863"/>
                  </a:lnTo>
                  <a:lnTo>
                    <a:pt x="31767" y="554941"/>
                  </a:lnTo>
                  <a:lnTo>
                    <a:pt x="29235" y="518829"/>
                  </a:lnTo>
                  <a:lnTo>
                    <a:pt x="26611" y="482814"/>
                  </a:lnTo>
                  <a:lnTo>
                    <a:pt x="21441" y="411054"/>
                  </a:lnTo>
                  <a:lnTo>
                    <a:pt x="16597" y="339254"/>
                  </a:lnTo>
                  <a:lnTo>
                    <a:pt x="13426" y="290803"/>
                  </a:lnTo>
                  <a:lnTo>
                    <a:pt x="10440" y="242320"/>
                  </a:lnTo>
                  <a:lnTo>
                    <a:pt x="7632" y="193810"/>
                  </a:lnTo>
                  <a:lnTo>
                    <a:pt x="4996" y="145277"/>
                  </a:lnTo>
                  <a:lnTo>
                    <a:pt x="2526" y="96726"/>
                  </a:lnTo>
                  <a:lnTo>
                    <a:pt x="217" y="48161"/>
                  </a:lnTo>
                  <a:lnTo>
                    <a:pt x="0" y="45114"/>
                  </a:lnTo>
                  <a:lnTo>
                    <a:pt x="1414" y="43046"/>
                  </a:lnTo>
                  <a:lnTo>
                    <a:pt x="3537" y="41631"/>
                  </a:lnTo>
                  <a:lnTo>
                    <a:pt x="3265" y="33250"/>
                  </a:lnTo>
                  <a:lnTo>
                    <a:pt x="3265" y="24815"/>
                  </a:lnTo>
                  <a:lnTo>
                    <a:pt x="8652" y="17359"/>
                  </a:lnTo>
                  <a:lnTo>
                    <a:pt x="16684" y="10164"/>
                  </a:lnTo>
                  <a:lnTo>
                    <a:pt x="26788" y="6326"/>
                  </a:lnTo>
                  <a:lnTo>
                    <a:pt x="37932" y="4794"/>
                  </a:lnTo>
                  <a:lnTo>
                    <a:pt x="49086" y="4516"/>
                  </a:lnTo>
                  <a:lnTo>
                    <a:pt x="53494" y="4516"/>
                  </a:lnTo>
                  <a:lnTo>
                    <a:pt x="72563" y="4345"/>
                  </a:lnTo>
                  <a:lnTo>
                    <a:pt x="110722" y="3981"/>
                  </a:lnTo>
                  <a:lnTo>
                    <a:pt x="278521" y="2884"/>
                  </a:lnTo>
                  <a:lnTo>
                    <a:pt x="579844" y="1033"/>
                  </a:lnTo>
                  <a:lnTo>
                    <a:pt x="598415" y="988"/>
                  </a:lnTo>
                  <a:lnTo>
                    <a:pt x="616986" y="870"/>
                  </a:lnTo>
                  <a:lnTo>
                    <a:pt x="635557" y="712"/>
                  </a:lnTo>
                  <a:lnTo>
                    <a:pt x="654128" y="544"/>
                  </a:lnTo>
                  <a:lnTo>
                    <a:pt x="665679" y="459"/>
                  </a:lnTo>
                  <a:lnTo>
                    <a:pt x="688780" y="85"/>
                  </a:lnTo>
                  <a:lnTo>
                    <a:pt x="700330" y="0"/>
                  </a:lnTo>
                  <a:lnTo>
                    <a:pt x="708004" y="0"/>
                  </a:lnTo>
                  <a:lnTo>
                    <a:pt x="749628" y="4700"/>
                  </a:lnTo>
                  <a:lnTo>
                    <a:pt x="779852" y="28529"/>
                  </a:lnTo>
                  <a:lnTo>
                    <a:pt x="789035" y="66610"/>
                  </a:lnTo>
                  <a:lnTo>
                    <a:pt x="793333" y="114248"/>
                  </a:lnTo>
                  <a:lnTo>
                    <a:pt x="797353" y="161923"/>
                  </a:lnTo>
                  <a:lnTo>
                    <a:pt x="801089" y="209625"/>
                  </a:lnTo>
                  <a:lnTo>
                    <a:pt x="804535" y="257346"/>
                  </a:lnTo>
                  <a:lnTo>
                    <a:pt x="807684" y="305075"/>
                  </a:lnTo>
                  <a:lnTo>
                    <a:pt x="810531" y="352804"/>
                  </a:lnTo>
                  <a:lnTo>
                    <a:pt x="813892" y="426489"/>
                  </a:lnTo>
                  <a:lnTo>
                    <a:pt x="815864" y="500337"/>
                  </a:lnTo>
                  <a:lnTo>
                    <a:pt x="816283" y="534856"/>
                  </a:lnTo>
                  <a:lnTo>
                    <a:pt x="815742" y="569396"/>
                  </a:lnTo>
                  <a:lnTo>
                    <a:pt x="809333" y="638292"/>
                  </a:lnTo>
                  <a:lnTo>
                    <a:pt x="796117" y="677160"/>
                  </a:lnTo>
                  <a:lnTo>
                    <a:pt x="757755" y="685689"/>
                  </a:lnTo>
                  <a:lnTo>
                    <a:pt x="749363" y="685909"/>
                  </a:lnTo>
                  <a:lnTo>
                    <a:pt x="740299" y="686436"/>
                  </a:lnTo>
                  <a:lnTo>
                    <a:pt x="731295" y="686936"/>
                  </a:lnTo>
                  <a:lnTo>
                    <a:pt x="722333" y="687386"/>
                  </a:lnTo>
                  <a:lnTo>
                    <a:pt x="713391" y="687760"/>
                  </a:lnTo>
                  <a:lnTo>
                    <a:pt x="675927" y="689539"/>
                  </a:lnTo>
                  <a:lnTo>
                    <a:pt x="601102" y="692099"/>
                  </a:lnTo>
                  <a:lnTo>
                    <a:pt x="540893" y="693295"/>
                  </a:lnTo>
                  <a:lnTo>
                    <a:pt x="495099" y="693741"/>
                  </a:lnTo>
                  <a:lnTo>
                    <a:pt x="472202" y="693800"/>
                  </a:lnTo>
                  <a:close/>
                </a:path>
              </a:pathLst>
            </a:custGeom>
            <a:solidFill>
              <a:srgbClr val="73CB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405095" y="2698129"/>
              <a:ext cx="936625" cy="800735"/>
            </a:xfrm>
            <a:custGeom>
              <a:avLst/>
              <a:gdLst/>
              <a:ahLst/>
              <a:cxnLst/>
              <a:rect l="l" t="t" r="r" b="b"/>
              <a:pathLst>
                <a:path w="936625" h="800735">
                  <a:moveTo>
                    <a:pt x="883992" y="800300"/>
                  </a:moveTo>
                  <a:lnTo>
                    <a:pt x="878258" y="800300"/>
                  </a:lnTo>
                  <a:lnTo>
                    <a:pt x="872575" y="799973"/>
                  </a:lnTo>
                  <a:lnTo>
                    <a:pt x="867349" y="799919"/>
                  </a:lnTo>
                  <a:lnTo>
                    <a:pt x="849573" y="799724"/>
                  </a:lnTo>
                  <a:lnTo>
                    <a:pt x="831806" y="799545"/>
                  </a:lnTo>
                  <a:lnTo>
                    <a:pt x="814077" y="799376"/>
                  </a:lnTo>
                  <a:lnTo>
                    <a:pt x="796414" y="799212"/>
                  </a:lnTo>
                  <a:lnTo>
                    <a:pt x="759886" y="798804"/>
                  </a:lnTo>
                  <a:lnTo>
                    <a:pt x="723425" y="798314"/>
                  </a:lnTo>
                  <a:lnTo>
                    <a:pt x="687002" y="797742"/>
                  </a:lnTo>
                  <a:lnTo>
                    <a:pt x="650588" y="797089"/>
                  </a:lnTo>
                  <a:lnTo>
                    <a:pt x="601951" y="796235"/>
                  </a:lnTo>
                  <a:lnTo>
                    <a:pt x="553313" y="795299"/>
                  </a:lnTo>
                  <a:lnTo>
                    <a:pt x="504685" y="794273"/>
                  </a:lnTo>
                  <a:lnTo>
                    <a:pt x="456073" y="793147"/>
                  </a:lnTo>
                  <a:lnTo>
                    <a:pt x="407487" y="791912"/>
                  </a:lnTo>
                  <a:lnTo>
                    <a:pt x="358934" y="790559"/>
                  </a:lnTo>
                  <a:lnTo>
                    <a:pt x="311621" y="789462"/>
                  </a:lnTo>
                  <a:lnTo>
                    <a:pt x="264214" y="788372"/>
                  </a:lnTo>
                  <a:lnTo>
                    <a:pt x="216799" y="786749"/>
                  </a:lnTo>
                  <a:lnTo>
                    <a:pt x="169460" y="784057"/>
                  </a:lnTo>
                  <a:lnTo>
                    <a:pt x="122282" y="779755"/>
                  </a:lnTo>
                  <a:lnTo>
                    <a:pt x="75348" y="773308"/>
                  </a:lnTo>
                  <a:lnTo>
                    <a:pt x="39579" y="757405"/>
                  </a:lnTo>
                  <a:lnTo>
                    <a:pt x="28617" y="710065"/>
                  </a:lnTo>
                  <a:lnTo>
                    <a:pt x="26130" y="675733"/>
                  </a:lnTo>
                  <a:lnTo>
                    <a:pt x="23486" y="638390"/>
                  </a:lnTo>
                  <a:lnTo>
                    <a:pt x="21266" y="600987"/>
                  </a:lnTo>
                  <a:lnTo>
                    <a:pt x="19245" y="563542"/>
                  </a:lnTo>
                  <a:lnTo>
                    <a:pt x="17200" y="526078"/>
                  </a:lnTo>
                  <a:lnTo>
                    <a:pt x="253" y="223774"/>
                  </a:lnTo>
                  <a:lnTo>
                    <a:pt x="0" y="218768"/>
                  </a:lnTo>
                  <a:lnTo>
                    <a:pt x="3653" y="216264"/>
                  </a:lnTo>
                  <a:lnTo>
                    <a:pt x="11162" y="216264"/>
                  </a:lnTo>
                  <a:lnTo>
                    <a:pt x="15018" y="218768"/>
                  </a:lnTo>
                  <a:lnTo>
                    <a:pt x="15272" y="223774"/>
                  </a:lnTo>
                  <a:lnTo>
                    <a:pt x="16232" y="241154"/>
                  </a:lnTo>
                  <a:lnTo>
                    <a:pt x="17207" y="258569"/>
                  </a:lnTo>
                  <a:lnTo>
                    <a:pt x="18190" y="275974"/>
                  </a:lnTo>
                  <a:lnTo>
                    <a:pt x="19179" y="293323"/>
                  </a:lnTo>
                  <a:lnTo>
                    <a:pt x="35264" y="582130"/>
                  </a:lnTo>
                  <a:lnTo>
                    <a:pt x="39519" y="652788"/>
                  </a:lnTo>
                  <a:lnTo>
                    <a:pt x="45716" y="723078"/>
                  </a:lnTo>
                  <a:lnTo>
                    <a:pt x="65845" y="756290"/>
                  </a:lnTo>
                  <a:lnTo>
                    <a:pt x="80891" y="758717"/>
                  </a:lnTo>
                  <a:lnTo>
                    <a:pt x="88185" y="759757"/>
                  </a:lnTo>
                  <a:lnTo>
                    <a:pt x="139909" y="765757"/>
                  </a:lnTo>
                  <a:lnTo>
                    <a:pt x="212366" y="770619"/>
                  </a:lnTo>
                  <a:lnTo>
                    <a:pt x="267644" y="772925"/>
                  </a:lnTo>
                  <a:lnTo>
                    <a:pt x="322974" y="774508"/>
                  </a:lnTo>
                  <a:lnTo>
                    <a:pt x="378301" y="775744"/>
                  </a:lnTo>
                  <a:lnTo>
                    <a:pt x="433573" y="777008"/>
                  </a:lnTo>
                  <a:lnTo>
                    <a:pt x="488929" y="778357"/>
                  </a:lnTo>
                  <a:lnTo>
                    <a:pt x="544254" y="779586"/>
                  </a:lnTo>
                  <a:lnTo>
                    <a:pt x="599563" y="780680"/>
                  </a:lnTo>
                  <a:lnTo>
                    <a:pt x="654875" y="781621"/>
                  </a:lnTo>
                  <a:lnTo>
                    <a:pt x="710207" y="782396"/>
                  </a:lnTo>
                  <a:lnTo>
                    <a:pt x="744829" y="782919"/>
                  </a:lnTo>
                  <a:lnTo>
                    <a:pt x="779436" y="783396"/>
                  </a:lnTo>
                  <a:lnTo>
                    <a:pt x="814033" y="783781"/>
                  </a:lnTo>
                  <a:lnTo>
                    <a:pt x="848626" y="784028"/>
                  </a:lnTo>
                  <a:lnTo>
                    <a:pt x="857326" y="784197"/>
                  </a:lnTo>
                  <a:lnTo>
                    <a:pt x="866055" y="784355"/>
                  </a:lnTo>
                  <a:lnTo>
                    <a:pt x="874784" y="784472"/>
                  </a:lnTo>
                  <a:lnTo>
                    <a:pt x="883484" y="784518"/>
                  </a:lnTo>
                  <a:lnTo>
                    <a:pt x="900432" y="784518"/>
                  </a:lnTo>
                  <a:lnTo>
                    <a:pt x="913725" y="746914"/>
                  </a:lnTo>
                  <a:lnTo>
                    <a:pt x="914519" y="738339"/>
                  </a:lnTo>
                  <a:lnTo>
                    <a:pt x="919133" y="664831"/>
                  </a:lnTo>
                  <a:lnTo>
                    <a:pt x="920677" y="617275"/>
                  </a:lnTo>
                  <a:lnTo>
                    <a:pt x="921400" y="569695"/>
                  </a:lnTo>
                  <a:lnTo>
                    <a:pt x="921506" y="522097"/>
                  </a:lnTo>
                  <a:lnTo>
                    <a:pt x="921197" y="474486"/>
                  </a:lnTo>
                  <a:lnTo>
                    <a:pt x="920677" y="426870"/>
                  </a:lnTo>
                  <a:lnTo>
                    <a:pt x="920068" y="378674"/>
                  </a:lnTo>
                  <a:lnTo>
                    <a:pt x="919311" y="330510"/>
                  </a:lnTo>
                  <a:lnTo>
                    <a:pt x="918406" y="282364"/>
                  </a:lnTo>
                  <a:lnTo>
                    <a:pt x="917358" y="234223"/>
                  </a:lnTo>
                  <a:lnTo>
                    <a:pt x="916169" y="186073"/>
                  </a:lnTo>
                  <a:lnTo>
                    <a:pt x="914842" y="137900"/>
                  </a:lnTo>
                  <a:lnTo>
                    <a:pt x="914344" y="119333"/>
                  </a:lnTo>
                  <a:lnTo>
                    <a:pt x="913827" y="100792"/>
                  </a:lnTo>
                  <a:lnTo>
                    <a:pt x="913272" y="82302"/>
                  </a:lnTo>
                  <a:lnTo>
                    <a:pt x="912660" y="63889"/>
                  </a:lnTo>
                  <a:lnTo>
                    <a:pt x="912522" y="55435"/>
                  </a:lnTo>
                  <a:lnTo>
                    <a:pt x="900025" y="18774"/>
                  </a:lnTo>
                  <a:lnTo>
                    <a:pt x="889674" y="18774"/>
                  </a:lnTo>
                  <a:lnTo>
                    <a:pt x="887797" y="18829"/>
                  </a:lnTo>
                  <a:lnTo>
                    <a:pt x="884144" y="18829"/>
                  </a:lnTo>
                  <a:lnTo>
                    <a:pt x="814916" y="17802"/>
                  </a:lnTo>
                  <a:lnTo>
                    <a:pt x="745725" y="16978"/>
                  </a:lnTo>
                  <a:lnTo>
                    <a:pt x="699365" y="16487"/>
                  </a:lnTo>
                  <a:lnTo>
                    <a:pt x="653014" y="16119"/>
                  </a:lnTo>
                  <a:lnTo>
                    <a:pt x="606671" y="15866"/>
                  </a:lnTo>
                  <a:lnTo>
                    <a:pt x="560332" y="15719"/>
                  </a:lnTo>
                  <a:lnTo>
                    <a:pt x="513996" y="15672"/>
                  </a:lnTo>
                  <a:lnTo>
                    <a:pt x="460005" y="15740"/>
                  </a:lnTo>
                  <a:lnTo>
                    <a:pt x="406008" y="15945"/>
                  </a:lnTo>
                  <a:lnTo>
                    <a:pt x="352008" y="16285"/>
                  </a:lnTo>
                  <a:lnTo>
                    <a:pt x="298009" y="16761"/>
                  </a:lnTo>
                  <a:lnTo>
                    <a:pt x="244012" y="17373"/>
                  </a:lnTo>
                  <a:lnTo>
                    <a:pt x="190021" y="18121"/>
                  </a:lnTo>
                  <a:lnTo>
                    <a:pt x="180482" y="18121"/>
                  </a:lnTo>
                  <a:lnTo>
                    <a:pt x="180482" y="2503"/>
                  </a:lnTo>
                  <a:lnTo>
                    <a:pt x="190021" y="2503"/>
                  </a:lnTo>
                  <a:lnTo>
                    <a:pt x="207822" y="2181"/>
                  </a:lnTo>
                  <a:lnTo>
                    <a:pt x="261209" y="1523"/>
                  </a:lnTo>
                  <a:lnTo>
                    <a:pt x="313055" y="968"/>
                  </a:lnTo>
                  <a:lnTo>
                    <a:pt x="364898" y="540"/>
                  </a:lnTo>
                  <a:lnTo>
                    <a:pt x="416736" y="238"/>
                  </a:lnTo>
                  <a:lnTo>
                    <a:pt x="468567" y="59"/>
                  </a:lnTo>
                  <a:lnTo>
                    <a:pt x="520389" y="0"/>
                  </a:lnTo>
                  <a:lnTo>
                    <a:pt x="574169" y="68"/>
                  </a:lnTo>
                  <a:lnTo>
                    <a:pt x="627942" y="274"/>
                  </a:lnTo>
                  <a:lnTo>
                    <a:pt x="681710" y="619"/>
                  </a:lnTo>
                  <a:lnTo>
                    <a:pt x="735474" y="1104"/>
                  </a:lnTo>
                  <a:lnTo>
                    <a:pt x="789235" y="1732"/>
                  </a:lnTo>
                  <a:lnTo>
                    <a:pt x="842994" y="2503"/>
                  </a:lnTo>
                  <a:lnTo>
                    <a:pt x="852320" y="2663"/>
                  </a:lnTo>
                  <a:lnTo>
                    <a:pt x="861698" y="2802"/>
                  </a:lnTo>
                  <a:lnTo>
                    <a:pt x="871086" y="2901"/>
                  </a:lnTo>
                  <a:lnTo>
                    <a:pt x="880440" y="2938"/>
                  </a:lnTo>
                  <a:lnTo>
                    <a:pt x="881506" y="2992"/>
                  </a:lnTo>
                  <a:lnTo>
                    <a:pt x="885767" y="2992"/>
                  </a:lnTo>
                  <a:lnTo>
                    <a:pt x="887797" y="2938"/>
                  </a:lnTo>
                  <a:lnTo>
                    <a:pt x="896930" y="2938"/>
                  </a:lnTo>
                  <a:lnTo>
                    <a:pt x="926832" y="38862"/>
                  </a:lnTo>
                  <a:lnTo>
                    <a:pt x="927222" y="51971"/>
                  </a:lnTo>
                  <a:lnTo>
                    <a:pt x="928475" y="90003"/>
                  </a:lnTo>
                  <a:lnTo>
                    <a:pt x="929632" y="128077"/>
                  </a:lnTo>
                  <a:lnTo>
                    <a:pt x="930676" y="166150"/>
                  </a:lnTo>
                  <a:lnTo>
                    <a:pt x="931585" y="204183"/>
                  </a:lnTo>
                  <a:lnTo>
                    <a:pt x="932809" y="254842"/>
                  </a:lnTo>
                  <a:lnTo>
                    <a:pt x="933882" y="305531"/>
                  </a:lnTo>
                  <a:lnTo>
                    <a:pt x="934789" y="356240"/>
                  </a:lnTo>
                  <a:lnTo>
                    <a:pt x="935513" y="406952"/>
                  </a:lnTo>
                  <a:lnTo>
                    <a:pt x="936041" y="457656"/>
                  </a:lnTo>
                  <a:lnTo>
                    <a:pt x="936355" y="508337"/>
                  </a:lnTo>
                  <a:lnTo>
                    <a:pt x="936411" y="545412"/>
                  </a:lnTo>
                  <a:lnTo>
                    <a:pt x="936190" y="582457"/>
                  </a:lnTo>
                  <a:lnTo>
                    <a:pt x="934427" y="656577"/>
                  </a:lnTo>
                  <a:lnTo>
                    <a:pt x="931430" y="712779"/>
                  </a:lnTo>
                  <a:lnTo>
                    <a:pt x="927802" y="758283"/>
                  </a:lnTo>
                  <a:lnTo>
                    <a:pt x="910050" y="795387"/>
                  </a:lnTo>
                  <a:lnTo>
                    <a:pt x="893052" y="799934"/>
                  </a:lnTo>
                  <a:lnTo>
                    <a:pt x="883992" y="800300"/>
                  </a:lnTo>
                  <a:close/>
                </a:path>
              </a:pathLst>
            </a:custGeom>
            <a:solidFill>
              <a:srgbClr val="1A44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/>
          <p:nvPr/>
        </p:nvSpPr>
        <p:spPr>
          <a:xfrm>
            <a:off x="838061" y="515650"/>
            <a:ext cx="2959735" cy="152400"/>
          </a:xfrm>
          <a:custGeom>
            <a:avLst/>
            <a:gdLst/>
            <a:ahLst/>
            <a:cxnLst/>
            <a:rect l="l" t="t" r="r" b="b"/>
            <a:pathLst>
              <a:path w="2959735" h="152400">
                <a:moveTo>
                  <a:pt x="130848" y="151828"/>
                </a:moveTo>
                <a:lnTo>
                  <a:pt x="127482" y="151828"/>
                </a:lnTo>
                <a:lnTo>
                  <a:pt x="77972" y="147206"/>
                </a:lnTo>
                <a:lnTo>
                  <a:pt x="37437" y="135214"/>
                </a:lnTo>
                <a:lnTo>
                  <a:pt x="10055" y="118661"/>
                </a:lnTo>
                <a:lnTo>
                  <a:pt x="0" y="100358"/>
                </a:lnTo>
                <a:lnTo>
                  <a:pt x="11119" y="80190"/>
                </a:lnTo>
                <a:lnTo>
                  <a:pt x="84995" y="54189"/>
                </a:lnTo>
                <a:lnTo>
                  <a:pt x="137700" y="49066"/>
                </a:lnTo>
                <a:lnTo>
                  <a:pt x="188753" y="47079"/>
                </a:lnTo>
                <a:lnTo>
                  <a:pt x="239817" y="45133"/>
                </a:lnTo>
                <a:lnTo>
                  <a:pt x="290892" y="43228"/>
                </a:lnTo>
                <a:lnTo>
                  <a:pt x="341977" y="41364"/>
                </a:lnTo>
                <a:lnTo>
                  <a:pt x="393072" y="39542"/>
                </a:lnTo>
                <a:lnTo>
                  <a:pt x="444178" y="37760"/>
                </a:lnTo>
                <a:lnTo>
                  <a:pt x="495293" y="36021"/>
                </a:lnTo>
                <a:lnTo>
                  <a:pt x="546418" y="34322"/>
                </a:lnTo>
                <a:lnTo>
                  <a:pt x="597552" y="32664"/>
                </a:lnTo>
                <a:lnTo>
                  <a:pt x="648696" y="31048"/>
                </a:lnTo>
                <a:lnTo>
                  <a:pt x="699849" y="29473"/>
                </a:lnTo>
                <a:lnTo>
                  <a:pt x="751010" y="27939"/>
                </a:lnTo>
                <a:lnTo>
                  <a:pt x="802180" y="26446"/>
                </a:lnTo>
                <a:lnTo>
                  <a:pt x="853358" y="24995"/>
                </a:lnTo>
                <a:lnTo>
                  <a:pt x="904545" y="23584"/>
                </a:lnTo>
                <a:lnTo>
                  <a:pt x="955739" y="22215"/>
                </a:lnTo>
                <a:lnTo>
                  <a:pt x="1006941" y="20886"/>
                </a:lnTo>
                <a:lnTo>
                  <a:pt x="1058151" y="19599"/>
                </a:lnTo>
                <a:lnTo>
                  <a:pt x="1109368" y="18353"/>
                </a:lnTo>
                <a:lnTo>
                  <a:pt x="1160592" y="17148"/>
                </a:lnTo>
                <a:lnTo>
                  <a:pt x="1211823" y="15984"/>
                </a:lnTo>
                <a:lnTo>
                  <a:pt x="1263060" y="14861"/>
                </a:lnTo>
                <a:lnTo>
                  <a:pt x="1314304" y="13779"/>
                </a:lnTo>
                <a:lnTo>
                  <a:pt x="1365555" y="12738"/>
                </a:lnTo>
                <a:lnTo>
                  <a:pt x="1416811" y="11738"/>
                </a:lnTo>
                <a:lnTo>
                  <a:pt x="1468073" y="10779"/>
                </a:lnTo>
                <a:lnTo>
                  <a:pt x="1519341" y="9861"/>
                </a:lnTo>
                <a:lnTo>
                  <a:pt x="1570614" y="8984"/>
                </a:lnTo>
                <a:lnTo>
                  <a:pt x="1621893" y="8148"/>
                </a:lnTo>
                <a:lnTo>
                  <a:pt x="1673176" y="7352"/>
                </a:lnTo>
                <a:lnTo>
                  <a:pt x="1724464" y="6598"/>
                </a:lnTo>
                <a:lnTo>
                  <a:pt x="1775757" y="5885"/>
                </a:lnTo>
                <a:lnTo>
                  <a:pt x="1827054" y="5212"/>
                </a:lnTo>
                <a:lnTo>
                  <a:pt x="1878355" y="4580"/>
                </a:lnTo>
                <a:lnTo>
                  <a:pt x="1929661" y="3989"/>
                </a:lnTo>
                <a:lnTo>
                  <a:pt x="1980969" y="3439"/>
                </a:lnTo>
                <a:lnTo>
                  <a:pt x="2032282" y="2930"/>
                </a:lnTo>
                <a:lnTo>
                  <a:pt x="2083597" y="2462"/>
                </a:lnTo>
                <a:lnTo>
                  <a:pt x="2134916" y="2034"/>
                </a:lnTo>
                <a:lnTo>
                  <a:pt x="2186238" y="1647"/>
                </a:lnTo>
                <a:lnTo>
                  <a:pt x="2237562" y="1301"/>
                </a:lnTo>
                <a:lnTo>
                  <a:pt x="2288888" y="996"/>
                </a:lnTo>
                <a:lnTo>
                  <a:pt x="2340217" y="732"/>
                </a:lnTo>
                <a:lnTo>
                  <a:pt x="2391548" y="508"/>
                </a:lnTo>
                <a:lnTo>
                  <a:pt x="2442881" y="325"/>
                </a:lnTo>
                <a:lnTo>
                  <a:pt x="2494215" y="182"/>
                </a:lnTo>
                <a:lnTo>
                  <a:pt x="2545551" y="81"/>
                </a:lnTo>
                <a:lnTo>
                  <a:pt x="2596888" y="20"/>
                </a:lnTo>
                <a:lnTo>
                  <a:pt x="2648226" y="0"/>
                </a:lnTo>
                <a:lnTo>
                  <a:pt x="2693089" y="16"/>
                </a:lnTo>
                <a:lnTo>
                  <a:pt x="2737970" y="66"/>
                </a:lnTo>
                <a:lnTo>
                  <a:pt x="2782862" y="150"/>
                </a:lnTo>
                <a:lnTo>
                  <a:pt x="2827759" y="267"/>
                </a:lnTo>
                <a:lnTo>
                  <a:pt x="2880369" y="3855"/>
                </a:lnTo>
                <a:lnTo>
                  <a:pt x="2919871" y="13296"/>
                </a:lnTo>
                <a:lnTo>
                  <a:pt x="2959554" y="43034"/>
                </a:lnTo>
                <a:lnTo>
                  <a:pt x="2959734" y="59980"/>
                </a:lnTo>
                <a:lnTo>
                  <a:pt x="2946807" y="76077"/>
                </a:lnTo>
                <a:lnTo>
                  <a:pt x="2881631" y="99021"/>
                </a:lnTo>
                <a:lnTo>
                  <a:pt x="2829382" y="102517"/>
                </a:lnTo>
                <a:lnTo>
                  <a:pt x="2783572" y="102413"/>
                </a:lnTo>
                <a:lnTo>
                  <a:pt x="2739367" y="102336"/>
                </a:lnTo>
                <a:lnTo>
                  <a:pt x="2695152" y="102288"/>
                </a:lnTo>
                <a:lnTo>
                  <a:pt x="2650930" y="102272"/>
                </a:lnTo>
                <a:lnTo>
                  <a:pt x="2599537" y="102293"/>
                </a:lnTo>
                <a:lnTo>
                  <a:pt x="2548145" y="102355"/>
                </a:lnTo>
                <a:lnTo>
                  <a:pt x="2496754" y="102458"/>
                </a:lnTo>
                <a:lnTo>
                  <a:pt x="2445365" y="102603"/>
                </a:lnTo>
                <a:lnTo>
                  <a:pt x="2393977" y="102789"/>
                </a:lnTo>
                <a:lnTo>
                  <a:pt x="2342591" y="103016"/>
                </a:lnTo>
                <a:lnTo>
                  <a:pt x="2291207" y="103285"/>
                </a:lnTo>
                <a:lnTo>
                  <a:pt x="2239825" y="103595"/>
                </a:lnTo>
                <a:lnTo>
                  <a:pt x="2188445" y="103946"/>
                </a:lnTo>
                <a:lnTo>
                  <a:pt x="2137069" y="104338"/>
                </a:lnTo>
                <a:lnTo>
                  <a:pt x="2085695" y="104772"/>
                </a:lnTo>
                <a:lnTo>
                  <a:pt x="2034324" y="105246"/>
                </a:lnTo>
                <a:lnTo>
                  <a:pt x="1982956" y="105762"/>
                </a:lnTo>
                <a:lnTo>
                  <a:pt x="1931592" y="106319"/>
                </a:lnTo>
                <a:lnTo>
                  <a:pt x="1880232" y="106917"/>
                </a:lnTo>
                <a:lnTo>
                  <a:pt x="1828876" y="107557"/>
                </a:lnTo>
                <a:lnTo>
                  <a:pt x="1777523" y="108237"/>
                </a:lnTo>
                <a:lnTo>
                  <a:pt x="1726175" y="108959"/>
                </a:lnTo>
                <a:lnTo>
                  <a:pt x="1674832" y="109722"/>
                </a:lnTo>
                <a:lnTo>
                  <a:pt x="1623494" y="110525"/>
                </a:lnTo>
                <a:lnTo>
                  <a:pt x="1572160" y="111370"/>
                </a:lnTo>
                <a:lnTo>
                  <a:pt x="1520831" y="112256"/>
                </a:lnTo>
                <a:lnTo>
                  <a:pt x="1469508" y="113183"/>
                </a:lnTo>
                <a:lnTo>
                  <a:pt x="1418191" y="114151"/>
                </a:lnTo>
                <a:lnTo>
                  <a:pt x="1366880" y="115160"/>
                </a:lnTo>
                <a:lnTo>
                  <a:pt x="1315574" y="116209"/>
                </a:lnTo>
                <a:lnTo>
                  <a:pt x="1264275" y="117300"/>
                </a:lnTo>
                <a:lnTo>
                  <a:pt x="1212982" y="118432"/>
                </a:lnTo>
                <a:lnTo>
                  <a:pt x="1161696" y="119605"/>
                </a:lnTo>
                <a:lnTo>
                  <a:pt x="1110416" y="120818"/>
                </a:lnTo>
                <a:lnTo>
                  <a:pt x="1059144" y="122073"/>
                </a:lnTo>
                <a:lnTo>
                  <a:pt x="1007879" y="123368"/>
                </a:lnTo>
                <a:lnTo>
                  <a:pt x="956622" y="124704"/>
                </a:lnTo>
                <a:lnTo>
                  <a:pt x="905373" y="126081"/>
                </a:lnTo>
                <a:lnTo>
                  <a:pt x="854131" y="127499"/>
                </a:lnTo>
                <a:lnTo>
                  <a:pt x="802897" y="128958"/>
                </a:lnTo>
                <a:lnTo>
                  <a:pt x="751672" y="130457"/>
                </a:lnTo>
                <a:lnTo>
                  <a:pt x="700456" y="131998"/>
                </a:lnTo>
                <a:lnTo>
                  <a:pt x="649248" y="133579"/>
                </a:lnTo>
                <a:lnTo>
                  <a:pt x="598049" y="135200"/>
                </a:lnTo>
                <a:lnTo>
                  <a:pt x="546860" y="136863"/>
                </a:lnTo>
                <a:lnTo>
                  <a:pt x="495679" y="138566"/>
                </a:lnTo>
                <a:lnTo>
                  <a:pt x="444509" y="140310"/>
                </a:lnTo>
                <a:lnTo>
                  <a:pt x="393348" y="142095"/>
                </a:lnTo>
                <a:lnTo>
                  <a:pt x="342198" y="143920"/>
                </a:lnTo>
                <a:lnTo>
                  <a:pt x="291057" y="145786"/>
                </a:lnTo>
                <a:lnTo>
                  <a:pt x="239927" y="147693"/>
                </a:lnTo>
                <a:lnTo>
                  <a:pt x="188808" y="149640"/>
                </a:lnTo>
                <a:lnTo>
                  <a:pt x="137700" y="151628"/>
                </a:lnTo>
                <a:lnTo>
                  <a:pt x="134274" y="151762"/>
                </a:lnTo>
                <a:lnTo>
                  <a:pt x="130848" y="151828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788475" y="217084"/>
            <a:ext cx="300799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45" dirty="0"/>
              <a:t>T</a:t>
            </a:r>
            <a:r>
              <a:rPr spc="-70" dirty="0"/>
              <a:t>able</a:t>
            </a:r>
            <a:r>
              <a:rPr spc="-125" dirty="0"/>
              <a:t> </a:t>
            </a:r>
            <a:r>
              <a:rPr spc="-15" dirty="0"/>
              <a:t>of</a:t>
            </a:r>
            <a:r>
              <a:rPr spc="-125" dirty="0"/>
              <a:t> </a:t>
            </a:r>
            <a:r>
              <a:rPr spc="15" dirty="0"/>
              <a:t>Contents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026714" y="1017454"/>
            <a:ext cx="963930" cy="10807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4000" i="1" spc="20" dirty="0">
                <a:solidFill>
                  <a:srgbClr val="FFFAF4"/>
                </a:solidFill>
                <a:latin typeface="Trebuchet MS"/>
                <a:cs typeface="Trebuchet MS"/>
              </a:rPr>
              <a:t>01</a:t>
            </a:r>
            <a:endParaRPr sz="4000" dirty="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1350"/>
              </a:spcBef>
            </a:pPr>
            <a:r>
              <a:rPr sz="1800" i="1" spc="-35" dirty="0">
                <a:solidFill>
                  <a:srgbClr val="1A4477"/>
                </a:solidFill>
                <a:latin typeface="Trebuchet MS"/>
                <a:cs typeface="Trebuchet MS"/>
              </a:rPr>
              <a:t>Our</a:t>
            </a:r>
            <a:r>
              <a:rPr sz="1800" i="1" spc="-75" dirty="0">
                <a:solidFill>
                  <a:srgbClr val="1A4477"/>
                </a:solidFill>
                <a:latin typeface="Trebuchet MS"/>
                <a:cs typeface="Trebuchet MS"/>
              </a:rPr>
              <a:t> </a:t>
            </a:r>
            <a:r>
              <a:rPr sz="1800" i="1" spc="-210" dirty="0">
                <a:solidFill>
                  <a:srgbClr val="1A4477"/>
                </a:solidFill>
                <a:latin typeface="Trebuchet MS"/>
                <a:cs typeface="Trebuchet MS"/>
              </a:rPr>
              <a:t>T</a:t>
            </a:r>
            <a:r>
              <a:rPr sz="1800" i="1" spc="-70" dirty="0">
                <a:solidFill>
                  <a:srgbClr val="1A4477"/>
                </a:solidFill>
                <a:latin typeface="Trebuchet MS"/>
                <a:cs typeface="Trebuchet MS"/>
              </a:rPr>
              <a:t>eam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104212" y="1017454"/>
            <a:ext cx="1106805" cy="13619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4000" i="1" spc="320" dirty="0">
                <a:solidFill>
                  <a:srgbClr val="FFFAF4"/>
                </a:solidFill>
                <a:latin typeface="Trebuchet MS"/>
                <a:cs typeface="Trebuchet MS"/>
              </a:rPr>
              <a:t>02</a:t>
            </a:r>
            <a:endParaRPr sz="4000" dirty="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1350"/>
              </a:spcBef>
            </a:pPr>
            <a:r>
              <a:rPr lang="en-US" sz="1800" i="1" spc="-25" dirty="0">
                <a:solidFill>
                  <a:srgbClr val="1A4477"/>
                </a:solidFill>
                <a:latin typeface="Trebuchet MS"/>
                <a:cs typeface="Trebuchet MS"/>
              </a:rPr>
              <a:t>Software Details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896988" y="1812781"/>
            <a:ext cx="3900804" cy="553549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85445" marR="5080" indent="-373380">
              <a:lnSpc>
                <a:spcPct val="100699"/>
              </a:lnSpc>
              <a:spcBef>
                <a:spcPts val="85"/>
              </a:spcBef>
              <a:tabLst>
                <a:tab pos="2496820" algn="l"/>
              </a:tabLst>
            </a:pPr>
            <a:r>
              <a:rPr sz="1800" i="1" spc="5" dirty="0">
                <a:solidFill>
                  <a:srgbClr val="1A4477"/>
                </a:solidFill>
                <a:latin typeface="Trebuchet MS"/>
                <a:cs typeface="Trebuchet MS"/>
              </a:rPr>
              <a:t>Project</a:t>
            </a:r>
            <a:r>
              <a:rPr sz="1800" i="1" spc="-75" dirty="0">
                <a:solidFill>
                  <a:srgbClr val="1A4477"/>
                </a:solidFill>
                <a:latin typeface="Trebuchet MS"/>
                <a:cs typeface="Trebuchet MS"/>
              </a:rPr>
              <a:t> </a:t>
            </a:r>
            <a:r>
              <a:rPr sz="1800" i="1" spc="-25" dirty="0">
                <a:solidFill>
                  <a:srgbClr val="1A4477"/>
                </a:solidFill>
                <a:latin typeface="Trebuchet MS"/>
                <a:cs typeface="Trebuchet MS"/>
              </a:rPr>
              <a:t>Details</a:t>
            </a:r>
            <a:r>
              <a:rPr sz="1800" i="1" spc="-75" dirty="0">
                <a:solidFill>
                  <a:srgbClr val="1A4477"/>
                </a:solidFill>
                <a:latin typeface="Trebuchet MS"/>
                <a:cs typeface="Trebuchet MS"/>
              </a:rPr>
              <a:t> </a:t>
            </a:r>
            <a:r>
              <a:rPr lang="en-US" sz="1800" i="1" spc="-75" dirty="0">
                <a:solidFill>
                  <a:srgbClr val="1A4477"/>
                </a:solidFill>
                <a:latin typeface="Trebuchet MS"/>
                <a:cs typeface="Trebuchet MS"/>
              </a:rPr>
              <a:t>   </a:t>
            </a:r>
            <a:r>
              <a:rPr sz="2700" i="1" spc="7" baseline="3086" dirty="0">
                <a:solidFill>
                  <a:srgbClr val="1A4477"/>
                </a:solidFill>
                <a:latin typeface="Trebuchet MS"/>
                <a:cs typeface="Trebuchet MS"/>
              </a:rPr>
              <a:t>Project</a:t>
            </a:r>
            <a:r>
              <a:rPr sz="2700" i="1" spc="-112" baseline="3086" dirty="0">
                <a:solidFill>
                  <a:srgbClr val="1A4477"/>
                </a:solidFill>
                <a:latin typeface="Trebuchet MS"/>
                <a:cs typeface="Trebuchet MS"/>
              </a:rPr>
              <a:t> </a:t>
            </a:r>
            <a:r>
              <a:rPr sz="2700" i="1" spc="-75" baseline="3086" dirty="0">
                <a:solidFill>
                  <a:srgbClr val="1A4477"/>
                </a:solidFill>
                <a:latin typeface="Trebuchet MS"/>
                <a:cs typeface="Trebuchet MS"/>
              </a:rPr>
              <a:t>Development  </a:t>
            </a:r>
            <a:r>
              <a:rPr sz="1800" i="1" spc="-35" dirty="0">
                <a:solidFill>
                  <a:srgbClr val="1A4477"/>
                </a:solidFill>
                <a:latin typeface="Trebuchet MS"/>
                <a:cs typeface="Trebuchet MS"/>
              </a:rPr>
              <a:t>Hardware	</a:t>
            </a:r>
            <a:r>
              <a:rPr sz="2700" i="1" spc="52" baseline="3086" dirty="0">
                <a:solidFill>
                  <a:srgbClr val="1A4477"/>
                </a:solidFill>
                <a:latin typeface="Trebuchet MS"/>
                <a:cs typeface="Trebuchet MS"/>
              </a:rPr>
              <a:t>Stages</a:t>
            </a:r>
            <a:endParaRPr sz="2700" baseline="3086" dirty="0">
              <a:latin typeface="Trebuchet MS"/>
              <a:cs typeface="Trebuchet M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417756" y="1017454"/>
            <a:ext cx="267144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19300" algn="l"/>
              </a:tabLst>
            </a:pPr>
            <a:r>
              <a:rPr sz="4000" i="1" spc="260" dirty="0">
                <a:solidFill>
                  <a:srgbClr val="FFFAF4"/>
                </a:solidFill>
                <a:latin typeface="Trebuchet MS"/>
                <a:cs typeface="Trebuchet MS"/>
              </a:rPr>
              <a:t>03	</a:t>
            </a:r>
            <a:r>
              <a:rPr sz="6000" i="1" spc="622" baseline="1388" dirty="0">
                <a:solidFill>
                  <a:srgbClr val="FFFAF4"/>
                </a:solidFill>
                <a:latin typeface="Trebuchet MS"/>
                <a:cs typeface="Trebuchet MS"/>
              </a:rPr>
              <a:t>04</a:t>
            </a:r>
            <a:endParaRPr sz="6000" baseline="1388" dirty="0">
              <a:latin typeface="Trebuchet MS"/>
              <a:cs typeface="Trebuchet M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555168" y="2760454"/>
            <a:ext cx="636905" cy="10807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i="1" spc="305" dirty="0">
                <a:solidFill>
                  <a:srgbClr val="FFFAF4"/>
                </a:solidFill>
                <a:latin typeface="Trebuchet MS"/>
                <a:cs typeface="Trebuchet MS"/>
              </a:rPr>
              <a:t>07</a:t>
            </a:r>
            <a:endParaRPr sz="4000">
              <a:latin typeface="Trebuchet MS"/>
              <a:cs typeface="Trebuchet MS"/>
            </a:endParaRPr>
          </a:p>
          <a:p>
            <a:pPr marL="18415">
              <a:lnSpc>
                <a:spcPct val="100000"/>
              </a:lnSpc>
              <a:spcBef>
                <a:spcPts val="1350"/>
              </a:spcBef>
            </a:pPr>
            <a:r>
              <a:rPr sz="1800" i="1" spc="-60" dirty="0">
                <a:solidFill>
                  <a:srgbClr val="1A4477"/>
                </a:solidFill>
                <a:latin typeface="Trebuchet MS"/>
                <a:cs typeface="Trebuchet MS"/>
              </a:rPr>
              <a:t>Demo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186159" y="2760454"/>
            <a:ext cx="65722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i="1" spc="385" dirty="0">
                <a:solidFill>
                  <a:srgbClr val="FFFAF4"/>
                </a:solidFill>
                <a:latin typeface="Trebuchet MS"/>
                <a:cs typeface="Trebuchet MS"/>
              </a:rPr>
              <a:t>05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838436" y="3555793"/>
            <a:ext cx="15360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i="1" spc="-10" dirty="0">
                <a:solidFill>
                  <a:srgbClr val="1A4477"/>
                </a:solidFill>
                <a:latin typeface="Trebuchet MS"/>
                <a:cs typeface="Trebuchet MS"/>
              </a:rPr>
              <a:t>Conclusion</a:t>
            </a:r>
            <a:r>
              <a:rPr sz="1800" i="1" spc="-75" dirty="0">
                <a:solidFill>
                  <a:srgbClr val="1A4477"/>
                </a:solidFill>
                <a:latin typeface="Trebuchet MS"/>
                <a:cs typeface="Trebuchet MS"/>
              </a:rPr>
              <a:t> </a:t>
            </a:r>
            <a:r>
              <a:rPr sz="1800" i="1" spc="-35" dirty="0">
                <a:solidFill>
                  <a:srgbClr val="1A4477"/>
                </a:solidFill>
                <a:latin typeface="Trebuchet MS"/>
                <a:cs typeface="Trebuchet MS"/>
              </a:rPr>
              <a:t>and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973309" y="3832018"/>
            <a:ext cx="12661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i="1" spc="-20" dirty="0">
                <a:solidFill>
                  <a:srgbClr val="1A4477"/>
                </a:solidFill>
                <a:latin typeface="Trebuchet MS"/>
                <a:cs typeface="Trebuchet MS"/>
              </a:rPr>
              <a:t>Future</a:t>
            </a:r>
            <a:r>
              <a:rPr sz="1800" i="1" spc="-75" dirty="0">
                <a:solidFill>
                  <a:srgbClr val="1A4477"/>
                </a:solidFill>
                <a:latin typeface="Trebuchet MS"/>
                <a:cs typeface="Trebuchet MS"/>
              </a:rPr>
              <a:t> </a:t>
            </a:r>
            <a:r>
              <a:rPr sz="1800" i="1" spc="-45" dirty="0">
                <a:solidFill>
                  <a:srgbClr val="1A4477"/>
                </a:solidFill>
                <a:latin typeface="Trebuchet MS"/>
                <a:cs typeface="Trebuchet MS"/>
              </a:rPr>
              <a:t>Work</a:t>
            </a:r>
            <a:endParaRPr sz="1800">
              <a:latin typeface="Trebuchet MS"/>
              <a:cs typeface="Trebuchet MS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4256045" y="2718804"/>
            <a:ext cx="936625" cy="800735"/>
            <a:chOff x="4256045" y="2718804"/>
            <a:chExt cx="936625" cy="800735"/>
          </a:xfrm>
        </p:grpSpPr>
        <p:sp>
          <p:nvSpPr>
            <p:cNvPr id="31" name="object 31"/>
            <p:cNvSpPr/>
            <p:nvPr/>
          </p:nvSpPr>
          <p:spPr>
            <a:xfrm>
              <a:off x="4315927" y="2772053"/>
              <a:ext cx="816610" cy="694055"/>
            </a:xfrm>
            <a:custGeom>
              <a:avLst/>
              <a:gdLst/>
              <a:ahLst/>
              <a:cxnLst/>
              <a:rect l="l" t="t" r="r" b="b"/>
              <a:pathLst>
                <a:path w="816610" h="694054">
                  <a:moveTo>
                    <a:pt x="472202" y="693800"/>
                  </a:moveTo>
                  <a:lnTo>
                    <a:pt x="420685" y="693525"/>
                  </a:lnTo>
                  <a:lnTo>
                    <a:pt x="369157" y="692698"/>
                  </a:lnTo>
                  <a:lnTo>
                    <a:pt x="317630" y="691321"/>
                  </a:lnTo>
                  <a:lnTo>
                    <a:pt x="266113" y="689392"/>
                  </a:lnTo>
                  <a:lnTo>
                    <a:pt x="191313" y="685705"/>
                  </a:lnTo>
                  <a:lnTo>
                    <a:pt x="116513" y="680793"/>
                  </a:lnTo>
                  <a:lnTo>
                    <a:pt x="101741" y="679980"/>
                  </a:lnTo>
                  <a:lnTo>
                    <a:pt x="58610" y="669365"/>
                  </a:lnTo>
                  <a:lnTo>
                    <a:pt x="38311" y="626863"/>
                  </a:lnTo>
                  <a:lnTo>
                    <a:pt x="31767" y="554941"/>
                  </a:lnTo>
                  <a:lnTo>
                    <a:pt x="29235" y="518829"/>
                  </a:lnTo>
                  <a:lnTo>
                    <a:pt x="26611" y="482814"/>
                  </a:lnTo>
                  <a:lnTo>
                    <a:pt x="21441" y="411054"/>
                  </a:lnTo>
                  <a:lnTo>
                    <a:pt x="16597" y="339254"/>
                  </a:lnTo>
                  <a:lnTo>
                    <a:pt x="13426" y="290803"/>
                  </a:lnTo>
                  <a:lnTo>
                    <a:pt x="10440" y="242320"/>
                  </a:lnTo>
                  <a:lnTo>
                    <a:pt x="7632" y="193810"/>
                  </a:lnTo>
                  <a:lnTo>
                    <a:pt x="4996" y="145277"/>
                  </a:lnTo>
                  <a:lnTo>
                    <a:pt x="2526" y="96726"/>
                  </a:lnTo>
                  <a:lnTo>
                    <a:pt x="217" y="48161"/>
                  </a:lnTo>
                  <a:lnTo>
                    <a:pt x="0" y="45114"/>
                  </a:lnTo>
                  <a:lnTo>
                    <a:pt x="1414" y="43046"/>
                  </a:lnTo>
                  <a:lnTo>
                    <a:pt x="3537" y="41631"/>
                  </a:lnTo>
                  <a:lnTo>
                    <a:pt x="3265" y="33250"/>
                  </a:lnTo>
                  <a:lnTo>
                    <a:pt x="3265" y="24815"/>
                  </a:lnTo>
                  <a:lnTo>
                    <a:pt x="8652" y="17359"/>
                  </a:lnTo>
                  <a:lnTo>
                    <a:pt x="16684" y="10164"/>
                  </a:lnTo>
                  <a:lnTo>
                    <a:pt x="26788" y="6326"/>
                  </a:lnTo>
                  <a:lnTo>
                    <a:pt x="37932" y="4794"/>
                  </a:lnTo>
                  <a:lnTo>
                    <a:pt x="49086" y="4516"/>
                  </a:lnTo>
                  <a:lnTo>
                    <a:pt x="53494" y="4516"/>
                  </a:lnTo>
                  <a:lnTo>
                    <a:pt x="72563" y="4345"/>
                  </a:lnTo>
                  <a:lnTo>
                    <a:pt x="110722" y="3981"/>
                  </a:lnTo>
                  <a:lnTo>
                    <a:pt x="278521" y="2884"/>
                  </a:lnTo>
                  <a:lnTo>
                    <a:pt x="579844" y="1033"/>
                  </a:lnTo>
                  <a:lnTo>
                    <a:pt x="598415" y="988"/>
                  </a:lnTo>
                  <a:lnTo>
                    <a:pt x="616986" y="870"/>
                  </a:lnTo>
                  <a:lnTo>
                    <a:pt x="635557" y="712"/>
                  </a:lnTo>
                  <a:lnTo>
                    <a:pt x="654128" y="544"/>
                  </a:lnTo>
                  <a:lnTo>
                    <a:pt x="665679" y="459"/>
                  </a:lnTo>
                  <a:lnTo>
                    <a:pt x="688780" y="85"/>
                  </a:lnTo>
                  <a:lnTo>
                    <a:pt x="700330" y="0"/>
                  </a:lnTo>
                  <a:lnTo>
                    <a:pt x="708004" y="0"/>
                  </a:lnTo>
                  <a:lnTo>
                    <a:pt x="749628" y="4700"/>
                  </a:lnTo>
                  <a:lnTo>
                    <a:pt x="779852" y="28529"/>
                  </a:lnTo>
                  <a:lnTo>
                    <a:pt x="789035" y="66610"/>
                  </a:lnTo>
                  <a:lnTo>
                    <a:pt x="793333" y="114248"/>
                  </a:lnTo>
                  <a:lnTo>
                    <a:pt x="797353" y="161923"/>
                  </a:lnTo>
                  <a:lnTo>
                    <a:pt x="801089" y="209625"/>
                  </a:lnTo>
                  <a:lnTo>
                    <a:pt x="804535" y="257346"/>
                  </a:lnTo>
                  <a:lnTo>
                    <a:pt x="807684" y="305075"/>
                  </a:lnTo>
                  <a:lnTo>
                    <a:pt x="810531" y="352804"/>
                  </a:lnTo>
                  <a:lnTo>
                    <a:pt x="813891" y="426489"/>
                  </a:lnTo>
                  <a:lnTo>
                    <a:pt x="815864" y="500337"/>
                  </a:lnTo>
                  <a:lnTo>
                    <a:pt x="816282" y="534856"/>
                  </a:lnTo>
                  <a:lnTo>
                    <a:pt x="815742" y="569396"/>
                  </a:lnTo>
                  <a:lnTo>
                    <a:pt x="809334" y="638292"/>
                  </a:lnTo>
                  <a:lnTo>
                    <a:pt x="796117" y="677160"/>
                  </a:lnTo>
                  <a:lnTo>
                    <a:pt x="757755" y="685689"/>
                  </a:lnTo>
                  <a:lnTo>
                    <a:pt x="749363" y="685909"/>
                  </a:lnTo>
                  <a:lnTo>
                    <a:pt x="740299" y="686436"/>
                  </a:lnTo>
                  <a:lnTo>
                    <a:pt x="731295" y="686936"/>
                  </a:lnTo>
                  <a:lnTo>
                    <a:pt x="722333" y="687386"/>
                  </a:lnTo>
                  <a:lnTo>
                    <a:pt x="713391" y="687760"/>
                  </a:lnTo>
                  <a:lnTo>
                    <a:pt x="675927" y="689539"/>
                  </a:lnTo>
                  <a:lnTo>
                    <a:pt x="601101" y="692099"/>
                  </a:lnTo>
                  <a:lnTo>
                    <a:pt x="540893" y="693295"/>
                  </a:lnTo>
                  <a:lnTo>
                    <a:pt x="495099" y="693741"/>
                  </a:lnTo>
                  <a:lnTo>
                    <a:pt x="472202" y="693800"/>
                  </a:lnTo>
                  <a:close/>
                </a:path>
              </a:pathLst>
            </a:custGeom>
            <a:solidFill>
              <a:srgbClr val="73CB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256045" y="2718804"/>
              <a:ext cx="936625" cy="800735"/>
            </a:xfrm>
            <a:custGeom>
              <a:avLst/>
              <a:gdLst/>
              <a:ahLst/>
              <a:cxnLst/>
              <a:rect l="l" t="t" r="r" b="b"/>
              <a:pathLst>
                <a:path w="936625" h="800735">
                  <a:moveTo>
                    <a:pt x="883992" y="800300"/>
                  </a:moveTo>
                  <a:lnTo>
                    <a:pt x="878258" y="800300"/>
                  </a:lnTo>
                  <a:lnTo>
                    <a:pt x="872575" y="799973"/>
                  </a:lnTo>
                  <a:lnTo>
                    <a:pt x="867349" y="799919"/>
                  </a:lnTo>
                  <a:lnTo>
                    <a:pt x="849573" y="799724"/>
                  </a:lnTo>
                  <a:lnTo>
                    <a:pt x="831806" y="799545"/>
                  </a:lnTo>
                  <a:lnTo>
                    <a:pt x="814077" y="799376"/>
                  </a:lnTo>
                  <a:lnTo>
                    <a:pt x="796414" y="799212"/>
                  </a:lnTo>
                  <a:lnTo>
                    <a:pt x="759886" y="798804"/>
                  </a:lnTo>
                  <a:lnTo>
                    <a:pt x="723425" y="798314"/>
                  </a:lnTo>
                  <a:lnTo>
                    <a:pt x="687002" y="797742"/>
                  </a:lnTo>
                  <a:lnTo>
                    <a:pt x="650588" y="797089"/>
                  </a:lnTo>
                  <a:lnTo>
                    <a:pt x="601951" y="796235"/>
                  </a:lnTo>
                  <a:lnTo>
                    <a:pt x="553314" y="795299"/>
                  </a:lnTo>
                  <a:lnTo>
                    <a:pt x="504685" y="794273"/>
                  </a:lnTo>
                  <a:lnTo>
                    <a:pt x="456073" y="793147"/>
                  </a:lnTo>
                  <a:lnTo>
                    <a:pt x="407487" y="791912"/>
                  </a:lnTo>
                  <a:lnTo>
                    <a:pt x="358934" y="790559"/>
                  </a:lnTo>
                  <a:lnTo>
                    <a:pt x="311621" y="789462"/>
                  </a:lnTo>
                  <a:lnTo>
                    <a:pt x="264214" y="788372"/>
                  </a:lnTo>
                  <a:lnTo>
                    <a:pt x="216799" y="786749"/>
                  </a:lnTo>
                  <a:lnTo>
                    <a:pt x="169460" y="784057"/>
                  </a:lnTo>
                  <a:lnTo>
                    <a:pt x="122281" y="779755"/>
                  </a:lnTo>
                  <a:lnTo>
                    <a:pt x="75348" y="773308"/>
                  </a:lnTo>
                  <a:lnTo>
                    <a:pt x="39579" y="757405"/>
                  </a:lnTo>
                  <a:lnTo>
                    <a:pt x="28617" y="710065"/>
                  </a:lnTo>
                  <a:lnTo>
                    <a:pt x="26130" y="675733"/>
                  </a:lnTo>
                  <a:lnTo>
                    <a:pt x="23486" y="638390"/>
                  </a:lnTo>
                  <a:lnTo>
                    <a:pt x="21266" y="600987"/>
                  </a:lnTo>
                  <a:lnTo>
                    <a:pt x="19245" y="563542"/>
                  </a:lnTo>
                  <a:lnTo>
                    <a:pt x="17200" y="526078"/>
                  </a:lnTo>
                  <a:lnTo>
                    <a:pt x="253" y="223774"/>
                  </a:lnTo>
                  <a:lnTo>
                    <a:pt x="0" y="218768"/>
                  </a:lnTo>
                  <a:lnTo>
                    <a:pt x="3653" y="216264"/>
                  </a:lnTo>
                  <a:lnTo>
                    <a:pt x="11162" y="216264"/>
                  </a:lnTo>
                  <a:lnTo>
                    <a:pt x="15018" y="218768"/>
                  </a:lnTo>
                  <a:lnTo>
                    <a:pt x="15272" y="223774"/>
                  </a:lnTo>
                  <a:lnTo>
                    <a:pt x="16232" y="241154"/>
                  </a:lnTo>
                  <a:lnTo>
                    <a:pt x="17207" y="258569"/>
                  </a:lnTo>
                  <a:lnTo>
                    <a:pt x="18190" y="275974"/>
                  </a:lnTo>
                  <a:lnTo>
                    <a:pt x="19179" y="293323"/>
                  </a:lnTo>
                  <a:lnTo>
                    <a:pt x="35264" y="582130"/>
                  </a:lnTo>
                  <a:lnTo>
                    <a:pt x="39519" y="652788"/>
                  </a:lnTo>
                  <a:lnTo>
                    <a:pt x="45716" y="723078"/>
                  </a:lnTo>
                  <a:lnTo>
                    <a:pt x="65845" y="756290"/>
                  </a:lnTo>
                  <a:lnTo>
                    <a:pt x="80891" y="758717"/>
                  </a:lnTo>
                  <a:lnTo>
                    <a:pt x="88185" y="759757"/>
                  </a:lnTo>
                  <a:lnTo>
                    <a:pt x="139909" y="765757"/>
                  </a:lnTo>
                  <a:lnTo>
                    <a:pt x="212366" y="770619"/>
                  </a:lnTo>
                  <a:lnTo>
                    <a:pt x="267644" y="772925"/>
                  </a:lnTo>
                  <a:lnTo>
                    <a:pt x="322974" y="774508"/>
                  </a:lnTo>
                  <a:lnTo>
                    <a:pt x="378301" y="775744"/>
                  </a:lnTo>
                  <a:lnTo>
                    <a:pt x="433572" y="777008"/>
                  </a:lnTo>
                  <a:lnTo>
                    <a:pt x="488929" y="778357"/>
                  </a:lnTo>
                  <a:lnTo>
                    <a:pt x="544253" y="779586"/>
                  </a:lnTo>
                  <a:lnTo>
                    <a:pt x="599563" y="780680"/>
                  </a:lnTo>
                  <a:lnTo>
                    <a:pt x="654875" y="781621"/>
                  </a:lnTo>
                  <a:lnTo>
                    <a:pt x="710207" y="782396"/>
                  </a:lnTo>
                  <a:lnTo>
                    <a:pt x="744828" y="782919"/>
                  </a:lnTo>
                  <a:lnTo>
                    <a:pt x="779435" y="783396"/>
                  </a:lnTo>
                  <a:lnTo>
                    <a:pt x="814033" y="783781"/>
                  </a:lnTo>
                  <a:lnTo>
                    <a:pt x="848626" y="784028"/>
                  </a:lnTo>
                  <a:lnTo>
                    <a:pt x="857326" y="784197"/>
                  </a:lnTo>
                  <a:lnTo>
                    <a:pt x="866055" y="784355"/>
                  </a:lnTo>
                  <a:lnTo>
                    <a:pt x="874784" y="784472"/>
                  </a:lnTo>
                  <a:lnTo>
                    <a:pt x="883484" y="784518"/>
                  </a:lnTo>
                  <a:lnTo>
                    <a:pt x="900432" y="784518"/>
                  </a:lnTo>
                  <a:lnTo>
                    <a:pt x="913725" y="746914"/>
                  </a:lnTo>
                  <a:lnTo>
                    <a:pt x="914519" y="738339"/>
                  </a:lnTo>
                  <a:lnTo>
                    <a:pt x="919133" y="664831"/>
                  </a:lnTo>
                  <a:lnTo>
                    <a:pt x="920677" y="617275"/>
                  </a:lnTo>
                  <a:lnTo>
                    <a:pt x="921400" y="569695"/>
                  </a:lnTo>
                  <a:lnTo>
                    <a:pt x="921505" y="522097"/>
                  </a:lnTo>
                  <a:lnTo>
                    <a:pt x="921197" y="474486"/>
                  </a:lnTo>
                  <a:lnTo>
                    <a:pt x="920677" y="426870"/>
                  </a:lnTo>
                  <a:lnTo>
                    <a:pt x="920068" y="378674"/>
                  </a:lnTo>
                  <a:lnTo>
                    <a:pt x="919311" y="330510"/>
                  </a:lnTo>
                  <a:lnTo>
                    <a:pt x="918406" y="282364"/>
                  </a:lnTo>
                  <a:lnTo>
                    <a:pt x="917358" y="234223"/>
                  </a:lnTo>
                  <a:lnTo>
                    <a:pt x="916169" y="186073"/>
                  </a:lnTo>
                  <a:lnTo>
                    <a:pt x="914842" y="137900"/>
                  </a:lnTo>
                  <a:lnTo>
                    <a:pt x="914344" y="119333"/>
                  </a:lnTo>
                  <a:lnTo>
                    <a:pt x="913827" y="100792"/>
                  </a:lnTo>
                  <a:lnTo>
                    <a:pt x="913272" y="82302"/>
                  </a:lnTo>
                  <a:lnTo>
                    <a:pt x="912660" y="63889"/>
                  </a:lnTo>
                  <a:lnTo>
                    <a:pt x="912522" y="55435"/>
                  </a:lnTo>
                  <a:lnTo>
                    <a:pt x="900026" y="18774"/>
                  </a:lnTo>
                  <a:lnTo>
                    <a:pt x="889674" y="18774"/>
                  </a:lnTo>
                  <a:lnTo>
                    <a:pt x="887797" y="18829"/>
                  </a:lnTo>
                  <a:lnTo>
                    <a:pt x="884144" y="18829"/>
                  </a:lnTo>
                  <a:lnTo>
                    <a:pt x="814916" y="17802"/>
                  </a:lnTo>
                  <a:lnTo>
                    <a:pt x="745725" y="16978"/>
                  </a:lnTo>
                  <a:lnTo>
                    <a:pt x="699365" y="16487"/>
                  </a:lnTo>
                  <a:lnTo>
                    <a:pt x="653014" y="16119"/>
                  </a:lnTo>
                  <a:lnTo>
                    <a:pt x="606670" y="15866"/>
                  </a:lnTo>
                  <a:lnTo>
                    <a:pt x="560332" y="15719"/>
                  </a:lnTo>
                  <a:lnTo>
                    <a:pt x="513996" y="15672"/>
                  </a:lnTo>
                  <a:lnTo>
                    <a:pt x="460005" y="15740"/>
                  </a:lnTo>
                  <a:lnTo>
                    <a:pt x="406008" y="15945"/>
                  </a:lnTo>
                  <a:lnTo>
                    <a:pt x="352008" y="16285"/>
                  </a:lnTo>
                  <a:lnTo>
                    <a:pt x="298009" y="16761"/>
                  </a:lnTo>
                  <a:lnTo>
                    <a:pt x="244012" y="17373"/>
                  </a:lnTo>
                  <a:lnTo>
                    <a:pt x="190021" y="18121"/>
                  </a:lnTo>
                  <a:lnTo>
                    <a:pt x="180482" y="18121"/>
                  </a:lnTo>
                  <a:lnTo>
                    <a:pt x="180482" y="2503"/>
                  </a:lnTo>
                  <a:lnTo>
                    <a:pt x="190021" y="2503"/>
                  </a:lnTo>
                  <a:lnTo>
                    <a:pt x="207823" y="2181"/>
                  </a:lnTo>
                  <a:lnTo>
                    <a:pt x="261209" y="1523"/>
                  </a:lnTo>
                  <a:lnTo>
                    <a:pt x="313055" y="968"/>
                  </a:lnTo>
                  <a:lnTo>
                    <a:pt x="364898" y="540"/>
                  </a:lnTo>
                  <a:lnTo>
                    <a:pt x="416736" y="238"/>
                  </a:lnTo>
                  <a:lnTo>
                    <a:pt x="468568" y="59"/>
                  </a:lnTo>
                  <a:lnTo>
                    <a:pt x="520389" y="0"/>
                  </a:lnTo>
                  <a:lnTo>
                    <a:pt x="574169" y="68"/>
                  </a:lnTo>
                  <a:lnTo>
                    <a:pt x="627943" y="274"/>
                  </a:lnTo>
                  <a:lnTo>
                    <a:pt x="681710" y="619"/>
                  </a:lnTo>
                  <a:lnTo>
                    <a:pt x="735474" y="1104"/>
                  </a:lnTo>
                  <a:lnTo>
                    <a:pt x="789235" y="1732"/>
                  </a:lnTo>
                  <a:lnTo>
                    <a:pt x="842994" y="2503"/>
                  </a:lnTo>
                  <a:lnTo>
                    <a:pt x="852320" y="2663"/>
                  </a:lnTo>
                  <a:lnTo>
                    <a:pt x="861698" y="2802"/>
                  </a:lnTo>
                  <a:lnTo>
                    <a:pt x="871085" y="2901"/>
                  </a:lnTo>
                  <a:lnTo>
                    <a:pt x="880440" y="2938"/>
                  </a:lnTo>
                  <a:lnTo>
                    <a:pt x="881505" y="2992"/>
                  </a:lnTo>
                  <a:lnTo>
                    <a:pt x="885767" y="2992"/>
                  </a:lnTo>
                  <a:lnTo>
                    <a:pt x="887797" y="2938"/>
                  </a:lnTo>
                  <a:lnTo>
                    <a:pt x="896930" y="2938"/>
                  </a:lnTo>
                  <a:lnTo>
                    <a:pt x="926832" y="38862"/>
                  </a:lnTo>
                  <a:lnTo>
                    <a:pt x="927222" y="51971"/>
                  </a:lnTo>
                  <a:lnTo>
                    <a:pt x="928475" y="90003"/>
                  </a:lnTo>
                  <a:lnTo>
                    <a:pt x="929632" y="128077"/>
                  </a:lnTo>
                  <a:lnTo>
                    <a:pt x="930676" y="166150"/>
                  </a:lnTo>
                  <a:lnTo>
                    <a:pt x="931586" y="204183"/>
                  </a:lnTo>
                  <a:lnTo>
                    <a:pt x="932810" y="254842"/>
                  </a:lnTo>
                  <a:lnTo>
                    <a:pt x="933882" y="305531"/>
                  </a:lnTo>
                  <a:lnTo>
                    <a:pt x="934789" y="356240"/>
                  </a:lnTo>
                  <a:lnTo>
                    <a:pt x="935514" y="406952"/>
                  </a:lnTo>
                  <a:lnTo>
                    <a:pt x="936041" y="457656"/>
                  </a:lnTo>
                  <a:lnTo>
                    <a:pt x="936355" y="508337"/>
                  </a:lnTo>
                  <a:lnTo>
                    <a:pt x="936411" y="545412"/>
                  </a:lnTo>
                  <a:lnTo>
                    <a:pt x="936190" y="582457"/>
                  </a:lnTo>
                  <a:lnTo>
                    <a:pt x="934427" y="656577"/>
                  </a:lnTo>
                  <a:lnTo>
                    <a:pt x="931430" y="712779"/>
                  </a:lnTo>
                  <a:lnTo>
                    <a:pt x="927802" y="758283"/>
                  </a:lnTo>
                  <a:lnTo>
                    <a:pt x="910050" y="795387"/>
                  </a:lnTo>
                  <a:lnTo>
                    <a:pt x="893052" y="799934"/>
                  </a:lnTo>
                  <a:lnTo>
                    <a:pt x="883992" y="800300"/>
                  </a:lnTo>
                  <a:close/>
                </a:path>
              </a:pathLst>
            </a:custGeom>
            <a:solidFill>
              <a:srgbClr val="1A447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/>
          <p:nvPr/>
        </p:nvSpPr>
        <p:spPr>
          <a:xfrm>
            <a:off x="3993239" y="3565393"/>
            <a:ext cx="16148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i="1" spc="-5" dirty="0">
                <a:solidFill>
                  <a:srgbClr val="1A4477"/>
                </a:solidFill>
                <a:latin typeface="Trebuchet MS"/>
                <a:cs typeface="Trebuchet MS"/>
              </a:rPr>
              <a:t>Constraints</a:t>
            </a:r>
            <a:r>
              <a:rPr sz="1800" i="1" spc="-110" dirty="0">
                <a:solidFill>
                  <a:srgbClr val="1A4477"/>
                </a:solidFill>
                <a:latin typeface="Trebuchet MS"/>
                <a:cs typeface="Trebuchet MS"/>
              </a:rPr>
              <a:t> </a:t>
            </a:r>
            <a:r>
              <a:rPr sz="1800" i="1" spc="-40" dirty="0">
                <a:solidFill>
                  <a:srgbClr val="1A4477"/>
                </a:solidFill>
                <a:latin typeface="Trebuchet MS"/>
                <a:cs typeface="Trebuchet MS"/>
              </a:rPr>
              <a:t>and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254070" y="3841618"/>
            <a:ext cx="10934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i="1" spc="-35" dirty="0">
                <a:solidFill>
                  <a:srgbClr val="1A4477"/>
                </a:solidFill>
                <a:latin typeface="Trebuchet MS"/>
                <a:cs typeface="Trebuchet MS"/>
              </a:rPr>
              <a:t>Challenges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406880" y="2770054"/>
            <a:ext cx="63500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i="1" spc="300" dirty="0">
                <a:solidFill>
                  <a:srgbClr val="FFFAF4"/>
                </a:solidFill>
                <a:latin typeface="Trebuchet MS"/>
                <a:cs typeface="Trebuchet MS"/>
              </a:rPr>
              <a:t>06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7773072" y="4195264"/>
            <a:ext cx="260985" cy="632460"/>
          </a:xfrm>
          <a:custGeom>
            <a:avLst/>
            <a:gdLst/>
            <a:ahLst/>
            <a:cxnLst/>
            <a:rect l="l" t="t" r="r" b="b"/>
            <a:pathLst>
              <a:path w="260984" h="632460">
                <a:moveTo>
                  <a:pt x="71876" y="59689"/>
                </a:moveTo>
                <a:lnTo>
                  <a:pt x="12335" y="59689"/>
                </a:lnTo>
                <a:lnTo>
                  <a:pt x="29944" y="46989"/>
                </a:lnTo>
                <a:lnTo>
                  <a:pt x="47827" y="33019"/>
                </a:lnTo>
                <a:lnTo>
                  <a:pt x="66111" y="21589"/>
                </a:lnTo>
                <a:lnTo>
                  <a:pt x="84923" y="11429"/>
                </a:lnTo>
                <a:lnTo>
                  <a:pt x="84923" y="8889"/>
                </a:lnTo>
                <a:lnTo>
                  <a:pt x="86171" y="7619"/>
                </a:lnTo>
                <a:lnTo>
                  <a:pt x="88738" y="7619"/>
                </a:lnTo>
                <a:lnTo>
                  <a:pt x="127964" y="5079"/>
                </a:lnTo>
                <a:lnTo>
                  <a:pt x="206749" y="2539"/>
                </a:lnTo>
                <a:lnTo>
                  <a:pt x="246216" y="2539"/>
                </a:lnTo>
                <a:lnTo>
                  <a:pt x="247927" y="0"/>
                </a:lnTo>
                <a:lnTo>
                  <a:pt x="253916" y="0"/>
                </a:lnTo>
                <a:lnTo>
                  <a:pt x="256305" y="2539"/>
                </a:lnTo>
                <a:lnTo>
                  <a:pt x="256091" y="5079"/>
                </a:lnTo>
                <a:lnTo>
                  <a:pt x="256185" y="8889"/>
                </a:lnTo>
                <a:lnTo>
                  <a:pt x="256786" y="16509"/>
                </a:lnTo>
                <a:lnTo>
                  <a:pt x="92125" y="16509"/>
                </a:lnTo>
                <a:lnTo>
                  <a:pt x="91697" y="17779"/>
                </a:lnTo>
                <a:lnTo>
                  <a:pt x="90841" y="19049"/>
                </a:lnTo>
                <a:lnTo>
                  <a:pt x="77854" y="29209"/>
                </a:lnTo>
                <a:lnTo>
                  <a:pt x="63947" y="39369"/>
                </a:lnTo>
                <a:lnTo>
                  <a:pt x="34832" y="57149"/>
                </a:lnTo>
                <a:lnTo>
                  <a:pt x="66092" y="57149"/>
                </a:lnTo>
                <a:lnTo>
                  <a:pt x="63674" y="58419"/>
                </a:lnTo>
                <a:lnTo>
                  <a:pt x="71876" y="59689"/>
                </a:lnTo>
                <a:close/>
              </a:path>
              <a:path w="260984" h="632460">
                <a:moveTo>
                  <a:pt x="66092" y="57149"/>
                </a:moveTo>
                <a:lnTo>
                  <a:pt x="58184" y="57149"/>
                </a:lnTo>
                <a:lnTo>
                  <a:pt x="65325" y="52069"/>
                </a:lnTo>
                <a:lnTo>
                  <a:pt x="80074" y="41909"/>
                </a:lnTo>
                <a:lnTo>
                  <a:pt x="87455" y="38099"/>
                </a:lnTo>
                <a:lnTo>
                  <a:pt x="102162" y="27939"/>
                </a:lnTo>
                <a:lnTo>
                  <a:pt x="109615" y="21589"/>
                </a:lnTo>
                <a:lnTo>
                  <a:pt x="117189" y="17779"/>
                </a:lnTo>
                <a:lnTo>
                  <a:pt x="100611" y="16509"/>
                </a:lnTo>
                <a:lnTo>
                  <a:pt x="197835" y="16509"/>
                </a:lnTo>
                <a:lnTo>
                  <a:pt x="187253" y="17779"/>
                </a:lnTo>
                <a:lnTo>
                  <a:pt x="122680" y="17779"/>
                </a:lnTo>
                <a:lnTo>
                  <a:pt x="115579" y="24129"/>
                </a:lnTo>
                <a:lnTo>
                  <a:pt x="107884" y="29209"/>
                </a:lnTo>
                <a:lnTo>
                  <a:pt x="99948" y="35559"/>
                </a:lnTo>
                <a:lnTo>
                  <a:pt x="92125" y="40639"/>
                </a:lnTo>
                <a:lnTo>
                  <a:pt x="85113" y="44449"/>
                </a:lnTo>
                <a:lnTo>
                  <a:pt x="70927" y="54609"/>
                </a:lnTo>
                <a:lnTo>
                  <a:pt x="66092" y="57149"/>
                </a:lnTo>
                <a:close/>
              </a:path>
              <a:path w="260984" h="632460">
                <a:moveTo>
                  <a:pt x="145604" y="60959"/>
                </a:moveTo>
                <a:lnTo>
                  <a:pt x="138830" y="60959"/>
                </a:lnTo>
                <a:lnTo>
                  <a:pt x="146539" y="55879"/>
                </a:lnTo>
                <a:lnTo>
                  <a:pt x="154321" y="49529"/>
                </a:lnTo>
                <a:lnTo>
                  <a:pt x="162103" y="44449"/>
                </a:lnTo>
                <a:lnTo>
                  <a:pt x="169812" y="38099"/>
                </a:lnTo>
                <a:lnTo>
                  <a:pt x="190829" y="22859"/>
                </a:lnTo>
                <a:lnTo>
                  <a:pt x="197835" y="16509"/>
                </a:lnTo>
                <a:lnTo>
                  <a:pt x="205037" y="16509"/>
                </a:lnTo>
                <a:lnTo>
                  <a:pt x="191519" y="29209"/>
                </a:lnTo>
                <a:lnTo>
                  <a:pt x="176764" y="40639"/>
                </a:lnTo>
                <a:lnTo>
                  <a:pt x="145604" y="60959"/>
                </a:lnTo>
                <a:close/>
              </a:path>
              <a:path w="260984" h="632460">
                <a:moveTo>
                  <a:pt x="207176" y="60959"/>
                </a:moveTo>
                <a:lnTo>
                  <a:pt x="145604" y="60959"/>
                </a:lnTo>
                <a:lnTo>
                  <a:pt x="171720" y="58419"/>
                </a:lnTo>
                <a:lnTo>
                  <a:pt x="197835" y="53339"/>
                </a:lnTo>
                <a:lnTo>
                  <a:pt x="200794" y="53339"/>
                </a:lnTo>
                <a:lnTo>
                  <a:pt x="207466" y="44449"/>
                </a:lnTo>
                <a:lnTo>
                  <a:pt x="214699" y="34289"/>
                </a:lnTo>
                <a:lnTo>
                  <a:pt x="222413" y="25399"/>
                </a:lnTo>
                <a:lnTo>
                  <a:pt x="230528" y="16509"/>
                </a:lnTo>
                <a:lnTo>
                  <a:pt x="249174" y="16509"/>
                </a:lnTo>
                <a:lnTo>
                  <a:pt x="244523" y="21589"/>
                </a:lnTo>
                <a:lnTo>
                  <a:pt x="239584" y="26669"/>
                </a:lnTo>
                <a:lnTo>
                  <a:pt x="234565" y="31749"/>
                </a:lnTo>
                <a:lnTo>
                  <a:pt x="229672" y="36829"/>
                </a:lnTo>
                <a:lnTo>
                  <a:pt x="224177" y="43179"/>
                </a:lnTo>
                <a:lnTo>
                  <a:pt x="218571" y="49529"/>
                </a:lnTo>
                <a:lnTo>
                  <a:pt x="212892" y="54609"/>
                </a:lnTo>
                <a:lnTo>
                  <a:pt x="207176" y="60959"/>
                </a:lnTo>
                <a:close/>
              </a:path>
              <a:path w="260984" h="632460">
                <a:moveTo>
                  <a:pt x="214128" y="83819"/>
                </a:moveTo>
                <a:lnTo>
                  <a:pt x="209280" y="83819"/>
                </a:lnTo>
                <a:lnTo>
                  <a:pt x="214377" y="78739"/>
                </a:lnTo>
                <a:lnTo>
                  <a:pt x="219476" y="72389"/>
                </a:lnTo>
                <a:lnTo>
                  <a:pt x="224574" y="67309"/>
                </a:lnTo>
                <a:lnTo>
                  <a:pt x="229681" y="60959"/>
                </a:lnTo>
                <a:lnTo>
                  <a:pt x="234914" y="55879"/>
                </a:lnTo>
                <a:lnTo>
                  <a:pt x="240388" y="50799"/>
                </a:lnTo>
                <a:lnTo>
                  <a:pt x="246216" y="45719"/>
                </a:lnTo>
                <a:lnTo>
                  <a:pt x="246864" y="38099"/>
                </a:lnTo>
                <a:lnTo>
                  <a:pt x="247548" y="31749"/>
                </a:lnTo>
                <a:lnTo>
                  <a:pt x="248306" y="24129"/>
                </a:lnTo>
                <a:lnTo>
                  <a:pt x="249174" y="16509"/>
                </a:lnTo>
                <a:lnTo>
                  <a:pt x="256786" y="16509"/>
                </a:lnTo>
                <a:lnTo>
                  <a:pt x="259593" y="52069"/>
                </a:lnTo>
                <a:lnTo>
                  <a:pt x="245359" y="52069"/>
                </a:lnTo>
                <a:lnTo>
                  <a:pt x="240715" y="57149"/>
                </a:lnTo>
                <a:lnTo>
                  <a:pt x="230931" y="67309"/>
                </a:lnTo>
                <a:lnTo>
                  <a:pt x="226286" y="71119"/>
                </a:lnTo>
                <a:lnTo>
                  <a:pt x="215234" y="82549"/>
                </a:lnTo>
                <a:lnTo>
                  <a:pt x="214128" y="83819"/>
                </a:lnTo>
                <a:close/>
              </a:path>
              <a:path w="260984" h="632460">
                <a:moveTo>
                  <a:pt x="101466" y="60959"/>
                </a:moveTo>
                <a:lnTo>
                  <a:pt x="95512" y="60959"/>
                </a:lnTo>
                <a:lnTo>
                  <a:pt x="101536" y="55879"/>
                </a:lnTo>
                <a:lnTo>
                  <a:pt x="107951" y="50799"/>
                </a:lnTo>
                <a:lnTo>
                  <a:pt x="114519" y="44449"/>
                </a:lnTo>
                <a:lnTo>
                  <a:pt x="134213" y="29209"/>
                </a:lnTo>
                <a:lnTo>
                  <a:pt x="140878" y="22859"/>
                </a:lnTo>
                <a:lnTo>
                  <a:pt x="147743" y="17779"/>
                </a:lnTo>
                <a:lnTo>
                  <a:pt x="154945" y="17779"/>
                </a:lnTo>
                <a:lnTo>
                  <a:pt x="148548" y="24129"/>
                </a:lnTo>
                <a:lnTo>
                  <a:pt x="141629" y="29209"/>
                </a:lnTo>
                <a:lnTo>
                  <a:pt x="134469" y="35559"/>
                </a:lnTo>
                <a:lnTo>
                  <a:pt x="127350" y="40639"/>
                </a:lnTo>
                <a:lnTo>
                  <a:pt x="114569" y="50799"/>
                </a:lnTo>
                <a:lnTo>
                  <a:pt x="108078" y="55879"/>
                </a:lnTo>
                <a:lnTo>
                  <a:pt x="101466" y="60959"/>
                </a:lnTo>
                <a:close/>
              </a:path>
              <a:path w="260984" h="632460">
                <a:moveTo>
                  <a:pt x="216759" y="120649"/>
                </a:moveTo>
                <a:lnTo>
                  <a:pt x="211419" y="120649"/>
                </a:lnTo>
                <a:lnTo>
                  <a:pt x="218192" y="113029"/>
                </a:lnTo>
                <a:lnTo>
                  <a:pt x="221615" y="109219"/>
                </a:lnTo>
                <a:lnTo>
                  <a:pt x="232476" y="96519"/>
                </a:lnTo>
                <a:lnTo>
                  <a:pt x="238015" y="91439"/>
                </a:lnTo>
                <a:lnTo>
                  <a:pt x="243684" y="85089"/>
                </a:lnTo>
                <a:lnTo>
                  <a:pt x="244361" y="68579"/>
                </a:lnTo>
                <a:lnTo>
                  <a:pt x="245359" y="52069"/>
                </a:lnTo>
                <a:lnTo>
                  <a:pt x="259593" y="52069"/>
                </a:lnTo>
                <a:lnTo>
                  <a:pt x="260094" y="58419"/>
                </a:lnTo>
                <a:lnTo>
                  <a:pt x="260213" y="60959"/>
                </a:lnTo>
                <a:lnTo>
                  <a:pt x="260692" y="92709"/>
                </a:lnTo>
                <a:lnTo>
                  <a:pt x="243684" y="92709"/>
                </a:lnTo>
                <a:lnTo>
                  <a:pt x="237875" y="99059"/>
                </a:lnTo>
                <a:lnTo>
                  <a:pt x="226122" y="110489"/>
                </a:lnTo>
                <a:lnTo>
                  <a:pt x="220332" y="116839"/>
                </a:lnTo>
                <a:lnTo>
                  <a:pt x="216759" y="120649"/>
                </a:lnTo>
                <a:close/>
              </a:path>
              <a:path w="260984" h="632460">
                <a:moveTo>
                  <a:pt x="207604" y="632459"/>
                </a:moveTo>
                <a:lnTo>
                  <a:pt x="120638" y="632459"/>
                </a:lnTo>
                <a:lnTo>
                  <a:pt x="44436" y="627379"/>
                </a:lnTo>
                <a:lnTo>
                  <a:pt x="6809" y="622299"/>
                </a:lnTo>
                <a:lnTo>
                  <a:pt x="1283" y="622299"/>
                </a:lnTo>
                <a:lnTo>
                  <a:pt x="0" y="614679"/>
                </a:lnTo>
                <a:lnTo>
                  <a:pt x="2566" y="610869"/>
                </a:lnTo>
                <a:lnTo>
                  <a:pt x="1283" y="609599"/>
                </a:lnTo>
                <a:lnTo>
                  <a:pt x="427" y="608329"/>
                </a:lnTo>
                <a:lnTo>
                  <a:pt x="501" y="600709"/>
                </a:lnTo>
                <a:lnTo>
                  <a:pt x="4579" y="335279"/>
                </a:lnTo>
                <a:lnTo>
                  <a:pt x="6063" y="217169"/>
                </a:lnTo>
                <a:lnTo>
                  <a:pt x="6381" y="187959"/>
                </a:lnTo>
                <a:lnTo>
                  <a:pt x="6453" y="123189"/>
                </a:lnTo>
                <a:lnTo>
                  <a:pt x="7329" y="93979"/>
                </a:lnTo>
                <a:lnTo>
                  <a:pt x="10196" y="63499"/>
                </a:lnTo>
                <a:lnTo>
                  <a:pt x="11052" y="59689"/>
                </a:lnTo>
                <a:lnTo>
                  <a:pt x="79874" y="59689"/>
                </a:lnTo>
                <a:lnTo>
                  <a:pt x="87625" y="60959"/>
                </a:lnTo>
                <a:lnTo>
                  <a:pt x="207176" y="60959"/>
                </a:lnTo>
                <a:lnTo>
                  <a:pt x="208031" y="62229"/>
                </a:lnTo>
                <a:lnTo>
                  <a:pt x="208031" y="63499"/>
                </a:lnTo>
                <a:lnTo>
                  <a:pt x="208255" y="67309"/>
                </a:lnTo>
                <a:lnTo>
                  <a:pt x="17861" y="67309"/>
                </a:lnTo>
                <a:lnTo>
                  <a:pt x="19872" y="99059"/>
                </a:lnTo>
                <a:lnTo>
                  <a:pt x="19830" y="138429"/>
                </a:lnTo>
                <a:lnTo>
                  <a:pt x="18253" y="200659"/>
                </a:lnTo>
                <a:lnTo>
                  <a:pt x="16864" y="309879"/>
                </a:lnTo>
                <a:lnTo>
                  <a:pt x="16109" y="389889"/>
                </a:lnTo>
                <a:lnTo>
                  <a:pt x="14438" y="607059"/>
                </a:lnTo>
                <a:lnTo>
                  <a:pt x="14011" y="607059"/>
                </a:lnTo>
                <a:lnTo>
                  <a:pt x="56311" y="610869"/>
                </a:lnTo>
                <a:lnTo>
                  <a:pt x="140605" y="615949"/>
                </a:lnTo>
                <a:lnTo>
                  <a:pt x="182825" y="617219"/>
                </a:lnTo>
                <a:lnTo>
                  <a:pt x="221006" y="617219"/>
                </a:lnTo>
                <a:lnTo>
                  <a:pt x="217765" y="622299"/>
                </a:lnTo>
                <a:lnTo>
                  <a:pt x="216089" y="623569"/>
                </a:lnTo>
                <a:lnTo>
                  <a:pt x="214377" y="623569"/>
                </a:lnTo>
                <a:lnTo>
                  <a:pt x="214805" y="627379"/>
                </a:lnTo>
                <a:lnTo>
                  <a:pt x="212702" y="631189"/>
                </a:lnTo>
                <a:lnTo>
                  <a:pt x="207604" y="632459"/>
                </a:lnTo>
                <a:close/>
              </a:path>
              <a:path w="260984" h="632460">
                <a:moveTo>
                  <a:pt x="144739" y="76199"/>
                </a:moveTo>
                <a:lnTo>
                  <a:pt x="107328" y="76199"/>
                </a:lnTo>
                <a:lnTo>
                  <a:pt x="100611" y="74929"/>
                </a:lnTo>
                <a:lnTo>
                  <a:pt x="58915" y="74929"/>
                </a:lnTo>
                <a:lnTo>
                  <a:pt x="37830" y="72389"/>
                </a:lnTo>
                <a:lnTo>
                  <a:pt x="17861" y="67309"/>
                </a:lnTo>
                <a:lnTo>
                  <a:pt x="208255" y="67309"/>
                </a:lnTo>
                <a:lnTo>
                  <a:pt x="208330" y="68579"/>
                </a:lnTo>
                <a:lnTo>
                  <a:pt x="196123" y="68579"/>
                </a:lnTo>
                <a:lnTo>
                  <a:pt x="179098" y="72389"/>
                </a:lnTo>
                <a:lnTo>
                  <a:pt x="161955" y="74929"/>
                </a:lnTo>
                <a:lnTo>
                  <a:pt x="144739" y="76199"/>
                </a:lnTo>
                <a:close/>
              </a:path>
              <a:path w="260984" h="632460">
                <a:moveTo>
                  <a:pt x="221006" y="617219"/>
                </a:moveTo>
                <a:lnTo>
                  <a:pt x="189528" y="617219"/>
                </a:lnTo>
                <a:lnTo>
                  <a:pt x="196230" y="615949"/>
                </a:lnTo>
                <a:lnTo>
                  <a:pt x="202934" y="615949"/>
                </a:lnTo>
                <a:lnTo>
                  <a:pt x="200990" y="561339"/>
                </a:lnTo>
                <a:lnTo>
                  <a:pt x="199277" y="505459"/>
                </a:lnTo>
                <a:lnTo>
                  <a:pt x="197758" y="448309"/>
                </a:lnTo>
                <a:lnTo>
                  <a:pt x="196613" y="394969"/>
                </a:lnTo>
                <a:lnTo>
                  <a:pt x="195696" y="340359"/>
                </a:lnTo>
                <a:lnTo>
                  <a:pt x="194366" y="284479"/>
                </a:lnTo>
                <a:lnTo>
                  <a:pt x="192740" y="232409"/>
                </a:lnTo>
                <a:lnTo>
                  <a:pt x="191945" y="187959"/>
                </a:lnTo>
                <a:lnTo>
                  <a:pt x="191889" y="168909"/>
                </a:lnTo>
                <a:lnTo>
                  <a:pt x="192536" y="123189"/>
                </a:lnTo>
                <a:lnTo>
                  <a:pt x="196123" y="68579"/>
                </a:lnTo>
                <a:lnTo>
                  <a:pt x="208330" y="68579"/>
                </a:lnTo>
                <a:lnTo>
                  <a:pt x="208937" y="78739"/>
                </a:lnTo>
                <a:lnTo>
                  <a:pt x="209280" y="83819"/>
                </a:lnTo>
                <a:lnTo>
                  <a:pt x="214128" y="83819"/>
                </a:lnTo>
                <a:lnTo>
                  <a:pt x="209707" y="88899"/>
                </a:lnTo>
                <a:lnTo>
                  <a:pt x="210275" y="96519"/>
                </a:lnTo>
                <a:lnTo>
                  <a:pt x="211091" y="113029"/>
                </a:lnTo>
                <a:lnTo>
                  <a:pt x="211419" y="120649"/>
                </a:lnTo>
                <a:lnTo>
                  <a:pt x="216759" y="120649"/>
                </a:lnTo>
                <a:lnTo>
                  <a:pt x="214377" y="123189"/>
                </a:lnTo>
                <a:lnTo>
                  <a:pt x="211419" y="125729"/>
                </a:lnTo>
                <a:lnTo>
                  <a:pt x="211604" y="133349"/>
                </a:lnTo>
                <a:lnTo>
                  <a:pt x="211702" y="138429"/>
                </a:lnTo>
                <a:lnTo>
                  <a:pt x="211822" y="151129"/>
                </a:lnTo>
                <a:lnTo>
                  <a:pt x="211846" y="163829"/>
                </a:lnTo>
                <a:lnTo>
                  <a:pt x="217123" y="163829"/>
                </a:lnTo>
                <a:lnTo>
                  <a:pt x="211846" y="168909"/>
                </a:lnTo>
                <a:lnTo>
                  <a:pt x="211779" y="179069"/>
                </a:lnTo>
                <a:lnTo>
                  <a:pt x="211507" y="195579"/>
                </a:lnTo>
                <a:lnTo>
                  <a:pt x="211419" y="207009"/>
                </a:lnTo>
                <a:lnTo>
                  <a:pt x="217119" y="207009"/>
                </a:lnTo>
                <a:lnTo>
                  <a:pt x="211419" y="212089"/>
                </a:lnTo>
                <a:lnTo>
                  <a:pt x="211297" y="224789"/>
                </a:lnTo>
                <a:lnTo>
                  <a:pt x="211151" y="232409"/>
                </a:lnTo>
                <a:lnTo>
                  <a:pt x="210877" y="242569"/>
                </a:lnTo>
                <a:lnTo>
                  <a:pt x="210562" y="252729"/>
                </a:lnTo>
                <a:lnTo>
                  <a:pt x="216089" y="252729"/>
                </a:lnTo>
                <a:lnTo>
                  <a:pt x="210562" y="259079"/>
                </a:lnTo>
                <a:lnTo>
                  <a:pt x="210496" y="269239"/>
                </a:lnTo>
                <a:lnTo>
                  <a:pt x="210261" y="284479"/>
                </a:lnTo>
                <a:lnTo>
                  <a:pt x="210135" y="297179"/>
                </a:lnTo>
                <a:lnTo>
                  <a:pt x="216652" y="297179"/>
                </a:lnTo>
                <a:lnTo>
                  <a:pt x="210135" y="303529"/>
                </a:lnTo>
                <a:lnTo>
                  <a:pt x="210135" y="340359"/>
                </a:lnTo>
                <a:lnTo>
                  <a:pt x="214738" y="340359"/>
                </a:lnTo>
                <a:lnTo>
                  <a:pt x="210562" y="345439"/>
                </a:lnTo>
                <a:lnTo>
                  <a:pt x="210681" y="360679"/>
                </a:lnTo>
                <a:lnTo>
                  <a:pt x="210924" y="378459"/>
                </a:lnTo>
                <a:lnTo>
                  <a:pt x="210991" y="389889"/>
                </a:lnTo>
                <a:lnTo>
                  <a:pt x="215490" y="389889"/>
                </a:lnTo>
                <a:lnTo>
                  <a:pt x="211419" y="394969"/>
                </a:lnTo>
                <a:lnTo>
                  <a:pt x="211492" y="406399"/>
                </a:lnTo>
                <a:lnTo>
                  <a:pt x="211747" y="420369"/>
                </a:lnTo>
                <a:lnTo>
                  <a:pt x="212274" y="440689"/>
                </a:lnTo>
                <a:lnTo>
                  <a:pt x="216597" y="440689"/>
                </a:lnTo>
                <a:lnTo>
                  <a:pt x="212702" y="444499"/>
                </a:lnTo>
                <a:lnTo>
                  <a:pt x="212770" y="455929"/>
                </a:lnTo>
                <a:lnTo>
                  <a:pt x="213039" y="469899"/>
                </a:lnTo>
                <a:lnTo>
                  <a:pt x="213214" y="477519"/>
                </a:lnTo>
                <a:lnTo>
                  <a:pt x="213522" y="488949"/>
                </a:lnTo>
                <a:lnTo>
                  <a:pt x="217081" y="488949"/>
                </a:lnTo>
                <a:lnTo>
                  <a:pt x="214377" y="491489"/>
                </a:lnTo>
                <a:lnTo>
                  <a:pt x="214377" y="492759"/>
                </a:lnTo>
                <a:lnTo>
                  <a:pt x="213950" y="492759"/>
                </a:lnTo>
                <a:lnTo>
                  <a:pt x="214744" y="521969"/>
                </a:lnTo>
                <a:lnTo>
                  <a:pt x="215496" y="546099"/>
                </a:lnTo>
                <a:lnTo>
                  <a:pt x="215341" y="546099"/>
                </a:lnTo>
                <a:lnTo>
                  <a:pt x="215509" y="546473"/>
                </a:lnTo>
                <a:lnTo>
                  <a:pt x="216402" y="574039"/>
                </a:lnTo>
                <a:lnTo>
                  <a:pt x="217337" y="600709"/>
                </a:lnTo>
                <a:lnTo>
                  <a:pt x="231241" y="600709"/>
                </a:lnTo>
                <a:lnTo>
                  <a:pt x="229919" y="603249"/>
                </a:lnTo>
                <a:lnTo>
                  <a:pt x="221006" y="617219"/>
                </a:lnTo>
                <a:close/>
              </a:path>
              <a:path w="260984" h="632460">
                <a:moveTo>
                  <a:pt x="217123" y="163829"/>
                </a:moveTo>
                <a:lnTo>
                  <a:pt x="211846" y="163829"/>
                </a:lnTo>
                <a:lnTo>
                  <a:pt x="216089" y="158749"/>
                </a:lnTo>
                <a:lnTo>
                  <a:pt x="220759" y="154939"/>
                </a:lnTo>
                <a:lnTo>
                  <a:pt x="225002" y="149859"/>
                </a:lnTo>
                <a:lnTo>
                  <a:pt x="229628" y="144779"/>
                </a:lnTo>
                <a:lnTo>
                  <a:pt x="234062" y="138429"/>
                </a:lnTo>
                <a:lnTo>
                  <a:pt x="238424" y="133349"/>
                </a:lnTo>
                <a:lnTo>
                  <a:pt x="242828" y="128269"/>
                </a:lnTo>
                <a:lnTo>
                  <a:pt x="242957" y="116839"/>
                </a:lnTo>
                <a:lnTo>
                  <a:pt x="243135" y="109219"/>
                </a:lnTo>
                <a:lnTo>
                  <a:pt x="243684" y="92709"/>
                </a:lnTo>
                <a:lnTo>
                  <a:pt x="260692" y="92709"/>
                </a:lnTo>
                <a:lnTo>
                  <a:pt x="260941" y="109219"/>
                </a:lnTo>
                <a:lnTo>
                  <a:pt x="260825" y="120649"/>
                </a:lnTo>
                <a:lnTo>
                  <a:pt x="260449" y="137159"/>
                </a:lnTo>
                <a:lnTo>
                  <a:pt x="242828" y="137159"/>
                </a:lnTo>
                <a:lnTo>
                  <a:pt x="238586" y="142239"/>
                </a:lnTo>
                <a:lnTo>
                  <a:pt x="233916" y="147319"/>
                </a:lnTo>
                <a:lnTo>
                  <a:pt x="229672" y="151129"/>
                </a:lnTo>
                <a:lnTo>
                  <a:pt x="223719" y="157479"/>
                </a:lnTo>
                <a:lnTo>
                  <a:pt x="217123" y="163829"/>
                </a:lnTo>
                <a:close/>
              </a:path>
              <a:path w="260984" h="632460">
                <a:moveTo>
                  <a:pt x="217119" y="207009"/>
                </a:moveTo>
                <a:lnTo>
                  <a:pt x="211419" y="207009"/>
                </a:lnTo>
                <a:lnTo>
                  <a:pt x="215661" y="201929"/>
                </a:lnTo>
                <a:lnTo>
                  <a:pt x="228326" y="187959"/>
                </a:lnTo>
                <a:lnTo>
                  <a:pt x="238222" y="175259"/>
                </a:lnTo>
                <a:lnTo>
                  <a:pt x="243256" y="168909"/>
                </a:lnTo>
                <a:lnTo>
                  <a:pt x="243009" y="161289"/>
                </a:lnTo>
                <a:lnTo>
                  <a:pt x="242945" y="157479"/>
                </a:lnTo>
                <a:lnTo>
                  <a:pt x="242828" y="137159"/>
                </a:lnTo>
                <a:lnTo>
                  <a:pt x="260449" y="137159"/>
                </a:lnTo>
                <a:lnTo>
                  <a:pt x="259741" y="167639"/>
                </a:lnTo>
                <a:lnTo>
                  <a:pt x="259397" y="177799"/>
                </a:lnTo>
                <a:lnTo>
                  <a:pt x="243256" y="177799"/>
                </a:lnTo>
                <a:lnTo>
                  <a:pt x="236131" y="186689"/>
                </a:lnTo>
                <a:lnTo>
                  <a:pt x="228287" y="195579"/>
                </a:lnTo>
                <a:lnTo>
                  <a:pt x="219968" y="204469"/>
                </a:lnTo>
                <a:lnTo>
                  <a:pt x="217119" y="207009"/>
                </a:lnTo>
                <a:close/>
              </a:path>
              <a:path w="260984" h="632460">
                <a:moveTo>
                  <a:pt x="216089" y="252729"/>
                </a:moveTo>
                <a:lnTo>
                  <a:pt x="210562" y="252729"/>
                </a:lnTo>
                <a:lnTo>
                  <a:pt x="215234" y="248919"/>
                </a:lnTo>
                <a:lnTo>
                  <a:pt x="219476" y="242569"/>
                </a:lnTo>
                <a:lnTo>
                  <a:pt x="223719" y="237489"/>
                </a:lnTo>
                <a:lnTo>
                  <a:pt x="228573" y="232409"/>
                </a:lnTo>
                <a:lnTo>
                  <a:pt x="233541" y="227329"/>
                </a:lnTo>
                <a:lnTo>
                  <a:pt x="243684" y="217169"/>
                </a:lnTo>
                <a:lnTo>
                  <a:pt x="243651" y="212089"/>
                </a:lnTo>
                <a:lnTo>
                  <a:pt x="243539" y="201929"/>
                </a:lnTo>
                <a:lnTo>
                  <a:pt x="243323" y="187959"/>
                </a:lnTo>
                <a:lnTo>
                  <a:pt x="243256" y="177799"/>
                </a:lnTo>
                <a:lnTo>
                  <a:pt x="259397" y="177799"/>
                </a:lnTo>
                <a:lnTo>
                  <a:pt x="257935" y="220979"/>
                </a:lnTo>
                <a:lnTo>
                  <a:pt x="257857" y="224789"/>
                </a:lnTo>
                <a:lnTo>
                  <a:pt x="244112" y="224789"/>
                </a:lnTo>
                <a:lnTo>
                  <a:pt x="232204" y="234949"/>
                </a:lnTo>
                <a:lnTo>
                  <a:pt x="221187" y="247649"/>
                </a:lnTo>
                <a:lnTo>
                  <a:pt x="216089" y="252729"/>
                </a:lnTo>
                <a:close/>
              </a:path>
              <a:path w="260984" h="632460">
                <a:moveTo>
                  <a:pt x="216652" y="297179"/>
                </a:moveTo>
                <a:lnTo>
                  <a:pt x="210135" y="297179"/>
                </a:lnTo>
                <a:lnTo>
                  <a:pt x="218898" y="287019"/>
                </a:lnTo>
                <a:lnTo>
                  <a:pt x="227431" y="276859"/>
                </a:lnTo>
                <a:lnTo>
                  <a:pt x="235810" y="265429"/>
                </a:lnTo>
                <a:lnTo>
                  <a:pt x="244112" y="253999"/>
                </a:lnTo>
                <a:lnTo>
                  <a:pt x="244112" y="224789"/>
                </a:lnTo>
                <a:lnTo>
                  <a:pt x="257857" y="224789"/>
                </a:lnTo>
                <a:lnTo>
                  <a:pt x="257049" y="264159"/>
                </a:lnTo>
                <a:lnTo>
                  <a:pt x="244112" y="264159"/>
                </a:lnTo>
                <a:lnTo>
                  <a:pt x="236411" y="274319"/>
                </a:lnTo>
                <a:lnTo>
                  <a:pt x="228073" y="284479"/>
                </a:lnTo>
                <a:lnTo>
                  <a:pt x="219259" y="294639"/>
                </a:lnTo>
                <a:lnTo>
                  <a:pt x="216652" y="297179"/>
                </a:lnTo>
                <a:close/>
              </a:path>
              <a:path w="260984" h="632460">
                <a:moveTo>
                  <a:pt x="214738" y="340359"/>
                </a:moveTo>
                <a:lnTo>
                  <a:pt x="210135" y="340359"/>
                </a:lnTo>
                <a:lnTo>
                  <a:pt x="235575" y="309879"/>
                </a:lnTo>
                <a:lnTo>
                  <a:pt x="244112" y="299719"/>
                </a:lnTo>
                <a:lnTo>
                  <a:pt x="244112" y="264159"/>
                </a:lnTo>
                <a:lnTo>
                  <a:pt x="257049" y="264159"/>
                </a:lnTo>
                <a:lnTo>
                  <a:pt x="256944" y="269239"/>
                </a:lnTo>
                <a:lnTo>
                  <a:pt x="256830" y="276859"/>
                </a:lnTo>
                <a:lnTo>
                  <a:pt x="256715" y="306069"/>
                </a:lnTo>
                <a:lnTo>
                  <a:pt x="244112" y="306069"/>
                </a:lnTo>
                <a:lnTo>
                  <a:pt x="235761" y="316229"/>
                </a:lnTo>
                <a:lnTo>
                  <a:pt x="218913" y="335279"/>
                </a:lnTo>
                <a:lnTo>
                  <a:pt x="214738" y="340359"/>
                </a:lnTo>
                <a:close/>
              </a:path>
              <a:path w="260984" h="632460">
                <a:moveTo>
                  <a:pt x="215490" y="389889"/>
                </a:moveTo>
                <a:lnTo>
                  <a:pt x="210991" y="389889"/>
                </a:lnTo>
                <a:lnTo>
                  <a:pt x="215197" y="384809"/>
                </a:lnTo>
                <a:lnTo>
                  <a:pt x="219476" y="378459"/>
                </a:lnTo>
                <a:lnTo>
                  <a:pt x="223755" y="373379"/>
                </a:lnTo>
                <a:lnTo>
                  <a:pt x="227961" y="368299"/>
                </a:lnTo>
                <a:lnTo>
                  <a:pt x="231798" y="363219"/>
                </a:lnTo>
                <a:lnTo>
                  <a:pt x="235716" y="358139"/>
                </a:lnTo>
                <a:lnTo>
                  <a:pt x="239794" y="353059"/>
                </a:lnTo>
                <a:lnTo>
                  <a:pt x="244112" y="346709"/>
                </a:lnTo>
                <a:lnTo>
                  <a:pt x="244112" y="306069"/>
                </a:lnTo>
                <a:lnTo>
                  <a:pt x="256715" y="306069"/>
                </a:lnTo>
                <a:lnTo>
                  <a:pt x="256578" y="355599"/>
                </a:lnTo>
                <a:lnTo>
                  <a:pt x="244112" y="355599"/>
                </a:lnTo>
                <a:lnTo>
                  <a:pt x="239870" y="360679"/>
                </a:lnTo>
                <a:lnTo>
                  <a:pt x="235591" y="364489"/>
                </a:lnTo>
                <a:lnTo>
                  <a:pt x="231776" y="369569"/>
                </a:lnTo>
                <a:lnTo>
                  <a:pt x="215490" y="389889"/>
                </a:lnTo>
                <a:close/>
              </a:path>
              <a:path w="260984" h="632460">
                <a:moveTo>
                  <a:pt x="216597" y="440689"/>
                </a:moveTo>
                <a:lnTo>
                  <a:pt x="212274" y="440689"/>
                </a:lnTo>
                <a:lnTo>
                  <a:pt x="216945" y="434339"/>
                </a:lnTo>
                <a:lnTo>
                  <a:pt x="244112" y="400049"/>
                </a:lnTo>
                <a:lnTo>
                  <a:pt x="244112" y="355599"/>
                </a:lnTo>
                <a:lnTo>
                  <a:pt x="256578" y="355599"/>
                </a:lnTo>
                <a:lnTo>
                  <a:pt x="256532" y="406399"/>
                </a:lnTo>
                <a:lnTo>
                  <a:pt x="244112" y="406399"/>
                </a:lnTo>
                <a:lnTo>
                  <a:pt x="236019" y="415289"/>
                </a:lnTo>
                <a:lnTo>
                  <a:pt x="232204" y="420369"/>
                </a:lnTo>
                <a:lnTo>
                  <a:pt x="222774" y="433069"/>
                </a:lnTo>
                <a:lnTo>
                  <a:pt x="217895" y="439419"/>
                </a:lnTo>
                <a:lnTo>
                  <a:pt x="216597" y="440689"/>
                </a:lnTo>
                <a:close/>
              </a:path>
              <a:path w="260984" h="632460">
                <a:moveTo>
                  <a:pt x="217081" y="488949"/>
                </a:moveTo>
                <a:lnTo>
                  <a:pt x="213522" y="488949"/>
                </a:lnTo>
                <a:lnTo>
                  <a:pt x="224574" y="476249"/>
                </a:lnTo>
                <a:lnTo>
                  <a:pt x="229672" y="469899"/>
                </a:lnTo>
                <a:lnTo>
                  <a:pt x="233363" y="464819"/>
                </a:lnTo>
                <a:lnTo>
                  <a:pt x="240422" y="453389"/>
                </a:lnTo>
                <a:lnTo>
                  <a:pt x="244112" y="448309"/>
                </a:lnTo>
                <a:lnTo>
                  <a:pt x="244112" y="406399"/>
                </a:lnTo>
                <a:lnTo>
                  <a:pt x="256532" y="406399"/>
                </a:lnTo>
                <a:lnTo>
                  <a:pt x="256577" y="455929"/>
                </a:lnTo>
                <a:lnTo>
                  <a:pt x="244112" y="455929"/>
                </a:lnTo>
                <a:lnTo>
                  <a:pt x="237907" y="466089"/>
                </a:lnTo>
                <a:lnTo>
                  <a:pt x="230515" y="474979"/>
                </a:lnTo>
                <a:lnTo>
                  <a:pt x="222488" y="483869"/>
                </a:lnTo>
                <a:lnTo>
                  <a:pt x="217081" y="488949"/>
                </a:lnTo>
                <a:close/>
              </a:path>
              <a:path w="260984" h="632460">
                <a:moveTo>
                  <a:pt x="217122" y="547369"/>
                </a:moveTo>
                <a:lnTo>
                  <a:pt x="215911" y="547369"/>
                </a:lnTo>
                <a:lnTo>
                  <a:pt x="215509" y="546473"/>
                </a:lnTo>
                <a:lnTo>
                  <a:pt x="215496" y="546099"/>
                </a:lnTo>
                <a:lnTo>
                  <a:pt x="215661" y="546099"/>
                </a:lnTo>
                <a:lnTo>
                  <a:pt x="218696" y="539749"/>
                </a:lnTo>
                <a:lnTo>
                  <a:pt x="222453" y="532129"/>
                </a:lnTo>
                <a:lnTo>
                  <a:pt x="230528" y="519429"/>
                </a:lnTo>
                <a:lnTo>
                  <a:pt x="235198" y="513079"/>
                </a:lnTo>
                <a:lnTo>
                  <a:pt x="239441" y="505459"/>
                </a:lnTo>
                <a:lnTo>
                  <a:pt x="244112" y="497839"/>
                </a:lnTo>
                <a:lnTo>
                  <a:pt x="244112" y="455929"/>
                </a:lnTo>
                <a:lnTo>
                  <a:pt x="256577" y="455929"/>
                </a:lnTo>
                <a:lnTo>
                  <a:pt x="256718" y="506729"/>
                </a:lnTo>
                <a:lnTo>
                  <a:pt x="244112" y="506729"/>
                </a:lnTo>
                <a:lnTo>
                  <a:pt x="241117" y="511809"/>
                </a:lnTo>
                <a:lnTo>
                  <a:pt x="234343" y="521969"/>
                </a:lnTo>
                <a:lnTo>
                  <a:pt x="230312" y="528319"/>
                </a:lnTo>
                <a:lnTo>
                  <a:pt x="226321" y="534669"/>
                </a:lnTo>
                <a:lnTo>
                  <a:pt x="222090" y="541019"/>
                </a:lnTo>
                <a:lnTo>
                  <a:pt x="217122" y="547369"/>
                </a:lnTo>
                <a:close/>
              </a:path>
              <a:path w="260984" h="632460">
                <a:moveTo>
                  <a:pt x="231241" y="600709"/>
                </a:moveTo>
                <a:lnTo>
                  <a:pt x="217337" y="600709"/>
                </a:lnTo>
                <a:lnTo>
                  <a:pt x="223808" y="585469"/>
                </a:lnTo>
                <a:lnTo>
                  <a:pt x="230466" y="571499"/>
                </a:lnTo>
                <a:lnTo>
                  <a:pt x="237351" y="557529"/>
                </a:lnTo>
                <a:lnTo>
                  <a:pt x="244504" y="543559"/>
                </a:lnTo>
                <a:lnTo>
                  <a:pt x="244504" y="542289"/>
                </a:lnTo>
                <a:lnTo>
                  <a:pt x="244112" y="542289"/>
                </a:lnTo>
                <a:lnTo>
                  <a:pt x="244112" y="506729"/>
                </a:lnTo>
                <a:lnTo>
                  <a:pt x="256718" y="506729"/>
                </a:lnTo>
                <a:lnTo>
                  <a:pt x="256840" y="538479"/>
                </a:lnTo>
                <a:lnTo>
                  <a:pt x="257695" y="539749"/>
                </a:lnTo>
                <a:lnTo>
                  <a:pt x="258087" y="541019"/>
                </a:lnTo>
                <a:lnTo>
                  <a:pt x="257268" y="543559"/>
                </a:lnTo>
                <a:lnTo>
                  <a:pt x="249800" y="563879"/>
                </a:lnTo>
                <a:lnTo>
                  <a:pt x="240498" y="582929"/>
                </a:lnTo>
                <a:lnTo>
                  <a:pt x="231241" y="600709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7" name="object 3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09954" y="3787566"/>
            <a:ext cx="318002" cy="1060449"/>
          </a:xfrm>
          <a:prstGeom prst="rect">
            <a:avLst/>
          </a:prstGeom>
        </p:spPr>
      </p:pic>
      <p:pic>
        <p:nvPicPr>
          <p:cNvPr id="38" name="object 3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30095" y="4006479"/>
            <a:ext cx="291506" cy="83692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8033" y="820450"/>
            <a:ext cx="1646555" cy="152400"/>
          </a:xfrm>
          <a:custGeom>
            <a:avLst/>
            <a:gdLst/>
            <a:ahLst/>
            <a:cxnLst/>
            <a:rect l="l" t="t" r="r" b="b"/>
            <a:pathLst>
              <a:path w="1646555" h="152400">
                <a:moveTo>
                  <a:pt x="72744" y="151828"/>
                </a:moveTo>
                <a:lnTo>
                  <a:pt x="70873" y="151828"/>
                </a:lnTo>
                <a:lnTo>
                  <a:pt x="43348" y="147206"/>
                </a:lnTo>
                <a:lnTo>
                  <a:pt x="20813" y="135214"/>
                </a:lnTo>
                <a:lnTo>
                  <a:pt x="5590" y="118661"/>
                </a:lnTo>
                <a:lnTo>
                  <a:pt x="0" y="100358"/>
                </a:lnTo>
                <a:lnTo>
                  <a:pt x="6181" y="80190"/>
                </a:lnTo>
                <a:lnTo>
                  <a:pt x="47252" y="54189"/>
                </a:lnTo>
                <a:lnTo>
                  <a:pt x="126227" y="45615"/>
                </a:lnTo>
                <a:lnTo>
                  <a:pt x="175919" y="42291"/>
                </a:lnTo>
                <a:lnTo>
                  <a:pt x="225628" y="39092"/>
                </a:lnTo>
                <a:lnTo>
                  <a:pt x="275355" y="36021"/>
                </a:lnTo>
                <a:lnTo>
                  <a:pt x="325098" y="33075"/>
                </a:lnTo>
                <a:lnTo>
                  <a:pt x="374857" y="30255"/>
                </a:lnTo>
                <a:lnTo>
                  <a:pt x="424630" y="27562"/>
                </a:lnTo>
                <a:lnTo>
                  <a:pt x="474419" y="24995"/>
                </a:lnTo>
                <a:lnTo>
                  <a:pt x="524221" y="22553"/>
                </a:lnTo>
                <a:lnTo>
                  <a:pt x="574037" y="20238"/>
                </a:lnTo>
                <a:lnTo>
                  <a:pt x="623865" y="18048"/>
                </a:lnTo>
                <a:lnTo>
                  <a:pt x="673705" y="15984"/>
                </a:lnTo>
                <a:lnTo>
                  <a:pt x="723557" y="14046"/>
                </a:lnTo>
                <a:lnTo>
                  <a:pt x="773419" y="12233"/>
                </a:lnTo>
                <a:lnTo>
                  <a:pt x="823291" y="10546"/>
                </a:lnTo>
                <a:lnTo>
                  <a:pt x="873173" y="8984"/>
                </a:lnTo>
                <a:lnTo>
                  <a:pt x="923064" y="7547"/>
                </a:lnTo>
                <a:lnTo>
                  <a:pt x="972963" y="6236"/>
                </a:lnTo>
                <a:lnTo>
                  <a:pt x="1022869" y="5050"/>
                </a:lnTo>
                <a:lnTo>
                  <a:pt x="1072783" y="3989"/>
                </a:lnTo>
                <a:lnTo>
                  <a:pt x="1122702" y="3054"/>
                </a:lnTo>
                <a:lnTo>
                  <a:pt x="1172628" y="2243"/>
                </a:lnTo>
                <a:lnTo>
                  <a:pt x="1222558" y="1557"/>
                </a:lnTo>
                <a:lnTo>
                  <a:pt x="1272493" y="996"/>
                </a:lnTo>
                <a:lnTo>
                  <a:pt x="1322432" y="560"/>
                </a:lnTo>
                <a:lnTo>
                  <a:pt x="1372374" y="249"/>
                </a:lnTo>
                <a:lnTo>
                  <a:pt x="1422318" y="62"/>
                </a:lnTo>
                <a:lnTo>
                  <a:pt x="1472264" y="0"/>
                </a:lnTo>
                <a:lnTo>
                  <a:pt x="1497206" y="16"/>
                </a:lnTo>
                <a:lnTo>
                  <a:pt x="1547115" y="150"/>
                </a:lnTo>
                <a:lnTo>
                  <a:pt x="1613214" y="7949"/>
                </a:lnTo>
                <a:lnTo>
                  <a:pt x="1646306" y="51508"/>
                </a:lnTo>
                <a:lnTo>
                  <a:pt x="1638259" y="76077"/>
                </a:lnTo>
                <a:lnTo>
                  <a:pt x="1613816" y="94964"/>
                </a:lnTo>
                <a:lnTo>
                  <a:pt x="1572977" y="102517"/>
                </a:lnTo>
                <a:lnTo>
                  <a:pt x="1572075" y="102517"/>
                </a:lnTo>
                <a:lnTo>
                  <a:pt x="1547509" y="102413"/>
                </a:lnTo>
                <a:lnTo>
                  <a:pt x="1522934" y="102336"/>
                </a:lnTo>
                <a:lnTo>
                  <a:pt x="1498353" y="102288"/>
                </a:lnTo>
                <a:lnTo>
                  <a:pt x="1473768" y="102272"/>
                </a:lnTo>
                <a:lnTo>
                  <a:pt x="1423768" y="102335"/>
                </a:lnTo>
                <a:lnTo>
                  <a:pt x="1373770" y="102525"/>
                </a:lnTo>
                <a:lnTo>
                  <a:pt x="1323774" y="102842"/>
                </a:lnTo>
                <a:lnTo>
                  <a:pt x="1273782" y="103285"/>
                </a:lnTo>
                <a:lnTo>
                  <a:pt x="1223793" y="103854"/>
                </a:lnTo>
                <a:lnTo>
                  <a:pt x="1173809" y="104550"/>
                </a:lnTo>
                <a:lnTo>
                  <a:pt x="1123830" y="105371"/>
                </a:lnTo>
                <a:lnTo>
                  <a:pt x="1073856" y="106319"/>
                </a:lnTo>
                <a:lnTo>
                  <a:pt x="1023889" y="107393"/>
                </a:lnTo>
                <a:lnTo>
                  <a:pt x="973929" y="108593"/>
                </a:lnTo>
                <a:lnTo>
                  <a:pt x="923977" y="109919"/>
                </a:lnTo>
                <a:lnTo>
                  <a:pt x="874032" y="111370"/>
                </a:lnTo>
                <a:lnTo>
                  <a:pt x="824097" y="112947"/>
                </a:lnTo>
                <a:lnTo>
                  <a:pt x="774171" y="114650"/>
                </a:lnTo>
                <a:lnTo>
                  <a:pt x="724255" y="116478"/>
                </a:lnTo>
                <a:lnTo>
                  <a:pt x="674349" y="118432"/>
                </a:lnTo>
                <a:lnTo>
                  <a:pt x="624456" y="120511"/>
                </a:lnTo>
                <a:lnTo>
                  <a:pt x="574574" y="122715"/>
                </a:lnTo>
                <a:lnTo>
                  <a:pt x="524705" y="125045"/>
                </a:lnTo>
                <a:lnTo>
                  <a:pt x="474849" y="127499"/>
                </a:lnTo>
                <a:lnTo>
                  <a:pt x="425006" y="130079"/>
                </a:lnTo>
                <a:lnTo>
                  <a:pt x="375179" y="132783"/>
                </a:lnTo>
                <a:lnTo>
                  <a:pt x="325366" y="135612"/>
                </a:lnTo>
                <a:lnTo>
                  <a:pt x="275570" y="138566"/>
                </a:lnTo>
                <a:lnTo>
                  <a:pt x="225789" y="141645"/>
                </a:lnTo>
                <a:lnTo>
                  <a:pt x="176026" y="144848"/>
                </a:lnTo>
                <a:lnTo>
                  <a:pt x="126281" y="148176"/>
                </a:lnTo>
                <a:lnTo>
                  <a:pt x="76553" y="151628"/>
                </a:lnTo>
                <a:lnTo>
                  <a:pt x="74649" y="151761"/>
                </a:lnTo>
                <a:lnTo>
                  <a:pt x="72744" y="151828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8475" y="521884"/>
            <a:ext cx="158940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5" dirty="0"/>
              <a:t>Our</a:t>
            </a:r>
            <a:r>
              <a:rPr spc="-125" dirty="0"/>
              <a:t> </a:t>
            </a:r>
            <a:r>
              <a:rPr spc="-345" dirty="0"/>
              <a:t>T</a:t>
            </a:r>
            <a:r>
              <a:rPr spc="-110" dirty="0"/>
              <a:t>eam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66800" y="1363077"/>
            <a:ext cx="2149302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000" i="1" spc="30" dirty="0">
                <a:solidFill>
                  <a:srgbClr val="73CBCE"/>
                </a:solidFill>
                <a:latin typeface="Trebuchet MS"/>
                <a:cs typeface="Trebuchet MS"/>
              </a:rPr>
              <a:t>Mohammed Taha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47800" y="2462465"/>
            <a:ext cx="1776811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000" i="1" dirty="0">
                <a:solidFill>
                  <a:srgbClr val="FAA83E"/>
                </a:solidFill>
                <a:latin typeface="Trebuchet MS"/>
                <a:cs typeface="Trebuchet MS"/>
              </a:rPr>
              <a:t>Nasser Khaled</a:t>
            </a:r>
            <a:endParaRPr sz="2000" dirty="0">
              <a:latin typeface="Trebuchet MS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34129" y="2404257"/>
            <a:ext cx="450983" cy="312419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3813501" y="1276756"/>
            <a:ext cx="4979035" cy="3033395"/>
            <a:chOff x="3813501" y="1276756"/>
            <a:chExt cx="4979035" cy="3033395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13501" y="1276756"/>
              <a:ext cx="547300" cy="33908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4516704" y="1404933"/>
              <a:ext cx="1798320" cy="362585"/>
            </a:xfrm>
            <a:custGeom>
              <a:avLst/>
              <a:gdLst/>
              <a:ahLst/>
              <a:cxnLst/>
              <a:rect l="l" t="t" r="r" b="b"/>
              <a:pathLst>
                <a:path w="1798320" h="362585">
                  <a:moveTo>
                    <a:pt x="0" y="0"/>
                  </a:moveTo>
                  <a:lnTo>
                    <a:pt x="45302" y="23500"/>
                  </a:lnTo>
                  <a:lnTo>
                    <a:pt x="90720" y="47567"/>
                  </a:lnTo>
                  <a:lnTo>
                    <a:pt x="136367" y="71620"/>
                  </a:lnTo>
                  <a:lnTo>
                    <a:pt x="182361" y="95080"/>
                  </a:lnTo>
                  <a:lnTo>
                    <a:pt x="228818" y="117367"/>
                  </a:lnTo>
                  <a:lnTo>
                    <a:pt x="275852" y="137902"/>
                  </a:lnTo>
                  <a:lnTo>
                    <a:pt x="323581" y="156106"/>
                  </a:lnTo>
                  <a:lnTo>
                    <a:pt x="372120" y="171398"/>
                  </a:lnTo>
                  <a:lnTo>
                    <a:pt x="421585" y="183199"/>
                  </a:lnTo>
                  <a:lnTo>
                    <a:pt x="468320" y="187570"/>
                  </a:lnTo>
                  <a:lnTo>
                    <a:pt x="519004" y="184099"/>
                  </a:lnTo>
                  <a:lnTo>
                    <a:pt x="568869" y="173471"/>
                  </a:lnTo>
                  <a:lnTo>
                    <a:pt x="613151" y="156373"/>
                  </a:lnTo>
                  <a:lnTo>
                    <a:pt x="647082" y="133492"/>
                  </a:lnTo>
                  <a:lnTo>
                    <a:pt x="664830" y="73124"/>
                  </a:lnTo>
                  <a:lnTo>
                    <a:pt x="639280" y="54246"/>
                  </a:lnTo>
                  <a:lnTo>
                    <a:pt x="594727" y="54388"/>
                  </a:lnTo>
                  <a:lnTo>
                    <a:pt x="546392" y="68882"/>
                  </a:lnTo>
                  <a:lnTo>
                    <a:pt x="509493" y="93061"/>
                  </a:lnTo>
                  <a:lnTo>
                    <a:pt x="516547" y="156278"/>
                  </a:lnTo>
                  <a:lnTo>
                    <a:pt x="546705" y="185887"/>
                  </a:lnTo>
                  <a:lnTo>
                    <a:pt x="586602" y="211331"/>
                  </a:lnTo>
                  <a:lnTo>
                    <a:pt x="633115" y="232860"/>
                  </a:lnTo>
                  <a:lnTo>
                    <a:pt x="683121" y="250721"/>
                  </a:lnTo>
                  <a:lnTo>
                    <a:pt x="733498" y="265166"/>
                  </a:lnTo>
                  <a:lnTo>
                    <a:pt x="781124" y="276441"/>
                  </a:lnTo>
                  <a:lnTo>
                    <a:pt x="827674" y="284794"/>
                  </a:lnTo>
                  <a:lnTo>
                    <a:pt x="875118" y="290190"/>
                  </a:lnTo>
                  <a:lnTo>
                    <a:pt x="923318" y="293010"/>
                  </a:lnTo>
                  <a:lnTo>
                    <a:pt x="972134" y="293634"/>
                  </a:lnTo>
                  <a:lnTo>
                    <a:pt x="1021428" y="292441"/>
                  </a:lnTo>
                  <a:lnTo>
                    <a:pt x="1071060" y="289811"/>
                  </a:lnTo>
                  <a:lnTo>
                    <a:pt x="1120892" y="286124"/>
                  </a:lnTo>
                  <a:lnTo>
                    <a:pt x="1170784" y="281759"/>
                  </a:lnTo>
                  <a:lnTo>
                    <a:pt x="1220598" y="277097"/>
                  </a:lnTo>
                  <a:lnTo>
                    <a:pt x="1270195" y="272518"/>
                  </a:lnTo>
                  <a:lnTo>
                    <a:pt x="1319435" y="268400"/>
                  </a:lnTo>
                  <a:lnTo>
                    <a:pt x="1368180" y="265124"/>
                  </a:lnTo>
                  <a:lnTo>
                    <a:pt x="1416290" y="263070"/>
                  </a:lnTo>
                  <a:lnTo>
                    <a:pt x="1463628" y="262617"/>
                  </a:lnTo>
                  <a:lnTo>
                    <a:pt x="1510053" y="264145"/>
                  </a:lnTo>
                  <a:lnTo>
                    <a:pt x="1555427" y="268035"/>
                  </a:lnTo>
                  <a:lnTo>
                    <a:pt x="1599610" y="274665"/>
                  </a:lnTo>
                  <a:lnTo>
                    <a:pt x="1642465" y="284415"/>
                  </a:lnTo>
                  <a:lnTo>
                    <a:pt x="1683851" y="297666"/>
                  </a:lnTo>
                  <a:lnTo>
                    <a:pt x="1723630" y="314797"/>
                  </a:lnTo>
                  <a:lnTo>
                    <a:pt x="1761663" y="336188"/>
                  </a:lnTo>
                  <a:lnTo>
                    <a:pt x="1797810" y="362219"/>
                  </a:lnTo>
                </a:path>
              </a:pathLst>
            </a:custGeom>
            <a:ln w="19049">
              <a:solidFill>
                <a:srgbClr val="73CBC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04124" y="1423158"/>
              <a:ext cx="4488330" cy="2886605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731109" y="3538615"/>
            <a:ext cx="445939" cy="37591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885162" y="1355892"/>
            <a:ext cx="2135505" cy="2543175"/>
            <a:chOff x="6409849" y="919321"/>
            <a:chExt cx="2135505" cy="2543175"/>
          </a:xfrm>
        </p:grpSpPr>
        <p:sp>
          <p:nvSpPr>
            <p:cNvPr id="3" name="object 3"/>
            <p:cNvSpPr/>
            <p:nvPr/>
          </p:nvSpPr>
          <p:spPr>
            <a:xfrm>
              <a:off x="6409849" y="1789973"/>
              <a:ext cx="320040" cy="219075"/>
            </a:xfrm>
            <a:custGeom>
              <a:avLst/>
              <a:gdLst/>
              <a:ahLst/>
              <a:cxnLst/>
              <a:rect l="l" t="t" r="r" b="b"/>
              <a:pathLst>
                <a:path w="320040" h="219075">
                  <a:moveTo>
                    <a:pt x="47104" y="218563"/>
                  </a:moveTo>
                  <a:lnTo>
                    <a:pt x="38316" y="218563"/>
                  </a:lnTo>
                  <a:lnTo>
                    <a:pt x="32428" y="215487"/>
                  </a:lnTo>
                  <a:lnTo>
                    <a:pt x="16565" y="163844"/>
                  </a:lnTo>
                  <a:lnTo>
                    <a:pt x="7532" y="116850"/>
                  </a:lnTo>
                  <a:lnTo>
                    <a:pt x="2624" y="69093"/>
                  </a:lnTo>
                  <a:lnTo>
                    <a:pt x="1141" y="21091"/>
                  </a:lnTo>
                  <a:lnTo>
                    <a:pt x="0" y="14125"/>
                  </a:lnTo>
                  <a:lnTo>
                    <a:pt x="2228" y="7283"/>
                  </a:lnTo>
                  <a:lnTo>
                    <a:pt x="7407" y="2072"/>
                  </a:lnTo>
                  <a:lnTo>
                    <a:pt x="15115" y="0"/>
                  </a:lnTo>
                  <a:lnTo>
                    <a:pt x="16872" y="0"/>
                  </a:lnTo>
                  <a:lnTo>
                    <a:pt x="17839" y="175"/>
                  </a:lnTo>
                  <a:lnTo>
                    <a:pt x="65826" y="7253"/>
                  </a:lnTo>
                  <a:lnTo>
                    <a:pt x="115642" y="15581"/>
                  </a:lnTo>
                  <a:lnTo>
                    <a:pt x="165804" y="26232"/>
                  </a:lnTo>
                  <a:lnTo>
                    <a:pt x="202758" y="36822"/>
                  </a:lnTo>
                  <a:lnTo>
                    <a:pt x="36734" y="36822"/>
                  </a:lnTo>
                  <a:lnTo>
                    <a:pt x="40373" y="76832"/>
                  </a:lnTo>
                  <a:lnTo>
                    <a:pt x="44822" y="116872"/>
                  </a:lnTo>
                  <a:lnTo>
                    <a:pt x="54487" y="196944"/>
                  </a:lnTo>
                  <a:lnTo>
                    <a:pt x="161180" y="196944"/>
                  </a:lnTo>
                  <a:lnTo>
                    <a:pt x="109371" y="209028"/>
                  </a:lnTo>
                  <a:lnTo>
                    <a:pt x="83121" y="213875"/>
                  </a:lnTo>
                  <a:lnTo>
                    <a:pt x="57953" y="215751"/>
                  </a:lnTo>
                  <a:lnTo>
                    <a:pt x="52377" y="215751"/>
                  </a:lnTo>
                  <a:lnTo>
                    <a:pt x="50180" y="217596"/>
                  </a:lnTo>
                  <a:lnTo>
                    <a:pt x="47104" y="218563"/>
                  </a:lnTo>
                  <a:close/>
                </a:path>
                <a:path w="320040" h="219075">
                  <a:moveTo>
                    <a:pt x="161180" y="196944"/>
                  </a:moveTo>
                  <a:lnTo>
                    <a:pt x="54487" y="196944"/>
                  </a:lnTo>
                  <a:lnTo>
                    <a:pt x="96311" y="179365"/>
                  </a:lnTo>
                  <a:lnTo>
                    <a:pt x="142510" y="167105"/>
                  </a:lnTo>
                  <a:lnTo>
                    <a:pt x="190919" y="158713"/>
                  </a:lnTo>
                  <a:lnTo>
                    <a:pt x="239374" y="152739"/>
                  </a:lnTo>
                  <a:lnTo>
                    <a:pt x="285712" y="147730"/>
                  </a:lnTo>
                  <a:lnTo>
                    <a:pt x="283786" y="135139"/>
                  </a:lnTo>
                  <a:lnTo>
                    <a:pt x="282625" y="122475"/>
                  </a:lnTo>
                  <a:lnTo>
                    <a:pt x="282240" y="109629"/>
                  </a:lnTo>
                  <a:lnTo>
                    <a:pt x="282636" y="96494"/>
                  </a:lnTo>
                  <a:lnTo>
                    <a:pt x="282636" y="95440"/>
                  </a:lnTo>
                  <a:lnTo>
                    <a:pt x="233743" y="83590"/>
                  </a:lnTo>
                  <a:lnTo>
                    <a:pt x="134403" y="61809"/>
                  </a:lnTo>
                  <a:lnTo>
                    <a:pt x="85079" y="50149"/>
                  </a:lnTo>
                  <a:lnTo>
                    <a:pt x="36734" y="36822"/>
                  </a:lnTo>
                  <a:lnTo>
                    <a:pt x="202758" y="36822"/>
                  </a:lnTo>
                  <a:lnTo>
                    <a:pt x="214831" y="40282"/>
                  </a:lnTo>
                  <a:lnTo>
                    <a:pt x="261242" y="58804"/>
                  </a:lnTo>
                  <a:lnTo>
                    <a:pt x="303553" y="82873"/>
                  </a:lnTo>
                  <a:lnTo>
                    <a:pt x="305662" y="82873"/>
                  </a:lnTo>
                  <a:lnTo>
                    <a:pt x="307683" y="84982"/>
                  </a:lnTo>
                  <a:lnTo>
                    <a:pt x="308738" y="85948"/>
                  </a:lnTo>
                  <a:lnTo>
                    <a:pt x="311902" y="88058"/>
                  </a:lnTo>
                  <a:lnTo>
                    <a:pt x="312957" y="91221"/>
                  </a:lnTo>
                  <a:lnTo>
                    <a:pt x="311902" y="94385"/>
                  </a:lnTo>
                  <a:lnTo>
                    <a:pt x="312957" y="95440"/>
                  </a:lnTo>
                  <a:lnTo>
                    <a:pt x="312758" y="111852"/>
                  </a:lnTo>
                  <a:lnTo>
                    <a:pt x="313737" y="126814"/>
                  </a:lnTo>
                  <a:lnTo>
                    <a:pt x="315886" y="141776"/>
                  </a:lnTo>
                  <a:lnTo>
                    <a:pt x="319197" y="157133"/>
                  </a:lnTo>
                  <a:lnTo>
                    <a:pt x="319574" y="164336"/>
                  </a:lnTo>
                  <a:lnTo>
                    <a:pt x="316615" y="170063"/>
                  </a:lnTo>
                  <a:lnTo>
                    <a:pt x="311299" y="174027"/>
                  </a:lnTo>
                  <a:lnTo>
                    <a:pt x="304607" y="175940"/>
                  </a:lnTo>
                  <a:lnTo>
                    <a:pt x="268503" y="180260"/>
                  </a:lnTo>
                  <a:lnTo>
                    <a:pt x="232498" y="185256"/>
                  </a:lnTo>
                  <a:lnTo>
                    <a:pt x="196691" y="190845"/>
                  </a:lnTo>
                  <a:lnTo>
                    <a:pt x="161180" y="196944"/>
                  </a:lnTo>
                  <a:close/>
                </a:path>
                <a:path w="320040" h="219075">
                  <a:moveTo>
                    <a:pt x="56772" y="215839"/>
                  </a:moveTo>
                  <a:lnTo>
                    <a:pt x="55278" y="215839"/>
                  </a:lnTo>
                  <a:lnTo>
                    <a:pt x="53872" y="215751"/>
                  </a:lnTo>
                  <a:lnTo>
                    <a:pt x="57953" y="215751"/>
                  </a:lnTo>
                  <a:lnTo>
                    <a:pt x="56772" y="215839"/>
                  </a:lnTo>
                  <a:close/>
                </a:path>
              </a:pathLst>
            </a:custGeom>
            <a:solidFill>
              <a:srgbClr val="73CB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57350" y="919321"/>
              <a:ext cx="1987418" cy="2542644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1431299" y="2234926"/>
            <a:ext cx="3882390" cy="1971694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 marR="5080" algn="just">
              <a:lnSpc>
                <a:spcPts val="2030"/>
              </a:lnSpc>
              <a:spcBef>
                <a:spcPts val="175"/>
              </a:spcBef>
            </a:pPr>
            <a:r>
              <a:rPr lang="en-US" sz="1700" b="1" spc="-60" dirty="0">
                <a:solidFill>
                  <a:srgbClr val="1A4477"/>
                </a:solidFill>
                <a:latin typeface="Tahoma"/>
                <a:cs typeface="Tahoma"/>
              </a:rPr>
              <a:t>1- Django.</a:t>
            </a:r>
          </a:p>
          <a:p>
            <a:pPr marL="12700" marR="5080" algn="just">
              <a:lnSpc>
                <a:spcPts val="2030"/>
              </a:lnSpc>
              <a:spcBef>
                <a:spcPts val="175"/>
              </a:spcBef>
            </a:pPr>
            <a:endParaRPr lang="en-US" sz="1700" b="1" spc="-60" dirty="0">
              <a:solidFill>
                <a:srgbClr val="1A4477"/>
              </a:solidFill>
              <a:latin typeface="Tahoma"/>
              <a:cs typeface="Tahoma"/>
            </a:endParaRPr>
          </a:p>
          <a:p>
            <a:pPr marL="12700" marR="5080" algn="just">
              <a:lnSpc>
                <a:spcPts val="2030"/>
              </a:lnSpc>
              <a:spcBef>
                <a:spcPts val="175"/>
              </a:spcBef>
            </a:pPr>
            <a:r>
              <a:rPr lang="en-US" sz="1700" b="1" spc="-60" dirty="0">
                <a:solidFill>
                  <a:srgbClr val="1A4477"/>
                </a:solidFill>
                <a:latin typeface="Tahoma"/>
                <a:cs typeface="Tahoma"/>
              </a:rPr>
              <a:t>2-Flutter.</a:t>
            </a:r>
          </a:p>
          <a:p>
            <a:pPr marL="12700" marR="5080" algn="just">
              <a:lnSpc>
                <a:spcPts val="2030"/>
              </a:lnSpc>
              <a:spcBef>
                <a:spcPts val="175"/>
              </a:spcBef>
            </a:pPr>
            <a:endParaRPr lang="en-US" sz="1700" b="1" spc="-60" dirty="0">
              <a:solidFill>
                <a:srgbClr val="1A4477"/>
              </a:solidFill>
              <a:latin typeface="Tahoma"/>
              <a:cs typeface="Tahoma"/>
            </a:endParaRPr>
          </a:p>
          <a:p>
            <a:pPr marL="12700" marR="5080" algn="just">
              <a:lnSpc>
                <a:spcPts val="2030"/>
              </a:lnSpc>
              <a:spcBef>
                <a:spcPts val="175"/>
              </a:spcBef>
            </a:pPr>
            <a:r>
              <a:rPr lang="en-US" sz="1700" b="1" spc="-60" dirty="0">
                <a:solidFill>
                  <a:srgbClr val="1A4477"/>
                </a:solidFill>
                <a:latin typeface="Tahoma"/>
                <a:cs typeface="Tahoma"/>
              </a:rPr>
              <a:t>3-Python anywhere.</a:t>
            </a:r>
          </a:p>
          <a:p>
            <a:pPr marL="12700" marR="5080" algn="just">
              <a:lnSpc>
                <a:spcPts val="2030"/>
              </a:lnSpc>
              <a:spcBef>
                <a:spcPts val="175"/>
              </a:spcBef>
            </a:pPr>
            <a:endParaRPr lang="en-US" sz="1700" b="1" spc="-60" dirty="0">
              <a:solidFill>
                <a:srgbClr val="1A4477"/>
              </a:solidFill>
              <a:latin typeface="Tahoma"/>
              <a:cs typeface="Tahoma"/>
            </a:endParaRPr>
          </a:p>
          <a:p>
            <a:pPr marL="12700" marR="5080" algn="just">
              <a:lnSpc>
                <a:spcPts val="2030"/>
              </a:lnSpc>
              <a:spcBef>
                <a:spcPts val="175"/>
              </a:spcBef>
            </a:pPr>
            <a:r>
              <a:rPr lang="en-US" sz="1700" b="1" spc="-60" dirty="0">
                <a:solidFill>
                  <a:srgbClr val="1A4477"/>
                </a:solidFill>
                <a:latin typeface="Tahoma"/>
                <a:cs typeface="Tahoma"/>
              </a:rPr>
              <a:t>4-AWS Lambda Service</a:t>
            </a:r>
            <a:endParaRPr lang="en-US" sz="1700" dirty="0">
              <a:latin typeface="Tahoma"/>
              <a:cs typeface="Tahom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408026" y="1762403"/>
            <a:ext cx="2094230" cy="152400"/>
          </a:xfrm>
          <a:custGeom>
            <a:avLst/>
            <a:gdLst/>
            <a:ahLst/>
            <a:cxnLst/>
            <a:rect l="l" t="t" r="r" b="b"/>
            <a:pathLst>
              <a:path w="2094229" h="152400">
                <a:moveTo>
                  <a:pt x="92604" y="151828"/>
                </a:moveTo>
                <a:lnTo>
                  <a:pt x="90222" y="151828"/>
                </a:lnTo>
                <a:lnTo>
                  <a:pt x="55182" y="147206"/>
                </a:lnTo>
                <a:lnTo>
                  <a:pt x="26495" y="135214"/>
                </a:lnTo>
                <a:lnTo>
                  <a:pt x="7116" y="118661"/>
                </a:lnTo>
                <a:lnTo>
                  <a:pt x="0" y="100358"/>
                </a:lnTo>
                <a:lnTo>
                  <a:pt x="7869" y="80190"/>
                </a:lnTo>
                <a:lnTo>
                  <a:pt x="60153" y="54189"/>
                </a:lnTo>
                <a:lnTo>
                  <a:pt x="148039" y="46295"/>
                </a:lnTo>
                <a:lnTo>
                  <a:pt x="198640" y="43605"/>
                </a:lnTo>
                <a:lnTo>
                  <a:pt x="249255" y="40996"/>
                </a:lnTo>
                <a:lnTo>
                  <a:pt x="299885" y="38468"/>
                </a:lnTo>
                <a:lnTo>
                  <a:pt x="350529" y="36020"/>
                </a:lnTo>
                <a:lnTo>
                  <a:pt x="401185" y="33654"/>
                </a:lnTo>
                <a:lnTo>
                  <a:pt x="451855" y="31368"/>
                </a:lnTo>
                <a:lnTo>
                  <a:pt x="502538" y="29163"/>
                </a:lnTo>
                <a:lnTo>
                  <a:pt x="553232" y="27038"/>
                </a:lnTo>
                <a:lnTo>
                  <a:pt x="603938" y="24995"/>
                </a:lnTo>
                <a:lnTo>
                  <a:pt x="654656" y="23031"/>
                </a:lnTo>
                <a:lnTo>
                  <a:pt x="705384" y="21149"/>
                </a:lnTo>
                <a:lnTo>
                  <a:pt x="756123" y="19347"/>
                </a:lnTo>
                <a:lnTo>
                  <a:pt x="806872" y="17625"/>
                </a:lnTo>
                <a:lnTo>
                  <a:pt x="857631" y="15984"/>
                </a:lnTo>
                <a:lnTo>
                  <a:pt x="908399" y="14423"/>
                </a:lnTo>
                <a:lnTo>
                  <a:pt x="959176" y="12943"/>
                </a:lnTo>
                <a:lnTo>
                  <a:pt x="1009961" y="11543"/>
                </a:lnTo>
                <a:lnTo>
                  <a:pt x="1060754" y="10223"/>
                </a:lnTo>
                <a:lnTo>
                  <a:pt x="1111555" y="8984"/>
                </a:lnTo>
                <a:lnTo>
                  <a:pt x="1162363" y="7825"/>
                </a:lnTo>
                <a:lnTo>
                  <a:pt x="1213178" y="6746"/>
                </a:lnTo>
                <a:lnTo>
                  <a:pt x="1263999" y="5747"/>
                </a:lnTo>
                <a:lnTo>
                  <a:pt x="1314826" y="4828"/>
                </a:lnTo>
                <a:lnTo>
                  <a:pt x="1365659" y="3989"/>
                </a:lnTo>
                <a:lnTo>
                  <a:pt x="1416497" y="3231"/>
                </a:lnTo>
                <a:lnTo>
                  <a:pt x="1467339" y="2552"/>
                </a:lnTo>
                <a:lnTo>
                  <a:pt x="1518186" y="1954"/>
                </a:lnTo>
                <a:lnTo>
                  <a:pt x="1569037" y="1435"/>
                </a:lnTo>
                <a:lnTo>
                  <a:pt x="1619892" y="996"/>
                </a:lnTo>
                <a:lnTo>
                  <a:pt x="1670749" y="637"/>
                </a:lnTo>
                <a:lnTo>
                  <a:pt x="1721609" y="358"/>
                </a:lnTo>
                <a:lnTo>
                  <a:pt x="1772472" y="159"/>
                </a:lnTo>
                <a:lnTo>
                  <a:pt x="1823336" y="39"/>
                </a:lnTo>
                <a:lnTo>
                  <a:pt x="1874202" y="0"/>
                </a:lnTo>
                <a:lnTo>
                  <a:pt x="1905953" y="16"/>
                </a:lnTo>
                <a:lnTo>
                  <a:pt x="1969486" y="150"/>
                </a:lnTo>
                <a:lnTo>
                  <a:pt x="2047428" y="6029"/>
                </a:lnTo>
                <a:lnTo>
                  <a:pt x="2093759" y="40642"/>
                </a:lnTo>
                <a:lnTo>
                  <a:pt x="2093924" y="62371"/>
                </a:lnTo>
                <a:lnTo>
                  <a:pt x="2078753" y="82300"/>
                </a:lnTo>
                <a:lnTo>
                  <a:pt x="2048249" y="96869"/>
                </a:lnTo>
                <a:lnTo>
                  <a:pt x="2002410" y="102517"/>
                </a:lnTo>
                <a:lnTo>
                  <a:pt x="2001261" y="102517"/>
                </a:lnTo>
                <a:lnTo>
                  <a:pt x="1969989" y="102413"/>
                </a:lnTo>
                <a:lnTo>
                  <a:pt x="1938704" y="102336"/>
                </a:lnTo>
                <a:lnTo>
                  <a:pt x="1907412" y="102288"/>
                </a:lnTo>
                <a:lnTo>
                  <a:pt x="1876116" y="102272"/>
                </a:lnTo>
                <a:lnTo>
                  <a:pt x="1825195" y="102313"/>
                </a:lnTo>
                <a:lnTo>
                  <a:pt x="1774276" y="102434"/>
                </a:lnTo>
                <a:lnTo>
                  <a:pt x="1723359" y="102637"/>
                </a:lnTo>
                <a:lnTo>
                  <a:pt x="1672444" y="102920"/>
                </a:lnTo>
                <a:lnTo>
                  <a:pt x="1621532" y="103285"/>
                </a:lnTo>
                <a:lnTo>
                  <a:pt x="1570623" y="103730"/>
                </a:lnTo>
                <a:lnTo>
                  <a:pt x="1519718" y="104256"/>
                </a:lnTo>
                <a:lnTo>
                  <a:pt x="1468816" y="104863"/>
                </a:lnTo>
                <a:lnTo>
                  <a:pt x="1417919" y="105551"/>
                </a:lnTo>
                <a:lnTo>
                  <a:pt x="1367026" y="106319"/>
                </a:lnTo>
                <a:lnTo>
                  <a:pt x="1316139" y="107168"/>
                </a:lnTo>
                <a:lnTo>
                  <a:pt x="1265257" y="108098"/>
                </a:lnTo>
                <a:lnTo>
                  <a:pt x="1214381" y="109108"/>
                </a:lnTo>
                <a:lnTo>
                  <a:pt x="1163511" y="110199"/>
                </a:lnTo>
                <a:lnTo>
                  <a:pt x="1112649" y="111370"/>
                </a:lnTo>
                <a:lnTo>
                  <a:pt x="1061793" y="112622"/>
                </a:lnTo>
                <a:lnTo>
                  <a:pt x="1010945" y="113954"/>
                </a:lnTo>
                <a:lnTo>
                  <a:pt x="960105" y="115366"/>
                </a:lnTo>
                <a:lnTo>
                  <a:pt x="909274" y="116859"/>
                </a:lnTo>
                <a:lnTo>
                  <a:pt x="858451" y="118432"/>
                </a:lnTo>
                <a:lnTo>
                  <a:pt x="807638" y="120085"/>
                </a:lnTo>
                <a:lnTo>
                  <a:pt x="756834" y="121818"/>
                </a:lnTo>
                <a:lnTo>
                  <a:pt x="706041" y="123632"/>
                </a:lnTo>
                <a:lnTo>
                  <a:pt x="655257" y="125525"/>
                </a:lnTo>
                <a:lnTo>
                  <a:pt x="604485" y="127499"/>
                </a:lnTo>
                <a:lnTo>
                  <a:pt x="553724" y="129553"/>
                </a:lnTo>
                <a:lnTo>
                  <a:pt x="502975" y="131686"/>
                </a:lnTo>
                <a:lnTo>
                  <a:pt x="452238" y="133900"/>
                </a:lnTo>
                <a:lnTo>
                  <a:pt x="401514" y="136193"/>
                </a:lnTo>
                <a:lnTo>
                  <a:pt x="350802" y="138566"/>
                </a:lnTo>
                <a:lnTo>
                  <a:pt x="300104" y="141019"/>
                </a:lnTo>
                <a:lnTo>
                  <a:pt x="249419" y="143552"/>
                </a:lnTo>
                <a:lnTo>
                  <a:pt x="198749" y="146164"/>
                </a:lnTo>
                <a:lnTo>
                  <a:pt x="148094" y="148856"/>
                </a:lnTo>
                <a:lnTo>
                  <a:pt x="97453" y="151628"/>
                </a:lnTo>
                <a:lnTo>
                  <a:pt x="95028" y="151761"/>
                </a:lnTo>
                <a:lnTo>
                  <a:pt x="92604" y="151828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431310" y="1322805"/>
            <a:ext cx="182753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pc="-40" dirty="0"/>
              <a:t>Software</a:t>
            </a:r>
            <a:endParaRPr spc="-40" dirty="0"/>
          </a:p>
        </p:txBody>
      </p:sp>
      <p:sp>
        <p:nvSpPr>
          <p:cNvPr id="8" name="object 8"/>
          <p:cNvSpPr/>
          <p:nvPr/>
        </p:nvSpPr>
        <p:spPr>
          <a:xfrm>
            <a:off x="4484125" y="1005894"/>
            <a:ext cx="1123315" cy="604520"/>
          </a:xfrm>
          <a:custGeom>
            <a:avLst/>
            <a:gdLst/>
            <a:ahLst/>
            <a:cxnLst/>
            <a:rect l="l" t="t" r="r" b="b"/>
            <a:pathLst>
              <a:path w="1123314" h="604519">
                <a:moveTo>
                  <a:pt x="493698" y="108174"/>
                </a:moveTo>
                <a:lnTo>
                  <a:pt x="424764" y="108174"/>
                </a:lnTo>
                <a:lnTo>
                  <a:pt x="469544" y="75146"/>
                </a:lnTo>
                <a:lnTo>
                  <a:pt x="518293" y="47801"/>
                </a:lnTo>
                <a:lnTo>
                  <a:pt x="569806" y="26493"/>
                </a:lnTo>
                <a:lnTo>
                  <a:pt x="622877" y="11577"/>
                </a:lnTo>
                <a:lnTo>
                  <a:pt x="674240" y="3168"/>
                </a:lnTo>
                <a:lnTo>
                  <a:pt x="726969" y="0"/>
                </a:lnTo>
                <a:lnTo>
                  <a:pt x="779919" y="2701"/>
                </a:lnTo>
                <a:lnTo>
                  <a:pt x="831944" y="11902"/>
                </a:lnTo>
                <a:lnTo>
                  <a:pt x="881898" y="28232"/>
                </a:lnTo>
                <a:lnTo>
                  <a:pt x="910552" y="42998"/>
                </a:lnTo>
                <a:lnTo>
                  <a:pt x="717511" y="42998"/>
                </a:lnTo>
                <a:lnTo>
                  <a:pt x="674079" y="46405"/>
                </a:lnTo>
                <a:lnTo>
                  <a:pt x="630915" y="53798"/>
                </a:lnTo>
                <a:lnTo>
                  <a:pt x="588601" y="65074"/>
                </a:lnTo>
                <a:lnTo>
                  <a:pt x="547716" y="80131"/>
                </a:lnTo>
                <a:lnTo>
                  <a:pt x="508842" y="98864"/>
                </a:lnTo>
                <a:lnTo>
                  <a:pt x="493698" y="108174"/>
                </a:lnTo>
                <a:close/>
              </a:path>
              <a:path w="1123314" h="604519">
                <a:moveTo>
                  <a:pt x="1084090" y="252529"/>
                </a:moveTo>
                <a:lnTo>
                  <a:pt x="1038550" y="252529"/>
                </a:lnTo>
                <a:lnTo>
                  <a:pt x="1038875" y="250912"/>
                </a:lnTo>
                <a:lnTo>
                  <a:pt x="1024689" y="208773"/>
                </a:lnTo>
                <a:lnTo>
                  <a:pt x="1004966" y="171653"/>
                </a:lnTo>
                <a:lnTo>
                  <a:pt x="980286" y="139449"/>
                </a:lnTo>
                <a:lnTo>
                  <a:pt x="951230" y="112058"/>
                </a:lnTo>
                <a:lnTo>
                  <a:pt x="918378" y="89377"/>
                </a:lnTo>
                <a:lnTo>
                  <a:pt x="882312" y="71302"/>
                </a:lnTo>
                <a:lnTo>
                  <a:pt x="843612" y="57730"/>
                </a:lnTo>
                <a:lnTo>
                  <a:pt x="802858" y="48557"/>
                </a:lnTo>
                <a:lnTo>
                  <a:pt x="760630" y="43681"/>
                </a:lnTo>
                <a:lnTo>
                  <a:pt x="717511" y="42998"/>
                </a:lnTo>
                <a:lnTo>
                  <a:pt x="910552" y="42998"/>
                </a:lnTo>
                <a:lnTo>
                  <a:pt x="968034" y="81555"/>
                </a:lnTo>
                <a:lnTo>
                  <a:pt x="1002488" y="116133"/>
                </a:lnTo>
                <a:lnTo>
                  <a:pt x="1031031" y="155529"/>
                </a:lnTo>
                <a:lnTo>
                  <a:pt x="1052694" y="199224"/>
                </a:lnTo>
                <a:lnTo>
                  <a:pt x="1098313" y="199224"/>
                </a:lnTo>
                <a:lnTo>
                  <a:pt x="1090250" y="226308"/>
                </a:lnTo>
                <a:lnTo>
                  <a:pt x="1084090" y="252529"/>
                </a:lnTo>
                <a:close/>
              </a:path>
              <a:path w="1123314" h="604519">
                <a:moveTo>
                  <a:pt x="13342" y="603944"/>
                </a:moveTo>
                <a:lnTo>
                  <a:pt x="5173" y="601061"/>
                </a:lnTo>
                <a:lnTo>
                  <a:pt x="1089" y="591996"/>
                </a:lnTo>
                <a:lnTo>
                  <a:pt x="0" y="556501"/>
                </a:lnTo>
                <a:lnTo>
                  <a:pt x="1171" y="521198"/>
                </a:lnTo>
                <a:lnTo>
                  <a:pt x="10324" y="451789"/>
                </a:lnTo>
                <a:lnTo>
                  <a:pt x="22875" y="402327"/>
                </a:lnTo>
                <a:lnTo>
                  <a:pt x="40350" y="354804"/>
                </a:lnTo>
                <a:lnTo>
                  <a:pt x="62746" y="309725"/>
                </a:lnTo>
                <a:lnTo>
                  <a:pt x="90063" y="267595"/>
                </a:lnTo>
                <a:lnTo>
                  <a:pt x="122298" y="228918"/>
                </a:lnTo>
                <a:lnTo>
                  <a:pt x="159449" y="194200"/>
                </a:lnTo>
                <a:lnTo>
                  <a:pt x="201515" y="163945"/>
                </a:lnTo>
                <a:lnTo>
                  <a:pt x="248493" y="138658"/>
                </a:lnTo>
                <a:lnTo>
                  <a:pt x="289728" y="122623"/>
                </a:lnTo>
                <a:lnTo>
                  <a:pt x="333902" y="111257"/>
                </a:lnTo>
                <a:lnTo>
                  <a:pt x="379439" y="105971"/>
                </a:lnTo>
                <a:lnTo>
                  <a:pt x="424764" y="108174"/>
                </a:lnTo>
                <a:lnTo>
                  <a:pt x="493698" y="108174"/>
                </a:lnTo>
                <a:lnTo>
                  <a:pt x="472558" y="121171"/>
                </a:lnTo>
                <a:lnTo>
                  <a:pt x="481171" y="124846"/>
                </a:lnTo>
                <a:lnTo>
                  <a:pt x="489542" y="128957"/>
                </a:lnTo>
                <a:lnTo>
                  <a:pt x="497706" y="133565"/>
                </a:lnTo>
                <a:lnTo>
                  <a:pt x="505697" y="138731"/>
                </a:lnTo>
                <a:lnTo>
                  <a:pt x="527743" y="158781"/>
                </a:lnTo>
                <a:lnTo>
                  <a:pt x="374499" y="158781"/>
                </a:lnTo>
                <a:lnTo>
                  <a:pt x="348415" y="161747"/>
                </a:lnTo>
                <a:lnTo>
                  <a:pt x="297889" y="174437"/>
                </a:lnTo>
                <a:lnTo>
                  <a:pt x="227743" y="207590"/>
                </a:lnTo>
                <a:lnTo>
                  <a:pt x="185972" y="237764"/>
                </a:lnTo>
                <a:lnTo>
                  <a:pt x="149116" y="273181"/>
                </a:lnTo>
                <a:lnTo>
                  <a:pt x="117152" y="313099"/>
                </a:lnTo>
                <a:lnTo>
                  <a:pt x="90057" y="356777"/>
                </a:lnTo>
                <a:lnTo>
                  <a:pt x="67806" y="403471"/>
                </a:lnTo>
                <a:lnTo>
                  <a:pt x="50378" y="452439"/>
                </a:lnTo>
                <a:lnTo>
                  <a:pt x="37746" y="502938"/>
                </a:lnTo>
                <a:lnTo>
                  <a:pt x="30754" y="546590"/>
                </a:lnTo>
                <a:lnTo>
                  <a:pt x="27095" y="592172"/>
                </a:lnTo>
                <a:lnTo>
                  <a:pt x="26929" y="593000"/>
                </a:lnTo>
                <a:lnTo>
                  <a:pt x="21845" y="601105"/>
                </a:lnTo>
                <a:lnTo>
                  <a:pt x="13342" y="603944"/>
                </a:lnTo>
                <a:close/>
              </a:path>
              <a:path w="1123314" h="604519">
                <a:moveTo>
                  <a:pt x="1098313" y="199224"/>
                </a:moveTo>
                <a:lnTo>
                  <a:pt x="1052694" y="199224"/>
                </a:lnTo>
                <a:lnTo>
                  <a:pt x="1060085" y="178502"/>
                </a:lnTo>
                <a:lnTo>
                  <a:pt x="1068701" y="158345"/>
                </a:lnTo>
                <a:lnTo>
                  <a:pt x="1078581" y="138865"/>
                </a:lnTo>
                <a:lnTo>
                  <a:pt x="1089763" y="120173"/>
                </a:lnTo>
                <a:lnTo>
                  <a:pt x="1100354" y="111768"/>
                </a:lnTo>
                <a:lnTo>
                  <a:pt x="1112060" y="112191"/>
                </a:lnTo>
                <a:lnTo>
                  <a:pt x="1120874" y="119554"/>
                </a:lnTo>
                <a:lnTo>
                  <a:pt x="1122788" y="131968"/>
                </a:lnTo>
                <a:lnTo>
                  <a:pt x="1122511" y="133348"/>
                </a:lnTo>
                <a:lnTo>
                  <a:pt x="1122052" y="134814"/>
                </a:lnTo>
                <a:lnTo>
                  <a:pt x="1109692" y="166338"/>
                </a:lnTo>
                <a:lnTo>
                  <a:pt x="1099209" y="196216"/>
                </a:lnTo>
                <a:lnTo>
                  <a:pt x="1098313" y="199224"/>
                </a:lnTo>
                <a:close/>
              </a:path>
              <a:path w="1123314" h="604519">
                <a:moveTo>
                  <a:pt x="442750" y="515082"/>
                </a:moveTo>
                <a:lnTo>
                  <a:pt x="398743" y="509762"/>
                </a:lnTo>
                <a:lnTo>
                  <a:pt x="362611" y="489410"/>
                </a:lnTo>
                <a:lnTo>
                  <a:pt x="334878" y="457874"/>
                </a:lnTo>
                <a:lnTo>
                  <a:pt x="316067" y="419001"/>
                </a:lnTo>
                <a:lnTo>
                  <a:pt x="306700" y="376637"/>
                </a:lnTo>
                <a:lnTo>
                  <a:pt x="305105" y="332528"/>
                </a:lnTo>
                <a:lnTo>
                  <a:pt x="306842" y="311220"/>
                </a:lnTo>
                <a:lnTo>
                  <a:pt x="319920" y="254657"/>
                </a:lnTo>
                <a:lnTo>
                  <a:pt x="352481" y="188726"/>
                </a:lnTo>
                <a:lnTo>
                  <a:pt x="374499" y="158781"/>
                </a:lnTo>
                <a:lnTo>
                  <a:pt x="527743" y="158781"/>
                </a:lnTo>
                <a:lnTo>
                  <a:pt x="530468" y="161259"/>
                </a:lnTo>
                <a:lnTo>
                  <a:pt x="423829" y="161259"/>
                </a:lnTo>
                <a:lnTo>
                  <a:pt x="406415" y="180104"/>
                </a:lnTo>
                <a:lnTo>
                  <a:pt x="376773" y="221783"/>
                </a:lnTo>
                <a:lnTo>
                  <a:pt x="358544" y="259052"/>
                </a:lnTo>
                <a:lnTo>
                  <a:pt x="344353" y="307340"/>
                </a:lnTo>
                <a:lnTo>
                  <a:pt x="339456" y="346330"/>
                </a:lnTo>
                <a:lnTo>
                  <a:pt x="341051" y="385193"/>
                </a:lnTo>
                <a:lnTo>
                  <a:pt x="350461" y="421902"/>
                </a:lnTo>
                <a:lnTo>
                  <a:pt x="369006" y="454431"/>
                </a:lnTo>
                <a:lnTo>
                  <a:pt x="392592" y="474546"/>
                </a:lnTo>
                <a:lnTo>
                  <a:pt x="420498" y="483329"/>
                </a:lnTo>
                <a:lnTo>
                  <a:pt x="518435" y="483329"/>
                </a:lnTo>
                <a:lnTo>
                  <a:pt x="486327" y="504285"/>
                </a:lnTo>
                <a:lnTo>
                  <a:pt x="442750" y="515082"/>
                </a:lnTo>
                <a:close/>
              </a:path>
              <a:path w="1123314" h="604519">
                <a:moveTo>
                  <a:pt x="518435" y="483329"/>
                </a:moveTo>
                <a:lnTo>
                  <a:pt x="420498" y="483329"/>
                </a:lnTo>
                <a:lnTo>
                  <a:pt x="450083" y="481598"/>
                </a:lnTo>
                <a:lnTo>
                  <a:pt x="478707" y="470175"/>
                </a:lnTo>
                <a:lnTo>
                  <a:pt x="519331" y="427250"/>
                </a:lnTo>
                <a:lnTo>
                  <a:pt x="539809" y="371300"/>
                </a:lnTo>
                <a:lnTo>
                  <a:pt x="544189" y="322434"/>
                </a:lnTo>
                <a:lnTo>
                  <a:pt x="537817" y="273181"/>
                </a:lnTo>
                <a:lnTo>
                  <a:pt x="519117" y="226308"/>
                </a:lnTo>
                <a:lnTo>
                  <a:pt x="487068" y="188839"/>
                </a:lnTo>
                <a:lnTo>
                  <a:pt x="440872" y="165230"/>
                </a:lnTo>
                <a:lnTo>
                  <a:pt x="423829" y="161259"/>
                </a:lnTo>
                <a:lnTo>
                  <a:pt x="530468" y="161259"/>
                </a:lnTo>
                <a:lnTo>
                  <a:pt x="540525" y="170406"/>
                </a:lnTo>
                <a:lnTo>
                  <a:pt x="565528" y="209379"/>
                </a:lnTo>
                <a:lnTo>
                  <a:pt x="581198" y="253325"/>
                </a:lnTo>
                <a:lnTo>
                  <a:pt x="588028" y="299920"/>
                </a:lnTo>
                <a:lnTo>
                  <a:pt x="586508" y="346839"/>
                </a:lnTo>
                <a:lnTo>
                  <a:pt x="570844" y="408600"/>
                </a:lnTo>
                <a:lnTo>
                  <a:pt x="550429" y="447905"/>
                </a:lnTo>
                <a:lnTo>
                  <a:pt x="522238" y="480846"/>
                </a:lnTo>
                <a:lnTo>
                  <a:pt x="518435" y="483329"/>
                </a:lnTo>
                <a:close/>
              </a:path>
              <a:path w="1123314" h="604519">
                <a:moveTo>
                  <a:pt x="1052390" y="344561"/>
                </a:moveTo>
                <a:lnTo>
                  <a:pt x="1038427" y="339616"/>
                </a:lnTo>
                <a:lnTo>
                  <a:pt x="1029811" y="324676"/>
                </a:lnTo>
                <a:lnTo>
                  <a:pt x="1019653" y="299195"/>
                </a:lnTo>
                <a:lnTo>
                  <a:pt x="1002011" y="281079"/>
                </a:lnTo>
                <a:lnTo>
                  <a:pt x="979021" y="269302"/>
                </a:lnTo>
                <a:lnTo>
                  <a:pt x="952819" y="262840"/>
                </a:lnTo>
                <a:lnTo>
                  <a:pt x="944217" y="259717"/>
                </a:lnTo>
                <a:lnTo>
                  <a:pt x="938664" y="253755"/>
                </a:lnTo>
                <a:lnTo>
                  <a:pt x="936065" y="246063"/>
                </a:lnTo>
                <a:lnTo>
                  <a:pt x="936324" y="237752"/>
                </a:lnTo>
                <a:lnTo>
                  <a:pt x="938571" y="231323"/>
                </a:lnTo>
                <a:lnTo>
                  <a:pt x="942593" y="225800"/>
                </a:lnTo>
                <a:lnTo>
                  <a:pt x="948336" y="221783"/>
                </a:lnTo>
                <a:lnTo>
                  <a:pt x="955743" y="219873"/>
                </a:lnTo>
                <a:lnTo>
                  <a:pt x="979364" y="221087"/>
                </a:lnTo>
                <a:lnTo>
                  <a:pt x="1001272" y="227371"/>
                </a:lnTo>
                <a:lnTo>
                  <a:pt x="1021117" y="238069"/>
                </a:lnTo>
                <a:lnTo>
                  <a:pt x="1038550" y="252529"/>
                </a:lnTo>
                <a:lnTo>
                  <a:pt x="1084090" y="252529"/>
                </a:lnTo>
                <a:lnTo>
                  <a:pt x="1076240" y="304644"/>
                </a:lnTo>
                <a:lnTo>
                  <a:pt x="1075076" y="322688"/>
                </a:lnTo>
                <a:lnTo>
                  <a:pt x="1074909" y="324131"/>
                </a:lnTo>
                <a:lnTo>
                  <a:pt x="1074640" y="325471"/>
                </a:lnTo>
                <a:lnTo>
                  <a:pt x="1066271" y="339762"/>
                </a:lnTo>
                <a:lnTo>
                  <a:pt x="1052390" y="344561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00600" y="4307033"/>
            <a:ext cx="1207135" cy="439420"/>
          </a:xfrm>
          <a:custGeom>
            <a:avLst/>
            <a:gdLst/>
            <a:ahLst/>
            <a:cxnLst/>
            <a:rect l="l" t="t" r="r" b="b"/>
            <a:pathLst>
              <a:path w="1207135" h="439420">
                <a:moveTo>
                  <a:pt x="17568" y="210468"/>
                </a:moveTo>
                <a:lnTo>
                  <a:pt x="6435" y="206826"/>
                </a:lnTo>
                <a:lnTo>
                  <a:pt x="0" y="197314"/>
                </a:lnTo>
                <a:lnTo>
                  <a:pt x="1591" y="184854"/>
                </a:lnTo>
                <a:lnTo>
                  <a:pt x="2239" y="183605"/>
                </a:lnTo>
                <a:lnTo>
                  <a:pt x="3085" y="182322"/>
                </a:lnTo>
                <a:lnTo>
                  <a:pt x="23676" y="155443"/>
                </a:lnTo>
                <a:lnTo>
                  <a:pt x="42008" y="129626"/>
                </a:lnTo>
                <a:lnTo>
                  <a:pt x="74165" y="76005"/>
                </a:lnTo>
                <a:lnTo>
                  <a:pt x="94050" y="31770"/>
                </a:lnTo>
                <a:lnTo>
                  <a:pt x="100157" y="14750"/>
                </a:lnTo>
                <a:lnTo>
                  <a:pt x="100715" y="13410"/>
                </a:lnTo>
                <a:lnTo>
                  <a:pt x="101344" y="12196"/>
                </a:lnTo>
                <a:lnTo>
                  <a:pt x="113337" y="775"/>
                </a:lnTo>
                <a:lnTo>
                  <a:pt x="128004" y="0"/>
                </a:lnTo>
                <a:lnTo>
                  <a:pt x="140056" y="8611"/>
                </a:lnTo>
                <a:lnTo>
                  <a:pt x="144207" y="25350"/>
                </a:lnTo>
                <a:lnTo>
                  <a:pt x="146928" y="52646"/>
                </a:lnTo>
                <a:lnTo>
                  <a:pt x="158875" y="74932"/>
                </a:lnTo>
                <a:lnTo>
                  <a:pt x="177360" y="92272"/>
                </a:lnTo>
                <a:lnTo>
                  <a:pt x="115868" y="92272"/>
                </a:lnTo>
                <a:lnTo>
                  <a:pt x="115110" y="93735"/>
                </a:lnTo>
                <a:lnTo>
                  <a:pt x="117097" y="138154"/>
                </a:lnTo>
                <a:lnTo>
                  <a:pt x="117401" y="139591"/>
                </a:lnTo>
                <a:lnTo>
                  <a:pt x="87543" y="139591"/>
                </a:lnTo>
                <a:lnTo>
                  <a:pt x="74639" y="157553"/>
                </a:lnTo>
                <a:lnTo>
                  <a:pt x="60861" y="174454"/>
                </a:lnTo>
                <a:lnTo>
                  <a:pt x="45982" y="190445"/>
                </a:lnTo>
                <a:lnTo>
                  <a:pt x="30069" y="205318"/>
                </a:lnTo>
                <a:lnTo>
                  <a:pt x="17568" y="210468"/>
                </a:lnTo>
                <a:close/>
              </a:path>
              <a:path w="1207135" h="439420">
                <a:moveTo>
                  <a:pt x="929268" y="396783"/>
                </a:moveTo>
                <a:lnTo>
                  <a:pt x="496482" y="396783"/>
                </a:lnTo>
                <a:lnTo>
                  <a:pt x="539935" y="393612"/>
                </a:lnTo>
                <a:lnTo>
                  <a:pt x="582473" y="386353"/>
                </a:lnTo>
                <a:lnTo>
                  <a:pt x="623508" y="374944"/>
                </a:lnTo>
                <a:lnTo>
                  <a:pt x="616247" y="369031"/>
                </a:lnTo>
                <a:lnTo>
                  <a:pt x="609338" y="362766"/>
                </a:lnTo>
                <a:lnTo>
                  <a:pt x="571797" y="308842"/>
                </a:lnTo>
                <a:lnTo>
                  <a:pt x="558539" y="264476"/>
                </a:lnTo>
                <a:lnTo>
                  <a:pt x="555637" y="218101"/>
                </a:lnTo>
                <a:lnTo>
                  <a:pt x="555742" y="217050"/>
                </a:lnTo>
                <a:lnTo>
                  <a:pt x="561940" y="171244"/>
                </a:lnTo>
                <a:lnTo>
                  <a:pt x="576368" y="126572"/>
                </a:lnTo>
                <a:lnTo>
                  <a:pt x="608492" y="71546"/>
                </a:lnTo>
                <a:lnTo>
                  <a:pt x="638975" y="39414"/>
                </a:lnTo>
                <a:lnTo>
                  <a:pt x="675172" y="15548"/>
                </a:lnTo>
                <a:lnTo>
                  <a:pt x="716162" y="2948"/>
                </a:lnTo>
                <a:lnTo>
                  <a:pt x="761026" y="4615"/>
                </a:lnTo>
                <a:lnTo>
                  <a:pt x="801848" y="21890"/>
                </a:lnTo>
                <a:lnTo>
                  <a:pt x="814531" y="34768"/>
                </a:lnTo>
                <a:lnTo>
                  <a:pt x="744724" y="34768"/>
                </a:lnTo>
                <a:lnTo>
                  <a:pt x="714058" y="37835"/>
                </a:lnTo>
                <a:lnTo>
                  <a:pt x="663152" y="67860"/>
                </a:lnTo>
                <a:lnTo>
                  <a:pt x="628008" y="115971"/>
                </a:lnTo>
                <a:lnTo>
                  <a:pt x="610293" y="161723"/>
                </a:lnTo>
                <a:lnTo>
                  <a:pt x="602697" y="211526"/>
                </a:lnTo>
                <a:lnTo>
                  <a:pt x="607821" y="261034"/>
                </a:lnTo>
                <a:lnTo>
                  <a:pt x="628265" y="305901"/>
                </a:lnTo>
                <a:lnTo>
                  <a:pt x="666137" y="341359"/>
                </a:lnTo>
                <a:lnTo>
                  <a:pt x="681419" y="349885"/>
                </a:lnTo>
                <a:lnTo>
                  <a:pt x="748917" y="349885"/>
                </a:lnTo>
                <a:lnTo>
                  <a:pt x="728143" y="365900"/>
                </a:lnTo>
                <a:lnTo>
                  <a:pt x="754031" y="370259"/>
                </a:lnTo>
                <a:lnTo>
                  <a:pt x="780211" y="372226"/>
                </a:lnTo>
                <a:lnTo>
                  <a:pt x="982007" y="372226"/>
                </a:lnTo>
                <a:lnTo>
                  <a:pt x="944605" y="391297"/>
                </a:lnTo>
                <a:lnTo>
                  <a:pt x="929268" y="396783"/>
                </a:lnTo>
                <a:close/>
              </a:path>
              <a:path w="1207135" h="439420">
                <a:moveTo>
                  <a:pt x="748917" y="349885"/>
                </a:moveTo>
                <a:lnTo>
                  <a:pt x="681419" y="349885"/>
                </a:lnTo>
                <a:lnTo>
                  <a:pt x="703363" y="336587"/>
                </a:lnTo>
                <a:lnTo>
                  <a:pt x="723989" y="321591"/>
                </a:lnTo>
                <a:lnTo>
                  <a:pt x="761198" y="286207"/>
                </a:lnTo>
                <a:lnTo>
                  <a:pt x="789832" y="246436"/>
                </a:lnTo>
                <a:lnTo>
                  <a:pt x="813656" y="195342"/>
                </a:lnTo>
                <a:lnTo>
                  <a:pt x="822864" y="157553"/>
                </a:lnTo>
                <a:lnTo>
                  <a:pt x="823967" y="119673"/>
                </a:lnTo>
                <a:lnTo>
                  <a:pt x="815135" y="83285"/>
                </a:lnTo>
                <a:lnTo>
                  <a:pt x="798027" y="57435"/>
                </a:lnTo>
                <a:lnTo>
                  <a:pt x="773635" y="41282"/>
                </a:lnTo>
                <a:lnTo>
                  <a:pt x="744724" y="34768"/>
                </a:lnTo>
                <a:lnTo>
                  <a:pt x="814531" y="34768"/>
                </a:lnTo>
                <a:lnTo>
                  <a:pt x="830948" y="51435"/>
                </a:lnTo>
                <a:lnTo>
                  <a:pt x="848884" y="89408"/>
                </a:lnTo>
                <a:lnTo>
                  <a:pt x="856219" y="131967"/>
                </a:lnTo>
                <a:lnTo>
                  <a:pt x="853513" y="175269"/>
                </a:lnTo>
                <a:lnTo>
                  <a:pt x="842854" y="218101"/>
                </a:lnTo>
                <a:lnTo>
                  <a:pt x="826342" y="257152"/>
                </a:lnTo>
                <a:lnTo>
                  <a:pt x="784034" y="317525"/>
                </a:lnTo>
                <a:lnTo>
                  <a:pt x="757579" y="343207"/>
                </a:lnTo>
                <a:lnTo>
                  <a:pt x="748917" y="349885"/>
                </a:lnTo>
                <a:close/>
              </a:path>
              <a:path w="1207135" h="439420">
                <a:moveTo>
                  <a:pt x="982007" y="372226"/>
                </a:moveTo>
                <a:lnTo>
                  <a:pt x="780211" y="372226"/>
                </a:lnTo>
                <a:lnTo>
                  <a:pt x="806095" y="372028"/>
                </a:lnTo>
                <a:lnTo>
                  <a:pt x="831096" y="369889"/>
                </a:lnTo>
                <a:lnTo>
                  <a:pt x="882672" y="359554"/>
                </a:lnTo>
                <a:lnTo>
                  <a:pt x="931156" y="342100"/>
                </a:lnTo>
                <a:lnTo>
                  <a:pt x="976365" y="318249"/>
                </a:lnTo>
                <a:lnTo>
                  <a:pt x="1018116" y="288719"/>
                </a:lnTo>
                <a:lnTo>
                  <a:pt x="1056228" y="254232"/>
                </a:lnTo>
                <a:lnTo>
                  <a:pt x="1090517" y="215507"/>
                </a:lnTo>
                <a:lnTo>
                  <a:pt x="1120801" y="173263"/>
                </a:lnTo>
                <a:lnTo>
                  <a:pt x="1146897" y="128222"/>
                </a:lnTo>
                <a:lnTo>
                  <a:pt x="1165682" y="88203"/>
                </a:lnTo>
                <a:lnTo>
                  <a:pt x="1181244" y="46915"/>
                </a:lnTo>
                <a:lnTo>
                  <a:pt x="1181460" y="46230"/>
                </a:lnTo>
                <a:lnTo>
                  <a:pt x="1181796" y="45408"/>
                </a:lnTo>
                <a:lnTo>
                  <a:pt x="1182184" y="44658"/>
                </a:lnTo>
                <a:lnTo>
                  <a:pt x="1189311" y="38274"/>
                </a:lnTo>
                <a:lnTo>
                  <a:pt x="1198267" y="37895"/>
                </a:lnTo>
                <a:lnTo>
                  <a:pt x="1205322" y="42924"/>
                </a:lnTo>
                <a:lnTo>
                  <a:pt x="1206741" y="52764"/>
                </a:lnTo>
                <a:lnTo>
                  <a:pt x="1197977" y="87178"/>
                </a:lnTo>
                <a:lnTo>
                  <a:pt x="1174128" y="153426"/>
                </a:lnTo>
                <a:lnTo>
                  <a:pt x="1133382" y="229024"/>
                </a:lnTo>
                <a:lnTo>
                  <a:pt x="1103454" y="269866"/>
                </a:lnTo>
                <a:lnTo>
                  <a:pt x="1069470" y="306999"/>
                </a:lnTo>
                <a:lnTo>
                  <a:pt x="1031574" y="339938"/>
                </a:lnTo>
                <a:lnTo>
                  <a:pt x="989905" y="368199"/>
                </a:lnTo>
                <a:lnTo>
                  <a:pt x="982007" y="372226"/>
                </a:lnTo>
                <a:close/>
              </a:path>
              <a:path w="1207135" h="439420">
                <a:moveTo>
                  <a:pt x="194071" y="146753"/>
                </a:moveTo>
                <a:lnTo>
                  <a:pt x="144741" y="126753"/>
                </a:lnTo>
                <a:lnTo>
                  <a:pt x="115868" y="92272"/>
                </a:lnTo>
                <a:lnTo>
                  <a:pt x="177360" y="92272"/>
                </a:lnTo>
                <a:lnTo>
                  <a:pt x="177715" y="92605"/>
                </a:lnTo>
                <a:lnTo>
                  <a:pt x="201110" y="106057"/>
                </a:lnTo>
                <a:lnTo>
                  <a:pt x="208514" y="111435"/>
                </a:lnTo>
                <a:lnTo>
                  <a:pt x="212203" y="118700"/>
                </a:lnTo>
                <a:lnTo>
                  <a:pt x="212574" y="126811"/>
                </a:lnTo>
                <a:lnTo>
                  <a:pt x="210029" y="134726"/>
                </a:lnTo>
                <a:lnTo>
                  <a:pt x="206092" y="140284"/>
                </a:lnTo>
                <a:lnTo>
                  <a:pt x="200700" y="144480"/>
                </a:lnTo>
                <a:lnTo>
                  <a:pt x="194071" y="146753"/>
                </a:lnTo>
                <a:close/>
              </a:path>
              <a:path w="1207135" h="439420">
                <a:moveTo>
                  <a:pt x="503881" y="439056"/>
                </a:moveTo>
                <a:lnTo>
                  <a:pt x="448755" y="438723"/>
                </a:lnTo>
                <a:lnTo>
                  <a:pt x="397069" y="432609"/>
                </a:lnTo>
                <a:lnTo>
                  <a:pt x="345518" y="421080"/>
                </a:lnTo>
                <a:lnTo>
                  <a:pt x="295377" y="403849"/>
                </a:lnTo>
                <a:lnTo>
                  <a:pt x="247921" y="380627"/>
                </a:lnTo>
                <a:lnTo>
                  <a:pt x="204426" y="351128"/>
                </a:lnTo>
                <a:lnTo>
                  <a:pt x="166166" y="315062"/>
                </a:lnTo>
                <a:lnTo>
                  <a:pt x="136384" y="276075"/>
                </a:lnTo>
                <a:lnTo>
                  <a:pt x="112828" y="233322"/>
                </a:lnTo>
                <a:lnTo>
                  <a:pt x="96286" y="187571"/>
                </a:lnTo>
                <a:lnTo>
                  <a:pt x="87543" y="139591"/>
                </a:lnTo>
                <a:lnTo>
                  <a:pt x="117401" y="139591"/>
                </a:lnTo>
                <a:lnTo>
                  <a:pt x="125792" y="179279"/>
                </a:lnTo>
                <a:lnTo>
                  <a:pt x="140610" y="217050"/>
                </a:lnTo>
                <a:lnTo>
                  <a:pt x="160964" y="251404"/>
                </a:lnTo>
                <a:lnTo>
                  <a:pt x="186267" y="282282"/>
                </a:lnTo>
                <a:lnTo>
                  <a:pt x="215932" y="309621"/>
                </a:lnTo>
                <a:lnTo>
                  <a:pt x="249374" y="333361"/>
                </a:lnTo>
                <a:lnTo>
                  <a:pt x="286006" y="353440"/>
                </a:lnTo>
                <a:lnTo>
                  <a:pt x="325240" y="369797"/>
                </a:lnTo>
                <a:lnTo>
                  <a:pt x="366492" y="382371"/>
                </a:lnTo>
                <a:lnTo>
                  <a:pt x="409174" y="391101"/>
                </a:lnTo>
                <a:lnTo>
                  <a:pt x="452699" y="395925"/>
                </a:lnTo>
                <a:lnTo>
                  <a:pt x="496482" y="396783"/>
                </a:lnTo>
                <a:lnTo>
                  <a:pt x="929268" y="396783"/>
                </a:lnTo>
                <a:lnTo>
                  <a:pt x="918474" y="400643"/>
                </a:lnTo>
                <a:lnTo>
                  <a:pt x="665848" y="400643"/>
                </a:lnTo>
                <a:lnTo>
                  <a:pt x="613684" y="420009"/>
                </a:lnTo>
                <a:lnTo>
                  <a:pt x="559276" y="432815"/>
                </a:lnTo>
                <a:lnTo>
                  <a:pt x="503881" y="439056"/>
                </a:lnTo>
                <a:close/>
              </a:path>
              <a:path w="1207135" h="439420">
                <a:moveTo>
                  <a:pt x="799618" y="424079"/>
                </a:moveTo>
                <a:lnTo>
                  <a:pt x="754024" y="422793"/>
                </a:lnTo>
                <a:lnTo>
                  <a:pt x="708800" y="415288"/>
                </a:lnTo>
                <a:lnTo>
                  <a:pt x="665848" y="400643"/>
                </a:lnTo>
                <a:lnTo>
                  <a:pt x="918474" y="400643"/>
                </a:lnTo>
                <a:lnTo>
                  <a:pt x="895816" y="408747"/>
                </a:lnTo>
                <a:lnTo>
                  <a:pt x="843678" y="420066"/>
                </a:lnTo>
                <a:lnTo>
                  <a:pt x="799618" y="424079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-304800" y="2617998"/>
            <a:ext cx="3734544" cy="19364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84835">
              <a:lnSpc>
                <a:spcPct val="100000"/>
              </a:lnSpc>
              <a:spcBef>
                <a:spcPts val="100"/>
              </a:spcBef>
            </a:pPr>
            <a:r>
              <a:rPr lang="en-US" sz="2000" i="1" spc="-20" dirty="0">
                <a:solidFill>
                  <a:srgbClr val="1A4477"/>
                </a:solidFill>
                <a:latin typeface="Trebuchet MS"/>
                <a:cs typeface="Trebuchet MS"/>
              </a:rPr>
              <a:t>Modern payment services</a:t>
            </a:r>
            <a:endParaRPr lang="ar-SA" sz="2000" i="1" spc="-20" dirty="0">
              <a:solidFill>
                <a:srgbClr val="1A4477"/>
              </a:solidFill>
              <a:latin typeface="Trebuchet MS"/>
              <a:cs typeface="Trebuchet MS"/>
            </a:endParaRPr>
          </a:p>
          <a:p>
            <a:pPr marL="584835">
              <a:lnSpc>
                <a:spcPct val="100000"/>
              </a:lnSpc>
              <a:spcBef>
                <a:spcPts val="100"/>
              </a:spcBef>
            </a:pPr>
            <a:endParaRPr lang="ar-SA" sz="2000" i="1" spc="-20" dirty="0">
              <a:solidFill>
                <a:srgbClr val="1A4477"/>
              </a:solidFill>
              <a:latin typeface="Trebuchet MS"/>
              <a:cs typeface="Trebuchet MS"/>
            </a:endParaRPr>
          </a:p>
          <a:p>
            <a:pPr marL="584835">
              <a:lnSpc>
                <a:spcPct val="100000"/>
              </a:lnSpc>
              <a:spcBef>
                <a:spcPts val="100"/>
              </a:spcBef>
            </a:pPr>
            <a:r>
              <a:rPr lang="ar-SA" sz="1600" spc="45" dirty="0">
                <a:solidFill>
                  <a:srgbClr val="1A4477"/>
                </a:solidFill>
                <a:latin typeface="Tahoma"/>
                <a:cs typeface="Tahoma"/>
              </a:rPr>
              <a:t>  </a:t>
            </a:r>
            <a:r>
              <a:rPr lang="en-US" sz="1600" spc="45" dirty="0">
                <a:solidFill>
                  <a:srgbClr val="1A4477"/>
                </a:solidFill>
                <a:latin typeface="Tahoma"/>
                <a:cs typeface="Tahoma"/>
              </a:rPr>
              <a:t>The </a:t>
            </a:r>
            <a:r>
              <a:rPr lang="en-US" sz="1600" spc="75" dirty="0">
                <a:solidFill>
                  <a:srgbClr val="1A4477"/>
                </a:solidFill>
                <a:latin typeface="Tahoma"/>
                <a:cs typeface="Tahoma"/>
              </a:rPr>
              <a:t>robot </a:t>
            </a:r>
            <a:r>
              <a:rPr lang="en-US" sz="1600" spc="10" dirty="0">
                <a:solidFill>
                  <a:srgbClr val="1A4477"/>
                </a:solidFill>
                <a:latin typeface="Tahoma"/>
                <a:cs typeface="Tahoma"/>
              </a:rPr>
              <a:t>will </a:t>
            </a:r>
            <a:r>
              <a:rPr lang="en-US" sz="1600" spc="65" dirty="0">
                <a:solidFill>
                  <a:srgbClr val="1A4477"/>
                </a:solidFill>
                <a:latin typeface="Tahoma"/>
                <a:cs typeface="Tahoma"/>
              </a:rPr>
              <a:t>search</a:t>
            </a:r>
            <a:endParaRPr lang="ar-SA" sz="1600" spc="65" dirty="0">
              <a:solidFill>
                <a:srgbClr val="1A4477"/>
              </a:solidFill>
              <a:latin typeface="Tahoma"/>
              <a:cs typeface="Tahoma"/>
            </a:endParaRPr>
          </a:p>
          <a:p>
            <a:pPr marL="584835">
              <a:lnSpc>
                <a:spcPct val="100000"/>
              </a:lnSpc>
              <a:spcBef>
                <a:spcPts val="100"/>
              </a:spcBef>
            </a:pPr>
            <a:r>
              <a:rPr lang="en-US" sz="1600" spc="6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lang="en-US" sz="1600" spc="70" dirty="0">
                <a:solidFill>
                  <a:srgbClr val="1A4477"/>
                </a:solidFill>
                <a:latin typeface="Tahoma"/>
                <a:cs typeface="Tahoma"/>
              </a:rPr>
              <a:t> for</a:t>
            </a:r>
            <a:r>
              <a:rPr lang="en-US" sz="1600" spc="7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lang="en-US" sz="1600" spc="30" dirty="0">
                <a:solidFill>
                  <a:srgbClr val="1A4477"/>
                </a:solidFill>
                <a:latin typeface="Tahoma"/>
                <a:cs typeface="Tahoma"/>
              </a:rPr>
              <a:t>balls,</a:t>
            </a:r>
            <a:r>
              <a:rPr lang="en-US" sz="1600" spc="3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lang="en-US" sz="1600" spc="75" dirty="0">
                <a:solidFill>
                  <a:srgbClr val="1A4477"/>
                </a:solidFill>
                <a:latin typeface="Tahoma"/>
                <a:cs typeface="Tahoma"/>
              </a:rPr>
              <a:t>no</a:t>
            </a:r>
            <a:r>
              <a:rPr lang="en-US" sz="1600" spc="80" dirty="0">
                <a:solidFill>
                  <a:srgbClr val="1A4477"/>
                </a:solidFill>
                <a:latin typeface="Tahoma"/>
                <a:cs typeface="Tahoma"/>
              </a:rPr>
              <a:t> matter </a:t>
            </a:r>
            <a:r>
              <a:rPr lang="en-US" sz="1600" spc="-484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endParaRPr lang="ar-SA" sz="1600" spc="-484" dirty="0">
              <a:solidFill>
                <a:srgbClr val="1A4477"/>
              </a:solidFill>
              <a:latin typeface="Tahoma"/>
              <a:cs typeface="Tahoma"/>
            </a:endParaRPr>
          </a:p>
          <a:p>
            <a:pPr marL="584835">
              <a:lnSpc>
                <a:spcPct val="100000"/>
              </a:lnSpc>
              <a:spcBef>
                <a:spcPts val="100"/>
              </a:spcBef>
            </a:pPr>
            <a:r>
              <a:rPr lang="ar-SA" sz="1600" spc="55" dirty="0">
                <a:solidFill>
                  <a:srgbClr val="1A4477"/>
                </a:solidFill>
                <a:latin typeface="Tahoma"/>
                <a:cs typeface="Tahoma"/>
              </a:rPr>
              <a:t>  </a:t>
            </a:r>
            <a:r>
              <a:rPr lang="en-US" sz="1600" spc="55" dirty="0">
                <a:solidFill>
                  <a:srgbClr val="1A4477"/>
                </a:solidFill>
                <a:latin typeface="Tahoma"/>
                <a:cs typeface="Tahoma"/>
              </a:rPr>
              <a:t>what </a:t>
            </a:r>
            <a:r>
              <a:rPr lang="en-US" sz="1600" spc="75" dirty="0">
                <a:solidFill>
                  <a:srgbClr val="1A4477"/>
                </a:solidFill>
                <a:latin typeface="Tahoma"/>
                <a:cs typeface="Tahoma"/>
              </a:rPr>
              <a:t>color </a:t>
            </a:r>
            <a:r>
              <a:rPr lang="en-US" sz="1600" spc="15" dirty="0">
                <a:solidFill>
                  <a:srgbClr val="1A4477"/>
                </a:solidFill>
                <a:latin typeface="Tahoma"/>
                <a:cs typeface="Tahoma"/>
              </a:rPr>
              <a:t>it </a:t>
            </a:r>
            <a:r>
              <a:rPr lang="en-US" sz="1600" spc="-35" dirty="0">
                <a:solidFill>
                  <a:srgbClr val="1A4477"/>
                </a:solidFill>
                <a:latin typeface="Tahoma"/>
                <a:cs typeface="Tahoma"/>
              </a:rPr>
              <a:t>is, </a:t>
            </a:r>
            <a:r>
              <a:rPr lang="en-US" sz="1600" spc="60" dirty="0">
                <a:solidFill>
                  <a:srgbClr val="1A4477"/>
                </a:solidFill>
                <a:latin typeface="Tahoma"/>
                <a:cs typeface="Tahoma"/>
              </a:rPr>
              <a:t>pick </a:t>
            </a:r>
            <a:r>
              <a:rPr lang="en-US" sz="1600" spc="15" dirty="0">
                <a:solidFill>
                  <a:srgbClr val="1A4477"/>
                </a:solidFill>
                <a:latin typeface="Tahoma"/>
                <a:cs typeface="Tahoma"/>
              </a:rPr>
              <a:t>it </a:t>
            </a:r>
            <a:r>
              <a:rPr lang="en-US" sz="1600" spc="-484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lang="en-US" sz="1600" spc="60" dirty="0">
                <a:solidFill>
                  <a:srgbClr val="1A4477"/>
                </a:solidFill>
                <a:latin typeface="Tahoma"/>
                <a:cs typeface="Tahoma"/>
              </a:rPr>
              <a:t>up</a:t>
            </a:r>
            <a:r>
              <a:rPr lang="en-US" sz="1600" spc="6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lang="ar-SA" sz="1600" spc="65" dirty="0">
                <a:solidFill>
                  <a:srgbClr val="1A4477"/>
                </a:solidFill>
                <a:latin typeface="Tahoma"/>
                <a:cs typeface="Tahoma"/>
              </a:rPr>
              <a:t>     </a:t>
            </a:r>
            <a:r>
              <a:rPr lang="ar-SA" sz="1600" spc="9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</a:p>
          <a:p>
            <a:pPr marL="584835">
              <a:lnSpc>
                <a:spcPct val="100000"/>
              </a:lnSpc>
              <a:spcBef>
                <a:spcPts val="100"/>
              </a:spcBef>
            </a:pPr>
            <a:r>
              <a:rPr lang="ar-SA" sz="1600" spc="90" dirty="0">
                <a:solidFill>
                  <a:srgbClr val="1A4477"/>
                </a:solidFill>
                <a:latin typeface="Tahoma"/>
                <a:cs typeface="Tahoma"/>
              </a:rPr>
              <a:t>  </a:t>
            </a:r>
            <a:r>
              <a:rPr lang="en-US" sz="1600" spc="40" dirty="0">
                <a:solidFill>
                  <a:srgbClr val="1A4477"/>
                </a:solidFill>
                <a:latin typeface="Tahoma"/>
                <a:cs typeface="Tahoma"/>
              </a:rPr>
              <a:t>let</a:t>
            </a:r>
            <a:r>
              <a:rPr lang="en-US" sz="1600" spc="45" dirty="0">
                <a:solidFill>
                  <a:srgbClr val="1A4477"/>
                </a:solidFill>
                <a:latin typeface="Tahoma"/>
                <a:cs typeface="Tahoma"/>
              </a:rPr>
              <a:t> the</a:t>
            </a:r>
            <a:r>
              <a:rPr lang="en-US" sz="1600" spc="50" dirty="0">
                <a:solidFill>
                  <a:srgbClr val="1A4477"/>
                </a:solidFill>
                <a:latin typeface="Tahoma"/>
                <a:cs typeface="Tahoma"/>
              </a:rPr>
              <a:t> user </a:t>
            </a:r>
            <a:r>
              <a:rPr lang="en-US" sz="1600" spc="-484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lang="en-US" sz="1600" spc="70" dirty="0">
                <a:solidFill>
                  <a:srgbClr val="1A4477"/>
                </a:solidFill>
                <a:latin typeface="Tahoma"/>
                <a:cs typeface="Tahoma"/>
              </a:rPr>
              <a:t>decide</a:t>
            </a:r>
            <a:r>
              <a:rPr lang="en-US" sz="1600" spc="-9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lang="en-US" sz="1600" spc="45" dirty="0">
                <a:solidFill>
                  <a:srgbClr val="1A4477"/>
                </a:solidFill>
                <a:latin typeface="Tahoma"/>
                <a:cs typeface="Tahoma"/>
              </a:rPr>
              <a:t>the</a:t>
            </a:r>
            <a:r>
              <a:rPr lang="en-US" sz="1600" spc="-9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endParaRPr lang="ar-SA" sz="1600" spc="-90" dirty="0">
              <a:solidFill>
                <a:srgbClr val="1A4477"/>
              </a:solidFill>
              <a:latin typeface="Tahoma"/>
              <a:cs typeface="Tahoma"/>
            </a:endParaRPr>
          </a:p>
          <a:p>
            <a:pPr marL="584835">
              <a:lnSpc>
                <a:spcPct val="100000"/>
              </a:lnSpc>
              <a:spcBef>
                <a:spcPts val="100"/>
              </a:spcBef>
            </a:pPr>
            <a:r>
              <a:rPr lang="ar-SA" sz="1600" spc="-90" dirty="0">
                <a:solidFill>
                  <a:srgbClr val="1A4477"/>
                </a:solidFill>
                <a:latin typeface="Tahoma"/>
                <a:cs typeface="Tahoma"/>
              </a:rPr>
              <a:t>   </a:t>
            </a:r>
            <a:r>
              <a:rPr lang="en-US" sz="1600" spc="55" dirty="0">
                <a:solidFill>
                  <a:srgbClr val="1A4477"/>
                </a:solidFill>
                <a:latin typeface="Tahoma"/>
                <a:cs typeface="Tahoma"/>
              </a:rPr>
              <a:t>destination</a:t>
            </a:r>
            <a:r>
              <a:rPr lang="ar-SA" sz="1600" spc="55" dirty="0">
                <a:solidFill>
                  <a:srgbClr val="1A4477"/>
                </a:solidFill>
                <a:latin typeface="Tahoma"/>
                <a:cs typeface="Tahoma"/>
              </a:rPr>
              <a:t>.</a:t>
            </a:r>
            <a:endParaRPr lang="en-US" sz="1600" dirty="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67401" y="2591415"/>
            <a:ext cx="2133600" cy="17865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lang="en-US" sz="2000" i="1" spc="-15" dirty="0">
                <a:solidFill>
                  <a:srgbClr val="1A4477"/>
                </a:solidFill>
                <a:latin typeface="Trebuchet MS"/>
                <a:cs typeface="Trebuchet MS"/>
              </a:rPr>
              <a:t>   Safety first </a:t>
            </a:r>
            <a:endParaRPr sz="2000" dirty="0">
              <a:latin typeface="Trebuchet MS"/>
              <a:cs typeface="Trebuchet MS"/>
            </a:endParaRPr>
          </a:p>
          <a:p>
            <a:pPr marL="92710" marR="5080" algn="just">
              <a:lnSpc>
                <a:spcPct val="101600"/>
              </a:lnSpc>
              <a:spcBef>
                <a:spcPts val="1810"/>
              </a:spcBef>
            </a:pPr>
            <a:r>
              <a:rPr sz="1600" spc="45" dirty="0">
                <a:solidFill>
                  <a:srgbClr val="1A4477"/>
                </a:solidFill>
                <a:latin typeface="Tahoma"/>
                <a:cs typeface="Tahoma"/>
              </a:rPr>
              <a:t>The</a:t>
            </a:r>
            <a:r>
              <a:rPr sz="1600" spc="50" dirty="0">
                <a:solidFill>
                  <a:srgbClr val="1A4477"/>
                </a:solidFill>
                <a:latin typeface="Tahoma"/>
                <a:cs typeface="Tahoma"/>
              </a:rPr>
              <a:t> user</a:t>
            </a:r>
            <a:r>
              <a:rPr sz="1600" spc="5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10" dirty="0">
                <a:solidFill>
                  <a:srgbClr val="1A4477"/>
                </a:solidFill>
                <a:latin typeface="Tahoma"/>
                <a:cs typeface="Tahoma"/>
              </a:rPr>
              <a:t>will</a:t>
            </a:r>
            <a:r>
              <a:rPr sz="1600" spc="1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105" dirty="0">
                <a:solidFill>
                  <a:srgbClr val="1A4477"/>
                </a:solidFill>
                <a:latin typeface="Tahoma"/>
                <a:cs typeface="Tahoma"/>
              </a:rPr>
              <a:t>say </a:t>
            </a:r>
            <a:r>
              <a:rPr sz="1600" spc="11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55" dirty="0">
                <a:solidFill>
                  <a:srgbClr val="1A4477"/>
                </a:solidFill>
                <a:latin typeface="Tahoma"/>
                <a:cs typeface="Tahoma"/>
              </a:rPr>
              <a:t>what </a:t>
            </a:r>
            <a:r>
              <a:rPr sz="1600" spc="75" dirty="0">
                <a:solidFill>
                  <a:srgbClr val="1A4477"/>
                </a:solidFill>
                <a:latin typeface="Tahoma"/>
                <a:cs typeface="Tahoma"/>
              </a:rPr>
              <a:t>color </a:t>
            </a:r>
            <a:r>
              <a:rPr sz="1600" spc="50" dirty="0">
                <a:solidFill>
                  <a:srgbClr val="1A4477"/>
                </a:solidFill>
                <a:latin typeface="Tahoma"/>
                <a:cs typeface="Tahoma"/>
              </a:rPr>
              <a:t>he </a:t>
            </a:r>
            <a:r>
              <a:rPr sz="1600" spc="65" dirty="0">
                <a:solidFill>
                  <a:srgbClr val="1A4477"/>
                </a:solidFill>
                <a:latin typeface="Tahoma"/>
                <a:cs typeface="Tahoma"/>
              </a:rPr>
              <a:t>wants </a:t>
            </a:r>
            <a:r>
              <a:rPr sz="1600" spc="-484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90" dirty="0">
                <a:solidFill>
                  <a:srgbClr val="1A4477"/>
                </a:solidFill>
                <a:latin typeface="Tahoma"/>
                <a:cs typeface="Tahoma"/>
              </a:rPr>
              <a:t>and</a:t>
            </a:r>
            <a:r>
              <a:rPr sz="1600" spc="9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45" dirty="0">
                <a:solidFill>
                  <a:srgbClr val="1A4477"/>
                </a:solidFill>
                <a:latin typeface="Tahoma"/>
                <a:cs typeface="Tahoma"/>
              </a:rPr>
              <a:t>the</a:t>
            </a:r>
            <a:r>
              <a:rPr sz="1600" spc="5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75" dirty="0">
                <a:solidFill>
                  <a:srgbClr val="1A4477"/>
                </a:solidFill>
                <a:latin typeface="Tahoma"/>
                <a:cs typeface="Tahoma"/>
              </a:rPr>
              <a:t>robot</a:t>
            </a:r>
            <a:r>
              <a:rPr sz="1600" spc="8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10" dirty="0">
                <a:solidFill>
                  <a:srgbClr val="1A4477"/>
                </a:solidFill>
                <a:latin typeface="Tahoma"/>
                <a:cs typeface="Tahoma"/>
              </a:rPr>
              <a:t>will </a:t>
            </a:r>
            <a:r>
              <a:rPr sz="1600" spc="1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85" dirty="0">
                <a:solidFill>
                  <a:srgbClr val="1A4477"/>
                </a:solidFill>
                <a:latin typeface="Tahoma"/>
                <a:cs typeface="Tahoma"/>
              </a:rPr>
              <a:t>ﬁnd</a:t>
            </a:r>
            <a:r>
              <a:rPr sz="1600" spc="9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65" dirty="0">
                <a:solidFill>
                  <a:srgbClr val="1A4477"/>
                </a:solidFill>
                <a:latin typeface="Tahoma"/>
                <a:cs typeface="Tahoma"/>
              </a:rPr>
              <a:t>balls</a:t>
            </a:r>
            <a:r>
              <a:rPr sz="1600" spc="7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20" dirty="0">
                <a:solidFill>
                  <a:srgbClr val="1A4477"/>
                </a:solidFill>
                <a:latin typeface="Tahoma"/>
                <a:cs typeface="Tahoma"/>
              </a:rPr>
              <a:t>with</a:t>
            </a:r>
            <a:r>
              <a:rPr sz="1600" spc="25" dirty="0">
                <a:solidFill>
                  <a:srgbClr val="1A4477"/>
                </a:solidFill>
                <a:latin typeface="Tahoma"/>
                <a:cs typeface="Tahoma"/>
              </a:rPr>
              <a:t> this </a:t>
            </a:r>
            <a:r>
              <a:rPr sz="1600" spc="-484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5" dirty="0">
                <a:solidFill>
                  <a:srgbClr val="1A4477"/>
                </a:solidFill>
                <a:latin typeface="Tahoma"/>
                <a:cs typeface="Tahoma"/>
              </a:rPr>
              <a:t>color.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38056" y="820450"/>
            <a:ext cx="2761615" cy="123825"/>
          </a:xfrm>
          <a:custGeom>
            <a:avLst/>
            <a:gdLst/>
            <a:ahLst/>
            <a:cxnLst/>
            <a:rect l="l" t="t" r="r" b="b"/>
            <a:pathLst>
              <a:path w="2761615" h="123825">
                <a:moveTo>
                  <a:pt x="122015" y="123769"/>
                </a:moveTo>
                <a:lnTo>
                  <a:pt x="118876" y="123769"/>
                </a:lnTo>
                <a:lnTo>
                  <a:pt x="72708" y="120001"/>
                </a:lnTo>
                <a:lnTo>
                  <a:pt x="34910" y="110225"/>
                </a:lnTo>
                <a:lnTo>
                  <a:pt x="9376" y="96731"/>
                </a:lnTo>
                <a:lnTo>
                  <a:pt x="0" y="81811"/>
                </a:lnTo>
                <a:lnTo>
                  <a:pt x="10368" y="65370"/>
                </a:lnTo>
                <a:lnTo>
                  <a:pt x="79258" y="44174"/>
                </a:lnTo>
                <a:lnTo>
                  <a:pt x="128404" y="39998"/>
                </a:lnTo>
                <a:lnTo>
                  <a:pt x="179116" y="38274"/>
                </a:lnTo>
                <a:lnTo>
                  <a:pt x="229839" y="36587"/>
                </a:lnTo>
                <a:lnTo>
                  <a:pt x="280574" y="34939"/>
                </a:lnTo>
                <a:lnTo>
                  <a:pt x="331320" y="33329"/>
                </a:lnTo>
                <a:lnTo>
                  <a:pt x="382076" y="31757"/>
                </a:lnTo>
                <a:lnTo>
                  <a:pt x="432843" y="30223"/>
                </a:lnTo>
                <a:lnTo>
                  <a:pt x="483620" y="28727"/>
                </a:lnTo>
                <a:lnTo>
                  <a:pt x="534408" y="27270"/>
                </a:lnTo>
                <a:lnTo>
                  <a:pt x="585205" y="25850"/>
                </a:lnTo>
                <a:lnTo>
                  <a:pt x="636012" y="24469"/>
                </a:lnTo>
                <a:lnTo>
                  <a:pt x="686828" y="23126"/>
                </a:lnTo>
                <a:lnTo>
                  <a:pt x="737654" y="21820"/>
                </a:lnTo>
                <a:lnTo>
                  <a:pt x="788488" y="20553"/>
                </a:lnTo>
                <a:lnTo>
                  <a:pt x="839331" y="19324"/>
                </a:lnTo>
                <a:lnTo>
                  <a:pt x="890182" y="18133"/>
                </a:lnTo>
                <a:lnTo>
                  <a:pt x="941042" y="16980"/>
                </a:lnTo>
                <a:lnTo>
                  <a:pt x="991909" y="15865"/>
                </a:lnTo>
                <a:lnTo>
                  <a:pt x="1042785" y="14788"/>
                </a:lnTo>
                <a:lnTo>
                  <a:pt x="1093667" y="13749"/>
                </a:lnTo>
                <a:lnTo>
                  <a:pt x="1144557" y="12748"/>
                </a:lnTo>
                <a:lnTo>
                  <a:pt x="1195454" y="11785"/>
                </a:lnTo>
                <a:lnTo>
                  <a:pt x="1246358" y="10859"/>
                </a:lnTo>
                <a:lnTo>
                  <a:pt x="1297268" y="9972"/>
                </a:lnTo>
                <a:lnTo>
                  <a:pt x="1348184" y="9123"/>
                </a:lnTo>
                <a:lnTo>
                  <a:pt x="1399107" y="8311"/>
                </a:lnTo>
                <a:lnTo>
                  <a:pt x="1450035" y="7537"/>
                </a:lnTo>
                <a:lnTo>
                  <a:pt x="1500969" y="6802"/>
                </a:lnTo>
                <a:lnTo>
                  <a:pt x="1551908" y="6104"/>
                </a:lnTo>
                <a:lnTo>
                  <a:pt x="1602853" y="5444"/>
                </a:lnTo>
                <a:lnTo>
                  <a:pt x="1653802" y="4821"/>
                </a:lnTo>
                <a:lnTo>
                  <a:pt x="1704755" y="4237"/>
                </a:lnTo>
                <a:lnTo>
                  <a:pt x="1755714" y="3690"/>
                </a:lnTo>
                <a:lnTo>
                  <a:pt x="1806676" y="3182"/>
                </a:lnTo>
                <a:lnTo>
                  <a:pt x="1857642" y="2711"/>
                </a:lnTo>
                <a:lnTo>
                  <a:pt x="1908612" y="2277"/>
                </a:lnTo>
                <a:lnTo>
                  <a:pt x="1959585" y="1882"/>
                </a:lnTo>
                <a:lnTo>
                  <a:pt x="2010561" y="1524"/>
                </a:lnTo>
                <a:lnTo>
                  <a:pt x="2061541" y="1204"/>
                </a:lnTo>
                <a:lnTo>
                  <a:pt x="2112523" y="921"/>
                </a:lnTo>
                <a:lnTo>
                  <a:pt x="2163507" y="677"/>
                </a:lnTo>
                <a:lnTo>
                  <a:pt x="2214494" y="470"/>
                </a:lnTo>
                <a:lnTo>
                  <a:pt x="2265483" y="300"/>
                </a:lnTo>
                <a:lnTo>
                  <a:pt x="2316473" y="169"/>
                </a:lnTo>
                <a:lnTo>
                  <a:pt x="2367465" y="75"/>
                </a:lnTo>
                <a:lnTo>
                  <a:pt x="2418458" y="18"/>
                </a:lnTo>
                <a:lnTo>
                  <a:pt x="2469452" y="0"/>
                </a:lnTo>
                <a:lnTo>
                  <a:pt x="2511287" y="13"/>
                </a:lnTo>
                <a:lnTo>
                  <a:pt x="2553138" y="54"/>
                </a:lnTo>
                <a:lnTo>
                  <a:pt x="2595000" y="122"/>
                </a:lnTo>
                <a:lnTo>
                  <a:pt x="2636866" y="217"/>
                </a:lnTo>
                <a:lnTo>
                  <a:pt x="2691197" y="3872"/>
                </a:lnTo>
                <a:lnTo>
                  <a:pt x="2730059" y="13348"/>
                </a:lnTo>
                <a:lnTo>
                  <a:pt x="2761376" y="41989"/>
                </a:lnTo>
                <a:lnTo>
                  <a:pt x="2753830" y="57264"/>
                </a:lnTo>
                <a:lnTo>
                  <a:pt x="2692332" y="79999"/>
                </a:lnTo>
                <a:lnTo>
                  <a:pt x="2638379" y="83570"/>
                </a:lnTo>
                <a:lnTo>
                  <a:pt x="2595661" y="83486"/>
                </a:lnTo>
                <a:lnTo>
                  <a:pt x="2554441" y="83423"/>
                </a:lnTo>
                <a:lnTo>
                  <a:pt x="2513210" y="83384"/>
                </a:lnTo>
                <a:lnTo>
                  <a:pt x="2471974" y="83371"/>
                </a:lnTo>
                <a:lnTo>
                  <a:pt x="2420925" y="83390"/>
                </a:lnTo>
                <a:lnTo>
                  <a:pt x="2369877" y="83448"/>
                </a:lnTo>
                <a:lnTo>
                  <a:pt x="2318830" y="83543"/>
                </a:lnTo>
                <a:lnTo>
                  <a:pt x="2267785" y="83677"/>
                </a:lnTo>
                <a:lnTo>
                  <a:pt x="2216742" y="83849"/>
                </a:lnTo>
                <a:lnTo>
                  <a:pt x="2165700" y="84059"/>
                </a:lnTo>
                <a:lnTo>
                  <a:pt x="2114661" y="84308"/>
                </a:lnTo>
                <a:lnTo>
                  <a:pt x="2063624" y="84594"/>
                </a:lnTo>
                <a:lnTo>
                  <a:pt x="2012590" y="84919"/>
                </a:lnTo>
                <a:lnTo>
                  <a:pt x="1961559" y="85282"/>
                </a:lnTo>
                <a:lnTo>
                  <a:pt x="1910531" y="85683"/>
                </a:lnTo>
                <a:lnTo>
                  <a:pt x="1859506" y="86122"/>
                </a:lnTo>
                <a:lnTo>
                  <a:pt x="1808485" y="86599"/>
                </a:lnTo>
                <a:lnTo>
                  <a:pt x="1757468" y="87114"/>
                </a:lnTo>
                <a:lnTo>
                  <a:pt x="1706455" y="87667"/>
                </a:lnTo>
                <a:lnTo>
                  <a:pt x="1655446" y="88259"/>
                </a:lnTo>
                <a:lnTo>
                  <a:pt x="1604443" y="88888"/>
                </a:lnTo>
                <a:lnTo>
                  <a:pt x="1553443" y="89555"/>
                </a:lnTo>
                <a:lnTo>
                  <a:pt x="1502449" y="90261"/>
                </a:lnTo>
                <a:lnTo>
                  <a:pt x="1451461" y="91004"/>
                </a:lnTo>
                <a:lnTo>
                  <a:pt x="1400478" y="91785"/>
                </a:lnTo>
                <a:lnTo>
                  <a:pt x="1349500" y="92604"/>
                </a:lnTo>
                <a:lnTo>
                  <a:pt x="1298529" y="93461"/>
                </a:lnTo>
                <a:lnTo>
                  <a:pt x="1247564" y="94356"/>
                </a:lnTo>
                <a:lnTo>
                  <a:pt x="1196605" y="95289"/>
                </a:lnTo>
                <a:lnTo>
                  <a:pt x="1145654" y="96260"/>
                </a:lnTo>
                <a:lnTo>
                  <a:pt x="1094709" y="97269"/>
                </a:lnTo>
                <a:lnTo>
                  <a:pt x="1043771" y="98315"/>
                </a:lnTo>
                <a:lnTo>
                  <a:pt x="992841" y="99399"/>
                </a:lnTo>
                <a:lnTo>
                  <a:pt x="941919" y="100522"/>
                </a:lnTo>
                <a:lnTo>
                  <a:pt x="891005" y="101681"/>
                </a:lnTo>
                <a:lnTo>
                  <a:pt x="840098" y="102879"/>
                </a:lnTo>
                <a:lnTo>
                  <a:pt x="789201" y="104115"/>
                </a:lnTo>
                <a:lnTo>
                  <a:pt x="738312" y="105388"/>
                </a:lnTo>
                <a:lnTo>
                  <a:pt x="687431" y="106699"/>
                </a:lnTo>
                <a:lnTo>
                  <a:pt x="636560" y="108047"/>
                </a:lnTo>
                <a:lnTo>
                  <a:pt x="585698" y="109434"/>
                </a:lnTo>
                <a:lnTo>
                  <a:pt x="534846" y="110858"/>
                </a:lnTo>
                <a:lnTo>
                  <a:pt x="484004" y="112320"/>
                </a:lnTo>
                <a:lnTo>
                  <a:pt x="433172" y="113819"/>
                </a:lnTo>
                <a:lnTo>
                  <a:pt x="382350" y="115356"/>
                </a:lnTo>
                <a:lnTo>
                  <a:pt x="331539" y="116931"/>
                </a:lnTo>
                <a:lnTo>
                  <a:pt x="280738" y="118543"/>
                </a:lnTo>
                <a:lnTo>
                  <a:pt x="229949" y="120193"/>
                </a:lnTo>
                <a:lnTo>
                  <a:pt x="179171" y="121880"/>
                </a:lnTo>
                <a:lnTo>
                  <a:pt x="128404" y="123605"/>
                </a:lnTo>
                <a:lnTo>
                  <a:pt x="125210" y="123714"/>
                </a:lnTo>
                <a:lnTo>
                  <a:pt x="122015" y="123769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11025" y="321059"/>
            <a:ext cx="254000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5" dirty="0"/>
              <a:t>Project</a:t>
            </a:r>
            <a:r>
              <a:rPr spc="-180" dirty="0"/>
              <a:t> </a:t>
            </a:r>
            <a:r>
              <a:rPr spc="-40" dirty="0"/>
              <a:t>Details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633525" y="2591415"/>
            <a:ext cx="2030095" cy="15513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5270">
              <a:lnSpc>
                <a:spcPct val="100000"/>
              </a:lnSpc>
              <a:spcBef>
                <a:spcPts val="100"/>
              </a:spcBef>
            </a:pPr>
            <a:r>
              <a:rPr lang="en-US" sz="2000" i="1" spc="-5" dirty="0">
                <a:solidFill>
                  <a:srgbClr val="1A4477"/>
                </a:solidFill>
                <a:latin typeface="Trebuchet MS"/>
                <a:cs typeface="Trebuchet MS"/>
              </a:rPr>
              <a:t>      IOT</a:t>
            </a:r>
            <a:endParaRPr sz="2000" dirty="0">
              <a:latin typeface="Trebuchet MS"/>
              <a:cs typeface="Trebuchet MS"/>
            </a:endParaRPr>
          </a:p>
          <a:p>
            <a:pPr marL="12700" marR="5080" algn="just">
              <a:lnSpc>
                <a:spcPct val="101600"/>
              </a:lnSpc>
              <a:spcBef>
                <a:spcPts val="1810"/>
              </a:spcBef>
            </a:pPr>
            <a:r>
              <a:rPr sz="1600" spc="45" dirty="0">
                <a:solidFill>
                  <a:srgbClr val="1A4477"/>
                </a:solidFill>
                <a:latin typeface="Tahoma"/>
                <a:cs typeface="Tahoma"/>
              </a:rPr>
              <a:t>The </a:t>
            </a:r>
            <a:r>
              <a:rPr sz="1600" spc="50" dirty="0">
                <a:solidFill>
                  <a:srgbClr val="1A4477"/>
                </a:solidFill>
                <a:latin typeface="Tahoma"/>
                <a:cs typeface="Tahoma"/>
              </a:rPr>
              <a:t>user </a:t>
            </a:r>
            <a:r>
              <a:rPr sz="1600" spc="10" dirty="0">
                <a:solidFill>
                  <a:srgbClr val="1A4477"/>
                </a:solidFill>
                <a:latin typeface="Tahoma"/>
                <a:cs typeface="Tahoma"/>
              </a:rPr>
              <a:t>will </a:t>
            </a:r>
            <a:r>
              <a:rPr sz="1600" spc="60" dirty="0">
                <a:solidFill>
                  <a:srgbClr val="1A4477"/>
                </a:solidFill>
                <a:latin typeface="Tahoma"/>
                <a:cs typeface="Tahoma"/>
              </a:rPr>
              <a:t>control </a:t>
            </a:r>
            <a:r>
              <a:rPr sz="1600" spc="-484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45" dirty="0">
                <a:solidFill>
                  <a:srgbClr val="1A4477"/>
                </a:solidFill>
                <a:latin typeface="Tahoma"/>
                <a:cs typeface="Tahoma"/>
              </a:rPr>
              <a:t>the</a:t>
            </a:r>
            <a:r>
              <a:rPr sz="1600" spc="5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75" dirty="0">
                <a:solidFill>
                  <a:srgbClr val="1A4477"/>
                </a:solidFill>
                <a:latin typeface="Tahoma"/>
                <a:cs typeface="Tahoma"/>
              </a:rPr>
              <a:t>path</a:t>
            </a:r>
            <a:r>
              <a:rPr sz="1600" spc="8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105" dirty="0">
                <a:solidFill>
                  <a:srgbClr val="1A4477"/>
                </a:solidFill>
                <a:latin typeface="Tahoma"/>
                <a:cs typeface="Tahoma"/>
              </a:rPr>
              <a:t>of</a:t>
            </a:r>
            <a:r>
              <a:rPr sz="1600" spc="71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45" dirty="0">
                <a:solidFill>
                  <a:srgbClr val="1A4477"/>
                </a:solidFill>
                <a:latin typeface="Tahoma"/>
                <a:cs typeface="Tahoma"/>
              </a:rPr>
              <a:t>the </a:t>
            </a:r>
            <a:r>
              <a:rPr sz="1600" spc="5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75" dirty="0">
                <a:solidFill>
                  <a:srgbClr val="1A4477"/>
                </a:solidFill>
                <a:latin typeface="Tahoma"/>
                <a:cs typeface="Tahoma"/>
              </a:rPr>
              <a:t>robot </a:t>
            </a:r>
            <a:r>
              <a:rPr sz="1600" spc="90" dirty="0">
                <a:solidFill>
                  <a:srgbClr val="1A4477"/>
                </a:solidFill>
                <a:latin typeface="Tahoma"/>
                <a:cs typeface="Tahoma"/>
              </a:rPr>
              <a:t>and </a:t>
            </a:r>
            <a:r>
              <a:rPr sz="1600" spc="60" dirty="0">
                <a:solidFill>
                  <a:srgbClr val="1A4477"/>
                </a:solidFill>
                <a:latin typeface="Tahoma"/>
                <a:cs typeface="Tahoma"/>
              </a:rPr>
              <a:t>pick </a:t>
            </a:r>
            <a:r>
              <a:rPr sz="1600" spc="95" dirty="0">
                <a:solidFill>
                  <a:srgbClr val="1A4477"/>
                </a:solidFill>
                <a:latin typeface="Tahoma"/>
                <a:cs typeface="Tahoma"/>
              </a:rPr>
              <a:t>any </a:t>
            </a:r>
            <a:r>
              <a:rPr sz="1600" spc="10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65" dirty="0">
                <a:solidFill>
                  <a:srgbClr val="1A4477"/>
                </a:solidFill>
                <a:latin typeface="Tahoma"/>
                <a:cs typeface="Tahoma"/>
              </a:rPr>
              <a:t>object</a:t>
            </a:r>
            <a:r>
              <a:rPr sz="1600" spc="-7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50" dirty="0">
                <a:solidFill>
                  <a:srgbClr val="1A4477"/>
                </a:solidFill>
                <a:latin typeface="Tahoma"/>
                <a:cs typeface="Tahoma"/>
              </a:rPr>
              <a:t>he</a:t>
            </a:r>
            <a:r>
              <a:rPr sz="1600" spc="-6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25" dirty="0">
                <a:solidFill>
                  <a:srgbClr val="1A4477"/>
                </a:solidFill>
                <a:latin typeface="Tahoma"/>
                <a:cs typeface="Tahoma"/>
              </a:rPr>
              <a:t>wants.</a:t>
            </a:r>
            <a:endParaRPr sz="1600" dirty="0">
              <a:latin typeface="Tahoma"/>
              <a:cs typeface="Tahom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591664" y="1668727"/>
            <a:ext cx="785495" cy="754380"/>
            <a:chOff x="1591664" y="1668727"/>
            <a:chExt cx="785495" cy="754380"/>
          </a:xfrm>
        </p:grpSpPr>
        <p:sp>
          <p:nvSpPr>
            <p:cNvPr id="8" name="object 8"/>
            <p:cNvSpPr/>
            <p:nvPr/>
          </p:nvSpPr>
          <p:spPr>
            <a:xfrm>
              <a:off x="1591653" y="1668728"/>
              <a:ext cx="785495" cy="754380"/>
            </a:xfrm>
            <a:custGeom>
              <a:avLst/>
              <a:gdLst/>
              <a:ahLst/>
              <a:cxnLst/>
              <a:rect l="l" t="t" r="r" b="b"/>
              <a:pathLst>
                <a:path w="785494" h="754380">
                  <a:moveTo>
                    <a:pt x="450786" y="505866"/>
                  </a:moveTo>
                  <a:lnTo>
                    <a:pt x="446227" y="458876"/>
                  </a:lnTo>
                  <a:lnTo>
                    <a:pt x="436714" y="431723"/>
                  </a:lnTo>
                  <a:lnTo>
                    <a:pt x="436714" y="516026"/>
                  </a:lnTo>
                  <a:lnTo>
                    <a:pt x="428409" y="557936"/>
                  </a:lnTo>
                  <a:lnTo>
                    <a:pt x="408838" y="597306"/>
                  </a:lnTo>
                  <a:lnTo>
                    <a:pt x="376555" y="634136"/>
                  </a:lnTo>
                  <a:lnTo>
                    <a:pt x="337159" y="658266"/>
                  </a:lnTo>
                  <a:lnTo>
                    <a:pt x="292836" y="672236"/>
                  </a:lnTo>
                  <a:lnTo>
                    <a:pt x="245732" y="676046"/>
                  </a:lnTo>
                  <a:lnTo>
                    <a:pt x="220586" y="676046"/>
                  </a:lnTo>
                  <a:lnTo>
                    <a:pt x="195567" y="672236"/>
                  </a:lnTo>
                  <a:lnTo>
                    <a:pt x="171005" y="667156"/>
                  </a:lnTo>
                  <a:lnTo>
                    <a:pt x="147193" y="660806"/>
                  </a:lnTo>
                  <a:lnTo>
                    <a:pt x="144526" y="660806"/>
                  </a:lnTo>
                  <a:lnTo>
                    <a:pt x="143751" y="659536"/>
                  </a:lnTo>
                  <a:lnTo>
                    <a:pt x="159766" y="662076"/>
                  </a:lnTo>
                  <a:lnTo>
                    <a:pt x="176034" y="662076"/>
                  </a:lnTo>
                  <a:lnTo>
                    <a:pt x="192214" y="663346"/>
                  </a:lnTo>
                  <a:lnTo>
                    <a:pt x="209550" y="663346"/>
                  </a:lnTo>
                  <a:lnTo>
                    <a:pt x="209550" y="660806"/>
                  </a:lnTo>
                  <a:lnTo>
                    <a:pt x="208013" y="660806"/>
                  </a:lnTo>
                  <a:lnTo>
                    <a:pt x="198551" y="659536"/>
                  </a:lnTo>
                  <a:lnTo>
                    <a:pt x="189115" y="659536"/>
                  </a:lnTo>
                  <a:lnTo>
                    <a:pt x="170522" y="658266"/>
                  </a:lnTo>
                  <a:lnTo>
                    <a:pt x="164477" y="658266"/>
                  </a:lnTo>
                  <a:lnTo>
                    <a:pt x="151028" y="655726"/>
                  </a:lnTo>
                  <a:lnTo>
                    <a:pt x="139928" y="655726"/>
                  </a:lnTo>
                  <a:lnTo>
                    <a:pt x="133629" y="649376"/>
                  </a:lnTo>
                  <a:lnTo>
                    <a:pt x="127355" y="644296"/>
                  </a:lnTo>
                  <a:lnTo>
                    <a:pt x="121158" y="637946"/>
                  </a:lnTo>
                  <a:lnTo>
                    <a:pt x="115062" y="631596"/>
                  </a:lnTo>
                  <a:lnTo>
                    <a:pt x="116230" y="631596"/>
                  </a:lnTo>
                  <a:lnTo>
                    <a:pt x="121208" y="634136"/>
                  </a:lnTo>
                  <a:lnTo>
                    <a:pt x="133794" y="632866"/>
                  </a:lnTo>
                  <a:lnTo>
                    <a:pt x="138772" y="632866"/>
                  </a:lnTo>
                  <a:lnTo>
                    <a:pt x="145376" y="634136"/>
                  </a:lnTo>
                  <a:lnTo>
                    <a:pt x="158584" y="635406"/>
                  </a:lnTo>
                  <a:lnTo>
                    <a:pt x="165188" y="635406"/>
                  </a:lnTo>
                  <a:lnTo>
                    <a:pt x="227164" y="640486"/>
                  </a:lnTo>
                  <a:lnTo>
                    <a:pt x="228676" y="640486"/>
                  </a:lnTo>
                  <a:lnTo>
                    <a:pt x="228676" y="637946"/>
                  </a:lnTo>
                  <a:lnTo>
                    <a:pt x="227164" y="637946"/>
                  </a:lnTo>
                  <a:lnTo>
                    <a:pt x="198856" y="634136"/>
                  </a:lnTo>
                  <a:lnTo>
                    <a:pt x="184569" y="632866"/>
                  </a:lnTo>
                  <a:lnTo>
                    <a:pt x="170294" y="631596"/>
                  </a:lnTo>
                  <a:lnTo>
                    <a:pt x="113144" y="629056"/>
                  </a:lnTo>
                  <a:lnTo>
                    <a:pt x="106349" y="621436"/>
                  </a:lnTo>
                  <a:lnTo>
                    <a:pt x="99771" y="612546"/>
                  </a:lnTo>
                  <a:lnTo>
                    <a:pt x="95021" y="605853"/>
                  </a:lnTo>
                  <a:lnTo>
                    <a:pt x="130505" y="605853"/>
                  </a:lnTo>
                  <a:lnTo>
                    <a:pt x="130505" y="607123"/>
                  </a:lnTo>
                  <a:lnTo>
                    <a:pt x="185839" y="607123"/>
                  </a:lnTo>
                  <a:lnTo>
                    <a:pt x="185839" y="605853"/>
                  </a:lnTo>
                  <a:lnTo>
                    <a:pt x="185839" y="604583"/>
                  </a:lnTo>
                  <a:lnTo>
                    <a:pt x="147015" y="604583"/>
                  </a:lnTo>
                  <a:lnTo>
                    <a:pt x="147015" y="603313"/>
                  </a:lnTo>
                  <a:lnTo>
                    <a:pt x="94411" y="603313"/>
                  </a:lnTo>
                  <a:lnTo>
                    <a:pt x="94411" y="604583"/>
                  </a:lnTo>
                  <a:lnTo>
                    <a:pt x="94411" y="604989"/>
                  </a:lnTo>
                  <a:lnTo>
                    <a:pt x="93472" y="603656"/>
                  </a:lnTo>
                  <a:lnTo>
                    <a:pt x="87528" y="594766"/>
                  </a:lnTo>
                  <a:lnTo>
                    <a:pt x="84099" y="589686"/>
                  </a:lnTo>
                  <a:lnTo>
                    <a:pt x="81394" y="583336"/>
                  </a:lnTo>
                  <a:lnTo>
                    <a:pt x="78346" y="576986"/>
                  </a:lnTo>
                  <a:lnTo>
                    <a:pt x="106921" y="579526"/>
                  </a:lnTo>
                  <a:lnTo>
                    <a:pt x="164528" y="579526"/>
                  </a:lnTo>
                  <a:lnTo>
                    <a:pt x="178854" y="578256"/>
                  </a:lnTo>
                  <a:lnTo>
                    <a:pt x="194995" y="578256"/>
                  </a:lnTo>
                  <a:lnTo>
                    <a:pt x="194995" y="576986"/>
                  </a:lnTo>
                  <a:lnTo>
                    <a:pt x="194995" y="575716"/>
                  </a:lnTo>
                  <a:lnTo>
                    <a:pt x="178193" y="575716"/>
                  </a:lnTo>
                  <a:lnTo>
                    <a:pt x="163156" y="574446"/>
                  </a:lnTo>
                  <a:lnTo>
                    <a:pt x="105143" y="574446"/>
                  </a:lnTo>
                  <a:lnTo>
                    <a:pt x="91325" y="575716"/>
                  </a:lnTo>
                  <a:lnTo>
                    <a:pt x="77571" y="575716"/>
                  </a:lnTo>
                  <a:lnTo>
                    <a:pt x="74485" y="569366"/>
                  </a:lnTo>
                  <a:lnTo>
                    <a:pt x="71551" y="561746"/>
                  </a:lnTo>
                  <a:lnTo>
                    <a:pt x="68757" y="554126"/>
                  </a:lnTo>
                  <a:lnTo>
                    <a:pt x="66103" y="546506"/>
                  </a:lnTo>
                  <a:lnTo>
                    <a:pt x="74295" y="546506"/>
                  </a:lnTo>
                  <a:lnTo>
                    <a:pt x="90538" y="547776"/>
                  </a:lnTo>
                  <a:lnTo>
                    <a:pt x="103987" y="547776"/>
                  </a:lnTo>
                  <a:lnTo>
                    <a:pt x="109321" y="546506"/>
                  </a:lnTo>
                  <a:lnTo>
                    <a:pt x="116230" y="546506"/>
                  </a:lnTo>
                  <a:lnTo>
                    <a:pt x="116230" y="545236"/>
                  </a:lnTo>
                  <a:lnTo>
                    <a:pt x="114681" y="543966"/>
                  </a:lnTo>
                  <a:lnTo>
                    <a:pt x="77673" y="543966"/>
                  </a:lnTo>
                  <a:lnTo>
                    <a:pt x="65328" y="545236"/>
                  </a:lnTo>
                  <a:lnTo>
                    <a:pt x="63411" y="537616"/>
                  </a:lnTo>
                  <a:lnTo>
                    <a:pt x="61658" y="529996"/>
                  </a:lnTo>
                  <a:lnTo>
                    <a:pt x="60121" y="522376"/>
                  </a:lnTo>
                  <a:lnTo>
                    <a:pt x="58839" y="514756"/>
                  </a:lnTo>
                  <a:lnTo>
                    <a:pt x="90614" y="514756"/>
                  </a:lnTo>
                  <a:lnTo>
                    <a:pt x="122326" y="513486"/>
                  </a:lnTo>
                  <a:lnTo>
                    <a:pt x="154051" y="513486"/>
                  </a:lnTo>
                  <a:lnTo>
                    <a:pt x="185839" y="512216"/>
                  </a:lnTo>
                  <a:lnTo>
                    <a:pt x="187350" y="512216"/>
                  </a:lnTo>
                  <a:lnTo>
                    <a:pt x="187350" y="510946"/>
                  </a:lnTo>
                  <a:lnTo>
                    <a:pt x="113449" y="510946"/>
                  </a:lnTo>
                  <a:lnTo>
                    <a:pt x="58458" y="512216"/>
                  </a:lnTo>
                  <a:lnTo>
                    <a:pt x="57302" y="504596"/>
                  </a:lnTo>
                  <a:lnTo>
                    <a:pt x="56527" y="495706"/>
                  </a:lnTo>
                  <a:lnTo>
                    <a:pt x="56527" y="486816"/>
                  </a:lnTo>
                  <a:lnTo>
                    <a:pt x="56921" y="485546"/>
                  </a:lnTo>
                  <a:lnTo>
                    <a:pt x="70688" y="485546"/>
                  </a:lnTo>
                  <a:lnTo>
                    <a:pt x="84467" y="484276"/>
                  </a:lnTo>
                  <a:lnTo>
                    <a:pt x="112014" y="481736"/>
                  </a:lnTo>
                  <a:lnTo>
                    <a:pt x="112788" y="481736"/>
                  </a:lnTo>
                  <a:lnTo>
                    <a:pt x="112788" y="479196"/>
                  </a:lnTo>
                  <a:lnTo>
                    <a:pt x="111633" y="479196"/>
                  </a:lnTo>
                  <a:lnTo>
                    <a:pt x="56921" y="484276"/>
                  </a:lnTo>
                  <a:lnTo>
                    <a:pt x="57200" y="474116"/>
                  </a:lnTo>
                  <a:lnTo>
                    <a:pt x="58026" y="465226"/>
                  </a:lnTo>
                  <a:lnTo>
                    <a:pt x="59347" y="455066"/>
                  </a:lnTo>
                  <a:lnTo>
                    <a:pt x="61125" y="446176"/>
                  </a:lnTo>
                  <a:lnTo>
                    <a:pt x="129413" y="446176"/>
                  </a:lnTo>
                  <a:lnTo>
                    <a:pt x="163550" y="447446"/>
                  </a:lnTo>
                  <a:lnTo>
                    <a:pt x="199212" y="447446"/>
                  </a:lnTo>
                  <a:lnTo>
                    <a:pt x="199161" y="446176"/>
                  </a:lnTo>
                  <a:lnTo>
                    <a:pt x="199110" y="444906"/>
                  </a:lnTo>
                  <a:lnTo>
                    <a:pt x="178536" y="444906"/>
                  </a:lnTo>
                  <a:lnTo>
                    <a:pt x="159423" y="443636"/>
                  </a:lnTo>
                  <a:lnTo>
                    <a:pt x="76466" y="443636"/>
                  </a:lnTo>
                  <a:lnTo>
                    <a:pt x="61506" y="444906"/>
                  </a:lnTo>
                  <a:lnTo>
                    <a:pt x="65455" y="429666"/>
                  </a:lnTo>
                  <a:lnTo>
                    <a:pt x="70408" y="415696"/>
                  </a:lnTo>
                  <a:lnTo>
                    <a:pt x="76365" y="402996"/>
                  </a:lnTo>
                  <a:lnTo>
                    <a:pt x="83324" y="389026"/>
                  </a:lnTo>
                  <a:lnTo>
                    <a:pt x="157530" y="389026"/>
                  </a:lnTo>
                  <a:lnTo>
                    <a:pt x="231724" y="386486"/>
                  </a:lnTo>
                  <a:lnTo>
                    <a:pt x="233260" y="386486"/>
                  </a:lnTo>
                  <a:lnTo>
                    <a:pt x="233260" y="383946"/>
                  </a:lnTo>
                  <a:lnTo>
                    <a:pt x="194995" y="383946"/>
                  </a:lnTo>
                  <a:lnTo>
                    <a:pt x="158280" y="385216"/>
                  </a:lnTo>
                  <a:lnTo>
                    <a:pt x="84836" y="386486"/>
                  </a:lnTo>
                  <a:lnTo>
                    <a:pt x="89509" y="380136"/>
                  </a:lnTo>
                  <a:lnTo>
                    <a:pt x="94361" y="372516"/>
                  </a:lnTo>
                  <a:lnTo>
                    <a:pt x="99428" y="366166"/>
                  </a:lnTo>
                  <a:lnTo>
                    <a:pt x="104749" y="359816"/>
                  </a:lnTo>
                  <a:lnTo>
                    <a:pt x="131622" y="359816"/>
                  </a:lnTo>
                  <a:lnTo>
                    <a:pt x="151269" y="358546"/>
                  </a:lnTo>
                  <a:lnTo>
                    <a:pt x="170916" y="357276"/>
                  </a:lnTo>
                  <a:lnTo>
                    <a:pt x="190436" y="354736"/>
                  </a:lnTo>
                  <a:lnTo>
                    <a:pt x="191846" y="354736"/>
                  </a:lnTo>
                  <a:lnTo>
                    <a:pt x="191630" y="352196"/>
                  </a:lnTo>
                  <a:lnTo>
                    <a:pt x="190055" y="352196"/>
                  </a:lnTo>
                  <a:lnTo>
                    <a:pt x="169316" y="354736"/>
                  </a:lnTo>
                  <a:lnTo>
                    <a:pt x="106654" y="358546"/>
                  </a:lnTo>
                  <a:lnTo>
                    <a:pt x="169570" y="331876"/>
                  </a:lnTo>
                  <a:lnTo>
                    <a:pt x="204571" y="330606"/>
                  </a:lnTo>
                  <a:lnTo>
                    <a:pt x="274586" y="325526"/>
                  </a:lnTo>
                  <a:lnTo>
                    <a:pt x="276479" y="325526"/>
                  </a:lnTo>
                  <a:lnTo>
                    <a:pt x="276479" y="321716"/>
                  </a:lnTo>
                  <a:lnTo>
                    <a:pt x="274586" y="321716"/>
                  </a:lnTo>
                  <a:lnTo>
                    <a:pt x="240665" y="324256"/>
                  </a:lnTo>
                  <a:lnTo>
                    <a:pt x="206679" y="325526"/>
                  </a:lnTo>
                  <a:lnTo>
                    <a:pt x="138772" y="330606"/>
                  </a:lnTo>
                  <a:lnTo>
                    <a:pt x="149098" y="324256"/>
                  </a:lnTo>
                  <a:lnTo>
                    <a:pt x="159956" y="319176"/>
                  </a:lnTo>
                  <a:lnTo>
                    <a:pt x="171323" y="314096"/>
                  </a:lnTo>
                  <a:lnTo>
                    <a:pt x="183146" y="311556"/>
                  </a:lnTo>
                  <a:lnTo>
                    <a:pt x="195313" y="307746"/>
                  </a:lnTo>
                  <a:lnTo>
                    <a:pt x="273202" y="309016"/>
                  </a:lnTo>
                  <a:lnTo>
                    <a:pt x="312496" y="322986"/>
                  </a:lnTo>
                  <a:lnTo>
                    <a:pt x="348348" y="343306"/>
                  </a:lnTo>
                  <a:lnTo>
                    <a:pt x="379615" y="369976"/>
                  </a:lnTo>
                  <a:lnTo>
                    <a:pt x="405206" y="401726"/>
                  </a:lnTo>
                  <a:lnTo>
                    <a:pt x="424002" y="437286"/>
                  </a:lnTo>
                  <a:lnTo>
                    <a:pt x="434873" y="476656"/>
                  </a:lnTo>
                  <a:lnTo>
                    <a:pt x="436714" y="516026"/>
                  </a:lnTo>
                  <a:lnTo>
                    <a:pt x="436714" y="431723"/>
                  </a:lnTo>
                  <a:lnTo>
                    <a:pt x="404114" y="373786"/>
                  </a:lnTo>
                  <a:lnTo>
                    <a:pt x="369506" y="339496"/>
                  </a:lnTo>
                  <a:lnTo>
                    <a:pt x="328498" y="312826"/>
                  </a:lnTo>
                  <a:lnTo>
                    <a:pt x="303898" y="303936"/>
                  </a:lnTo>
                  <a:lnTo>
                    <a:pt x="282816" y="296316"/>
                  </a:lnTo>
                  <a:lnTo>
                    <a:pt x="234137" y="291236"/>
                  </a:lnTo>
                  <a:lnTo>
                    <a:pt x="219862" y="291236"/>
                  </a:lnTo>
                  <a:lnTo>
                    <a:pt x="171361" y="301396"/>
                  </a:lnTo>
                  <a:lnTo>
                    <a:pt x="128714" y="324256"/>
                  </a:lnTo>
                  <a:lnTo>
                    <a:pt x="93370" y="356006"/>
                  </a:lnTo>
                  <a:lnTo>
                    <a:pt x="66789" y="396646"/>
                  </a:lnTo>
                  <a:lnTo>
                    <a:pt x="50431" y="443636"/>
                  </a:lnTo>
                  <a:lnTo>
                    <a:pt x="46278" y="488086"/>
                  </a:lnTo>
                  <a:lnTo>
                    <a:pt x="52095" y="535076"/>
                  </a:lnTo>
                  <a:lnTo>
                    <a:pt x="67144" y="579526"/>
                  </a:lnTo>
                  <a:lnTo>
                    <a:pt x="90678" y="620166"/>
                  </a:lnTo>
                  <a:lnTo>
                    <a:pt x="121945" y="654456"/>
                  </a:lnTo>
                  <a:lnTo>
                    <a:pt x="160210" y="679856"/>
                  </a:lnTo>
                  <a:lnTo>
                    <a:pt x="162547" y="679856"/>
                  </a:lnTo>
                  <a:lnTo>
                    <a:pt x="163449" y="678586"/>
                  </a:lnTo>
                  <a:lnTo>
                    <a:pt x="162483" y="677316"/>
                  </a:lnTo>
                  <a:lnTo>
                    <a:pt x="162140" y="676071"/>
                  </a:lnTo>
                  <a:lnTo>
                    <a:pt x="170434" y="681126"/>
                  </a:lnTo>
                  <a:lnTo>
                    <a:pt x="179438" y="684936"/>
                  </a:lnTo>
                  <a:lnTo>
                    <a:pt x="188874" y="687476"/>
                  </a:lnTo>
                  <a:lnTo>
                    <a:pt x="198539" y="688746"/>
                  </a:lnTo>
                  <a:lnTo>
                    <a:pt x="206502" y="688746"/>
                  </a:lnTo>
                  <a:lnTo>
                    <a:pt x="216496" y="690016"/>
                  </a:lnTo>
                  <a:lnTo>
                    <a:pt x="226606" y="690016"/>
                  </a:lnTo>
                  <a:lnTo>
                    <a:pt x="236804" y="691286"/>
                  </a:lnTo>
                  <a:lnTo>
                    <a:pt x="247053" y="691286"/>
                  </a:lnTo>
                  <a:lnTo>
                    <a:pt x="289623" y="687476"/>
                  </a:lnTo>
                  <a:lnTo>
                    <a:pt x="330530" y="677316"/>
                  </a:lnTo>
                  <a:lnTo>
                    <a:pt x="367753" y="658266"/>
                  </a:lnTo>
                  <a:lnTo>
                    <a:pt x="399262" y="632866"/>
                  </a:lnTo>
                  <a:lnTo>
                    <a:pt x="427215" y="594766"/>
                  </a:lnTo>
                  <a:lnTo>
                    <a:pt x="444411" y="551586"/>
                  </a:lnTo>
                  <a:lnTo>
                    <a:pt x="450786" y="505866"/>
                  </a:lnTo>
                  <a:close/>
                </a:path>
                <a:path w="785494" h="754380">
                  <a:moveTo>
                    <a:pt x="784999" y="48260"/>
                  </a:moveTo>
                  <a:lnTo>
                    <a:pt x="771893" y="23990"/>
                  </a:lnTo>
                  <a:lnTo>
                    <a:pt x="771893" y="53340"/>
                  </a:lnTo>
                  <a:lnTo>
                    <a:pt x="765873" y="73660"/>
                  </a:lnTo>
                  <a:lnTo>
                    <a:pt x="752729" y="95250"/>
                  </a:lnTo>
                  <a:lnTo>
                    <a:pt x="756691" y="82550"/>
                  </a:lnTo>
                  <a:lnTo>
                    <a:pt x="758583" y="77470"/>
                  </a:lnTo>
                  <a:lnTo>
                    <a:pt x="760374" y="71120"/>
                  </a:lnTo>
                  <a:lnTo>
                    <a:pt x="760603" y="69850"/>
                  </a:lnTo>
                  <a:lnTo>
                    <a:pt x="759739" y="68580"/>
                  </a:lnTo>
                  <a:lnTo>
                    <a:pt x="758266" y="68580"/>
                  </a:lnTo>
                  <a:lnTo>
                    <a:pt x="757618" y="69850"/>
                  </a:lnTo>
                  <a:lnTo>
                    <a:pt x="757326" y="69850"/>
                  </a:lnTo>
                  <a:lnTo>
                    <a:pt x="755015" y="77470"/>
                  </a:lnTo>
                  <a:lnTo>
                    <a:pt x="752716" y="86360"/>
                  </a:lnTo>
                  <a:lnTo>
                    <a:pt x="748144" y="101600"/>
                  </a:lnTo>
                  <a:lnTo>
                    <a:pt x="740625" y="110490"/>
                  </a:lnTo>
                  <a:lnTo>
                    <a:pt x="732548" y="119380"/>
                  </a:lnTo>
                  <a:lnTo>
                    <a:pt x="724039" y="128270"/>
                  </a:lnTo>
                  <a:lnTo>
                    <a:pt x="715238" y="137160"/>
                  </a:lnTo>
                  <a:lnTo>
                    <a:pt x="721639" y="118110"/>
                  </a:lnTo>
                  <a:lnTo>
                    <a:pt x="727049" y="99060"/>
                  </a:lnTo>
                  <a:lnTo>
                    <a:pt x="731532" y="78740"/>
                  </a:lnTo>
                  <a:lnTo>
                    <a:pt x="735126" y="58420"/>
                  </a:lnTo>
                  <a:lnTo>
                    <a:pt x="735126" y="57150"/>
                  </a:lnTo>
                  <a:lnTo>
                    <a:pt x="732624" y="57150"/>
                  </a:lnTo>
                  <a:lnTo>
                    <a:pt x="732459" y="58420"/>
                  </a:lnTo>
                  <a:lnTo>
                    <a:pt x="728230" y="80010"/>
                  </a:lnTo>
                  <a:lnTo>
                    <a:pt x="716902" y="120650"/>
                  </a:lnTo>
                  <a:lnTo>
                    <a:pt x="683577" y="165100"/>
                  </a:lnTo>
                  <a:lnTo>
                    <a:pt x="675081" y="171450"/>
                  </a:lnTo>
                  <a:lnTo>
                    <a:pt x="679538" y="157480"/>
                  </a:lnTo>
                  <a:lnTo>
                    <a:pt x="683780" y="143510"/>
                  </a:lnTo>
                  <a:lnTo>
                    <a:pt x="687882" y="129540"/>
                  </a:lnTo>
                  <a:lnTo>
                    <a:pt x="691921" y="115570"/>
                  </a:lnTo>
                  <a:lnTo>
                    <a:pt x="692365" y="114300"/>
                  </a:lnTo>
                  <a:lnTo>
                    <a:pt x="691629" y="113030"/>
                  </a:lnTo>
                  <a:lnTo>
                    <a:pt x="690346" y="113030"/>
                  </a:lnTo>
                  <a:lnTo>
                    <a:pt x="689762" y="114300"/>
                  </a:lnTo>
                  <a:lnTo>
                    <a:pt x="689610" y="114300"/>
                  </a:lnTo>
                  <a:lnTo>
                    <a:pt x="684758" y="129540"/>
                  </a:lnTo>
                  <a:lnTo>
                    <a:pt x="680046" y="144780"/>
                  </a:lnTo>
                  <a:lnTo>
                    <a:pt x="675627" y="160020"/>
                  </a:lnTo>
                  <a:lnTo>
                    <a:pt x="671639" y="175260"/>
                  </a:lnTo>
                  <a:lnTo>
                    <a:pt x="661479" y="182880"/>
                  </a:lnTo>
                  <a:lnTo>
                    <a:pt x="652310" y="190500"/>
                  </a:lnTo>
                  <a:lnTo>
                    <a:pt x="644309" y="196850"/>
                  </a:lnTo>
                  <a:lnTo>
                    <a:pt x="637590" y="201930"/>
                  </a:lnTo>
                  <a:lnTo>
                    <a:pt x="640956" y="185420"/>
                  </a:lnTo>
                  <a:lnTo>
                    <a:pt x="644715" y="170180"/>
                  </a:lnTo>
                  <a:lnTo>
                    <a:pt x="648830" y="153670"/>
                  </a:lnTo>
                  <a:lnTo>
                    <a:pt x="653262" y="138430"/>
                  </a:lnTo>
                  <a:lnTo>
                    <a:pt x="653491" y="138430"/>
                  </a:lnTo>
                  <a:lnTo>
                    <a:pt x="652818" y="137160"/>
                  </a:lnTo>
                  <a:lnTo>
                    <a:pt x="651141" y="137160"/>
                  </a:lnTo>
                  <a:lnTo>
                    <a:pt x="650989" y="138430"/>
                  </a:lnTo>
                  <a:lnTo>
                    <a:pt x="646315" y="154940"/>
                  </a:lnTo>
                  <a:lnTo>
                    <a:pt x="642086" y="171450"/>
                  </a:lnTo>
                  <a:lnTo>
                    <a:pt x="638289" y="187960"/>
                  </a:lnTo>
                  <a:lnTo>
                    <a:pt x="634923" y="204470"/>
                  </a:lnTo>
                  <a:lnTo>
                    <a:pt x="633768" y="205740"/>
                  </a:lnTo>
                  <a:lnTo>
                    <a:pt x="593217" y="241300"/>
                  </a:lnTo>
                  <a:lnTo>
                    <a:pt x="598970" y="222250"/>
                  </a:lnTo>
                  <a:lnTo>
                    <a:pt x="604266" y="203200"/>
                  </a:lnTo>
                  <a:lnTo>
                    <a:pt x="609193" y="184150"/>
                  </a:lnTo>
                  <a:lnTo>
                    <a:pt x="613879" y="165100"/>
                  </a:lnTo>
                  <a:lnTo>
                    <a:pt x="614108" y="165100"/>
                  </a:lnTo>
                  <a:lnTo>
                    <a:pt x="613232" y="163830"/>
                  </a:lnTo>
                  <a:lnTo>
                    <a:pt x="611339" y="163830"/>
                  </a:lnTo>
                  <a:lnTo>
                    <a:pt x="611174" y="165100"/>
                  </a:lnTo>
                  <a:lnTo>
                    <a:pt x="590524" y="243840"/>
                  </a:lnTo>
                  <a:lnTo>
                    <a:pt x="576148" y="256540"/>
                  </a:lnTo>
                  <a:lnTo>
                    <a:pt x="568858" y="262890"/>
                  </a:lnTo>
                  <a:lnTo>
                    <a:pt x="561479" y="269240"/>
                  </a:lnTo>
                  <a:lnTo>
                    <a:pt x="566293" y="247650"/>
                  </a:lnTo>
                  <a:lnTo>
                    <a:pt x="571080" y="224790"/>
                  </a:lnTo>
                  <a:lnTo>
                    <a:pt x="575945" y="201930"/>
                  </a:lnTo>
                  <a:lnTo>
                    <a:pt x="581202" y="179070"/>
                  </a:lnTo>
                  <a:lnTo>
                    <a:pt x="578662" y="179070"/>
                  </a:lnTo>
                  <a:lnTo>
                    <a:pt x="573151" y="201930"/>
                  </a:lnTo>
                  <a:lnTo>
                    <a:pt x="568109" y="224790"/>
                  </a:lnTo>
                  <a:lnTo>
                    <a:pt x="563562" y="248920"/>
                  </a:lnTo>
                  <a:lnTo>
                    <a:pt x="559549" y="271780"/>
                  </a:lnTo>
                  <a:lnTo>
                    <a:pt x="543102" y="287020"/>
                  </a:lnTo>
                  <a:lnTo>
                    <a:pt x="526656" y="300990"/>
                  </a:lnTo>
                  <a:lnTo>
                    <a:pt x="530021" y="287020"/>
                  </a:lnTo>
                  <a:lnTo>
                    <a:pt x="533260" y="271780"/>
                  </a:lnTo>
                  <a:lnTo>
                    <a:pt x="536333" y="257810"/>
                  </a:lnTo>
                  <a:lnTo>
                    <a:pt x="539280" y="242570"/>
                  </a:lnTo>
                  <a:lnTo>
                    <a:pt x="539508" y="241300"/>
                  </a:lnTo>
                  <a:lnTo>
                    <a:pt x="537387" y="241300"/>
                  </a:lnTo>
                  <a:lnTo>
                    <a:pt x="534009" y="257810"/>
                  </a:lnTo>
                  <a:lnTo>
                    <a:pt x="530783" y="273050"/>
                  </a:lnTo>
                  <a:lnTo>
                    <a:pt x="527697" y="288290"/>
                  </a:lnTo>
                  <a:lnTo>
                    <a:pt x="524751" y="303530"/>
                  </a:lnTo>
                  <a:lnTo>
                    <a:pt x="502691" y="322580"/>
                  </a:lnTo>
                  <a:lnTo>
                    <a:pt x="495300" y="330200"/>
                  </a:lnTo>
                  <a:lnTo>
                    <a:pt x="502323" y="293370"/>
                  </a:lnTo>
                  <a:lnTo>
                    <a:pt x="505345" y="274320"/>
                  </a:lnTo>
                  <a:lnTo>
                    <a:pt x="507923" y="255270"/>
                  </a:lnTo>
                  <a:lnTo>
                    <a:pt x="508152" y="255270"/>
                  </a:lnTo>
                  <a:lnTo>
                    <a:pt x="507403" y="254000"/>
                  </a:lnTo>
                  <a:lnTo>
                    <a:pt x="505764" y="254000"/>
                  </a:lnTo>
                  <a:lnTo>
                    <a:pt x="505612" y="255270"/>
                  </a:lnTo>
                  <a:lnTo>
                    <a:pt x="502666" y="274320"/>
                  </a:lnTo>
                  <a:lnTo>
                    <a:pt x="496189" y="313690"/>
                  </a:lnTo>
                  <a:lnTo>
                    <a:pt x="492594" y="332740"/>
                  </a:lnTo>
                  <a:lnTo>
                    <a:pt x="466217" y="356870"/>
                  </a:lnTo>
                  <a:lnTo>
                    <a:pt x="469887" y="340360"/>
                  </a:lnTo>
                  <a:lnTo>
                    <a:pt x="473405" y="325120"/>
                  </a:lnTo>
                  <a:lnTo>
                    <a:pt x="476770" y="308610"/>
                  </a:lnTo>
                  <a:lnTo>
                    <a:pt x="480009" y="292100"/>
                  </a:lnTo>
                  <a:lnTo>
                    <a:pt x="478459" y="292100"/>
                  </a:lnTo>
                  <a:lnTo>
                    <a:pt x="474510" y="308610"/>
                  </a:lnTo>
                  <a:lnTo>
                    <a:pt x="470712" y="325120"/>
                  </a:lnTo>
                  <a:lnTo>
                    <a:pt x="467055" y="341630"/>
                  </a:lnTo>
                  <a:lnTo>
                    <a:pt x="463550" y="359410"/>
                  </a:lnTo>
                  <a:lnTo>
                    <a:pt x="461632" y="360680"/>
                  </a:lnTo>
                  <a:lnTo>
                    <a:pt x="460476" y="361950"/>
                  </a:lnTo>
                  <a:lnTo>
                    <a:pt x="456679" y="355600"/>
                  </a:lnTo>
                  <a:lnTo>
                    <a:pt x="452742" y="349250"/>
                  </a:lnTo>
                  <a:lnTo>
                    <a:pt x="448652" y="342900"/>
                  </a:lnTo>
                  <a:lnTo>
                    <a:pt x="444411" y="336550"/>
                  </a:lnTo>
                  <a:lnTo>
                    <a:pt x="444550" y="335280"/>
                  </a:lnTo>
                  <a:lnTo>
                    <a:pt x="445846" y="323850"/>
                  </a:lnTo>
                  <a:lnTo>
                    <a:pt x="447852" y="311150"/>
                  </a:lnTo>
                  <a:lnTo>
                    <a:pt x="450443" y="298450"/>
                  </a:lnTo>
                  <a:lnTo>
                    <a:pt x="453821" y="284480"/>
                  </a:lnTo>
                  <a:lnTo>
                    <a:pt x="451319" y="284480"/>
                  </a:lnTo>
                  <a:lnTo>
                    <a:pt x="448157" y="297180"/>
                  </a:lnTo>
                  <a:lnTo>
                    <a:pt x="445617" y="309880"/>
                  </a:lnTo>
                  <a:lnTo>
                    <a:pt x="443712" y="322580"/>
                  </a:lnTo>
                  <a:lnTo>
                    <a:pt x="442506" y="335280"/>
                  </a:lnTo>
                  <a:lnTo>
                    <a:pt x="437248" y="328930"/>
                  </a:lnTo>
                  <a:lnTo>
                    <a:pt x="431787" y="321310"/>
                  </a:lnTo>
                  <a:lnTo>
                    <a:pt x="426034" y="316230"/>
                  </a:lnTo>
                  <a:lnTo>
                    <a:pt x="419925" y="309880"/>
                  </a:lnTo>
                  <a:lnTo>
                    <a:pt x="420700" y="309880"/>
                  </a:lnTo>
                  <a:lnTo>
                    <a:pt x="420700" y="308610"/>
                  </a:lnTo>
                  <a:lnTo>
                    <a:pt x="421462" y="300990"/>
                  </a:lnTo>
                  <a:lnTo>
                    <a:pt x="423087" y="293370"/>
                  </a:lnTo>
                  <a:lnTo>
                    <a:pt x="425424" y="285750"/>
                  </a:lnTo>
                  <a:lnTo>
                    <a:pt x="428345" y="278130"/>
                  </a:lnTo>
                  <a:lnTo>
                    <a:pt x="428891" y="276860"/>
                  </a:lnTo>
                  <a:lnTo>
                    <a:pt x="426453" y="276860"/>
                  </a:lnTo>
                  <a:lnTo>
                    <a:pt x="422770" y="284480"/>
                  </a:lnTo>
                  <a:lnTo>
                    <a:pt x="420281" y="292100"/>
                  </a:lnTo>
                  <a:lnTo>
                    <a:pt x="418858" y="299720"/>
                  </a:lnTo>
                  <a:lnTo>
                    <a:pt x="418414" y="308610"/>
                  </a:lnTo>
                  <a:lnTo>
                    <a:pt x="412597" y="302260"/>
                  </a:lnTo>
                  <a:lnTo>
                    <a:pt x="406603" y="297180"/>
                  </a:lnTo>
                  <a:lnTo>
                    <a:pt x="400392" y="292100"/>
                  </a:lnTo>
                  <a:lnTo>
                    <a:pt x="393928" y="287020"/>
                  </a:lnTo>
                  <a:lnTo>
                    <a:pt x="398399" y="283210"/>
                  </a:lnTo>
                  <a:lnTo>
                    <a:pt x="429653" y="256540"/>
                  </a:lnTo>
                  <a:lnTo>
                    <a:pt x="464502" y="226060"/>
                  </a:lnTo>
                  <a:lnTo>
                    <a:pt x="498830" y="194310"/>
                  </a:lnTo>
                  <a:lnTo>
                    <a:pt x="532942" y="161290"/>
                  </a:lnTo>
                  <a:lnTo>
                    <a:pt x="654812" y="48260"/>
                  </a:lnTo>
                  <a:lnTo>
                    <a:pt x="670204" y="35560"/>
                  </a:lnTo>
                  <a:lnTo>
                    <a:pt x="687844" y="22860"/>
                  </a:lnTo>
                  <a:lnTo>
                    <a:pt x="706983" y="13970"/>
                  </a:lnTo>
                  <a:lnTo>
                    <a:pt x="726871" y="11430"/>
                  </a:lnTo>
                  <a:lnTo>
                    <a:pt x="733894" y="11430"/>
                  </a:lnTo>
                  <a:lnTo>
                    <a:pt x="768807" y="35560"/>
                  </a:lnTo>
                  <a:lnTo>
                    <a:pt x="771893" y="53340"/>
                  </a:lnTo>
                  <a:lnTo>
                    <a:pt x="771893" y="23990"/>
                  </a:lnTo>
                  <a:lnTo>
                    <a:pt x="737768" y="0"/>
                  </a:lnTo>
                  <a:lnTo>
                    <a:pt x="727900" y="0"/>
                  </a:lnTo>
                  <a:lnTo>
                    <a:pt x="694588" y="7620"/>
                  </a:lnTo>
                  <a:lnTo>
                    <a:pt x="662533" y="27940"/>
                  </a:lnTo>
                  <a:lnTo>
                    <a:pt x="633603" y="52070"/>
                  </a:lnTo>
                  <a:lnTo>
                    <a:pt x="609676" y="74930"/>
                  </a:lnTo>
                  <a:lnTo>
                    <a:pt x="534454" y="143510"/>
                  </a:lnTo>
                  <a:lnTo>
                    <a:pt x="496671" y="176530"/>
                  </a:lnTo>
                  <a:lnTo>
                    <a:pt x="459308" y="210820"/>
                  </a:lnTo>
                  <a:lnTo>
                    <a:pt x="422757" y="246380"/>
                  </a:lnTo>
                  <a:lnTo>
                    <a:pt x="387413" y="283210"/>
                  </a:lnTo>
                  <a:lnTo>
                    <a:pt x="372440" y="273050"/>
                  </a:lnTo>
                  <a:lnTo>
                    <a:pt x="323926" y="252730"/>
                  </a:lnTo>
                  <a:lnTo>
                    <a:pt x="264744" y="243840"/>
                  </a:lnTo>
                  <a:lnTo>
                    <a:pt x="236550" y="245110"/>
                  </a:lnTo>
                  <a:lnTo>
                    <a:pt x="180949" y="256540"/>
                  </a:lnTo>
                  <a:lnTo>
                    <a:pt x="119037" y="278130"/>
                  </a:lnTo>
                  <a:lnTo>
                    <a:pt x="59296" y="321310"/>
                  </a:lnTo>
                  <a:lnTo>
                    <a:pt x="16941" y="387350"/>
                  </a:lnTo>
                  <a:lnTo>
                    <a:pt x="5143" y="426720"/>
                  </a:lnTo>
                  <a:lnTo>
                    <a:pt x="0" y="468630"/>
                  </a:lnTo>
                  <a:lnTo>
                    <a:pt x="1079" y="509270"/>
                  </a:lnTo>
                  <a:lnTo>
                    <a:pt x="8788" y="556260"/>
                  </a:lnTo>
                  <a:lnTo>
                    <a:pt x="23622" y="603250"/>
                  </a:lnTo>
                  <a:lnTo>
                    <a:pt x="45453" y="647700"/>
                  </a:lnTo>
                  <a:lnTo>
                    <a:pt x="74129" y="687070"/>
                  </a:lnTo>
                  <a:lnTo>
                    <a:pt x="109537" y="718820"/>
                  </a:lnTo>
                  <a:lnTo>
                    <a:pt x="151536" y="740410"/>
                  </a:lnTo>
                  <a:lnTo>
                    <a:pt x="199974" y="750570"/>
                  </a:lnTo>
                  <a:lnTo>
                    <a:pt x="201142" y="750570"/>
                  </a:lnTo>
                  <a:lnTo>
                    <a:pt x="201904" y="749300"/>
                  </a:lnTo>
                  <a:lnTo>
                    <a:pt x="202679" y="749300"/>
                  </a:lnTo>
                  <a:lnTo>
                    <a:pt x="215722" y="751840"/>
                  </a:lnTo>
                  <a:lnTo>
                    <a:pt x="242036" y="754380"/>
                  </a:lnTo>
                  <a:lnTo>
                    <a:pt x="255244" y="754380"/>
                  </a:lnTo>
                  <a:lnTo>
                    <a:pt x="302564" y="749300"/>
                  </a:lnTo>
                  <a:lnTo>
                    <a:pt x="348411" y="735330"/>
                  </a:lnTo>
                  <a:lnTo>
                    <a:pt x="414286" y="694690"/>
                  </a:lnTo>
                  <a:lnTo>
                    <a:pt x="443293" y="666750"/>
                  </a:lnTo>
                  <a:lnTo>
                    <a:pt x="484505" y="601980"/>
                  </a:lnTo>
                  <a:lnTo>
                    <a:pt x="494385" y="562610"/>
                  </a:lnTo>
                  <a:lnTo>
                    <a:pt x="498017" y="520700"/>
                  </a:lnTo>
                  <a:lnTo>
                    <a:pt x="496811" y="481330"/>
                  </a:lnTo>
                  <a:lnTo>
                    <a:pt x="493280" y="453390"/>
                  </a:lnTo>
                  <a:lnTo>
                    <a:pt x="487210" y="425450"/>
                  </a:lnTo>
                  <a:lnTo>
                    <a:pt x="485711" y="420878"/>
                  </a:lnTo>
                  <a:lnTo>
                    <a:pt x="485711" y="492760"/>
                  </a:lnTo>
                  <a:lnTo>
                    <a:pt x="484111" y="542290"/>
                  </a:lnTo>
                  <a:lnTo>
                    <a:pt x="474256" y="590550"/>
                  </a:lnTo>
                  <a:lnTo>
                    <a:pt x="456971" y="628650"/>
                  </a:lnTo>
                  <a:lnTo>
                    <a:pt x="430364" y="662940"/>
                  </a:lnTo>
                  <a:lnTo>
                    <a:pt x="397865" y="692150"/>
                  </a:lnTo>
                  <a:lnTo>
                    <a:pt x="362927" y="715010"/>
                  </a:lnTo>
                  <a:lnTo>
                    <a:pt x="310515" y="736600"/>
                  </a:lnTo>
                  <a:lnTo>
                    <a:pt x="255079" y="742950"/>
                  </a:lnTo>
                  <a:lnTo>
                    <a:pt x="241338" y="742950"/>
                  </a:lnTo>
                  <a:lnTo>
                    <a:pt x="227609" y="741680"/>
                  </a:lnTo>
                  <a:lnTo>
                    <a:pt x="206908" y="737870"/>
                  </a:lnTo>
                  <a:lnTo>
                    <a:pt x="199885" y="736600"/>
                  </a:lnTo>
                  <a:lnTo>
                    <a:pt x="196545" y="736600"/>
                  </a:lnTo>
                  <a:lnTo>
                    <a:pt x="195389" y="737870"/>
                  </a:lnTo>
                  <a:lnTo>
                    <a:pt x="180352" y="732790"/>
                  </a:lnTo>
                  <a:lnTo>
                    <a:pt x="150152" y="725170"/>
                  </a:lnTo>
                  <a:lnTo>
                    <a:pt x="135343" y="718820"/>
                  </a:lnTo>
                  <a:lnTo>
                    <a:pt x="133794" y="718820"/>
                  </a:lnTo>
                  <a:lnTo>
                    <a:pt x="92163" y="688340"/>
                  </a:lnTo>
                  <a:lnTo>
                    <a:pt x="58635" y="648970"/>
                  </a:lnTo>
                  <a:lnTo>
                    <a:pt x="33426" y="603250"/>
                  </a:lnTo>
                  <a:lnTo>
                    <a:pt x="16751" y="551180"/>
                  </a:lnTo>
                  <a:lnTo>
                    <a:pt x="9842" y="505460"/>
                  </a:lnTo>
                  <a:lnTo>
                    <a:pt x="10033" y="459740"/>
                  </a:lnTo>
                  <a:lnTo>
                    <a:pt x="17703" y="415290"/>
                  </a:lnTo>
                  <a:lnTo>
                    <a:pt x="33248" y="374650"/>
                  </a:lnTo>
                  <a:lnTo>
                    <a:pt x="57073" y="337820"/>
                  </a:lnTo>
                  <a:lnTo>
                    <a:pt x="89573" y="307340"/>
                  </a:lnTo>
                  <a:lnTo>
                    <a:pt x="131127" y="284480"/>
                  </a:lnTo>
                  <a:lnTo>
                    <a:pt x="192811" y="265430"/>
                  </a:lnTo>
                  <a:lnTo>
                    <a:pt x="255625" y="259080"/>
                  </a:lnTo>
                  <a:lnTo>
                    <a:pt x="296316" y="261620"/>
                  </a:lnTo>
                  <a:lnTo>
                    <a:pt x="335661" y="271780"/>
                  </a:lnTo>
                  <a:lnTo>
                    <a:pt x="372897" y="289560"/>
                  </a:lnTo>
                  <a:lnTo>
                    <a:pt x="407301" y="316230"/>
                  </a:lnTo>
                  <a:lnTo>
                    <a:pt x="439826" y="353060"/>
                  </a:lnTo>
                  <a:lnTo>
                    <a:pt x="463677" y="396240"/>
                  </a:lnTo>
                  <a:lnTo>
                    <a:pt x="478929" y="443230"/>
                  </a:lnTo>
                  <a:lnTo>
                    <a:pt x="485711" y="492760"/>
                  </a:lnTo>
                  <a:lnTo>
                    <a:pt x="485711" y="420878"/>
                  </a:lnTo>
                  <a:lnTo>
                    <a:pt x="478485" y="398780"/>
                  </a:lnTo>
                  <a:lnTo>
                    <a:pt x="466991" y="373380"/>
                  </a:lnTo>
                  <a:lnTo>
                    <a:pt x="479907" y="361950"/>
                  </a:lnTo>
                  <a:lnTo>
                    <a:pt x="485635" y="356870"/>
                  </a:lnTo>
                  <a:lnTo>
                    <a:pt x="515759" y="330200"/>
                  </a:lnTo>
                  <a:lnTo>
                    <a:pt x="548728" y="300990"/>
                  </a:lnTo>
                  <a:lnTo>
                    <a:pt x="578764" y="274320"/>
                  </a:lnTo>
                  <a:lnTo>
                    <a:pt x="584250" y="269240"/>
                  </a:lnTo>
                  <a:lnTo>
                    <a:pt x="614387" y="241300"/>
                  </a:lnTo>
                  <a:lnTo>
                    <a:pt x="652475" y="205740"/>
                  </a:lnTo>
                  <a:lnTo>
                    <a:pt x="656678" y="201930"/>
                  </a:lnTo>
                  <a:lnTo>
                    <a:pt x="688835" y="172720"/>
                  </a:lnTo>
                  <a:lnTo>
                    <a:pt x="690295" y="171450"/>
                  </a:lnTo>
                  <a:lnTo>
                    <a:pt x="715137" y="149860"/>
                  </a:lnTo>
                  <a:lnTo>
                    <a:pt x="728700" y="137160"/>
                  </a:lnTo>
                  <a:lnTo>
                    <a:pt x="747687" y="119380"/>
                  </a:lnTo>
                  <a:lnTo>
                    <a:pt x="766114" y="95250"/>
                  </a:lnTo>
                  <a:lnTo>
                    <a:pt x="774852" y="83820"/>
                  </a:lnTo>
                  <a:lnTo>
                    <a:pt x="784999" y="48260"/>
                  </a:lnTo>
                  <a:close/>
                </a:path>
              </a:pathLst>
            </a:custGeom>
            <a:solidFill>
              <a:srgbClr val="FAA8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662358" y="2086882"/>
              <a:ext cx="111125" cy="0"/>
            </a:xfrm>
            <a:custGeom>
              <a:avLst/>
              <a:gdLst/>
              <a:ahLst/>
              <a:cxnLst/>
              <a:rect l="l" t="t" r="r" b="b"/>
              <a:pathLst>
                <a:path w="111125">
                  <a:moveTo>
                    <a:pt x="0" y="0"/>
                  </a:moveTo>
                  <a:lnTo>
                    <a:pt x="110550" y="0"/>
                  </a:lnTo>
                </a:path>
              </a:pathLst>
            </a:custGeom>
            <a:ln w="3175">
              <a:solidFill>
                <a:srgbClr val="FAA83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860037" y="1173434"/>
            <a:ext cx="609663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45" dirty="0">
                <a:solidFill>
                  <a:srgbClr val="1A4477"/>
                </a:solidFill>
                <a:latin typeface="Tahoma"/>
                <a:cs typeface="Tahoma"/>
              </a:rPr>
              <a:t>The</a:t>
            </a:r>
            <a:r>
              <a:rPr sz="1600" spc="-6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lang="en-US" sz="1600" spc="75" dirty="0">
                <a:solidFill>
                  <a:srgbClr val="1A4477"/>
                </a:solidFill>
                <a:latin typeface="Tahoma"/>
                <a:cs typeface="Tahoma"/>
              </a:rPr>
              <a:t>Bus</a:t>
            </a:r>
            <a:r>
              <a:rPr sz="1600" spc="-6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10" dirty="0">
                <a:solidFill>
                  <a:srgbClr val="1A4477"/>
                </a:solidFill>
                <a:latin typeface="Tahoma"/>
                <a:cs typeface="Tahoma"/>
              </a:rPr>
              <a:t>will</a:t>
            </a:r>
            <a:r>
              <a:rPr sz="1600" spc="-5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70" dirty="0">
                <a:solidFill>
                  <a:srgbClr val="1A4477"/>
                </a:solidFill>
                <a:latin typeface="Tahoma"/>
                <a:cs typeface="Tahoma"/>
              </a:rPr>
              <a:t>have</a:t>
            </a:r>
            <a:r>
              <a:rPr sz="1600" spc="-6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50" dirty="0">
                <a:solidFill>
                  <a:srgbClr val="1A4477"/>
                </a:solidFill>
                <a:latin typeface="Tahoma"/>
                <a:cs typeface="Tahoma"/>
              </a:rPr>
              <a:t>three</a:t>
            </a:r>
            <a:r>
              <a:rPr sz="1600" spc="-6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70" dirty="0">
                <a:solidFill>
                  <a:srgbClr val="1A4477"/>
                </a:solidFill>
                <a:latin typeface="Tahoma"/>
                <a:cs typeface="Tahoma"/>
              </a:rPr>
              <a:t>main</a:t>
            </a:r>
            <a:r>
              <a:rPr sz="1600" spc="-5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85" dirty="0">
                <a:solidFill>
                  <a:srgbClr val="1A4477"/>
                </a:solidFill>
                <a:latin typeface="Tahoma"/>
                <a:cs typeface="Tahoma"/>
              </a:rPr>
              <a:t>modes</a:t>
            </a:r>
            <a:r>
              <a:rPr sz="1600" spc="-6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15" dirty="0">
                <a:solidFill>
                  <a:srgbClr val="1A4477"/>
                </a:solidFill>
                <a:latin typeface="Tahoma"/>
                <a:cs typeface="Tahoma"/>
              </a:rPr>
              <a:t>in</a:t>
            </a:r>
            <a:r>
              <a:rPr sz="1600" spc="-5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30" dirty="0">
                <a:solidFill>
                  <a:srgbClr val="1A4477"/>
                </a:solidFill>
                <a:latin typeface="Tahoma"/>
                <a:cs typeface="Tahoma"/>
              </a:rPr>
              <a:t>which</a:t>
            </a:r>
            <a:r>
              <a:rPr sz="1600" spc="-6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15" dirty="0">
                <a:solidFill>
                  <a:srgbClr val="1A4477"/>
                </a:solidFill>
                <a:latin typeface="Tahoma"/>
                <a:cs typeface="Tahoma"/>
              </a:rPr>
              <a:t>it</a:t>
            </a:r>
            <a:r>
              <a:rPr sz="1600" spc="-6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90" dirty="0">
                <a:solidFill>
                  <a:srgbClr val="1A4477"/>
                </a:solidFill>
                <a:latin typeface="Tahoma"/>
                <a:cs typeface="Tahoma"/>
              </a:rPr>
              <a:t>can</a:t>
            </a:r>
            <a:r>
              <a:rPr sz="1600" spc="-5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80" dirty="0">
                <a:solidFill>
                  <a:srgbClr val="1A4477"/>
                </a:solidFill>
                <a:latin typeface="Tahoma"/>
                <a:cs typeface="Tahoma"/>
              </a:rPr>
              <a:t>operate</a:t>
            </a:r>
            <a:r>
              <a:rPr sz="1600" spc="-6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-65" dirty="0">
                <a:solidFill>
                  <a:srgbClr val="1A4477"/>
                </a:solidFill>
                <a:latin typeface="Tahoma"/>
                <a:cs typeface="Tahoma"/>
              </a:rPr>
              <a:t>in: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11" name="object 11"/>
          <p:cNvSpPr/>
          <p:nvPr/>
        </p:nvSpPr>
        <p:spPr>
          <a:xfrm rot="16200000">
            <a:off x="4407852" y="1914083"/>
            <a:ext cx="328295" cy="659130"/>
          </a:xfrm>
          <a:custGeom>
            <a:avLst/>
            <a:gdLst/>
            <a:ahLst/>
            <a:cxnLst/>
            <a:rect l="l" t="t" r="r" b="b"/>
            <a:pathLst>
              <a:path w="328295" h="659130">
                <a:moveTo>
                  <a:pt x="61696" y="305396"/>
                </a:moveTo>
                <a:lnTo>
                  <a:pt x="49453" y="261505"/>
                </a:lnTo>
                <a:lnTo>
                  <a:pt x="24980" y="222783"/>
                </a:lnTo>
                <a:lnTo>
                  <a:pt x="22555" y="220052"/>
                </a:lnTo>
                <a:lnTo>
                  <a:pt x="19481" y="218643"/>
                </a:lnTo>
                <a:lnTo>
                  <a:pt x="16090" y="218643"/>
                </a:lnTo>
                <a:lnTo>
                  <a:pt x="12687" y="218643"/>
                </a:lnTo>
                <a:lnTo>
                  <a:pt x="9131" y="220052"/>
                </a:lnTo>
                <a:lnTo>
                  <a:pt x="5740" y="222783"/>
                </a:lnTo>
                <a:lnTo>
                  <a:pt x="965" y="227304"/>
                </a:lnTo>
                <a:lnTo>
                  <a:pt x="965" y="237388"/>
                </a:lnTo>
                <a:lnTo>
                  <a:pt x="5740" y="245198"/>
                </a:lnTo>
                <a:lnTo>
                  <a:pt x="28473" y="284251"/>
                </a:lnTo>
                <a:lnTo>
                  <a:pt x="36055" y="328625"/>
                </a:lnTo>
                <a:lnTo>
                  <a:pt x="28473" y="372795"/>
                </a:lnTo>
                <a:lnTo>
                  <a:pt x="5740" y="411213"/>
                </a:lnTo>
                <a:lnTo>
                  <a:pt x="0" y="419023"/>
                </a:lnTo>
                <a:lnTo>
                  <a:pt x="0" y="427964"/>
                </a:lnTo>
                <a:lnTo>
                  <a:pt x="5740" y="433616"/>
                </a:lnTo>
                <a:lnTo>
                  <a:pt x="8166" y="436346"/>
                </a:lnTo>
                <a:lnTo>
                  <a:pt x="11557" y="437756"/>
                </a:lnTo>
                <a:lnTo>
                  <a:pt x="18516" y="437756"/>
                </a:lnTo>
                <a:lnTo>
                  <a:pt x="22148" y="436346"/>
                </a:lnTo>
                <a:lnTo>
                  <a:pt x="24980" y="433616"/>
                </a:lnTo>
                <a:lnTo>
                  <a:pt x="49453" y="394906"/>
                </a:lnTo>
                <a:lnTo>
                  <a:pt x="61696" y="351015"/>
                </a:lnTo>
                <a:lnTo>
                  <a:pt x="61696" y="305396"/>
                </a:lnTo>
                <a:close/>
              </a:path>
              <a:path w="328295" h="659130">
                <a:moveTo>
                  <a:pt x="195795" y="328206"/>
                </a:moveTo>
                <a:lnTo>
                  <a:pt x="192747" y="281279"/>
                </a:lnTo>
                <a:lnTo>
                  <a:pt x="183565" y="235267"/>
                </a:lnTo>
                <a:lnTo>
                  <a:pt x="168262" y="191084"/>
                </a:lnTo>
                <a:lnTo>
                  <a:pt x="146837" y="149644"/>
                </a:lnTo>
                <a:lnTo>
                  <a:pt x="119303" y="111861"/>
                </a:lnTo>
                <a:lnTo>
                  <a:pt x="113563" y="107619"/>
                </a:lnTo>
                <a:lnTo>
                  <a:pt x="110007" y="107619"/>
                </a:lnTo>
                <a:lnTo>
                  <a:pt x="106527" y="107619"/>
                </a:lnTo>
                <a:lnTo>
                  <a:pt x="102971" y="109042"/>
                </a:lnTo>
                <a:lnTo>
                  <a:pt x="100063" y="111861"/>
                </a:lnTo>
                <a:lnTo>
                  <a:pt x="95211" y="117424"/>
                </a:lnTo>
                <a:lnTo>
                  <a:pt x="95211" y="127495"/>
                </a:lnTo>
                <a:lnTo>
                  <a:pt x="100063" y="134277"/>
                </a:lnTo>
                <a:lnTo>
                  <a:pt x="127152" y="172123"/>
                </a:lnTo>
                <a:lnTo>
                  <a:pt x="147459" y="213906"/>
                </a:lnTo>
                <a:lnTo>
                  <a:pt x="161010" y="258495"/>
                </a:lnTo>
                <a:lnTo>
                  <a:pt x="167779" y="304774"/>
                </a:lnTo>
                <a:lnTo>
                  <a:pt x="167779" y="351624"/>
                </a:lnTo>
                <a:lnTo>
                  <a:pt x="161010" y="397903"/>
                </a:lnTo>
                <a:lnTo>
                  <a:pt x="147459" y="442506"/>
                </a:lnTo>
                <a:lnTo>
                  <a:pt x="127152" y="484289"/>
                </a:lnTo>
                <a:lnTo>
                  <a:pt x="100063" y="522135"/>
                </a:lnTo>
                <a:lnTo>
                  <a:pt x="95211" y="528916"/>
                </a:lnTo>
                <a:lnTo>
                  <a:pt x="95211" y="538988"/>
                </a:lnTo>
                <a:lnTo>
                  <a:pt x="100063" y="544537"/>
                </a:lnTo>
                <a:lnTo>
                  <a:pt x="102489" y="547370"/>
                </a:lnTo>
                <a:lnTo>
                  <a:pt x="105803" y="548779"/>
                </a:lnTo>
                <a:lnTo>
                  <a:pt x="112839" y="548779"/>
                </a:lnTo>
                <a:lnTo>
                  <a:pt x="146837" y="506755"/>
                </a:lnTo>
                <a:lnTo>
                  <a:pt x="168262" y="465315"/>
                </a:lnTo>
                <a:lnTo>
                  <a:pt x="183565" y="421132"/>
                </a:lnTo>
                <a:lnTo>
                  <a:pt x="192747" y="375132"/>
                </a:lnTo>
                <a:lnTo>
                  <a:pt x="195795" y="328206"/>
                </a:lnTo>
                <a:close/>
              </a:path>
              <a:path w="328295" h="659130">
                <a:moveTo>
                  <a:pt x="328155" y="329285"/>
                </a:moveTo>
                <a:lnTo>
                  <a:pt x="325691" y="276999"/>
                </a:lnTo>
                <a:lnTo>
                  <a:pt x="318389" y="226034"/>
                </a:lnTo>
                <a:lnTo>
                  <a:pt x="306336" y="176758"/>
                </a:lnTo>
                <a:lnTo>
                  <a:pt x="289636" y="129565"/>
                </a:lnTo>
                <a:lnTo>
                  <a:pt x="268389" y="84836"/>
                </a:lnTo>
                <a:lnTo>
                  <a:pt x="242697" y="42926"/>
                </a:lnTo>
                <a:lnTo>
                  <a:pt x="212648" y="4229"/>
                </a:lnTo>
                <a:lnTo>
                  <a:pt x="206184" y="0"/>
                </a:lnTo>
                <a:lnTo>
                  <a:pt x="202628" y="0"/>
                </a:lnTo>
                <a:lnTo>
                  <a:pt x="199161" y="0"/>
                </a:lnTo>
                <a:lnTo>
                  <a:pt x="195846" y="1409"/>
                </a:lnTo>
                <a:lnTo>
                  <a:pt x="193421" y="4229"/>
                </a:lnTo>
                <a:lnTo>
                  <a:pt x="188569" y="9791"/>
                </a:lnTo>
                <a:lnTo>
                  <a:pt x="188569" y="18732"/>
                </a:lnTo>
                <a:lnTo>
                  <a:pt x="193421" y="26644"/>
                </a:lnTo>
                <a:lnTo>
                  <a:pt x="221945" y="63754"/>
                </a:lnTo>
                <a:lnTo>
                  <a:pt x="246087" y="103657"/>
                </a:lnTo>
                <a:lnTo>
                  <a:pt x="265836" y="145884"/>
                </a:lnTo>
                <a:lnTo>
                  <a:pt x="281203" y="189992"/>
                </a:lnTo>
                <a:lnTo>
                  <a:pt x="292176" y="235508"/>
                </a:lnTo>
                <a:lnTo>
                  <a:pt x="298767" y="281965"/>
                </a:lnTo>
                <a:lnTo>
                  <a:pt x="300951" y="328904"/>
                </a:lnTo>
                <a:lnTo>
                  <a:pt x="298767" y="375869"/>
                </a:lnTo>
                <a:lnTo>
                  <a:pt x="292176" y="422376"/>
                </a:lnTo>
                <a:lnTo>
                  <a:pt x="281203" y="467969"/>
                </a:lnTo>
                <a:lnTo>
                  <a:pt x="265836" y="512203"/>
                </a:lnTo>
                <a:lnTo>
                  <a:pt x="246087" y="554596"/>
                </a:lnTo>
                <a:lnTo>
                  <a:pt x="221945" y="594690"/>
                </a:lnTo>
                <a:lnTo>
                  <a:pt x="193421" y="632015"/>
                </a:lnTo>
                <a:lnTo>
                  <a:pt x="188569" y="637667"/>
                </a:lnTo>
                <a:lnTo>
                  <a:pt x="188569" y="646620"/>
                </a:lnTo>
                <a:lnTo>
                  <a:pt x="193421" y="654431"/>
                </a:lnTo>
                <a:lnTo>
                  <a:pt x="195681" y="657631"/>
                </a:lnTo>
                <a:lnTo>
                  <a:pt x="198907" y="659041"/>
                </a:lnTo>
                <a:lnTo>
                  <a:pt x="205867" y="659041"/>
                </a:lnTo>
                <a:lnTo>
                  <a:pt x="242697" y="615378"/>
                </a:lnTo>
                <a:lnTo>
                  <a:pt x="268389" y="573328"/>
                </a:lnTo>
                <a:lnTo>
                  <a:pt x="289636" y="528612"/>
                </a:lnTo>
                <a:lnTo>
                  <a:pt x="306336" y="481533"/>
                </a:lnTo>
                <a:lnTo>
                  <a:pt x="318389" y="432409"/>
                </a:lnTo>
                <a:lnTo>
                  <a:pt x="325691" y="381546"/>
                </a:lnTo>
                <a:lnTo>
                  <a:pt x="328155" y="329285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 rot="5400000">
            <a:off x="6499515" y="1725561"/>
            <a:ext cx="534670" cy="860425"/>
          </a:xfrm>
          <a:custGeom>
            <a:avLst/>
            <a:gdLst/>
            <a:ahLst/>
            <a:cxnLst/>
            <a:rect l="l" t="t" r="r" b="b"/>
            <a:pathLst>
              <a:path w="534670" h="860425">
                <a:moveTo>
                  <a:pt x="96182" y="590873"/>
                </a:moveTo>
                <a:lnTo>
                  <a:pt x="89474" y="590873"/>
                </a:lnTo>
                <a:lnTo>
                  <a:pt x="53841" y="579425"/>
                </a:lnTo>
                <a:lnTo>
                  <a:pt x="25248" y="554020"/>
                </a:lnTo>
                <a:lnTo>
                  <a:pt x="6399" y="517898"/>
                </a:lnTo>
                <a:lnTo>
                  <a:pt x="0" y="474299"/>
                </a:lnTo>
                <a:lnTo>
                  <a:pt x="0" y="382396"/>
                </a:lnTo>
                <a:lnTo>
                  <a:pt x="7625" y="338200"/>
                </a:lnTo>
                <a:lnTo>
                  <a:pt x="28511" y="302204"/>
                </a:lnTo>
                <a:lnTo>
                  <a:pt x="59672" y="277985"/>
                </a:lnTo>
                <a:lnTo>
                  <a:pt x="98122" y="269118"/>
                </a:lnTo>
                <a:lnTo>
                  <a:pt x="200124" y="269118"/>
                </a:lnTo>
                <a:lnTo>
                  <a:pt x="226936" y="222072"/>
                </a:lnTo>
                <a:lnTo>
                  <a:pt x="258113" y="179827"/>
                </a:lnTo>
                <a:lnTo>
                  <a:pt x="293358" y="142692"/>
                </a:lnTo>
                <a:lnTo>
                  <a:pt x="332374" y="110980"/>
                </a:lnTo>
                <a:lnTo>
                  <a:pt x="374866" y="85001"/>
                </a:lnTo>
                <a:lnTo>
                  <a:pt x="420537" y="65066"/>
                </a:lnTo>
                <a:lnTo>
                  <a:pt x="420537" y="47175"/>
                </a:lnTo>
                <a:lnTo>
                  <a:pt x="423601" y="28443"/>
                </a:lnTo>
                <a:lnTo>
                  <a:pt x="432075" y="13488"/>
                </a:lnTo>
                <a:lnTo>
                  <a:pt x="444883" y="3584"/>
                </a:lnTo>
                <a:lnTo>
                  <a:pt x="460950" y="0"/>
                </a:lnTo>
                <a:lnTo>
                  <a:pt x="493685" y="0"/>
                </a:lnTo>
                <a:lnTo>
                  <a:pt x="509718" y="3584"/>
                </a:lnTo>
                <a:lnTo>
                  <a:pt x="522530" y="13488"/>
                </a:lnTo>
                <a:lnTo>
                  <a:pt x="531023" y="28443"/>
                </a:lnTo>
                <a:lnTo>
                  <a:pt x="531331" y="30320"/>
                </a:lnTo>
                <a:lnTo>
                  <a:pt x="452302" y="30320"/>
                </a:lnTo>
                <a:lnTo>
                  <a:pt x="446482" y="37006"/>
                </a:lnTo>
                <a:lnTo>
                  <a:pt x="446482" y="100942"/>
                </a:lnTo>
                <a:lnTo>
                  <a:pt x="420537" y="100942"/>
                </a:lnTo>
                <a:lnTo>
                  <a:pt x="378967" y="119560"/>
                </a:lnTo>
                <a:lnTo>
                  <a:pt x="340181" y="143825"/>
                </a:lnTo>
                <a:lnTo>
                  <a:pt x="304552" y="173389"/>
                </a:lnTo>
                <a:lnTo>
                  <a:pt x="272452" y="207905"/>
                </a:lnTo>
                <a:lnTo>
                  <a:pt x="244254" y="247024"/>
                </a:lnTo>
                <a:lnTo>
                  <a:pt x="220331" y="290398"/>
                </a:lnTo>
                <a:lnTo>
                  <a:pt x="220331" y="302734"/>
                </a:lnTo>
                <a:lnTo>
                  <a:pt x="98122" y="302734"/>
                </a:lnTo>
                <a:lnTo>
                  <a:pt x="69947" y="309217"/>
                </a:lnTo>
                <a:lnTo>
                  <a:pt x="47364" y="326840"/>
                </a:lnTo>
                <a:lnTo>
                  <a:pt x="32357" y="352867"/>
                </a:lnTo>
                <a:lnTo>
                  <a:pt x="26914" y="384562"/>
                </a:lnTo>
                <a:lnTo>
                  <a:pt x="26914" y="477689"/>
                </a:lnTo>
                <a:lnTo>
                  <a:pt x="45797" y="534281"/>
                </a:lnTo>
                <a:lnTo>
                  <a:pt x="91414" y="560647"/>
                </a:lnTo>
                <a:lnTo>
                  <a:pt x="99092" y="561777"/>
                </a:lnTo>
                <a:lnTo>
                  <a:pt x="103942" y="568462"/>
                </a:lnTo>
                <a:lnTo>
                  <a:pt x="103942" y="577408"/>
                </a:lnTo>
                <a:lnTo>
                  <a:pt x="102972" y="585317"/>
                </a:lnTo>
                <a:lnTo>
                  <a:pt x="96182" y="590873"/>
                </a:lnTo>
                <a:close/>
              </a:path>
              <a:path w="534670" h="860425">
                <a:moveTo>
                  <a:pt x="528279" y="409232"/>
                </a:moveTo>
                <a:lnTo>
                  <a:pt x="513892" y="409232"/>
                </a:lnTo>
                <a:lnTo>
                  <a:pt x="508072" y="401417"/>
                </a:lnTo>
                <a:lnTo>
                  <a:pt x="508072" y="37006"/>
                </a:lnTo>
                <a:lnTo>
                  <a:pt x="502333" y="30320"/>
                </a:lnTo>
                <a:lnTo>
                  <a:pt x="531331" y="30320"/>
                </a:lnTo>
                <a:lnTo>
                  <a:pt x="534098" y="47175"/>
                </a:lnTo>
                <a:lnTo>
                  <a:pt x="534098" y="401417"/>
                </a:lnTo>
                <a:lnTo>
                  <a:pt x="528279" y="409232"/>
                </a:lnTo>
                <a:close/>
              </a:path>
              <a:path w="534670" h="860425">
                <a:moveTo>
                  <a:pt x="446482" y="762438"/>
                </a:moveTo>
                <a:lnTo>
                  <a:pt x="420537" y="762438"/>
                </a:lnTo>
                <a:lnTo>
                  <a:pt x="420537" y="100942"/>
                </a:lnTo>
                <a:lnTo>
                  <a:pt x="446482" y="100942"/>
                </a:lnTo>
                <a:lnTo>
                  <a:pt x="446482" y="762438"/>
                </a:lnTo>
                <a:close/>
              </a:path>
              <a:path w="534670" h="860425">
                <a:moveTo>
                  <a:pt x="493685" y="859991"/>
                </a:moveTo>
                <a:lnTo>
                  <a:pt x="460950" y="859991"/>
                </a:lnTo>
                <a:lnTo>
                  <a:pt x="444883" y="856250"/>
                </a:lnTo>
                <a:lnTo>
                  <a:pt x="432075" y="846090"/>
                </a:lnTo>
                <a:lnTo>
                  <a:pt x="423601" y="831111"/>
                </a:lnTo>
                <a:lnTo>
                  <a:pt x="420537" y="812909"/>
                </a:lnTo>
                <a:lnTo>
                  <a:pt x="420537" y="793794"/>
                </a:lnTo>
                <a:lnTo>
                  <a:pt x="374866" y="774729"/>
                </a:lnTo>
                <a:lnTo>
                  <a:pt x="332374" y="749179"/>
                </a:lnTo>
                <a:lnTo>
                  <a:pt x="293358" y="717581"/>
                </a:lnTo>
                <a:lnTo>
                  <a:pt x="258113" y="680373"/>
                </a:lnTo>
                <a:lnTo>
                  <a:pt x="226936" y="637992"/>
                </a:lnTo>
                <a:lnTo>
                  <a:pt x="200124" y="590873"/>
                </a:lnTo>
                <a:lnTo>
                  <a:pt x="147184" y="590873"/>
                </a:lnTo>
                <a:lnTo>
                  <a:pt x="141445" y="584187"/>
                </a:lnTo>
                <a:lnTo>
                  <a:pt x="141445" y="567332"/>
                </a:lnTo>
                <a:lnTo>
                  <a:pt x="147184" y="560647"/>
                </a:lnTo>
                <a:lnTo>
                  <a:pt x="194386" y="560647"/>
                </a:lnTo>
                <a:lnTo>
                  <a:pt x="194386" y="302734"/>
                </a:lnTo>
                <a:lnTo>
                  <a:pt x="220331" y="302734"/>
                </a:lnTo>
                <a:lnTo>
                  <a:pt x="220331" y="570722"/>
                </a:lnTo>
                <a:lnTo>
                  <a:pt x="244591" y="614572"/>
                </a:lnTo>
                <a:lnTo>
                  <a:pt x="272883" y="654032"/>
                </a:lnTo>
                <a:lnTo>
                  <a:pt x="304916" y="688826"/>
                </a:lnTo>
                <a:lnTo>
                  <a:pt x="340397" y="718677"/>
                </a:lnTo>
                <a:lnTo>
                  <a:pt x="379035" y="743307"/>
                </a:lnTo>
                <a:lnTo>
                  <a:pt x="420537" y="762438"/>
                </a:lnTo>
                <a:lnTo>
                  <a:pt x="446482" y="762438"/>
                </a:lnTo>
                <a:lnTo>
                  <a:pt x="446482" y="821855"/>
                </a:lnTo>
                <a:lnTo>
                  <a:pt x="452302" y="829671"/>
                </a:lnTo>
                <a:lnTo>
                  <a:pt x="531266" y="829671"/>
                </a:lnTo>
                <a:lnTo>
                  <a:pt x="531023" y="831111"/>
                </a:lnTo>
                <a:lnTo>
                  <a:pt x="522530" y="846090"/>
                </a:lnTo>
                <a:lnTo>
                  <a:pt x="509718" y="856250"/>
                </a:lnTo>
                <a:lnTo>
                  <a:pt x="493685" y="859991"/>
                </a:lnTo>
                <a:close/>
              </a:path>
              <a:path w="534670" h="860425">
                <a:moveTo>
                  <a:pt x="531266" y="829671"/>
                </a:moveTo>
                <a:lnTo>
                  <a:pt x="502333" y="829671"/>
                </a:lnTo>
                <a:lnTo>
                  <a:pt x="508072" y="821855"/>
                </a:lnTo>
                <a:lnTo>
                  <a:pt x="508072" y="457444"/>
                </a:lnTo>
                <a:lnTo>
                  <a:pt x="513892" y="450758"/>
                </a:lnTo>
                <a:lnTo>
                  <a:pt x="528279" y="450758"/>
                </a:lnTo>
                <a:lnTo>
                  <a:pt x="534098" y="457444"/>
                </a:lnTo>
                <a:lnTo>
                  <a:pt x="534098" y="812909"/>
                </a:lnTo>
                <a:lnTo>
                  <a:pt x="531266" y="829671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8070" y="820450"/>
            <a:ext cx="3470910" cy="123825"/>
          </a:xfrm>
          <a:custGeom>
            <a:avLst/>
            <a:gdLst/>
            <a:ahLst/>
            <a:cxnLst/>
            <a:rect l="l" t="t" r="r" b="b"/>
            <a:pathLst>
              <a:path w="3470910" h="123825">
                <a:moveTo>
                  <a:pt x="153353" y="123769"/>
                </a:moveTo>
                <a:lnTo>
                  <a:pt x="149408" y="123769"/>
                </a:lnTo>
                <a:lnTo>
                  <a:pt x="91382" y="120001"/>
                </a:lnTo>
                <a:lnTo>
                  <a:pt x="43876" y="110225"/>
                </a:lnTo>
                <a:lnTo>
                  <a:pt x="11784" y="96731"/>
                </a:lnTo>
                <a:lnTo>
                  <a:pt x="0" y="81811"/>
                </a:lnTo>
                <a:lnTo>
                  <a:pt x="13031" y="65370"/>
                </a:lnTo>
                <a:lnTo>
                  <a:pt x="99614" y="44174"/>
                </a:lnTo>
                <a:lnTo>
                  <a:pt x="161383" y="39998"/>
                </a:lnTo>
                <a:lnTo>
                  <a:pt x="211932" y="38627"/>
                </a:lnTo>
                <a:lnTo>
                  <a:pt x="262489" y="37280"/>
                </a:lnTo>
                <a:lnTo>
                  <a:pt x="313056" y="35957"/>
                </a:lnTo>
                <a:lnTo>
                  <a:pt x="363631" y="34658"/>
                </a:lnTo>
                <a:lnTo>
                  <a:pt x="414215" y="33383"/>
                </a:lnTo>
                <a:lnTo>
                  <a:pt x="464808" y="32133"/>
                </a:lnTo>
                <a:lnTo>
                  <a:pt x="515409" y="30906"/>
                </a:lnTo>
                <a:lnTo>
                  <a:pt x="566018" y="29703"/>
                </a:lnTo>
                <a:lnTo>
                  <a:pt x="616635" y="28524"/>
                </a:lnTo>
                <a:lnTo>
                  <a:pt x="667260" y="27369"/>
                </a:lnTo>
                <a:lnTo>
                  <a:pt x="717893" y="26238"/>
                </a:lnTo>
                <a:lnTo>
                  <a:pt x="768534" y="25131"/>
                </a:lnTo>
                <a:lnTo>
                  <a:pt x="819182" y="24048"/>
                </a:lnTo>
                <a:lnTo>
                  <a:pt x="869838" y="22989"/>
                </a:lnTo>
                <a:lnTo>
                  <a:pt x="920501" y="21954"/>
                </a:lnTo>
                <a:lnTo>
                  <a:pt x="971171" y="20942"/>
                </a:lnTo>
                <a:lnTo>
                  <a:pt x="1021847" y="19955"/>
                </a:lnTo>
                <a:lnTo>
                  <a:pt x="1072531" y="18992"/>
                </a:lnTo>
                <a:lnTo>
                  <a:pt x="1123221" y="18052"/>
                </a:lnTo>
                <a:lnTo>
                  <a:pt x="1173918" y="17137"/>
                </a:lnTo>
                <a:lnTo>
                  <a:pt x="1224621" y="16245"/>
                </a:lnTo>
                <a:lnTo>
                  <a:pt x="1275330" y="15377"/>
                </a:lnTo>
                <a:lnTo>
                  <a:pt x="1326045" y="14534"/>
                </a:lnTo>
                <a:lnTo>
                  <a:pt x="1376766" y="13714"/>
                </a:lnTo>
                <a:lnTo>
                  <a:pt x="1427492" y="12918"/>
                </a:lnTo>
                <a:lnTo>
                  <a:pt x="1478224" y="12145"/>
                </a:lnTo>
                <a:lnTo>
                  <a:pt x="1528962" y="11397"/>
                </a:lnTo>
                <a:lnTo>
                  <a:pt x="1579705" y="10673"/>
                </a:lnTo>
                <a:lnTo>
                  <a:pt x="1630453" y="9972"/>
                </a:lnTo>
                <a:lnTo>
                  <a:pt x="1681206" y="9295"/>
                </a:lnTo>
                <a:lnTo>
                  <a:pt x="1731964" y="8642"/>
                </a:lnTo>
                <a:lnTo>
                  <a:pt x="1782726" y="8013"/>
                </a:lnTo>
                <a:lnTo>
                  <a:pt x="1833493" y="7408"/>
                </a:lnTo>
                <a:lnTo>
                  <a:pt x="1884264" y="6826"/>
                </a:lnTo>
                <a:lnTo>
                  <a:pt x="1935040" y="6269"/>
                </a:lnTo>
                <a:lnTo>
                  <a:pt x="1985819" y="5735"/>
                </a:lnTo>
                <a:lnTo>
                  <a:pt x="2036603" y="5225"/>
                </a:lnTo>
                <a:lnTo>
                  <a:pt x="2087390" y="4739"/>
                </a:lnTo>
                <a:lnTo>
                  <a:pt x="2138181" y="4276"/>
                </a:lnTo>
                <a:lnTo>
                  <a:pt x="2188975" y="3837"/>
                </a:lnTo>
                <a:lnTo>
                  <a:pt x="2239773" y="3423"/>
                </a:lnTo>
                <a:lnTo>
                  <a:pt x="2290574" y="3031"/>
                </a:lnTo>
                <a:lnTo>
                  <a:pt x="2341378" y="2664"/>
                </a:lnTo>
                <a:lnTo>
                  <a:pt x="2392184" y="2320"/>
                </a:lnTo>
                <a:lnTo>
                  <a:pt x="2442994" y="2000"/>
                </a:lnTo>
                <a:lnTo>
                  <a:pt x="2493806" y="1704"/>
                </a:lnTo>
                <a:lnTo>
                  <a:pt x="2544620" y="1432"/>
                </a:lnTo>
                <a:lnTo>
                  <a:pt x="2595437" y="1183"/>
                </a:lnTo>
                <a:lnTo>
                  <a:pt x="2646256" y="958"/>
                </a:lnTo>
                <a:lnTo>
                  <a:pt x="2697077" y="757"/>
                </a:lnTo>
                <a:lnTo>
                  <a:pt x="2747899" y="579"/>
                </a:lnTo>
                <a:lnTo>
                  <a:pt x="2798724" y="425"/>
                </a:lnTo>
                <a:lnTo>
                  <a:pt x="2849549" y="295"/>
                </a:lnTo>
                <a:lnTo>
                  <a:pt x="2900377" y="189"/>
                </a:lnTo>
                <a:lnTo>
                  <a:pt x="2951205" y="106"/>
                </a:lnTo>
                <a:lnTo>
                  <a:pt x="3002035" y="47"/>
                </a:lnTo>
                <a:lnTo>
                  <a:pt x="3052865" y="11"/>
                </a:lnTo>
                <a:lnTo>
                  <a:pt x="3103696" y="0"/>
                </a:lnTo>
                <a:lnTo>
                  <a:pt x="3156276" y="13"/>
                </a:lnTo>
                <a:lnTo>
                  <a:pt x="3208876" y="54"/>
                </a:lnTo>
                <a:lnTo>
                  <a:pt x="3261489" y="122"/>
                </a:lnTo>
                <a:lnTo>
                  <a:pt x="3314108" y="217"/>
                </a:lnTo>
                <a:lnTo>
                  <a:pt x="3370291" y="2613"/>
                </a:lnTo>
                <a:lnTo>
                  <a:pt x="3414032" y="8983"/>
                </a:lnTo>
                <a:lnTo>
                  <a:pt x="3464184" y="29667"/>
                </a:lnTo>
                <a:lnTo>
                  <a:pt x="3470596" y="41989"/>
                </a:lnTo>
                <a:lnTo>
                  <a:pt x="3464564" y="54303"/>
                </a:lnTo>
                <a:lnTo>
                  <a:pt x="3415173" y="74926"/>
                </a:lnTo>
                <a:lnTo>
                  <a:pt x="3371813" y="81243"/>
                </a:lnTo>
                <a:lnTo>
                  <a:pt x="3316010" y="83570"/>
                </a:lnTo>
                <a:lnTo>
                  <a:pt x="3262321" y="83486"/>
                </a:lnTo>
                <a:lnTo>
                  <a:pt x="3210513" y="83423"/>
                </a:lnTo>
                <a:lnTo>
                  <a:pt x="3158693" y="83384"/>
                </a:lnTo>
                <a:lnTo>
                  <a:pt x="3106866" y="83371"/>
                </a:lnTo>
                <a:lnTo>
                  <a:pt x="3055980" y="83383"/>
                </a:lnTo>
                <a:lnTo>
                  <a:pt x="3005095" y="83419"/>
                </a:lnTo>
                <a:lnTo>
                  <a:pt x="2954211" y="83479"/>
                </a:lnTo>
                <a:lnTo>
                  <a:pt x="2903328" y="83563"/>
                </a:lnTo>
                <a:lnTo>
                  <a:pt x="2852446" y="83672"/>
                </a:lnTo>
                <a:lnTo>
                  <a:pt x="2801565" y="83804"/>
                </a:lnTo>
                <a:lnTo>
                  <a:pt x="2750686" y="83960"/>
                </a:lnTo>
                <a:lnTo>
                  <a:pt x="2699809" y="84141"/>
                </a:lnTo>
                <a:lnTo>
                  <a:pt x="2648934" y="84345"/>
                </a:lnTo>
                <a:lnTo>
                  <a:pt x="2598060" y="84573"/>
                </a:lnTo>
                <a:lnTo>
                  <a:pt x="2547189" y="84826"/>
                </a:lnTo>
                <a:lnTo>
                  <a:pt x="2496320" y="85102"/>
                </a:lnTo>
                <a:lnTo>
                  <a:pt x="2445453" y="85402"/>
                </a:lnTo>
                <a:lnTo>
                  <a:pt x="2394589" y="85726"/>
                </a:lnTo>
                <a:lnTo>
                  <a:pt x="2343728" y="86075"/>
                </a:lnTo>
                <a:lnTo>
                  <a:pt x="2292869" y="86447"/>
                </a:lnTo>
                <a:lnTo>
                  <a:pt x="2242014" y="86843"/>
                </a:lnTo>
                <a:lnTo>
                  <a:pt x="2191161" y="87263"/>
                </a:lnTo>
                <a:lnTo>
                  <a:pt x="2140312" y="87707"/>
                </a:lnTo>
                <a:lnTo>
                  <a:pt x="2089467" y="88175"/>
                </a:lnTo>
                <a:lnTo>
                  <a:pt x="2038625" y="88667"/>
                </a:lnTo>
                <a:lnTo>
                  <a:pt x="1987787" y="89182"/>
                </a:lnTo>
                <a:lnTo>
                  <a:pt x="1936953" y="89722"/>
                </a:lnTo>
                <a:lnTo>
                  <a:pt x="1886122" y="90286"/>
                </a:lnTo>
                <a:lnTo>
                  <a:pt x="1835296" y="90873"/>
                </a:lnTo>
                <a:lnTo>
                  <a:pt x="1784475" y="91484"/>
                </a:lnTo>
                <a:lnTo>
                  <a:pt x="1733658" y="92119"/>
                </a:lnTo>
                <a:lnTo>
                  <a:pt x="1682845" y="92778"/>
                </a:lnTo>
                <a:lnTo>
                  <a:pt x="1632038" y="93461"/>
                </a:lnTo>
                <a:lnTo>
                  <a:pt x="1581235" y="94168"/>
                </a:lnTo>
                <a:lnTo>
                  <a:pt x="1530438" y="94899"/>
                </a:lnTo>
                <a:lnTo>
                  <a:pt x="1479645" y="95653"/>
                </a:lnTo>
                <a:lnTo>
                  <a:pt x="1428859" y="96431"/>
                </a:lnTo>
                <a:lnTo>
                  <a:pt x="1378077" y="97233"/>
                </a:lnTo>
                <a:lnTo>
                  <a:pt x="1327302" y="98059"/>
                </a:lnTo>
                <a:lnTo>
                  <a:pt x="1276532" y="98909"/>
                </a:lnTo>
                <a:lnTo>
                  <a:pt x="1225768" y="99782"/>
                </a:lnTo>
                <a:lnTo>
                  <a:pt x="1175011" y="100679"/>
                </a:lnTo>
                <a:lnTo>
                  <a:pt x="1124260" y="101600"/>
                </a:lnTo>
                <a:lnTo>
                  <a:pt x="1073515" y="102545"/>
                </a:lnTo>
                <a:lnTo>
                  <a:pt x="1022777" y="103513"/>
                </a:lnTo>
                <a:lnTo>
                  <a:pt x="972045" y="104506"/>
                </a:lnTo>
                <a:lnTo>
                  <a:pt x="921321" y="105522"/>
                </a:lnTo>
                <a:lnTo>
                  <a:pt x="870603" y="106561"/>
                </a:lnTo>
                <a:lnTo>
                  <a:pt x="819893" y="107625"/>
                </a:lnTo>
                <a:lnTo>
                  <a:pt x="769190" y="108712"/>
                </a:lnTo>
                <a:lnTo>
                  <a:pt x="718495" y="109823"/>
                </a:lnTo>
                <a:lnTo>
                  <a:pt x="667807" y="110958"/>
                </a:lnTo>
                <a:lnTo>
                  <a:pt x="617127" y="112116"/>
                </a:lnTo>
                <a:lnTo>
                  <a:pt x="566455" y="113298"/>
                </a:lnTo>
                <a:lnTo>
                  <a:pt x="515791" y="114503"/>
                </a:lnTo>
                <a:lnTo>
                  <a:pt x="465135" y="115733"/>
                </a:lnTo>
                <a:lnTo>
                  <a:pt x="414488" y="116986"/>
                </a:lnTo>
                <a:lnTo>
                  <a:pt x="363850" y="118262"/>
                </a:lnTo>
                <a:lnTo>
                  <a:pt x="313220" y="119563"/>
                </a:lnTo>
                <a:lnTo>
                  <a:pt x="262598" y="120887"/>
                </a:lnTo>
                <a:lnTo>
                  <a:pt x="211986" y="122234"/>
                </a:lnTo>
                <a:lnTo>
                  <a:pt x="157368" y="123714"/>
                </a:lnTo>
                <a:lnTo>
                  <a:pt x="153353" y="123769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1025" y="351959"/>
            <a:ext cx="353949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5" dirty="0"/>
              <a:t>Project</a:t>
            </a:r>
            <a:r>
              <a:rPr spc="-150" dirty="0"/>
              <a:t> </a:t>
            </a:r>
            <a:r>
              <a:rPr spc="-40" dirty="0"/>
              <a:t>Details</a:t>
            </a:r>
            <a:r>
              <a:rPr spc="-150" dirty="0"/>
              <a:t> </a:t>
            </a:r>
            <a:r>
              <a:rPr spc="-65" dirty="0"/>
              <a:t>Cont.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8069" y="820450"/>
            <a:ext cx="3359785" cy="152400"/>
          </a:xfrm>
          <a:custGeom>
            <a:avLst/>
            <a:gdLst/>
            <a:ahLst/>
            <a:cxnLst/>
            <a:rect l="l" t="t" r="r" b="b"/>
            <a:pathLst>
              <a:path w="3359785" h="152400">
                <a:moveTo>
                  <a:pt x="148444" y="151828"/>
                </a:moveTo>
                <a:lnTo>
                  <a:pt x="144625" y="151828"/>
                </a:lnTo>
                <a:lnTo>
                  <a:pt x="88457" y="147206"/>
                </a:lnTo>
                <a:lnTo>
                  <a:pt x="42472" y="135214"/>
                </a:lnTo>
                <a:lnTo>
                  <a:pt x="11407" y="118661"/>
                </a:lnTo>
                <a:lnTo>
                  <a:pt x="0" y="100358"/>
                </a:lnTo>
                <a:lnTo>
                  <a:pt x="12614" y="80190"/>
                </a:lnTo>
                <a:lnTo>
                  <a:pt x="96425" y="54189"/>
                </a:lnTo>
                <a:lnTo>
                  <a:pt x="156217" y="49066"/>
                </a:lnTo>
                <a:lnTo>
                  <a:pt x="206895" y="47325"/>
                </a:lnTo>
                <a:lnTo>
                  <a:pt x="257582" y="45615"/>
                </a:lnTo>
                <a:lnTo>
                  <a:pt x="308279" y="43937"/>
                </a:lnTo>
                <a:lnTo>
                  <a:pt x="358985" y="42291"/>
                </a:lnTo>
                <a:lnTo>
                  <a:pt x="409700" y="40676"/>
                </a:lnTo>
                <a:lnTo>
                  <a:pt x="460423" y="39092"/>
                </a:lnTo>
                <a:lnTo>
                  <a:pt x="511156" y="37541"/>
                </a:lnTo>
                <a:lnTo>
                  <a:pt x="561897" y="36021"/>
                </a:lnTo>
                <a:lnTo>
                  <a:pt x="612646" y="34532"/>
                </a:lnTo>
                <a:lnTo>
                  <a:pt x="663404" y="33075"/>
                </a:lnTo>
                <a:lnTo>
                  <a:pt x="714169" y="31649"/>
                </a:lnTo>
                <a:lnTo>
                  <a:pt x="764943" y="30255"/>
                </a:lnTo>
                <a:lnTo>
                  <a:pt x="815724" y="28893"/>
                </a:lnTo>
                <a:lnTo>
                  <a:pt x="866512" y="27562"/>
                </a:lnTo>
                <a:lnTo>
                  <a:pt x="917309" y="26263"/>
                </a:lnTo>
                <a:lnTo>
                  <a:pt x="968112" y="24995"/>
                </a:lnTo>
                <a:lnTo>
                  <a:pt x="1018922" y="23758"/>
                </a:lnTo>
                <a:lnTo>
                  <a:pt x="1069740" y="22553"/>
                </a:lnTo>
                <a:lnTo>
                  <a:pt x="1120564" y="21380"/>
                </a:lnTo>
                <a:lnTo>
                  <a:pt x="1171395" y="20238"/>
                </a:lnTo>
                <a:lnTo>
                  <a:pt x="1222232" y="19127"/>
                </a:lnTo>
                <a:lnTo>
                  <a:pt x="1273075" y="18048"/>
                </a:lnTo>
                <a:lnTo>
                  <a:pt x="1323925" y="17000"/>
                </a:lnTo>
                <a:lnTo>
                  <a:pt x="1374780" y="15984"/>
                </a:lnTo>
                <a:lnTo>
                  <a:pt x="1425642" y="14999"/>
                </a:lnTo>
                <a:lnTo>
                  <a:pt x="1476509" y="14046"/>
                </a:lnTo>
                <a:lnTo>
                  <a:pt x="1527381" y="13124"/>
                </a:lnTo>
                <a:lnTo>
                  <a:pt x="1578259" y="12233"/>
                </a:lnTo>
                <a:lnTo>
                  <a:pt x="1629142" y="11374"/>
                </a:lnTo>
                <a:lnTo>
                  <a:pt x="1680030" y="10546"/>
                </a:lnTo>
                <a:lnTo>
                  <a:pt x="1730922" y="9749"/>
                </a:lnTo>
                <a:lnTo>
                  <a:pt x="1781820" y="8984"/>
                </a:lnTo>
                <a:lnTo>
                  <a:pt x="1832722" y="8250"/>
                </a:lnTo>
                <a:lnTo>
                  <a:pt x="1883628" y="7547"/>
                </a:lnTo>
                <a:lnTo>
                  <a:pt x="1934538" y="6876"/>
                </a:lnTo>
                <a:lnTo>
                  <a:pt x="1985453" y="6236"/>
                </a:lnTo>
                <a:lnTo>
                  <a:pt x="2036371" y="5628"/>
                </a:lnTo>
                <a:lnTo>
                  <a:pt x="2087293" y="5050"/>
                </a:lnTo>
                <a:lnTo>
                  <a:pt x="2138219" y="4504"/>
                </a:lnTo>
                <a:lnTo>
                  <a:pt x="2189148" y="3989"/>
                </a:lnTo>
                <a:lnTo>
                  <a:pt x="2240080" y="3506"/>
                </a:lnTo>
                <a:lnTo>
                  <a:pt x="2291015" y="3054"/>
                </a:lnTo>
                <a:lnTo>
                  <a:pt x="2341953" y="2633"/>
                </a:lnTo>
                <a:lnTo>
                  <a:pt x="2392894" y="2243"/>
                </a:lnTo>
                <a:lnTo>
                  <a:pt x="2443838" y="1884"/>
                </a:lnTo>
                <a:lnTo>
                  <a:pt x="2494784" y="1557"/>
                </a:lnTo>
                <a:lnTo>
                  <a:pt x="2545732" y="1261"/>
                </a:lnTo>
                <a:lnTo>
                  <a:pt x="2596682" y="996"/>
                </a:lnTo>
                <a:lnTo>
                  <a:pt x="2647634" y="763"/>
                </a:lnTo>
                <a:lnTo>
                  <a:pt x="2698588" y="560"/>
                </a:lnTo>
                <a:lnTo>
                  <a:pt x="2749544" y="389"/>
                </a:lnTo>
                <a:lnTo>
                  <a:pt x="2800501" y="249"/>
                </a:lnTo>
                <a:lnTo>
                  <a:pt x="2851459" y="140"/>
                </a:lnTo>
                <a:lnTo>
                  <a:pt x="2902419" y="62"/>
                </a:lnTo>
                <a:lnTo>
                  <a:pt x="2953379" y="15"/>
                </a:lnTo>
                <a:lnTo>
                  <a:pt x="3004341" y="0"/>
                </a:lnTo>
                <a:lnTo>
                  <a:pt x="3055237" y="16"/>
                </a:lnTo>
                <a:lnTo>
                  <a:pt x="3106153" y="66"/>
                </a:lnTo>
                <a:lnTo>
                  <a:pt x="3157082" y="150"/>
                </a:lnTo>
                <a:lnTo>
                  <a:pt x="3208017" y="266"/>
                </a:lnTo>
                <a:lnTo>
                  <a:pt x="3262402" y="3205"/>
                </a:lnTo>
                <a:lnTo>
                  <a:pt x="3304742" y="11020"/>
                </a:lnTo>
                <a:lnTo>
                  <a:pt x="3353289" y="36393"/>
                </a:lnTo>
                <a:lnTo>
                  <a:pt x="3359496" y="51508"/>
                </a:lnTo>
                <a:lnTo>
                  <a:pt x="3353657" y="66614"/>
                </a:lnTo>
                <a:lnTo>
                  <a:pt x="3305847" y="91913"/>
                </a:lnTo>
                <a:lnTo>
                  <a:pt x="3263875" y="99662"/>
                </a:lnTo>
                <a:lnTo>
                  <a:pt x="3209858" y="102517"/>
                </a:lnTo>
                <a:lnTo>
                  <a:pt x="3157887" y="102413"/>
                </a:lnTo>
                <a:lnTo>
                  <a:pt x="3107739" y="102336"/>
                </a:lnTo>
                <a:lnTo>
                  <a:pt x="3057577" y="102288"/>
                </a:lnTo>
                <a:lnTo>
                  <a:pt x="3007409" y="102272"/>
                </a:lnTo>
                <a:lnTo>
                  <a:pt x="2956393" y="102288"/>
                </a:lnTo>
                <a:lnTo>
                  <a:pt x="2905378" y="102335"/>
                </a:lnTo>
                <a:lnTo>
                  <a:pt x="2854364" y="102414"/>
                </a:lnTo>
                <a:lnTo>
                  <a:pt x="2803350" y="102525"/>
                </a:lnTo>
                <a:lnTo>
                  <a:pt x="2752339" y="102668"/>
                </a:lnTo>
                <a:lnTo>
                  <a:pt x="2701328" y="102842"/>
                </a:lnTo>
                <a:lnTo>
                  <a:pt x="2650319" y="103047"/>
                </a:lnTo>
                <a:lnTo>
                  <a:pt x="2599312" y="103285"/>
                </a:lnTo>
                <a:lnTo>
                  <a:pt x="2548307" y="103554"/>
                </a:lnTo>
                <a:lnTo>
                  <a:pt x="2497304" y="103854"/>
                </a:lnTo>
                <a:lnTo>
                  <a:pt x="2446304" y="104186"/>
                </a:lnTo>
                <a:lnTo>
                  <a:pt x="2395305" y="104550"/>
                </a:lnTo>
                <a:lnTo>
                  <a:pt x="2344310" y="104945"/>
                </a:lnTo>
                <a:lnTo>
                  <a:pt x="2293317" y="105371"/>
                </a:lnTo>
                <a:lnTo>
                  <a:pt x="2242327" y="105830"/>
                </a:lnTo>
                <a:lnTo>
                  <a:pt x="2191340" y="106319"/>
                </a:lnTo>
                <a:lnTo>
                  <a:pt x="2140356" y="106840"/>
                </a:lnTo>
                <a:lnTo>
                  <a:pt x="2089375" y="107393"/>
                </a:lnTo>
                <a:lnTo>
                  <a:pt x="2038399" y="107977"/>
                </a:lnTo>
                <a:lnTo>
                  <a:pt x="1987425" y="108593"/>
                </a:lnTo>
                <a:lnTo>
                  <a:pt x="1936456" y="109240"/>
                </a:lnTo>
                <a:lnTo>
                  <a:pt x="1885491" y="109919"/>
                </a:lnTo>
                <a:lnTo>
                  <a:pt x="1834530" y="110629"/>
                </a:lnTo>
                <a:lnTo>
                  <a:pt x="1783573" y="111370"/>
                </a:lnTo>
                <a:lnTo>
                  <a:pt x="1732621" y="112143"/>
                </a:lnTo>
                <a:lnTo>
                  <a:pt x="1681673" y="112947"/>
                </a:lnTo>
                <a:lnTo>
                  <a:pt x="1630731" y="113783"/>
                </a:lnTo>
                <a:lnTo>
                  <a:pt x="1579793" y="114650"/>
                </a:lnTo>
                <a:lnTo>
                  <a:pt x="1528861" y="115548"/>
                </a:lnTo>
                <a:lnTo>
                  <a:pt x="1477933" y="116478"/>
                </a:lnTo>
                <a:lnTo>
                  <a:pt x="1427012" y="117439"/>
                </a:lnTo>
                <a:lnTo>
                  <a:pt x="1376095" y="118432"/>
                </a:lnTo>
                <a:lnTo>
                  <a:pt x="1325185" y="119456"/>
                </a:lnTo>
                <a:lnTo>
                  <a:pt x="1274281" y="120511"/>
                </a:lnTo>
                <a:lnTo>
                  <a:pt x="1223382" y="121597"/>
                </a:lnTo>
                <a:lnTo>
                  <a:pt x="1172491" y="122715"/>
                </a:lnTo>
                <a:lnTo>
                  <a:pt x="1121605" y="123864"/>
                </a:lnTo>
                <a:lnTo>
                  <a:pt x="1070726" y="125045"/>
                </a:lnTo>
                <a:lnTo>
                  <a:pt x="1019854" y="126256"/>
                </a:lnTo>
                <a:lnTo>
                  <a:pt x="968989" y="127499"/>
                </a:lnTo>
                <a:lnTo>
                  <a:pt x="918130" y="128773"/>
                </a:lnTo>
                <a:lnTo>
                  <a:pt x="867280" y="130079"/>
                </a:lnTo>
                <a:lnTo>
                  <a:pt x="816436" y="131415"/>
                </a:lnTo>
                <a:lnTo>
                  <a:pt x="765600" y="132783"/>
                </a:lnTo>
                <a:lnTo>
                  <a:pt x="714772" y="134182"/>
                </a:lnTo>
                <a:lnTo>
                  <a:pt x="663951" y="135612"/>
                </a:lnTo>
                <a:lnTo>
                  <a:pt x="613139" y="137074"/>
                </a:lnTo>
                <a:lnTo>
                  <a:pt x="562335" y="138566"/>
                </a:lnTo>
                <a:lnTo>
                  <a:pt x="511539" y="140090"/>
                </a:lnTo>
                <a:lnTo>
                  <a:pt x="460752" y="141645"/>
                </a:lnTo>
                <a:lnTo>
                  <a:pt x="409974" y="143231"/>
                </a:lnTo>
                <a:lnTo>
                  <a:pt x="359204" y="144848"/>
                </a:lnTo>
                <a:lnTo>
                  <a:pt x="308443" y="146496"/>
                </a:lnTo>
                <a:lnTo>
                  <a:pt x="257692" y="148176"/>
                </a:lnTo>
                <a:lnTo>
                  <a:pt x="206950" y="149886"/>
                </a:lnTo>
                <a:lnTo>
                  <a:pt x="152330" y="151761"/>
                </a:lnTo>
                <a:lnTo>
                  <a:pt x="148444" y="151828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1025" y="407039"/>
            <a:ext cx="340423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5" dirty="0"/>
              <a:t>Hardware</a:t>
            </a:r>
            <a:r>
              <a:rPr spc="-125" dirty="0"/>
              <a:t> </a:t>
            </a:r>
            <a:r>
              <a:rPr spc="35" dirty="0"/>
              <a:t>Structure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17704" y="1086582"/>
            <a:ext cx="2009139" cy="65849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335280" indent="-323215">
              <a:lnSpc>
                <a:spcPct val="100000"/>
              </a:lnSpc>
              <a:spcBef>
                <a:spcPts val="520"/>
              </a:spcBef>
              <a:buChar char="-"/>
              <a:tabLst>
                <a:tab pos="335280" algn="l"/>
                <a:tab pos="335915" algn="l"/>
              </a:tabLst>
            </a:pPr>
            <a:r>
              <a:rPr sz="1900" spc="110" dirty="0">
                <a:solidFill>
                  <a:srgbClr val="1A4477"/>
                </a:solidFill>
                <a:latin typeface="Tahoma"/>
                <a:cs typeface="Tahoma"/>
              </a:rPr>
              <a:t>Car</a:t>
            </a:r>
            <a:r>
              <a:rPr sz="1900" spc="-11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900" spc="55" dirty="0">
                <a:solidFill>
                  <a:srgbClr val="1A4477"/>
                </a:solidFill>
                <a:latin typeface="Tahoma"/>
                <a:cs typeface="Tahoma"/>
              </a:rPr>
              <a:t>Structure</a:t>
            </a:r>
            <a:endParaRPr sz="1900">
              <a:latin typeface="Tahoma"/>
              <a:cs typeface="Tahoma"/>
            </a:endParaRPr>
          </a:p>
          <a:p>
            <a:pPr marL="335280" indent="-308610">
              <a:lnSpc>
                <a:spcPct val="100000"/>
              </a:lnSpc>
              <a:spcBef>
                <a:spcPts val="360"/>
              </a:spcBef>
              <a:buChar char="-"/>
              <a:tabLst>
                <a:tab pos="335280" algn="l"/>
                <a:tab pos="335915" algn="l"/>
              </a:tabLst>
            </a:pPr>
            <a:r>
              <a:rPr sz="1600" spc="45" dirty="0">
                <a:solidFill>
                  <a:srgbClr val="1A4477"/>
                </a:solidFill>
                <a:latin typeface="Tahoma"/>
                <a:cs typeface="Tahoma"/>
              </a:rPr>
              <a:t>include</a:t>
            </a:r>
            <a:r>
              <a:rPr sz="1600" spc="-9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-45" dirty="0">
                <a:solidFill>
                  <a:srgbClr val="1A4477"/>
                </a:solidFill>
                <a:latin typeface="Tahoma"/>
                <a:cs typeface="Tahoma"/>
              </a:rPr>
              <a:t>&lt;Servo.h&gt;</a:t>
            </a:r>
            <a:endParaRPr sz="1600">
              <a:latin typeface="Tahoma"/>
              <a:cs typeface="Tahom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8756" y="2597787"/>
            <a:ext cx="2629668" cy="1924036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204708" y="4652442"/>
            <a:ext cx="127317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50" dirty="0">
                <a:latin typeface="Tahoma"/>
                <a:cs typeface="Tahoma"/>
              </a:rPr>
              <a:t>Arduino</a:t>
            </a:r>
            <a:r>
              <a:rPr sz="1500" spc="-120" dirty="0">
                <a:latin typeface="Tahoma"/>
                <a:cs typeface="Tahoma"/>
              </a:rPr>
              <a:t> </a:t>
            </a:r>
            <a:r>
              <a:rPr sz="1500" spc="90" dirty="0">
                <a:latin typeface="Tahoma"/>
                <a:cs typeface="Tahoma"/>
              </a:rPr>
              <a:t>Mega</a:t>
            </a:r>
            <a:endParaRPr sz="15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97583" y="4663438"/>
            <a:ext cx="96266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60" dirty="0">
                <a:latin typeface="Tahoma"/>
                <a:cs typeface="Tahoma"/>
              </a:rPr>
              <a:t>DC</a:t>
            </a:r>
            <a:r>
              <a:rPr sz="1500" spc="-114" dirty="0">
                <a:latin typeface="Tahoma"/>
                <a:cs typeface="Tahoma"/>
              </a:rPr>
              <a:t> </a:t>
            </a:r>
            <a:r>
              <a:rPr sz="1500" spc="65" dirty="0">
                <a:latin typeface="Tahoma"/>
                <a:cs typeface="Tahoma"/>
              </a:rPr>
              <a:t>Motors</a:t>
            </a:r>
            <a:endParaRPr sz="15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420244" y="4587230"/>
            <a:ext cx="82296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55" dirty="0">
                <a:latin typeface="Tahoma"/>
                <a:cs typeface="Tahoma"/>
              </a:rPr>
              <a:t>H-</a:t>
            </a:r>
            <a:r>
              <a:rPr sz="1500" spc="65" dirty="0">
                <a:latin typeface="Tahoma"/>
                <a:cs typeface="Tahoma"/>
              </a:rPr>
              <a:t>Brid</a:t>
            </a:r>
            <a:r>
              <a:rPr sz="1500" spc="55" dirty="0">
                <a:latin typeface="Tahoma"/>
                <a:cs typeface="Tahoma"/>
              </a:rPr>
              <a:t>g</a:t>
            </a:r>
            <a:r>
              <a:rPr sz="1500" spc="65" dirty="0">
                <a:latin typeface="Tahoma"/>
                <a:cs typeface="Tahoma"/>
              </a:rPr>
              <a:t>e</a:t>
            </a:r>
            <a:endParaRPr sz="15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56831" y="2382579"/>
            <a:ext cx="159131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55" dirty="0">
                <a:latin typeface="Tahoma"/>
                <a:cs typeface="Tahoma"/>
              </a:rPr>
              <a:t>Ultrasonic</a:t>
            </a:r>
            <a:r>
              <a:rPr sz="1500" spc="-114" dirty="0">
                <a:latin typeface="Tahoma"/>
                <a:cs typeface="Tahoma"/>
              </a:rPr>
              <a:t> </a:t>
            </a:r>
            <a:r>
              <a:rPr sz="1500" spc="55" dirty="0">
                <a:latin typeface="Tahoma"/>
                <a:cs typeface="Tahoma"/>
              </a:rPr>
              <a:t>Sensor</a:t>
            </a:r>
            <a:endParaRPr sz="1500">
              <a:latin typeface="Tahoma"/>
              <a:cs typeface="Tahoma"/>
            </a:endParaRPr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07527" y="3096075"/>
            <a:ext cx="2069221" cy="127334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032784" y="1208823"/>
            <a:ext cx="2027841" cy="101841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880500" y="2568512"/>
            <a:ext cx="2171699" cy="2105024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7075565" y="2382579"/>
            <a:ext cx="113538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55" dirty="0">
                <a:latin typeface="Tahoma"/>
                <a:cs typeface="Tahoma"/>
              </a:rPr>
              <a:t>Se</a:t>
            </a:r>
            <a:r>
              <a:rPr sz="1500" spc="110" dirty="0">
                <a:latin typeface="Tahoma"/>
                <a:cs typeface="Tahoma"/>
              </a:rPr>
              <a:t>r</a:t>
            </a:r>
            <a:r>
              <a:rPr sz="1500" spc="50" dirty="0">
                <a:latin typeface="Tahoma"/>
                <a:cs typeface="Tahoma"/>
              </a:rPr>
              <a:t>v</a:t>
            </a:r>
            <a:r>
              <a:rPr sz="1500" spc="100" dirty="0">
                <a:latin typeface="Tahoma"/>
                <a:cs typeface="Tahoma"/>
              </a:rPr>
              <a:t>o</a:t>
            </a:r>
            <a:r>
              <a:rPr sz="1500" spc="-60" dirty="0">
                <a:latin typeface="Tahoma"/>
                <a:cs typeface="Tahoma"/>
              </a:rPr>
              <a:t> </a:t>
            </a:r>
            <a:r>
              <a:rPr sz="1500" spc="85" dirty="0">
                <a:latin typeface="Tahoma"/>
                <a:cs typeface="Tahoma"/>
              </a:rPr>
              <a:t>Mo</a:t>
            </a:r>
            <a:r>
              <a:rPr sz="1500" spc="35" dirty="0">
                <a:latin typeface="Tahoma"/>
                <a:cs typeface="Tahoma"/>
              </a:rPr>
              <a:t>t</a:t>
            </a:r>
            <a:r>
              <a:rPr sz="1500" spc="80" dirty="0">
                <a:latin typeface="Tahoma"/>
                <a:cs typeface="Tahoma"/>
              </a:rPr>
              <a:t>or</a:t>
            </a:r>
            <a:endParaRPr sz="1500">
              <a:latin typeface="Tahoma"/>
              <a:cs typeface="Tahoma"/>
            </a:endParaRPr>
          </a:p>
        </p:txBody>
      </p:sp>
      <p:pic>
        <p:nvPicPr>
          <p:cNvPr id="14" name="object 1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874412" y="851824"/>
            <a:ext cx="1784066" cy="14710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8089" y="820450"/>
            <a:ext cx="4425315" cy="152400"/>
          </a:xfrm>
          <a:custGeom>
            <a:avLst/>
            <a:gdLst/>
            <a:ahLst/>
            <a:cxnLst/>
            <a:rect l="l" t="t" r="r" b="b"/>
            <a:pathLst>
              <a:path w="4425315" h="152400">
                <a:moveTo>
                  <a:pt x="195538" y="151828"/>
                </a:moveTo>
                <a:lnTo>
                  <a:pt x="190508" y="151828"/>
                </a:lnTo>
                <a:lnTo>
                  <a:pt x="116520" y="147206"/>
                </a:lnTo>
                <a:lnTo>
                  <a:pt x="55946" y="135214"/>
                </a:lnTo>
                <a:lnTo>
                  <a:pt x="15026" y="118661"/>
                </a:lnTo>
                <a:lnTo>
                  <a:pt x="0" y="100358"/>
                </a:lnTo>
                <a:lnTo>
                  <a:pt x="10794" y="83862"/>
                </a:lnTo>
                <a:lnTo>
                  <a:pt x="85617" y="59863"/>
                </a:lnTo>
                <a:lnTo>
                  <a:pt x="141952" y="52724"/>
                </a:lnTo>
                <a:lnTo>
                  <a:pt x="205777" y="49066"/>
                </a:lnTo>
                <a:lnTo>
                  <a:pt x="256294" y="47746"/>
                </a:lnTo>
                <a:lnTo>
                  <a:pt x="306817" y="46443"/>
                </a:lnTo>
                <a:lnTo>
                  <a:pt x="357348" y="45159"/>
                </a:lnTo>
                <a:lnTo>
                  <a:pt x="407886" y="43892"/>
                </a:lnTo>
                <a:lnTo>
                  <a:pt x="458430" y="42644"/>
                </a:lnTo>
                <a:lnTo>
                  <a:pt x="508982" y="41414"/>
                </a:lnTo>
                <a:lnTo>
                  <a:pt x="559540" y="40202"/>
                </a:lnTo>
                <a:lnTo>
                  <a:pt x="610105" y="39008"/>
                </a:lnTo>
                <a:lnTo>
                  <a:pt x="660676" y="37832"/>
                </a:lnTo>
                <a:lnTo>
                  <a:pt x="711254" y="36674"/>
                </a:lnTo>
                <a:lnTo>
                  <a:pt x="761838" y="35534"/>
                </a:lnTo>
                <a:lnTo>
                  <a:pt x="812429" y="34413"/>
                </a:lnTo>
                <a:lnTo>
                  <a:pt x="863026" y="33309"/>
                </a:lnTo>
                <a:lnTo>
                  <a:pt x="913628" y="32223"/>
                </a:lnTo>
                <a:lnTo>
                  <a:pt x="964237" y="31156"/>
                </a:lnTo>
                <a:lnTo>
                  <a:pt x="1014852" y="30107"/>
                </a:lnTo>
                <a:lnTo>
                  <a:pt x="1065472" y="29075"/>
                </a:lnTo>
                <a:lnTo>
                  <a:pt x="1116099" y="28062"/>
                </a:lnTo>
                <a:lnTo>
                  <a:pt x="1166730" y="27067"/>
                </a:lnTo>
                <a:lnTo>
                  <a:pt x="1217368" y="26089"/>
                </a:lnTo>
                <a:lnTo>
                  <a:pt x="1268011" y="25130"/>
                </a:lnTo>
                <a:lnTo>
                  <a:pt x="1318659" y="24189"/>
                </a:lnTo>
                <a:lnTo>
                  <a:pt x="1369312" y="23266"/>
                </a:lnTo>
                <a:lnTo>
                  <a:pt x="1419971" y="22361"/>
                </a:lnTo>
                <a:lnTo>
                  <a:pt x="1470635" y="21474"/>
                </a:lnTo>
                <a:lnTo>
                  <a:pt x="1521303" y="20605"/>
                </a:lnTo>
                <a:lnTo>
                  <a:pt x="1571977" y="19754"/>
                </a:lnTo>
                <a:lnTo>
                  <a:pt x="1622655" y="18921"/>
                </a:lnTo>
                <a:lnTo>
                  <a:pt x="1673338" y="18105"/>
                </a:lnTo>
                <a:lnTo>
                  <a:pt x="1724026" y="17308"/>
                </a:lnTo>
                <a:lnTo>
                  <a:pt x="1774718" y="16529"/>
                </a:lnTo>
                <a:lnTo>
                  <a:pt x="1825415" y="15768"/>
                </a:lnTo>
                <a:lnTo>
                  <a:pt x="1876116" y="15025"/>
                </a:lnTo>
                <a:lnTo>
                  <a:pt x="1926821" y="14300"/>
                </a:lnTo>
                <a:lnTo>
                  <a:pt x="1977531" y="13593"/>
                </a:lnTo>
                <a:lnTo>
                  <a:pt x="2028244" y="12904"/>
                </a:lnTo>
                <a:lnTo>
                  <a:pt x="2078962" y="12233"/>
                </a:lnTo>
                <a:lnTo>
                  <a:pt x="2129683" y="11580"/>
                </a:lnTo>
                <a:lnTo>
                  <a:pt x="2180409" y="10944"/>
                </a:lnTo>
                <a:lnTo>
                  <a:pt x="2231137" y="10327"/>
                </a:lnTo>
                <a:lnTo>
                  <a:pt x="2281870" y="9728"/>
                </a:lnTo>
                <a:lnTo>
                  <a:pt x="2332606" y="9147"/>
                </a:lnTo>
                <a:lnTo>
                  <a:pt x="2383345" y="8583"/>
                </a:lnTo>
                <a:lnTo>
                  <a:pt x="2434088" y="8038"/>
                </a:lnTo>
                <a:lnTo>
                  <a:pt x="2484834" y="7510"/>
                </a:lnTo>
                <a:lnTo>
                  <a:pt x="2535583" y="7001"/>
                </a:lnTo>
                <a:lnTo>
                  <a:pt x="2586336" y="6509"/>
                </a:lnTo>
                <a:lnTo>
                  <a:pt x="2637091" y="6035"/>
                </a:lnTo>
                <a:lnTo>
                  <a:pt x="2687849" y="5580"/>
                </a:lnTo>
                <a:lnTo>
                  <a:pt x="2738610" y="5142"/>
                </a:lnTo>
                <a:lnTo>
                  <a:pt x="2789373" y="4722"/>
                </a:lnTo>
                <a:lnTo>
                  <a:pt x="2840140" y="4320"/>
                </a:lnTo>
                <a:lnTo>
                  <a:pt x="2890908" y="3936"/>
                </a:lnTo>
                <a:lnTo>
                  <a:pt x="2941679" y="3569"/>
                </a:lnTo>
                <a:lnTo>
                  <a:pt x="2992453" y="3221"/>
                </a:lnTo>
                <a:lnTo>
                  <a:pt x="3043229" y="2891"/>
                </a:lnTo>
                <a:lnTo>
                  <a:pt x="3094006" y="2578"/>
                </a:lnTo>
                <a:lnTo>
                  <a:pt x="3144786" y="2284"/>
                </a:lnTo>
                <a:lnTo>
                  <a:pt x="3195568" y="2007"/>
                </a:lnTo>
                <a:lnTo>
                  <a:pt x="3246352" y="1748"/>
                </a:lnTo>
                <a:lnTo>
                  <a:pt x="3297137" y="1507"/>
                </a:lnTo>
                <a:lnTo>
                  <a:pt x="3347924" y="1284"/>
                </a:lnTo>
                <a:lnTo>
                  <a:pt x="3398713" y="1079"/>
                </a:lnTo>
                <a:lnTo>
                  <a:pt x="3449503" y="891"/>
                </a:lnTo>
                <a:lnTo>
                  <a:pt x="3500295" y="722"/>
                </a:lnTo>
                <a:lnTo>
                  <a:pt x="3551088" y="570"/>
                </a:lnTo>
                <a:lnTo>
                  <a:pt x="3601882" y="436"/>
                </a:lnTo>
                <a:lnTo>
                  <a:pt x="3652678" y="320"/>
                </a:lnTo>
                <a:lnTo>
                  <a:pt x="3703474" y="222"/>
                </a:lnTo>
                <a:lnTo>
                  <a:pt x="3754271" y="142"/>
                </a:lnTo>
                <a:lnTo>
                  <a:pt x="3805070" y="80"/>
                </a:lnTo>
                <a:lnTo>
                  <a:pt x="3855869" y="35"/>
                </a:lnTo>
                <a:lnTo>
                  <a:pt x="3906668" y="8"/>
                </a:lnTo>
                <a:lnTo>
                  <a:pt x="3957468" y="0"/>
                </a:lnTo>
                <a:lnTo>
                  <a:pt x="4011101" y="10"/>
                </a:lnTo>
                <a:lnTo>
                  <a:pt x="4064751" y="42"/>
                </a:lnTo>
                <a:lnTo>
                  <a:pt x="4118414" y="96"/>
                </a:lnTo>
                <a:lnTo>
                  <a:pt x="4172085" y="170"/>
                </a:lnTo>
                <a:lnTo>
                  <a:pt x="4225761" y="266"/>
                </a:lnTo>
                <a:lnTo>
                  <a:pt x="4286562" y="2344"/>
                </a:lnTo>
                <a:lnTo>
                  <a:pt x="4336345" y="7949"/>
                </a:lnTo>
                <a:lnTo>
                  <a:pt x="4375109" y="16375"/>
                </a:lnTo>
                <a:lnTo>
                  <a:pt x="4419585" y="38861"/>
                </a:lnTo>
                <a:lnTo>
                  <a:pt x="4425296" y="51508"/>
                </a:lnTo>
                <a:lnTo>
                  <a:pt x="4419989" y="64149"/>
                </a:lnTo>
                <a:lnTo>
                  <a:pt x="4376322" y="86584"/>
                </a:lnTo>
                <a:lnTo>
                  <a:pt x="4337961" y="94964"/>
                </a:lnTo>
                <a:lnTo>
                  <a:pt x="4288583" y="100511"/>
                </a:lnTo>
                <a:lnTo>
                  <a:pt x="4228186" y="102517"/>
                </a:lnTo>
                <a:lnTo>
                  <a:pt x="4172937" y="102431"/>
                </a:lnTo>
                <a:lnTo>
                  <a:pt x="4120095" y="102363"/>
                </a:lnTo>
                <a:lnTo>
                  <a:pt x="4067241" y="102313"/>
                </a:lnTo>
                <a:lnTo>
                  <a:pt x="4014378" y="102283"/>
                </a:lnTo>
                <a:lnTo>
                  <a:pt x="3961510" y="102272"/>
                </a:lnTo>
                <a:lnTo>
                  <a:pt x="3910656" y="102281"/>
                </a:lnTo>
                <a:lnTo>
                  <a:pt x="3859801" y="102308"/>
                </a:lnTo>
                <a:lnTo>
                  <a:pt x="3808948" y="102354"/>
                </a:lnTo>
                <a:lnTo>
                  <a:pt x="3758095" y="102417"/>
                </a:lnTo>
                <a:lnTo>
                  <a:pt x="3707243" y="102499"/>
                </a:lnTo>
                <a:lnTo>
                  <a:pt x="3656392" y="102598"/>
                </a:lnTo>
                <a:lnTo>
                  <a:pt x="3605542" y="102716"/>
                </a:lnTo>
                <a:lnTo>
                  <a:pt x="3554693" y="102852"/>
                </a:lnTo>
                <a:lnTo>
                  <a:pt x="3503846" y="103006"/>
                </a:lnTo>
                <a:lnTo>
                  <a:pt x="3452999" y="103178"/>
                </a:lnTo>
                <a:lnTo>
                  <a:pt x="3402154" y="103368"/>
                </a:lnTo>
                <a:lnTo>
                  <a:pt x="3351311" y="103577"/>
                </a:lnTo>
                <a:lnTo>
                  <a:pt x="3300469" y="103803"/>
                </a:lnTo>
                <a:lnTo>
                  <a:pt x="3249629" y="104048"/>
                </a:lnTo>
                <a:lnTo>
                  <a:pt x="3198791" y="104310"/>
                </a:lnTo>
                <a:lnTo>
                  <a:pt x="3147954" y="104591"/>
                </a:lnTo>
                <a:lnTo>
                  <a:pt x="3097120" y="104889"/>
                </a:lnTo>
                <a:lnTo>
                  <a:pt x="3046287" y="105206"/>
                </a:lnTo>
                <a:lnTo>
                  <a:pt x="2995457" y="105541"/>
                </a:lnTo>
                <a:lnTo>
                  <a:pt x="2944629" y="105894"/>
                </a:lnTo>
                <a:lnTo>
                  <a:pt x="2893803" y="106265"/>
                </a:lnTo>
                <a:lnTo>
                  <a:pt x="2842980" y="106654"/>
                </a:lnTo>
                <a:lnTo>
                  <a:pt x="2792159" y="107061"/>
                </a:lnTo>
                <a:lnTo>
                  <a:pt x="2741341" y="107486"/>
                </a:lnTo>
                <a:lnTo>
                  <a:pt x="2690525" y="107929"/>
                </a:lnTo>
                <a:lnTo>
                  <a:pt x="2639713" y="108390"/>
                </a:lnTo>
                <a:lnTo>
                  <a:pt x="2588903" y="108869"/>
                </a:lnTo>
                <a:lnTo>
                  <a:pt x="2538096" y="109366"/>
                </a:lnTo>
                <a:lnTo>
                  <a:pt x="2487292" y="109881"/>
                </a:lnTo>
                <a:lnTo>
                  <a:pt x="2436492" y="110414"/>
                </a:lnTo>
                <a:lnTo>
                  <a:pt x="2385694" y="110965"/>
                </a:lnTo>
                <a:lnTo>
                  <a:pt x="2334900" y="111535"/>
                </a:lnTo>
                <a:lnTo>
                  <a:pt x="2284109" y="112122"/>
                </a:lnTo>
                <a:lnTo>
                  <a:pt x="2233322" y="112727"/>
                </a:lnTo>
                <a:lnTo>
                  <a:pt x="2182539" y="113350"/>
                </a:lnTo>
                <a:lnTo>
                  <a:pt x="2131759" y="113991"/>
                </a:lnTo>
                <a:lnTo>
                  <a:pt x="2080983" y="114650"/>
                </a:lnTo>
                <a:lnTo>
                  <a:pt x="2030211" y="115327"/>
                </a:lnTo>
                <a:lnTo>
                  <a:pt x="1979443" y="116022"/>
                </a:lnTo>
                <a:lnTo>
                  <a:pt x="1928679" y="116735"/>
                </a:lnTo>
                <a:lnTo>
                  <a:pt x="1877919" y="117466"/>
                </a:lnTo>
                <a:lnTo>
                  <a:pt x="1827163" y="118215"/>
                </a:lnTo>
                <a:lnTo>
                  <a:pt x="1776412" y="118981"/>
                </a:lnTo>
                <a:lnTo>
                  <a:pt x="1725665" y="119766"/>
                </a:lnTo>
                <a:lnTo>
                  <a:pt x="1674922" y="120569"/>
                </a:lnTo>
                <a:lnTo>
                  <a:pt x="1624185" y="121389"/>
                </a:lnTo>
                <a:lnTo>
                  <a:pt x="1573452" y="122228"/>
                </a:lnTo>
                <a:lnTo>
                  <a:pt x="1522723" y="123084"/>
                </a:lnTo>
                <a:lnTo>
                  <a:pt x="1472000" y="123959"/>
                </a:lnTo>
                <a:lnTo>
                  <a:pt x="1421282" y="124851"/>
                </a:lnTo>
                <a:lnTo>
                  <a:pt x="1370569" y="125761"/>
                </a:lnTo>
                <a:lnTo>
                  <a:pt x="1319861" y="126689"/>
                </a:lnTo>
                <a:lnTo>
                  <a:pt x="1269158" y="127635"/>
                </a:lnTo>
                <a:lnTo>
                  <a:pt x="1218460" y="128599"/>
                </a:lnTo>
                <a:lnTo>
                  <a:pt x="1167768" y="129581"/>
                </a:lnTo>
                <a:lnTo>
                  <a:pt x="1117082" y="130581"/>
                </a:lnTo>
                <a:lnTo>
                  <a:pt x="1066401" y="131598"/>
                </a:lnTo>
                <a:lnTo>
                  <a:pt x="1015726" y="132634"/>
                </a:lnTo>
                <a:lnTo>
                  <a:pt x="965057" y="133687"/>
                </a:lnTo>
                <a:lnTo>
                  <a:pt x="914393" y="134758"/>
                </a:lnTo>
                <a:lnTo>
                  <a:pt x="863736" y="135847"/>
                </a:lnTo>
                <a:lnTo>
                  <a:pt x="813084" y="136954"/>
                </a:lnTo>
                <a:lnTo>
                  <a:pt x="762439" y="138079"/>
                </a:lnTo>
                <a:lnTo>
                  <a:pt x="711800" y="139221"/>
                </a:lnTo>
                <a:lnTo>
                  <a:pt x="661168" y="140382"/>
                </a:lnTo>
                <a:lnTo>
                  <a:pt x="610542" y="141560"/>
                </a:lnTo>
                <a:lnTo>
                  <a:pt x="559922" y="142756"/>
                </a:lnTo>
                <a:lnTo>
                  <a:pt x="509310" y="143970"/>
                </a:lnTo>
                <a:lnTo>
                  <a:pt x="458703" y="145202"/>
                </a:lnTo>
                <a:lnTo>
                  <a:pt x="408104" y="146451"/>
                </a:lnTo>
                <a:lnTo>
                  <a:pt x="357512" y="147719"/>
                </a:lnTo>
                <a:lnTo>
                  <a:pt x="306926" y="149004"/>
                </a:lnTo>
                <a:lnTo>
                  <a:pt x="256348" y="150307"/>
                </a:lnTo>
                <a:lnTo>
                  <a:pt x="200657" y="151761"/>
                </a:lnTo>
                <a:lnTo>
                  <a:pt x="195538" y="151828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1023" y="396668"/>
            <a:ext cx="442150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5" dirty="0"/>
              <a:t>Hardware</a:t>
            </a:r>
            <a:r>
              <a:rPr spc="-165" dirty="0"/>
              <a:t> </a:t>
            </a:r>
            <a:r>
              <a:rPr spc="35" dirty="0"/>
              <a:t>Structure</a:t>
            </a:r>
            <a:r>
              <a:rPr spc="-160" dirty="0"/>
              <a:t> </a:t>
            </a:r>
            <a:r>
              <a:rPr spc="-35" dirty="0"/>
              <a:t>Cont.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17704" y="1082350"/>
            <a:ext cx="3162300" cy="914400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335280" indent="-323215">
              <a:lnSpc>
                <a:spcPct val="100000"/>
              </a:lnSpc>
              <a:spcBef>
                <a:spcPts val="555"/>
              </a:spcBef>
              <a:buChar char="-"/>
              <a:tabLst>
                <a:tab pos="335280" algn="l"/>
                <a:tab pos="335915" algn="l"/>
              </a:tabLst>
            </a:pPr>
            <a:r>
              <a:rPr sz="1900" spc="110" dirty="0">
                <a:solidFill>
                  <a:srgbClr val="1A4477"/>
                </a:solidFill>
                <a:latin typeface="Tahoma"/>
                <a:cs typeface="Tahoma"/>
              </a:rPr>
              <a:t>Car</a:t>
            </a:r>
            <a:r>
              <a:rPr sz="1900" spc="-11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900" spc="55" dirty="0">
                <a:solidFill>
                  <a:srgbClr val="1A4477"/>
                </a:solidFill>
                <a:latin typeface="Tahoma"/>
                <a:cs typeface="Tahoma"/>
              </a:rPr>
              <a:t>Structure</a:t>
            </a:r>
            <a:endParaRPr sz="1900">
              <a:latin typeface="Tahoma"/>
              <a:cs typeface="Tahoma"/>
            </a:endParaRPr>
          </a:p>
          <a:p>
            <a:pPr marL="335280" indent="-303530">
              <a:lnSpc>
                <a:spcPct val="100000"/>
              </a:lnSpc>
              <a:spcBef>
                <a:spcPts val="360"/>
              </a:spcBef>
              <a:buChar char="-"/>
              <a:tabLst>
                <a:tab pos="335280" algn="l"/>
                <a:tab pos="335915" algn="l"/>
              </a:tabLst>
            </a:pPr>
            <a:r>
              <a:rPr sz="1500" spc="40" dirty="0">
                <a:solidFill>
                  <a:srgbClr val="1A4477"/>
                </a:solidFill>
                <a:latin typeface="Tahoma"/>
                <a:cs typeface="Tahoma"/>
              </a:rPr>
              <a:t>include</a:t>
            </a:r>
            <a:r>
              <a:rPr sz="1500" spc="-5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500" spc="10" dirty="0">
                <a:solidFill>
                  <a:srgbClr val="1A4477"/>
                </a:solidFill>
                <a:latin typeface="Tahoma"/>
                <a:cs typeface="Tahoma"/>
              </a:rPr>
              <a:t>&lt;VoiceRecognitionV3.h&gt;</a:t>
            </a:r>
            <a:endParaRPr sz="1500">
              <a:latin typeface="Tahoma"/>
              <a:cs typeface="Tahoma"/>
            </a:endParaRPr>
          </a:p>
          <a:p>
            <a:pPr marL="335280" indent="-303530">
              <a:lnSpc>
                <a:spcPct val="100000"/>
              </a:lnSpc>
              <a:spcBef>
                <a:spcPts val="300"/>
              </a:spcBef>
              <a:buChar char="-"/>
              <a:tabLst>
                <a:tab pos="335280" algn="l"/>
                <a:tab pos="335915" algn="l"/>
              </a:tabLst>
            </a:pPr>
            <a:r>
              <a:rPr sz="1500" spc="40" dirty="0">
                <a:solidFill>
                  <a:srgbClr val="1A4477"/>
                </a:solidFill>
                <a:latin typeface="Tahoma"/>
                <a:cs typeface="Tahoma"/>
              </a:rPr>
              <a:t>include</a:t>
            </a:r>
            <a:r>
              <a:rPr sz="1500" spc="-6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500" spc="5" dirty="0">
                <a:solidFill>
                  <a:srgbClr val="1A4477"/>
                </a:solidFill>
                <a:latin typeface="Tahoma"/>
                <a:cs typeface="Tahoma"/>
              </a:rPr>
              <a:t>&lt;SoftwareSerial.h&gt;</a:t>
            </a:r>
            <a:endParaRPr sz="15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0404" y="2019898"/>
            <a:ext cx="94615" cy="3016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900" spc="50" dirty="0">
                <a:solidFill>
                  <a:srgbClr val="1A4477"/>
                </a:solidFill>
                <a:latin typeface="Tahoma"/>
                <a:cs typeface="Tahoma"/>
              </a:rPr>
              <a:t>-</a:t>
            </a:r>
            <a:endParaRPr sz="1900">
              <a:latin typeface="Tahoma"/>
              <a:cs typeface="Tahoma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56647" y="892623"/>
            <a:ext cx="1152361" cy="132723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147558" y="4728642"/>
            <a:ext cx="123507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30" dirty="0">
                <a:latin typeface="Tahoma"/>
                <a:cs typeface="Tahoma"/>
              </a:rPr>
              <a:t>Pi</a:t>
            </a:r>
            <a:r>
              <a:rPr sz="1500" spc="-95" dirty="0">
                <a:latin typeface="Tahoma"/>
                <a:cs typeface="Tahoma"/>
              </a:rPr>
              <a:t> </a:t>
            </a:r>
            <a:r>
              <a:rPr sz="1500" spc="90" dirty="0">
                <a:latin typeface="Tahoma"/>
                <a:cs typeface="Tahoma"/>
              </a:rPr>
              <a:t>Camera</a:t>
            </a:r>
            <a:r>
              <a:rPr sz="1500" spc="-90" dirty="0">
                <a:latin typeface="Tahoma"/>
                <a:cs typeface="Tahoma"/>
              </a:rPr>
              <a:t> </a:t>
            </a:r>
            <a:r>
              <a:rPr sz="1500" spc="60" dirty="0">
                <a:latin typeface="Tahoma"/>
                <a:cs typeface="Tahoma"/>
              </a:rPr>
              <a:t>V2</a:t>
            </a:r>
            <a:endParaRPr sz="15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14036" y="4663438"/>
            <a:ext cx="132969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80" dirty="0">
                <a:latin typeface="Tahoma"/>
                <a:cs typeface="Tahoma"/>
              </a:rPr>
              <a:t>Raspberry</a:t>
            </a:r>
            <a:r>
              <a:rPr sz="1500" spc="-90" dirty="0">
                <a:latin typeface="Tahoma"/>
                <a:cs typeface="Tahoma"/>
              </a:rPr>
              <a:t> </a:t>
            </a:r>
            <a:r>
              <a:rPr sz="1500" spc="30" dirty="0">
                <a:latin typeface="Tahoma"/>
                <a:cs typeface="Tahoma"/>
              </a:rPr>
              <a:t>Pi</a:t>
            </a:r>
            <a:r>
              <a:rPr sz="1500" spc="-85" dirty="0">
                <a:latin typeface="Tahoma"/>
                <a:cs typeface="Tahoma"/>
              </a:rPr>
              <a:t> </a:t>
            </a:r>
            <a:r>
              <a:rPr sz="1500" spc="-30" dirty="0">
                <a:latin typeface="Tahoma"/>
                <a:cs typeface="Tahoma"/>
              </a:rPr>
              <a:t>3</a:t>
            </a:r>
            <a:endParaRPr sz="15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933402" y="2301230"/>
            <a:ext cx="160210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90" dirty="0">
                <a:latin typeface="Tahoma"/>
                <a:cs typeface="Tahoma"/>
              </a:rPr>
              <a:t>B</a:t>
            </a:r>
            <a:r>
              <a:rPr sz="1500" spc="10" dirty="0">
                <a:latin typeface="Tahoma"/>
                <a:cs typeface="Tahoma"/>
              </a:rPr>
              <a:t>l</a:t>
            </a:r>
            <a:r>
              <a:rPr sz="1500" spc="50" dirty="0">
                <a:latin typeface="Tahoma"/>
                <a:cs typeface="Tahoma"/>
              </a:rPr>
              <a:t>ue</a:t>
            </a:r>
            <a:r>
              <a:rPr sz="1500" spc="20" dirty="0">
                <a:latin typeface="Tahoma"/>
                <a:cs typeface="Tahoma"/>
              </a:rPr>
              <a:t>t</a:t>
            </a:r>
            <a:r>
              <a:rPr sz="1500" spc="65" dirty="0">
                <a:latin typeface="Tahoma"/>
                <a:cs typeface="Tahoma"/>
              </a:rPr>
              <a:t>ooth</a:t>
            </a:r>
            <a:r>
              <a:rPr sz="1500" spc="-60" dirty="0">
                <a:latin typeface="Tahoma"/>
                <a:cs typeface="Tahoma"/>
              </a:rPr>
              <a:t> </a:t>
            </a:r>
            <a:r>
              <a:rPr sz="1500" spc="95" dirty="0">
                <a:latin typeface="Tahoma"/>
                <a:cs typeface="Tahoma"/>
              </a:rPr>
              <a:t>Mo</a:t>
            </a:r>
            <a:r>
              <a:rPr sz="1500" spc="100" dirty="0">
                <a:latin typeface="Tahoma"/>
                <a:cs typeface="Tahoma"/>
              </a:rPr>
              <a:t>d</a:t>
            </a:r>
            <a:r>
              <a:rPr sz="1500" spc="30" dirty="0">
                <a:latin typeface="Tahoma"/>
                <a:cs typeface="Tahoma"/>
              </a:rPr>
              <a:t>u</a:t>
            </a:r>
            <a:r>
              <a:rPr sz="1500" spc="-5" dirty="0">
                <a:latin typeface="Tahoma"/>
                <a:cs typeface="Tahoma"/>
              </a:rPr>
              <a:t>l</a:t>
            </a:r>
            <a:r>
              <a:rPr sz="1500" spc="65" dirty="0">
                <a:latin typeface="Tahoma"/>
                <a:cs typeface="Tahoma"/>
              </a:rPr>
              <a:t>e</a:t>
            </a:r>
            <a:endParaRPr sz="15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65249" y="2230179"/>
            <a:ext cx="153416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35" dirty="0">
                <a:latin typeface="Tahoma"/>
                <a:cs typeface="Tahoma"/>
              </a:rPr>
              <a:t>Lithium</a:t>
            </a:r>
            <a:r>
              <a:rPr sz="1500" spc="-105" dirty="0">
                <a:latin typeface="Tahoma"/>
                <a:cs typeface="Tahoma"/>
              </a:rPr>
              <a:t> </a:t>
            </a:r>
            <a:r>
              <a:rPr sz="1500" spc="55" dirty="0">
                <a:latin typeface="Tahoma"/>
                <a:cs typeface="Tahoma"/>
              </a:rPr>
              <a:t>Batteries</a:t>
            </a:r>
            <a:endParaRPr sz="1500">
              <a:latin typeface="Tahoma"/>
              <a:cs typeface="Tahoma"/>
            </a:endParaRPr>
          </a:p>
        </p:txBody>
      </p:sp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84300" y="2650925"/>
            <a:ext cx="2438399" cy="187642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23681" y="2217448"/>
            <a:ext cx="808936" cy="2095177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114800" y="972274"/>
            <a:ext cx="1548024" cy="1202325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7055753" y="4558090"/>
            <a:ext cx="1631950" cy="5511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7045" marR="5080" indent="-474980">
              <a:lnSpc>
                <a:spcPct val="114999"/>
              </a:lnSpc>
              <a:spcBef>
                <a:spcPts val="100"/>
              </a:spcBef>
            </a:pPr>
            <a:r>
              <a:rPr sz="1500" spc="60" dirty="0">
                <a:latin typeface="Tahoma"/>
                <a:cs typeface="Tahoma"/>
              </a:rPr>
              <a:t>Voice</a:t>
            </a:r>
            <a:r>
              <a:rPr sz="1500" spc="-100" dirty="0">
                <a:latin typeface="Tahoma"/>
                <a:cs typeface="Tahoma"/>
              </a:rPr>
              <a:t> </a:t>
            </a:r>
            <a:r>
              <a:rPr sz="1500" spc="55" dirty="0">
                <a:latin typeface="Tahoma"/>
                <a:cs typeface="Tahoma"/>
              </a:rPr>
              <a:t>Recognition </a:t>
            </a:r>
            <a:r>
              <a:rPr sz="1500" spc="-450" dirty="0">
                <a:latin typeface="Tahoma"/>
                <a:cs typeface="Tahoma"/>
              </a:rPr>
              <a:t> </a:t>
            </a:r>
            <a:r>
              <a:rPr sz="1500" spc="65" dirty="0">
                <a:latin typeface="Tahoma"/>
                <a:cs typeface="Tahoma"/>
              </a:rPr>
              <a:t>Module</a:t>
            </a:r>
            <a:endParaRPr sz="1500">
              <a:latin typeface="Tahoma"/>
              <a:cs typeface="Tahoma"/>
            </a:endParaRPr>
          </a:p>
        </p:txBody>
      </p:sp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777642" y="2651325"/>
            <a:ext cx="2103481" cy="197992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8091" y="820450"/>
            <a:ext cx="4511675" cy="152400"/>
          </a:xfrm>
          <a:custGeom>
            <a:avLst/>
            <a:gdLst/>
            <a:ahLst/>
            <a:cxnLst/>
            <a:rect l="l" t="t" r="r" b="b"/>
            <a:pathLst>
              <a:path w="4511675" h="152400">
                <a:moveTo>
                  <a:pt x="199380" y="151828"/>
                </a:moveTo>
                <a:lnTo>
                  <a:pt x="194251" y="151828"/>
                </a:lnTo>
                <a:lnTo>
                  <a:pt x="118810" y="147206"/>
                </a:lnTo>
                <a:lnTo>
                  <a:pt x="57045" y="135214"/>
                </a:lnTo>
                <a:lnTo>
                  <a:pt x="15321" y="118661"/>
                </a:lnTo>
                <a:lnTo>
                  <a:pt x="0" y="100358"/>
                </a:lnTo>
                <a:lnTo>
                  <a:pt x="11007" y="83862"/>
                </a:lnTo>
                <a:lnTo>
                  <a:pt x="87299" y="59863"/>
                </a:lnTo>
                <a:lnTo>
                  <a:pt x="144742" y="52724"/>
                </a:lnTo>
                <a:lnTo>
                  <a:pt x="209821" y="49066"/>
                </a:lnTo>
                <a:lnTo>
                  <a:pt x="260643" y="47763"/>
                </a:lnTo>
                <a:lnTo>
                  <a:pt x="311472" y="46478"/>
                </a:lnTo>
                <a:lnTo>
                  <a:pt x="362309" y="45210"/>
                </a:lnTo>
                <a:lnTo>
                  <a:pt x="413152" y="43959"/>
                </a:lnTo>
                <a:lnTo>
                  <a:pt x="464003" y="42727"/>
                </a:lnTo>
                <a:lnTo>
                  <a:pt x="514860" y="41512"/>
                </a:lnTo>
                <a:lnTo>
                  <a:pt x="565723" y="40314"/>
                </a:lnTo>
                <a:lnTo>
                  <a:pt x="616594" y="39134"/>
                </a:lnTo>
                <a:lnTo>
                  <a:pt x="667471" y="37972"/>
                </a:lnTo>
                <a:lnTo>
                  <a:pt x="718354" y="36827"/>
                </a:lnTo>
                <a:lnTo>
                  <a:pt x="769244" y="35700"/>
                </a:lnTo>
                <a:lnTo>
                  <a:pt x="820139" y="34591"/>
                </a:lnTo>
                <a:lnTo>
                  <a:pt x="871041" y="33499"/>
                </a:lnTo>
                <a:lnTo>
                  <a:pt x="921950" y="32425"/>
                </a:lnTo>
                <a:lnTo>
                  <a:pt x="972864" y="31368"/>
                </a:lnTo>
                <a:lnTo>
                  <a:pt x="1023784" y="30329"/>
                </a:lnTo>
                <a:lnTo>
                  <a:pt x="1074709" y="29307"/>
                </a:lnTo>
                <a:lnTo>
                  <a:pt x="1125641" y="28303"/>
                </a:lnTo>
                <a:lnTo>
                  <a:pt x="1176578" y="27317"/>
                </a:lnTo>
                <a:lnTo>
                  <a:pt x="1227520" y="26348"/>
                </a:lnTo>
                <a:lnTo>
                  <a:pt x="1278468" y="25397"/>
                </a:lnTo>
                <a:lnTo>
                  <a:pt x="1329422" y="24463"/>
                </a:lnTo>
                <a:lnTo>
                  <a:pt x="1380380" y="23547"/>
                </a:lnTo>
                <a:lnTo>
                  <a:pt x="1431344" y="22648"/>
                </a:lnTo>
                <a:lnTo>
                  <a:pt x="1482313" y="21767"/>
                </a:lnTo>
                <a:lnTo>
                  <a:pt x="1533287" y="20904"/>
                </a:lnTo>
                <a:lnTo>
                  <a:pt x="1584265" y="20058"/>
                </a:lnTo>
                <a:lnTo>
                  <a:pt x="1635249" y="19229"/>
                </a:lnTo>
                <a:lnTo>
                  <a:pt x="1686237" y="18418"/>
                </a:lnTo>
                <a:lnTo>
                  <a:pt x="1737230" y="17625"/>
                </a:lnTo>
                <a:lnTo>
                  <a:pt x="1788227" y="16849"/>
                </a:lnTo>
                <a:lnTo>
                  <a:pt x="1839229" y="16091"/>
                </a:lnTo>
                <a:lnTo>
                  <a:pt x="1890235" y="15350"/>
                </a:lnTo>
                <a:lnTo>
                  <a:pt x="1941246" y="14627"/>
                </a:lnTo>
                <a:lnTo>
                  <a:pt x="1992260" y="13921"/>
                </a:lnTo>
                <a:lnTo>
                  <a:pt x="2043279" y="13233"/>
                </a:lnTo>
                <a:lnTo>
                  <a:pt x="2094301" y="12562"/>
                </a:lnTo>
                <a:lnTo>
                  <a:pt x="2145328" y="11908"/>
                </a:lnTo>
                <a:lnTo>
                  <a:pt x="2196358" y="11272"/>
                </a:lnTo>
                <a:lnTo>
                  <a:pt x="2247393" y="10654"/>
                </a:lnTo>
                <a:lnTo>
                  <a:pt x="2298430" y="10053"/>
                </a:lnTo>
                <a:lnTo>
                  <a:pt x="2349472" y="9470"/>
                </a:lnTo>
                <a:lnTo>
                  <a:pt x="2400516" y="8904"/>
                </a:lnTo>
                <a:lnTo>
                  <a:pt x="2451564" y="8356"/>
                </a:lnTo>
                <a:lnTo>
                  <a:pt x="2502616" y="7825"/>
                </a:lnTo>
                <a:lnTo>
                  <a:pt x="2553670" y="7311"/>
                </a:lnTo>
                <a:lnTo>
                  <a:pt x="2604728" y="6815"/>
                </a:lnTo>
                <a:lnTo>
                  <a:pt x="2655789" y="6336"/>
                </a:lnTo>
                <a:lnTo>
                  <a:pt x="2706852" y="5875"/>
                </a:lnTo>
                <a:lnTo>
                  <a:pt x="2757919" y="5432"/>
                </a:lnTo>
                <a:lnTo>
                  <a:pt x="2808988" y="5005"/>
                </a:lnTo>
                <a:lnTo>
                  <a:pt x="2860060" y="4597"/>
                </a:lnTo>
                <a:lnTo>
                  <a:pt x="2911134" y="4205"/>
                </a:lnTo>
                <a:lnTo>
                  <a:pt x="2962211" y="3831"/>
                </a:lnTo>
                <a:lnTo>
                  <a:pt x="3013290" y="3475"/>
                </a:lnTo>
                <a:lnTo>
                  <a:pt x="3064372" y="3136"/>
                </a:lnTo>
                <a:lnTo>
                  <a:pt x="3115455" y="2814"/>
                </a:lnTo>
                <a:lnTo>
                  <a:pt x="3166541" y="2510"/>
                </a:lnTo>
                <a:lnTo>
                  <a:pt x="3217629" y="2223"/>
                </a:lnTo>
                <a:lnTo>
                  <a:pt x="3268719" y="1954"/>
                </a:lnTo>
                <a:lnTo>
                  <a:pt x="3319810" y="1702"/>
                </a:lnTo>
                <a:lnTo>
                  <a:pt x="3370903" y="1467"/>
                </a:lnTo>
                <a:lnTo>
                  <a:pt x="3421998" y="1250"/>
                </a:lnTo>
                <a:lnTo>
                  <a:pt x="3473095" y="1050"/>
                </a:lnTo>
                <a:lnTo>
                  <a:pt x="3524193" y="868"/>
                </a:lnTo>
                <a:lnTo>
                  <a:pt x="3575292" y="703"/>
                </a:lnTo>
                <a:lnTo>
                  <a:pt x="3626393" y="555"/>
                </a:lnTo>
                <a:lnTo>
                  <a:pt x="3677495" y="425"/>
                </a:lnTo>
                <a:lnTo>
                  <a:pt x="3728598" y="312"/>
                </a:lnTo>
                <a:lnTo>
                  <a:pt x="3779702" y="216"/>
                </a:lnTo>
                <a:lnTo>
                  <a:pt x="3830807" y="138"/>
                </a:lnTo>
                <a:lnTo>
                  <a:pt x="3881913" y="78"/>
                </a:lnTo>
                <a:lnTo>
                  <a:pt x="3933019" y="34"/>
                </a:lnTo>
                <a:lnTo>
                  <a:pt x="3984127" y="8"/>
                </a:lnTo>
                <a:lnTo>
                  <a:pt x="4035234" y="0"/>
                </a:lnTo>
                <a:lnTo>
                  <a:pt x="4089921" y="10"/>
                </a:lnTo>
                <a:lnTo>
                  <a:pt x="4144625" y="42"/>
                </a:lnTo>
                <a:lnTo>
                  <a:pt x="4199342" y="96"/>
                </a:lnTo>
                <a:lnTo>
                  <a:pt x="4254068" y="170"/>
                </a:lnTo>
                <a:lnTo>
                  <a:pt x="4308799" y="266"/>
                </a:lnTo>
                <a:lnTo>
                  <a:pt x="4366424" y="2050"/>
                </a:lnTo>
                <a:lnTo>
                  <a:pt x="4414477" y="6885"/>
                </a:lnTo>
                <a:lnTo>
                  <a:pt x="4452957" y="14217"/>
                </a:lnTo>
                <a:lnTo>
                  <a:pt x="4501200" y="34145"/>
                </a:lnTo>
                <a:lnTo>
                  <a:pt x="4511154" y="57386"/>
                </a:lnTo>
                <a:lnTo>
                  <a:pt x="4501771" y="68860"/>
                </a:lnTo>
                <a:lnTo>
                  <a:pt x="4454289" y="88732"/>
                </a:lnTo>
                <a:lnTo>
                  <a:pt x="4416189" y="96020"/>
                </a:lnTo>
                <a:lnTo>
                  <a:pt x="4368517" y="100800"/>
                </a:lnTo>
                <a:lnTo>
                  <a:pt x="4311272" y="102517"/>
                </a:lnTo>
                <a:lnTo>
                  <a:pt x="4254937" y="102431"/>
                </a:lnTo>
                <a:lnTo>
                  <a:pt x="4201057" y="102363"/>
                </a:lnTo>
                <a:lnTo>
                  <a:pt x="4147164" y="102313"/>
                </a:lnTo>
                <a:lnTo>
                  <a:pt x="4093262" y="102283"/>
                </a:lnTo>
                <a:lnTo>
                  <a:pt x="4039356" y="102272"/>
                </a:lnTo>
                <a:lnTo>
                  <a:pt x="3988193" y="102281"/>
                </a:lnTo>
                <a:lnTo>
                  <a:pt x="3937031" y="102307"/>
                </a:lnTo>
                <a:lnTo>
                  <a:pt x="3885869" y="102351"/>
                </a:lnTo>
                <a:lnTo>
                  <a:pt x="3834708" y="102413"/>
                </a:lnTo>
                <a:lnTo>
                  <a:pt x="3783549" y="102493"/>
                </a:lnTo>
                <a:lnTo>
                  <a:pt x="3732390" y="102590"/>
                </a:lnTo>
                <a:lnTo>
                  <a:pt x="3681232" y="102704"/>
                </a:lnTo>
                <a:lnTo>
                  <a:pt x="3630075" y="102837"/>
                </a:lnTo>
                <a:lnTo>
                  <a:pt x="3578919" y="102987"/>
                </a:lnTo>
                <a:lnTo>
                  <a:pt x="3527765" y="103154"/>
                </a:lnTo>
                <a:lnTo>
                  <a:pt x="3476612" y="103339"/>
                </a:lnTo>
                <a:lnTo>
                  <a:pt x="3425460" y="103542"/>
                </a:lnTo>
                <a:lnTo>
                  <a:pt x="3374310" y="103763"/>
                </a:lnTo>
                <a:lnTo>
                  <a:pt x="3323162" y="104001"/>
                </a:lnTo>
                <a:lnTo>
                  <a:pt x="3272016" y="104256"/>
                </a:lnTo>
                <a:lnTo>
                  <a:pt x="3220871" y="104529"/>
                </a:lnTo>
                <a:lnTo>
                  <a:pt x="3169728" y="104820"/>
                </a:lnTo>
                <a:lnTo>
                  <a:pt x="3118587" y="105129"/>
                </a:lnTo>
                <a:lnTo>
                  <a:pt x="3067449" y="105454"/>
                </a:lnTo>
                <a:lnTo>
                  <a:pt x="3016312" y="105798"/>
                </a:lnTo>
                <a:lnTo>
                  <a:pt x="2965178" y="106159"/>
                </a:lnTo>
                <a:lnTo>
                  <a:pt x="2914047" y="106538"/>
                </a:lnTo>
                <a:lnTo>
                  <a:pt x="2862917" y="106934"/>
                </a:lnTo>
                <a:lnTo>
                  <a:pt x="2811790" y="107348"/>
                </a:lnTo>
                <a:lnTo>
                  <a:pt x="2760666" y="107779"/>
                </a:lnTo>
                <a:lnTo>
                  <a:pt x="2709545" y="108228"/>
                </a:lnTo>
                <a:lnTo>
                  <a:pt x="2658426" y="108694"/>
                </a:lnTo>
                <a:lnTo>
                  <a:pt x="2607311" y="109178"/>
                </a:lnTo>
                <a:lnTo>
                  <a:pt x="2556198" y="109680"/>
                </a:lnTo>
                <a:lnTo>
                  <a:pt x="2505089" y="110199"/>
                </a:lnTo>
                <a:lnTo>
                  <a:pt x="2453982" y="110735"/>
                </a:lnTo>
                <a:lnTo>
                  <a:pt x="2402879" y="111289"/>
                </a:lnTo>
                <a:lnTo>
                  <a:pt x="2351780" y="111861"/>
                </a:lnTo>
                <a:lnTo>
                  <a:pt x="2300683" y="112450"/>
                </a:lnTo>
                <a:lnTo>
                  <a:pt x="2249591" y="113057"/>
                </a:lnTo>
                <a:lnTo>
                  <a:pt x="2198502" y="113681"/>
                </a:lnTo>
                <a:lnTo>
                  <a:pt x="2147416" y="114323"/>
                </a:lnTo>
                <a:lnTo>
                  <a:pt x="2096335" y="114982"/>
                </a:lnTo>
                <a:lnTo>
                  <a:pt x="2045257" y="115658"/>
                </a:lnTo>
                <a:lnTo>
                  <a:pt x="1994183" y="116352"/>
                </a:lnTo>
                <a:lnTo>
                  <a:pt x="1943114" y="117064"/>
                </a:lnTo>
                <a:lnTo>
                  <a:pt x="1892049" y="117793"/>
                </a:lnTo>
                <a:lnTo>
                  <a:pt x="1840987" y="118540"/>
                </a:lnTo>
                <a:lnTo>
                  <a:pt x="1789931" y="119304"/>
                </a:lnTo>
                <a:lnTo>
                  <a:pt x="1738878" y="120085"/>
                </a:lnTo>
                <a:lnTo>
                  <a:pt x="1687831" y="120884"/>
                </a:lnTo>
                <a:lnTo>
                  <a:pt x="1636787" y="121700"/>
                </a:lnTo>
                <a:lnTo>
                  <a:pt x="1585749" y="122534"/>
                </a:lnTo>
                <a:lnTo>
                  <a:pt x="1534715" y="123385"/>
                </a:lnTo>
                <a:lnTo>
                  <a:pt x="1483687" y="124254"/>
                </a:lnTo>
                <a:lnTo>
                  <a:pt x="1432663" y="125140"/>
                </a:lnTo>
                <a:lnTo>
                  <a:pt x="1381644" y="126044"/>
                </a:lnTo>
                <a:lnTo>
                  <a:pt x="1330631" y="126965"/>
                </a:lnTo>
                <a:lnTo>
                  <a:pt x="1279622" y="127903"/>
                </a:lnTo>
                <a:lnTo>
                  <a:pt x="1228619" y="128859"/>
                </a:lnTo>
                <a:lnTo>
                  <a:pt x="1177622" y="129833"/>
                </a:lnTo>
                <a:lnTo>
                  <a:pt x="1126630" y="130823"/>
                </a:lnTo>
                <a:lnTo>
                  <a:pt x="1075643" y="131831"/>
                </a:lnTo>
                <a:lnTo>
                  <a:pt x="1024663" y="132857"/>
                </a:lnTo>
                <a:lnTo>
                  <a:pt x="973688" y="133900"/>
                </a:lnTo>
                <a:lnTo>
                  <a:pt x="922719" y="134960"/>
                </a:lnTo>
                <a:lnTo>
                  <a:pt x="871756" y="136038"/>
                </a:lnTo>
                <a:lnTo>
                  <a:pt x="820799" y="137133"/>
                </a:lnTo>
                <a:lnTo>
                  <a:pt x="769848" y="138245"/>
                </a:lnTo>
                <a:lnTo>
                  <a:pt x="718903" y="139375"/>
                </a:lnTo>
                <a:lnTo>
                  <a:pt x="667965" y="140522"/>
                </a:lnTo>
                <a:lnTo>
                  <a:pt x="617033" y="141687"/>
                </a:lnTo>
                <a:lnTo>
                  <a:pt x="566108" y="142869"/>
                </a:lnTo>
                <a:lnTo>
                  <a:pt x="515189" y="144068"/>
                </a:lnTo>
                <a:lnTo>
                  <a:pt x="464277" y="145285"/>
                </a:lnTo>
                <a:lnTo>
                  <a:pt x="413372" y="146519"/>
                </a:lnTo>
                <a:lnTo>
                  <a:pt x="362474" y="147770"/>
                </a:lnTo>
                <a:lnTo>
                  <a:pt x="311582" y="149039"/>
                </a:lnTo>
                <a:lnTo>
                  <a:pt x="260698" y="150325"/>
                </a:lnTo>
                <a:lnTo>
                  <a:pt x="204600" y="151761"/>
                </a:lnTo>
                <a:lnTo>
                  <a:pt x="199380" y="151828"/>
                </a:lnTo>
                <a:close/>
              </a:path>
            </a:pathLst>
          </a:custGeom>
          <a:solidFill>
            <a:srgbClr val="FAA8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62450" y="370260"/>
            <a:ext cx="442150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5" dirty="0"/>
              <a:t>Hardware</a:t>
            </a:r>
            <a:r>
              <a:rPr spc="-165" dirty="0"/>
              <a:t> </a:t>
            </a:r>
            <a:r>
              <a:rPr spc="35" dirty="0"/>
              <a:t>Structure</a:t>
            </a:r>
            <a:r>
              <a:rPr spc="-160" dirty="0"/>
              <a:t> </a:t>
            </a:r>
            <a:r>
              <a:rPr spc="-35" dirty="0"/>
              <a:t>Cont.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17704" y="1086582"/>
            <a:ext cx="2867660" cy="658495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335280" indent="-323215">
              <a:lnSpc>
                <a:spcPct val="100000"/>
              </a:lnSpc>
              <a:spcBef>
                <a:spcPts val="520"/>
              </a:spcBef>
              <a:buChar char="-"/>
              <a:tabLst>
                <a:tab pos="335280" algn="l"/>
                <a:tab pos="335915" algn="l"/>
              </a:tabLst>
            </a:pPr>
            <a:r>
              <a:rPr sz="1900" spc="105" dirty="0">
                <a:solidFill>
                  <a:srgbClr val="1A4477"/>
                </a:solidFill>
                <a:latin typeface="Tahoma"/>
                <a:cs typeface="Tahoma"/>
              </a:rPr>
              <a:t>Hand</a:t>
            </a:r>
            <a:r>
              <a:rPr sz="1900" spc="-110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900" spc="55" dirty="0">
                <a:solidFill>
                  <a:srgbClr val="1A4477"/>
                </a:solidFill>
                <a:latin typeface="Tahoma"/>
                <a:cs typeface="Tahoma"/>
              </a:rPr>
              <a:t>Gesture</a:t>
            </a:r>
            <a:endParaRPr sz="1900">
              <a:latin typeface="Tahoma"/>
              <a:cs typeface="Tahoma"/>
            </a:endParaRPr>
          </a:p>
          <a:p>
            <a:pPr marL="335280" indent="-308610">
              <a:lnSpc>
                <a:spcPct val="100000"/>
              </a:lnSpc>
              <a:spcBef>
                <a:spcPts val="360"/>
              </a:spcBef>
              <a:buChar char="-"/>
              <a:tabLst>
                <a:tab pos="335280" algn="l"/>
                <a:tab pos="335915" algn="l"/>
              </a:tabLst>
            </a:pPr>
            <a:r>
              <a:rPr sz="1600" spc="20" dirty="0">
                <a:solidFill>
                  <a:srgbClr val="1A4477"/>
                </a:solidFill>
                <a:latin typeface="Tahoma"/>
                <a:cs typeface="Tahoma"/>
              </a:rPr>
              <a:t>Include</a:t>
            </a:r>
            <a:r>
              <a:rPr sz="1600" spc="-65" dirty="0">
                <a:solidFill>
                  <a:srgbClr val="1A4477"/>
                </a:solidFill>
                <a:latin typeface="Tahoma"/>
                <a:cs typeface="Tahoma"/>
              </a:rPr>
              <a:t> </a:t>
            </a:r>
            <a:r>
              <a:rPr sz="1600" spc="5" dirty="0">
                <a:solidFill>
                  <a:srgbClr val="1A4477"/>
                </a:solidFill>
                <a:latin typeface="Tahoma"/>
                <a:cs typeface="Tahoma"/>
              </a:rPr>
              <a:t>&lt;SoftwareSerial.h&gt;</a:t>
            </a:r>
            <a:endParaRPr sz="1600">
              <a:latin typeface="Tahoma"/>
              <a:cs typeface="Tahom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61160" y="2613675"/>
            <a:ext cx="1634691" cy="188276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24416" y="2740910"/>
            <a:ext cx="2442982" cy="1787447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5216" y="2713725"/>
            <a:ext cx="2114730" cy="1814633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65034" y="4652442"/>
            <a:ext cx="184848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5" dirty="0">
                <a:latin typeface="Tahoma"/>
                <a:cs typeface="Tahoma"/>
              </a:rPr>
              <a:t>G</a:t>
            </a:r>
            <a:r>
              <a:rPr sz="1500" spc="15" dirty="0">
                <a:latin typeface="Tahoma"/>
                <a:cs typeface="Tahoma"/>
              </a:rPr>
              <a:t>Y-</a:t>
            </a:r>
            <a:r>
              <a:rPr sz="1500" spc="-60" dirty="0">
                <a:latin typeface="Tahoma"/>
                <a:cs typeface="Tahoma"/>
              </a:rPr>
              <a:t> </a:t>
            </a:r>
            <a:r>
              <a:rPr sz="1500" spc="-20" dirty="0">
                <a:latin typeface="Tahoma"/>
                <a:cs typeface="Tahoma"/>
              </a:rPr>
              <a:t>6</a:t>
            </a:r>
            <a:r>
              <a:rPr sz="1500" spc="-254" dirty="0">
                <a:latin typeface="Tahoma"/>
                <a:cs typeface="Tahoma"/>
              </a:rPr>
              <a:t>1</a:t>
            </a:r>
            <a:r>
              <a:rPr sz="1500" spc="-60" dirty="0">
                <a:latin typeface="Tahoma"/>
                <a:cs typeface="Tahoma"/>
              </a:rPr>
              <a:t> </a:t>
            </a:r>
            <a:r>
              <a:rPr sz="1500" spc="70" dirty="0">
                <a:latin typeface="Tahoma"/>
                <a:cs typeface="Tahoma"/>
              </a:rPr>
              <a:t>Acce</a:t>
            </a:r>
            <a:r>
              <a:rPr sz="1500" spc="15" dirty="0">
                <a:latin typeface="Tahoma"/>
                <a:cs typeface="Tahoma"/>
              </a:rPr>
              <a:t>l</a:t>
            </a:r>
            <a:r>
              <a:rPr sz="1500" spc="75" dirty="0">
                <a:latin typeface="Tahoma"/>
                <a:cs typeface="Tahoma"/>
              </a:rPr>
              <a:t>e</a:t>
            </a:r>
            <a:r>
              <a:rPr sz="1500" spc="15" dirty="0">
                <a:latin typeface="Tahoma"/>
                <a:cs typeface="Tahoma"/>
              </a:rPr>
              <a:t>r</a:t>
            </a:r>
            <a:r>
              <a:rPr sz="1500" spc="90" dirty="0">
                <a:latin typeface="Tahoma"/>
                <a:cs typeface="Tahoma"/>
              </a:rPr>
              <a:t>ome</a:t>
            </a:r>
            <a:r>
              <a:rPr sz="1500" spc="35" dirty="0">
                <a:latin typeface="Tahoma"/>
                <a:cs typeface="Tahoma"/>
              </a:rPr>
              <a:t>t</a:t>
            </a:r>
            <a:r>
              <a:rPr sz="1500" spc="65" dirty="0">
                <a:latin typeface="Tahoma"/>
                <a:cs typeface="Tahoma"/>
              </a:rPr>
              <a:t>e</a:t>
            </a:r>
            <a:endParaRPr sz="15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06511" y="4587238"/>
            <a:ext cx="119189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75" dirty="0">
                <a:latin typeface="Tahoma"/>
                <a:cs typeface="Tahoma"/>
              </a:rPr>
              <a:t>A</a:t>
            </a:r>
            <a:r>
              <a:rPr sz="1500" spc="10" dirty="0">
                <a:latin typeface="Tahoma"/>
                <a:cs typeface="Tahoma"/>
              </a:rPr>
              <a:t>r</a:t>
            </a:r>
            <a:r>
              <a:rPr sz="1500" spc="110" dirty="0">
                <a:latin typeface="Tahoma"/>
                <a:cs typeface="Tahoma"/>
              </a:rPr>
              <a:t>d</a:t>
            </a:r>
            <a:r>
              <a:rPr sz="1500" spc="35" dirty="0">
                <a:latin typeface="Tahoma"/>
                <a:cs typeface="Tahoma"/>
              </a:rPr>
              <a:t>uino</a:t>
            </a:r>
            <a:r>
              <a:rPr sz="1500" spc="-60" dirty="0">
                <a:latin typeface="Tahoma"/>
                <a:cs typeface="Tahoma"/>
              </a:rPr>
              <a:t> </a:t>
            </a:r>
            <a:r>
              <a:rPr sz="1500" spc="85" dirty="0">
                <a:latin typeface="Tahoma"/>
                <a:cs typeface="Tahoma"/>
              </a:rPr>
              <a:t>UNO</a:t>
            </a:r>
            <a:endParaRPr sz="15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57202" y="4587230"/>
            <a:ext cx="160210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90" dirty="0">
                <a:latin typeface="Tahoma"/>
                <a:cs typeface="Tahoma"/>
              </a:rPr>
              <a:t>B</a:t>
            </a:r>
            <a:r>
              <a:rPr sz="1500" spc="10" dirty="0">
                <a:latin typeface="Tahoma"/>
                <a:cs typeface="Tahoma"/>
              </a:rPr>
              <a:t>l</a:t>
            </a:r>
            <a:r>
              <a:rPr sz="1500" spc="50" dirty="0">
                <a:latin typeface="Tahoma"/>
                <a:cs typeface="Tahoma"/>
              </a:rPr>
              <a:t>ue</a:t>
            </a:r>
            <a:r>
              <a:rPr sz="1500" spc="20" dirty="0">
                <a:latin typeface="Tahoma"/>
                <a:cs typeface="Tahoma"/>
              </a:rPr>
              <a:t>t</a:t>
            </a:r>
            <a:r>
              <a:rPr sz="1500" spc="65" dirty="0">
                <a:latin typeface="Tahoma"/>
                <a:cs typeface="Tahoma"/>
              </a:rPr>
              <a:t>ooth</a:t>
            </a:r>
            <a:r>
              <a:rPr sz="1500" spc="-60" dirty="0">
                <a:latin typeface="Tahoma"/>
                <a:cs typeface="Tahoma"/>
              </a:rPr>
              <a:t> </a:t>
            </a:r>
            <a:r>
              <a:rPr sz="1500" spc="95" dirty="0">
                <a:latin typeface="Tahoma"/>
                <a:cs typeface="Tahoma"/>
              </a:rPr>
              <a:t>Mo</a:t>
            </a:r>
            <a:r>
              <a:rPr sz="1500" spc="100" dirty="0">
                <a:latin typeface="Tahoma"/>
                <a:cs typeface="Tahoma"/>
              </a:rPr>
              <a:t>d</a:t>
            </a:r>
            <a:r>
              <a:rPr sz="1500" spc="30" dirty="0">
                <a:latin typeface="Tahoma"/>
                <a:cs typeface="Tahoma"/>
              </a:rPr>
              <a:t>u</a:t>
            </a:r>
            <a:r>
              <a:rPr sz="1500" spc="-5" dirty="0">
                <a:latin typeface="Tahoma"/>
                <a:cs typeface="Tahoma"/>
              </a:rPr>
              <a:t>l</a:t>
            </a:r>
            <a:r>
              <a:rPr sz="1500" spc="65" dirty="0">
                <a:latin typeface="Tahoma"/>
                <a:cs typeface="Tahoma"/>
              </a:rPr>
              <a:t>e</a:t>
            </a:r>
            <a:endParaRPr sz="1500">
              <a:latin typeface="Tahoma"/>
              <a:cs typeface="Tahoma"/>
            </a:endParaRPr>
          </a:p>
        </p:txBody>
      </p:sp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785732" y="1051832"/>
            <a:ext cx="1202711" cy="1175816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6727045" y="2153979"/>
            <a:ext cx="183197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45" dirty="0">
                <a:latin typeface="Tahoma"/>
                <a:cs typeface="Tahoma"/>
              </a:rPr>
              <a:t>Light</a:t>
            </a:r>
            <a:r>
              <a:rPr sz="1500" spc="-85" dirty="0">
                <a:latin typeface="Tahoma"/>
                <a:cs typeface="Tahoma"/>
              </a:rPr>
              <a:t> </a:t>
            </a:r>
            <a:r>
              <a:rPr sz="1500" spc="40" dirty="0">
                <a:latin typeface="Tahoma"/>
                <a:cs typeface="Tahoma"/>
              </a:rPr>
              <a:t>Emitting</a:t>
            </a:r>
            <a:r>
              <a:rPr sz="1500" spc="-80" dirty="0">
                <a:latin typeface="Tahoma"/>
                <a:cs typeface="Tahoma"/>
              </a:rPr>
              <a:t> </a:t>
            </a:r>
            <a:r>
              <a:rPr sz="1500" spc="60" dirty="0">
                <a:latin typeface="Tahoma"/>
                <a:cs typeface="Tahoma"/>
              </a:rPr>
              <a:t>Diode</a:t>
            </a:r>
            <a:endParaRPr sz="1500">
              <a:latin typeface="Tahoma"/>
              <a:cs typeface="Tahoma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4077800" y="1064325"/>
            <a:ext cx="1340485" cy="1490980"/>
            <a:chOff x="4077800" y="1064325"/>
            <a:chExt cx="1340485" cy="1490980"/>
          </a:xfrm>
        </p:grpSpPr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077800" y="1064325"/>
              <a:ext cx="1340374" cy="1340374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214286" y="2326700"/>
              <a:ext cx="1066800" cy="228600"/>
            </a:xfrm>
            <a:custGeom>
              <a:avLst/>
              <a:gdLst/>
              <a:ahLst/>
              <a:cxnLst/>
              <a:rect l="l" t="t" r="r" b="b"/>
              <a:pathLst>
                <a:path w="1066800" h="228600">
                  <a:moveTo>
                    <a:pt x="1066227" y="228600"/>
                  </a:moveTo>
                  <a:lnTo>
                    <a:pt x="0" y="228600"/>
                  </a:lnTo>
                  <a:lnTo>
                    <a:pt x="0" y="0"/>
                  </a:lnTo>
                  <a:lnTo>
                    <a:pt x="1066227" y="0"/>
                  </a:lnTo>
                  <a:lnTo>
                    <a:pt x="1066227" y="2286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4201586" y="2306379"/>
            <a:ext cx="109220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60" dirty="0">
                <a:latin typeface="Tahoma"/>
                <a:cs typeface="Tahoma"/>
              </a:rPr>
              <a:t>P</a:t>
            </a:r>
            <a:r>
              <a:rPr sz="1500" spc="30" dirty="0">
                <a:latin typeface="Tahoma"/>
                <a:cs typeface="Tahoma"/>
              </a:rPr>
              <a:t>ush</a:t>
            </a:r>
            <a:r>
              <a:rPr sz="1500" spc="-60" dirty="0">
                <a:latin typeface="Tahoma"/>
                <a:cs typeface="Tahoma"/>
              </a:rPr>
              <a:t> </a:t>
            </a:r>
            <a:r>
              <a:rPr sz="1500" spc="55" dirty="0">
                <a:latin typeface="Tahoma"/>
                <a:cs typeface="Tahoma"/>
              </a:rPr>
              <a:t>but</a:t>
            </a:r>
            <a:r>
              <a:rPr sz="1500" spc="25" dirty="0">
                <a:latin typeface="Tahoma"/>
                <a:cs typeface="Tahoma"/>
              </a:rPr>
              <a:t>t</a:t>
            </a:r>
            <a:r>
              <a:rPr sz="1500" spc="70" dirty="0">
                <a:latin typeface="Tahoma"/>
                <a:cs typeface="Tahoma"/>
              </a:rPr>
              <a:t>on</a:t>
            </a:r>
            <a:endParaRPr sz="15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269</Words>
  <Application>Microsoft Office PowerPoint</Application>
  <PresentationFormat>On-screen Show (16:9)</PresentationFormat>
  <Paragraphs>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Calibri</vt:lpstr>
      <vt:lpstr>Tahoma</vt:lpstr>
      <vt:lpstr>Trebuchet MS</vt:lpstr>
      <vt:lpstr>Office Theme</vt:lpstr>
      <vt:lpstr>PowerPoint Presentation</vt:lpstr>
      <vt:lpstr>Table of Contents</vt:lpstr>
      <vt:lpstr>Our Team</vt:lpstr>
      <vt:lpstr>Software</vt:lpstr>
      <vt:lpstr>Project Details</vt:lpstr>
      <vt:lpstr>Project Details Cont.</vt:lpstr>
      <vt:lpstr>Hardware Structure</vt:lpstr>
      <vt:lpstr>Hardware Structure Cont.</vt:lpstr>
      <vt:lpstr>Hardware Structure Cont.</vt:lpstr>
      <vt:lpstr>Project Development Stages</vt:lpstr>
      <vt:lpstr>Conclusion and Future Work</vt:lpstr>
      <vt:lpstr>Demo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of University Project Proposal by Slidesgo</dc:title>
  <cp:lastModifiedBy>ADMIN_R</cp:lastModifiedBy>
  <cp:revision>2</cp:revision>
  <dcterms:created xsi:type="dcterms:W3CDTF">2023-06-07T14:05:50Z</dcterms:created>
  <dcterms:modified xsi:type="dcterms:W3CDTF">2023-07-02T10:48:32Z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</Properties>
</file>