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66" r:id="rId3"/>
    <p:sldId id="265" r:id="rId4"/>
    <p:sldId id="256" r:id="rId5"/>
    <p:sldId id="264" r:id="rId6"/>
    <p:sldId id="259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16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9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CA9D34-4790-46F2-BAAC-D815A9F31D71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753BCB-A922-41B2-80AD-3153B96AD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esktop\New folder\E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917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General hospital 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86740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Designed by: Tamara </a:t>
            </a:r>
            <a:r>
              <a:rPr lang="en-US" sz="2000" dirty="0" smtClean="0"/>
              <a:t>adnan</a:t>
            </a:r>
            <a:r>
              <a:rPr lang="en-US" sz="2000" dirty="0" smtClean="0"/>
              <a:t> </a:t>
            </a:r>
            <a:r>
              <a:rPr lang="en-US" sz="2000" dirty="0" smtClean="0"/>
              <a:t>khudareiah</a:t>
            </a:r>
            <a:endParaRPr lang="en-US" sz="2000" dirty="0" smtClean="0"/>
          </a:p>
          <a:p>
            <a:r>
              <a:rPr lang="en-US" sz="2000" dirty="0" smtClean="0"/>
              <a:t>Supervised by :Dr. Khaled qamheya</a:t>
            </a:r>
            <a:r>
              <a:rPr lang="en-US" sz="2000" dirty="0" smtClean="0"/>
              <a:t> </a:t>
            </a:r>
            <a:r>
              <a:rPr lang="en-US" sz="2000" dirty="0" smtClean="0"/>
              <a:t>  Dr. </a:t>
            </a:r>
            <a:r>
              <a:rPr lang="en-US" sz="2000" dirty="0" smtClean="0"/>
              <a:t>Hasan</a:t>
            </a:r>
            <a:r>
              <a:rPr lang="en-US" sz="2000" dirty="0" smtClean="0"/>
              <a:t> al qadi       arch </a:t>
            </a:r>
            <a:r>
              <a:rPr lang="en-US" sz="2000" dirty="0" smtClean="0"/>
              <a:t>Areej</a:t>
            </a:r>
            <a:r>
              <a:rPr lang="en-US" sz="2000" dirty="0" smtClean="0"/>
              <a:t> </a:t>
            </a:r>
            <a:r>
              <a:rPr lang="en-US" sz="2000" dirty="0" smtClean="0"/>
              <a:t>afifi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Desktop\pla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4148138" cy="2971800"/>
          </a:xfrm>
          <a:prstGeom prst="rect">
            <a:avLst/>
          </a:prstGeom>
          <a:noFill/>
        </p:spPr>
      </p:pic>
      <p:pic>
        <p:nvPicPr>
          <p:cNvPr id="5122" name="Picture 2" descr="E:\Desktop\New folder\Y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11373" cy="2472303"/>
          </a:xfrm>
          <a:prstGeom prst="rect">
            <a:avLst/>
          </a:prstGeom>
          <a:noFill/>
        </p:spPr>
      </p:pic>
      <p:pic>
        <p:nvPicPr>
          <p:cNvPr id="5123" name="Picture 3" descr="E:\Desktop\New folder\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33350"/>
            <a:ext cx="4572000" cy="3429000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 flipH="1">
            <a:off x="2514600" y="3429000"/>
            <a:ext cx="1828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676400" y="2438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24" name="Picture 4" descr="E:\Desktop\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03770" y="3581400"/>
            <a:ext cx="4571091" cy="3276600"/>
          </a:xfrm>
          <a:prstGeom prst="rect">
            <a:avLst/>
          </a:prstGeom>
          <a:noFill/>
        </p:spPr>
      </p:pic>
      <p:cxnSp>
        <p:nvCxnSpPr>
          <p:cNvPr id="22" name="Straight Arrow Connector 21"/>
          <p:cNvCxnSpPr>
            <a:stCxn id="5124" idx="1"/>
          </p:cNvCxnSpPr>
          <p:nvPr/>
        </p:nvCxnSpPr>
        <p:spPr>
          <a:xfrm flipH="1" flipV="1">
            <a:off x="2743200" y="4114800"/>
            <a:ext cx="1560570" cy="1104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Desktop\pla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4148138" cy="2971800"/>
          </a:xfrm>
          <a:prstGeom prst="rect">
            <a:avLst/>
          </a:prstGeom>
          <a:noFill/>
        </p:spPr>
      </p:pic>
      <p:pic>
        <p:nvPicPr>
          <p:cNvPr id="4098" name="Picture 2" descr="E:\Desktop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2657610" cy="1905000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>
            <a:off x="2209800" y="1676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 descr="E:\Desktop\RTV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2200" y="0"/>
            <a:ext cx="3708400" cy="2781300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flipH="1">
            <a:off x="4038600" y="2286000"/>
            <a:ext cx="1752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124200" y="3124200"/>
            <a:ext cx="22860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2819400" y="4038600"/>
            <a:ext cx="304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 descr="E:\Desktop\5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819400"/>
            <a:ext cx="3919975" cy="2809874"/>
          </a:xfrm>
          <a:prstGeom prst="rect">
            <a:avLst/>
          </a:prstGeom>
          <a:noFill/>
        </p:spPr>
      </p:pic>
      <p:pic>
        <p:nvPicPr>
          <p:cNvPr id="4101" name="Picture 5" descr="E:\Desktop\New folder\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4648200"/>
            <a:ext cx="3200400" cy="2400300"/>
          </a:xfrm>
          <a:prstGeom prst="rect">
            <a:avLst/>
          </a:prstGeom>
          <a:noFill/>
        </p:spPr>
      </p:pic>
      <p:cxnSp>
        <p:nvCxnSpPr>
          <p:cNvPr id="23" name="Straight Arrow Connector 22"/>
          <p:cNvCxnSpPr/>
          <p:nvPr/>
        </p:nvCxnSpPr>
        <p:spPr>
          <a:xfrm flipV="1">
            <a:off x="2286000" y="4267200"/>
            <a:ext cx="533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Desktop\pla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0"/>
            <a:ext cx="6381750" cy="4572000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>
            <a:off x="2971800" y="24384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505200" y="24384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429000" y="3124200"/>
            <a:ext cx="0" cy="6858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429000" y="3810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581400" y="3124200"/>
            <a:ext cx="609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495800" y="8382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886200" y="16002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886200" y="1676400"/>
            <a:ext cx="0" cy="2286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505200" y="1905000"/>
            <a:ext cx="381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505200" y="1905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2819400" y="2514600"/>
            <a:ext cx="0" cy="2667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648200" y="7620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648200" y="1600200"/>
            <a:ext cx="2362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334000" y="990600"/>
            <a:ext cx="1447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858000" y="9906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572000" y="5334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648200" y="1600200"/>
            <a:ext cx="152400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172200" y="1600200"/>
            <a:ext cx="0" cy="3048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172200" y="1905000"/>
            <a:ext cx="685800" cy="11430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5486400" y="3048000"/>
            <a:ext cx="1371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3886200" y="16002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886200" y="1600200"/>
            <a:ext cx="0" cy="12192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886200" y="2819400"/>
            <a:ext cx="990600" cy="14478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4572000" y="42672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958132" y="163664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914400" y="4572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914400" y="6858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752600" y="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emergency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752600" y="3048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Out  patient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752600" y="5334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</a:rPr>
              <a:t>visitors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096000" y="2286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Ground floor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Desktop\New folder\tam2t.jpg"/>
          <p:cNvPicPr>
            <a:picLocks noChangeAspect="1" noChangeArrowheads="1"/>
          </p:cNvPicPr>
          <p:nvPr/>
        </p:nvPicPr>
        <p:blipFill>
          <a:blip r:embed="rId2" cstate="print"/>
          <a:srcRect l="3293" t="5752" r="4917" b="7970"/>
          <a:stretch>
            <a:fillRect/>
          </a:stretch>
        </p:blipFill>
        <p:spPr bwMode="auto">
          <a:xfrm rot="16200000">
            <a:off x="2935061" y="265340"/>
            <a:ext cx="4724400" cy="6327321"/>
          </a:xfrm>
          <a:prstGeom prst="rect">
            <a:avLst/>
          </a:prstGeom>
          <a:noFill/>
        </p:spPr>
      </p:pic>
      <p:cxnSp>
        <p:nvCxnSpPr>
          <p:cNvPr id="4" name="Straight Connector 3"/>
          <p:cNvCxnSpPr/>
          <p:nvPr/>
        </p:nvCxnSpPr>
        <p:spPr>
          <a:xfrm flipH="1">
            <a:off x="3810000" y="3733800"/>
            <a:ext cx="1905000" cy="11430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3276600" y="4114800"/>
            <a:ext cx="533400" cy="7620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743200" y="4114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638800" y="3581400"/>
            <a:ext cx="762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276600" y="3962400"/>
            <a:ext cx="2286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715000" y="32766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438400" y="2514600"/>
            <a:ext cx="0" cy="914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438400" y="2514600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124200" y="1676400"/>
            <a:ext cx="2590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124200" y="1676400"/>
            <a:ext cx="0" cy="1295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895600" y="29718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181600" y="13716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724400" y="1676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257800" y="1676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743200" y="2209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2971800" y="12954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895600" y="25146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362200" y="3429000"/>
            <a:ext cx="0" cy="4572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362200" y="3886200"/>
            <a:ext cx="1524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2514600" y="3505200"/>
            <a:ext cx="609600" cy="3810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2971800" y="3276600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04800" y="609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04800" y="9144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04800" y="12192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04800" y="15240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990600" y="457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visitors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990600" y="762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990600" y="1066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laundry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914400" y="1371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sterilization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3733800" y="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Basement floor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Desktop\f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654874" y="469326"/>
            <a:ext cx="4956353" cy="7065701"/>
          </a:xfrm>
          <a:prstGeom prst="rect">
            <a:avLst/>
          </a:prstGeom>
          <a:noFill/>
        </p:spPr>
      </p:pic>
      <p:cxnSp>
        <p:nvCxnSpPr>
          <p:cNvPr id="4" name="Straight Arrow Connector 3"/>
          <p:cNvCxnSpPr/>
          <p:nvPr/>
        </p:nvCxnSpPr>
        <p:spPr>
          <a:xfrm flipH="1">
            <a:off x="3636701" y="23622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60501" y="2362200"/>
            <a:ext cx="0" cy="5334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255701" y="2895600"/>
            <a:ext cx="304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722301" y="28956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22301" y="3276600"/>
            <a:ext cx="925033" cy="13148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712901" y="46482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941501" y="4953000"/>
            <a:ext cx="311888" cy="4253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246301" y="4485167"/>
            <a:ext cx="1389321" cy="925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3560501" y="2438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560501" y="2438400"/>
            <a:ext cx="0" cy="1219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560501" y="3657600"/>
            <a:ext cx="1001233" cy="14867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941501" y="2362200"/>
            <a:ext cx="2057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04800" y="6858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04800" y="10668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04800" y="14478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143000" y="533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employers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1066800" y="914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emergency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43000" y="1371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births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91200" y="457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First floor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esktop\fff.jpg"/>
          <p:cNvPicPr>
            <a:picLocks noChangeAspect="1" noChangeArrowheads="1"/>
          </p:cNvPicPr>
          <p:nvPr/>
        </p:nvPicPr>
        <p:blipFill>
          <a:blip r:embed="rId2" cstate="print"/>
          <a:srcRect l="21777" t="6573" r="21560" b="61408"/>
          <a:stretch>
            <a:fillRect/>
          </a:stretch>
        </p:blipFill>
        <p:spPr bwMode="auto">
          <a:xfrm rot="16200000">
            <a:off x="-204951" y="662152"/>
            <a:ext cx="6810702" cy="5486399"/>
          </a:xfrm>
          <a:prstGeom prst="rect">
            <a:avLst/>
          </a:prstGeom>
          <a:noFill/>
        </p:spPr>
      </p:pic>
      <p:cxnSp>
        <p:nvCxnSpPr>
          <p:cNvPr id="21" name="Straight Connector 20"/>
          <p:cNvCxnSpPr/>
          <p:nvPr/>
        </p:nvCxnSpPr>
        <p:spPr>
          <a:xfrm flipH="1">
            <a:off x="1981200" y="1066800"/>
            <a:ext cx="914400" cy="6096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981200" y="1676400"/>
            <a:ext cx="1752600" cy="2438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133600" y="2514600"/>
            <a:ext cx="457200" cy="304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1905000" y="24384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286000" y="2667000"/>
            <a:ext cx="381000" cy="2286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286000" y="2895600"/>
            <a:ext cx="304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3352800" y="4114800"/>
            <a:ext cx="381000" cy="304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2971800" y="3810000"/>
            <a:ext cx="3810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124200" y="2971800"/>
            <a:ext cx="533400" cy="3810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3352800" y="2514600"/>
            <a:ext cx="304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276600" y="3048000"/>
            <a:ext cx="533400" cy="3810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733800" y="3048000"/>
            <a:ext cx="304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4724400" y="5029200"/>
            <a:ext cx="609600" cy="4572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3733800" y="4114800"/>
            <a:ext cx="990600" cy="13716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1752599" y="1066800"/>
            <a:ext cx="1066800" cy="7620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133599" y="1600200"/>
            <a:ext cx="1676400" cy="24384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2362199" y="2362200"/>
            <a:ext cx="304800" cy="2286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 flipV="1">
            <a:off x="2057399" y="2133600"/>
            <a:ext cx="304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2514599" y="2514600"/>
            <a:ext cx="228600" cy="1524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2514599" y="26670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3200399" y="3048000"/>
            <a:ext cx="228600" cy="1524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 flipV="1">
            <a:off x="3200399" y="26670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3276599" y="3200400"/>
            <a:ext cx="228600" cy="1524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3505199" y="3200400"/>
            <a:ext cx="3810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>
            <a:off x="3581399" y="4038600"/>
            <a:ext cx="228600" cy="1524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 flipV="1">
            <a:off x="3200399" y="38100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H="1" flipV="1">
            <a:off x="2362199" y="9906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 flipV="1">
            <a:off x="2209799" y="10668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1752599" y="2667000"/>
            <a:ext cx="3810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 flipV="1">
            <a:off x="2362199" y="3581400"/>
            <a:ext cx="5334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3505199" y="2286000"/>
            <a:ext cx="3048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flipH="1" flipV="1">
            <a:off x="4038599" y="2971800"/>
            <a:ext cx="304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H="1">
            <a:off x="7620000" y="1143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H="1">
            <a:off x="7620000" y="16002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>
            <a:off x="7620000" y="2057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248400" y="9144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Patient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6248400" y="1447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doctors</a:t>
            </a:r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6324600" y="1905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Pollutants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6400800" y="152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Operation department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8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esktop\New folder\TY.jpg"/>
          <p:cNvPicPr>
            <a:picLocks noChangeAspect="1" noChangeArrowheads="1"/>
          </p:cNvPicPr>
          <p:nvPr/>
        </p:nvPicPr>
        <p:blipFill>
          <a:blip r:embed="rId2" cstate="print"/>
          <a:srcRect l="3562" t="5000" r="2635" b="6667"/>
          <a:stretch>
            <a:fillRect/>
          </a:stretch>
        </p:blipFill>
        <p:spPr bwMode="auto">
          <a:xfrm rot="16200000">
            <a:off x="2452386" y="-138414"/>
            <a:ext cx="5715000" cy="76682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943600" y="2286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second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floor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733800" y="1676400"/>
            <a:ext cx="2971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162800" y="1676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400" y="4572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52600" y="3048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Out  patient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esktop\New folder\TY.jpg"/>
          <p:cNvPicPr>
            <a:picLocks noChangeAspect="1" noChangeArrowheads="1"/>
          </p:cNvPicPr>
          <p:nvPr/>
        </p:nvPicPr>
        <p:blipFill>
          <a:blip r:embed="rId2" cstate="print"/>
          <a:srcRect l="68599" t="16977" r="2635" b="6667"/>
          <a:stretch>
            <a:fillRect/>
          </a:stretch>
        </p:blipFill>
        <p:spPr bwMode="auto">
          <a:xfrm rot="16200000">
            <a:off x="3363141" y="-1762940"/>
            <a:ext cx="2417719" cy="9144000"/>
          </a:xfrm>
          <a:prstGeom prst="rect">
            <a:avLst/>
          </a:prstGeom>
          <a:noFill/>
        </p:spPr>
      </p:pic>
      <p:cxnSp>
        <p:nvCxnSpPr>
          <p:cNvPr id="4" name="Straight Connector 3"/>
          <p:cNvCxnSpPr/>
          <p:nvPr/>
        </p:nvCxnSpPr>
        <p:spPr>
          <a:xfrm flipV="1">
            <a:off x="6477001" y="2417721"/>
            <a:ext cx="0" cy="685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477001" y="2417721"/>
            <a:ext cx="533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010401" y="2417721"/>
            <a:ext cx="0" cy="60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010401" y="2874921"/>
            <a:ext cx="381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391401" y="2417721"/>
            <a:ext cx="0" cy="457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391401" y="2417721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305801" y="2417721"/>
            <a:ext cx="0" cy="838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7543801" y="3255921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00201" y="2798721"/>
            <a:ext cx="3352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886201" y="2189121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886201" y="2798721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953001" y="2417721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953001" y="2798721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657601" y="4170321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Physiotherapy  department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914400" y="54864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914400" y="59436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828800" y="5334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Dry treatment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1905000" y="5791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Hydrotherapy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730</TotalTime>
  <Words>54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</dc:creator>
  <cp:lastModifiedBy>home</cp:lastModifiedBy>
  <cp:revision>32</cp:revision>
  <dcterms:created xsi:type="dcterms:W3CDTF">2013-05-03T16:48:54Z</dcterms:created>
  <dcterms:modified xsi:type="dcterms:W3CDTF">2013-05-20T20:40:10Z</dcterms:modified>
</cp:coreProperties>
</file>