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57" r:id="rId3"/>
    <p:sldId id="259" r:id="rId4"/>
    <p:sldId id="289" r:id="rId5"/>
    <p:sldId id="290" r:id="rId6"/>
    <p:sldId id="291" r:id="rId7"/>
    <p:sldId id="258" r:id="rId8"/>
    <p:sldId id="293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4" r:id="rId23"/>
    <p:sldId id="273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94" r:id="rId36"/>
    <p:sldId id="287" r:id="rId37"/>
    <p:sldId id="28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739" autoAdjust="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56DB3-3437-4C31-9627-A5F2581DCC3E}" type="datetimeFigureOut">
              <a:rPr lang="en-US" smtClean="0"/>
              <a:t>12/22/2014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D7D4D-9C8B-41B2-8C04-817E4ACC75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86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1-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means if a player wants to tell the other players what card he played recently, this must do through the creator/server device.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2- and no way in our module to continue the game without the fourth player.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D7D4D-9C8B-41B2-8C04-817E4ACC757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923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will shuffle the cards first , then</a:t>
            </a:r>
            <a:r>
              <a:rPr lang="en-US" baseline="0" dirty="0" smtClean="0"/>
              <a:t> give each player 13 cards.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D7D4D-9C8B-41B2-8C04-817E4ACC757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638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algorithm swap every card on the deck , start from the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zero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index up to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index, in each loop , swap the current index with a random index. So, we end up with a new distribution of the cards. After that, every player will be given 13 cards, according to algorithm we used.  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D7D4D-9C8B-41B2-8C04-817E4ACC757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140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Tarneeb 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38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Module</a:t>
            </a:r>
            <a:br>
              <a:rPr lang="en-US" dirty="0" smtClean="0"/>
            </a:b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not </a:t>
            </a:r>
            <a:r>
              <a:rPr lang="en-US" b="1" dirty="0" smtClean="0"/>
              <a:t>TCP</a:t>
            </a:r>
            <a:r>
              <a:rPr lang="en-US" dirty="0" smtClean="0"/>
              <a:t> :</a:t>
            </a:r>
          </a:p>
          <a:p>
            <a:endParaRPr lang="en-US" dirty="0"/>
          </a:p>
          <a:p>
            <a:r>
              <a:rPr lang="en-US" dirty="0"/>
              <a:t>1- </a:t>
            </a:r>
            <a:r>
              <a:rPr lang="en-US" sz="2000" dirty="0" smtClean="0"/>
              <a:t>TCP </a:t>
            </a:r>
            <a:r>
              <a:rPr lang="en-US" sz="2000" dirty="0"/>
              <a:t>is an established connection protocol, which means they will be </a:t>
            </a:r>
            <a:r>
              <a:rPr lang="en-US" sz="2000" b="1" dirty="0"/>
              <a:t>more overhead </a:t>
            </a:r>
            <a:r>
              <a:rPr lang="en-US" sz="2000" dirty="0"/>
              <a:t>to establish and make connection </a:t>
            </a:r>
            <a:r>
              <a:rPr lang="en-US" sz="2000" dirty="0" smtClean="0"/>
              <a:t>reliable.</a:t>
            </a:r>
          </a:p>
          <a:p>
            <a:endParaRPr lang="en-US" sz="2000" dirty="0"/>
          </a:p>
          <a:p>
            <a:r>
              <a:rPr lang="en-US" sz="2000" dirty="0"/>
              <a:t>2- Our game needs </a:t>
            </a:r>
            <a:r>
              <a:rPr lang="en-US" sz="2000" b="1" dirty="0"/>
              <a:t>broadcast packet </a:t>
            </a:r>
            <a:r>
              <a:rPr lang="en-US" sz="2000" dirty="0"/>
              <a:t>to discover the available game on the network, and this option not available in the TCP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smtClean="0"/>
              <a:t>For that, we decide to use </a:t>
            </a:r>
            <a:r>
              <a:rPr lang="en-US" sz="2000" b="1" dirty="0" smtClean="0"/>
              <a:t>UDP </a:t>
            </a:r>
            <a:r>
              <a:rPr lang="en-US" sz="2000" dirty="0"/>
              <a:t>from java network </a:t>
            </a:r>
            <a:r>
              <a:rPr lang="en-US" sz="2000" dirty="0" smtClean="0"/>
              <a:t>library</a:t>
            </a:r>
            <a:r>
              <a:rPr lang="en-US" sz="2000" dirty="0"/>
              <a:t>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4565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Network Module</a:t>
            </a:r>
            <a:br>
              <a:rPr lang="en-US" dirty="0"/>
            </a:br>
            <a:r>
              <a:rPr lang="en-US" dirty="0"/>
              <a:t>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Network Stages </a:t>
            </a:r>
            <a:r>
              <a:rPr lang="en-US" dirty="0" smtClean="0"/>
              <a:t>: how network module works during multi-mode.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8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Stages</a:t>
            </a:r>
          </a:p>
        </p:txBody>
      </p:sp>
      <p:pic>
        <p:nvPicPr>
          <p:cNvPr id="4" name="Content Placeholder 3" descr="D:\Google Drive\unvirsity\مشروع تخرج 1\images\network-modul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305675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864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Module</a:t>
            </a:r>
            <a:br>
              <a:rPr lang="en-US" dirty="0" smtClean="0"/>
            </a:b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</a:t>
            </a:r>
            <a:r>
              <a:rPr lang="en-US" b="1" dirty="0" smtClean="0"/>
              <a:t>constrains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 smtClean="0"/>
              <a:t>1- </a:t>
            </a:r>
            <a:r>
              <a:rPr lang="en-US" sz="1800" dirty="0"/>
              <a:t>All communications between players are just allowed through the creator of the game </a:t>
            </a:r>
            <a:r>
              <a:rPr lang="en-US" sz="1800" dirty="0" smtClean="0"/>
              <a:t>(the server).</a:t>
            </a:r>
          </a:p>
          <a:p>
            <a:endParaRPr lang="en-US" sz="1800" dirty="0"/>
          </a:p>
          <a:p>
            <a:r>
              <a:rPr lang="en-US" sz="1800" dirty="0" smtClean="0"/>
              <a:t>2- In this game, Network module is build to work only in </a:t>
            </a:r>
            <a:r>
              <a:rPr lang="en-US" sz="1800" dirty="0"/>
              <a:t>the case of exist four </a:t>
            </a:r>
            <a:r>
              <a:rPr lang="en-US" sz="1800" dirty="0" smtClean="0"/>
              <a:t>players. </a:t>
            </a:r>
            <a:r>
              <a:rPr lang="en-US" sz="1800" dirty="0"/>
              <a:t>O</a:t>
            </a:r>
            <a:r>
              <a:rPr lang="en-US" sz="1800" dirty="0" smtClean="0"/>
              <a:t>ne </a:t>
            </a:r>
            <a:r>
              <a:rPr lang="en-US" sz="1800" dirty="0"/>
              <a:t>creator/server </a:t>
            </a:r>
            <a:r>
              <a:rPr lang="en-US" sz="1800" dirty="0" smtClean="0"/>
              <a:t> </a:t>
            </a:r>
            <a:r>
              <a:rPr lang="en-US" sz="1800" b="1" dirty="0" smtClean="0"/>
              <a:t>&amp; </a:t>
            </a:r>
            <a:r>
              <a:rPr lang="en-US" sz="1800" dirty="0"/>
              <a:t>three client </a:t>
            </a:r>
            <a:r>
              <a:rPr lang="en-US" sz="1800" dirty="0" smtClean="0"/>
              <a:t>players.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8653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algorithms are developed during this project.</a:t>
            </a:r>
          </a:p>
          <a:p>
            <a:endParaRPr lang="en-US" dirty="0"/>
          </a:p>
          <a:p>
            <a:r>
              <a:rPr lang="en-US" dirty="0" smtClean="0"/>
              <a:t>Each has own specific task.</a:t>
            </a:r>
          </a:p>
          <a:p>
            <a:endParaRPr lang="en-US" dirty="0"/>
          </a:p>
          <a:p>
            <a:r>
              <a:rPr lang="en-US" dirty="0" smtClean="0"/>
              <a:t>Some of them, are changed during developing to achieve needs.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92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Algorithms</a:t>
            </a:r>
            <a:br>
              <a:rPr lang="en-US" dirty="0" smtClean="0"/>
            </a:b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 </a:t>
            </a:r>
            <a:r>
              <a:rPr lang="en-US" sz="2000" dirty="0" smtClean="0"/>
              <a:t>shuffle cards algorithm (Cards </a:t>
            </a:r>
            <a:r>
              <a:rPr lang="en-US" sz="2000" dirty="0"/>
              <a:t>distribution </a:t>
            </a:r>
            <a:r>
              <a:rPr lang="en-US" sz="2000" dirty="0" smtClean="0"/>
              <a:t>)</a:t>
            </a:r>
          </a:p>
          <a:p>
            <a:endParaRPr lang="en-US" sz="2000" dirty="0"/>
          </a:p>
          <a:p>
            <a:r>
              <a:rPr lang="en-US" sz="2000" dirty="0"/>
              <a:t>2- B</a:t>
            </a:r>
            <a:r>
              <a:rPr lang="en-US" sz="2000" dirty="0" smtClean="0"/>
              <a:t>idding algorithm.</a:t>
            </a:r>
          </a:p>
          <a:p>
            <a:pPr marL="114300" indent="0">
              <a:buNone/>
            </a:pPr>
            <a:endParaRPr lang="en-US" sz="2000" dirty="0"/>
          </a:p>
          <a:p>
            <a:r>
              <a:rPr lang="en-US" sz="2000" dirty="0"/>
              <a:t>3</a:t>
            </a:r>
            <a:r>
              <a:rPr lang="en-US" sz="2000" dirty="0" smtClean="0"/>
              <a:t>- Algorithm for winner-bidding team.</a:t>
            </a:r>
          </a:p>
          <a:p>
            <a:endParaRPr lang="en-US" sz="2000" dirty="0"/>
          </a:p>
          <a:p>
            <a:r>
              <a:rPr lang="en-US" sz="2000" dirty="0"/>
              <a:t>4</a:t>
            </a:r>
            <a:r>
              <a:rPr lang="en-US" sz="2000" dirty="0" smtClean="0"/>
              <a:t>- algorithm for unwinner-bidding team.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0888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shuffle cards </a:t>
            </a:r>
            <a:r>
              <a:rPr lang="en-US" sz="3600" dirty="0" smtClean="0"/>
              <a:t>algorithm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This algorithm is response about distribute 13 cards for each player; it aims to give a </a:t>
            </a:r>
            <a:r>
              <a:rPr lang="en-US" sz="1800" b="1" dirty="0"/>
              <a:t>fair</a:t>
            </a:r>
            <a:r>
              <a:rPr lang="en-US" sz="1800" dirty="0"/>
              <a:t> chance for every player so that can apply a </a:t>
            </a:r>
            <a:r>
              <a:rPr lang="en-US" sz="1800" dirty="0" smtClean="0"/>
              <a:t>bidding </a:t>
            </a:r>
            <a:r>
              <a:rPr lang="en-US" sz="1800" dirty="0"/>
              <a:t>(request). </a:t>
            </a:r>
          </a:p>
          <a:p>
            <a:endParaRPr lang="en-US" dirty="0"/>
          </a:p>
        </p:txBody>
      </p:sp>
      <p:pic>
        <p:nvPicPr>
          <p:cNvPr id="2050" name="Picture 2" descr="D:\Google Drive\unvirsity\مشروع تخرج 1\images\shuff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95600"/>
            <a:ext cx="6477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1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shuffle cards </a:t>
            </a:r>
            <a:r>
              <a:rPr lang="en-US" sz="3600" dirty="0" smtClean="0"/>
              <a:t>algorithm</a:t>
            </a:r>
            <a:r>
              <a:rPr lang="en-US" sz="3600" dirty="0"/>
              <a:t/>
            </a:r>
            <a:br>
              <a:rPr lang="en-US" sz="36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/>
              <a:t>Version1</a:t>
            </a:r>
          </a:p>
          <a:p>
            <a:pPr marL="114300" indent="0">
              <a:buNone/>
            </a:pP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8164"/>
            <a:ext cx="624840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428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shuffle cards algorithm</a:t>
            </a:r>
            <a:br>
              <a:rPr lang="en-US" sz="3200" dirty="0"/>
            </a:br>
            <a:r>
              <a:rPr lang="en-US" sz="3200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Version1</a:t>
            </a:r>
          </a:p>
          <a:p>
            <a:r>
              <a:rPr lang="en-US" dirty="0"/>
              <a:t>face </a:t>
            </a:r>
            <a:r>
              <a:rPr lang="en-US" dirty="0" smtClean="0"/>
              <a:t>problems </a:t>
            </a:r>
            <a:r>
              <a:rPr lang="en-US" dirty="0"/>
              <a:t>make us change </a:t>
            </a:r>
            <a:r>
              <a:rPr lang="en-US" dirty="0" smtClean="0"/>
              <a:t>algorithm later: </a:t>
            </a:r>
          </a:p>
          <a:p>
            <a:endParaRPr lang="en-US" b="1" dirty="0"/>
          </a:p>
          <a:p>
            <a:r>
              <a:rPr lang="en-US" dirty="0" smtClean="0"/>
              <a:t>1- </a:t>
            </a:r>
            <a:r>
              <a:rPr lang="en-US" sz="1800" dirty="0"/>
              <a:t>The </a:t>
            </a:r>
            <a:r>
              <a:rPr lang="en-US" sz="1800" dirty="0" smtClean="0"/>
              <a:t>cards </a:t>
            </a:r>
            <a:r>
              <a:rPr lang="en-US" sz="1800" dirty="0"/>
              <a:t>dealing was </a:t>
            </a:r>
            <a:r>
              <a:rPr lang="en-US" sz="1800" b="1" dirty="0"/>
              <a:t>too random </a:t>
            </a:r>
            <a:r>
              <a:rPr lang="en-US" sz="1800" dirty="0"/>
              <a:t>that make the player with </a:t>
            </a:r>
            <a:r>
              <a:rPr lang="en-US" sz="1800" b="1" dirty="0"/>
              <a:t>low chance</a:t>
            </a:r>
            <a:r>
              <a:rPr lang="en-US" sz="1800" dirty="0"/>
              <a:t> of having good cards to make initial </a:t>
            </a:r>
            <a:r>
              <a:rPr lang="en-US" sz="1800" dirty="0" smtClean="0"/>
              <a:t>bidding.</a:t>
            </a:r>
          </a:p>
          <a:p>
            <a:endParaRPr lang="en-US" sz="1800" dirty="0"/>
          </a:p>
          <a:p>
            <a:r>
              <a:rPr lang="en-US" sz="1800" dirty="0" smtClean="0"/>
              <a:t>2- </a:t>
            </a:r>
            <a:r>
              <a:rPr lang="en-US" sz="1800" dirty="0"/>
              <a:t>The CPU was most of the time,  </a:t>
            </a:r>
            <a:r>
              <a:rPr lang="en-US" sz="1800" b="1" dirty="0"/>
              <a:t>call pass </a:t>
            </a:r>
            <a:r>
              <a:rPr lang="en-US" sz="1800" dirty="0"/>
              <a:t>as initial </a:t>
            </a:r>
            <a:r>
              <a:rPr lang="en-US" sz="1800" dirty="0" smtClean="0"/>
              <a:t>bidding </a:t>
            </a:r>
            <a:r>
              <a:rPr lang="en-US" sz="1800" dirty="0"/>
              <a:t>so we forced to enhance the </a:t>
            </a:r>
            <a:r>
              <a:rPr lang="en-US" sz="1800" dirty="0" smtClean="0"/>
              <a:t>algorithm.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1268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shuffle cards algorithm</a:t>
            </a:r>
            <a:br>
              <a:rPr lang="en-US" sz="3600" dirty="0"/>
            </a:br>
            <a:r>
              <a:rPr lang="en-US" sz="3600" dirty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Version1 : </a:t>
            </a:r>
            <a:r>
              <a:rPr lang="en-US" dirty="0" smtClean="0"/>
              <a:t>Test case</a:t>
            </a:r>
          </a:p>
          <a:p>
            <a:endParaRPr lang="en-US" dirty="0"/>
          </a:p>
        </p:txBody>
      </p:sp>
      <p:pic>
        <p:nvPicPr>
          <p:cNvPr id="4" name="Picture 3" descr="D:\Google Drive\unvirsity\مشروع تخرج 1\images\algorithmV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86000"/>
            <a:ext cx="4419600" cy="4191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3268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Introduction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LibgGdx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Network Module</a:t>
            </a:r>
            <a:endParaRPr lang="en-US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Algorithms 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Conclusion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Future work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Demo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270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shuffle cards algorithm</a:t>
            </a:r>
            <a:br>
              <a:rPr lang="en-US" sz="3200" dirty="0"/>
            </a:br>
            <a:r>
              <a:rPr lang="en-US" sz="3200" dirty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Version2</a:t>
            </a:r>
            <a:r>
              <a:rPr lang="en-US" dirty="0" smtClean="0"/>
              <a:t>: </a:t>
            </a:r>
            <a:r>
              <a:rPr lang="en-US" sz="2000" dirty="0" smtClean="0"/>
              <a:t>this updated version of algorithm </a:t>
            </a:r>
            <a:r>
              <a:rPr lang="en-US" sz="2000" dirty="0"/>
              <a:t>guarantee that the </a:t>
            </a:r>
            <a:r>
              <a:rPr lang="en-US" sz="2000" dirty="0" smtClean="0"/>
              <a:t>player who </a:t>
            </a:r>
            <a:r>
              <a:rPr lang="en-US" sz="2000" dirty="0"/>
              <a:t>have cards </a:t>
            </a:r>
            <a:r>
              <a:rPr lang="en-US" sz="2000" dirty="0" smtClean="0"/>
              <a:t>has chance doing bidding </a:t>
            </a:r>
            <a:r>
              <a:rPr lang="en-US" sz="2000" dirty="0"/>
              <a:t>most of the </a:t>
            </a:r>
            <a:r>
              <a:rPr lang="en-US" sz="2000" dirty="0" smtClean="0"/>
              <a:t>rounds.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0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shuffle cards algorithm</a:t>
            </a:r>
            <a:br>
              <a:rPr lang="en-US" sz="3600" dirty="0"/>
            </a:br>
            <a:r>
              <a:rPr lang="en-US" sz="3600" dirty="0"/>
              <a:t>cont.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8229600" cy="4809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0" y="1752865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Version2</a:t>
            </a:r>
            <a:endParaRPr lang="en-US" b="1" dirty="0"/>
          </a:p>
        </p:txBody>
      </p:sp>
      <p:pic>
        <p:nvPicPr>
          <p:cNvPr id="6" name="Picture 2" descr="D:\Google Drive\unvirsity\مشروع تخرج 1\images\aces-300x29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769" y="2212032"/>
            <a:ext cx="283586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13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shuffle cards algorithm</a:t>
            </a:r>
            <a:br>
              <a:rPr lang="en-US" sz="3200" dirty="0"/>
            </a:br>
            <a:r>
              <a:rPr lang="en-US" sz="3200" dirty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Version2 </a:t>
            </a:r>
            <a:r>
              <a:rPr lang="en-US" b="1" dirty="0"/>
              <a:t>: </a:t>
            </a:r>
            <a:r>
              <a:rPr lang="en-US" dirty="0"/>
              <a:t>Test case</a:t>
            </a:r>
          </a:p>
          <a:p>
            <a:endParaRPr lang="en-US" dirty="0"/>
          </a:p>
        </p:txBody>
      </p:sp>
      <p:pic>
        <p:nvPicPr>
          <p:cNvPr id="4" name="Picture 3" descr="D:\Google Drive\unvirsity\مشروع تخرج 1\images\enhance algorith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362200"/>
            <a:ext cx="4343400" cy="39624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623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1- shuffle cards algorithm (Cards distribution )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2- Bidding algorithm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3- </a:t>
            </a:r>
            <a:r>
              <a:rPr lang="en-US" dirty="0">
                <a:solidFill>
                  <a:srgbClr val="FF0000"/>
                </a:solidFill>
              </a:rPr>
              <a:t>Algorithm for </a:t>
            </a:r>
            <a:r>
              <a:rPr lang="en-US" dirty="0" smtClean="0">
                <a:solidFill>
                  <a:srgbClr val="FF0000"/>
                </a:solidFill>
              </a:rPr>
              <a:t>winner-bidding team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4- </a:t>
            </a:r>
            <a:r>
              <a:rPr lang="en-US" dirty="0">
                <a:solidFill>
                  <a:srgbClr val="FF0000"/>
                </a:solidFill>
              </a:rPr>
              <a:t>algorithm for </a:t>
            </a:r>
            <a:r>
              <a:rPr lang="en-US" dirty="0" smtClean="0">
                <a:solidFill>
                  <a:srgbClr val="FF0000"/>
                </a:solidFill>
              </a:rPr>
              <a:t>unwinner-bidding team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90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Biding </a:t>
            </a:r>
            <a:r>
              <a:rPr lang="en-US" dirty="0"/>
              <a:t>algorithm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algorithm allow </a:t>
            </a:r>
            <a:r>
              <a:rPr lang="en-US" b="1" dirty="0" smtClean="0"/>
              <a:t>CPU </a:t>
            </a:r>
            <a:r>
              <a:rPr lang="en-US" dirty="0" smtClean="0"/>
              <a:t>to have the best bidding as possible as can, due to its cards power.</a:t>
            </a:r>
          </a:p>
          <a:p>
            <a:endParaRPr lang="en-US" b="1" dirty="0"/>
          </a:p>
          <a:p>
            <a:r>
              <a:rPr lang="en-US" dirty="0"/>
              <a:t>what we mean by </a:t>
            </a:r>
            <a:r>
              <a:rPr lang="en-US" dirty="0" smtClean="0"/>
              <a:t>“Bidding“ ? .........................................</a:t>
            </a:r>
          </a:p>
          <a:p>
            <a:pPr marL="114300" indent="0">
              <a:buNone/>
            </a:pPr>
            <a:r>
              <a:rPr lang="en-US" dirty="0" smtClean="0"/>
              <a:t>…………………………………….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90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Biding algorithm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cont.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7391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278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Biding algorithm </a:t>
            </a:r>
            <a:br>
              <a:rPr lang="en-US" dirty="0"/>
            </a:br>
            <a:r>
              <a:rPr lang="en-US" dirty="0"/>
              <a:t>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following </a:t>
            </a:r>
            <a:r>
              <a:rPr lang="en-US" sz="2000" b="1" dirty="0" smtClean="0"/>
              <a:t>piece of code </a:t>
            </a:r>
            <a:r>
              <a:rPr lang="en-US" sz="2000" dirty="0" smtClean="0"/>
              <a:t>is applied during make a bidding :</a:t>
            </a:r>
          </a:p>
          <a:p>
            <a:endParaRPr lang="en-US" sz="2000" dirty="0"/>
          </a:p>
          <a:p>
            <a:pPr marL="114300" indent="0">
              <a:buNone/>
            </a:pP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2667000"/>
            <a:ext cx="6248400" cy="369331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tarneebValue = 0; 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OtherCardValue = 0;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 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for i=0; i&lt;13                                    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do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 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if cards[i] is tarneeb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tarneebValue += cards[i].value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 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else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OtherCardValue += cards[i].value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 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End for</a:t>
            </a:r>
          </a:p>
        </p:txBody>
      </p:sp>
    </p:spTree>
    <p:extLst>
      <p:ext uri="{BB962C8B-B14F-4D97-AF65-F5344CB8AC3E}">
        <p14:creationId xmlns:p14="http://schemas.microsoft.com/office/powerpoint/2010/main" val="147254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Biding algorithm </a:t>
            </a:r>
            <a:br>
              <a:rPr lang="en-US" dirty="0"/>
            </a:br>
            <a:r>
              <a:rPr lang="en-US" dirty="0"/>
              <a:t>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Cards values applied in previous piece of code are shown in this table :</a:t>
            </a:r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195" name="Picture 3" descr="D:\Google Drive\unvirsity\مشروع تخرج 1\images\values-ta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95600"/>
            <a:ext cx="62484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27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Algorithm </a:t>
            </a:r>
            <a:r>
              <a:rPr lang="en-US" dirty="0"/>
              <a:t>for winner-bidding </a:t>
            </a:r>
            <a:r>
              <a:rPr lang="en-US" dirty="0" smtClean="0"/>
              <a:t>team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algorithm is applied for the player who is in the team that make bidding in current round.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9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Algorithm for winner-bidding team</a:t>
            </a:r>
            <a:br>
              <a:rPr lang="en-US" dirty="0"/>
            </a:b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4582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5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/>
              <a:t>Tarneeb is </a:t>
            </a:r>
            <a:r>
              <a:rPr lang="en-US" sz="2000" dirty="0" smtClean="0"/>
              <a:t>one </a:t>
            </a:r>
            <a:r>
              <a:rPr lang="en-US" sz="2000" dirty="0"/>
              <a:t>of the </a:t>
            </a:r>
            <a:r>
              <a:rPr lang="en-US" sz="2000" dirty="0" smtClean="0"/>
              <a:t>popular </a:t>
            </a:r>
            <a:r>
              <a:rPr lang="en-US" sz="2000" dirty="0"/>
              <a:t>card game in the Middle East </a:t>
            </a:r>
            <a:r>
              <a:rPr lang="en-US" sz="2000" dirty="0" smtClean="0"/>
              <a:t>world.</a:t>
            </a:r>
          </a:p>
          <a:p>
            <a:endParaRPr lang="en-US" sz="2000" dirty="0"/>
          </a:p>
          <a:p>
            <a:r>
              <a:rPr lang="en-US" sz="2000" dirty="0" smtClean="0"/>
              <a:t>Project was divided </a:t>
            </a:r>
            <a:r>
              <a:rPr lang="en-US" sz="2000" dirty="0"/>
              <a:t>into 3 </a:t>
            </a:r>
            <a:r>
              <a:rPr lang="en-US" sz="2000" dirty="0" smtClean="0"/>
              <a:t>parts :</a:t>
            </a:r>
          </a:p>
          <a:p>
            <a:pPr marL="114300" indent="0">
              <a:buNone/>
            </a:pPr>
            <a:endParaRPr lang="en-US" sz="2000" dirty="0" smtClean="0"/>
          </a:p>
          <a:p>
            <a:pPr marL="11430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1- Build </a:t>
            </a:r>
            <a:r>
              <a:rPr lang="en-US" sz="2000" b="1" dirty="0" smtClean="0"/>
              <a:t>GUI</a:t>
            </a:r>
            <a:r>
              <a:rPr lang="en-US" sz="2000" dirty="0" smtClean="0"/>
              <a:t> </a:t>
            </a:r>
            <a:r>
              <a:rPr lang="en-US" sz="2000" dirty="0"/>
              <a:t>by using </a:t>
            </a:r>
            <a:r>
              <a:rPr lang="en-US" sz="2000" b="1" dirty="0"/>
              <a:t>LibGDx</a:t>
            </a:r>
            <a:r>
              <a:rPr lang="en-US" sz="2000" dirty="0"/>
              <a:t> framework </a:t>
            </a:r>
            <a:r>
              <a:rPr lang="en-US" sz="2000" dirty="0" smtClean="0"/>
              <a:t>.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 smtClean="0"/>
              <a:t>2- </a:t>
            </a:r>
            <a:r>
              <a:rPr lang="en-US" sz="2000" dirty="0"/>
              <a:t>multiplayer mode </a:t>
            </a:r>
            <a:r>
              <a:rPr lang="en-US" sz="2000" dirty="0" smtClean="0"/>
              <a:t>on Local Network ( </a:t>
            </a:r>
            <a:r>
              <a:rPr lang="en-US" sz="2000" b="1" dirty="0" smtClean="0"/>
              <a:t>LAN</a:t>
            </a:r>
            <a:r>
              <a:rPr lang="en-US" sz="2000" dirty="0" smtClean="0"/>
              <a:t> ).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 smtClean="0"/>
              <a:t>3- </a:t>
            </a:r>
            <a:r>
              <a:rPr lang="en-US" sz="2000" dirty="0"/>
              <a:t>single player mode </a:t>
            </a:r>
            <a:r>
              <a:rPr lang="en-US" sz="2000" dirty="0" smtClean="0"/>
              <a:t>( </a:t>
            </a:r>
            <a:r>
              <a:rPr lang="en-US" sz="2000" b="1" dirty="0" smtClean="0"/>
              <a:t>algorithms</a:t>
            </a:r>
            <a:r>
              <a:rPr lang="en-US" sz="2000" dirty="0" smtClean="0"/>
              <a:t> )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216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Algorithm for </a:t>
            </a:r>
            <a:r>
              <a:rPr lang="en-US" dirty="0" smtClean="0"/>
              <a:t>unwinner-bidding </a:t>
            </a:r>
            <a:r>
              <a:rPr lang="en-US" dirty="0"/>
              <a:t>team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algorithm is applied for the player who is in the team </a:t>
            </a:r>
            <a:r>
              <a:rPr lang="en-US" dirty="0" smtClean="0"/>
              <a:t>that is </a:t>
            </a:r>
            <a:r>
              <a:rPr lang="en-US" b="1" dirty="0" smtClean="0"/>
              <a:t>opposite</a:t>
            </a:r>
            <a:r>
              <a:rPr lang="en-US" dirty="0" smtClean="0"/>
              <a:t> to team who </a:t>
            </a:r>
            <a:r>
              <a:rPr lang="en-US" dirty="0"/>
              <a:t>make bidding in current round.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Algorithm for unwinner-bidding team</a:t>
            </a:r>
            <a:br>
              <a:rPr lang="en-US" dirty="0"/>
            </a:b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7924799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32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>
              <a:buClr>
                <a:schemeClr val="accent1"/>
              </a:buClr>
            </a:pPr>
            <a:r>
              <a:rPr lang="en-US" b="1" dirty="0"/>
              <a:t> User Friendly of the Game (GUI</a:t>
            </a:r>
            <a:r>
              <a:rPr lang="en-US" b="1" dirty="0" smtClean="0"/>
              <a:t>):</a:t>
            </a:r>
          </a:p>
          <a:p>
            <a:pPr marL="114300" lvl="1" indent="0">
              <a:buClr>
                <a:schemeClr val="accent1"/>
              </a:buClr>
              <a:buNone/>
            </a:pPr>
            <a:endParaRPr lang="en-US" dirty="0" smtClean="0"/>
          </a:p>
          <a:p>
            <a:pPr marL="114300" lvl="1" indent="0">
              <a:buClr>
                <a:schemeClr val="accent1"/>
              </a:buClr>
              <a:buNone/>
            </a:pPr>
            <a:r>
              <a:rPr lang="en-US" dirty="0" smtClean="0"/>
              <a:t>1- </a:t>
            </a:r>
            <a:r>
              <a:rPr lang="en-US" sz="1800" dirty="0"/>
              <a:t>try to make the UI of the game attractive and friendly as can as </a:t>
            </a:r>
            <a:r>
              <a:rPr lang="en-US" sz="1800" dirty="0" smtClean="0"/>
              <a:t>possible.</a:t>
            </a:r>
          </a:p>
          <a:p>
            <a:pPr marL="342900" lvl="1">
              <a:buClr>
                <a:schemeClr val="accent1"/>
              </a:buClr>
            </a:pPr>
            <a:endParaRPr lang="en-US" sz="1800" dirty="0"/>
          </a:p>
          <a:p>
            <a:pPr marL="114300" lvl="1" indent="0">
              <a:buClr>
                <a:schemeClr val="accent1"/>
              </a:buClr>
              <a:buNone/>
            </a:pPr>
            <a:r>
              <a:rPr lang="en-US" sz="1800" dirty="0" smtClean="0"/>
              <a:t>2- </a:t>
            </a:r>
            <a:r>
              <a:rPr lang="en-US" sz="1800" dirty="0"/>
              <a:t>not expert in the graphics </a:t>
            </a:r>
            <a:r>
              <a:rPr lang="en-US" sz="1800" dirty="0" smtClean="0"/>
              <a:t>&amp; no enough budget </a:t>
            </a:r>
          </a:p>
          <a:p>
            <a:pPr marL="114300" lvl="1" indent="0">
              <a:buClr>
                <a:schemeClr val="accent1"/>
              </a:buClr>
              <a:buNone/>
            </a:pPr>
            <a:r>
              <a:rPr lang="en-US" sz="1800" dirty="0"/>
              <a:t>use free tools (</a:t>
            </a:r>
            <a:r>
              <a:rPr lang="en-US" sz="1800" b="1" dirty="0"/>
              <a:t>painter</a:t>
            </a:r>
            <a:r>
              <a:rPr lang="en-US" sz="1800" dirty="0"/>
              <a:t>, </a:t>
            </a:r>
            <a:r>
              <a:rPr lang="en-US" sz="1800" b="1" dirty="0"/>
              <a:t>hiero</a:t>
            </a:r>
            <a:r>
              <a:rPr lang="en-US" sz="1800" dirty="0"/>
              <a:t>) </a:t>
            </a:r>
            <a:endParaRPr lang="en-US" sz="1800" dirty="0" smtClean="0"/>
          </a:p>
          <a:p>
            <a:pPr marL="342900" lvl="1">
              <a:buClr>
                <a:schemeClr val="accent1"/>
              </a:buClr>
            </a:pPr>
            <a:endParaRPr lang="en-US" sz="1800" dirty="0"/>
          </a:p>
          <a:p>
            <a:pPr marL="114300" lvl="1" indent="0">
              <a:buClr>
                <a:schemeClr val="accent1"/>
              </a:buClr>
              <a:buNone/>
            </a:pPr>
            <a:r>
              <a:rPr lang="en-US" sz="1800" dirty="0" smtClean="0"/>
              <a:t>3- </a:t>
            </a:r>
            <a:r>
              <a:rPr lang="en-US" sz="1800" dirty="0"/>
              <a:t>Tween </a:t>
            </a:r>
            <a:r>
              <a:rPr lang="en-US" sz="1800" dirty="0" smtClean="0"/>
              <a:t>Engine was helpful, </a:t>
            </a:r>
            <a:r>
              <a:rPr lang="en-US" sz="1800" dirty="0"/>
              <a:t>add smooth transitions on the </a:t>
            </a:r>
            <a:r>
              <a:rPr lang="en-US" sz="1800" dirty="0" smtClean="0"/>
              <a:t>graphics.</a:t>
            </a:r>
            <a:endParaRPr lang="en-US" sz="1800" dirty="0"/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400800" y="3657600"/>
            <a:ext cx="1295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43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br>
              <a:rPr lang="en-US" dirty="0" smtClean="0"/>
            </a:b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>
              <a:buClr>
                <a:schemeClr val="accent1"/>
              </a:buClr>
            </a:pPr>
            <a:r>
              <a:rPr lang="en-US" b="1" dirty="0"/>
              <a:t>Game Network</a:t>
            </a:r>
          </a:p>
          <a:p>
            <a:pPr marL="114300" indent="0">
              <a:buNone/>
            </a:pPr>
            <a:r>
              <a:rPr lang="en-US" dirty="0" smtClean="0"/>
              <a:t>1- </a:t>
            </a:r>
            <a:r>
              <a:rPr lang="en-US" sz="1800" dirty="0"/>
              <a:t>the network module was centralized 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pPr marL="114300" indent="0">
              <a:buNone/>
            </a:pPr>
            <a:r>
              <a:rPr lang="en-US" sz="1800" dirty="0" smtClean="0"/>
              <a:t>2- </a:t>
            </a:r>
            <a:r>
              <a:rPr lang="en-US" sz="1800" dirty="0"/>
              <a:t>because of our network communication not so heavy, this choice wasn’t problem for </a:t>
            </a:r>
            <a:r>
              <a:rPr lang="en-US" sz="1800" dirty="0" smtClean="0"/>
              <a:t>us 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1252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E</a:t>
            </a:r>
            <a:r>
              <a:rPr lang="en-US" sz="2000" dirty="0" smtClean="0"/>
              <a:t>nhance </a:t>
            </a:r>
            <a:r>
              <a:rPr lang="en-US" sz="2000" dirty="0"/>
              <a:t>on the game </a:t>
            </a:r>
            <a:r>
              <a:rPr lang="en-US" sz="2000" b="1" dirty="0"/>
              <a:t>can’t stop </a:t>
            </a:r>
            <a:r>
              <a:rPr lang="en-US" sz="2000" dirty="0"/>
              <a:t>in specific </a:t>
            </a:r>
            <a:r>
              <a:rPr lang="en-US" sz="2000" dirty="0" smtClean="0"/>
              <a:t>point.</a:t>
            </a:r>
          </a:p>
          <a:p>
            <a:endParaRPr lang="en-US" sz="2000" dirty="0"/>
          </a:p>
          <a:p>
            <a:pPr marL="114300" indent="0">
              <a:buNone/>
            </a:pPr>
            <a:r>
              <a:rPr lang="en-US" sz="2000" b="1" dirty="0" smtClean="0"/>
              <a:t>UI </a:t>
            </a:r>
            <a:r>
              <a:rPr lang="en-US" sz="2000" dirty="0" smtClean="0"/>
              <a:t>:</a:t>
            </a:r>
          </a:p>
          <a:p>
            <a:pPr marL="114300" indent="0">
              <a:buNone/>
            </a:pPr>
            <a:r>
              <a:rPr lang="en-US" sz="2000" dirty="0"/>
              <a:t>the choice is for enhance the design and make it smoother.</a:t>
            </a:r>
          </a:p>
          <a:p>
            <a:endParaRPr lang="en-US" sz="2000" dirty="0" smtClean="0"/>
          </a:p>
          <a:p>
            <a:endParaRPr lang="en-US" sz="2000" dirty="0"/>
          </a:p>
          <a:p>
            <a:pPr marL="114300" indent="0">
              <a:buNone/>
            </a:pPr>
            <a:r>
              <a:rPr lang="en-US" sz="2000" b="1" dirty="0" smtClean="0"/>
              <a:t>Network : </a:t>
            </a:r>
          </a:p>
          <a:p>
            <a:pPr marL="114300" indent="0">
              <a:buNone/>
            </a:pPr>
            <a:r>
              <a:rPr lang="en-US" sz="2000" dirty="0" smtClean="0"/>
              <a:t>1- allow </a:t>
            </a:r>
            <a:r>
              <a:rPr lang="en-US" sz="2000" dirty="0"/>
              <a:t>the CPU to play together with players on the </a:t>
            </a:r>
            <a:r>
              <a:rPr lang="en-US" sz="2000" dirty="0" smtClean="0"/>
              <a:t>network</a:t>
            </a:r>
          </a:p>
          <a:p>
            <a:pPr marL="114300" indent="0">
              <a:buNone/>
            </a:pPr>
            <a:endParaRPr lang="en-US" sz="2000" b="1" dirty="0"/>
          </a:p>
          <a:p>
            <a:pPr marL="114300" indent="0">
              <a:buNone/>
            </a:pPr>
            <a:r>
              <a:rPr lang="en-US" sz="2000" dirty="0" smtClean="0"/>
              <a:t>2- </a:t>
            </a:r>
            <a:r>
              <a:rPr lang="en-US" sz="2000" dirty="0"/>
              <a:t>we may make the game globally not just locally on the LAN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303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</a:t>
            </a:r>
            <a:r>
              <a:rPr lang="en-US" dirty="0" smtClean="0"/>
              <a:t>work</a:t>
            </a:r>
            <a:br>
              <a:rPr lang="en-US" dirty="0" smtClean="0"/>
            </a:b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Algorithms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Make some algorithms more intelligent.</a:t>
            </a:r>
          </a:p>
          <a:p>
            <a:r>
              <a:rPr lang="en-US" dirty="0" smtClean="0"/>
              <a:t>For </a:t>
            </a:r>
            <a:r>
              <a:rPr lang="en-US" b="1" dirty="0" smtClean="0"/>
              <a:t>Bidding</a:t>
            </a:r>
            <a:r>
              <a:rPr lang="en-US" dirty="0" smtClean="0"/>
              <a:t> algorithm, we might make the Machine train the cards values using NN.</a:t>
            </a:r>
          </a:p>
          <a:p>
            <a:r>
              <a:rPr lang="en-US" dirty="0" smtClean="0"/>
              <a:t>For playing algorithm, we might add </a:t>
            </a:r>
            <a:r>
              <a:rPr lang="en-US" b="1" dirty="0" smtClean="0"/>
              <a:t>difficulty</a:t>
            </a:r>
            <a:r>
              <a:rPr lang="en-US" dirty="0" smtClean="0"/>
              <a:t> to make  it more reality.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975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time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5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Any 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32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Libgdx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LibGdx :</a:t>
            </a:r>
          </a:p>
          <a:p>
            <a:endParaRPr lang="en-US" sz="1800" dirty="0"/>
          </a:p>
          <a:p>
            <a:r>
              <a:rPr lang="en-US" sz="1800" dirty="0" smtClean="0"/>
              <a:t>JAVA </a:t>
            </a:r>
            <a:r>
              <a:rPr lang="en-US" sz="1800" dirty="0"/>
              <a:t>library that support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OpenGL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/>
              <a:t>LibGdx is a cross platform game </a:t>
            </a:r>
            <a:r>
              <a:rPr lang="en-US" sz="1800" dirty="0" smtClean="0"/>
              <a:t>library, </a:t>
            </a:r>
            <a:r>
              <a:rPr lang="en-US" sz="1800" dirty="0"/>
              <a:t>offers the ability </a:t>
            </a:r>
            <a:r>
              <a:rPr lang="en-US" sz="1800" dirty="0" smtClean="0"/>
              <a:t>to run game on </a:t>
            </a:r>
            <a:r>
              <a:rPr lang="en-US" sz="1800" dirty="0"/>
              <a:t>Android, IOS, and </a:t>
            </a:r>
            <a:r>
              <a:rPr lang="en-US" sz="1800" dirty="0" smtClean="0"/>
              <a:t>Windows.</a:t>
            </a:r>
          </a:p>
          <a:p>
            <a:endParaRPr lang="en-US" sz="1800" dirty="0"/>
          </a:p>
          <a:p>
            <a:r>
              <a:rPr lang="en-US" sz="1800" dirty="0" smtClean="0"/>
              <a:t>Use </a:t>
            </a:r>
            <a:r>
              <a:rPr lang="en-US" sz="1800" b="1" dirty="0" smtClean="0"/>
              <a:t>Universal Tween Engine </a:t>
            </a:r>
            <a:r>
              <a:rPr lang="en-US" sz="1800" dirty="0" smtClean="0"/>
              <a:t>to make some smooth animation.</a:t>
            </a:r>
            <a:endParaRPr lang="en-US" sz="1800" b="1" dirty="0" smtClean="0"/>
          </a:p>
          <a:p>
            <a:pPr marL="11430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8375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</a:t>
            </a:r>
            <a:endParaRPr lang="en-US" dirty="0"/>
          </a:p>
        </p:txBody>
      </p:sp>
      <p:pic>
        <p:nvPicPr>
          <p:cNvPr id="11266" name="Picture 2" descr="D:\Google Drive\unvirsity\مشروع تخرج 1\images\p2-networ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71628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36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Tween Engine</a:t>
            </a:r>
            <a:endParaRPr lang="en-US" dirty="0"/>
          </a:p>
        </p:txBody>
      </p:sp>
      <p:pic>
        <p:nvPicPr>
          <p:cNvPr id="12290" name="Picture 2" descr="D:\Google Drive\unvirsity\مشروع تخرج 1\images\main-scree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74676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63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Flow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1" r="65220" b="33973"/>
          <a:stretch/>
        </p:blipFill>
        <p:spPr>
          <a:xfrm>
            <a:off x="457200" y="1752600"/>
            <a:ext cx="8229600" cy="4457114"/>
          </a:xfrm>
        </p:spPr>
      </p:pic>
    </p:spTree>
    <p:extLst>
      <p:ext uri="{BB962C8B-B14F-4D97-AF65-F5344CB8AC3E}">
        <p14:creationId xmlns:p14="http://schemas.microsoft.com/office/powerpoint/2010/main" val="280610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>
                <a:solidFill>
                  <a:srgbClr val="00B050"/>
                </a:solidFill>
              </a:rPr>
              <a:t>Introduction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B050"/>
                </a:solidFill>
              </a:rPr>
              <a:t>LibgGdx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Network Module</a:t>
            </a:r>
            <a:endParaRPr lang="en-US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Algorithms 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Conclusion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Future work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Demo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61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Multiplayer-Mode</a:t>
            </a:r>
          </a:p>
          <a:p>
            <a:endParaRPr lang="en-US" dirty="0" smtClean="0"/>
          </a:p>
          <a:p>
            <a:r>
              <a:rPr lang="en-US" dirty="0"/>
              <a:t>LibGdx has own network library</a:t>
            </a:r>
            <a:r>
              <a:rPr lang="en-US" dirty="0" smtClean="0"/>
              <a:t>  (only TCP)</a:t>
            </a:r>
          </a:p>
          <a:p>
            <a:endParaRPr lang="en-US" dirty="0" smtClean="0"/>
          </a:p>
          <a:p>
            <a:r>
              <a:rPr lang="en-US" dirty="0"/>
              <a:t>unfortunately </a:t>
            </a:r>
            <a:r>
              <a:rPr lang="en-US" dirty="0" smtClean="0"/>
              <a:t>, </a:t>
            </a:r>
            <a:r>
              <a:rPr lang="en-US" b="1" dirty="0" smtClean="0"/>
              <a:t>TCP</a:t>
            </a:r>
            <a:r>
              <a:rPr lang="en-US" dirty="0" smtClean="0"/>
              <a:t> is </a:t>
            </a:r>
            <a:r>
              <a:rPr lang="en-US" u="sng" dirty="0"/>
              <a:t>not enough suitable</a:t>
            </a:r>
            <a:r>
              <a:rPr lang="en-US" dirty="0"/>
              <a:t> for </a:t>
            </a:r>
            <a:r>
              <a:rPr lang="en-US" dirty="0" smtClean="0"/>
              <a:t>us.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657600" y="2057400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57800" y="1866900"/>
            <a:ext cx="2667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Needs network (LAN)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31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781</TotalTime>
  <Words>908</Words>
  <Application>Microsoft Office PowerPoint</Application>
  <PresentationFormat>On-screen Show (4:3)</PresentationFormat>
  <Paragraphs>177</Paragraphs>
  <Slides>37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Apothecary</vt:lpstr>
      <vt:lpstr>Tarneeb Game</vt:lpstr>
      <vt:lpstr>Outline</vt:lpstr>
      <vt:lpstr>Introduction</vt:lpstr>
      <vt:lpstr>Libgdx</vt:lpstr>
      <vt:lpstr>GUI</vt:lpstr>
      <vt:lpstr>Tween Engine</vt:lpstr>
      <vt:lpstr>Game Flow</vt:lpstr>
      <vt:lpstr>Outline</vt:lpstr>
      <vt:lpstr>Network Module</vt:lpstr>
      <vt:lpstr>Network Module cont.</vt:lpstr>
      <vt:lpstr>Network Module cont.</vt:lpstr>
      <vt:lpstr>Network Stages</vt:lpstr>
      <vt:lpstr>Network Module cont.</vt:lpstr>
      <vt:lpstr>Algorithms</vt:lpstr>
      <vt:lpstr>Algorithms cont.</vt:lpstr>
      <vt:lpstr>shuffle cards algorithm</vt:lpstr>
      <vt:lpstr>shuffle cards algorithm </vt:lpstr>
      <vt:lpstr>shuffle cards algorithm cont.</vt:lpstr>
      <vt:lpstr>shuffle cards algorithm cont.</vt:lpstr>
      <vt:lpstr>shuffle cards algorithm cont.</vt:lpstr>
      <vt:lpstr>shuffle cards algorithm cont.</vt:lpstr>
      <vt:lpstr>shuffle cards algorithm cont.</vt:lpstr>
      <vt:lpstr>algorithm</vt:lpstr>
      <vt:lpstr>Biding algorithm </vt:lpstr>
      <vt:lpstr>Biding algorithm  cont.</vt:lpstr>
      <vt:lpstr>Biding algorithm  cont.</vt:lpstr>
      <vt:lpstr>Biding algorithm  cont.</vt:lpstr>
      <vt:lpstr> Algorithm for winner-bidding team </vt:lpstr>
      <vt:lpstr> Algorithm for winner-bidding team </vt:lpstr>
      <vt:lpstr> Algorithm for unwinner-bidding team </vt:lpstr>
      <vt:lpstr> Algorithm for unwinner-bidding team </vt:lpstr>
      <vt:lpstr>Conclusion</vt:lpstr>
      <vt:lpstr>Conclusion cont.</vt:lpstr>
      <vt:lpstr>Future work</vt:lpstr>
      <vt:lpstr>Future work cont.</vt:lpstr>
      <vt:lpstr>Demo time</vt:lpstr>
      <vt:lpstr>Any question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110</cp:revision>
  <dcterms:created xsi:type="dcterms:W3CDTF">2006-08-16T00:00:00Z</dcterms:created>
  <dcterms:modified xsi:type="dcterms:W3CDTF">2014-12-22T11:26:28Z</dcterms:modified>
</cp:coreProperties>
</file>