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8288000" cy="10287000"/>
  <p:notesSz cx="6858000" cy="9144000"/>
  <p:embeddedFontLst>
    <p:embeddedFont>
      <p:font typeface="Bookshelf Symbol 7" panose="05010101010101010101" pitchFamily="2" charset="2"/>
      <p:regular r:id="rId43"/>
    </p:embeddedFont>
    <p:embeddedFont>
      <p:font typeface="Calibri" panose="020F0502020204030204" pitchFamily="34" charset="0"/>
      <p:regular r:id="rId44"/>
      <p:bold r:id="rId45"/>
      <p:italic r:id="rId46"/>
      <p:boldItalic r:id="rId47"/>
    </p:embeddedFont>
    <p:embeddedFont>
      <p:font typeface="Carelia" panose="020B0604020202020204" charset="0"/>
      <p:regular r:id="rId48"/>
    </p:embeddedFont>
    <p:embeddedFont>
      <p:font typeface="Dosis" panose="020B0604020202020204" charset="0"/>
      <p:regular r:id="rId49"/>
    </p:embeddedFont>
    <p:embeddedFont>
      <p:font typeface="Dosis Bold" panose="020B0604020202020204" charset="0"/>
      <p:regular r:id="rId50"/>
    </p:embeddedFont>
    <p:embeddedFont>
      <p:font typeface="Open Sans Bold" panose="020B0604020202020204" charset="0"/>
      <p:regular r:id="rId5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DA" initials="N" lastIdx="1" clrIdx="0">
    <p:extLst>
      <p:ext uri="{19B8F6BF-5375-455C-9EA6-DF929625EA0E}">
        <p15:presenceInfo xmlns:p15="http://schemas.microsoft.com/office/powerpoint/2012/main" userId="39b2baf97c7707d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22" autoAdjust="0"/>
  </p:normalViewPr>
  <p:slideViewPr>
    <p:cSldViewPr>
      <p:cViewPr varScale="1">
        <p:scale>
          <a:sx n="46" d="100"/>
          <a:sy n="46" d="100"/>
        </p:scale>
        <p:origin x="75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9/16/2025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9/16/2025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slides/_rels/slide11.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38.png"/><Relationship Id="rId7" Type="http://schemas.openxmlformats.org/officeDocument/2006/relationships/image" Target="../media/image4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slides/_rels/slide12.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38.png"/><Relationship Id="rId7" Type="http://schemas.openxmlformats.org/officeDocument/2006/relationships/image" Target="../media/image4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 Id="rId9" Type="http://schemas.openxmlformats.org/officeDocument/2006/relationships/image" Target="../media/image48.png"/></Relationships>
</file>

<file path=ppt/slides/_rels/slide1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38.png"/><Relationship Id="rId7" Type="http://schemas.openxmlformats.org/officeDocument/2006/relationships/image" Target="../media/image49.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slides/_rels/slide1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38.png"/><Relationship Id="rId7" Type="http://schemas.openxmlformats.org/officeDocument/2006/relationships/image" Target="../media/image51.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10" Type="http://schemas.openxmlformats.org/officeDocument/2006/relationships/image" Target="../media/image54.png"/><Relationship Id="rId4" Type="http://schemas.openxmlformats.org/officeDocument/2006/relationships/image" Target="../media/image39.svg"/><Relationship Id="rId9" Type="http://schemas.openxmlformats.org/officeDocument/2006/relationships/image" Target="../media/image53.png"/></Relationships>
</file>

<file path=ppt/slides/_rels/slide15.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38.png"/><Relationship Id="rId7" Type="http://schemas.openxmlformats.org/officeDocument/2006/relationships/image" Target="../media/image5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 Id="rId9" Type="http://schemas.openxmlformats.org/officeDocument/2006/relationships/image" Target="../media/image57.png"/></Relationships>
</file>

<file path=ppt/slides/_rels/slide16.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38.png"/><Relationship Id="rId7" Type="http://schemas.openxmlformats.org/officeDocument/2006/relationships/image" Target="../media/image58.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 Id="rId9" Type="http://schemas.openxmlformats.org/officeDocument/2006/relationships/image" Target="../media/image60.png"/></Relationships>
</file>

<file path=ppt/slides/_rels/slide1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38.png"/><Relationship Id="rId7" Type="http://schemas.openxmlformats.org/officeDocument/2006/relationships/image" Target="../media/image61.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slides/_rels/slide18.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38.png"/><Relationship Id="rId7" Type="http://schemas.openxmlformats.org/officeDocument/2006/relationships/image" Target="../media/image58.png"/><Relationship Id="rId12" Type="http://schemas.openxmlformats.org/officeDocument/2006/relationships/image" Target="../media/image6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11" Type="http://schemas.openxmlformats.org/officeDocument/2006/relationships/image" Target="../media/image65.png"/><Relationship Id="rId5" Type="http://schemas.openxmlformats.org/officeDocument/2006/relationships/image" Target="../media/image40.png"/><Relationship Id="rId10" Type="http://schemas.openxmlformats.org/officeDocument/2006/relationships/image" Target="../media/image64.svg"/><Relationship Id="rId4" Type="http://schemas.openxmlformats.org/officeDocument/2006/relationships/image" Target="../media/image39.svg"/><Relationship Id="rId9" Type="http://schemas.openxmlformats.org/officeDocument/2006/relationships/image" Target="../media/image63.png"/></Relationships>
</file>

<file path=ppt/slides/_rels/slide19.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38.png"/><Relationship Id="rId7" Type="http://schemas.openxmlformats.org/officeDocument/2006/relationships/image" Target="../media/image6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svg"/><Relationship Id="rId5" Type="http://schemas.openxmlformats.org/officeDocument/2006/relationships/image" Target="../media/image40.png"/><Relationship Id="rId10" Type="http://schemas.openxmlformats.org/officeDocument/2006/relationships/image" Target="../media/image68.png"/><Relationship Id="rId4" Type="http://schemas.openxmlformats.org/officeDocument/2006/relationships/image" Target="../media/image39.svg"/><Relationship Id="rId9" Type="http://schemas.openxmlformats.org/officeDocument/2006/relationships/image" Target="../media/image67.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20.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21.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75.png"/><Relationship Id="rId7" Type="http://schemas.openxmlformats.org/officeDocument/2006/relationships/image" Target="../media/image6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svg"/></Relationships>
</file>

<file path=ppt/slides/_rels/slide22.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5.png"/><Relationship Id="rId7" Type="http://schemas.openxmlformats.org/officeDocument/2006/relationships/image" Target="../media/image81.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6.svg"/></Relationships>
</file>

<file path=ppt/slides/_rels/slide23.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75.png"/><Relationship Id="rId7" Type="http://schemas.openxmlformats.org/officeDocument/2006/relationships/image" Target="../media/image8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76.svg"/></Relationships>
</file>

<file path=ppt/slides/_rels/slide24.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75.png"/><Relationship Id="rId7" Type="http://schemas.openxmlformats.org/officeDocument/2006/relationships/image" Target="../media/image89.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76.svg"/></Relationships>
</file>

<file path=ppt/slides/_rels/slide25.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75.png"/><Relationship Id="rId7" Type="http://schemas.openxmlformats.org/officeDocument/2006/relationships/image" Target="../media/image6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76.svg"/></Relationships>
</file>

<file path=ppt/slides/_rels/slide26.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75.png"/><Relationship Id="rId7" Type="http://schemas.openxmlformats.org/officeDocument/2006/relationships/image" Target="../media/image6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76.svg"/></Relationships>
</file>

<file path=ppt/slides/_rels/slide27.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75.png"/><Relationship Id="rId7" Type="http://schemas.openxmlformats.org/officeDocument/2006/relationships/image" Target="../media/image6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76.svg"/><Relationship Id="rId9" Type="http://schemas.openxmlformats.org/officeDocument/2006/relationships/image" Target="../media/image97.png"/></Relationships>
</file>

<file path=ppt/slides/_rels/slide2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76.svg"/></Relationships>
</file>

<file path=ppt/slides/_rels/slide29.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100.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76.sv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30.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75.png"/><Relationship Id="rId7" Type="http://schemas.openxmlformats.org/officeDocument/2006/relationships/image" Target="../media/image101.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76.svg"/></Relationships>
</file>

<file path=ppt/slides/_rels/slide31.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10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76.svg"/></Relationships>
</file>

<file path=ppt/slides/_rels/slide32.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75.png"/><Relationship Id="rId7" Type="http://schemas.openxmlformats.org/officeDocument/2006/relationships/image" Target="../media/image10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76.svg"/></Relationships>
</file>

<file path=ppt/slides/_rels/slide33.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59.sv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106.png"/><Relationship Id="rId4" Type="http://schemas.openxmlformats.org/officeDocument/2006/relationships/image" Target="../media/image76.svg"/></Relationships>
</file>

<file path=ppt/slides/_rels/slide34.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75.png"/><Relationship Id="rId7" Type="http://schemas.openxmlformats.org/officeDocument/2006/relationships/image" Target="../media/image58.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76.svg"/></Relationships>
</file>

<file path=ppt/slides/_rels/slide35.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109.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76.svg"/></Relationships>
</file>

<file path=ppt/slides/_rels/slide36.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75.png"/><Relationship Id="rId7" Type="http://schemas.openxmlformats.org/officeDocument/2006/relationships/image" Target="../media/image58.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76.sv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12.png"/><Relationship Id="rId4" Type="http://schemas.openxmlformats.org/officeDocument/2006/relationships/image" Target="../media/image76.svg"/></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13.png"/><Relationship Id="rId4" Type="http://schemas.openxmlformats.org/officeDocument/2006/relationships/image" Target="../media/image76.svg"/></Relationships>
</file>

<file path=ppt/slides/_rels/slide3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14.png"/><Relationship Id="rId4" Type="http://schemas.openxmlformats.org/officeDocument/2006/relationships/image" Target="../media/image76.svg"/></Relationships>
</file>

<file path=ppt/slides/_rels/slide4.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slides/_rels/slide40.xml.rels><?xml version="1.0" encoding="UTF-8" standalone="yes"?>
<Relationships xmlns="http://schemas.openxmlformats.org/package/2006/relationships"><Relationship Id="rId8" Type="http://schemas.openxmlformats.org/officeDocument/2006/relationships/image" Target="../media/image120.svg"/><Relationship Id="rId3" Type="http://schemas.openxmlformats.org/officeDocument/2006/relationships/image" Target="../media/image115.png"/><Relationship Id="rId7" Type="http://schemas.openxmlformats.org/officeDocument/2006/relationships/image" Target="../media/image119.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18.svg"/><Relationship Id="rId5" Type="http://schemas.openxmlformats.org/officeDocument/2006/relationships/image" Target="../media/image117.png"/><Relationship Id="rId10" Type="http://schemas.openxmlformats.org/officeDocument/2006/relationships/image" Target="../media/image122.svg"/><Relationship Id="rId4" Type="http://schemas.openxmlformats.org/officeDocument/2006/relationships/image" Target="../media/image116.svg"/><Relationship Id="rId9" Type="http://schemas.openxmlformats.org/officeDocument/2006/relationships/image" Target="../media/image121.png"/></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24.svg"/><Relationship Id="rId5" Type="http://schemas.openxmlformats.org/officeDocument/2006/relationships/image" Target="../media/image123.png"/><Relationship Id="rId4" Type="http://schemas.openxmlformats.org/officeDocument/2006/relationships/image" Target="../media/image15.sv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5.sv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4.svg"/><Relationship Id="rId5" Type="http://schemas.openxmlformats.org/officeDocument/2006/relationships/image" Target="../media/image28.sv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24246"/>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49071" y="6680785"/>
            <a:ext cx="4083742" cy="3435163"/>
          </a:xfrm>
          <a:custGeom>
            <a:avLst/>
            <a:gdLst/>
            <a:ahLst/>
            <a:cxnLst/>
            <a:rect l="l" t="t" r="r" b="b"/>
            <a:pathLst>
              <a:path w="6914093" h="5028432">
                <a:moveTo>
                  <a:pt x="0" y="0"/>
                </a:moveTo>
                <a:lnTo>
                  <a:pt x="6914093" y="0"/>
                </a:lnTo>
                <a:lnTo>
                  <a:pt x="6914093" y="5028431"/>
                </a:lnTo>
                <a:lnTo>
                  <a:pt x="0" y="502843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4029971" y="4820778"/>
            <a:ext cx="10228058" cy="1710875"/>
          </a:xfrm>
          <a:custGeom>
            <a:avLst/>
            <a:gdLst/>
            <a:ahLst/>
            <a:cxnLst/>
            <a:rect l="l" t="t" r="r" b="b"/>
            <a:pathLst>
              <a:path w="10228058" h="1710875">
                <a:moveTo>
                  <a:pt x="0" y="0"/>
                </a:moveTo>
                <a:lnTo>
                  <a:pt x="10228058" y="0"/>
                </a:lnTo>
                <a:lnTo>
                  <a:pt x="10228058" y="1710876"/>
                </a:lnTo>
                <a:lnTo>
                  <a:pt x="0" y="171087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6" name="Freeform 6"/>
          <p:cNvSpPr/>
          <p:nvPr/>
        </p:nvSpPr>
        <p:spPr>
          <a:xfrm>
            <a:off x="12280096" y="6322289"/>
            <a:ext cx="6000244" cy="3919169"/>
          </a:xfrm>
          <a:custGeom>
            <a:avLst/>
            <a:gdLst/>
            <a:ahLst/>
            <a:cxnLst/>
            <a:rect l="l" t="t" r="r" b="b"/>
            <a:pathLst>
              <a:path w="8246933" h="6247677">
                <a:moveTo>
                  <a:pt x="0" y="0"/>
                </a:moveTo>
                <a:lnTo>
                  <a:pt x="8246933" y="0"/>
                </a:lnTo>
                <a:lnTo>
                  <a:pt x="8246933" y="6247677"/>
                </a:lnTo>
                <a:lnTo>
                  <a:pt x="0" y="624767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Freeform 7"/>
          <p:cNvSpPr/>
          <p:nvPr/>
        </p:nvSpPr>
        <p:spPr>
          <a:xfrm>
            <a:off x="15126481" y="-124886"/>
            <a:ext cx="3330142" cy="4100852"/>
          </a:xfrm>
          <a:custGeom>
            <a:avLst/>
            <a:gdLst/>
            <a:ahLst/>
            <a:cxnLst/>
            <a:rect l="l" t="t" r="r" b="b"/>
            <a:pathLst>
              <a:path w="8905028" h="5575060">
                <a:moveTo>
                  <a:pt x="0" y="0"/>
                </a:moveTo>
                <a:lnTo>
                  <a:pt x="8905029" y="0"/>
                </a:lnTo>
                <a:lnTo>
                  <a:pt x="8905029" y="5575060"/>
                </a:lnTo>
                <a:lnTo>
                  <a:pt x="0" y="557506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8" name="Freeform 8"/>
          <p:cNvSpPr/>
          <p:nvPr/>
        </p:nvSpPr>
        <p:spPr>
          <a:xfrm rot="-3495846">
            <a:off x="204586" y="804901"/>
            <a:ext cx="3452176" cy="2801629"/>
          </a:xfrm>
          <a:custGeom>
            <a:avLst/>
            <a:gdLst/>
            <a:ahLst/>
            <a:cxnLst/>
            <a:rect l="l" t="t" r="r" b="b"/>
            <a:pathLst>
              <a:path w="5243739" h="7338566">
                <a:moveTo>
                  <a:pt x="0" y="0"/>
                </a:moveTo>
                <a:lnTo>
                  <a:pt x="5243739" y="0"/>
                </a:lnTo>
                <a:lnTo>
                  <a:pt x="5243739" y="7338565"/>
                </a:lnTo>
                <a:lnTo>
                  <a:pt x="0" y="7338565"/>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US" dirty="0"/>
          </a:p>
        </p:txBody>
      </p:sp>
      <p:sp>
        <p:nvSpPr>
          <p:cNvPr id="11" name="TextBox 10">
            <a:extLst>
              <a:ext uri="{FF2B5EF4-FFF2-40B4-BE49-F238E27FC236}">
                <a16:creationId xmlns:a16="http://schemas.microsoft.com/office/drawing/2014/main" id="{D218A994-3EA6-4D23-B41C-F5EF13012062}"/>
              </a:ext>
            </a:extLst>
          </p:cNvPr>
          <p:cNvSpPr txBox="1"/>
          <p:nvPr/>
        </p:nvSpPr>
        <p:spPr>
          <a:xfrm>
            <a:off x="5285962" y="720896"/>
            <a:ext cx="8246933" cy="2215991"/>
          </a:xfrm>
          <a:prstGeom prst="rect">
            <a:avLst/>
          </a:prstGeom>
          <a:noFill/>
        </p:spPr>
        <p:txBody>
          <a:bodyPr wrap="square" rtlCol="0">
            <a:spAutoFit/>
          </a:bodyPr>
          <a:lstStyle/>
          <a:p>
            <a:r>
              <a:rPr lang="ar-IL" sz="13800" dirty="0">
                <a:latin typeface="Bookshelf Symbol 7" panose="05010101010101010101" pitchFamily="2" charset="2"/>
              </a:rPr>
              <a:t>كتابي وكتابك</a:t>
            </a:r>
            <a:endParaRPr lang="en-US" sz="13800" dirty="0">
              <a:latin typeface="Bookshelf Symbol 7" panose="05010101010101010101" pitchFamily="2" charset="2"/>
            </a:endParaRPr>
          </a:p>
        </p:txBody>
      </p:sp>
      <p:sp>
        <p:nvSpPr>
          <p:cNvPr id="12" name="TextBox 11">
            <a:extLst>
              <a:ext uri="{FF2B5EF4-FFF2-40B4-BE49-F238E27FC236}">
                <a16:creationId xmlns:a16="http://schemas.microsoft.com/office/drawing/2014/main" id="{235CEECA-18C1-4100-84B8-2C13E9E3D7C3}"/>
              </a:ext>
            </a:extLst>
          </p:cNvPr>
          <p:cNvSpPr txBox="1"/>
          <p:nvPr/>
        </p:nvSpPr>
        <p:spPr>
          <a:xfrm>
            <a:off x="6162529" y="8191500"/>
            <a:ext cx="3841116" cy="1384995"/>
          </a:xfrm>
          <a:prstGeom prst="rect">
            <a:avLst/>
          </a:prstGeom>
          <a:noFill/>
        </p:spPr>
        <p:txBody>
          <a:bodyPr wrap="none" rtlCol="0">
            <a:spAutoFit/>
          </a:bodyPr>
          <a:lstStyle/>
          <a:p>
            <a:pPr algn="r" rtl="1"/>
            <a:r>
              <a:rPr lang="ar-IL" sz="4400" dirty="0"/>
              <a:t>تقديم  </a:t>
            </a:r>
            <a:r>
              <a:rPr lang="ar-IL" sz="4000" dirty="0"/>
              <a:t>:ندى عجعج</a:t>
            </a:r>
          </a:p>
          <a:p>
            <a:pPr algn="r" rtl="1"/>
            <a:r>
              <a:rPr lang="ar-IL" sz="4000" dirty="0"/>
              <a:t>        ابتهاج العاصي</a:t>
            </a:r>
            <a:endParaRPr lang="en-US" sz="4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0" y="8106139"/>
            <a:ext cx="2705017" cy="2180861"/>
          </a:xfrm>
          <a:custGeom>
            <a:avLst/>
            <a:gdLst/>
            <a:ahLst/>
            <a:cxnLst/>
            <a:rect l="l" t="t" r="r" b="b"/>
            <a:pathLst>
              <a:path w="2705017" h="2180861">
                <a:moveTo>
                  <a:pt x="0" y="0"/>
                </a:moveTo>
                <a:lnTo>
                  <a:pt x="2705017" y="0"/>
                </a:lnTo>
                <a:lnTo>
                  <a:pt x="2705017" y="2180861"/>
                </a:lnTo>
                <a:lnTo>
                  <a:pt x="0" y="218086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3953912" y="85037"/>
            <a:ext cx="4334088" cy="1887326"/>
          </a:xfrm>
          <a:custGeom>
            <a:avLst/>
            <a:gdLst/>
            <a:ahLst/>
            <a:cxnLst/>
            <a:rect l="l" t="t" r="r" b="b"/>
            <a:pathLst>
              <a:path w="4334088" h="1887326">
                <a:moveTo>
                  <a:pt x="0" y="0"/>
                </a:moveTo>
                <a:lnTo>
                  <a:pt x="4334088" y="0"/>
                </a:lnTo>
                <a:lnTo>
                  <a:pt x="4334088" y="1887326"/>
                </a:lnTo>
                <a:lnTo>
                  <a:pt x="0" y="188732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tretch>
            <a:fillRect/>
          </a:stretch>
        </p:blipFill>
        <p:spPr>
          <a:xfrm>
            <a:off x="1720110" y="1342621"/>
            <a:ext cx="5169165" cy="8879826"/>
          </a:xfrm>
          <a:prstGeom prst="rect">
            <a:avLst/>
          </a:prstGeom>
        </p:spPr>
      </p:pic>
      <p:sp>
        <p:nvSpPr>
          <p:cNvPr id="6" name="Freeform 6"/>
          <p:cNvSpPr/>
          <p:nvPr/>
        </p:nvSpPr>
        <p:spPr>
          <a:xfrm>
            <a:off x="6642869" y="2345214"/>
            <a:ext cx="11301259" cy="6074427"/>
          </a:xfrm>
          <a:custGeom>
            <a:avLst/>
            <a:gdLst/>
            <a:ahLst/>
            <a:cxnLst/>
            <a:rect l="l" t="t" r="r" b="b"/>
            <a:pathLst>
              <a:path w="11301259" h="6074427">
                <a:moveTo>
                  <a:pt x="0" y="0"/>
                </a:moveTo>
                <a:lnTo>
                  <a:pt x="11301259" y="0"/>
                </a:lnTo>
                <a:lnTo>
                  <a:pt x="11301259" y="6074427"/>
                </a:lnTo>
                <a:lnTo>
                  <a:pt x="0" y="6074427"/>
                </a:lnTo>
                <a:lnTo>
                  <a:pt x="0" y="0"/>
                </a:lnTo>
                <a:close/>
              </a:path>
            </a:pathLst>
          </a:custGeom>
          <a:blipFill>
            <a:blip r:embed="rId8"/>
            <a:stretch>
              <a:fillRect/>
            </a:stretch>
          </a:blipFill>
        </p:spPr>
      </p:sp>
      <p:sp>
        <p:nvSpPr>
          <p:cNvPr id="7" name="TextBox 7"/>
          <p:cNvSpPr txBox="1"/>
          <p:nvPr/>
        </p:nvSpPr>
        <p:spPr>
          <a:xfrm>
            <a:off x="4762897"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Start page</a:t>
            </a:r>
          </a:p>
        </p:txBody>
      </p:sp>
      <p:sp>
        <p:nvSpPr>
          <p:cNvPr id="8" name="TextBox 8"/>
          <p:cNvSpPr txBox="1"/>
          <p:nvPr/>
        </p:nvSpPr>
        <p:spPr>
          <a:xfrm>
            <a:off x="-2946185" y="1510024"/>
            <a:ext cx="19814512" cy="572582"/>
          </a:xfrm>
          <a:prstGeom prst="rect">
            <a:avLst/>
          </a:prstGeom>
        </p:spPr>
        <p:txBody>
          <a:bodyPr lIns="0" tIns="0" rIns="0" bIns="0" rtlCol="0" anchor="t">
            <a:spAutoFit/>
          </a:bodyPr>
          <a:lstStyle/>
          <a:p>
            <a:pPr algn="ctr">
              <a:lnSpc>
                <a:spcPts val="4665"/>
              </a:lnSpc>
              <a:spcBef>
                <a:spcPct val="0"/>
              </a:spcBef>
            </a:pPr>
            <a:r>
              <a:rPr lang="en-US" sz="3332">
                <a:solidFill>
                  <a:srgbClr val="01070A"/>
                </a:solidFill>
                <a:latin typeface="Carelia"/>
                <a:ea typeface="Carelia"/>
                <a:cs typeface="Carelia"/>
                <a:sym typeface="Carelia"/>
              </a:rPr>
              <a:t>The user clicks on the word "</a:t>
            </a:r>
            <a:r>
              <a:rPr lang="ar-EG" sz="3332">
                <a:solidFill>
                  <a:srgbClr val="01070A"/>
                </a:solidFill>
                <a:latin typeface="Carelia"/>
                <a:ea typeface="Carelia"/>
                <a:cs typeface="Carelia"/>
                <a:sym typeface="Carelia"/>
                <a:rtl/>
              </a:rPr>
              <a:t>إبدأ</a:t>
            </a:r>
            <a:r>
              <a:rPr lang="en-US" sz="3332">
                <a:solidFill>
                  <a:srgbClr val="01070A"/>
                </a:solidFill>
                <a:latin typeface="Carelia"/>
                <a:ea typeface="Carelia"/>
                <a:cs typeface="Carelia"/>
                <a:sym typeface="Carelia"/>
              </a:rPr>
              <a:t>" to navigate to the login page.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0" y="8405445"/>
            <a:ext cx="2333775" cy="1881555"/>
          </a:xfrm>
          <a:custGeom>
            <a:avLst/>
            <a:gdLst/>
            <a:ahLst/>
            <a:cxnLst/>
            <a:rect l="l" t="t" r="r" b="b"/>
            <a:pathLst>
              <a:path w="2333775" h="1881555">
                <a:moveTo>
                  <a:pt x="0" y="0"/>
                </a:moveTo>
                <a:lnTo>
                  <a:pt x="2333775" y="0"/>
                </a:lnTo>
                <a:lnTo>
                  <a:pt x="2333775" y="1881555"/>
                </a:lnTo>
                <a:lnTo>
                  <a:pt x="0" y="188155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3953912" y="85037"/>
            <a:ext cx="4334088" cy="1887326"/>
          </a:xfrm>
          <a:custGeom>
            <a:avLst/>
            <a:gdLst/>
            <a:ahLst/>
            <a:cxnLst/>
            <a:rect l="l" t="t" r="r" b="b"/>
            <a:pathLst>
              <a:path w="4334088" h="1887326">
                <a:moveTo>
                  <a:pt x="0" y="0"/>
                </a:moveTo>
                <a:lnTo>
                  <a:pt x="4334088" y="0"/>
                </a:lnTo>
                <a:lnTo>
                  <a:pt x="4334088" y="1887326"/>
                </a:lnTo>
                <a:lnTo>
                  <a:pt x="0" y="188732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tretch>
            <a:fillRect/>
          </a:stretch>
        </p:blipFill>
        <p:spPr>
          <a:xfrm>
            <a:off x="1592681" y="1376663"/>
            <a:ext cx="5176910" cy="8893132"/>
          </a:xfrm>
          <a:prstGeom prst="rect">
            <a:avLst/>
          </a:prstGeom>
        </p:spPr>
      </p:pic>
      <p:sp>
        <p:nvSpPr>
          <p:cNvPr id="6" name="Freeform 6"/>
          <p:cNvSpPr/>
          <p:nvPr/>
        </p:nvSpPr>
        <p:spPr>
          <a:xfrm>
            <a:off x="6489043" y="2373398"/>
            <a:ext cx="11301259" cy="6032047"/>
          </a:xfrm>
          <a:custGeom>
            <a:avLst/>
            <a:gdLst/>
            <a:ahLst/>
            <a:cxnLst/>
            <a:rect l="l" t="t" r="r" b="b"/>
            <a:pathLst>
              <a:path w="11301259" h="6032047">
                <a:moveTo>
                  <a:pt x="0" y="0"/>
                </a:moveTo>
                <a:lnTo>
                  <a:pt x="11301259" y="0"/>
                </a:lnTo>
                <a:lnTo>
                  <a:pt x="11301259" y="6032047"/>
                </a:lnTo>
                <a:lnTo>
                  <a:pt x="0" y="6032047"/>
                </a:lnTo>
                <a:lnTo>
                  <a:pt x="0" y="0"/>
                </a:lnTo>
                <a:close/>
              </a:path>
            </a:pathLst>
          </a:custGeom>
          <a:blipFill>
            <a:blip r:embed="rId8"/>
            <a:stretch>
              <a:fillRect/>
            </a:stretch>
          </a:blipFill>
        </p:spPr>
      </p:sp>
      <p:sp>
        <p:nvSpPr>
          <p:cNvPr id="7" name="TextBox 7"/>
          <p:cNvSpPr txBox="1"/>
          <p:nvPr/>
        </p:nvSpPr>
        <p:spPr>
          <a:xfrm>
            <a:off x="4762897" y="-38788"/>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Login page</a:t>
            </a:r>
          </a:p>
        </p:txBody>
      </p:sp>
      <p:sp>
        <p:nvSpPr>
          <p:cNvPr id="8" name="TextBox 8"/>
          <p:cNvSpPr txBox="1"/>
          <p:nvPr/>
        </p:nvSpPr>
        <p:spPr>
          <a:xfrm>
            <a:off x="172785" y="1270625"/>
            <a:ext cx="13352319" cy="520512"/>
          </a:xfrm>
          <a:prstGeom prst="rect">
            <a:avLst/>
          </a:prstGeom>
        </p:spPr>
        <p:txBody>
          <a:bodyPr lIns="0" tIns="0" rIns="0" bIns="0" rtlCol="0" anchor="t">
            <a:spAutoFit/>
          </a:bodyPr>
          <a:lstStyle/>
          <a:p>
            <a:pPr algn="ctr">
              <a:lnSpc>
                <a:spcPts val="4385"/>
              </a:lnSpc>
              <a:spcBef>
                <a:spcPct val="0"/>
              </a:spcBef>
            </a:pPr>
            <a:r>
              <a:rPr lang="en-US" sz="3132">
                <a:solidFill>
                  <a:srgbClr val="01070A"/>
                </a:solidFill>
                <a:latin typeface="Carelia"/>
                <a:ea typeface="Carelia"/>
                <a:cs typeface="Carelia"/>
                <a:sym typeface="Carelia"/>
              </a:rPr>
              <a:t>The user enters their email and password to log in to the store.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280498" y="7548759"/>
            <a:ext cx="2120418" cy="1709541"/>
          </a:xfrm>
          <a:custGeom>
            <a:avLst/>
            <a:gdLst/>
            <a:ahLst/>
            <a:cxnLst/>
            <a:rect l="l" t="t" r="r" b="b"/>
            <a:pathLst>
              <a:path w="2120418" h="1709541">
                <a:moveTo>
                  <a:pt x="0" y="0"/>
                </a:moveTo>
                <a:lnTo>
                  <a:pt x="2120418" y="0"/>
                </a:lnTo>
                <a:lnTo>
                  <a:pt x="2120418" y="1709541"/>
                </a:lnTo>
                <a:lnTo>
                  <a:pt x="0" y="170954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3953912" y="85037"/>
            <a:ext cx="4334088" cy="1887326"/>
          </a:xfrm>
          <a:custGeom>
            <a:avLst/>
            <a:gdLst/>
            <a:ahLst/>
            <a:cxnLst/>
            <a:rect l="l" t="t" r="r" b="b"/>
            <a:pathLst>
              <a:path w="4334088" h="1887326">
                <a:moveTo>
                  <a:pt x="0" y="0"/>
                </a:moveTo>
                <a:lnTo>
                  <a:pt x="4334088" y="0"/>
                </a:lnTo>
                <a:lnTo>
                  <a:pt x="4334088" y="1887326"/>
                </a:lnTo>
                <a:lnTo>
                  <a:pt x="0" y="188732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tretch>
            <a:fillRect/>
          </a:stretch>
        </p:blipFill>
        <p:spPr>
          <a:xfrm>
            <a:off x="3390570" y="1105541"/>
            <a:ext cx="5177369" cy="8893919"/>
          </a:xfrm>
          <a:prstGeom prst="rect">
            <a:avLst/>
          </a:prstGeom>
        </p:spPr>
      </p:pic>
      <p:pic>
        <p:nvPicPr>
          <p:cNvPr id="6" name="Picture 6"/>
          <p:cNvPicPr>
            <a:picLocks noChangeAspect="1"/>
          </p:cNvPicPr>
          <p:nvPr/>
        </p:nvPicPr>
        <p:blipFill>
          <a:blip r:embed="rId8"/>
          <a:stretch>
            <a:fillRect/>
          </a:stretch>
        </p:blipFill>
        <p:spPr>
          <a:xfrm>
            <a:off x="7561869" y="1105541"/>
            <a:ext cx="5177369" cy="8893919"/>
          </a:xfrm>
          <a:prstGeom prst="rect">
            <a:avLst/>
          </a:prstGeom>
        </p:spPr>
      </p:pic>
      <p:pic>
        <p:nvPicPr>
          <p:cNvPr id="7" name="Picture 7"/>
          <p:cNvPicPr>
            <a:picLocks noChangeAspect="1"/>
          </p:cNvPicPr>
          <p:nvPr/>
        </p:nvPicPr>
        <p:blipFill>
          <a:blip r:embed="rId9"/>
          <a:stretch>
            <a:fillRect/>
          </a:stretch>
        </p:blipFill>
        <p:spPr>
          <a:xfrm>
            <a:off x="11733168" y="1105541"/>
            <a:ext cx="5177369" cy="8893919"/>
          </a:xfrm>
          <a:prstGeom prst="rect">
            <a:avLst/>
          </a:prstGeom>
        </p:spPr>
      </p:pic>
      <p:sp>
        <p:nvSpPr>
          <p:cNvPr id="8" name="TextBox 8"/>
          <p:cNvSpPr txBox="1"/>
          <p:nvPr/>
        </p:nvSpPr>
        <p:spPr>
          <a:xfrm>
            <a:off x="4762897"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Resete Password</a:t>
            </a:r>
          </a:p>
        </p:txBody>
      </p:sp>
      <p:sp>
        <p:nvSpPr>
          <p:cNvPr id="9" name="TextBox 9"/>
          <p:cNvSpPr txBox="1"/>
          <p:nvPr/>
        </p:nvSpPr>
        <p:spPr>
          <a:xfrm>
            <a:off x="544172" y="2071632"/>
            <a:ext cx="3111308" cy="4514056"/>
          </a:xfrm>
          <a:prstGeom prst="rect">
            <a:avLst/>
          </a:prstGeom>
        </p:spPr>
        <p:txBody>
          <a:bodyPr lIns="0" tIns="0" rIns="0" bIns="0" rtlCol="0" anchor="t">
            <a:spAutoFit/>
          </a:bodyPr>
          <a:lstStyle/>
          <a:p>
            <a:pPr algn="ctr">
              <a:lnSpc>
                <a:spcPts val="4385"/>
              </a:lnSpc>
              <a:spcBef>
                <a:spcPct val="0"/>
              </a:spcBef>
            </a:pPr>
            <a:r>
              <a:rPr lang="en-US" sz="3132" dirty="0">
                <a:solidFill>
                  <a:srgbClr val="01070A"/>
                </a:solidFill>
                <a:latin typeface="Carelia"/>
                <a:ea typeface="Carelia"/>
                <a:cs typeface="Carelia"/>
                <a:sym typeface="Carelia"/>
              </a:rPr>
              <a:t>*If the user </a:t>
            </a:r>
            <a:r>
              <a:rPr lang="en-US" sz="3132" dirty="0" err="1">
                <a:solidFill>
                  <a:srgbClr val="01070A"/>
                </a:solidFill>
                <a:latin typeface="Carelia"/>
                <a:ea typeface="Carelia"/>
                <a:cs typeface="Carelia"/>
                <a:sym typeface="Carelia"/>
              </a:rPr>
              <a:t>forgete</a:t>
            </a:r>
            <a:r>
              <a:rPr lang="en-US" sz="3132" dirty="0">
                <a:solidFill>
                  <a:srgbClr val="01070A"/>
                </a:solidFill>
                <a:latin typeface="Carelia"/>
                <a:ea typeface="Carelia"/>
                <a:cs typeface="Carelia"/>
                <a:sym typeface="Carelia"/>
              </a:rPr>
              <a:t> the password or want to change it he can press on “</a:t>
            </a:r>
            <a:r>
              <a:rPr lang="ar-IL" sz="3200" b="1" dirty="0"/>
              <a:t>هل نسيت كلمة المرور</a:t>
            </a:r>
            <a:r>
              <a:rPr lang="en-US" sz="3132" dirty="0">
                <a:solidFill>
                  <a:srgbClr val="01070A"/>
                </a:solidFill>
                <a:latin typeface="Carelia"/>
                <a:ea typeface="Carelia"/>
                <a:cs typeface="Carelia"/>
                <a:sym typeface="Carelia"/>
              </a:rPr>
              <a:t>” in login page.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280498" y="7548759"/>
            <a:ext cx="2120418" cy="1709541"/>
          </a:xfrm>
          <a:custGeom>
            <a:avLst/>
            <a:gdLst/>
            <a:ahLst/>
            <a:cxnLst/>
            <a:rect l="l" t="t" r="r" b="b"/>
            <a:pathLst>
              <a:path w="2120418" h="1709541">
                <a:moveTo>
                  <a:pt x="0" y="0"/>
                </a:moveTo>
                <a:lnTo>
                  <a:pt x="2120418" y="0"/>
                </a:lnTo>
                <a:lnTo>
                  <a:pt x="2120418" y="1709541"/>
                </a:lnTo>
                <a:lnTo>
                  <a:pt x="0" y="170954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3953912" y="85037"/>
            <a:ext cx="4334088" cy="1887326"/>
          </a:xfrm>
          <a:custGeom>
            <a:avLst/>
            <a:gdLst/>
            <a:ahLst/>
            <a:cxnLst/>
            <a:rect l="l" t="t" r="r" b="b"/>
            <a:pathLst>
              <a:path w="4334088" h="1887326">
                <a:moveTo>
                  <a:pt x="0" y="0"/>
                </a:moveTo>
                <a:lnTo>
                  <a:pt x="4334088" y="0"/>
                </a:lnTo>
                <a:lnTo>
                  <a:pt x="4334088" y="1887326"/>
                </a:lnTo>
                <a:lnTo>
                  <a:pt x="0" y="188732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tretch>
            <a:fillRect/>
          </a:stretch>
        </p:blipFill>
        <p:spPr>
          <a:xfrm>
            <a:off x="3390570" y="1105541"/>
            <a:ext cx="5177369" cy="8893919"/>
          </a:xfrm>
          <a:prstGeom prst="rect">
            <a:avLst/>
          </a:prstGeom>
        </p:spPr>
      </p:pic>
      <p:sp>
        <p:nvSpPr>
          <p:cNvPr id="6" name="Freeform 6"/>
          <p:cNvSpPr/>
          <p:nvPr/>
        </p:nvSpPr>
        <p:spPr>
          <a:xfrm>
            <a:off x="8303029" y="2470368"/>
            <a:ext cx="9440799" cy="5933161"/>
          </a:xfrm>
          <a:custGeom>
            <a:avLst/>
            <a:gdLst/>
            <a:ahLst/>
            <a:cxnLst/>
            <a:rect l="l" t="t" r="r" b="b"/>
            <a:pathLst>
              <a:path w="11301259" h="5933161">
                <a:moveTo>
                  <a:pt x="0" y="0"/>
                </a:moveTo>
                <a:lnTo>
                  <a:pt x="11301259" y="0"/>
                </a:lnTo>
                <a:lnTo>
                  <a:pt x="11301259" y="5933161"/>
                </a:lnTo>
                <a:lnTo>
                  <a:pt x="0" y="5933161"/>
                </a:lnTo>
                <a:lnTo>
                  <a:pt x="0" y="0"/>
                </a:lnTo>
                <a:close/>
              </a:path>
            </a:pathLst>
          </a:custGeom>
          <a:blipFill>
            <a:blip r:embed="rId8"/>
            <a:stretch>
              <a:fillRect/>
            </a:stretch>
          </a:blipFill>
        </p:spPr>
      </p:sp>
      <p:sp>
        <p:nvSpPr>
          <p:cNvPr id="7" name="TextBox 7"/>
          <p:cNvSpPr txBox="1"/>
          <p:nvPr/>
        </p:nvSpPr>
        <p:spPr>
          <a:xfrm>
            <a:off x="4762897"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Sign Up page</a:t>
            </a:r>
          </a:p>
        </p:txBody>
      </p:sp>
      <p:sp>
        <p:nvSpPr>
          <p:cNvPr id="8" name="TextBox 8"/>
          <p:cNvSpPr txBox="1"/>
          <p:nvPr/>
        </p:nvSpPr>
        <p:spPr>
          <a:xfrm>
            <a:off x="544172" y="2071632"/>
            <a:ext cx="3111308" cy="4387662"/>
          </a:xfrm>
          <a:prstGeom prst="rect">
            <a:avLst/>
          </a:prstGeom>
        </p:spPr>
        <p:txBody>
          <a:bodyPr lIns="0" tIns="0" rIns="0" bIns="0" rtlCol="0" anchor="t">
            <a:spAutoFit/>
          </a:bodyPr>
          <a:lstStyle/>
          <a:p>
            <a:pPr algn="ctr">
              <a:lnSpc>
                <a:spcPts val="4385"/>
              </a:lnSpc>
              <a:spcBef>
                <a:spcPct val="0"/>
              </a:spcBef>
            </a:pPr>
            <a:r>
              <a:rPr lang="en-US" sz="3132">
                <a:solidFill>
                  <a:srgbClr val="01070A"/>
                </a:solidFill>
                <a:latin typeface="Carelia"/>
                <a:ea typeface="Carelia"/>
                <a:cs typeface="Carelia"/>
                <a:sym typeface="Carelia"/>
              </a:rPr>
              <a:t>*If the user does not have an account, they click on "Create Account" to register a new account.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0" y="-61731"/>
            <a:ext cx="2262993" cy="1824489"/>
          </a:xfrm>
          <a:custGeom>
            <a:avLst/>
            <a:gdLst/>
            <a:ahLst/>
            <a:cxnLst/>
            <a:rect l="l" t="t" r="r" b="b"/>
            <a:pathLst>
              <a:path w="2262993" h="1824489">
                <a:moveTo>
                  <a:pt x="0" y="0"/>
                </a:moveTo>
                <a:lnTo>
                  <a:pt x="2262993" y="0"/>
                </a:lnTo>
                <a:lnTo>
                  <a:pt x="2262993" y="1824490"/>
                </a:lnTo>
                <a:lnTo>
                  <a:pt x="0" y="182449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6419364" y="9258300"/>
            <a:ext cx="1868636" cy="813718"/>
          </a:xfrm>
          <a:custGeom>
            <a:avLst/>
            <a:gdLst/>
            <a:ahLst/>
            <a:cxnLst/>
            <a:rect l="l" t="t" r="r" b="b"/>
            <a:pathLst>
              <a:path w="1868636" h="813718">
                <a:moveTo>
                  <a:pt x="0" y="0"/>
                </a:moveTo>
                <a:lnTo>
                  <a:pt x="1868636" y="0"/>
                </a:lnTo>
                <a:lnTo>
                  <a:pt x="1868636" y="813718"/>
                </a:lnTo>
                <a:lnTo>
                  <a:pt x="0" y="81371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tretch>
            <a:fillRect/>
          </a:stretch>
        </p:blipFill>
        <p:spPr>
          <a:xfrm>
            <a:off x="393546" y="1140838"/>
            <a:ext cx="5154953" cy="8855413"/>
          </a:xfrm>
          <a:prstGeom prst="rect">
            <a:avLst/>
          </a:prstGeom>
        </p:spPr>
      </p:pic>
      <p:pic>
        <p:nvPicPr>
          <p:cNvPr id="6" name="Picture 6"/>
          <p:cNvPicPr>
            <a:picLocks noChangeAspect="1"/>
          </p:cNvPicPr>
          <p:nvPr/>
        </p:nvPicPr>
        <p:blipFill>
          <a:blip r:embed="rId8"/>
          <a:stretch>
            <a:fillRect/>
          </a:stretch>
        </p:blipFill>
        <p:spPr>
          <a:xfrm>
            <a:off x="4478327" y="1140838"/>
            <a:ext cx="5154953" cy="8855413"/>
          </a:xfrm>
          <a:prstGeom prst="rect">
            <a:avLst/>
          </a:prstGeom>
        </p:spPr>
      </p:pic>
      <p:pic>
        <p:nvPicPr>
          <p:cNvPr id="7" name="Picture 7"/>
          <p:cNvPicPr>
            <a:picLocks noChangeAspect="1"/>
          </p:cNvPicPr>
          <p:nvPr/>
        </p:nvPicPr>
        <p:blipFill>
          <a:blip r:embed="rId9"/>
          <a:stretch>
            <a:fillRect/>
          </a:stretch>
        </p:blipFill>
        <p:spPr>
          <a:xfrm>
            <a:off x="8776189" y="1140838"/>
            <a:ext cx="5154953" cy="8855413"/>
          </a:xfrm>
          <a:prstGeom prst="rect">
            <a:avLst/>
          </a:prstGeom>
        </p:spPr>
      </p:pic>
      <p:pic>
        <p:nvPicPr>
          <p:cNvPr id="8" name="Picture 8"/>
          <p:cNvPicPr>
            <a:picLocks noChangeAspect="1"/>
          </p:cNvPicPr>
          <p:nvPr/>
        </p:nvPicPr>
        <p:blipFill>
          <a:blip r:embed="rId10"/>
          <a:stretch>
            <a:fillRect/>
          </a:stretch>
        </p:blipFill>
        <p:spPr>
          <a:xfrm>
            <a:off x="12842298" y="1140838"/>
            <a:ext cx="5154953" cy="8855413"/>
          </a:xfrm>
          <a:prstGeom prst="rect">
            <a:avLst/>
          </a:prstGeom>
        </p:spPr>
      </p:pic>
      <p:sp>
        <p:nvSpPr>
          <p:cNvPr id="9" name="TextBox 9"/>
          <p:cNvSpPr txBox="1"/>
          <p:nvPr/>
        </p:nvSpPr>
        <p:spPr>
          <a:xfrm>
            <a:off x="4124722"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Home Screen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0" y="8462511"/>
            <a:ext cx="2262993" cy="1824489"/>
          </a:xfrm>
          <a:custGeom>
            <a:avLst/>
            <a:gdLst/>
            <a:ahLst/>
            <a:cxnLst/>
            <a:rect l="l" t="t" r="r" b="b"/>
            <a:pathLst>
              <a:path w="2262993" h="1824489">
                <a:moveTo>
                  <a:pt x="0" y="0"/>
                </a:moveTo>
                <a:lnTo>
                  <a:pt x="2262993" y="0"/>
                </a:lnTo>
                <a:lnTo>
                  <a:pt x="2262993" y="1824489"/>
                </a:lnTo>
                <a:lnTo>
                  <a:pt x="0" y="182448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5972774" y="20509"/>
            <a:ext cx="2315226" cy="1008191"/>
          </a:xfrm>
          <a:custGeom>
            <a:avLst/>
            <a:gdLst/>
            <a:ahLst/>
            <a:cxnLst/>
            <a:rect l="l" t="t" r="r" b="b"/>
            <a:pathLst>
              <a:path w="2315226" h="1008191">
                <a:moveTo>
                  <a:pt x="0" y="0"/>
                </a:moveTo>
                <a:lnTo>
                  <a:pt x="2315226" y="0"/>
                </a:lnTo>
                <a:lnTo>
                  <a:pt x="2315226" y="1008191"/>
                </a:lnTo>
                <a:lnTo>
                  <a:pt x="0" y="100819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pic>
        <p:nvPicPr>
          <p:cNvPr id="5" name="Picture 5"/>
          <p:cNvPicPr>
            <a:picLocks noChangeAspect="1"/>
          </p:cNvPicPr>
          <p:nvPr/>
        </p:nvPicPr>
        <p:blipFill>
          <a:blip r:embed="rId7"/>
          <a:stretch>
            <a:fillRect/>
          </a:stretch>
        </p:blipFill>
        <p:spPr>
          <a:xfrm>
            <a:off x="1814710" y="1479560"/>
            <a:ext cx="5192722" cy="8920294"/>
          </a:xfrm>
          <a:prstGeom prst="rect">
            <a:avLst/>
          </a:prstGeom>
        </p:spPr>
      </p:pic>
      <p:pic>
        <p:nvPicPr>
          <p:cNvPr id="6" name="Picture 6"/>
          <p:cNvPicPr>
            <a:picLocks noChangeAspect="1"/>
          </p:cNvPicPr>
          <p:nvPr/>
        </p:nvPicPr>
        <p:blipFill>
          <a:blip r:embed="rId8"/>
          <a:stretch>
            <a:fillRect/>
          </a:stretch>
        </p:blipFill>
        <p:spPr>
          <a:xfrm>
            <a:off x="6372157" y="1479560"/>
            <a:ext cx="5192722" cy="8920294"/>
          </a:xfrm>
          <a:prstGeom prst="rect">
            <a:avLst/>
          </a:prstGeom>
        </p:spPr>
      </p:pic>
      <p:pic>
        <p:nvPicPr>
          <p:cNvPr id="7" name="Picture 7"/>
          <p:cNvPicPr>
            <a:picLocks noChangeAspect="1"/>
          </p:cNvPicPr>
          <p:nvPr/>
        </p:nvPicPr>
        <p:blipFill>
          <a:blip r:embed="rId9"/>
          <a:stretch>
            <a:fillRect/>
          </a:stretch>
        </p:blipFill>
        <p:spPr>
          <a:xfrm>
            <a:off x="10925888" y="1479560"/>
            <a:ext cx="5192722" cy="8920294"/>
          </a:xfrm>
          <a:prstGeom prst="rect">
            <a:avLst/>
          </a:prstGeom>
        </p:spPr>
      </p:pic>
      <p:sp>
        <p:nvSpPr>
          <p:cNvPr id="8" name="TextBox 8"/>
          <p:cNvSpPr txBox="1"/>
          <p:nvPr/>
        </p:nvSpPr>
        <p:spPr>
          <a:xfrm>
            <a:off x="4124722"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Category page</a:t>
            </a:r>
          </a:p>
        </p:txBody>
      </p:sp>
      <p:sp>
        <p:nvSpPr>
          <p:cNvPr id="9" name="TextBox 9"/>
          <p:cNvSpPr txBox="1"/>
          <p:nvPr/>
        </p:nvSpPr>
        <p:spPr>
          <a:xfrm>
            <a:off x="3408455" y="1547744"/>
            <a:ext cx="2005231" cy="389424"/>
          </a:xfrm>
          <a:prstGeom prst="rect">
            <a:avLst/>
          </a:prstGeom>
        </p:spPr>
        <p:txBody>
          <a:bodyPr lIns="0" tIns="0" rIns="0" bIns="0" rtlCol="0" anchor="t">
            <a:spAutoFit/>
          </a:bodyPr>
          <a:lstStyle/>
          <a:p>
            <a:pPr algn="ctr">
              <a:lnSpc>
                <a:spcPts val="3210"/>
              </a:lnSpc>
              <a:spcBef>
                <a:spcPct val="0"/>
              </a:spcBef>
            </a:pPr>
            <a:r>
              <a:rPr lang="en-US" sz="2293" b="1">
                <a:solidFill>
                  <a:srgbClr val="01070A"/>
                </a:solidFill>
                <a:latin typeface="Open Sans Bold"/>
                <a:ea typeface="Open Sans Bold"/>
                <a:cs typeface="Open Sans Bold"/>
                <a:sym typeface="Open Sans Bold"/>
              </a:rPr>
              <a:t>NEW BOOK</a:t>
            </a:r>
          </a:p>
        </p:txBody>
      </p:sp>
      <p:sp>
        <p:nvSpPr>
          <p:cNvPr id="10" name="TextBox 10"/>
          <p:cNvSpPr txBox="1"/>
          <p:nvPr/>
        </p:nvSpPr>
        <p:spPr>
          <a:xfrm>
            <a:off x="8076501" y="1547744"/>
            <a:ext cx="2005231" cy="389424"/>
          </a:xfrm>
          <a:prstGeom prst="rect">
            <a:avLst/>
          </a:prstGeom>
        </p:spPr>
        <p:txBody>
          <a:bodyPr lIns="0" tIns="0" rIns="0" bIns="0" rtlCol="0" anchor="t">
            <a:spAutoFit/>
          </a:bodyPr>
          <a:lstStyle/>
          <a:p>
            <a:pPr algn="ctr">
              <a:lnSpc>
                <a:spcPts val="3210"/>
              </a:lnSpc>
              <a:spcBef>
                <a:spcPct val="0"/>
              </a:spcBef>
            </a:pPr>
            <a:r>
              <a:rPr lang="en-US" sz="2293" b="1">
                <a:solidFill>
                  <a:srgbClr val="01070A"/>
                </a:solidFill>
                <a:latin typeface="Open Sans Bold"/>
                <a:ea typeface="Open Sans Bold"/>
                <a:cs typeface="Open Sans Bold"/>
                <a:sym typeface="Open Sans Bold"/>
              </a:rPr>
              <a:t>USED BOOK</a:t>
            </a:r>
          </a:p>
        </p:txBody>
      </p:sp>
      <p:sp>
        <p:nvSpPr>
          <p:cNvPr id="11" name="TextBox 11"/>
          <p:cNvSpPr txBox="1"/>
          <p:nvPr/>
        </p:nvSpPr>
        <p:spPr>
          <a:xfrm>
            <a:off x="12748732" y="1547744"/>
            <a:ext cx="2005231" cy="389424"/>
          </a:xfrm>
          <a:prstGeom prst="rect">
            <a:avLst/>
          </a:prstGeom>
        </p:spPr>
        <p:txBody>
          <a:bodyPr lIns="0" tIns="0" rIns="0" bIns="0" rtlCol="0" anchor="t">
            <a:spAutoFit/>
          </a:bodyPr>
          <a:lstStyle/>
          <a:p>
            <a:pPr algn="ctr">
              <a:lnSpc>
                <a:spcPts val="3210"/>
              </a:lnSpc>
              <a:spcBef>
                <a:spcPct val="0"/>
              </a:spcBef>
            </a:pPr>
            <a:r>
              <a:rPr lang="en-US" sz="2293" b="1">
                <a:solidFill>
                  <a:srgbClr val="01070A"/>
                </a:solidFill>
                <a:latin typeface="Open Sans Bold"/>
                <a:ea typeface="Open Sans Bold"/>
                <a:cs typeface="Open Sans Bold"/>
                <a:sym typeface="Open Sans Bold"/>
              </a:rPr>
              <a:t>ORDER BOOK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0" y="8462511"/>
            <a:ext cx="2262993" cy="1824489"/>
          </a:xfrm>
          <a:custGeom>
            <a:avLst/>
            <a:gdLst/>
            <a:ahLst/>
            <a:cxnLst/>
            <a:rect l="l" t="t" r="r" b="b"/>
            <a:pathLst>
              <a:path w="2262993" h="1824489">
                <a:moveTo>
                  <a:pt x="0" y="0"/>
                </a:moveTo>
                <a:lnTo>
                  <a:pt x="2262993" y="0"/>
                </a:lnTo>
                <a:lnTo>
                  <a:pt x="2262993" y="1824489"/>
                </a:lnTo>
                <a:lnTo>
                  <a:pt x="0" y="182448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3556538" y="20509"/>
            <a:ext cx="4731462" cy="2060367"/>
          </a:xfrm>
          <a:custGeom>
            <a:avLst/>
            <a:gdLst/>
            <a:ahLst/>
            <a:cxnLst/>
            <a:rect l="l" t="t" r="r" b="b"/>
            <a:pathLst>
              <a:path w="4731462" h="2060367">
                <a:moveTo>
                  <a:pt x="0" y="0"/>
                </a:moveTo>
                <a:lnTo>
                  <a:pt x="4731462" y="0"/>
                </a:lnTo>
                <a:lnTo>
                  <a:pt x="4731462" y="2060367"/>
                </a:lnTo>
                <a:lnTo>
                  <a:pt x="0" y="206036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TextBox 5"/>
          <p:cNvSpPr txBox="1"/>
          <p:nvPr/>
        </p:nvSpPr>
        <p:spPr>
          <a:xfrm>
            <a:off x="3022540" y="227157"/>
            <a:ext cx="9864388"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 Dicount page</a:t>
            </a:r>
          </a:p>
        </p:txBody>
      </p:sp>
      <p:sp>
        <p:nvSpPr>
          <p:cNvPr id="6" name="Freeform 6"/>
          <p:cNvSpPr/>
          <p:nvPr/>
        </p:nvSpPr>
        <p:spPr>
          <a:xfrm>
            <a:off x="13556538" y="6767061"/>
            <a:ext cx="6266893" cy="4307065"/>
          </a:xfrm>
          <a:custGeom>
            <a:avLst/>
            <a:gdLst/>
            <a:ahLst/>
            <a:cxnLst/>
            <a:rect l="l" t="t" r="r" b="b"/>
            <a:pathLst>
              <a:path w="6266893" h="4307065">
                <a:moveTo>
                  <a:pt x="0" y="0"/>
                </a:moveTo>
                <a:lnTo>
                  <a:pt x="6266894" y="0"/>
                </a:lnTo>
                <a:lnTo>
                  <a:pt x="6266894" y="4307065"/>
                </a:lnTo>
                <a:lnTo>
                  <a:pt x="0" y="430706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pic>
        <p:nvPicPr>
          <p:cNvPr id="7" name="Picture 7"/>
          <p:cNvPicPr>
            <a:picLocks noChangeAspect="1"/>
          </p:cNvPicPr>
          <p:nvPr/>
        </p:nvPicPr>
        <p:blipFill>
          <a:blip r:embed="rId9"/>
          <a:stretch>
            <a:fillRect/>
          </a:stretch>
        </p:blipFill>
        <p:spPr>
          <a:xfrm>
            <a:off x="6585489" y="1200567"/>
            <a:ext cx="5117022" cy="8790254"/>
          </a:xfrm>
          <a:prstGeom prst="rect">
            <a:avLst/>
          </a:prstGeom>
        </p:spPr>
      </p:pic>
      <p:sp>
        <p:nvSpPr>
          <p:cNvPr id="8" name="TextBox 8"/>
          <p:cNvSpPr txBox="1"/>
          <p:nvPr/>
        </p:nvSpPr>
        <p:spPr>
          <a:xfrm>
            <a:off x="2578969" y="2379399"/>
            <a:ext cx="3111308" cy="2730312"/>
          </a:xfrm>
          <a:prstGeom prst="rect">
            <a:avLst/>
          </a:prstGeom>
        </p:spPr>
        <p:txBody>
          <a:bodyPr lIns="0" tIns="0" rIns="0" bIns="0" rtlCol="0" anchor="t">
            <a:spAutoFit/>
          </a:bodyPr>
          <a:lstStyle/>
          <a:p>
            <a:pPr algn="ctr">
              <a:lnSpc>
                <a:spcPts val="4385"/>
              </a:lnSpc>
              <a:spcBef>
                <a:spcPct val="0"/>
              </a:spcBef>
            </a:pPr>
            <a:r>
              <a:rPr lang="en-US" sz="3132">
                <a:solidFill>
                  <a:srgbClr val="01070A"/>
                </a:solidFill>
                <a:latin typeface="Carelia"/>
                <a:ea typeface="Carelia"/>
                <a:cs typeface="Carelia"/>
                <a:sym typeface="Carelia"/>
              </a:rPr>
              <a:t>The user  can see all books  with a discount on the offers page.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0" y="8401063"/>
            <a:ext cx="2339209" cy="1885937"/>
          </a:xfrm>
          <a:custGeom>
            <a:avLst/>
            <a:gdLst/>
            <a:ahLst/>
            <a:cxnLst/>
            <a:rect l="l" t="t" r="r" b="b"/>
            <a:pathLst>
              <a:path w="2339209" h="1885937">
                <a:moveTo>
                  <a:pt x="0" y="0"/>
                </a:moveTo>
                <a:lnTo>
                  <a:pt x="2339209" y="0"/>
                </a:lnTo>
                <a:lnTo>
                  <a:pt x="2339209" y="1885937"/>
                </a:lnTo>
                <a:lnTo>
                  <a:pt x="0" y="188593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4671466" y="20509"/>
            <a:ext cx="3616534" cy="1574860"/>
          </a:xfrm>
          <a:custGeom>
            <a:avLst/>
            <a:gdLst/>
            <a:ahLst/>
            <a:cxnLst/>
            <a:rect l="l" t="t" r="r" b="b"/>
            <a:pathLst>
              <a:path w="3616534" h="1574860">
                <a:moveTo>
                  <a:pt x="0" y="0"/>
                </a:moveTo>
                <a:lnTo>
                  <a:pt x="3616534" y="0"/>
                </a:lnTo>
                <a:lnTo>
                  <a:pt x="3616534" y="1574860"/>
                </a:lnTo>
                <a:lnTo>
                  <a:pt x="0" y="157486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TextBox 5"/>
          <p:cNvSpPr txBox="1"/>
          <p:nvPr/>
        </p:nvSpPr>
        <p:spPr>
          <a:xfrm>
            <a:off x="4124722"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Book Details Page</a:t>
            </a:r>
          </a:p>
        </p:txBody>
      </p:sp>
      <p:pic>
        <p:nvPicPr>
          <p:cNvPr id="6" name="Picture 6"/>
          <p:cNvPicPr>
            <a:picLocks noChangeAspect="1"/>
          </p:cNvPicPr>
          <p:nvPr/>
        </p:nvPicPr>
        <p:blipFill>
          <a:blip r:embed="rId7"/>
          <a:stretch>
            <a:fillRect/>
          </a:stretch>
        </p:blipFill>
        <p:spPr>
          <a:xfrm>
            <a:off x="5909281" y="1651787"/>
            <a:ext cx="5193089" cy="8920924"/>
          </a:xfrm>
          <a:prstGeom prst="rect">
            <a:avLst/>
          </a:prstGeom>
        </p:spPr>
      </p:pic>
      <p:pic>
        <p:nvPicPr>
          <p:cNvPr id="7" name="Picture 7"/>
          <p:cNvPicPr>
            <a:picLocks noChangeAspect="1"/>
          </p:cNvPicPr>
          <p:nvPr/>
        </p:nvPicPr>
        <p:blipFill>
          <a:blip r:embed="rId8"/>
          <a:stretch>
            <a:fillRect/>
          </a:stretch>
        </p:blipFill>
        <p:spPr>
          <a:xfrm>
            <a:off x="11478511" y="1513139"/>
            <a:ext cx="5193089" cy="8920924"/>
          </a:xfrm>
          <a:prstGeom prst="rect">
            <a:avLst/>
          </a:prstGeom>
        </p:spPr>
      </p:pic>
      <p:sp>
        <p:nvSpPr>
          <p:cNvPr id="8" name="TextBox 8"/>
          <p:cNvSpPr txBox="1"/>
          <p:nvPr/>
        </p:nvSpPr>
        <p:spPr>
          <a:xfrm>
            <a:off x="346621" y="2078381"/>
            <a:ext cx="5340297" cy="5642570"/>
          </a:xfrm>
          <a:prstGeom prst="rect">
            <a:avLst/>
          </a:prstGeom>
        </p:spPr>
        <p:txBody>
          <a:bodyPr lIns="0" tIns="0" rIns="0" bIns="0" rtlCol="0" anchor="t">
            <a:spAutoFit/>
          </a:bodyPr>
          <a:lstStyle/>
          <a:p>
            <a:pPr algn="ctr">
              <a:lnSpc>
                <a:spcPts val="5496"/>
              </a:lnSpc>
              <a:spcBef>
                <a:spcPct val="0"/>
              </a:spcBef>
            </a:pPr>
            <a:r>
              <a:rPr lang="en-US" sz="3926" dirty="0">
                <a:solidFill>
                  <a:srgbClr val="01070A"/>
                </a:solidFill>
                <a:latin typeface="Carelia"/>
                <a:ea typeface="Carelia"/>
                <a:cs typeface="Carelia"/>
                <a:sym typeface="Carelia"/>
              </a:rPr>
              <a:t>When clicking on</a:t>
            </a:r>
            <a:endParaRPr lang="ar-IL" sz="3926" dirty="0">
              <a:solidFill>
                <a:srgbClr val="01070A"/>
              </a:solidFill>
              <a:latin typeface="Carelia"/>
              <a:ea typeface="Carelia"/>
              <a:cs typeface="Carelia"/>
              <a:sym typeface="Carelia"/>
            </a:endParaRPr>
          </a:p>
          <a:p>
            <a:pPr algn="ctr">
              <a:lnSpc>
                <a:spcPts val="5496"/>
              </a:lnSpc>
              <a:spcBef>
                <a:spcPct val="0"/>
              </a:spcBef>
            </a:pPr>
            <a:r>
              <a:rPr lang="en-US" sz="3926" dirty="0">
                <a:solidFill>
                  <a:srgbClr val="01070A"/>
                </a:solidFill>
                <a:latin typeface="Carelia"/>
                <a:ea typeface="Carelia"/>
                <a:cs typeface="Carelia"/>
                <a:sym typeface="Carelia"/>
              </a:rPr>
              <a:t> "</a:t>
            </a:r>
            <a:r>
              <a:rPr lang="ar-IL" sz="4000" b="1" dirty="0"/>
              <a:t> التفاصيل</a:t>
            </a:r>
            <a:r>
              <a:rPr lang="en-US" sz="3926" dirty="0">
                <a:solidFill>
                  <a:srgbClr val="01070A"/>
                </a:solidFill>
                <a:latin typeface="Carelia"/>
                <a:ea typeface="Carelia"/>
                <a:cs typeface="Carelia"/>
                <a:sym typeface="Carelia"/>
              </a:rPr>
              <a:t>" while displaying the book, a new page opens to show all the book's details, including the book's rating and user comments.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0" y="8462511"/>
            <a:ext cx="2262993" cy="1824489"/>
          </a:xfrm>
          <a:custGeom>
            <a:avLst/>
            <a:gdLst/>
            <a:ahLst/>
            <a:cxnLst/>
            <a:rect l="l" t="t" r="r" b="b"/>
            <a:pathLst>
              <a:path w="2262993" h="1824489">
                <a:moveTo>
                  <a:pt x="0" y="0"/>
                </a:moveTo>
                <a:lnTo>
                  <a:pt x="2262993" y="0"/>
                </a:lnTo>
                <a:lnTo>
                  <a:pt x="2262993" y="1824489"/>
                </a:lnTo>
                <a:lnTo>
                  <a:pt x="0" y="182448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3556538" y="20509"/>
            <a:ext cx="4731462" cy="2060367"/>
          </a:xfrm>
          <a:custGeom>
            <a:avLst/>
            <a:gdLst/>
            <a:ahLst/>
            <a:cxnLst/>
            <a:rect l="l" t="t" r="r" b="b"/>
            <a:pathLst>
              <a:path w="4731462" h="2060367">
                <a:moveTo>
                  <a:pt x="0" y="0"/>
                </a:moveTo>
                <a:lnTo>
                  <a:pt x="4731462" y="0"/>
                </a:lnTo>
                <a:lnTo>
                  <a:pt x="4731462" y="2060367"/>
                </a:lnTo>
                <a:lnTo>
                  <a:pt x="0" y="206036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14614615" y="7494249"/>
            <a:ext cx="5208817" cy="3579878"/>
          </a:xfrm>
          <a:custGeom>
            <a:avLst/>
            <a:gdLst/>
            <a:ahLst/>
            <a:cxnLst/>
            <a:rect l="l" t="t" r="r" b="b"/>
            <a:pathLst>
              <a:path w="5208817" h="3579878">
                <a:moveTo>
                  <a:pt x="0" y="0"/>
                </a:moveTo>
                <a:lnTo>
                  <a:pt x="5208817" y="0"/>
                </a:lnTo>
                <a:lnTo>
                  <a:pt x="5208817" y="3579877"/>
                </a:lnTo>
                <a:lnTo>
                  <a:pt x="0" y="357987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6" name="Freeform 6"/>
          <p:cNvSpPr/>
          <p:nvPr/>
        </p:nvSpPr>
        <p:spPr>
          <a:xfrm rot="-2790442" flipH="1">
            <a:off x="7738481" y="4305803"/>
            <a:ext cx="2043165" cy="1675395"/>
          </a:xfrm>
          <a:custGeom>
            <a:avLst/>
            <a:gdLst/>
            <a:ahLst/>
            <a:cxnLst/>
            <a:rect l="l" t="t" r="r" b="b"/>
            <a:pathLst>
              <a:path w="2043165" h="1675395">
                <a:moveTo>
                  <a:pt x="2043165" y="0"/>
                </a:moveTo>
                <a:lnTo>
                  <a:pt x="0" y="0"/>
                </a:lnTo>
                <a:lnTo>
                  <a:pt x="0" y="1675394"/>
                </a:lnTo>
                <a:lnTo>
                  <a:pt x="2043165" y="1675394"/>
                </a:lnTo>
                <a:lnTo>
                  <a:pt x="2043165" y="0"/>
                </a:lnTo>
                <a:close/>
              </a:path>
            </a:pathLst>
          </a:custGeom>
          <a:blipFill>
            <a:blip r:embed="rId9">
              <a:extLst>
                <a:ext uri="{96DAC541-7B7A-43D3-8B79-37D633B846F1}">
                  <asvg:svgBlip xmlns:asvg="http://schemas.microsoft.com/office/drawing/2016/SVG/main" r:embed="rId10"/>
                </a:ext>
              </a:extLst>
            </a:blip>
            <a:stretch>
              <a:fillRect/>
            </a:stretch>
          </a:blipFill>
        </p:spPr>
      </p:sp>
      <p:pic>
        <p:nvPicPr>
          <p:cNvPr id="7" name="Picture 7"/>
          <p:cNvPicPr>
            <a:picLocks noChangeAspect="1"/>
          </p:cNvPicPr>
          <p:nvPr/>
        </p:nvPicPr>
        <p:blipFill>
          <a:blip r:embed="rId11"/>
          <a:stretch>
            <a:fillRect/>
          </a:stretch>
        </p:blipFill>
        <p:spPr>
          <a:xfrm>
            <a:off x="2359488" y="2169538"/>
            <a:ext cx="5154953" cy="8855413"/>
          </a:xfrm>
          <a:prstGeom prst="rect">
            <a:avLst/>
          </a:prstGeom>
        </p:spPr>
      </p:pic>
      <p:pic>
        <p:nvPicPr>
          <p:cNvPr id="8" name="Picture 8"/>
          <p:cNvPicPr>
            <a:picLocks noChangeAspect="1"/>
          </p:cNvPicPr>
          <p:nvPr/>
        </p:nvPicPr>
        <p:blipFill>
          <a:blip r:embed="rId12"/>
          <a:stretch>
            <a:fillRect/>
          </a:stretch>
        </p:blipFill>
        <p:spPr>
          <a:xfrm>
            <a:off x="10230114" y="2066048"/>
            <a:ext cx="5117022" cy="8790254"/>
          </a:xfrm>
          <a:prstGeom prst="rect">
            <a:avLst/>
          </a:prstGeom>
        </p:spPr>
      </p:pic>
      <p:sp>
        <p:nvSpPr>
          <p:cNvPr id="9" name="TextBox 9"/>
          <p:cNvSpPr txBox="1"/>
          <p:nvPr/>
        </p:nvSpPr>
        <p:spPr>
          <a:xfrm>
            <a:off x="4124722"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 Wishlist Page</a:t>
            </a:r>
          </a:p>
        </p:txBody>
      </p:sp>
      <p:sp>
        <p:nvSpPr>
          <p:cNvPr id="10" name="TextBox 10"/>
          <p:cNvSpPr txBox="1"/>
          <p:nvPr/>
        </p:nvSpPr>
        <p:spPr>
          <a:xfrm>
            <a:off x="7449230" y="6741935"/>
            <a:ext cx="2991296" cy="397956"/>
          </a:xfrm>
          <a:prstGeom prst="rect">
            <a:avLst/>
          </a:prstGeom>
        </p:spPr>
        <p:txBody>
          <a:bodyPr lIns="0" tIns="0" rIns="0" bIns="0" rtlCol="0" anchor="t">
            <a:spAutoFit/>
          </a:bodyPr>
          <a:lstStyle/>
          <a:p>
            <a:pPr algn="ctr">
              <a:lnSpc>
                <a:spcPts val="3265"/>
              </a:lnSpc>
              <a:spcBef>
                <a:spcPct val="0"/>
              </a:spcBef>
            </a:pPr>
            <a:r>
              <a:rPr lang="en-US" sz="2332">
                <a:solidFill>
                  <a:srgbClr val="01070A"/>
                </a:solidFill>
                <a:latin typeface="Carelia"/>
                <a:ea typeface="Carelia"/>
                <a:cs typeface="Carelia"/>
                <a:sym typeface="Carelia"/>
              </a:rPr>
              <a:t>Delete from Wishlist</a:t>
            </a:r>
          </a:p>
        </p:txBody>
      </p:sp>
      <p:sp>
        <p:nvSpPr>
          <p:cNvPr id="11" name="TextBox 11"/>
          <p:cNvSpPr txBox="1"/>
          <p:nvPr/>
        </p:nvSpPr>
        <p:spPr>
          <a:xfrm>
            <a:off x="447953" y="2210114"/>
            <a:ext cx="16624221" cy="520512"/>
          </a:xfrm>
          <a:prstGeom prst="rect">
            <a:avLst/>
          </a:prstGeom>
        </p:spPr>
        <p:txBody>
          <a:bodyPr lIns="0" tIns="0" rIns="0" bIns="0" rtlCol="0" anchor="t">
            <a:spAutoFit/>
          </a:bodyPr>
          <a:lstStyle/>
          <a:p>
            <a:pPr algn="ctr">
              <a:lnSpc>
                <a:spcPts val="4385"/>
              </a:lnSpc>
              <a:spcBef>
                <a:spcPct val="0"/>
              </a:spcBef>
            </a:pPr>
            <a:r>
              <a:rPr lang="en-US" sz="3132">
                <a:solidFill>
                  <a:srgbClr val="01070A"/>
                </a:solidFill>
                <a:latin typeface="Carelia"/>
                <a:ea typeface="Carelia"/>
                <a:cs typeface="Carelia"/>
                <a:sym typeface="Carelia"/>
              </a:rPr>
              <a:t>On this page, all the books that the user has added to their favorites will be displayed.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0" y="8462511"/>
            <a:ext cx="2262993" cy="1824489"/>
          </a:xfrm>
          <a:custGeom>
            <a:avLst/>
            <a:gdLst/>
            <a:ahLst/>
            <a:cxnLst/>
            <a:rect l="l" t="t" r="r" b="b"/>
            <a:pathLst>
              <a:path w="2262993" h="1824489">
                <a:moveTo>
                  <a:pt x="0" y="0"/>
                </a:moveTo>
                <a:lnTo>
                  <a:pt x="2262993" y="0"/>
                </a:lnTo>
                <a:lnTo>
                  <a:pt x="2262993" y="1824489"/>
                </a:lnTo>
                <a:lnTo>
                  <a:pt x="0" y="182448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3556538" y="20509"/>
            <a:ext cx="4731462" cy="2060367"/>
          </a:xfrm>
          <a:custGeom>
            <a:avLst/>
            <a:gdLst/>
            <a:ahLst/>
            <a:cxnLst/>
            <a:rect l="l" t="t" r="r" b="b"/>
            <a:pathLst>
              <a:path w="4731462" h="2060367">
                <a:moveTo>
                  <a:pt x="0" y="0"/>
                </a:moveTo>
                <a:lnTo>
                  <a:pt x="4731462" y="0"/>
                </a:lnTo>
                <a:lnTo>
                  <a:pt x="4731462" y="2060367"/>
                </a:lnTo>
                <a:lnTo>
                  <a:pt x="0" y="206036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TextBox 5"/>
          <p:cNvSpPr txBox="1"/>
          <p:nvPr/>
        </p:nvSpPr>
        <p:spPr>
          <a:xfrm>
            <a:off x="4124722"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 Cart Page</a:t>
            </a:r>
          </a:p>
        </p:txBody>
      </p:sp>
      <p:sp>
        <p:nvSpPr>
          <p:cNvPr id="6" name="TextBox 6"/>
          <p:cNvSpPr txBox="1"/>
          <p:nvPr/>
        </p:nvSpPr>
        <p:spPr>
          <a:xfrm>
            <a:off x="10996980" y="5937329"/>
            <a:ext cx="2260253" cy="513527"/>
          </a:xfrm>
          <a:prstGeom prst="rect">
            <a:avLst/>
          </a:prstGeom>
        </p:spPr>
        <p:txBody>
          <a:bodyPr lIns="0" tIns="0" rIns="0" bIns="0" rtlCol="0" anchor="t">
            <a:spAutoFit/>
          </a:bodyPr>
          <a:lstStyle/>
          <a:p>
            <a:pPr algn="ctr">
              <a:lnSpc>
                <a:spcPts val="4245"/>
              </a:lnSpc>
              <a:spcBef>
                <a:spcPct val="0"/>
              </a:spcBef>
            </a:pPr>
            <a:r>
              <a:rPr lang="en-US" sz="3032">
                <a:solidFill>
                  <a:srgbClr val="01070A"/>
                </a:solidFill>
                <a:latin typeface="Carelia"/>
                <a:ea typeface="Carelia"/>
                <a:cs typeface="Carelia"/>
                <a:sym typeface="Carelia"/>
              </a:rPr>
              <a:t>Make Order</a:t>
            </a:r>
          </a:p>
        </p:txBody>
      </p:sp>
      <p:sp>
        <p:nvSpPr>
          <p:cNvPr id="7" name="Freeform 7"/>
          <p:cNvSpPr/>
          <p:nvPr/>
        </p:nvSpPr>
        <p:spPr>
          <a:xfrm rot="-2790442" flipH="1">
            <a:off x="11224122" y="2988128"/>
            <a:ext cx="2043165" cy="1675395"/>
          </a:xfrm>
          <a:custGeom>
            <a:avLst/>
            <a:gdLst/>
            <a:ahLst/>
            <a:cxnLst/>
            <a:rect l="l" t="t" r="r" b="b"/>
            <a:pathLst>
              <a:path w="2043165" h="1675395">
                <a:moveTo>
                  <a:pt x="2043165" y="0"/>
                </a:moveTo>
                <a:lnTo>
                  <a:pt x="0" y="0"/>
                </a:lnTo>
                <a:lnTo>
                  <a:pt x="0" y="1675395"/>
                </a:lnTo>
                <a:lnTo>
                  <a:pt x="2043165" y="1675395"/>
                </a:lnTo>
                <a:lnTo>
                  <a:pt x="2043165" y="0"/>
                </a:lnTo>
                <a:close/>
              </a:path>
            </a:pathLst>
          </a:custGeom>
          <a:blipFill>
            <a:blip r:embed="rId7">
              <a:extLst>
                <a:ext uri="{96DAC541-7B7A-43D3-8B79-37D633B846F1}">
                  <asvg:svgBlip xmlns:asvg="http://schemas.microsoft.com/office/drawing/2016/SVG/main" r:embed="rId8"/>
                </a:ext>
              </a:extLst>
            </a:blip>
            <a:stretch>
              <a:fillRect/>
            </a:stretch>
          </a:blipFill>
        </p:spPr>
      </p:sp>
      <p:pic>
        <p:nvPicPr>
          <p:cNvPr id="8" name="Picture 8"/>
          <p:cNvPicPr>
            <a:picLocks noChangeAspect="1"/>
          </p:cNvPicPr>
          <p:nvPr/>
        </p:nvPicPr>
        <p:blipFill>
          <a:blip r:embed="rId9"/>
          <a:stretch>
            <a:fillRect/>
          </a:stretch>
        </p:blipFill>
        <p:spPr>
          <a:xfrm>
            <a:off x="6251168" y="1794961"/>
            <a:ext cx="5154953" cy="8855413"/>
          </a:xfrm>
          <a:prstGeom prst="rect">
            <a:avLst/>
          </a:prstGeom>
        </p:spPr>
      </p:pic>
      <p:pic>
        <p:nvPicPr>
          <p:cNvPr id="9" name="Picture 9"/>
          <p:cNvPicPr>
            <a:picLocks noChangeAspect="1"/>
          </p:cNvPicPr>
          <p:nvPr/>
        </p:nvPicPr>
        <p:blipFill>
          <a:blip r:embed="rId10"/>
          <a:stretch>
            <a:fillRect/>
          </a:stretch>
        </p:blipFill>
        <p:spPr>
          <a:xfrm>
            <a:off x="13082429" y="1566773"/>
            <a:ext cx="5154953" cy="8855413"/>
          </a:xfrm>
          <a:prstGeom prst="rect">
            <a:avLst/>
          </a:prstGeom>
        </p:spPr>
      </p:pic>
      <p:sp>
        <p:nvSpPr>
          <p:cNvPr id="10" name="TextBox 10"/>
          <p:cNvSpPr txBox="1"/>
          <p:nvPr/>
        </p:nvSpPr>
        <p:spPr>
          <a:xfrm>
            <a:off x="266700" y="1884407"/>
            <a:ext cx="6722419" cy="3835212"/>
          </a:xfrm>
          <a:prstGeom prst="rect">
            <a:avLst/>
          </a:prstGeom>
        </p:spPr>
        <p:txBody>
          <a:bodyPr lIns="0" tIns="0" rIns="0" bIns="0" rtlCol="0" anchor="t">
            <a:spAutoFit/>
          </a:bodyPr>
          <a:lstStyle/>
          <a:p>
            <a:pPr algn="ctr">
              <a:lnSpc>
                <a:spcPts val="4385"/>
              </a:lnSpc>
              <a:spcBef>
                <a:spcPct val="0"/>
              </a:spcBef>
            </a:pPr>
            <a:r>
              <a:rPr lang="en-US" sz="3132">
                <a:solidFill>
                  <a:srgbClr val="01070A"/>
                </a:solidFill>
                <a:latin typeface="Carelia"/>
                <a:ea typeface="Carelia"/>
                <a:cs typeface="Carelia"/>
                <a:sym typeface="Carelia"/>
              </a:rPr>
              <a:t>This page displays all the books the user has added to the cart with their quantities. The user can select the books they want to confirm for purchase and then enter their details to finalize the order.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grpSp>
        <p:nvGrpSpPr>
          <p:cNvPr id="3" name="Group 3"/>
          <p:cNvGrpSpPr/>
          <p:nvPr/>
        </p:nvGrpSpPr>
        <p:grpSpPr>
          <a:xfrm>
            <a:off x="3037331" y="2030095"/>
            <a:ext cx="13293258" cy="6791564"/>
            <a:chOff x="0" y="0"/>
            <a:chExt cx="3501105" cy="1788725"/>
          </a:xfrm>
        </p:grpSpPr>
        <p:sp>
          <p:nvSpPr>
            <p:cNvPr id="4" name="Freeform 4"/>
            <p:cNvSpPr/>
            <p:nvPr/>
          </p:nvSpPr>
          <p:spPr>
            <a:xfrm>
              <a:off x="0" y="0"/>
              <a:ext cx="3501105" cy="1788725"/>
            </a:xfrm>
            <a:custGeom>
              <a:avLst/>
              <a:gdLst/>
              <a:ahLst/>
              <a:cxnLst/>
              <a:rect l="l" t="t" r="r" b="b"/>
              <a:pathLst>
                <a:path w="3501105" h="1788725">
                  <a:moveTo>
                    <a:pt x="0" y="0"/>
                  </a:moveTo>
                  <a:lnTo>
                    <a:pt x="3501105" y="0"/>
                  </a:lnTo>
                  <a:lnTo>
                    <a:pt x="3501105" y="1788725"/>
                  </a:lnTo>
                  <a:lnTo>
                    <a:pt x="0" y="1788725"/>
                  </a:lnTo>
                  <a:close/>
                </a:path>
              </a:pathLst>
            </a:custGeom>
            <a:solidFill>
              <a:srgbClr val="000000">
                <a:alpha val="31765"/>
              </a:srgbClr>
            </a:solidFill>
            <a:ln w="38100" cap="sq">
              <a:solidFill>
                <a:srgbClr val="000000">
                  <a:alpha val="31765"/>
                </a:srgbClr>
              </a:solidFill>
              <a:prstDash val="solid"/>
              <a:miter/>
            </a:ln>
          </p:spPr>
        </p:sp>
        <p:sp>
          <p:nvSpPr>
            <p:cNvPr id="5" name="TextBox 5"/>
            <p:cNvSpPr txBox="1"/>
            <p:nvPr/>
          </p:nvSpPr>
          <p:spPr>
            <a:xfrm>
              <a:off x="0" y="-47625"/>
              <a:ext cx="3501105" cy="1836350"/>
            </a:xfrm>
            <a:prstGeom prst="rect">
              <a:avLst/>
            </a:prstGeom>
          </p:spPr>
          <p:txBody>
            <a:bodyPr lIns="50800" tIns="50800" rIns="50800" bIns="50800" rtlCol="0" anchor="ctr"/>
            <a:lstStyle/>
            <a:p>
              <a:pPr algn="ctr">
                <a:lnSpc>
                  <a:spcPts val="3210"/>
                </a:lnSpc>
              </a:pPr>
              <a:endParaRPr/>
            </a:p>
          </p:txBody>
        </p:sp>
      </p:grpSp>
      <p:grpSp>
        <p:nvGrpSpPr>
          <p:cNvPr id="6" name="Group 6"/>
          <p:cNvGrpSpPr/>
          <p:nvPr/>
        </p:nvGrpSpPr>
        <p:grpSpPr>
          <a:xfrm rot="-147716">
            <a:off x="2497371" y="1747718"/>
            <a:ext cx="13293258" cy="6791564"/>
            <a:chOff x="0" y="0"/>
            <a:chExt cx="3501105" cy="1788725"/>
          </a:xfrm>
        </p:grpSpPr>
        <p:sp>
          <p:nvSpPr>
            <p:cNvPr id="7" name="Freeform 7"/>
            <p:cNvSpPr/>
            <p:nvPr/>
          </p:nvSpPr>
          <p:spPr>
            <a:xfrm>
              <a:off x="0" y="0"/>
              <a:ext cx="3501105" cy="1788725"/>
            </a:xfrm>
            <a:custGeom>
              <a:avLst/>
              <a:gdLst/>
              <a:ahLst/>
              <a:cxnLst/>
              <a:rect l="l" t="t" r="r" b="b"/>
              <a:pathLst>
                <a:path w="3501105" h="1788725">
                  <a:moveTo>
                    <a:pt x="6406" y="0"/>
                  </a:moveTo>
                  <a:lnTo>
                    <a:pt x="3494699" y="0"/>
                  </a:lnTo>
                  <a:cubicBezTo>
                    <a:pt x="3496397" y="0"/>
                    <a:pt x="3498027" y="675"/>
                    <a:pt x="3499229" y="1876"/>
                  </a:cubicBezTo>
                  <a:cubicBezTo>
                    <a:pt x="3500430" y="3078"/>
                    <a:pt x="3501105" y="4707"/>
                    <a:pt x="3501105" y="6406"/>
                  </a:cubicBezTo>
                  <a:lnTo>
                    <a:pt x="3501105" y="1782318"/>
                  </a:lnTo>
                  <a:cubicBezTo>
                    <a:pt x="3501105" y="1785856"/>
                    <a:pt x="3498237" y="1788725"/>
                    <a:pt x="3494699" y="1788725"/>
                  </a:cubicBezTo>
                  <a:lnTo>
                    <a:pt x="6406" y="1788725"/>
                  </a:lnTo>
                  <a:cubicBezTo>
                    <a:pt x="4707" y="1788725"/>
                    <a:pt x="3078" y="1788050"/>
                    <a:pt x="1876" y="1786848"/>
                  </a:cubicBezTo>
                  <a:cubicBezTo>
                    <a:pt x="675" y="1785647"/>
                    <a:pt x="0" y="1784017"/>
                    <a:pt x="0" y="1782318"/>
                  </a:cubicBezTo>
                  <a:lnTo>
                    <a:pt x="0" y="6406"/>
                  </a:lnTo>
                  <a:cubicBezTo>
                    <a:pt x="0" y="4707"/>
                    <a:pt x="675" y="3078"/>
                    <a:pt x="1876" y="1876"/>
                  </a:cubicBezTo>
                  <a:cubicBezTo>
                    <a:pt x="3078" y="675"/>
                    <a:pt x="4707" y="0"/>
                    <a:pt x="6406" y="0"/>
                  </a:cubicBezTo>
                  <a:close/>
                </a:path>
              </a:pathLst>
            </a:custGeom>
            <a:solidFill>
              <a:srgbClr val="FFFFFF"/>
            </a:solidFill>
            <a:ln w="38100" cap="sq">
              <a:solidFill>
                <a:srgbClr val="000000"/>
              </a:solidFill>
              <a:prstDash val="solid"/>
              <a:miter/>
            </a:ln>
          </p:spPr>
        </p:sp>
        <p:sp>
          <p:nvSpPr>
            <p:cNvPr id="8" name="TextBox 8"/>
            <p:cNvSpPr txBox="1"/>
            <p:nvPr/>
          </p:nvSpPr>
          <p:spPr>
            <a:xfrm>
              <a:off x="0" y="-47625"/>
              <a:ext cx="3501105" cy="1836350"/>
            </a:xfrm>
            <a:prstGeom prst="rect">
              <a:avLst/>
            </a:prstGeom>
          </p:spPr>
          <p:txBody>
            <a:bodyPr lIns="50800" tIns="50800" rIns="50800" bIns="50800" rtlCol="0" anchor="ctr"/>
            <a:lstStyle/>
            <a:p>
              <a:pPr algn="ctr">
                <a:lnSpc>
                  <a:spcPts val="3210"/>
                </a:lnSpc>
              </a:pPr>
              <a:endParaRPr/>
            </a:p>
          </p:txBody>
        </p:sp>
      </p:grpSp>
      <p:sp>
        <p:nvSpPr>
          <p:cNvPr id="9" name="Freeform 9"/>
          <p:cNvSpPr/>
          <p:nvPr/>
        </p:nvSpPr>
        <p:spPr>
          <a:xfrm>
            <a:off x="6928985" y="1314623"/>
            <a:ext cx="3667332" cy="946839"/>
          </a:xfrm>
          <a:custGeom>
            <a:avLst/>
            <a:gdLst/>
            <a:ahLst/>
            <a:cxnLst/>
            <a:rect l="l" t="t" r="r" b="b"/>
            <a:pathLst>
              <a:path w="3667332" h="946839">
                <a:moveTo>
                  <a:pt x="0" y="0"/>
                </a:moveTo>
                <a:lnTo>
                  <a:pt x="3667333" y="0"/>
                </a:lnTo>
                <a:lnTo>
                  <a:pt x="3667333" y="946839"/>
                </a:lnTo>
                <a:lnTo>
                  <a:pt x="0" y="94683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0" name="Freeform 10"/>
          <p:cNvSpPr/>
          <p:nvPr/>
        </p:nvSpPr>
        <p:spPr>
          <a:xfrm>
            <a:off x="11358437" y="5867162"/>
            <a:ext cx="6921795" cy="4114800"/>
          </a:xfrm>
          <a:custGeom>
            <a:avLst/>
            <a:gdLst/>
            <a:ahLst/>
            <a:cxnLst/>
            <a:rect l="l" t="t" r="r" b="b"/>
            <a:pathLst>
              <a:path w="6921795" h="4114800">
                <a:moveTo>
                  <a:pt x="0" y="0"/>
                </a:moveTo>
                <a:lnTo>
                  <a:pt x="6921795" y="0"/>
                </a:lnTo>
                <a:lnTo>
                  <a:pt x="6921795"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1" name="TextBox 11"/>
          <p:cNvSpPr txBox="1"/>
          <p:nvPr/>
        </p:nvSpPr>
        <p:spPr>
          <a:xfrm>
            <a:off x="5254432" y="2543887"/>
            <a:ext cx="8194970" cy="1141338"/>
          </a:xfrm>
          <a:prstGeom prst="rect">
            <a:avLst/>
          </a:prstGeom>
        </p:spPr>
        <p:txBody>
          <a:bodyPr lIns="0" tIns="0" rIns="0" bIns="0" rtlCol="0" anchor="t">
            <a:spAutoFit/>
          </a:bodyPr>
          <a:lstStyle/>
          <a:p>
            <a:pPr algn="ctr">
              <a:lnSpc>
                <a:spcPts val="8865"/>
              </a:lnSpc>
              <a:spcBef>
                <a:spcPct val="0"/>
              </a:spcBef>
            </a:pPr>
            <a:r>
              <a:rPr lang="en-US" sz="6332" dirty="0">
                <a:solidFill>
                  <a:srgbClr val="01070A"/>
                </a:solidFill>
                <a:latin typeface="Carelia"/>
                <a:ea typeface="Carelia"/>
                <a:cs typeface="Carelia"/>
                <a:sym typeface="Carelia"/>
              </a:rPr>
              <a:t>what is “</a:t>
            </a:r>
            <a:r>
              <a:rPr lang="ar-IL" sz="6600" dirty="0">
                <a:latin typeface="Bookshelf Symbol 7" panose="05010101010101010101" pitchFamily="2" charset="2"/>
              </a:rPr>
              <a:t>كتابي وكتابك</a:t>
            </a:r>
            <a:r>
              <a:rPr lang="en-US" sz="6332" dirty="0">
                <a:solidFill>
                  <a:srgbClr val="01070A"/>
                </a:solidFill>
                <a:latin typeface="Carelia"/>
                <a:ea typeface="Carelia"/>
                <a:cs typeface="Carelia"/>
                <a:sym typeface="Carelia"/>
              </a:rPr>
              <a:t>”</a:t>
            </a:r>
          </a:p>
        </p:txBody>
      </p:sp>
      <p:sp>
        <p:nvSpPr>
          <p:cNvPr id="12" name="TextBox 12"/>
          <p:cNvSpPr txBox="1"/>
          <p:nvPr/>
        </p:nvSpPr>
        <p:spPr>
          <a:xfrm>
            <a:off x="4047838" y="4408431"/>
            <a:ext cx="9829546" cy="2837006"/>
          </a:xfrm>
          <a:prstGeom prst="rect">
            <a:avLst/>
          </a:prstGeom>
        </p:spPr>
        <p:txBody>
          <a:bodyPr lIns="0" tIns="0" rIns="0" bIns="0" rtlCol="0" anchor="t">
            <a:spAutoFit/>
          </a:bodyPr>
          <a:lstStyle/>
          <a:p>
            <a:pPr marL="579013" lvl="1" indent="-289507" algn="l">
              <a:lnSpc>
                <a:spcPts val="3754"/>
              </a:lnSpc>
              <a:spcBef>
                <a:spcPct val="0"/>
              </a:spcBef>
              <a:buFont typeface="Arial"/>
              <a:buChar char="•"/>
            </a:pPr>
            <a:r>
              <a:rPr lang="en-US" sz="2681" b="1" dirty="0">
                <a:solidFill>
                  <a:srgbClr val="01070A"/>
                </a:solidFill>
                <a:latin typeface="Dosis Bold"/>
                <a:ea typeface="Dosis Bold"/>
                <a:cs typeface="Dosis Bold"/>
                <a:sym typeface="Dosis Bold"/>
              </a:rPr>
              <a:t> is an online platform for buying, reading, and exchanging books across various categories. It simplifies the book purchasing process via a user-friendly mobile app and website, offering services like audiobook and PDF subscriptions. The platform allows users to exchange books for free and resell purchased books with a commission for the platform.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25335" y="8290208"/>
            <a:ext cx="2108070" cy="1936183"/>
          </a:xfrm>
          <a:custGeom>
            <a:avLst/>
            <a:gdLst/>
            <a:ahLst/>
            <a:cxnLst/>
            <a:rect l="l" t="t" r="r" b="b"/>
            <a:pathLst>
              <a:path w="2108070" h="1936183">
                <a:moveTo>
                  <a:pt x="0" y="0"/>
                </a:moveTo>
                <a:lnTo>
                  <a:pt x="2108070" y="0"/>
                </a:lnTo>
                <a:lnTo>
                  <a:pt x="2108070" y="1936184"/>
                </a:lnTo>
                <a:lnTo>
                  <a:pt x="0" y="1936184"/>
                </a:lnTo>
                <a:lnTo>
                  <a:pt x="0" y="0"/>
                </a:lnTo>
                <a:close/>
              </a:path>
            </a:pathLst>
          </a:custGeom>
          <a:blipFill>
            <a:blip r:embed="rId3"/>
            <a:stretch>
              <a:fillRect/>
            </a:stretch>
          </a:blipFill>
        </p:spPr>
      </p:sp>
      <p:sp>
        <p:nvSpPr>
          <p:cNvPr id="4" name="Freeform 4"/>
          <p:cNvSpPr/>
          <p:nvPr/>
        </p:nvSpPr>
        <p:spPr>
          <a:xfrm>
            <a:off x="16468450" y="0"/>
            <a:ext cx="1819550" cy="1571429"/>
          </a:xfrm>
          <a:custGeom>
            <a:avLst/>
            <a:gdLst/>
            <a:ahLst/>
            <a:cxnLst/>
            <a:rect l="l" t="t" r="r" b="b"/>
            <a:pathLst>
              <a:path w="1819550" h="1571429">
                <a:moveTo>
                  <a:pt x="0" y="0"/>
                </a:moveTo>
                <a:lnTo>
                  <a:pt x="1819550" y="0"/>
                </a:lnTo>
                <a:lnTo>
                  <a:pt x="1819550" y="1571429"/>
                </a:lnTo>
                <a:lnTo>
                  <a:pt x="0" y="1571429"/>
                </a:lnTo>
                <a:lnTo>
                  <a:pt x="0" y="0"/>
                </a:lnTo>
                <a:close/>
              </a:path>
            </a:pathLst>
          </a:custGeom>
          <a:blipFill>
            <a:blip r:embed="rId4"/>
            <a:stretch>
              <a:fillRect/>
            </a:stretch>
          </a:blipFill>
        </p:spPr>
      </p:sp>
      <p:sp>
        <p:nvSpPr>
          <p:cNvPr id="5" name="TextBox 5"/>
          <p:cNvSpPr txBox="1"/>
          <p:nvPr/>
        </p:nvSpPr>
        <p:spPr>
          <a:xfrm>
            <a:off x="4124722"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Audio Library Page</a:t>
            </a:r>
          </a:p>
        </p:txBody>
      </p:sp>
      <p:pic>
        <p:nvPicPr>
          <p:cNvPr id="6" name="Picture 6"/>
          <p:cNvPicPr>
            <a:picLocks noChangeAspect="1"/>
          </p:cNvPicPr>
          <p:nvPr/>
        </p:nvPicPr>
        <p:blipFill>
          <a:blip r:embed="rId5"/>
          <a:stretch>
            <a:fillRect/>
          </a:stretch>
        </p:blipFill>
        <p:spPr>
          <a:xfrm>
            <a:off x="1340447" y="1382936"/>
            <a:ext cx="5185252" cy="8907461"/>
          </a:xfrm>
          <a:prstGeom prst="rect">
            <a:avLst/>
          </a:prstGeom>
        </p:spPr>
      </p:pic>
      <p:pic>
        <p:nvPicPr>
          <p:cNvPr id="7" name="Picture 7"/>
          <p:cNvPicPr>
            <a:picLocks noChangeAspect="1"/>
          </p:cNvPicPr>
          <p:nvPr/>
        </p:nvPicPr>
        <p:blipFill>
          <a:blip r:embed="rId6"/>
          <a:stretch>
            <a:fillRect/>
          </a:stretch>
        </p:blipFill>
        <p:spPr>
          <a:xfrm>
            <a:off x="5293486" y="1382936"/>
            <a:ext cx="5185252" cy="8907461"/>
          </a:xfrm>
          <a:prstGeom prst="rect">
            <a:avLst/>
          </a:prstGeom>
        </p:spPr>
      </p:pic>
      <p:pic>
        <p:nvPicPr>
          <p:cNvPr id="8" name="Picture 8"/>
          <p:cNvPicPr>
            <a:picLocks noChangeAspect="1"/>
          </p:cNvPicPr>
          <p:nvPr/>
        </p:nvPicPr>
        <p:blipFill>
          <a:blip r:embed="rId7"/>
          <a:stretch>
            <a:fillRect/>
          </a:stretch>
        </p:blipFill>
        <p:spPr>
          <a:xfrm>
            <a:off x="9246524" y="1382936"/>
            <a:ext cx="5185252" cy="8907461"/>
          </a:xfrm>
          <a:prstGeom prst="rect">
            <a:avLst/>
          </a:prstGeom>
        </p:spPr>
      </p:pic>
      <p:pic>
        <p:nvPicPr>
          <p:cNvPr id="9" name="Picture 9"/>
          <p:cNvPicPr>
            <a:picLocks noChangeAspect="1"/>
          </p:cNvPicPr>
          <p:nvPr/>
        </p:nvPicPr>
        <p:blipFill>
          <a:blip r:embed="rId8"/>
          <a:stretch>
            <a:fillRect/>
          </a:stretch>
        </p:blipFill>
        <p:spPr>
          <a:xfrm>
            <a:off x="13035164" y="1382936"/>
            <a:ext cx="5185252" cy="8907461"/>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3415887" y="1234255"/>
            <a:ext cx="5164573" cy="8871938"/>
          </a:xfrm>
          <a:prstGeom prst="rect">
            <a:avLst/>
          </a:prstGeom>
        </p:spPr>
      </p:pic>
      <p:pic>
        <p:nvPicPr>
          <p:cNvPr id="5" name="Picture 5"/>
          <p:cNvPicPr>
            <a:picLocks noChangeAspect="1"/>
          </p:cNvPicPr>
          <p:nvPr/>
        </p:nvPicPr>
        <p:blipFill>
          <a:blip r:embed="rId6"/>
          <a:stretch>
            <a:fillRect/>
          </a:stretch>
        </p:blipFill>
        <p:spPr>
          <a:xfrm>
            <a:off x="9890859" y="1234255"/>
            <a:ext cx="5164573" cy="8871938"/>
          </a:xfrm>
          <a:prstGeom prst="rect">
            <a:avLst/>
          </a:prstGeom>
        </p:spPr>
      </p:pic>
      <p:sp>
        <p:nvSpPr>
          <p:cNvPr id="6" name="Freeform 6"/>
          <p:cNvSpPr/>
          <p:nvPr/>
        </p:nvSpPr>
        <p:spPr>
          <a:xfrm rot="-2790442" flipH="1">
            <a:off x="8297771" y="3514851"/>
            <a:ext cx="2043165" cy="1675395"/>
          </a:xfrm>
          <a:custGeom>
            <a:avLst/>
            <a:gdLst/>
            <a:ahLst/>
            <a:cxnLst/>
            <a:rect l="l" t="t" r="r" b="b"/>
            <a:pathLst>
              <a:path w="2043165" h="1675395">
                <a:moveTo>
                  <a:pt x="2043165" y="0"/>
                </a:moveTo>
                <a:lnTo>
                  <a:pt x="0" y="0"/>
                </a:lnTo>
                <a:lnTo>
                  <a:pt x="0" y="1675395"/>
                </a:lnTo>
                <a:lnTo>
                  <a:pt x="2043165" y="1675395"/>
                </a:lnTo>
                <a:lnTo>
                  <a:pt x="2043165"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TextBox 7"/>
          <p:cNvSpPr txBox="1"/>
          <p:nvPr/>
        </p:nvSpPr>
        <p:spPr>
          <a:xfrm>
            <a:off x="4858893" y="423321"/>
            <a:ext cx="9457212"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Subsicription Page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1190759" y="898059"/>
            <a:ext cx="5169486" cy="8880378"/>
          </a:xfrm>
          <a:prstGeom prst="rect">
            <a:avLst/>
          </a:prstGeom>
        </p:spPr>
      </p:pic>
      <p:pic>
        <p:nvPicPr>
          <p:cNvPr id="5" name="Picture 5"/>
          <p:cNvPicPr>
            <a:picLocks noChangeAspect="1"/>
          </p:cNvPicPr>
          <p:nvPr/>
        </p:nvPicPr>
        <p:blipFill>
          <a:blip r:embed="rId6"/>
          <a:stretch>
            <a:fillRect/>
          </a:stretch>
        </p:blipFill>
        <p:spPr>
          <a:xfrm>
            <a:off x="5234902" y="873146"/>
            <a:ext cx="5169486" cy="8880378"/>
          </a:xfrm>
          <a:prstGeom prst="rect">
            <a:avLst/>
          </a:prstGeom>
        </p:spPr>
      </p:pic>
      <p:pic>
        <p:nvPicPr>
          <p:cNvPr id="6" name="Picture 6"/>
          <p:cNvPicPr>
            <a:picLocks noChangeAspect="1"/>
          </p:cNvPicPr>
          <p:nvPr/>
        </p:nvPicPr>
        <p:blipFill>
          <a:blip r:embed="rId7"/>
          <a:stretch>
            <a:fillRect/>
          </a:stretch>
        </p:blipFill>
        <p:spPr>
          <a:xfrm>
            <a:off x="9279046" y="848233"/>
            <a:ext cx="5169486" cy="8880378"/>
          </a:xfrm>
          <a:prstGeom prst="rect">
            <a:avLst/>
          </a:prstGeom>
        </p:spPr>
      </p:pic>
      <p:sp>
        <p:nvSpPr>
          <p:cNvPr id="7" name="TextBox 7"/>
          <p:cNvSpPr txBox="1"/>
          <p:nvPr/>
        </p:nvSpPr>
        <p:spPr>
          <a:xfrm>
            <a:off x="4124722"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Pdf Book Page</a:t>
            </a:r>
          </a:p>
        </p:txBody>
      </p:sp>
      <p:pic>
        <p:nvPicPr>
          <p:cNvPr id="8" name="Picture 8"/>
          <p:cNvPicPr>
            <a:picLocks noChangeAspect="1"/>
          </p:cNvPicPr>
          <p:nvPr/>
        </p:nvPicPr>
        <p:blipFill>
          <a:blip r:embed="rId8"/>
          <a:stretch>
            <a:fillRect/>
          </a:stretch>
        </p:blipFill>
        <p:spPr>
          <a:xfrm>
            <a:off x="13325876" y="853215"/>
            <a:ext cx="5134680" cy="8820586"/>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1381090" y="1125690"/>
            <a:ext cx="5164573" cy="8871938"/>
          </a:xfrm>
          <a:prstGeom prst="rect">
            <a:avLst/>
          </a:prstGeom>
        </p:spPr>
      </p:pic>
      <p:pic>
        <p:nvPicPr>
          <p:cNvPr id="5" name="Picture 5"/>
          <p:cNvPicPr>
            <a:picLocks noChangeAspect="1"/>
          </p:cNvPicPr>
          <p:nvPr/>
        </p:nvPicPr>
        <p:blipFill>
          <a:blip r:embed="rId6"/>
          <a:stretch>
            <a:fillRect/>
          </a:stretch>
        </p:blipFill>
        <p:spPr>
          <a:xfrm>
            <a:off x="13353682" y="1125690"/>
            <a:ext cx="5164573" cy="8871938"/>
          </a:xfrm>
          <a:prstGeom prst="rect">
            <a:avLst/>
          </a:prstGeom>
        </p:spPr>
      </p:pic>
      <p:pic>
        <p:nvPicPr>
          <p:cNvPr id="6" name="Picture 6"/>
          <p:cNvPicPr>
            <a:picLocks noChangeAspect="1"/>
          </p:cNvPicPr>
          <p:nvPr/>
        </p:nvPicPr>
        <p:blipFill>
          <a:blip r:embed="rId7"/>
          <a:stretch>
            <a:fillRect/>
          </a:stretch>
        </p:blipFill>
        <p:spPr>
          <a:xfrm>
            <a:off x="5372249" y="1125690"/>
            <a:ext cx="5164573" cy="8871938"/>
          </a:xfrm>
          <a:prstGeom prst="rect">
            <a:avLst/>
          </a:prstGeom>
        </p:spPr>
      </p:pic>
      <p:pic>
        <p:nvPicPr>
          <p:cNvPr id="7" name="Picture 7"/>
          <p:cNvPicPr>
            <a:picLocks noChangeAspect="1"/>
          </p:cNvPicPr>
          <p:nvPr/>
        </p:nvPicPr>
        <p:blipFill>
          <a:blip r:embed="rId8"/>
          <a:stretch>
            <a:fillRect/>
          </a:stretch>
        </p:blipFill>
        <p:spPr>
          <a:xfrm>
            <a:off x="9362966" y="1125690"/>
            <a:ext cx="5164573" cy="8871938"/>
          </a:xfrm>
          <a:prstGeom prst="rect">
            <a:avLst/>
          </a:prstGeom>
        </p:spPr>
      </p:pic>
      <p:sp>
        <p:nvSpPr>
          <p:cNvPr id="8" name="TextBox 8"/>
          <p:cNvSpPr txBox="1"/>
          <p:nvPr/>
        </p:nvSpPr>
        <p:spPr>
          <a:xfrm>
            <a:off x="4124722" y="227157"/>
            <a:ext cx="876220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Exchange Book Page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1381090" y="1125690"/>
            <a:ext cx="5164573" cy="8871938"/>
          </a:xfrm>
          <a:prstGeom prst="rect">
            <a:avLst/>
          </a:prstGeom>
        </p:spPr>
      </p:pic>
      <p:pic>
        <p:nvPicPr>
          <p:cNvPr id="5" name="Picture 5"/>
          <p:cNvPicPr>
            <a:picLocks noChangeAspect="1"/>
          </p:cNvPicPr>
          <p:nvPr/>
        </p:nvPicPr>
        <p:blipFill>
          <a:blip r:embed="rId6"/>
          <a:stretch>
            <a:fillRect/>
          </a:stretch>
        </p:blipFill>
        <p:spPr>
          <a:xfrm>
            <a:off x="5510394" y="1125690"/>
            <a:ext cx="5164573" cy="8871938"/>
          </a:xfrm>
          <a:prstGeom prst="rect">
            <a:avLst/>
          </a:prstGeom>
        </p:spPr>
      </p:pic>
      <p:pic>
        <p:nvPicPr>
          <p:cNvPr id="6" name="Picture 6"/>
          <p:cNvPicPr>
            <a:picLocks noChangeAspect="1"/>
          </p:cNvPicPr>
          <p:nvPr/>
        </p:nvPicPr>
        <p:blipFill>
          <a:blip r:embed="rId7"/>
          <a:stretch>
            <a:fillRect/>
          </a:stretch>
        </p:blipFill>
        <p:spPr>
          <a:xfrm>
            <a:off x="9577311" y="1125690"/>
            <a:ext cx="5164573" cy="8871938"/>
          </a:xfrm>
          <a:prstGeom prst="rect">
            <a:avLst/>
          </a:prstGeom>
        </p:spPr>
      </p:pic>
      <p:pic>
        <p:nvPicPr>
          <p:cNvPr id="7" name="Picture 7"/>
          <p:cNvPicPr>
            <a:picLocks noChangeAspect="1"/>
          </p:cNvPicPr>
          <p:nvPr/>
        </p:nvPicPr>
        <p:blipFill>
          <a:blip r:embed="rId8"/>
          <a:stretch>
            <a:fillRect/>
          </a:stretch>
        </p:blipFill>
        <p:spPr>
          <a:xfrm>
            <a:off x="13524332" y="1125690"/>
            <a:ext cx="5164573" cy="8871938"/>
          </a:xfrm>
          <a:prstGeom prst="rect">
            <a:avLst/>
          </a:prstGeom>
        </p:spPr>
      </p:pic>
      <p:sp>
        <p:nvSpPr>
          <p:cNvPr id="8" name="TextBox 8"/>
          <p:cNvSpPr txBox="1"/>
          <p:nvPr/>
        </p:nvSpPr>
        <p:spPr>
          <a:xfrm>
            <a:off x="3360975" y="170635"/>
            <a:ext cx="1038982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Used Books Selling Page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3418190" y="1920162"/>
            <a:ext cx="5164573" cy="8871938"/>
          </a:xfrm>
          <a:prstGeom prst="rect">
            <a:avLst/>
          </a:prstGeom>
        </p:spPr>
      </p:pic>
      <p:pic>
        <p:nvPicPr>
          <p:cNvPr id="5" name="Picture 5"/>
          <p:cNvPicPr>
            <a:picLocks noChangeAspect="1"/>
          </p:cNvPicPr>
          <p:nvPr/>
        </p:nvPicPr>
        <p:blipFill>
          <a:blip r:embed="rId6"/>
          <a:stretch>
            <a:fillRect/>
          </a:stretch>
        </p:blipFill>
        <p:spPr>
          <a:xfrm>
            <a:off x="10718678" y="1920162"/>
            <a:ext cx="5164573" cy="8871938"/>
          </a:xfrm>
          <a:prstGeom prst="rect">
            <a:avLst/>
          </a:prstGeom>
        </p:spPr>
      </p:pic>
      <p:sp>
        <p:nvSpPr>
          <p:cNvPr id="6" name="TextBox 6"/>
          <p:cNvSpPr txBox="1"/>
          <p:nvPr/>
        </p:nvSpPr>
        <p:spPr>
          <a:xfrm>
            <a:off x="3360975" y="170635"/>
            <a:ext cx="1038982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Profile Page</a:t>
            </a:r>
          </a:p>
        </p:txBody>
      </p:sp>
      <p:sp>
        <p:nvSpPr>
          <p:cNvPr id="7" name="Freeform 7"/>
          <p:cNvSpPr/>
          <p:nvPr/>
        </p:nvSpPr>
        <p:spPr>
          <a:xfrm rot="-2790442" flipH="1">
            <a:off x="8627987" y="4482158"/>
            <a:ext cx="2043165" cy="1675395"/>
          </a:xfrm>
          <a:custGeom>
            <a:avLst/>
            <a:gdLst/>
            <a:ahLst/>
            <a:cxnLst/>
            <a:rect l="l" t="t" r="r" b="b"/>
            <a:pathLst>
              <a:path w="2043165" h="1675395">
                <a:moveTo>
                  <a:pt x="2043164" y="0"/>
                </a:moveTo>
                <a:lnTo>
                  <a:pt x="0" y="0"/>
                </a:lnTo>
                <a:lnTo>
                  <a:pt x="0" y="1675395"/>
                </a:lnTo>
                <a:lnTo>
                  <a:pt x="2043164" y="1675395"/>
                </a:lnTo>
                <a:lnTo>
                  <a:pt x="2043164"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8" name="TextBox 8"/>
          <p:cNvSpPr txBox="1"/>
          <p:nvPr/>
        </p:nvSpPr>
        <p:spPr>
          <a:xfrm>
            <a:off x="1028700" y="1659762"/>
            <a:ext cx="15643265" cy="530860"/>
          </a:xfrm>
          <a:prstGeom prst="rect">
            <a:avLst/>
          </a:prstGeom>
        </p:spPr>
        <p:txBody>
          <a:bodyPr lIns="0" tIns="0" rIns="0" bIns="0" rtlCol="0" anchor="t">
            <a:spAutoFit/>
          </a:bodyPr>
          <a:lstStyle/>
          <a:p>
            <a:pPr algn="ctr">
              <a:lnSpc>
                <a:spcPts val="4339"/>
              </a:lnSpc>
              <a:spcBef>
                <a:spcPct val="0"/>
              </a:spcBef>
            </a:pPr>
            <a:r>
              <a:rPr lang="en-US" sz="3099">
                <a:solidFill>
                  <a:srgbClr val="01070A"/>
                </a:solidFill>
                <a:latin typeface="Carelia"/>
                <a:ea typeface="Carelia"/>
                <a:cs typeface="Carelia"/>
                <a:sym typeface="Carelia"/>
              </a:rPr>
              <a:t>The user can edit their personal information or profile picture through this page.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3415887" y="1234255"/>
            <a:ext cx="5164573" cy="8871938"/>
          </a:xfrm>
          <a:prstGeom prst="rect">
            <a:avLst/>
          </a:prstGeom>
        </p:spPr>
      </p:pic>
      <p:pic>
        <p:nvPicPr>
          <p:cNvPr id="5" name="Picture 5"/>
          <p:cNvPicPr>
            <a:picLocks noChangeAspect="1"/>
          </p:cNvPicPr>
          <p:nvPr/>
        </p:nvPicPr>
        <p:blipFill>
          <a:blip r:embed="rId6"/>
          <a:stretch>
            <a:fillRect/>
          </a:stretch>
        </p:blipFill>
        <p:spPr>
          <a:xfrm>
            <a:off x="9890859" y="1234255"/>
            <a:ext cx="5164573" cy="8871938"/>
          </a:xfrm>
          <a:prstGeom prst="rect">
            <a:avLst/>
          </a:prstGeom>
        </p:spPr>
      </p:pic>
      <p:sp>
        <p:nvSpPr>
          <p:cNvPr id="6" name="Freeform 6"/>
          <p:cNvSpPr/>
          <p:nvPr/>
        </p:nvSpPr>
        <p:spPr>
          <a:xfrm rot="-2790442" flipH="1">
            <a:off x="8297771" y="3514851"/>
            <a:ext cx="2043165" cy="1675395"/>
          </a:xfrm>
          <a:custGeom>
            <a:avLst/>
            <a:gdLst/>
            <a:ahLst/>
            <a:cxnLst/>
            <a:rect l="l" t="t" r="r" b="b"/>
            <a:pathLst>
              <a:path w="2043165" h="1675395">
                <a:moveTo>
                  <a:pt x="2043165" y="0"/>
                </a:moveTo>
                <a:lnTo>
                  <a:pt x="0" y="0"/>
                </a:lnTo>
                <a:lnTo>
                  <a:pt x="0" y="1675395"/>
                </a:lnTo>
                <a:lnTo>
                  <a:pt x="2043165" y="1675395"/>
                </a:lnTo>
                <a:lnTo>
                  <a:pt x="2043165"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TextBox 7"/>
          <p:cNvSpPr txBox="1"/>
          <p:nvPr/>
        </p:nvSpPr>
        <p:spPr>
          <a:xfrm>
            <a:off x="2724364" y="423321"/>
            <a:ext cx="6207189"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Search Page</a:t>
            </a:r>
          </a:p>
        </p:txBody>
      </p:sp>
      <p:sp>
        <p:nvSpPr>
          <p:cNvPr id="8" name="TextBox 8"/>
          <p:cNvSpPr txBox="1"/>
          <p:nvPr/>
        </p:nvSpPr>
        <p:spPr>
          <a:xfrm>
            <a:off x="9609819" y="423321"/>
            <a:ext cx="7309371"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Notification Page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1578918" y="1234255"/>
            <a:ext cx="5164573" cy="8871938"/>
          </a:xfrm>
          <a:prstGeom prst="rect">
            <a:avLst/>
          </a:prstGeom>
        </p:spPr>
      </p:pic>
      <p:pic>
        <p:nvPicPr>
          <p:cNvPr id="5" name="Picture 5"/>
          <p:cNvPicPr>
            <a:picLocks noChangeAspect="1"/>
          </p:cNvPicPr>
          <p:nvPr/>
        </p:nvPicPr>
        <p:blipFill>
          <a:blip r:embed="rId6"/>
          <a:stretch>
            <a:fillRect/>
          </a:stretch>
        </p:blipFill>
        <p:spPr>
          <a:xfrm>
            <a:off x="7081422" y="1125690"/>
            <a:ext cx="5164573" cy="8871938"/>
          </a:xfrm>
          <a:prstGeom prst="rect">
            <a:avLst/>
          </a:prstGeom>
        </p:spPr>
      </p:pic>
      <p:sp>
        <p:nvSpPr>
          <p:cNvPr id="6" name="Freeform 6"/>
          <p:cNvSpPr/>
          <p:nvPr/>
        </p:nvSpPr>
        <p:spPr>
          <a:xfrm rot="-2790442" flipH="1">
            <a:off x="6282532" y="3899103"/>
            <a:ext cx="1259849" cy="1033076"/>
          </a:xfrm>
          <a:custGeom>
            <a:avLst/>
            <a:gdLst/>
            <a:ahLst/>
            <a:cxnLst/>
            <a:rect l="l" t="t" r="r" b="b"/>
            <a:pathLst>
              <a:path w="1259849" h="1033076">
                <a:moveTo>
                  <a:pt x="1259849" y="0"/>
                </a:moveTo>
                <a:lnTo>
                  <a:pt x="0" y="0"/>
                </a:lnTo>
                <a:lnTo>
                  <a:pt x="0" y="1033076"/>
                </a:lnTo>
                <a:lnTo>
                  <a:pt x="1259849" y="1033076"/>
                </a:lnTo>
                <a:lnTo>
                  <a:pt x="1259849" y="0"/>
                </a:lnTo>
                <a:close/>
              </a:path>
            </a:pathLst>
          </a:custGeom>
          <a:blipFill>
            <a:blip r:embed="rId7">
              <a:extLst>
                <a:ext uri="{96DAC541-7B7A-43D3-8B79-37D633B846F1}">
                  <asvg:svgBlip xmlns:asvg="http://schemas.microsoft.com/office/drawing/2016/SVG/main" r:embed="rId8"/>
                </a:ext>
              </a:extLst>
            </a:blip>
            <a:stretch>
              <a:fillRect/>
            </a:stretch>
          </a:blipFill>
        </p:spPr>
      </p:sp>
      <p:pic>
        <p:nvPicPr>
          <p:cNvPr id="7" name="Picture 7"/>
          <p:cNvPicPr>
            <a:picLocks noChangeAspect="1"/>
          </p:cNvPicPr>
          <p:nvPr/>
        </p:nvPicPr>
        <p:blipFill>
          <a:blip r:embed="rId9"/>
          <a:stretch>
            <a:fillRect/>
          </a:stretch>
        </p:blipFill>
        <p:spPr>
          <a:xfrm>
            <a:off x="12323012" y="1125690"/>
            <a:ext cx="5164573" cy="8871938"/>
          </a:xfrm>
          <a:prstGeom prst="rect">
            <a:avLst/>
          </a:prstGeom>
        </p:spPr>
      </p:pic>
      <p:sp>
        <p:nvSpPr>
          <p:cNvPr id="8" name="Freeform 8"/>
          <p:cNvSpPr/>
          <p:nvPr/>
        </p:nvSpPr>
        <p:spPr>
          <a:xfrm rot="-2790442" flipH="1">
            <a:off x="11624134" y="3899103"/>
            <a:ext cx="1259849" cy="1033076"/>
          </a:xfrm>
          <a:custGeom>
            <a:avLst/>
            <a:gdLst/>
            <a:ahLst/>
            <a:cxnLst/>
            <a:rect l="l" t="t" r="r" b="b"/>
            <a:pathLst>
              <a:path w="1259849" h="1033076">
                <a:moveTo>
                  <a:pt x="1259848" y="0"/>
                </a:moveTo>
                <a:lnTo>
                  <a:pt x="0" y="0"/>
                </a:lnTo>
                <a:lnTo>
                  <a:pt x="0" y="1033076"/>
                </a:lnTo>
                <a:lnTo>
                  <a:pt x="1259848" y="1033076"/>
                </a:lnTo>
                <a:lnTo>
                  <a:pt x="1259848"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9" name="TextBox 9"/>
          <p:cNvSpPr txBox="1"/>
          <p:nvPr/>
        </p:nvSpPr>
        <p:spPr>
          <a:xfrm>
            <a:off x="3360975" y="170635"/>
            <a:ext cx="1038982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Aboute Us Page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1578918" y="1234255"/>
            <a:ext cx="5164573" cy="8871938"/>
          </a:xfrm>
          <a:prstGeom prst="rect">
            <a:avLst/>
          </a:prstGeom>
        </p:spPr>
      </p:pic>
      <p:sp>
        <p:nvSpPr>
          <p:cNvPr id="5" name="Freeform 5"/>
          <p:cNvSpPr/>
          <p:nvPr/>
        </p:nvSpPr>
        <p:spPr>
          <a:xfrm>
            <a:off x="6404260" y="2376520"/>
            <a:ext cx="11301259" cy="6017920"/>
          </a:xfrm>
          <a:custGeom>
            <a:avLst/>
            <a:gdLst/>
            <a:ahLst/>
            <a:cxnLst/>
            <a:rect l="l" t="t" r="r" b="b"/>
            <a:pathLst>
              <a:path w="11301259" h="6017920">
                <a:moveTo>
                  <a:pt x="0" y="0"/>
                </a:moveTo>
                <a:lnTo>
                  <a:pt x="11301259" y="0"/>
                </a:lnTo>
                <a:lnTo>
                  <a:pt x="11301259" y="6017920"/>
                </a:lnTo>
                <a:lnTo>
                  <a:pt x="0" y="6017920"/>
                </a:lnTo>
                <a:lnTo>
                  <a:pt x="0" y="0"/>
                </a:lnTo>
                <a:close/>
              </a:path>
            </a:pathLst>
          </a:custGeom>
          <a:blipFill>
            <a:blip r:embed="rId6"/>
            <a:stretch>
              <a:fillRect/>
            </a:stretch>
          </a:blipFill>
        </p:spPr>
      </p:sp>
      <p:sp>
        <p:nvSpPr>
          <p:cNvPr id="6" name="TextBox 6"/>
          <p:cNvSpPr txBox="1"/>
          <p:nvPr/>
        </p:nvSpPr>
        <p:spPr>
          <a:xfrm>
            <a:off x="3360975" y="170635"/>
            <a:ext cx="1038982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Admin Features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4344284" y="7369966"/>
            <a:ext cx="4320444" cy="2969323"/>
          </a:xfrm>
          <a:custGeom>
            <a:avLst/>
            <a:gdLst/>
            <a:ahLst/>
            <a:cxnLst/>
            <a:rect l="l" t="t" r="r" b="b"/>
            <a:pathLst>
              <a:path w="4320444" h="2969323">
                <a:moveTo>
                  <a:pt x="0" y="0"/>
                </a:moveTo>
                <a:lnTo>
                  <a:pt x="4320444" y="0"/>
                </a:lnTo>
                <a:lnTo>
                  <a:pt x="4320444" y="2969323"/>
                </a:lnTo>
                <a:lnTo>
                  <a:pt x="0" y="296932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3043025" y="2836707"/>
            <a:ext cx="11301259" cy="6017920"/>
          </a:xfrm>
          <a:custGeom>
            <a:avLst/>
            <a:gdLst/>
            <a:ahLst/>
            <a:cxnLst/>
            <a:rect l="l" t="t" r="r" b="b"/>
            <a:pathLst>
              <a:path w="11301259" h="6017920">
                <a:moveTo>
                  <a:pt x="0" y="0"/>
                </a:moveTo>
                <a:lnTo>
                  <a:pt x="11301259" y="0"/>
                </a:lnTo>
                <a:lnTo>
                  <a:pt x="11301259" y="6017921"/>
                </a:lnTo>
                <a:lnTo>
                  <a:pt x="0" y="6017921"/>
                </a:lnTo>
                <a:lnTo>
                  <a:pt x="0" y="0"/>
                </a:lnTo>
                <a:close/>
              </a:path>
            </a:pathLst>
          </a:custGeom>
          <a:blipFill>
            <a:blip r:embed="rId7"/>
            <a:stretch>
              <a:fillRect/>
            </a:stretch>
          </a:blipFill>
        </p:spPr>
      </p:sp>
      <p:sp>
        <p:nvSpPr>
          <p:cNvPr id="6" name="TextBox 6"/>
          <p:cNvSpPr txBox="1"/>
          <p:nvPr/>
        </p:nvSpPr>
        <p:spPr>
          <a:xfrm>
            <a:off x="3360975" y="170635"/>
            <a:ext cx="1038982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Category Manegement</a:t>
            </a:r>
          </a:p>
        </p:txBody>
      </p:sp>
      <p:sp>
        <p:nvSpPr>
          <p:cNvPr id="7" name="TextBox 7"/>
          <p:cNvSpPr txBox="1"/>
          <p:nvPr/>
        </p:nvSpPr>
        <p:spPr>
          <a:xfrm>
            <a:off x="617932" y="1986252"/>
            <a:ext cx="15875914" cy="530860"/>
          </a:xfrm>
          <a:prstGeom prst="rect">
            <a:avLst/>
          </a:prstGeom>
        </p:spPr>
        <p:txBody>
          <a:bodyPr lIns="0" tIns="0" rIns="0" bIns="0" rtlCol="0" anchor="t">
            <a:spAutoFit/>
          </a:bodyPr>
          <a:lstStyle/>
          <a:p>
            <a:pPr algn="ctr">
              <a:lnSpc>
                <a:spcPts val="4339"/>
              </a:lnSpc>
              <a:spcBef>
                <a:spcPct val="0"/>
              </a:spcBef>
            </a:pPr>
            <a:r>
              <a:rPr lang="en-US" sz="3099">
                <a:solidFill>
                  <a:srgbClr val="01070A"/>
                </a:solidFill>
                <a:latin typeface="Carelia"/>
                <a:ea typeface="Carelia"/>
                <a:cs typeface="Carelia"/>
                <a:sym typeface="Carelia"/>
              </a:rPr>
              <a:t>All categories are displayed, and the admin can add or delete categories as needed.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grpSp>
        <p:nvGrpSpPr>
          <p:cNvPr id="3" name="Group 3"/>
          <p:cNvGrpSpPr/>
          <p:nvPr/>
        </p:nvGrpSpPr>
        <p:grpSpPr>
          <a:xfrm>
            <a:off x="3037331" y="2030095"/>
            <a:ext cx="12489593" cy="5814133"/>
            <a:chOff x="0" y="0"/>
            <a:chExt cx="3289440" cy="1531294"/>
          </a:xfrm>
        </p:grpSpPr>
        <p:sp>
          <p:nvSpPr>
            <p:cNvPr id="4" name="Freeform 4"/>
            <p:cNvSpPr/>
            <p:nvPr/>
          </p:nvSpPr>
          <p:spPr>
            <a:xfrm>
              <a:off x="0" y="0"/>
              <a:ext cx="3289440" cy="1531294"/>
            </a:xfrm>
            <a:custGeom>
              <a:avLst/>
              <a:gdLst/>
              <a:ahLst/>
              <a:cxnLst/>
              <a:rect l="l" t="t" r="r" b="b"/>
              <a:pathLst>
                <a:path w="3289440" h="1531294">
                  <a:moveTo>
                    <a:pt x="0" y="0"/>
                  </a:moveTo>
                  <a:lnTo>
                    <a:pt x="3289440" y="0"/>
                  </a:lnTo>
                  <a:lnTo>
                    <a:pt x="3289440" y="1531294"/>
                  </a:lnTo>
                  <a:lnTo>
                    <a:pt x="0" y="1531294"/>
                  </a:lnTo>
                  <a:close/>
                </a:path>
              </a:pathLst>
            </a:custGeom>
            <a:solidFill>
              <a:srgbClr val="000000">
                <a:alpha val="31765"/>
              </a:srgbClr>
            </a:solidFill>
            <a:ln w="38100" cap="sq">
              <a:solidFill>
                <a:srgbClr val="000000">
                  <a:alpha val="31765"/>
                </a:srgbClr>
              </a:solidFill>
              <a:prstDash val="solid"/>
              <a:miter/>
            </a:ln>
          </p:spPr>
        </p:sp>
        <p:sp>
          <p:nvSpPr>
            <p:cNvPr id="5" name="TextBox 5"/>
            <p:cNvSpPr txBox="1"/>
            <p:nvPr/>
          </p:nvSpPr>
          <p:spPr>
            <a:xfrm>
              <a:off x="0" y="-47625"/>
              <a:ext cx="3289440" cy="1578919"/>
            </a:xfrm>
            <a:prstGeom prst="rect">
              <a:avLst/>
            </a:prstGeom>
          </p:spPr>
          <p:txBody>
            <a:bodyPr lIns="50800" tIns="50800" rIns="50800" bIns="50800" rtlCol="0" anchor="ctr"/>
            <a:lstStyle/>
            <a:p>
              <a:pPr algn="ctr">
                <a:lnSpc>
                  <a:spcPts val="3210"/>
                </a:lnSpc>
              </a:pPr>
              <a:endParaRPr/>
            </a:p>
          </p:txBody>
        </p:sp>
      </p:grpSp>
      <p:grpSp>
        <p:nvGrpSpPr>
          <p:cNvPr id="6" name="Group 6"/>
          <p:cNvGrpSpPr/>
          <p:nvPr/>
        </p:nvGrpSpPr>
        <p:grpSpPr>
          <a:xfrm rot="-147716">
            <a:off x="1160443" y="1930638"/>
            <a:ext cx="13581867" cy="6425724"/>
            <a:chOff x="0" y="0"/>
            <a:chExt cx="3577117" cy="1692372"/>
          </a:xfrm>
        </p:grpSpPr>
        <p:sp>
          <p:nvSpPr>
            <p:cNvPr id="7" name="Freeform 7"/>
            <p:cNvSpPr/>
            <p:nvPr/>
          </p:nvSpPr>
          <p:spPr>
            <a:xfrm>
              <a:off x="0" y="0"/>
              <a:ext cx="3577117" cy="1692372"/>
            </a:xfrm>
            <a:custGeom>
              <a:avLst/>
              <a:gdLst/>
              <a:ahLst/>
              <a:cxnLst/>
              <a:rect l="l" t="t" r="r" b="b"/>
              <a:pathLst>
                <a:path w="3577117" h="1692372">
                  <a:moveTo>
                    <a:pt x="6270" y="0"/>
                  </a:moveTo>
                  <a:lnTo>
                    <a:pt x="3570847" y="0"/>
                  </a:lnTo>
                  <a:cubicBezTo>
                    <a:pt x="3574310" y="0"/>
                    <a:pt x="3577117" y="2807"/>
                    <a:pt x="3577117" y="6270"/>
                  </a:cubicBezTo>
                  <a:lnTo>
                    <a:pt x="3577117" y="1686102"/>
                  </a:lnTo>
                  <a:cubicBezTo>
                    <a:pt x="3577117" y="1689565"/>
                    <a:pt x="3574310" y="1692372"/>
                    <a:pt x="3570847" y="1692372"/>
                  </a:cubicBezTo>
                  <a:lnTo>
                    <a:pt x="6270" y="1692372"/>
                  </a:lnTo>
                  <a:cubicBezTo>
                    <a:pt x="2807" y="1692372"/>
                    <a:pt x="0" y="1689565"/>
                    <a:pt x="0" y="1686102"/>
                  </a:cubicBezTo>
                  <a:lnTo>
                    <a:pt x="0" y="6270"/>
                  </a:lnTo>
                  <a:cubicBezTo>
                    <a:pt x="0" y="2807"/>
                    <a:pt x="2807" y="0"/>
                    <a:pt x="6270" y="0"/>
                  </a:cubicBezTo>
                  <a:close/>
                </a:path>
              </a:pathLst>
            </a:custGeom>
            <a:solidFill>
              <a:srgbClr val="FFFFFF"/>
            </a:solidFill>
            <a:ln w="38100" cap="sq">
              <a:solidFill>
                <a:srgbClr val="000000"/>
              </a:solidFill>
              <a:prstDash val="solid"/>
              <a:miter/>
            </a:ln>
          </p:spPr>
        </p:sp>
        <p:sp>
          <p:nvSpPr>
            <p:cNvPr id="8" name="TextBox 8"/>
            <p:cNvSpPr txBox="1"/>
            <p:nvPr/>
          </p:nvSpPr>
          <p:spPr>
            <a:xfrm>
              <a:off x="0" y="-47625"/>
              <a:ext cx="3577117" cy="1739997"/>
            </a:xfrm>
            <a:prstGeom prst="rect">
              <a:avLst/>
            </a:prstGeom>
          </p:spPr>
          <p:txBody>
            <a:bodyPr lIns="50800" tIns="50800" rIns="50800" bIns="50800" rtlCol="0" anchor="ctr"/>
            <a:lstStyle/>
            <a:p>
              <a:pPr algn="ctr">
                <a:lnSpc>
                  <a:spcPts val="3210"/>
                </a:lnSpc>
              </a:pPr>
              <a:endParaRPr/>
            </a:p>
          </p:txBody>
        </p:sp>
      </p:grpSp>
      <p:sp>
        <p:nvSpPr>
          <p:cNvPr id="9" name="Freeform 9"/>
          <p:cNvSpPr/>
          <p:nvPr/>
        </p:nvSpPr>
        <p:spPr>
          <a:xfrm>
            <a:off x="6928985" y="1314623"/>
            <a:ext cx="3667332" cy="946839"/>
          </a:xfrm>
          <a:custGeom>
            <a:avLst/>
            <a:gdLst/>
            <a:ahLst/>
            <a:cxnLst/>
            <a:rect l="l" t="t" r="r" b="b"/>
            <a:pathLst>
              <a:path w="3667332" h="946839">
                <a:moveTo>
                  <a:pt x="0" y="0"/>
                </a:moveTo>
                <a:lnTo>
                  <a:pt x="3667333" y="0"/>
                </a:lnTo>
                <a:lnTo>
                  <a:pt x="3667333" y="946839"/>
                </a:lnTo>
                <a:lnTo>
                  <a:pt x="0" y="94683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0" name="Freeform 10"/>
          <p:cNvSpPr/>
          <p:nvPr/>
        </p:nvSpPr>
        <p:spPr>
          <a:xfrm>
            <a:off x="11420923" y="5967654"/>
            <a:ext cx="6921795" cy="4114800"/>
          </a:xfrm>
          <a:custGeom>
            <a:avLst/>
            <a:gdLst/>
            <a:ahLst/>
            <a:cxnLst/>
            <a:rect l="l" t="t" r="r" b="b"/>
            <a:pathLst>
              <a:path w="6921795" h="4114800">
                <a:moveTo>
                  <a:pt x="0" y="0"/>
                </a:moveTo>
                <a:lnTo>
                  <a:pt x="6921795" y="0"/>
                </a:lnTo>
                <a:lnTo>
                  <a:pt x="6921795"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1" name="TextBox 11"/>
          <p:cNvSpPr txBox="1"/>
          <p:nvPr/>
        </p:nvSpPr>
        <p:spPr>
          <a:xfrm>
            <a:off x="4450767" y="89450"/>
            <a:ext cx="8194970" cy="1086343"/>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Objective</a:t>
            </a:r>
          </a:p>
        </p:txBody>
      </p:sp>
      <p:sp>
        <p:nvSpPr>
          <p:cNvPr id="12" name="TextBox 12"/>
          <p:cNvSpPr txBox="1"/>
          <p:nvPr/>
        </p:nvSpPr>
        <p:spPr>
          <a:xfrm>
            <a:off x="1812794" y="2678577"/>
            <a:ext cx="12622194" cy="4855961"/>
          </a:xfrm>
          <a:prstGeom prst="rect">
            <a:avLst/>
          </a:prstGeom>
        </p:spPr>
        <p:txBody>
          <a:bodyPr lIns="0" tIns="0" rIns="0" bIns="0" rtlCol="0" anchor="t">
            <a:spAutoFit/>
          </a:bodyPr>
          <a:lstStyle/>
          <a:p>
            <a:pPr marL="662908" lvl="1" indent="-331454" algn="l">
              <a:lnSpc>
                <a:spcPts val="4298"/>
              </a:lnSpc>
              <a:buFont typeface="Arial"/>
              <a:buChar char="•"/>
            </a:pPr>
            <a:r>
              <a:rPr lang="en-US" sz="3070" b="1">
                <a:solidFill>
                  <a:srgbClr val="01070A"/>
                </a:solidFill>
                <a:latin typeface="Dosis Bold"/>
                <a:ea typeface="Dosis Bold"/>
                <a:cs typeface="Dosis Bold"/>
                <a:sym typeface="Dosis Bold"/>
              </a:rPr>
              <a:t>Developing an integrated electronic platform for buying and reading books.</a:t>
            </a:r>
          </a:p>
          <a:p>
            <a:pPr marL="662908" lvl="1" indent="-331454" algn="l">
              <a:lnSpc>
                <a:spcPts val="4298"/>
              </a:lnSpc>
              <a:buFont typeface="Arial"/>
              <a:buChar char="•"/>
            </a:pPr>
            <a:r>
              <a:rPr lang="en-US" sz="3070" b="1">
                <a:solidFill>
                  <a:srgbClr val="01070A"/>
                </a:solidFill>
                <a:latin typeface="Dosis Bold"/>
                <a:ea typeface="Dosis Bold"/>
                <a:cs typeface="Dosis Bold"/>
                <a:sym typeface="Dosis Bold"/>
              </a:rPr>
              <a:t>Providing a wide range of books in various categories.</a:t>
            </a:r>
          </a:p>
          <a:p>
            <a:pPr marL="662908" lvl="1" indent="-331454" algn="l">
              <a:lnSpc>
                <a:spcPts val="4298"/>
              </a:lnSpc>
              <a:buFont typeface="Arial"/>
              <a:buChar char="•"/>
            </a:pPr>
            <a:r>
              <a:rPr lang="en-US" sz="3070" b="1">
                <a:solidFill>
                  <a:srgbClr val="01070A"/>
                </a:solidFill>
                <a:latin typeface="Dosis Bold"/>
                <a:ea typeface="Dosis Bold"/>
                <a:cs typeface="Dosis Bold"/>
                <a:sym typeface="Dosis Bold"/>
              </a:rPr>
              <a:t>Facilitating the process of purchasing books via a mobile app and an easy-to-use web interface.</a:t>
            </a:r>
          </a:p>
          <a:p>
            <a:pPr algn="l">
              <a:lnSpc>
                <a:spcPts val="4298"/>
              </a:lnSpc>
            </a:pPr>
            <a:endParaRPr lang="en-US" sz="3070" b="1">
              <a:solidFill>
                <a:srgbClr val="01070A"/>
              </a:solidFill>
              <a:latin typeface="Dosis Bold"/>
              <a:ea typeface="Dosis Bold"/>
              <a:cs typeface="Dosis Bold"/>
              <a:sym typeface="Dosis Bold"/>
            </a:endParaRPr>
          </a:p>
          <a:p>
            <a:pPr algn="l">
              <a:lnSpc>
                <a:spcPts val="4298"/>
              </a:lnSpc>
            </a:pPr>
            <a:r>
              <a:rPr lang="en-US" sz="3070">
                <a:solidFill>
                  <a:srgbClr val="01070A"/>
                </a:solidFill>
                <a:latin typeface="Dosis"/>
                <a:ea typeface="Dosis"/>
                <a:cs typeface="Dosis"/>
                <a:sym typeface="Dosis"/>
              </a:rPr>
              <a:t>**</a:t>
            </a:r>
            <a:r>
              <a:rPr lang="en-US" sz="3070" b="1">
                <a:solidFill>
                  <a:srgbClr val="01070A"/>
                </a:solidFill>
                <a:latin typeface="Dosis Bold"/>
                <a:ea typeface="Dosis Bold"/>
                <a:cs typeface="Dosis Bold"/>
                <a:sym typeface="Dosis Bold"/>
              </a:rPr>
              <a:t>Target Audience:</a:t>
            </a:r>
          </a:p>
          <a:p>
            <a:pPr algn="l">
              <a:lnSpc>
                <a:spcPts val="4298"/>
              </a:lnSpc>
            </a:pPr>
            <a:r>
              <a:rPr lang="en-US" sz="3070" b="1">
                <a:solidFill>
                  <a:srgbClr val="01070A"/>
                </a:solidFill>
                <a:latin typeface="Dosis Bold"/>
                <a:ea typeface="Dosis Bold"/>
                <a:cs typeface="Dosis Bold"/>
                <a:sym typeface="Dosis Bold"/>
              </a:rPr>
              <a:t>The platform targets users from various backgrounds, including book lovers and audiobook enthusiasts</a:t>
            </a:r>
          </a:p>
          <a:p>
            <a:pPr algn="l">
              <a:lnSpc>
                <a:spcPts val="4298"/>
              </a:lnSpc>
              <a:spcBef>
                <a:spcPct val="0"/>
              </a:spcBef>
            </a:pPr>
            <a:endParaRPr lang="en-US" sz="3070" b="1">
              <a:solidFill>
                <a:srgbClr val="01070A"/>
              </a:solidFill>
              <a:latin typeface="Dosis Bold"/>
              <a:ea typeface="Dosis Bold"/>
              <a:cs typeface="Dosis Bold"/>
              <a:sym typeface="Dosis Bo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4445049" y="0"/>
            <a:ext cx="5208817" cy="3579878"/>
          </a:xfrm>
          <a:custGeom>
            <a:avLst/>
            <a:gdLst/>
            <a:ahLst/>
            <a:cxnLst/>
            <a:rect l="l" t="t" r="r" b="b"/>
            <a:pathLst>
              <a:path w="5208817" h="3579878">
                <a:moveTo>
                  <a:pt x="0" y="0"/>
                </a:moveTo>
                <a:lnTo>
                  <a:pt x="5208816" y="0"/>
                </a:lnTo>
                <a:lnTo>
                  <a:pt x="5208816" y="3579878"/>
                </a:lnTo>
                <a:lnTo>
                  <a:pt x="0" y="357987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1028700" y="1449219"/>
            <a:ext cx="8362465" cy="4505278"/>
          </a:xfrm>
          <a:custGeom>
            <a:avLst/>
            <a:gdLst/>
            <a:ahLst/>
            <a:cxnLst/>
            <a:rect l="l" t="t" r="r" b="b"/>
            <a:pathLst>
              <a:path w="8362465" h="4505278">
                <a:moveTo>
                  <a:pt x="0" y="0"/>
                </a:moveTo>
                <a:lnTo>
                  <a:pt x="8362465" y="0"/>
                </a:lnTo>
                <a:lnTo>
                  <a:pt x="8362465" y="4505278"/>
                </a:lnTo>
                <a:lnTo>
                  <a:pt x="0" y="4505278"/>
                </a:lnTo>
                <a:lnTo>
                  <a:pt x="0" y="0"/>
                </a:lnTo>
                <a:close/>
              </a:path>
            </a:pathLst>
          </a:custGeom>
          <a:blipFill>
            <a:blip r:embed="rId7"/>
            <a:stretch>
              <a:fillRect/>
            </a:stretch>
          </a:blipFill>
        </p:spPr>
      </p:sp>
      <p:sp>
        <p:nvSpPr>
          <p:cNvPr id="6" name="Freeform 6"/>
          <p:cNvSpPr/>
          <p:nvPr/>
        </p:nvSpPr>
        <p:spPr>
          <a:xfrm>
            <a:off x="9538231" y="5582358"/>
            <a:ext cx="8425142" cy="4317885"/>
          </a:xfrm>
          <a:custGeom>
            <a:avLst/>
            <a:gdLst/>
            <a:ahLst/>
            <a:cxnLst/>
            <a:rect l="l" t="t" r="r" b="b"/>
            <a:pathLst>
              <a:path w="8425142" h="4317885">
                <a:moveTo>
                  <a:pt x="0" y="0"/>
                </a:moveTo>
                <a:lnTo>
                  <a:pt x="8425142" y="0"/>
                </a:lnTo>
                <a:lnTo>
                  <a:pt x="8425142" y="4317885"/>
                </a:lnTo>
                <a:lnTo>
                  <a:pt x="0" y="4317885"/>
                </a:lnTo>
                <a:lnTo>
                  <a:pt x="0" y="0"/>
                </a:lnTo>
                <a:close/>
              </a:path>
            </a:pathLst>
          </a:custGeom>
          <a:blipFill>
            <a:blip r:embed="rId8"/>
            <a:stretch>
              <a:fillRect/>
            </a:stretch>
          </a:blipFill>
        </p:spPr>
      </p:sp>
      <p:sp>
        <p:nvSpPr>
          <p:cNvPr id="7" name="TextBox 7"/>
          <p:cNvSpPr txBox="1"/>
          <p:nvPr/>
        </p:nvSpPr>
        <p:spPr>
          <a:xfrm>
            <a:off x="3360975" y="170635"/>
            <a:ext cx="1038982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Book Manegement</a:t>
            </a:r>
          </a:p>
        </p:txBody>
      </p:sp>
      <p:sp>
        <p:nvSpPr>
          <p:cNvPr id="8" name="TextBox 8"/>
          <p:cNvSpPr txBox="1"/>
          <p:nvPr/>
        </p:nvSpPr>
        <p:spPr>
          <a:xfrm>
            <a:off x="9548455" y="3635183"/>
            <a:ext cx="7710845" cy="530860"/>
          </a:xfrm>
          <a:prstGeom prst="rect">
            <a:avLst/>
          </a:prstGeom>
        </p:spPr>
        <p:txBody>
          <a:bodyPr lIns="0" tIns="0" rIns="0" bIns="0" rtlCol="0" anchor="t">
            <a:spAutoFit/>
          </a:bodyPr>
          <a:lstStyle/>
          <a:p>
            <a:pPr algn="ctr">
              <a:lnSpc>
                <a:spcPts val="4339"/>
              </a:lnSpc>
              <a:spcBef>
                <a:spcPct val="0"/>
              </a:spcBef>
            </a:pPr>
            <a:r>
              <a:rPr lang="en-US" sz="3099">
                <a:solidFill>
                  <a:srgbClr val="01070A"/>
                </a:solidFill>
                <a:latin typeface="Carelia"/>
                <a:ea typeface="Carelia"/>
                <a:cs typeface="Carelia"/>
                <a:sym typeface="Carelia"/>
              </a:rPr>
              <a:t>All categories are displayed on this page</a:t>
            </a:r>
          </a:p>
        </p:txBody>
      </p:sp>
      <p:sp>
        <p:nvSpPr>
          <p:cNvPr id="9" name="TextBox 9"/>
          <p:cNvSpPr txBox="1"/>
          <p:nvPr/>
        </p:nvSpPr>
        <p:spPr>
          <a:xfrm>
            <a:off x="0" y="6899608"/>
            <a:ext cx="9715792" cy="1616710"/>
          </a:xfrm>
          <a:prstGeom prst="rect">
            <a:avLst/>
          </a:prstGeom>
        </p:spPr>
        <p:txBody>
          <a:bodyPr lIns="0" tIns="0" rIns="0" bIns="0" rtlCol="0" anchor="t">
            <a:spAutoFit/>
          </a:bodyPr>
          <a:lstStyle/>
          <a:p>
            <a:pPr algn="ctr">
              <a:lnSpc>
                <a:spcPts val="4339"/>
              </a:lnSpc>
              <a:spcBef>
                <a:spcPct val="0"/>
              </a:spcBef>
            </a:pPr>
            <a:r>
              <a:rPr lang="en-US" sz="3099">
                <a:solidFill>
                  <a:srgbClr val="01070A"/>
                </a:solidFill>
                <a:latin typeface="Carelia"/>
                <a:ea typeface="Carelia"/>
                <a:cs typeface="Carelia"/>
                <a:sym typeface="Carelia"/>
              </a:rPr>
              <a:t>The admin can select the category they want to add or edit a book in, after viewing all the books available in that category.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3972017" y="7367091"/>
            <a:ext cx="4099228" cy="2817288"/>
          </a:xfrm>
          <a:custGeom>
            <a:avLst/>
            <a:gdLst/>
            <a:ahLst/>
            <a:cxnLst/>
            <a:rect l="l" t="t" r="r" b="b"/>
            <a:pathLst>
              <a:path w="4099228" h="2817288">
                <a:moveTo>
                  <a:pt x="0" y="0"/>
                </a:moveTo>
                <a:lnTo>
                  <a:pt x="4099229" y="0"/>
                </a:lnTo>
                <a:lnTo>
                  <a:pt x="4099229" y="2817288"/>
                </a:lnTo>
                <a:lnTo>
                  <a:pt x="0" y="281728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3037654" y="3042082"/>
            <a:ext cx="11301259" cy="6017920"/>
          </a:xfrm>
          <a:custGeom>
            <a:avLst/>
            <a:gdLst/>
            <a:ahLst/>
            <a:cxnLst/>
            <a:rect l="l" t="t" r="r" b="b"/>
            <a:pathLst>
              <a:path w="11301259" h="6017920">
                <a:moveTo>
                  <a:pt x="0" y="0"/>
                </a:moveTo>
                <a:lnTo>
                  <a:pt x="11301259" y="0"/>
                </a:lnTo>
                <a:lnTo>
                  <a:pt x="11301259" y="6017920"/>
                </a:lnTo>
                <a:lnTo>
                  <a:pt x="0" y="6017920"/>
                </a:lnTo>
                <a:lnTo>
                  <a:pt x="0" y="0"/>
                </a:lnTo>
                <a:close/>
              </a:path>
            </a:pathLst>
          </a:custGeom>
          <a:blipFill>
            <a:blip r:embed="rId7"/>
            <a:stretch>
              <a:fillRect/>
            </a:stretch>
          </a:blipFill>
        </p:spPr>
      </p:sp>
      <p:sp>
        <p:nvSpPr>
          <p:cNvPr id="6" name="TextBox 6"/>
          <p:cNvSpPr txBox="1"/>
          <p:nvPr/>
        </p:nvSpPr>
        <p:spPr>
          <a:xfrm>
            <a:off x="3949087" y="170635"/>
            <a:ext cx="1038982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Pdf Book Manegement</a:t>
            </a:r>
          </a:p>
        </p:txBody>
      </p:sp>
      <p:sp>
        <p:nvSpPr>
          <p:cNvPr id="7" name="TextBox 7"/>
          <p:cNvSpPr txBox="1"/>
          <p:nvPr/>
        </p:nvSpPr>
        <p:spPr>
          <a:xfrm>
            <a:off x="1028700" y="1851058"/>
            <a:ext cx="15864483" cy="530860"/>
          </a:xfrm>
          <a:prstGeom prst="rect">
            <a:avLst/>
          </a:prstGeom>
        </p:spPr>
        <p:txBody>
          <a:bodyPr lIns="0" tIns="0" rIns="0" bIns="0" rtlCol="0" anchor="t">
            <a:spAutoFit/>
          </a:bodyPr>
          <a:lstStyle/>
          <a:p>
            <a:pPr algn="ctr">
              <a:lnSpc>
                <a:spcPts val="4339"/>
              </a:lnSpc>
              <a:spcBef>
                <a:spcPct val="0"/>
              </a:spcBef>
            </a:pPr>
            <a:r>
              <a:rPr lang="en-US" sz="3099">
                <a:solidFill>
                  <a:srgbClr val="01070A"/>
                </a:solidFill>
                <a:latin typeface="Carelia"/>
                <a:ea typeface="Carelia"/>
                <a:cs typeface="Carelia"/>
                <a:sym typeface="Carelia"/>
              </a:rPr>
              <a:t>All books are displayed, and the admin can add, delete, edit, or view the PDF book.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4654892" y="-532370"/>
            <a:ext cx="5208817" cy="3579878"/>
          </a:xfrm>
          <a:custGeom>
            <a:avLst/>
            <a:gdLst/>
            <a:ahLst/>
            <a:cxnLst/>
            <a:rect l="l" t="t" r="r" b="b"/>
            <a:pathLst>
              <a:path w="5208817" h="3579878">
                <a:moveTo>
                  <a:pt x="0" y="0"/>
                </a:moveTo>
                <a:lnTo>
                  <a:pt x="5208816" y="0"/>
                </a:lnTo>
                <a:lnTo>
                  <a:pt x="5208816" y="3579878"/>
                </a:lnTo>
                <a:lnTo>
                  <a:pt x="0" y="357987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610742" y="1257569"/>
            <a:ext cx="7980557" cy="4449140"/>
          </a:xfrm>
          <a:custGeom>
            <a:avLst/>
            <a:gdLst/>
            <a:ahLst/>
            <a:cxnLst/>
            <a:rect l="l" t="t" r="r" b="b"/>
            <a:pathLst>
              <a:path w="7980557" h="4449140">
                <a:moveTo>
                  <a:pt x="0" y="0"/>
                </a:moveTo>
                <a:lnTo>
                  <a:pt x="7980557" y="0"/>
                </a:lnTo>
                <a:lnTo>
                  <a:pt x="7980557" y="4449140"/>
                </a:lnTo>
                <a:lnTo>
                  <a:pt x="0" y="4449140"/>
                </a:lnTo>
                <a:lnTo>
                  <a:pt x="0" y="0"/>
                </a:lnTo>
                <a:close/>
              </a:path>
            </a:pathLst>
          </a:custGeom>
          <a:blipFill>
            <a:blip r:embed="rId7"/>
            <a:stretch>
              <a:fillRect l="-1981" r="-1981"/>
            </a:stretch>
          </a:blipFill>
        </p:spPr>
      </p:sp>
      <p:sp>
        <p:nvSpPr>
          <p:cNvPr id="6" name="Freeform 6"/>
          <p:cNvSpPr/>
          <p:nvPr/>
        </p:nvSpPr>
        <p:spPr>
          <a:xfrm>
            <a:off x="8862973" y="3482139"/>
            <a:ext cx="8721818" cy="6294826"/>
          </a:xfrm>
          <a:custGeom>
            <a:avLst/>
            <a:gdLst/>
            <a:ahLst/>
            <a:cxnLst/>
            <a:rect l="l" t="t" r="r" b="b"/>
            <a:pathLst>
              <a:path w="8721818" h="6294826">
                <a:moveTo>
                  <a:pt x="0" y="0"/>
                </a:moveTo>
                <a:lnTo>
                  <a:pt x="8721818" y="0"/>
                </a:lnTo>
                <a:lnTo>
                  <a:pt x="8721818" y="6294827"/>
                </a:lnTo>
                <a:lnTo>
                  <a:pt x="0" y="6294827"/>
                </a:lnTo>
                <a:lnTo>
                  <a:pt x="0" y="0"/>
                </a:lnTo>
                <a:close/>
              </a:path>
            </a:pathLst>
          </a:custGeom>
          <a:blipFill>
            <a:blip r:embed="rId8"/>
            <a:stretch>
              <a:fillRect l="-17927" r="-17927"/>
            </a:stretch>
          </a:blipFill>
        </p:spPr>
      </p:sp>
      <p:sp>
        <p:nvSpPr>
          <p:cNvPr id="7" name="TextBox 7"/>
          <p:cNvSpPr txBox="1"/>
          <p:nvPr/>
        </p:nvSpPr>
        <p:spPr>
          <a:xfrm>
            <a:off x="3949087" y="170635"/>
            <a:ext cx="10389827"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Audio Book Manegement</a:t>
            </a:r>
          </a:p>
        </p:txBody>
      </p:sp>
      <p:sp>
        <p:nvSpPr>
          <p:cNvPr id="8" name="TextBox 8"/>
          <p:cNvSpPr txBox="1"/>
          <p:nvPr/>
        </p:nvSpPr>
        <p:spPr>
          <a:xfrm>
            <a:off x="8862973" y="2442129"/>
            <a:ext cx="7426731"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Chapters page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10766978" y="1030478"/>
            <a:ext cx="5524820" cy="9490787"/>
          </a:xfrm>
          <a:prstGeom prst="rect">
            <a:avLst/>
          </a:prstGeom>
        </p:spPr>
      </p:pic>
      <p:sp>
        <p:nvSpPr>
          <p:cNvPr id="5" name="Freeform 5"/>
          <p:cNvSpPr/>
          <p:nvPr/>
        </p:nvSpPr>
        <p:spPr>
          <a:xfrm>
            <a:off x="15708629" y="-1242793"/>
            <a:ext cx="5208817" cy="3579878"/>
          </a:xfrm>
          <a:custGeom>
            <a:avLst/>
            <a:gdLst/>
            <a:ahLst/>
            <a:cxnLst/>
            <a:rect l="l" t="t" r="r" b="b"/>
            <a:pathLst>
              <a:path w="5208817" h="3579878">
                <a:moveTo>
                  <a:pt x="0" y="0"/>
                </a:moveTo>
                <a:lnTo>
                  <a:pt x="5208816" y="0"/>
                </a:lnTo>
                <a:lnTo>
                  <a:pt x="5208816" y="3579877"/>
                </a:lnTo>
                <a:lnTo>
                  <a:pt x="0" y="357987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6" name="TextBox 6"/>
          <p:cNvSpPr txBox="1"/>
          <p:nvPr/>
        </p:nvSpPr>
        <p:spPr>
          <a:xfrm>
            <a:off x="5761943" y="904875"/>
            <a:ext cx="4737614"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View User</a:t>
            </a:r>
          </a:p>
        </p:txBody>
      </p:sp>
      <p:sp>
        <p:nvSpPr>
          <p:cNvPr id="7" name="TextBox 7"/>
          <p:cNvSpPr txBox="1"/>
          <p:nvPr/>
        </p:nvSpPr>
        <p:spPr>
          <a:xfrm>
            <a:off x="2890233" y="3481929"/>
            <a:ext cx="6253767" cy="3237416"/>
          </a:xfrm>
          <a:prstGeom prst="rect">
            <a:avLst/>
          </a:prstGeom>
        </p:spPr>
        <p:txBody>
          <a:bodyPr lIns="0" tIns="0" rIns="0" bIns="0" rtlCol="0" anchor="t">
            <a:spAutoFit/>
          </a:bodyPr>
          <a:lstStyle/>
          <a:p>
            <a:pPr algn="ctr">
              <a:lnSpc>
                <a:spcPts val="6468"/>
              </a:lnSpc>
              <a:spcBef>
                <a:spcPct val="0"/>
              </a:spcBef>
            </a:pPr>
            <a:r>
              <a:rPr lang="en-US" sz="4620">
                <a:solidFill>
                  <a:srgbClr val="01070A"/>
                </a:solidFill>
                <a:latin typeface="Carelia"/>
                <a:ea typeface="Carelia"/>
                <a:cs typeface="Carelia"/>
                <a:sym typeface="Carelia"/>
              </a:rPr>
              <a:t>The admin can view the users who have registered in the store.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7552502" y="770926"/>
            <a:ext cx="5164573" cy="8871938"/>
          </a:xfrm>
          <a:prstGeom prst="rect">
            <a:avLst/>
          </a:prstGeom>
        </p:spPr>
      </p:pic>
      <p:pic>
        <p:nvPicPr>
          <p:cNvPr id="5" name="Picture 5"/>
          <p:cNvPicPr>
            <a:picLocks noChangeAspect="1"/>
          </p:cNvPicPr>
          <p:nvPr/>
        </p:nvPicPr>
        <p:blipFill>
          <a:blip r:embed="rId6"/>
          <a:stretch>
            <a:fillRect/>
          </a:stretch>
        </p:blipFill>
        <p:spPr>
          <a:xfrm>
            <a:off x="11764267" y="707531"/>
            <a:ext cx="5164573" cy="8871938"/>
          </a:xfrm>
          <a:prstGeom prst="rect">
            <a:avLst/>
          </a:prstGeom>
        </p:spPr>
      </p:pic>
      <p:sp>
        <p:nvSpPr>
          <p:cNvPr id="6" name="Freeform 6"/>
          <p:cNvSpPr/>
          <p:nvPr/>
        </p:nvSpPr>
        <p:spPr>
          <a:xfrm>
            <a:off x="15708629" y="-1242793"/>
            <a:ext cx="5208817" cy="3579878"/>
          </a:xfrm>
          <a:custGeom>
            <a:avLst/>
            <a:gdLst/>
            <a:ahLst/>
            <a:cxnLst/>
            <a:rect l="l" t="t" r="r" b="b"/>
            <a:pathLst>
              <a:path w="5208817" h="3579878">
                <a:moveTo>
                  <a:pt x="0" y="0"/>
                </a:moveTo>
                <a:lnTo>
                  <a:pt x="5208816" y="0"/>
                </a:lnTo>
                <a:lnTo>
                  <a:pt x="5208816" y="3579877"/>
                </a:lnTo>
                <a:lnTo>
                  <a:pt x="0" y="357987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TextBox 7"/>
          <p:cNvSpPr txBox="1"/>
          <p:nvPr/>
        </p:nvSpPr>
        <p:spPr>
          <a:xfrm>
            <a:off x="5717377" y="359925"/>
            <a:ext cx="4737614"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View Order</a:t>
            </a:r>
          </a:p>
        </p:txBody>
      </p:sp>
      <p:sp>
        <p:nvSpPr>
          <p:cNvPr id="8" name="TextBox 8"/>
          <p:cNvSpPr txBox="1"/>
          <p:nvPr/>
        </p:nvSpPr>
        <p:spPr>
          <a:xfrm>
            <a:off x="-63018" y="2857770"/>
            <a:ext cx="7830973" cy="1073785"/>
          </a:xfrm>
          <a:prstGeom prst="rect">
            <a:avLst/>
          </a:prstGeom>
        </p:spPr>
        <p:txBody>
          <a:bodyPr lIns="0" tIns="0" rIns="0" bIns="0" rtlCol="0" anchor="t">
            <a:spAutoFit/>
          </a:bodyPr>
          <a:lstStyle/>
          <a:p>
            <a:pPr marL="669289" lvl="1" indent="-334645" algn="ctr">
              <a:lnSpc>
                <a:spcPts val="4339"/>
              </a:lnSpc>
              <a:spcBef>
                <a:spcPct val="0"/>
              </a:spcBef>
              <a:buFont typeface="Arial"/>
              <a:buChar char="•"/>
            </a:pPr>
            <a:r>
              <a:rPr lang="en-US" sz="3099">
                <a:solidFill>
                  <a:srgbClr val="01070A"/>
                </a:solidFill>
                <a:latin typeface="Carelia"/>
                <a:ea typeface="Carelia"/>
                <a:cs typeface="Carelia"/>
                <a:sym typeface="Carelia"/>
              </a:rPr>
              <a:t>The admin can modify the order status.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15708629" y="-1242793"/>
            <a:ext cx="5208817" cy="3579878"/>
          </a:xfrm>
          <a:custGeom>
            <a:avLst/>
            <a:gdLst/>
            <a:ahLst/>
            <a:cxnLst/>
            <a:rect l="l" t="t" r="r" b="b"/>
            <a:pathLst>
              <a:path w="5208817" h="3579878">
                <a:moveTo>
                  <a:pt x="0" y="0"/>
                </a:moveTo>
                <a:lnTo>
                  <a:pt x="5208816" y="0"/>
                </a:lnTo>
                <a:lnTo>
                  <a:pt x="5208816" y="3579877"/>
                </a:lnTo>
                <a:lnTo>
                  <a:pt x="0" y="357987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8687285" y="3347293"/>
            <a:ext cx="8267143" cy="5911007"/>
          </a:xfrm>
          <a:custGeom>
            <a:avLst/>
            <a:gdLst/>
            <a:ahLst/>
            <a:cxnLst/>
            <a:rect l="l" t="t" r="r" b="b"/>
            <a:pathLst>
              <a:path w="8267143" h="5911007">
                <a:moveTo>
                  <a:pt x="0" y="0"/>
                </a:moveTo>
                <a:lnTo>
                  <a:pt x="8267143" y="0"/>
                </a:lnTo>
                <a:lnTo>
                  <a:pt x="8267143" y="5911007"/>
                </a:lnTo>
                <a:lnTo>
                  <a:pt x="0" y="5911007"/>
                </a:lnTo>
                <a:lnTo>
                  <a:pt x="0" y="0"/>
                </a:lnTo>
                <a:close/>
              </a:path>
            </a:pathLst>
          </a:custGeom>
          <a:blipFill>
            <a:blip r:embed="rId7"/>
            <a:stretch>
              <a:fillRect/>
            </a:stretch>
          </a:blipFill>
        </p:spPr>
      </p:sp>
      <p:sp>
        <p:nvSpPr>
          <p:cNvPr id="6" name="TextBox 6"/>
          <p:cNvSpPr txBox="1"/>
          <p:nvPr/>
        </p:nvSpPr>
        <p:spPr>
          <a:xfrm>
            <a:off x="5530899" y="423321"/>
            <a:ext cx="6312771" cy="221088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Used Books Mangement</a:t>
            </a:r>
          </a:p>
        </p:txBody>
      </p:sp>
      <p:sp>
        <p:nvSpPr>
          <p:cNvPr id="7" name="TextBox 7"/>
          <p:cNvSpPr txBox="1"/>
          <p:nvPr/>
        </p:nvSpPr>
        <p:spPr>
          <a:xfrm>
            <a:off x="1028700" y="3944285"/>
            <a:ext cx="7150078" cy="3073400"/>
          </a:xfrm>
          <a:prstGeom prst="rect">
            <a:avLst/>
          </a:prstGeom>
        </p:spPr>
        <p:txBody>
          <a:bodyPr lIns="0" tIns="0" rIns="0" bIns="0" rtlCol="0" anchor="t">
            <a:spAutoFit/>
          </a:bodyPr>
          <a:lstStyle/>
          <a:p>
            <a:pPr algn="ctr">
              <a:lnSpc>
                <a:spcPts val="4900"/>
              </a:lnSpc>
              <a:spcBef>
                <a:spcPct val="0"/>
              </a:spcBef>
            </a:pPr>
            <a:r>
              <a:rPr lang="en-US" sz="3500">
                <a:solidFill>
                  <a:srgbClr val="01070A"/>
                </a:solidFill>
                <a:latin typeface="Carelia"/>
                <a:ea typeface="Carelia"/>
                <a:cs typeface="Carelia"/>
                <a:sym typeface="Carelia"/>
              </a:rPr>
              <a:t>The admin can view the books listed for sale and know the email of the user who posted the book for sale.</a:t>
            </a:r>
          </a:p>
          <a:p>
            <a:pPr algn="ctr">
              <a:lnSpc>
                <a:spcPts val="4900"/>
              </a:lnSpc>
              <a:spcBef>
                <a:spcPct val="0"/>
              </a:spcBef>
            </a:pPr>
            <a:r>
              <a:rPr lang="en-US" sz="3500">
                <a:solidFill>
                  <a:srgbClr val="01070A"/>
                </a:solidFill>
                <a:latin typeface="Carelia"/>
                <a:ea typeface="Carelia"/>
                <a:cs typeface="Carelia"/>
                <a:sym typeface="Carelia"/>
              </a:rPr>
              <a:t>4o mini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6561714" y="1724801"/>
            <a:ext cx="5164573" cy="8871938"/>
          </a:xfrm>
          <a:prstGeom prst="rect">
            <a:avLst/>
          </a:prstGeom>
        </p:spPr>
      </p:pic>
      <p:pic>
        <p:nvPicPr>
          <p:cNvPr id="5" name="Picture 5"/>
          <p:cNvPicPr>
            <a:picLocks noChangeAspect="1"/>
          </p:cNvPicPr>
          <p:nvPr/>
        </p:nvPicPr>
        <p:blipFill>
          <a:blip r:embed="rId6"/>
          <a:stretch>
            <a:fillRect/>
          </a:stretch>
        </p:blipFill>
        <p:spPr>
          <a:xfrm>
            <a:off x="11849050" y="1724801"/>
            <a:ext cx="5164573" cy="8871938"/>
          </a:xfrm>
          <a:prstGeom prst="rect">
            <a:avLst/>
          </a:prstGeom>
        </p:spPr>
      </p:pic>
      <p:sp>
        <p:nvSpPr>
          <p:cNvPr id="6" name="Freeform 6"/>
          <p:cNvSpPr/>
          <p:nvPr/>
        </p:nvSpPr>
        <p:spPr>
          <a:xfrm>
            <a:off x="15708629" y="-1242793"/>
            <a:ext cx="5208817" cy="3579878"/>
          </a:xfrm>
          <a:custGeom>
            <a:avLst/>
            <a:gdLst/>
            <a:ahLst/>
            <a:cxnLst/>
            <a:rect l="l" t="t" r="r" b="b"/>
            <a:pathLst>
              <a:path w="5208817" h="3579878">
                <a:moveTo>
                  <a:pt x="0" y="0"/>
                </a:moveTo>
                <a:lnTo>
                  <a:pt x="5208816" y="0"/>
                </a:lnTo>
                <a:lnTo>
                  <a:pt x="5208816" y="3579877"/>
                </a:lnTo>
                <a:lnTo>
                  <a:pt x="0" y="357987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TextBox 7"/>
          <p:cNvSpPr txBox="1"/>
          <p:nvPr/>
        </p:nvSpPr>
        <p:spPr>
          <a:xfrm>
            <a:off x="4617906" y="242406"/>
            <a:ext cx="7083282" cy="2094679"/>
          </a:xfrm>
          <a:prstGeom prst="rect">
            <a:avLst/>
          </a:prstGeom>
        </p:spPr>
        <p:txBody>
          <a:bodyPr lIns="0" tIns="0" rIns="0" bIns="0" rtlCol="0" anchor="t">
            <a:spAutoFit/>
          </a:bodyPr>
          <a:lstStyle/>
          <a:p>
            <a:pPr marL="0" lvl="0" indent="0" algn="ctr">
              <a:lnSpc>
                <a:spcPts val="8445"/>
              </a:lnSpc>
              <a:spcBef>
                <a:spcPct val="0"/>
              </a:spcBef>
            </a:pPr>
            <a:r>
              <a:rPr lang="en-US" sz="6032">
                <a:solidFill>
                  <a:srgbClr val="01070A"/>
                </a:solidFill>
                <a:latin typeface="Carelia"/>
                <a:ea typeface="Carelia"/>
                <a:cs typeface="Carelia"/>
                <a:sym typeface="Carelia"/>
              </a:rPr>
              <a:t>Exchange Book manegement</a:t>
            </a:r>
          </a:p>
        </p:txBody>
      </p:sp>
      <p:sp>
        <p:nvSpPr>
          <p:cNvPr id="8" name="TextBox 8"/>
          <p:cNvSpPr txBox="1"/>
          <p:nvPr/>
        </p:nvSpPr>
        <p:spPr>
          <a:xfrm>
            <a:off x="1028700" y="2909346"/>
            <a:ext cx="5363618" cy="3692525"/>
          </a:xfrm>
          <a:prstGeom prst="rect">
            <a:avLst/>
          </a:prstGeom>
        </p:spPr>
        <p:txBody>
          <a:bodyPr lIns="0" tIns="0" rIns="0" bIns="0" rtlCol="0" anchor="t">
            <a:spAutoFit/>
          </a:bodyPr>
          <a:lstStyle/>
          <a:p>
            <a:pPr algn="ctr">
              <a:lnSpc>
                <a:spcPts val="4900"/>
              </a:lnSpc>
              <a:spcBef>
                <a:spcPct val="0"/>
              </a:spcBef>
            </a:pPr>
            <a:r>
              <a:rPr lang="en-US" sz="3500">
                <a:solidFill>
                  <a:srgbClr val="01070A"/>
                </a:solidFill>
                <a:latin typeface="Carelia"/>
                <a:ea typeface="Carelia"/>
                <a:cs typeface="Carelia"/>
                <a:sym typeface="Carelia"/>
              </a:rPr>
              <a:t>The admin can view the books available for exchange, and upon clicking on them, the details of the book owner are displayed.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11438460" y="1234255"/>
            <a:ext cx="5164573" cy="8871938"/>
          </a:xfrm>
          <a:prstGeom prst="rect">
            <a:avLst/>
          </a:prstGeom>
        </p:spPr>
      </p:pic>
      <p:sp>
        <p:nvSpPr>
          <p:cNvPr id="5" name="TextBox 5"/>
          <p:cNvSpPr txBox="1"/>
          <p:nvPr/>
        </p:nvSpPr>
        <p:spPr>
          <a:xfrm>
            <a:off x="6183400" y="904875"/>
            <a:ext cx="5284071"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Notification</a:t>
            </a:r>
          </a:p>
        </p:txBody>
      </p:sp>
      <p:sp>
        <p:nvSpPr>
          <p:cNvPr id="6" name="TextBox 6"/>
          <p:cNvSpPr txBox="1"/>
          <p:nvPr/>
        </p:nvSpPr>
        <p:spPr>
          <a:xfrm>
            <a:off x="2541237" y="3164943"/>
            <a:ext cx="8926235" cy="1384300"/>
          </a:xfrm>
          <a:prstGeom prst="rect">
            <a:avLst/>
          </a:prstGeom>
        </p:spPr>
        <p:txBody>
          <a:bodyPr lIns="0" tIns="0" rIns="0" bIns="0" rtlCol="0" anchor="t">
            <a:spAutoFit/>
          </a:bodyPr>
          <a:lstStyle/>
          <a:p>
            <a:pPr algn="ctr">
              <a:lnSpc>
                <a:spcPts val="5599"/>
              </a:lnSpc>
              <a:spcBef>
                <a:spcPct val="0"/>
              </a:spcBef>
            </a:pPr>
            <a:r>
              <a:rPr lang="en-US" sz="3999">
                <a:solidFill>
                  <a:srgbClr val="01070A"/>
                </a:solidFill>
                <a:latin typeface="Carelia"/>
                <a:ea typeface="Carelia"/>
                <a:cs typeface="Carelia"/>
                <a:sym typeface="Carelia"/>
              </a:rPr>
              <a:t>The admin can send notifications or</a:t>
            </a:r>
          </a:p>
          <a:p>
            <a:pPr algn="ctr">
              <a:lnSpc>
                <a:spcPts val="5599"/>
              </a:lnSpc>
              <a:spcBef>
                <a:spcPct val="0"/>
              </a:spcBef>
            </a:pPr>
            <a:r>
              <a:rPr lang="en-US" sz="3999">
                <a:solidFill>
                  <a:srgbClr val="01070A"/>
                </a:solidFill>
                <a:latin typeface="Carelia"/>
                <a:ea typeface="Carelia"/>
                <a:cs typeface="Carelia"/>
                <a:sym typeface="Carelia"/>
              </a:rPr>
              <a:t> motivational messages to users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12063018" y="1415047"/>
            <a:ext cx="5164573" cy="8871938"/>
          </a:xfrm>
          <a:prstGeom prst="rect">
            <a:avLst/>
          </a:prstGeom>
        </p:spPr>
      </p:pic>
      <p:sp>
        <p:nvSpPr>
          <p:cNvPr id="5" name="TextBox 5"/>
          <p:cNvSpPr txBox="1"/>
          <p:nvPr/>
        </p:nvSpPr>
        <p:spPr>
          <a:xfrm>
            <a:off x="6672094" y="359925"/>
            <a:ext cx="4737614"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 Discount</a:t>
            </a:r>
          </a:p>
        </p:txBody>
      </p:sp>
      <p:sp>
        <p:nvSpPr>
          <p:cNvPr id="6" name="TextBox 6"/>
          <p:cNvSpPr txBox="1"/>
          <p:nvPr/>
        </p:nvSpPr>
        <p:spPr>
          <a:xfrm>
            <a:off x="1119542" y="3381280"/>
            <a:ext cx="10872847" cy="2203133"/>
          </a:xfrm>
          <a:prstGeom prst="rect">
            <a:avLst/>
          </a:prstGeom>
        </p:spPr>
        <p:txBody>
          <a:bodyPr lIns="0" tIns="0" rIns="0" bIns="0" rtlCol="0" anchor="t">
            <a:spAutoFit/>
          </a:bodyPr>
          <a:lstStyle/>
          <a:p>
            <a:pPr algn="ctr">
              <a:lnSpc>
                <a:spcPts val="5917"/>
              </a:lnSpc>
              <a:spcBef>
                <a:spcPct val="0"/>
              </a:spcBef>
            </a:pPr>
            <a:r>
              <a:rPr lang="en-US" sz="4226">
                <a:solidFill>
                  <a:srgbClr val="01070A"/>
                </a:solidFill>
                <a:latin typeface="Carelia"/>
                <a:ea typeface="Carelia"/>
                <a:cs typeface="Carelia"/>
                <a:sym typeface="Carelia"/>
              </a:rPr>
              <a:t>The admin can apply discounts to a specific book, a particular category, or all the books available in the store.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63018" y="8394440"/>
            <a:ext cx="2183436" cy="1944849"/>
          </a:xfrm>
          <a:custGeom>
            <a:avLst/>
            <a:gdLst/>
            <a:ahLst/>
            <a:cxnLst/>
            <a:rect l="l" t="t" r="r" b="b"/>
            <a:pathLst>
              <a:path w="2183436" h="1944849">
                <a:moveTo>
                  <a:pt x="0" y="0"/>
                </a:moveTo>
                <a:lnTo>
                  <a:pt x="2183436" y="0"/>
                </a:lnTo>
                <a:lnTo>
                  <a:pt x="2183436" y="1944849"/>
                </a:lnTo>
                <a:lnTo>
                  <a:pt x="0" y="19448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4" name="Picture 4"/>
          <p:cNvPicPr>
            <a:picLocks noChangeAspect="1"/>
          </p:cNvPicPr>
          <p:nvPr/>
        </p:nvPicPr>
        <p:blipFill>
          <a:blip r:embed="rId5"/>
          <a:stretch>
            <a:fillRect/>
          </a:stretch>
        </p:blipFill>
        <p:spPr>
          <a:xfrm>
            <a:off x="1381090" y="1234255"/>
            <a:ext cx="5164573" cy="8871938"/>
          </a:xfrm>
          <a:prstGeom prst="rect">
            <a:avLst/>
          </a:prstGeom>
        </p:spPr>
      </p:pic>
      <p:sp>
        <p:nvSpPr>
          <p:cNvPr id="5" name="TextBox 5"/>
          <p:cNvSpPr txBox="1"/>
          <p:nvPr/>
        </p:nvSpPr>
        <p:spPr>
          <a:xfrm>
            <a:off x="5590598" y="664866"/>
            <a:ext cx="6312771"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Sales Statistics</a:t>
            </a:r>
          </a:p>
        </p:txBody>
      </p:sp>
      <p:sp>
        <p:nvSpPr>
          <p:cNvPr id="6" name="TextBox 6"/>
          <p:cNvSpPr txBox="1"/>
          <p:nvPr/>
        </p:nvSpPr>
        <p:spPr>
          <a:xfrm>
            <a:off x="6340316" y="3835902"/>
            <a:ext cx="10918984" cy="679450"/>
          </a:xfrm>
          <a:prstGeom prst="rect">
            <a:avLst/>
          </a:prstGeom>
        </p:spPr>
        <p:txBody>
          <a:bodyPr lIns="0" tIns="0" rIns="0" bIns="0" rtlCol="0" anchor="t">
            <a:spAutoFit/>
          </a:bodyPr>
          <a:lstStyle/>
          <a:p>
            <a:pPr algn="ctr">
              <a:lnSpc>
                <a:spcPts val="5599"/>
              </a:lnSpc>
              <a:spcBef>
                <a:spcPct val="0"/>
              </a:spcBef>
            </a:pPr>
            <a:r>
              <a:rPr lang="en-US" sz="3999">
                <a:solidFill>
                  <a:srgbClr val="01070A"/>
                </a:solidFill>
                <a:latin typeface="Carelia"/>
                <a:ea typeface="Carelia"/>
                <a:cs typeface="Carelia"/>
                <a:sym typeface="Carelia"/>
              </a:rPr>
              <a:t>The admin can know the best-selling books.</a:t>
            </a:r>
          </a:p>
        </p:txBody>
      </p:sp>
      <p:sp>
        <p:nvSpPr>
          <p:cNvPr id="7" name="TextBox 7"/>
          <p:cNvSpPr txBox="1"/>
          <p:nvPr/>
        </p:nvSpPr>
        <p:spPr>
          <a:xfrm>
            <a:off x="6584429" y="6309924"/>
            <a:ext cx="9843069" cy="3498850"/>
          </a:xfrm>
          <a:prstGeom prst="rect">
            <a:avLst/>
          </a:prstGeom>
        </p:spPr>
        <p:txBody>
          <a:bodyPr lIns="0" tIns="0" rIns="0" bIns="0" rtlCol="0" anchor="t">
            <a:spAutoFit/>
          </a:bodyPr>
          <a:lstStyle/>
          <a:p>
            <a:pPr algn="ctr">
              <a:lnSpc>
                <a:spcPts val="5599"/>
              </a:lnSpc>
              <a:spcBef>
                <a:spcPct val="0"/>
              </a:spcBef>
            </a:pPr>
            <a:r>
              <a:rPr lang="en-US" sz="3999">
                <a:solidFill>
                  <a:srgbClr val="01070A"/>
                </a:solidFill>
                <a:latin typeface="Carelia"/>
                <a:ea typeface="Carelia"/>
                <a:cs typeface="Carelia"/>
                <a:sym typeface="Carelia"/>
              </a:rPr>
              <a:t>The admin can track the monthly sales, with a color-coded indicator: red means low sales, orange means average sales, and green means high sales.</a:t>
            </a:r>
          </a:p>
          <a:p>
            <a:pPr algn="ctr">
              <a:lnSpc>
                <a:spcPts val="5599"/>
              </a:lnSpc>
              <a:spcBef>
                <a:spcPct val="0"/>
              </a:spcBef>
            </a:pPr>
            <a:endParaRPr lang="en-US" sz="3999">
              <a:solidFill>
                <a:srgbClr val="01070A"/>
              </a:solidFill>
              <a:latin typeface="Carelia"/>
              <a:ea typeface="Carelia"/>
              <a:cs typeface="Carelia"/>
              <a:sym typeface="Careli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4158048" y="3016942"/>
            <a:ext cx="4568927" cy="4927274"/>
          </a:xfrm>
          <a:custGeom>
            <a:avLst/>
            <a:gdLst/>
            <a:ahLst/>
            <a:cxnLst/>
            <a:rect l="l" t="t" r="r" b="b"/>
            <a:pathLst>
              <a:path w="4568927" h="4927274">
                <a:moveTo>
                  <a:pt x="0" y="0"/>
                </a:moveTo>
                <a:lnTo>
                  <a:pt x="4568927" y="0"/>
                </a:lnTo>
                <a:lnTo>
                  <a:pt x="4568927" y="4927274"/>
                </a:lnTo>
                <a:lnTo>
                  <a:pt x="0" y="492727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5162299" y="5105142"/>
            <a:ext cx="2560425" cy="707608"/>
          </a:xfrm>
          <a:custGeom>
            <a:avLst/>
            <a:gdLst/>
            <a:ahLst/>
            <a:cxnLst/>
            <a:rect l="l" t="t" r="r" b="b"/>
            <a:pathLst>
              <a:path w="2560425" h="707608">
                <a:moveTo>
                  <a:pt x="0" y="0"/>
                </a:moveTo>
                <a:lnTo>
                  <a:pt x="2560425" y="0"/>
                </a:lnTo>
                <a:lnTo>
                  <a:pt x="2560425" y="707608"/>
                </a:lnTo>
                <a:lnTo>
                  <a:pt x="0" y="70760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9561025" y="3016942"/>
            <a:ext cx="4568927" cy="4927274"/>
          </a:xfrm>
          <a:custGeom>
            <a:avLst/>
            <a:gdLst/>
            <a:ahLst/>
            <a:cxnLst/>
            <a:rect l="l" t="t" r="r" b="b"/>
            <a:pathLst>
              <a:path w="4568927" h="4927274">
                <a:moveTo>
                  <a:pt x="0" y="0"/>
                </a:moveTo>
                <a:lnTo>
                  <a:pt x="4568927" y="0"/>
                </a:lnTo>
                <a:lnTo>
                  <a:pt x="4568927" y="4927274"/>
                </a:lnTo>
                <a:lnTo>
                  <a:pt x="0" y="492727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Freeform 6"/>
          <p:cNvSpPr/>
          <p:nvPr/>
        </p:nvSpPr>
        <p:spPr>
          <a:xfrm>
            <a:off x="10533142" y="5143500"/>
            <a:ext cx="2560425" cy="707608"/>
          </a:xfrm>
          <a:custGeom>
            <a:avLst/>
            <a:gdLst/>
            <a:ahLst/>
            <a:cxnLst/>
            <a:rect l="l" t="t" r="r" b="b"/>
            <a:pathLst>
              <a:path w="2560425" h="707608">
                <a:moveTo>
                  <a:pt x="0" y="0"/>
                </a:moveTo>
                <a:lnTo>
                  <a:pt x="2560425" y="0"/>
                </a:lnTo>
                <a:lnTo>
                  <a:pt x="2560425" y="707608"/>
                </a:lnTo>
                <a:lnTo>
                  <a:pt x="0" y="70760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Freeform 7"/>
          <p:cNvSpPr/>
          <p:nvPr/>
        </p:nvSpPr>
        <p:spPr>
          <a:xfrm>
            <a:off x="-863001" y="7012197"/>
            <a:ext cx="5939287" cy="4114800"/>
          </a:xfrm>
          <a:custGeom>
            <a:avLst/>
            <a:gdLst/>
            <a:ahLst/>
            <a:cxnLst/>
            <a:rect l="l" t="t" r="r" b="b"/>
            <a:pathLst>
              <a:path w="5939287" h="4114800">
                <a:moveTo>
                  <a:pt x="0" y="0"/>
                </a:moveTo>
                <a:lnTo>
                  <a:pt x="5939287" y="0"/>
                </a:lnTo>
                <a:lnTo>
                  <a:pt x="5939287"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8" name="TextBox 8"/>
          <p:cNvSpPr txBox="1"/>
          <p:nvPr/>
        </p:nvSpPr>
        <p:spPr>
          <a:xfrm>
            <a:off x="5792643" y="1202028"/>
            <a:ext cx="6702715" cy="1227531"/>
          </a:xfrm>
          <a:prstGeom prst="rect">
            <a:avLst/>
          </a:prstGeom>
        </p:spPr>
        <p:txBody>
          <a:bodyPr lIns="0" tIns="0" rIns="0" bIns="0" rtlCol="0" anchor="t">
            <a:spAutoFit/>
          </a:bodyPr>
          <a:lstStyle/>
          <a:p>
            <a:pPr marL="0" lvl="0" indent="0" algn="ctr">
              <a:lnSpc>
                <a:spcPts val="10011"/>
              </a:lnSpc>
              <a:spcBef>
                <a:spcPct val="0"/>
              </a:spcBef>
            </a:pPr>
            <a:r>
              <a:rPr lang="en-US" sz="7151">
                <a:solidFill>
                  <a:srgbClr val="01070A"/>
                </a:solidFill>
                <a:latin typeface="Carelia"/>
                <a:ea typeface="Carelia"/>
                <a:cs typeface="Carelia"/>
                <a:sym typeface="Carelia"/>
              </a:rPr>
              <a:t>Scope of Work</a:t>
            </a:r>
          </a:p>
        </p:txBody>
      </p:sp>
      <p:sp>
        <p:nvSpPr>
          <p:cNvPr id="9" name="TextBox 9"/>
          <p:cNvSpPr txBox="1"/>
          <p:nvPr/>
        </p:nvSpPr>
        <p:spPr>
          <a:xfrm>
            <a:off x="4989782" y="5053157"/>
            <a:ext cx="2905458" cy="821869"/>
          </a:xfrm>
          <a:prstGeom prst="rect">
            <a:avLst/>
          </a:prstGeom>
        </p:spPr>
        <p:txBody>
          <a:bodyPr lIns="0" tIns="0" rIns="0" bIns="0" rtlCol="0" anchor="t">
            <a:spAutoFit/>
          </a:bodyPr>
          <a:lstStyle/>
          <a:p>
            <a:pPr marL="0" lvl="0" indent="0" algn="ctr">
              <a:lnSpc>
                <a:spcPts val="6675"/>
              </a:lnSpc>
              <a:spcBef>
                <a:spcPct val="0"/>
              </a:spcBef>
            </a:pPr>
            <a:r>
              <a:rPr lang="en-US" sz="4767">
                <a:solidFill>
                  <a:srgbClr val="01070A"/>
                </a:solidFill>
                <a:latin typeface="Carelia"/>
                <a:ea typeface="Carelia"/>
                <a:cs typeface="Carelia"/>
                <a:sym typeface="Carelia"/>
              </a:rPr>
              <a:t>User</a:t>
            </a:r>
          </a:p>
        </p:txBody>
      </p:sp>
      <p:sp>
        <p:nvSpPr>
          <p:cNvPr id="10" name="TextBox 10"/>
          <p:cNvSpPr txBox="1"/>
          <p:nvPr/>
        </p:nvSpPr>
        <p:spPr>
          <a:xfrm>
            <a:off x="9958282" y="5079192"/>
            <a:ext cx="3710145" cy="795834"/>
          </a:xfrm>
          <a:prstGeom prst="rect">
            <a:avLst/>
          </a:prstGeom>
        </p:spPr>
        <p:txBody>
          <a:bodyPr lIns="0" tIns="0" rIns="0" bIns="0" rtlCol="0" anchor="t">
            <a:spAutoFit/>
          </a:bodyPr>
          <a:lstStyle/>
          <a:p>
            <a:pPr marL="0" lvl="0" indent="0" algn="ctr">
              <a:lnSpc>
                <a:spcPts val="6535"/>
              </a:lnSpc>
              <a:spcBef>
                <a:spcPct val="0"/>
              </a:spcBef>
            </a:pPr>
            <a:r>
              <a:rPr lang="en-US" sz="4667">
                <a:solidFill>
                  <a:srgbClr val="01070A"/>
                </a:solidFill>
                <a:latin typeface="Carelia"/>
                <a:ea typeface="Carelia"/>
                <a:cs typeface="Carelia"/>
                <a:sym typeface="Carelia"/>
              </a:rPr>
              <a:t>Admin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grpSp>
        <p:nvGrpSpPr>
          <p:cNvPr id="3" name="Group 3"/>
          <p:cNvGrpSpPr/>
          <p:nvPr/>
        </p:nvGrpSpPr>
        <p:grpSpPr>
          <a:xfrm>
            <a:off x="5087304" y="3125309"/>
            <a:ext cx="3283874" cy="4092904"/>
            <a:chOff x="0" y="0"/>
            <a:chExt cx="1006794" cy="1254832"/>
          </a:xfrm>
        </p:grpSpPr>
        <p:sp>
          <p:nvSpPr>
            <p:cNvPr id="4" name="Freeform 4"/>
            <p:cNvSpPr/>
            <p:nvPr/>
          </p:nvSpPr>
          <p:spPr>
            <a:xfrm>
              <a:off x="0" y="0"/>
              <a:ext cx="1006794" cy="1254833"/>
            </a:xfrm>
            <a:custGeom>
              <a:avLst/>
              <a:gdLst/>
              <a:ahLst/>
              <a:cxnLst/>
              <a:rect l="l" t="t" r="r" b="b"/>
              <a:pathLst>
                <a:path w="1006794" h="1254833">
                  <a:moveTo>
                    <a:pt x="25933" y="0"/>
                  </a:moveTo>
                  <a:lnTo>
                    <a:pt x="980861" y="0"/>
                  </a:lnTo>
                  <a:cubicBezTo>
                    <a:pt x="987739" y="0"/>
                    <a:pt x="994335" y="2732"/>
                    <a:pt x="999198" y="7596"/>
                  </a:cubicBezTo>
                  <a:cubicBezTo>
                    <a:pt x="1004062" y="12459"/>
                    <a:pt x="1006794" y="19055"/>
                    <a:pt x="1006794" y="25933"/>
                  </a:cubicBezTo>
                  <a:lnTo>
                    <a:pt x="1006794" y="1228899"/>
                  </a:lnTo>
                  <a:cubicBezTo>
                    <a:pt x="1006794" y="1243222"/>
                    <a:pt x="995183" y="1254833"/>
                    <a:pt x="980861" y="1254833"/>
                  </a:cubicBezTo>
                  <a:lnTo>
                    <a:pt x="25933" y="1254833"/>
                  </a:lnTo>
                  <a:cubicBezTo>
                    <a:pt x="11611" y="1254833"/>
                    <a:pt x="0" y="1243222"/>
                    <a:pt x="0" y="1228899"/>
                  </a:cubicBezTo>
                  <a:lnTo>
                    <a:pt x="0" y="25933"/>
                  </a:lnTo>
                  <a:cubicBezTo>
                    <a:pt x="0" y="19055"/>
                    <a:pt x="2732" y="12459"/>
                    <a:pt x="7596" y="7596"/>
                  </a:cubicBezTo>
                  <a:cubicBezTo>
                    <a:pt x="12459" y="2732"/>
                    <a:pt x="19055" y="0"/>
                    <a:pt x="25933" y="0"/>
                  </a:cubicBezTo>
                  <a:close/>
                </a:path>
              </a:pathLst>
            </a:custGeom>
            <a:solidFill>
              <a:srgbClr val="FFFFFF"/>
            </a:solidFill>
            <a:ln w="66675" cap="sq">
              <a:solidFill>
                <a:srgbClr val="000000"/>
              </a:solidFill>
              <a:prstDash val="solid"/>
              <a:miter/>
            </a:ln>
          </p:spPr>
        </p:sp>
        <p:sp>
          <p:nvSpPr>
            <p:cNvPr id="5" name="TextBox 5"/>
            <p:cNvSpPr txBox="1"/>
            <p:nvPr/>
          </p:nvSpPr>
          <p:spPr>
            <a:xfrm>
              <a:off x="0" y="-47625"/>
              <a:ext cx="1006794" cy="1302457"/>
            </a:xfrm>
            <a:prstGeom prst="rect">
              <a:avLst/>
            </a:prstGeom>
          </p:spPr>
          <p:txBody>
            <a:bodyPr lIns="50800" tIns="50800" rIns="50800" bIns="50800" rtlCol="0" anchor="ctr"/>
            <a:lstStyle/>
            <a:p>
              <a:pPr algn="ctr">
                <a:lnSpc>
                  <a:spcPts val="3210"/>
                </a:lnSpc>
              </a:pPr>
              <a:endParaRPr/>
            </a:p>
          </p:txBody>
        </p:sp>
      </p:grpSp>
      <p:grpSp>
        <p:nvGrpSpPr>
          <p:cNvPr id="6" name="Group 6"/>
          <p:cNvGrpSpPr/>
          <p:nvPr/>
        </p:nvGrpSpPr>
        <p:grpSpPr>
          <a:xfrm>
            <a:off x="4573254" y="3388515"/>
            <a:ext cx="1066105" cy="1066105"/>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1070A"/>
            </a:solidFill>
            <a:ln cap="sq">
              <a:noFill/>
              <a:prstDash val="solid"/>
              <a:miter/>
            </a:ln>
          </p:spPr>
        </p:sp>
        <p:sp>
          <p:nvSpPr>
            <p:cNvPr id="8" name="TextBox 8"/>
            <p:cNvSpPr txBox="1"/>
            <p:nvPr/>
          </p:nvSpPr>
          <p:spPr>
            <a:xfrm>
              <a:off x="76200" y="0"/>
              <a:ext cx="660400" cy="736600"/>
            </a:xfrm>
            <a:prstGeom prst="rect">
              <a:avLst/>
            </a:prstGeom>
          </p:spPr>
          <p:txBody>
            <a:bodyPr lIns="50800" tIns="50800" rIns="50800" bIns="50800" rtlCol="0" anchor="ctr"/>
            <a:lstStyle/>
            <a:p>
              <a:pPr marL="0" lvl="1" indent="0" algn="ctr">
                <a:lnSpc>
                  <a:spcPts val="5141"/>
                </a:lnSpc>
                <a:spcBef>
                  <a:spcPct val="0"/>
                </a:spcBef>
              </a:pPr>
              <a:endParaRPr/>
            </a:p>
          </p:txBody>
        </p:sp>
      </p:grpSp>
      <p:sp>
        <p:nvSpPr>
          <p:cNvPr id="9" name="Freeform 9"/>
          <p:cNvSpPr/>
          <p:nvPr/>
        </p:nvSpPr>
        <p:spPr>
          <a:xfrm>
            <a:off x="5995195" y="3397951"/>
            <a:ext cx="1468090" cy="1577050"/>
          </a:xfrm>
          <a:custGeom>
            <a:avLst/>
            <a:gdLst/>
            <a:ahLst/>
            <a:cxnLst/>
            <a:rect l="l" t="t" r="r" b="b"/>
            <a:pathLst>
              <a:path w="1468090" h="1577050">
                <a:moveTo>
                  <a:pt x="0" y="0"/>
                </a:moveTo>
                <a:lnTo>
                  <a:pt x="1468091" y="0"/>
                </a:lnTo>
                <a:lnTo>
                  <a:pt x="1468091" y="1577051"/>
                </a:lnTo>
                <a:lnTo>
                  <a:pt x="0" y="157705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10" name="Group 10"/>
          <p:cNvGrpSpPr/>
          <p:nvPr/>
        </p:nvGrpSpPr>
        <p:grpSpPr>
          <a:xfrm>
            <a:off x="9485302" y="3097048"/>
            <a:ext cx="3283874" cy="4092904"/>
            <a:chOff x="0" y="0"/>
            <a:chExt cx="1006794" cy="1254832"/>
          </a:xfrm>
        </p:grpSpPr>
        <p:sp>
          <p:nvSpPr>
            <p:cNvPr id="11" name="Freeform 11"/>
            <p:cNvSpPr/>
            <p:nvPr/>
          </p:nvSpPr>
          <p:spPr>
            <a:xfrm>
              <a:off x="0" y="0"/>
              <a:ext cx="1006794" cy="1254833"/>
            </a:xfrm>
            <a:custGeom>
              <a:avLst/>
              <a:gdLst/>
              <a:ahLst/>
              <a:cxnLst/>
              <a:rect l="l" t="t" r="r" b="b"/>
              <a:pathLst>
                <a:path w="1006794" h="1254833">
                  <a:moveTo>
                    <a:pt x="25933" y="0"/>
                  </a:moveTo>
                  <a:lnTo>
                    <a:pt x="980861" y="0"/>
                  </a:lnTo>
                  <a:cubicBezTo>
                    <a:pt x="987739" y="0"/>
                    <a:pt x="994335" y="2732"/>
                    <a:pt x="999198" y="7596"/>
                  </a:cubicBezTo>
                  <a:cubicBezTo>
                    <a:pt x="1004062" y="12459"/>
                    <a:pt x="1006794" y="19055"/>
                    <a:pt x="1006794" y="25933"/>
                  </a:cubicBezTo>
                  <a:lnTo>
                    <a:pt x="1006794" y="1228899"/>
                  </a:lnTo>
                  <a:cubicBezTo>
                    <a:pt x="1006794" y="1243222"/>
                    <a:pt x="995183" y="1254833"/>
                    <a:pt x="980861" y="1254833"/>
                  </a:cubicBezTo>
                  <a:lnTo>
                    <a:pt x="25933" y="1254833"/>
                  </a:lnTo>
                  <a:cubicBezTo>
                    <a:pt x="11611" y="1254833"/>
                    <a:pt x="0" y="1243222"/>
                    <a:pt x="0" y="1228899"/>
                  </a:cubicBezTo>
                  <a:lnTo>
                    <a:pt x="0" y="25933"/>
                  </a:lnTo>
                  <a:cubicBezTo>
                    <a:pt x="0" y="19055"/>
                    <a:pt x="2732" y="12459"/>
                    <a:pt x="7596" y="7596"/>
                  </a:cubicBezTo>
                  <a:cubicBezTo>
                    <a:pt x="12459" y="2732"/>
                    <a:pt x="19055" y="0"/>
                    <a:pt x="25933" y="0"/>
                  </a:cubicBezTo>
                  <a:close/>
                </a:path>
              </a:pathLst>
            </a:custGeom>
            <a:solidFill>
              <a:srgbClr val="FFFFFF"/>
            </a:solidFill>
            <a:ln w="66675" cap="sq">
              <a:solidFill>
                <a:srgbClr val="000000"/>
              </a:solidFill>
              <a:prstDash val="solid"/>
              <a:miter/>
            </a:ln>
          </p:spPr>
        </p:sp>
        <p:sp>
          <p:nvSpPr>
            <p:cNvPr id="12" name="TextBox 12"/>
            <p:cNvSpPr txBox="1"/>
            <p:nvPr/>
          </p:nvSpPr>
          <p:spPr>
            <a:xfrm>
              <a:off x="0" y="-66675"/>
              <a:ext cx="1006794" cy="1321507"/>
            </a:xfrm>
            <a:prstGeom prst="rect">
              <a:avLst/>
            </a:prstGeom>
          </p:spPr>
          <p:txBody>
            <a:bodyPr lIns="50800" tIns="50800" rIns="50800" bIns="50800" rtlCol="0" anchor="ctr"/>
            <a:lstStyle/>
            <a:p>
              <a:pPr marL="0" lvl="1" indent="0" algn="ctr">
                <a:lnSpc>
                  <a:spcPts val="4455"/>
                </a:lnSpc>
                <a:spcBef>
                  <a:spcPct val="0"/>
                </a:spcBef>
              </a:pPr>
              <a:endParaRPr/>
            </a:p>
          </p:txBody>
        </p:sp>
      </p:grpSp>
      <p:grpSp>
        <p:nvGrpSpPr>
          <p:cNvPr id="13" name="Group 13"/>
          <p:cNvGrpSpPr/>
          <p:nvPr/>
        </p:nvGrpSpPr>
        <p:grpSpPr>
          <a:xfrm>
            <a:off x="8971252" y="3360253"/>
            <a:ext cx="1066105" cy="1066105"/>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1070A"/>
            </a:solidFill>
            <a:ln cap="sq">
              <a:noFill/>
              <a:prstDash val="solid"/>
              <a:miter/>
            </a:ln>
          </p:spPr>
        </p:sp>
        <p:sp>
          <p:nvSpPr>
            <p:cNvPr id="15" name="TextBox 15"/>
            <p:cNvSpPr txBox="1"/>
            <p:nvPr/>
          </p:nvSpPr>
          <p:spPr>
            <a:xfrm>
              <a:off x="76200" y="0"/>
              <a:ext cx="660400" cy="736600"/>
            </a:xfrm>
            <a:prstGeom prst="rect">
              <a:avLst/>
            </a:prstGeom>
          </p:spPr>
          <p:txBody>
            <a:bodyPr lIns="50800" tIns="50800" rIns="50800" bIns="50800" rtlCol="0" anchor="ctr"/>
            <a:lstStyle/>
            <a:p>
              <a:pPr marL="0" lvl="1" indent="0" algn="ctr">
                <a:lnSpc>
                  <a:spcPts val="5141"/>
                </a:lnSpc>
                <a:spcBef>
                  <a:spcPct val="0"/>
                </a:spcBef>
              </a:pPr>
              <a:endParaRPr/>
            </a:p>
          </p:txBody>
        </p:sp>
      </p:grpSp>
      <p:sp>
        <p:nvSpPr>
          <p:cNvPr id="16" name="Freeform 16"/>
          <p:cNvSpPr/>
          <p:nvPr/>
        </p:nvSpPr>
        <p:spPr>
          <a:xfrm>
            <a:off x="10639201" y="3369690"/>
            <a:ext cx="1287446" cy="1577050"/>
          </a:xfrm>
          <a:custGeom>
            <a:avLst/>
            <a:gdLst/>
            <a:ahLst/>
            <a:cxnLst/>
            <a:rect l="l" t="t" r="r" b="b"/>
            <a:pathLst>
              <a:path w="1287446" h="1577050">
                <a:moveTo>
                  <a:pt x="0" y="0"/>
                </a:moveTo>
                <a:lnTo>
                  <a:pt x="1287446" y="0"/>
                </a:lnTo>
                <a:lnTo>
                  <a:pt x="1287446" y="1577051"/>
                </a:lnTo>
                <a:lnTo>
                  <a:pt x="0" y="157705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7" name="Freeform 17"/>
          <p:cNvSpPr/>
          <p:nvPr/>
        </p:nvSpPr>
        <p:spPr>
          <a:xfrm>
            <a:off x="-533400" y="5511895"/>
            <a:ext cx="6367078" cy="5335932"/>
          </a:xfrm>
          <a:custGeom>
            <a:avLst/>
            <a:gdLst/>
            <a:ahLst/>
            <a:cxnLst/>
            <a:rect l="l" t="t" r="r" b="b"/>
            <a:pathLst>
              <a:path w="6367078" h="5335932">
                <a:moveTo>
                  <a:pt x="0" y="0"/>
                </a:moveTo>
                <a:lnTo>
                  <a:pt x="6367078" y="0"/>
                </a:lnTo>
                <a:lnTo>
                  <a:pt x="6367078" y="5335932"/>
                </a:lnTo>
                <a:lnTo>
                  <a:pt x="0" y="533593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18" name="Freeform 18"/>
          <p:cNvSpPr/>
          <p:nvPr/>
        </p:nvSpPr>
        <p:spPr>
          <a:xfrm>
            <a:off x="14076256" y="7189952"/>
            <a:ext cx="5261408" cy="3309904"/>
          </a:xfrm>
          <a:custGeom>
            <a:avLst/>
            <a:gdLst/>
            <a:ahLst/>
            <a:cxnLst/>
            <a:rect l="l" t="t" r="r" b="b"/>
            <a:pathLst>
              <a:path w="5261408" h="3309904">
                <a:moveTo>
                  <a:pt x="0" y="0"/>
                </a:moveTo>
                <a:lnTo>
                  <a:pt x="5261408" y="0"/>
                </a:lnTo>
                <a:lnTo>
                  <a:pt x="5261408" y="3309904"/>
                </a:lnTo>
                <a:lnTo>
                  <a:pt x="0" y="330990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19" name="TextBox 19"/>
          <p:cNvSpPr txBox="1"/>
          <p:nvPr/>
        </p:nvSpPr>
        <p:spPr>
          <a:xfrm>
            <a:off x="6148747" y="981100"/>
            <a:ext cx="5990506" cy="1086934"/>
          </a:xfrm>
          <a:prstGeom prst="rect">
            <a:avLst/>
          </a:prstGeom>
        </p:spPr>
        <p:txBody>
          <a:bodyPr lIns="0" tIns="0" rIns="0" bIns="0" rtlCol="0" anchor="t">
            <a:spAutoFit/>
          </a:bodyPr>
          <a:lstStyle/>
          <a:p>
            <a:pPr marL="0" lvl="0" indent="0" algn="ctr">
              <a:lnSpc>
                <a:spcPts val="8865"/>
              </a:lnSpc>
              <a:spcBef>
                <a:spcPct val="0"/>
              </a:spcBef>
            </a:pPr>
            <a:r>
              <a:rPr lang="en-US" sz="6332">
                <a:solidFill>
                  <a:srgbClr val="01070A"/>
                </a:solidFill>
                <a:latin typeface="Carelia"/>
                <a:ea typeface="Carelia"/>
                <a:cs typeface="Carelia"/>
                <a:sym typeface="Carelia"/>
              </a:rPr>
              <a:t>Future Work</a:t>
            </a:r>
          </a:p>
        </p:txBody>
      </p:sp>
      <p:sp>
        <p:nvSpPr>
          <p:cNvPr id="20" name="TextBox 20"/>
          <p:cNvSpPr txBox="1"/>
          <p:nvPr/>
        </p:nvSpPr>
        <p:spPr>
          <a:xfrm>
            <a:off x="5224830" y="5180969"/>
            <a:ext cx="3008821" cy="1671767"/>
          </a:xfrm>
          <a:prstGeom prst="rect">
            <a:avLst/>
          </a:prstGeom>
        </p:spPr>
        <p:txBody>
          <a:bodyPr lIns="0" tIns="0" rIns="0" bIns="0" rtlCol="0" anchor="t">
            <a:spAutoFit/>
          </a:bodyPr>
          <a:lstStyle/>
          <a:p>
            <a:pPr algn="ctr">
              <a:lnSpc>
                <a:spcPts val="4455"/>
              </a:lnSpc>
            </a:pPr>
            <a:r>
              <a:rPr lang="en-US" sz="3182" b="1">
                <a:solidFill>
                  <a:srgbClr val="01070A"/>
                </a:solidFill>
                <a:latin typeface="Dosis Bold"/>
                <a:ea typeface="Dosis Bold"/>
                <a:cs typeface="Dosis Bold"/>
                <a:sym typeface="Dosis Bold"/>
              </a:rPr>
              <a:t>Adding English language support in the application</a:t>
            </a:r>
          </a:p>
        </p:txBody>
      </p:sp>
      <p:sp>
        <p:nvSpPr>
          <p:cNvPr id="21" name="TextBox 21"/>
          <p:cNvSpPr txBox="1"/>
          <p:nvPr/>
        </p:nvSpPr>
        <p:spPr>
          <a:xfrm>
            <a:off x="4587479" y="3587380"/>
            <a:ext cx="999650" cy="785190"/>
          </a:xfrm>
          <a:prstGeom prst="rect">
            <a:avLst/>
          </a:prstGeom>
        </p:spPr>
        <p:txBody>
          <a:bodyPr lIns="0" tIns="0" rIns="0" bIns="0" rtlCol="0" anchor="t">
            <a:spAutoFit/>
          </a:bodyPr>
          <a:lstStyle/>
          <a:p>
            <a:pPr marL="0" lvl="0" indent="0" algn="ctr">
              <a:lnSpc>
                <a:spcPts val="6596"/>
              </a:lnSpc>
              <a:spcBef>
                <a:spcPct val="0"/>
              </a:spcBef>
            </a:pPr>
            <a:r>
              <a:rPr lang="en-US" sz="4712">
                <a:solidFill>
                  <a:srgbClr val="FFFFFF"/>
                </a:solidFill>
                <a:latin typeface="Carelia"/>
                <a:ea typeface="Carelia"/>
                <a:cs typeface="Carelia"/>
                <a:sym typeface="Carelia"/>
              </a:rPr>
              <a:t>01</a:t>
            </a:r>
          </a:p>
        </p:txBody>
      </p:sp>
      <p:sp>
        <p:nvSpPr>
          <p:cNvPr id="22" name="TextBox 22"/>
          <p:cNvSpPr txBox="1"/>
          <p:nvPr/>
        </p:nvSpPr>
        <p:spPr>
          <a:xfrm>
            <a:off x="9622828" y="5162233"/>
            <a:ext cx="3008821" cy="1607632"/>
          </a:xfrm>
          <a:prstGeom prst="rect">
            <a:avLst/>
          </a:prstGeom>
        </p:spPr>
        <p:txBody>
          <a:bodyPr lIns="0" tIns="0" rIns="0" bIns="0" rtlCol="0" anchor="t">
            <a:spAutoFit/>
          </a:bodyPr>
          <a:lstStyle/>
          <a:p>
            <a:pPr algn="ctr">
              <a:lnSpc>
                <a:spcPts val="4315"/>
              </a:lnSpc>
            </a:pPr>
            <a:r>
              <a:rPr lang="en-US" sz="3082" b="1">
                <a:solidFill>
                  <a:srgbClr val="01070A"/>
                </a:solidFill>
                <a:latin typeface="Dosis Bold"/>
                <a:ea typeface="Dosis Bold"/>
                <a:cs typeface="Dosis Bold"/>
                <a:sym typeface="Dosis Bold"/>
              </a:rPr>
              <a:t>Create a special section for delivery</a:t>
            </a:r>
          </a:p>
        </p:txBody>
      </p:sp>
      <p:sp>
        <p:nvSpPr>
          <p:cNvPr id="23" name="TextBox 23"/>
          <p:cNvSpPr txBox="1"/>
          <p:nvPr/>
        </p:nvSpPr>
        <p:spPr>
          <a:xfrm>
            <a:off x="9004480" y="3559119"/>
            <a:ext cx="999650" cy="785190"/>
          </a:xfrm>
          <a:prstGeom prst="rect">
            <a:avLst/>
          </a:prstGeom>
        </p:spPr>
        <p:txBody>
          <a:bodyPr lIns="0" tIns="0" rIns="0" bIns="0" rtlCol="0" anchor="t">
            <a:spAutoFit/>
          </a:bodyPr>
          <a:lstStyle/>
          <a:p>
            <a:pPr marL="0" lvl="0" indent="0" algn="ctr">
              <a:lnSpc>
                <a:spcPts val="6596"/>
              </a:lnSpc>
              <a:spcBef>
                <a:spcPct val="0"/>
              </a:spcBef>
            </a:pPr>
            <a:r>
              <a:rPr lang="en-US" sz="4712">
                <a:solidFill>
                  <a:srgbClr val="FFFFFF"/>
                </a:solidFill>
                <a:latin typeface="Carelia"/>
                <a:ea typeface="Carelia"/>
                <a:cs typeface="Carelia"/>
                <a:sym typeface="Carelia"/>
              </a:rPr>
              <a:t>02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grpSp>
        <p:nvGrpSpPr>
          <p:cNvPr id="3" name="Group 3"/>
          <p:cNvGrpSpPr/>
          <p:nvPr/>
        </p:nvGrpSpPr>
        <p:grpSpPr>
          <a:xfrm>
            <a:off x="0" y="0"/>
            <a:ext cx="18288000" cy="10287000"/>
            <a:chOff x="0" y="0"/>
            <a:chExt cx="4816593" cy="2709333"/>
          </a:xfrm>
        </p:grpSpPr>
        <p:sp>
          <p:nvSpPr>
            <p:cNvPr id="4" name="Freeform 4"/>
            <p:cNvSpPr/>
            <p:nvPr/>
          </p:nvSpPr>
          <p:spPr>
            <a:xfrm>
              <a:off x="0" y="0"/>
              <a:ext cx="4816592" cy="2709333"/>
            </a:xfrm>
            <a:custGeom>
              <a:avLst/>
              <a:gdLst/>
              <a:ahLst/>
              <a:cxnLst/>
              <a:rect l="l" t="t" r="r" b="b"/>
              <a:pathLst>
                <a:path w="4816592" h="2709333">
                  <a:moveTo>
                    <a:pt x="0" y="0"/>
                  </a:moveTo>
                  <a:lnTo>
                    <a:pt x="4816592" y="0"/>
                  </a:lnTo>
                  <a:lnTo>
                    <a:pt x="4816592" y="2709333"/>
                  </a:lnTo>
                  <a:lnTo>
                    <a:pt x="0" y="2709333"/>
                  </a:lnTo>
                  <a:close/>
                </a:path>
              </a:pathLst>
            </a:custGeom>
            <a:solidFill>
              <a:srgbClr val="000000">
                <a:alpha val="0"/>
              </a:srgbClr>
            </a:solidFill>
            <a:ln w="657225" cap="sq">
              <a:solidFill>
                <a:srgbClr val="1E3F48"/>
              </a:solidFill>
              <a:prstDash val="solid"/>
              <a:miter/>
            </a:ln>
          </p:spPr>
        </p:sp>
        <p:sp>
          <p:nvSpPr>
            <p:cNvPr id="5" name="TextBox 5"/>
            <p:cNvSpPr txBox="1"/>
            <p:nvPr/>
          </p:nvSpPr>
          <p:spPr>
            <a:xfrm>
              <a:off x="0" y="-47625"/>
              <a:ext cx="4816593" cy="2756958"/>
            </a:xfrm>
            <a:prstGeom prst="rect">
              <a:avLst/>
            </a:prstGeom>
          </p:spPr>
          <p:txBody>
            <a:bodyPr lIns="50800" tIns="50800" rIns="50800" bIns="50800" rtlCol="0" anchor="ctr"/>
            <a:lstStyle/>
            <a:p>
              <a:pPr algn="ctr">
                <a:lnSpc>
                  <a:spcPts val="3210"/>
                </a:lnSpc>
              </a:pPr>
              <a:endParaRPr/>
            </a:p>
          </p:txBody>
        </p:sp>
      </p:grpSp>
      <p:sp>
        <p:nvSpPr>
          <p:cNvPr id="6" name="Freeform 6"/>
          <p:cNvSpPr/>
          <p:nvPr/>
        </p:nvSpPr>
        <p:spPr>
          <a:xfrm>
            <a:off x="10775654" y="5143500"/>
            <a:ext cx="9448343" cy="5616757"/>
          </a:xfrm>
          <a:custGeom>
            <a:avLst/>
            <a:gdLst/>
            <a:ahLst/>
            <a:cxnLst/>
            <a:rect l="l" t="t" r="r" b="b"/>
            <a:pathLst>
              <a:path w="9448343" h="5616757">
                <a:moveTo>
                  <a:pt x="0" y="0"/>
                </a:moveTo>
                <a:lnTo>
                  <a:pt x="9448342" y="0"/>
                </a:lnTo>
                <a:lnTo>
                  <a:pt x="9448342" y="5616757"/>
                </a:lnTo>
                <a:lnTo>
                  <a:pt x="0" y="561675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Freeform 7"/>
          <p:cNvSpPr/>
          <p:nvPr/>
        </p:nvSpPr>
        <p:spPr>
          <a:xfrm>
            <a:off x="-1400634" y="5428244"/>
            <a:ext cx="8436357" cy="5844796"/>
          </a:xfrm>
          <a:custGeom>
            <a:avLst/>
            <a:gdLst/>
            <a:ahLst/>
            <a:cxnLst/>
            <a:rect l="l" t="t" r="r" b="b"/>
            <a:pathLst>
              <a:path w="8436357" h="5844796">
                <a:moveTo>
                  <a:pt x="0" y="0"/>
                </a:moveTo>
                <a:lnTo>
                  <a:pt x="8436357" y="0"/>
                </a:lnTo>
                <a:lnTo>
                  <a:pt x="8436357" y="5844796"/>
                </a:lnTo>
                <a:lnTo>
                  <a:pt x="0" y="584479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8" name="TextBox 8"/>
          <p:cNvSpPr txBox="1"/>
          <p:nvPr/>
        </p:nvSpPr>
        <p:spPr>
          <a:xfrm>
            <a:off x="2483456" y="2365012"/>
            <a:ext cx="13321088" cy="3658211"/>
          </a:xfrm>
          <a:prstGeom prst="rect">
            <a:avLst/>
          </a:prstGeom>
        </p:spPr>
        <p:txBody>
          <a:bodyPr lIns="0" tIns="0" rIns="0" bIns="0" rtlCol="0" anchor="t">
            <a:spAutoFit/>
          </a:bodyPr>
          <a:lstStyle/>
          <a:p>
            <a:pPr algn="ctr">
              <a:lnSpc>
                <a:spcPts val="14797"/>
              </a:lnSpc>
            </a:pPr>
            <a:r>
              <a:rPr lang="en-US" sz="10569">
                <a:solidFill>
                  <a:srgbClr val="01070A"/>
                </a:solidFill>
                <a:latin typeface="Carelia"/>
                <a:ea typeface="Carelia"/>
                <a:cs typeface="Carelia"/>
                <a:sym typeface="Carelia"/>
              </a:rPr>
              <a:t>Thank's For Watching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589541" y="4205789"/>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TextBox 4"/>
          <p:cNvSpPr txBox="1"/>
          <p:nvPr/>
        </p:nvSpPr>
        <p:spPr>
          <a:xfrm>
            <a:off x="5038751" y="-22535"/>
            <a:ext cx="6702715" cy="1227531"/>
          </a:xfrm>
          <a:prstGeom prst="rect">
            <a:avLst/>
          </a:prstGeom>
        </p:spPr>
        <p:txBody>
          <a:bodyPr lIns="0" tIns="0" rIns="0" bIns="0" rtlCol="0" anchor="t">
            <a:spAutoFit/>
          </a:bodyPr>
          <a:lstStyle/>
          <a:p>
            <a:pPr marL="0" lvl="0" indent="0" algn="ctr">
              <a:lnSpc>
                <a:spcPts val="10011"/>
              </a:lnSpc>
              <a:spcBef>
                <a:spcPct val="0"/>
              </a:spcBef>
            </a:pPr>
            <a:r>
              <a:rPr lang="en-US" sz="7151">
                <a:solidFill>
                  <a:srgbClr val="01070A"/>
                </a:solidFill>
                <a:latin typeface="Carelia"/>
                <a:ea typeface="Carelia"/>
                <a:cs typeface="Carelia"/>
                <a:sym typeface="Carelia"/>
              </a:rPr>
              <a:t>User features</a:t>
            </a:r>
          </a:p>
        </p:txBody>
      </p:sp>
      <p:sp>
        <p:nvSpPr>
          <p:cNvPr id="5" name="TextBox 5"/>
          <p:cNvSpPr txBox="1"/>
          <p:nvPr/>
        </p:nvSpPr>
        <p:spPr>
          <a:xfrm>
            <a:off x="1263319" y="4264907"/>
            <a:ext cx="13394922"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Browse the store and purchase books from various categories.</a:t>
            </a:r>
          </a:p>
        </p:txBody>
      </p:sp>
      <p:sp>
        <p:nvSpPr>
          <p:cNvPr id="6" name="Freeform 6"/>
          <p:cNvSpPr/>
          <p:nvPr/>
        </p:nvSpPr>
        <p:spPr>
          <a:xfrm>
            <a:off x="433070" y="5201500"/>
            <a:ext cx="953798" cy="740504"/>
          </a:xfrm>
          <a:custGeom>
            <a:avLst/>
            <a:gdLst/>
            <a:ahLst/>
            <a:cxnLst/>
            <a:rect l="l" t="t" r="r" b="b"/>
            <a:pathLst>
              <a:path w="953798" h="740504">
                <a:moveTo>
                  <a:pt x="0" y="0"/>
                </a:moveTo>
                <a:lnTo>
                  <a:pt x="953797" y="0"/>
                </a:lnTo>
                <a:lnTo>
                  <a:pt x="953797" y="740504"/>
                </a:lnTo>
                <a:lnTo>
                  <a:pt x="0" y="7405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TextBox 7"/>
          <p:cNvSpPr txBox="1"/>
          <p:nvPr/>
        </p:nvSpPr>
        <p:spPr>
          <a:xfrm>
            <a:off x="1543339" y="5260618"/>
            <a:ext cx="9461963"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Receive exclusive store offers and discounts.</a:t>
            </a:r>
          </a:p>
        </p:txBody>
      </p:sp>
      <p:sp>
        <p:nvSpPr>
          <p:cNvPr id="8" name="Freeform 8"/>
          <p:cNvSpPr/>
          <p:nvPr/>
        </p:nvSpPr>
        <p:spPr>
          <a:xfrm>
            <a:off x="433070" y="6199179"/>
            <a:ext cx="953798" cy="740504"/>
          </a:xfrm>
          <a:custGeom>
            <a:avLst/>
            <a:gdLst/>
            <a:ahLst/>
            <a:cxnLst/>
            <a:rect l="l" t="t" r="r" b="b"/>
            <a:pathLst>
              <a:path w="953798" h="740504">
                <a:moveTo>
                  <a:pt x="0" y="0"/>
                </a:moveTo>
                <a:lnTo>
                  <a:pt x="953797" y="0"/>
                </a:lnTo>
                <a:lnTo>
                  <a:pt x="953797" y="740505"/>
                </a:lnTo>
                <a:lnTo>
                  <a:pt x="0" y="74050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9" name="TextBox 9"/>
          <p:cNvSpPr txBox="1"/>
          <p:nvPr/>
        </p:nvSpPr>
        <p:spPr>
          <a:xfrm>
            <a:off x="1543339" y="6191622"/>
            <a:ext cx="11686764"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Subscribe to the audiobook library for unlimited access.</a:t>
            </a:r>
          </a:p>
        </p:txBody>
      </p:sp>
      <p:sp>
        <p:nvSpPr>
          <p:cNvPr id="10" name="Freeform 10"/>
          <p:cNvSpPr/>
          <p:nvPr/>
        </p:nvSpPr>
        <p:spPr>
          <a:xfrm>
            <a:off x="433070" y="7063509"/>
            <a:ext cx="953798" cy="740504"/>
          </a:xfrm>
          <a:custGeom>
            <a:avLst/>
            <a:gdLst/>
            <a:ahLst/>
            <a:cxnLst/>
            <a:rect l="l" t="t" r="r" b="b"/>
            <a:pathLst>
              <a:path w="953798" h="740504">
                <a:moveTo>
                  <a:pt x="0" y="0"/>
                </a:moveTo>
                <a:lnTo>
                  <a:pt x="953797" y="0"/>
                </a:lnTo>
                <a:lnTo>
                  <a:pt x="953797" y="740504"/>
                </a:lnTo>
                <a:lnTo>
                  <a:pt x="0" y="7405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1" name="TextBox 11"/>
          <p:cNvSpPr txBox="1"/>
          <p:nvPr/>
        </p:nvSpPr>
        <p:spPr>
          <a:xfrm>
            <a:off x="1263319" y="7122627"/>
            <a:ext cx="13394922"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Subscribe to the PDF book collection for convenient reading.</a:t>
            </a:r>
          </a:p>
        </p:txBody>
      </p:sp>
      <p:sp>
        <p:nvSpPr>
          <p:cNvPr id="12" name="Freeform 12"/>
          <p:cNvSpPr/>
          <p:nvPr/>
        </p:nvSpPr>
        <p:spPr>
          <a:xfrm>
            <a:off x="412566" y="8246925"/>
            <a:ext cx="953798" cy="740504"/>
          </a:xfrm>
          <a:custGeom>
            <a:avLst/>
            <a:gdLst/>
            <a:ahLst/>
            <a:cxnLst/>
            <a:rect l="l" t="t" r="r" b="b"/>
            <a:pathLst>
              <a:path w="953798" h="740504">
                <a:moveTo>
                  <a:pt x="0" y="0"/>
                </a:moveTo>
                <a:lnTo>
                  <a:pt x="953798" y="0"/>
                </a:lnTo>
                <a:lnTo>
                  <a:pt x="953798" y="740505"/>
                </a:lnTo>
                <a:lnTo>
                  <a:pt x="0" y="74050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3" name="TextBox 13"/>
          <p:cNvSpPr txBox="1"/>
          <p:nvPr/>
        </p:nvSpPr>
        <p:spPr>
          <a:xfrm>
            <a:off x="1543339" y="8287188"/>
            <a:ext cx="15116751"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Exchange books with other users or pick from available exchange listings.</a:t>
            </a:r>
          </a:p>
        </p:txBody>
      </p:sp>
      <p:sp>
        <p:nvSpPr>
          <p:cNvPr id="14" name="Freeform 14"/>
          <p:cNvSpPr/>
          <p:nvPr/>
        </p:nvSpPr>
        <p:spPr>
          <a:xfrm>
            <a:off x="433070" y="9270187"/>
            <a:ext cx="953798" cy="740504"/>
          </a:xfrm>
          <a:custGeom>
            <a:avLst/>
            <a:gdLst/>
            <a:ahLst/>
            <a:cxnLst/>
            <a:rect l="l" t="t" r="r" b="b"/>
            <a:pathLst>
              <a:path w="953798" h="740504">
                <a:moveTo>
                  <a:pt x="0" y="0"/>
                </a:moveTo>
                <a:lnTo>
                  <a:pt x="953797" y="0"/>
                </a:lnTo>
                <a:lnTo>
                  <a:pt x="953797" y="740504"/>
                </a:lnTo>
                <a:lnTo>
                  <a:pt x="0" y="7405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5" name="TextBox 15"/>
          <p:cNvSpPr txBox="1"/>
          <p:nvPr/>
        </p:nvSpPr>
        <p:spPr>
          <a:xfrm>
            <a:off x="1543339" y="9271406"/>
            <a:ext cx="14796323"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Resell purchased books through the store with a small commission fee.</a:t>
            </a:r>
          </a:p>
        </p:txBody>
      </p:sp>
      <p:sp>
        <p:nvSpPr>
          <p:cNvPr id="16" name="Freeform 16"/>
          <p:cNvSpPr/>
          <p:nvPr/>
        </p:nvSpPr>
        <p:spPr>
          <a:xfrm>
            <a:off x="433070" y="3217634"/>
            <a:ext cx="953798" cy="740504"/>
          </a:xfrm>
          <a:custGeom>
            <a:avLst/>
            <a:gdLst/>
            <a:ahLst/>
            <a:cxnLst/>
            <a:rect l="l" t="t" r="r" b="b"/>
            <a:pathLst>
              <a:path w="953798" h="740504">
                <a:moveTo>
                  <a:pt x="0" y="0"/>
                </a:moveTo>
                <a:lnTo>
                  <a:pt x="953797" y="0"/>
                </a:lnTo>
                <a:lnTo>
                  <a:pt x="953797" y="740505"/>
                </a:lnTo>
                <a:lnTo>
                  <a:pt x="0" y="74050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7" name="TextBox 17"/>
          <p:cNvSpPr txBox="1"/>
          <p:nvPr/>
        </p:nvSpPr>
        <p:spPr>
          <a:xfrm>
            <a:off x="1106848" y="3276752"/>
            <a:ext cx="4561208"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Reset password</a:t>
            </a:r>
          </a:p>
        </p:txBody>
      </p:sp>
      <p:sp>
        <p:nvSpPr>
          <p:cNvPr id="18" name="Freeform 18"/>
          <p:cNvSpPr/>
          <p:nvPr/>
        </p:nvSpPr>
        <p:spPr>
          <a:xfrm>
            <a:off x="276599" y="2229480"/>
            <a:ext cx="953798" cy="740504"/>
          </a:xfrm>
          <a:custGeom>
            <a:avLst/>
            <a:gdLst/>
            <a:ahLst/>
            <a:cxnLst/>
            <a:rect l="l" t="t" r="r" b="b"/>
            <a:pathLst>
              <a:path w="953798" h="740504">
                <a:moveTo>
                  <a:pt x="0" y="0"/>
                </a:moveTo>
                <a:lnTo>
                  <a:pt x="953797" y="0"/>
                </a:lnTo>
                <a:lnTo>
                  <a:pt x="953797" y="740504"/>
                </a:lnTo>
                <a:lnTo>
                  <a:pt x="0" y="7405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9" name="TextBox 19"/>
          <p:cNvSpPr txBox="1"/>
          <p:nvPr/>
        </p:nvSpPr>
        <p:spPr>
          <a:xfrm>
            <a:off x="950377" y="2288598"/>
            <a:ext cx="7711694"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Log in using email and paswword</a:t>
            </a:r>
          </a:p>
        </p:txBody>
      </p:sp>
      <p:sp>
        <p:nvSpPr>
          <p:cNvPr id="20" name="Freeform 20"/>
          <p:cNvSpPr/>
          <p:nvPr/>
        </p:nvSpPr>
        <p:spPr>
          <a:xfrm>
            <a:off x="412566" y="1241326"/>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21" name="TextBox 21"/>
          <p:cNvSpPr txBox="1"/>
          <p:nvPr/>
        </p:nvSpPr>
        <p:spPr>
          <a:xfrm>
            <a:off x="950377" y="1235737"/>
            <a:ext cx="2625616"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sign up </a:t>
            </a:r>
          </a:p>
        </p:txBody>
      </p:sp>
      <p:sp>
        <p:nvSpPr>
          <p:cNvPr id="22" name="Freeform 22"/>
          <p:cNvSpPr/>
          <p:nvPr/>
        </p:nvSpPr>
        <p:spPr>
          <a:xfrm>
            <a:off x="12348713" y="58635"/>
            <a:ext cx="5939287" cy="4114800"/>
          </a:xfrm>
          <a:custGeom>
            <a:avLst/>
            <a:gdLst/>
            <a:ahLst/>
            <a:cxnLst/>
            <a:rect l="l" t="t" r="r" b="b"/>
            <a:pathLst>
              <a:path w="5939287" h="4114800">
                <a:moveTo>
                  <a:pt x="0" y="0"/>
                </a:moveTo>
                <a:lnTo>
                  <a:pt x="5939287" y="0"/>
                </a:lnTo>
                <a:lnTo>
                  <a:pt x="593928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12348713" y="700388"/>
            <a:ext cx="5939287" cy="4114800"/>
          </a:xfrm>
          <a:custGeom>
            <a:avLst/>
            <a:gdLst/>
            <a:ahLst/>
            <a:cxnLst/>
            <a:rect l="l" t="t" r="r" b="b"/>
            <a:pathLst>
              <a:path w="5939287" h="4114800">
                <a:moveTo>
                  <a:pt x="0" y="0"/>
                </a:moveTo>
                <a:lnTo>
                  <a:pt x="5939287" y="0"/>
                </a:lnTo>
                <a:lnTo>
                  <a:pt x="593928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551801" y="1966018"/>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TextBox 5"/>
          <p:cNvSpPr txBox="1"/>
          <p:nvPr/>
        </p:nvSpPr>
        <p:spPr>
          <a:xfrm>
            <a:off x="2694350" y="557513"/>
            <a:ext cx="11068093" cy="1227531"/>
          </a:xfrm>
          <a:prstGeom prst="rect">
            <a:avLst/>
          </a:prstGeom>
        </p:spPr>
        <p:txBody>
          <a:bodyPr lIns="0" tIns="0" rIns="0" bIns="0" rtlCol="0" anchor="t">
            <a:spAutoFit/>
          </a:bodyPr>
          <a:lstStyle/>
          <a:p>
            <a:pPr marL="0" lvl="0" indent="0" algn="ctr">
              <a:lnSpc>
                <a:spcPts val="10011"/>
              </a:lnSpc>
              <a:spcBef>
                <a:spcPct val="0"/>
              </a:spcBef>
            </a:pPr>
            <a:r>
              <a:rPr lang="en-US" sz="7151">
                <a:solidFill>
                  <a:srgbClr val="01070A"/>
                </a:solidFill>
                <a:latin typeface="Carelia"/>
                <a:ea typeface="Carelia"/>
                <a:cs typeface="Carelia"/>
                <a:sym typeface="Carelia"/>
              </a:rPr>
              <a:t>Admin  features</a:t>
            </a:r>
          </a:p>
        </p:txBody>
      </p:sp>
      <p:sp>
        <p:nvSpPr>
          <p:cNvPr id="6" name="TextBox 6"/>
          <p:cNvSpPr txBox="1"/>
          <p:nvPr/>
        </p:nvSpPr>
        <p:spPr>
          <a:xfrm>
            <a:off x="1505599" y="2072761"/>
            <a:ext cx="5873212"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Add and delete categories.</a:t>
            </a:r>
          </a:p>
        </p:txBody>
      </p:sp>
      <p:sp>
        <p:nvSpPr>
          <p:cNvPr id="7" name="Freeform 7"/>
          <p:cNvSpPr/>
          <p:nvPr/>
        </p:nvSpPr>
        <p:spPr>
          <a:xfrm>
            <a:off x="551801" y="3209379"/>
            <a:ext cx="953798" cy="740504"/>
          </a:xfrm>
          <a:custGeom>
            <a:avLst/>
            <a:gdLst/>
            <a:ahLst/>
            <a:cxnLst/>
            <a:rect l="l" t="t" r="r" b="b"/>
            <a:pathLst>
              <a:path w="953798" h="740504">
                <a:moveTo>
                  <a:pt x="0" y="0"/>
                </a:moveTo>
                <a:lnTo>
                  <a:pt x="953798" y="0"/>
                </a:lnTo>
                <a:lnTo>
                  <a:pt x="953798" y="740505"/>
                </a:lnTo>
                <a:lnTo>
                  <a:pt x="0" y="74050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8" name="TextBox 8"/>
          <p:cNvSpPr txBox="1"/>
          <p:nvPr/>
        </p:nvSpPr>
        <p:spPr>
          <a:xfrm>
            <a:off x="-265352" y="3383543"/>
            <a:ext cx="10683276" cy="1698593"/>
          </a:xfrm>
          <a:prstGeom prst="rect">
            <a:avLst/>
          </a:prstGeom>
        </p:spPr>
        <p:txBody>
          <a:bodyPr lIns="0" tIns="0" rIns="0" bIns="0" rtlCol="0" anchor="t">
            <a:spAutoFit/>
          </a:bodyPr>
          <a:lstStyle/>
          <a:p>
            <a:pPr algn="ctr">
              <a:lnSpc>
                <a:spcPts val="4551"/>
              </a:lnSpc>
            </a:pPr>
            <a:r>
              <a:rPr lang="en-US" sz="3251">
                <a:solidFill>
                  <a:srgbClr val="01070A"/>
                </a:solidFill>
                <a:latin typeface="Carelia"/>
                <a:ea typeface="Carelia"/>
                <a:cs typeface="Carelia"/>
                <a:sym typeface="Carelia"/>
              </a:rPr>
              <a:t>Add books to specific categories, </a:t>
            </a:r>
          </a:p>
          <a:p>
            <a:pPr algn="ctr">
              <a:lnSpc>
                <a:spcPts val="4551"/>
              </a:lnSpc>
              <a:spcBef>
                <a:spcPct val="0"/>
              </a:spcBef>
            </a:pPr>
            <a:r>
              <a:rPr lang="en-US" sz="3251">
                <a:solidFill>
                  <a:srgbClr val="01070A"/>
                </a:solidFill>
                <a:latin typeface="Carelia"/>
                <a:ea typeface="Carelia"/>
                <a:cs typeface="Carelia"/>
                <a:sym typeface="Carelia"/>
              </a:rPr>
              <a:t>        edit prices and quantities, or remove books.</a:t>
            </a:r>
          </a:p>
          <a:p>
            <a:pPr marL="0" lvl="0" indent="0" algn="ctr">
              <a:lnSpc>
                <a:spcPts val="4551"/>
              </a:lnSpc>
              <a:spcBef>
                <a:spcPct val="0"/>
              </a:spcBef>
            </a:pPr>
            <a:endParaRPr lang="en-US" sz="3251">
              <a:solidFill>
                <a:srgbClr val="01070A"/>
              </a:solidFill>
              <a:latin typeface="Carelia"/>
              <a:ea typeface="Carelia"/>
              <a:cs typeface="Carelia"/>
              <a:sym typeface="Carelia"/>
            </a:endParaRPr>
          </a:p>
        </p:txBody>
      </p:sp>
      <p:sp>
        <p:nvSpPr>
          <p:cNvPr id="9" name="Freeform 9"/>
          <p:cNvSpPr/>
          <p:nvPr/>
        </p:nvSpPr>
        <p:spPr>
          <a:xfrm>
            <a:off x="551801" y="5143500"/>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0" name="TextBox 10"/>
          <p:cNvSpPr txBox="1"/>
          <p:nvPr/>
        </p:nvSpPr>
        <p:spPr>
          <a:xfrm>
            <a:off x="681350" y="5287474"/>
            <a:ext cx="13394922"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View a table displaying all books added to each category.</a:t>
            </a:r>
          </a:p>
        </p:txBody>
      </p:sp>
      <p:sp>
        <p:nvSpPr>
          <p:cNvPr id="11" name="Freeform 11"/>
          <p:cNvSpPr/>
          <p:nvPr/>
        </p:nvSpPr>
        <p:spPr>
          <a:xfrm>
            <a:off x="551801" y="6388829"/>
            <a:ext cx="953798" cy="740504"/>
          </a:xfrm>
          <a:custGeom>
            <a:avLst/>
            <a:gdLst/>
            <a:ahLst/>
            <a:cxnLst/>
            <a:rect l="l" t="t" r="r" b="b"/>
            <a:pathLst>
              <a:path w="953798" h="740504">
                <a:moveTo>
                  <a:pt x="0" y="0"/>
                </a:moveTo>
                <a:lnTo>
                  <a:pt x="953798" y="0"/>
                </a:lnTo>
                <a:lnTo>
                  <a:pt x="953798" y="740505"/>
                </a:lnTo>
                <a:lnTo>
                  <a:pt x="0" y="74050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2" name="TextBox 12"/>
          <p:cNvSpPr txBox="1"/>
          <p:nvPr/>
        </p:nvSpPr>
        <p:spPr>
          <a:xfrm>
            <a:off x="1505599" y="6447947"/>
            <a:ext cx="7868576"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Add, edit, and delete PDF books.</a:t>
            </a:r>
          </a:p>
        </p:txBody>
      </p:sp>
      <p:sp>
        <p:nvSpPr>
          <p:cNvPr id="13" name="Freeform 13"/>
          <p:cNvSpPr/>
          <p:nvPr/>
        </p:nvSpPr>
        <p:spPr>
          <a:xfrm>
            <a:off x="551801" y="7948484"/>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4" name="TextBox 14"/>
          <p:cNvSpPr txBox="1"/>
          <p:nvPr/>
        </p:nvSpPr>
        <p:spPr>
          <a:xfrm>
            <a:off x="1505599" y="8009570"/>
            <a:ext cx="14796323" cy="1127093"/>
          </a:xfrm>
          <a:prstGeom prst="rect">
            <a:avLst/>
          </a:prstGeom>
        </p:spPr>
        <p:txBody>
          <a:bodyPr lIns="0" tIns="0" rIns="0" bIns="0" rtlCol="0" anchor="t">
            <a:spAutoFit/>
          </a:bodyPr>
          <a:lstStyle/>
          <a:p>
            <a:pPr marL="0" lvl="0" indent="0" algn="ctr">
              <a:lnSpc>
                <a:spcPts val="4551"/>
              </a:lnSpc>
              <a:spcBef>
                <a:spcPct val="0"/>
              </a:spcBef>
            </a:pPr>
            <a:r>
              <a:rPr lang="en-US" sz="3251" dirty="0">
                <a:solidFill>
                  <a:srgbClr val="01070A"/>
                </a:solidFill>
                <a:latin typeface="Carelia"/>
                <a:ea typeface="Carelia"/>
                <a:cs typeface="Carelia"/>
                <a:sym typeface="Carelia"/>
              </a:rPr>
              <a:t>Add, edit, and delete audiobooks, as well as add, modify, and remove chapters.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12109585" y="539782"/>
            <a:ext cx="5939287" cy="4114800"/>
          </a:xfrm>
          <a:custGeom>
            <a:avLst/>
            <a:gdLst/>
            <a:ahLst/>
            <a:cxnLst/>
            <a:rect l="l" t="t" r="r" b="b"/>
            <a:pathLst>
              <a:path w="5939287" h="4114800">
                <a:moveTo>
                  <a:pt x="0" y="0"/>
                </a:moveTo>
                <a:lnTo>
                  <a:pt x="5939287" y="0"/>
                </a:lnTo>
                <a:lnTo>
                  <a:pt x="593928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551801" y="1966018"/>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TextBox 5"/>
          <p:cNvSpPr txBox="1"/>
          <p:nvPr/>
        </p:nvSpPr>
        <p:spPr>
          <a:xfrm>
            <a:off x="2694350" y="557513"/>
            <a:ext cx="11068093" cy="1227531"/>
          </a:xfrm>
          <a:prstGeom prst="rect">
            <a:avLst/>
          </a:prstGeom>
        </p:spPr>
        <p:txBody>
          <a:bodyPr lIns="0" tIns="0" rIns="0" bIns="0" rtlCol="0" anchor="t">
            <a:spAutoFit/>
          </a:bodyPr>
          <a:lstStyle/>
          <a:p>
            <a:pPr marL="0" lvl="0" indent="0" algn="ctr">
              <a:lnSpc>
                <a:spcPts val="10011"/>
              </a:lnSpc>
              <a:spcBef>
                <a:spcPct val="0"/>
              </a:spcBef>
            </a:pPr>
            <a:r>
              <a:rPr lang="en-US" sz="7151">
                <a:solidFill>
                  <a:srgbClr val="01070A"/>
                </a:solidFill>
                <a:latin typeface="Carelia"/>
                <a:ea typeface="Carelia"/>
                <a:cs typeface="Carelia"/>
                <a:sym typeface="Carelia"/>
              </a:rPr>
              <a:t>Admin  features</a:t>
            </a:r>
          </a:p>
        </p:txBody>
      </p:sp>
      <p:sp>
        <p:nvSpPr>
          <p:cNvPr id="6" name="TextBox 6"/>
          <p:cNvSpPr txBox="1"/>
          <p:nvPr/>
        </p:nvSpPr>
        <p:spPr>
          <a:xfrm>
            <a:off x="1505599" y="2072761"/>
            <a:ext cx="5873212"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View all registered users.</a:t>
            </a:r>
          </a:p>
        </p:txBody>
      </p:sp>
      <p:sp>
        <p:nvSpPr>
          <p:cNvPr id="7" name="Freeform 7"/>
          <p:cNvSpPr/>
          <p:nvPr/>
        </p:nvSpPr>
        <p:spPr>
          <a:xfrm>
            <a:off x="551801" y="3209379"/>
            <a:ext cx="953798" cy="740504"/>
          </a:xfrm>
          <a:custGeom>
            <a:avLst/>
            <a:gdLst/>
            <a:ahLst/>
            <a:cxnLst/>
            <a:rect l="l" t="t" r="r" b="b"/>
            <a:pathLst>
              <a:path w="953798" h="740504">
                <a:moveTo>
                  <a:pt x="0" y="0"/>
                </a:moveTo>
                <a:lnTo>
                  <a:pt x="953798" y="0"/>
                </a:lnTo>
                <a:lnTo>
                  <a:pt x="953798" y="740505"/>
                </a:lnTo>
                <a:lnTo>
                  <a:pt x="0" y="74050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8" name="TextBox 8"/>
          <p:cNvSpPr txBox="1"/>
          <p:nvPr/>
        </p:nvSpPr>
        <p:spPr>
          <a:xfrm>
            <a:off x="1196638" y="3394290"/>
            <a:ext cx="10683276"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View all user orders and update order statuses.</a:t>
            </a:r>
          </a:p>
        </p:txBody>
      </p:sp>
      <p:sp>
        <p:nvSpPr>
          <p:cNvPr id="9" name="Freeform 9"/>
          <p:cNvSpPr/>
          <p:nvPr/>
        </p:nvSpPr>
        <p:spPr>
          <a:xfrm>
            <a:off x="551801" y="4528789"/>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0" name="TextBox 10"/>
          <p:cNvSpPr txBox="1"/>
          <p:nvPr/>
        </p:nvSpPr>
        <p:spPr>
          <a:xfrm>
            <a:off x="367522" y="4587907"/>
            <a:ext cx="13394922"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Send notifications or motivational messages to users.</a:t>
            </a:r>
          </a:p>
        </p:txBody>
      </p:sp>
      <p:sp>
        <p:nvSpPr>
          <p:cNvPr id="11" name="Freeform 11"/>
          <p:cNvSpPr/>
          <p:nvPr/>
        </p:nvSpPr>
        <p:spPr>
          <a:xfrm>
            <a:off x="551801" y="5974143"/>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2" name="TextBox 12"/>
          <p:cNvSpPr txBox="1"/>
          <p:nvPr/>
        </p:nvSpPr>
        <p:spPr>
          <a:xfrm>
            <a:off x="1028700" y="6033261"/>
            <a:ext cx="15343256"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Apply discounts on specific books, categories, or all books in the store.</a:t>
            </a:r>
          </a:p>
        </p:txBody>
      </p:sp>
      <p:sp>
        <p:nvSpPr>
          <p:cNvPr id="13" name="Freeform 13"/>
          <p:cNvSpPr/>
          <p:nvPr/>
        </p:nvSpPr>
        <p:spPr>
          <a:xfrm>
            <a:off x="438329" y="7114697"/>
            <a:ext cx="953798" cy="740504"/>
          </a:xfrm>
          <a:custGeom>
            <a:avLst/>
            <a:gdLst/>
            <a:ahLst/>
            <a:cxnLst/>
            <a:rect l="l" t="t" r="r" b="b"/>
            <a:pathLst>
              <a:path w="953798" h="740504">
                <a:moveTo>
                  <a:pt x="0" y="0"/>
                </a:moveTo>
                <a:lnTo>
                  <a:pt x="953798" y="0"/>
                </a:lnTo>
                <a:lnTo>
                  <a:pt x="953798" y="740505"/>
                </a:lnTo>
                <a:lnTo>
                  <a:pt x="0" y="74050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4" name="TextBox 14"/>
          <p:cNvSpPr txBox="1"/>
          <p:nvPr/>
        </p:nvSpPr>
        <p:spPr>
          <a:xfrm>
            <a:off x="1392127" y="7118940"/>
            <a:ext cx="7053954"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View used books listed for sale.</a:t>
            </a:r>
          </a:p>
        </p:txBody>
      </p:sp>
      <p:sp>
        <p:nvSpPr>
          <p:cNvPr id="15" name="Freeform 15"/>
          <p:cNvSpPr/>
          <p:nvPr/>
        </p:nvSpPr>
        <p:spPr>
          <a:xfrm>
            <a:off x="551801" y="8036177"/>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6" name="TextBox 16"/>
          <p:cNvSpPr txBox="1"/>
          <p:nvPr/>
        </p:nvSpPr>
        <p:spPr>
          <a:xfrm>
            <a:off x="1505599" y="8142920"/>
            <a:ext cx="14109774"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View books listed for exchange along with the owner's information.</a:t>
            </a:r>
          </a:p>
        </p:txBody>
      </p:sp>
      <p:sp>
        <p:nvSpPr>
          <p:cNvPr id="17" name="Freeform 17"/>
          <p:cNvSpPr/>
          <p:nvPr/>
        </p:nvSpPr>
        <p:spPr>
          <a:xfrm>
            <a:off x="551801" y="9176731"/>
            <a:ext cx="953798" cy="740504"/>
          </a:xfrm>
          <a:custGeom>
            <a:avLst/>
            <a:gdLst/>
            <a:ahLst/>
            <a:cxnLst/>
            <a:rect l="l" t="t" r="r" b="b"/>
            <a:pathLst>
              <a:path w="953798" h="740504">
                <a:moveTo>
                  <a:pt x="0" y="0"/>
                </a:moveTo>
                <a:lnTo>
                  <a:pt x="953798" y="0"/>
                </a:lnTo>
                <a:lnTo>
                  <a:pt x="953798" y="740504"/>
                </a:lnTo>
                <a:lnTo>
                  <a:pt x="0" y="74050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8" name="TextBox 18"/>
          <p:cNvSpPr txBox="1"/>
          <p:nvPr/>
        </p:nvSpPr>
        <p:spPr>
          <a:xfrm>
            <a:off x="1505599" y="9283474"/>
            <a:ext cx="11762354" cy="555593"/>
          </a:xfrm>
          <a:prstGeom prst="rect">
            <a:avLst/>
          </a:prstGeom>
        </p:spPr>
        <p:txBody>
          <a:bodyPr lIns="0" tIns="0" rIns="0" bIns="0" rtlCol="0" anchor="t">
            <a:spAutoFit/>
          </a:bodyPr>
          <a:lstStyle/>
          <a:p>
            <a:pPr marL="0" lvl="0" indent="0" algn="ctr">
              <a:lnSpc>
                <a:spcPts val="4551"/>
              </a:lnSpc>
              <a:spcBef>
                <a:spcPct val="0"/>
              </a:spcBef>
            </a:pPr>
            <a:r>
              <a:rPr lang="en-US" sz="3251">
                <a:solidFill>
                  <a:srgbClr val="01070A"/>
                </a:solidFill>
                <a:latin typeface="Carelia"/>
                <a:ea typeface="Carelia"/>
                <a:cs typeface="Carelia"/>
                <a:sym typeface="Carelia"/>
              </a:rPr>
              <a:t>Track monthly sales and identify the best-selling books.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Freeform 3"/>
          <p:cNvSpPr/>
          <p:nvPr/>
        </p:nvSpPr>
        <p:spPr>
          <a:xfrm>
            <a:off x="2822777" y="5050758"/>
            <a:ext cx="1694511" cy="1694511"/>
          </a:xfrm>
          <a:custGeom>
            <a:avLst/>
            <a:gdLst/>
            <a:ahLst/>
            <a:cxnLst/>
            <a:rect l="l" t="t" r="r" b="b"/>
            <a:pathLst>
              <a:path w="1694511" h="1694511">
                <a:moveTo>
                  <a:pt x="0" y="0"/>
                </a:moveTo>
                <a:lnTo>
                  <a:pt x="1694511" y="0"/>
                </a:lnTo>
                <a:lnTo>
                  <a:pt x="1694511" y="1694511"/>
                </a:lnTo>
                <a:lnTo>
                  <a:pt x="0" y="1694511"/>
                </a:lnTo>
                <a:lnTo>
                  <a:pt x="0" y="0"/>
                </a:lnTo>
                <a:close/>
              </a:path>
            </a:pathLst>
          </a:custGeom>
          <a:blipFill>
            <a:blip r:embed="rId3"/>
            <a:stretch>
              <a:fillRect/>
            </a:stretch>
          </a:blipFill>
        </p:spPr>
      </p:sp>
      <p:sp>
        <p:nvSpPr>
          <p:cNvPr id="4" name="Freeform 4"/>
          <p:cNvSpPr/>
          <p:nvPr/>
        </p:nvSpPr>
        <p:spPr>
          <a:xfrm rot="3010392">
            <a:off x="9772723" y="2839922"/>
            <a:ext cx="3088481" cy="1050084"/>
          </a:xfrm>
          <a:custGeom>
            <a:avLst/>
            <a:gdLst/>
            <a:ahLst/>
            <a:cxnLst/>
            <a:rect l="l" t="t" r="r" b="b"/>
            <a:pathLst>
              <a:path w="3088481" h="1050084">
                <a:moveTo>
                  <a:pt x="0" y="0"/>
                </a:moveTo>
                <a:lnTo>
                  <a:pt x="3088481" y="0"/>
                </a:lnTo>
                <a:lnTo>
                  <a:pt x="3088481" y="1050084"/>
                </a:lnTo>
                <a:lnTo>
                  <a:pt x="0" y="105008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Freeform 5"/>
          <p:cNvSpPr/>
          <p:nvPr/>
        </p:nvSpPr>
        <p:spPr>
          <a:xfrm>
            <a:off x="10886342" y="5050758"/>
            <a:ext cx="1822883" cy="1433824"/>
          </a:xfrm>
          <a:custGeom>
            <a:avLst/>
            <a:gdLst/>
            <a:ahLst/>
            <a:cxnLst/>
            <a:rect l="l" t="t" r="r" b="b"/>
            <a:pathLst>
              <a:path w="1822883" h="1433824">
                <a:moveTo>
                  <a:pt x="0" y="0"/>
                </a:moveTo>
                <a:lnTo>
                  <a:pt x="1822883" y="0"/>
                </a:lnTo>
                <a:lnTo>
                  <a:pt x="1822883" y="1433824"/>
                </a:lnTo>
                <a:lnTo>
                  <a:pt x="0" y="1433824"/>
                </a:lnTo>
                <a:lnTo>
                  <a:pt x="0" y="0"/>
                </a:lnTo>
                <a:close/>
              </a:path>
            </a:pathLst>
          </a:custGeom>
          <a:blipFill>
            <a:blip r:embed="rId6"/>
            <a:stretch>
              <a:fillRect l="-20890" r="-19568"/>
            </a:stretch>
          </a:blipFill>
        </p:spPr>
      </p:sp>
      <p:sp>
        <p:nvSpPr>
          <p:cNvPr id="6" name="Freeform 6"/>
          <p:cNvSpPr/>
          <p:nvPr/>
        </p:nvSpPr>
        <p:spPr>
          <a:xfrm>
            <a:off x="7909434" y="5095580"/>
            <a:ext cx="1524538" cy="1545048"/>
          </a:xfrm>
          <a:custGeom>
            <a:avLst/>
            <a:gdLst/>
            <a:ahLst/>
            <a:cxnLst/>
            <a:rect l="l" t="t" r="r" b="b"/>
            <a:pathLst>
              <a:path w="1524538" h="1545048">
                <a:moveTo>
                  <a:pt x="0" y="0"/>
                </a:moveTo>
                <a:lnTo>
                  <a:pt x="1524538" y="0"/>
                </a:lnTo>
                <a:lnTo>
                  <a:pt x="1524538" y="1545047"/>
                </a:lnTo>
                <a:lnTo>
                  <a:pt x="0" y="1545047"/>
                </a:lnTo>
                <a:lnTo>
                  <a:pt x="0" y="0"/>
                </a:lnTo>
                <a:close/>
              </a:path>
            </a:pathLst>
          </a:custGeom>
          <a:blipFill>
            <a:blip r:embed="rId7"/>
            <a:stretch>
              <a:fillRect/>
            </a:stretch>
          </a:blipFill>
        </p:spPr>
      </p:sp>
      <p:sp>
        <p:nvSpPr>
          <p:cNvPr id="7" name="Freeform 7"/>
          <p:cNvSpPr/>
          <p:nvPr/>
        </p:nvSpPr>
        <p:spPr>
          <a:xfrm>
            <a:off x="16115217" y="4727926"/>
            <a:ext cx="1814417" cy="1814417"/>
          </a:xfrm>
          <a:custGeom>
            <a:avLst/>
            <a:gdLst/>
            <a:ahLst/>
            <a:cxnLst/>
            <a:rect l="l" t="t" r="r" b="b"/>
            <a:pathLst>
              <a:path w="1814417" h="1814417">
                <a:moveTo>
                  <a:pt x="0" y="0"/>
                </a:moveTo>
                <a:lnTo>
                  <a:pt x="1814418" y="0"/>
                </a:lnTo>
                <a:lnTo>
                  <a:pt x="1814418" y="1814417"/>
                </a:lnTo>
                <a:lnTo>
                  <a:pt x="0" y="1814417"/>
                </a:lnTo>
                <a:lnTo>
                  <a:pt x="0" y="0"/>
                </a:lnTo>
                <a:close/>
              </a:path>
            </a:pathLst>
          </a:custGeom>
          <a:blipFill>
            <a:blip r:embed="rId8"/>
            <a:stretch>
              <a:fillRect/>
            </a:stretch>
          </a:blipFill>
        </p:spPr>
      </p:sp>
      <p:sp>
        <p:nvSpPr>
          <p:cNvPr id="8" name="Freeform 8"/>
          <p:cNvSpPr/>
          <p:nvPr/>
        </p:nvSpPr>
        <p:spPr>
          <a:xfrm rot="2204761">
            <a:off x="11804998" y="2689145"/>
            <a:ext cx="3065367" cy="1042225"/>
          </a:xfrm>
          <a:custGeom>
            <a:avLst/>
            <a:gdLst/>
            <a:ahLst/>
            <a:cxnLst/>
            <a:rect l="l" t="t" r="r" b="b"/>
            <a:pathLst>
              <a:path w="3065367" h="1042225">
                <a:moveTo>
                  <a:pt x="0" y="0"/>
                </a:moveTo>
                <a:lnTo>
                  <a:pt x="3065366" y="0"/>
                </a:lnTo>
                <a:lnTo>
                  <a:pt x="3065366" y="1042225"/>
                </a:lnTo>
                <a:lnTo>
                  <a:pt x="0" y="104222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9" name="Freeform 9"/>
          <p:cNvSpPr/>
          <p:nvPr/>
        </p:nvSpPr>
        <p:spPr>
          <a:xfrm>
            <a:off x="13680775" y="4785687"/>
            <a:ext cx="1939142" cy="1698895"/>
          </a:xfrm>
          <a:custGeom>
            <a:avLst/>
            <a:gdLst/>
            <a:ahLst/>
            <a:cxnLst/>
            <a:rect l="l" t="t" r="r" b="b"/>
            <a:pathLst>
              <a:path w="1939142" h="1698895">
                <a:moveTo>
                  <a:pt x="0" y="0"/>
                </a:moveTo>
                <a:lnTo>
                  <a:pt x="1939142" y="0"/>
                </a:lnTo>
                <a:lnTo>
                  <a:pt x="1939142" y="1698895"/>
                </a:lnTo>
                <a:lnTo>
                  <a:pt x="0" y="1698895"/>
                </a:lnTo>
                <a:lnTo>
                  <a:pt x="0" y="0"/>
                </a:lnTo>
                <a:close/>
              </a:path>
            </a:pathLst>
          </a:custGeom>
          <a:blipFill>
            <a:blip r:embed="rId9"/>
            <a:stretch>
              <a:fillRect/>
            </a:stretch>
          </a:blipFill>
        </p:spPr>
      </p:sp>
      <p:sp>
        <p:nvSpPr>
          <p:cNvPr id="10" name="Freeform 10"/>
          <p:cNvSpPr/>
          <p:nvPr/>
        </p:nvSpPr>
        <p:spPr>
          <a:xfrm rot="2488196">
            <a:off x="6356278" y="2039310"/>
            <a:ext cx="1002014" cy="2995152"/>
          </a:xfrm>
          <a:custGeom>
            <a:avLst/>
            <a:gdLst/>
            <a:ahLst/>
            <a:cxnLst/>
            <a:rect l="l" t="t" r="r" b="b"/>
            <a:pathLst>
              <a:path w="1002014" h="2995152">
                <a:moveTo>
                  <a:pt x="0" y="0"/>
                </a:moveTo>
                <a:lnTo>
                  <a:pt x="1002015" y="0"/>
                </a:lnTo>
                <a:lnTo>
                  <a:pt x="1002015" y="2995152"/>
                </a:lnTo>
                <a:lnTo>
                  <a:pt x="0" y="299515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1" name="Freeform 11"/>
          <p:cNvSpPr/>
          <p:nvPr/>
        </p:nvSpPr>
        <p:spPr>
          <a:xfrm rot="2488196">
            <a:off x="8170696" y="1935694"/>
            <a:ext cx="1002014" cy="2995152"/>
          </a:xfrm>
          <a:custGeom>
            <a:avLst/>
            <a:gdLst/>
            <a:ahLst/>
            <a:cxnLst/>
            <a:rect l="l" t="t" r="r" b="b"/>
            <a:pathLst>
              <a:path w="1002014" h="2995152">
                <a:moveTo>
                  <a:pt x="0" y="0"/>
                </a:moveTo>
                <a:lnTo>
                  <a:pt x="1002014" y="0"/>
                </a:lnTo>
                <a:lnTo>
                  <a:pt x="1002014" y="2995152"/>
                </a:lnTo>
                <a:lnTo>
                  <a:pt x="0" y="299515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rot="2488196">
            <a:off x="4016281" y="2039310"/>
            <a:ext cx="1002014" cy="2995152"/>
          </a:xfrm>
          <a:custGeom>
            <a:avLst/>
            <a:gdLst/>
            <a:ahLst/>
            <a:cxnLst/>
            <a:rect l="l" t="t" r="r" b="b"/>
            <a:pathLst>
              <a:path w="1002014" h="2995152">
                <a:moveTo>
                  <a:pt x="0" y="0"/>
                </a:moveTo>
                <a:lnTo>
                  <a:pt x="1002014" y="0"/>
                </a:lnTo>
                <a:lnTo>
                  <a:pt x="1002014" y="2995152"/>
                </a:lnTo>
                <a:lnTo>
                  <a:pt x="0" y="299515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3" name="Freeform 13"/>
          <p:cNvSpPr/>
          <p:nvPr/>
        </p:nvSpPr>
        <p:spPr>
          <a:xfrm rot="2204761">
            <a:off x="14087234" y="2656148"/>
            <a:ext cx="3065367" cy="1042225"/>
          </a:xfrm>
          <a:custGeom>
            <a:avLst/>
            <a:gdLst/>
            <a:ahLst/>
            <a:cxnLst/>
            <a:rect l="l" t="t" r="r" b="b"/>
            <a:pathLst>
              <a:path w="3065367" h="1042225">
                <a:moveTo>
                  <a:pt x="0" y="0"/>
                </a:moveTo>
                <a:lnTo>
                  <a:pt x="3065367" y="0"/>
                </a:lnTo>
                <a:lnTo>
                  <a:pt x="3065367" y="1042225"/>
                </a:lnTo>
                <a:lnTo>
                  <a:pt x="0" y="104222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4" name="Freeform 14"/>
          <p:cNvSpPr/>
          <p:nvPr/>
        </p:nvSpPr>
        <p:spPr>
          <a:xfrm>
            <a:off x="4902957" y="5050758"/>
            <a:ext cx="2181440" cy="1694511"/>
          </a:xfrm>
          <a:custGeom>
            <a:avLst/>
            <a:gdLst/>
            <a:ahLst/>
            <a:cxnLst/>
            <a:rect l="l" t="t" r="r" b="b"/>
            <a:pathLst>
              <a:path w="2181440" h="1694511">
                <a:moveTo>
                  <a:pt x="0" y="0"/>
                </a:moveTo>
                <a:lnTo>
                  <a:pt x="2181440" y="0"/>
                </a:lnTo>
                <a:lnTo>
                  <a:pt x="2181440" y="1694511"/>
                </a:lnTo>
                <a:lnTo>
                  <a:pt x="0" y="1694511"/>
                </a:lnTo>
                <a:lnTo>
                  <a:pt x="0" y="0"/>
                </a:lnTo>
                <a:close/>
              </a:path>
            </a:pathLst>
          </a:custGeom>
          <a:blipFill>
            <a:blip r:embed="rId12"/>
            <a:stretch>
              <a:fillRect/>
            </a:stretch>
          </a:blipFill>
        </p:spPr>
      </p:sp>
      <p:sp>
        <p:nvSpPr>
          <p:cNvPr id="15" name="TextBox 15"/>
          <p:cNvSpPr txBox="1"/>
          <p:nvPr/>
        </p:nvSpPr>
        <p:spPr>
          <a:xfrm>
            <a:off x="7412160" y="566402"/>
            <a:ext cx="4171756" cy="1309333"/>
          </a:xfrm>
          <a:prstGeom prst="rect">
            <a:avLst/>
          </a:prstGeom>
        </p:spPr>
        <p:txBody>
          <a:bodyPr lIns="0" tIns="0" rIns="0" bIns="0" rtlCol="0" anchor="t">
            <a:spAutoFit/>
          </a:bodyPr>
          <a:lstStyle/>
          <a:p>
            <a:pPr algn="ctr">
              <a:lnSpc>
                <a:spcPts val="10782"/>
              </a:lnSpc>
            </a:pPr>
            <a:r>
              <a:rPr lang="en-US" sz="7701">
                <a:solidFill>
                  <a:srgbClr val="01070A"/>
                </a:solidFill>
                <a:latin typeface="Carelia"/>
                <a:ea typeface="Carelia"/>
                <a:cs typeface="Carelia"/>
                <a:sym typeface="Carelia"/>
              </a:rPr>
              <a:t>Tools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5555" b="-5555"/>
            </a:stretch>
          </a:blipFill>
        </p:spPr>
      </p:sp>
      <p:sp>
        <p:nvSpPr>
          <p:cNvPr id="3" name="TextBox 3"/>
          <p:cNvSpPr txBox="1"/>
          <p:nvPr/>
        </p:nvSpPr>
        <p:spPr>
          <a:xfrm>
            <a:off x="8442912" y="7615991"/>
            <a:ext cx="2528493" cy="771485"/>
          </a:xfrm>
          <a:prstGeom prst="rect">
            <a:avLst/>
          </a:prstGeom>
        </p:spPr>
        <p:txBody>
          <a:bodyPr lIns="0" tIns="0" rIns="0" bIns="0" rtlCol="0" anchor="t">
            <a:spAutoFit/>
          </a:bodyPr>
          <a:lstStyle/>
          <a:p>
            <a:pPr algn="ctr">
              <a:lnSpc>
                <a:spcPts val="6302"/>
              </a:lnSpc>
            </a:pPr>
            <a:r>
              <a:rPr lang="en-US" sz="4501">
                <a:solidFill>
                  <a:srgbClr val="01070A"/>
                </a:solidFill>
                <a:latin typeface="Carelia"/>
                <a:ea typeface="Carelia"/>
                <a:cs typeface="Carelia"/>
                <a:sym typeface="Carelia"/>
              </a:rPr>
              <a:t>Dart</a:t>
            </a:r>
          </a:p>
        </p:txBody>
      </p:sp>
      <p:sp>
        <p:nvSpPr>
          <p:cNvPr id="4" name="AutoShape 4"/>
          <p:cNvSpPr/>
          <p:nvPr/>
        </p:nvSpPr>
        <p:spPr>
          <a:xfrm>
            <a:off x="6420883" y="4626976"/>
            <a:ext cx="6492240" cy="0"/>
          </a:xfrm>
          <a:prstGeom prst="line">
            <a:avLst/>
          </a:prstGeom>
          <a:ln w="114300" cap="flat">
            <a:solidFill>
              <a:srgbClr val="000000"/>
            </a:solidFill>
            <a:prstDash val="solid"/>
            <a:headEnd type="none" w="sm" len="sm"/>
            <a:tailEnd type="none" w="sm" len="sm"/>
          </a:ln>
        </p:spPr>
      </p:sp>
      <p:sp>
        <p:nvSpPr>
          <p:cNvPr id="5" name="AutoShape 5"/>
          <p:cNvSpPr/>
          <p:nvPr/>
        </p:nvSpPr>
        <p:spPr>
          <a:xfrm flipH="1" flipV="1">
            <a:off x="9583334" y="4629278"/>
            <a:ext cx="123825" cy="3072438"/>
          </a:xfrm>
          <a:prstGeom prst="line">
            <a:avLst/>
          </a:prstGeom>
          <a:ln w="114300" cap="flat">
            <a:solidFill>
              <a:srgbClr val="000000"/>
            </a:solidFill>
            <a:prstDash val="solid"/>
            <a:headEnd type="none" w="sm" len="sm"/>
            <a:tailEnd type="none" w="sm" len="sm"/>
          </a:ln>
        </p:spPr>
      </p:sp>
      <p:sp>
        <p:nvSpPr>
          <p:cNvPr id="6" name="AutoShape 6"/>
          <p:cNvSpPr/>
          <p:nvPr/>
        </p:nvSpPr>
        <p:spPr>
          <a:xfrm flipH="1" flipV="1">
            <a:off x="12866914" y="4592183"/>
            <a:ext cx="1028700" cy="3091488"/>
          </a:xfrm>
          <a:prstGeom prst="line">
            <a:avLst/>
          </a:prstGeom>
          <a:ln w="114300" cap="flat">
            <a:solidFill>
              <a:srgbClr val="000000"/>
            </a:solidFill>
            <a:prstDash val="solid"/>
            <a:headEnd type="none" w="sm" len="sm"/>
            <a:tailEnd type="none" w="sm" len="sm"/>
          </a:ln>
        </p:spPr>
      </p:sp>
      <p:sp>
        <p:nvSpPr>
          <p:cNvPr id="7" name="AutoShape 7"/>
          <p:cNvSpPr/>
          <p:nvPr/>
        </p:nvSpPr>
        <p:spPr>
          <a:xfrm flipV="1">
            <a:off x="6089817" y="4598910"/>
            <a:ext cx="331898" cy="2800341"/>
          </a:xfrm>
          <a:prstGeom prst="line">
            <a:avLst/>
          </a:prstGeom>
          <a:ln w="114300" cap="flat">
            <a:solidFill>
              <a:srgbClr val="000000"/>
            </a:solidFill>
            <a:prstDash val="solid"/>
            <a:headEnd type="none" w="sm" len="sm"/>
            <a:tailEnd type="none" w="sm" len="sm"/>
          </a:ln>
        </p:spPr>
      </p:sp>
      <p:sp>
        <p:nvSpPr>
          <p:cNvPr id="8" name="Freeform 8"/>
          <p:cNvSpPr/>
          <p:nvPr/>
        </p:nvSpPr>
        <p:spPr>
          <a:xfrm>
            <a:off x="-449876" y="7376736"/>
            <a:ext cx="4123467" cy="3123838"/>
          </a:xfrm>
          <a:custGeom>
            <a:avLst/>
            <a:gdLst/>
            <a:ahLst/>
            <a:cxnLst/>
            <a:rect l="l" t="t" r="r" b="b"/>
            <a:pathLst>
              <a:path w="4123467" h="3123838">
                <a:moveTo>
                  <a:pt x="0" y="0"/>
                </a:moveTo>
                <a:lnTo>
                  <a:pt x="4123467" y="0"/>
                </a:lnTo>
                <a:lnTo>
                  <a:pt x="4123467" y="3123839"/>
                </a:lnTo>
                <a:lnTo>
                  <a:pt x="0" y="312383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9" name="TextBox 9"/>
          <p:cNvSpPr txBox="1"/>
          <p:nvPr/>
        </p:nvSpPr>
        <p:spPr>
          <a:xfrm>
            <a:off x="6255766" y="226192"/>
            <a:ext cx="5848297" cy="2260523"/>
          </a:xfrm>
          <a:prstGeom prst="rect">
            <a:avLst/>
          </a:prstGeom>
        </p:spPr>
        <p:txBody>
          <a:bodyPr lIns="0" tIns="0" rIns="0" bIns="0" rtlCol="0" anchor="t">
            <a:spAutoFit/>
          </a:bodyPr>
          <a:lstStyle/>
          <a:p>
            <a:pPr algn="ctr">
              <a:lnSpc>
                <a:spcPts val="9102"/>
              </a:lnSpc>
            </a:pPr>
            <a:r>
              <a:rPr lang="en-US" sz="6501">
                <a:solidFill>
                  <a:srgbClr val="01070A"/>
                </a:solidFill>
                <a:latin typeface="Carelia"/>
                <a:ea typeface="Carelia"/>
                <a:cs typeface="Carelia"/>
                <a:sym typeface="Carelia"/>
              </a:rPr>
              <a:t>Programming language</a:t>
            </a:r>
          </a:p>
        </p:txBody>
      </p:sp>
      <p:sp>
        <p:nvSpPr>
          <p:cNvPr id="10" name="TextBox 10"/>
          <p:cNvSpPr txBox="1"/>
          <p:nvPr/>
        </p:nvSpPr>
        <p:spPr>
          <a:xfrm>
            <a:off x="4429329" y="7615991"/>
            <a:ext cx="3008932" cy="778470"/>
          </a:xfrm>
          <a:prstGeom prst="rect">
            <a:avLst/>
          </a:prstGeom>
        </p:spPr>
        <p:txBody>
          <a:bodyPr lIns="0" tIns="0" rIns="0" bIns="0" rtlCol="0" anchor="t">
            <a:spAutoFit/>
          </a:bodyPr>
          <a:lstStyle/>
          <a:p>
            <a:pPr algn="ctr">
              <a:lnSpc>
                <a:spcPts val="6442"/>
              </a:lnSpc>
            </a:pPr>
            <a:r>
              <a:rPr lang="en-US" sz="4601">
                <a:solidFill>
                  <a:srgbClr val="01070A"/>
                </a:solidFill>
                <a:latin typeface="Carelia"/>
                <a:ea typeface="Carelia"/>
                <a:cs typeface="Carelia"/>
                <a:sym typeface="Carelia"/>
              </a:rPr>
              <a:t>Node js</a:t>
            </a:r>
          </a:p>
        </p:txBody>
      </p:sp>
      <p:sp>
        <p:nvSpPr>
          <p:cNvPr id="11" name="TextBox 11"/>
          <p:cNvSpPr txBox="1"/>
          <p:nvPr/>
        </p:nvSpPr>
        <p:spPr>
          <a:xfrm>
            <a:off x="12866914" y="7625516"/>
            <a:ext cx="2813278" cy="1313140"/>
          </a:xfrm>
          <a:prstGeom prst="rect">
            <a:avLst/>
          </a:prstGeom>
        </p:spPr>
        <p:txBody>
          <a:bodyPr lIns="0" tIns="0" rIns="0" bIns="0" rtlCol="0" anchor="t">
            <a:spAutoFit/>
          </a:bodyPr>
          <a:lstStyle/>
          <a:p>
            <a:pPr algn="ctr">
              <a:lnSpc>
                <a:spcPts val="5322"/>
              </a:lnSpc>
            </a:pPr>
            <a:r>
              <a:rPr lang="en-US" sz="3801">
                <a:solidFill>
                  <a:srgbClr val="01070A"/>
                </a:solidFill>
                <a:latin typeface="Carelia"/>
                <a:ea typeface="Carelia"/>
                <a:cs typeface="Carelia"/>
                <a:sym typeface="Carelia"/>
              </a:rPr>
              <a:t>Flutter framework</a:t>
            </a:r>
          </a:p>
        </p:txBody>
      </p:sp>
      <p:sp>
        <p:nvSpPr>
          <p:cNvPr id="12" name="TextBox 12"/>
          <p:cNvSpPr txBox="1"/>
          <p:nvPr/>
        </p:nvSpPr>
        <p:spPr>
          <a:xfrm>
            <a:off x="5933794" y="3138806"/>
            <a:ext cx="2345136" cy="613369"/>
          </a:xfrm>
          <a:prstGeom prst="rect">
            <a:avLst/>
          </a:prstGeom>
        </p:spPr>
        <p:txBody>
          <a:bodyPr lIns="0" tIns="0" rIns="0" bIns="0" rtlCol="0" anchor="t">
            <a:spAutoFit/>
          </a:bodyPr>
          <a:lstStyle/>
          <a:p>
            <a:pPr algn="ctr">
              <a:lnSpc>
                <a:spcPts val="5042"/>
              </a:lnSpc>
            </a:pPr>
            <a:r>
              <a:rPr lang="en-US" sz="3601">
                <a:solidFill>
                  <a:srgbClr val="4486F3"/>
                </a:solidFill>
                <a:latin typeface="Carelia"/>
                <a:ea typeface="Carelia"/>
                <a:cs typeface="Carelia"/>
                <a:sym typeface="Carelia"/>
              </a:rPr>
              <a:t>Backend</a:t>
            </a:r>
          </a:p>
        </p:txBody>
      </p:sp>
      <p:sp>
        <p:nvSpPr>
          <p:cNvPr id="13" name="TextBox 13"/>
          <p:cNvSpPr txBox="1"/>
          <p:nvPr/>
        </p:nvSpPr>
        <p:spPr>
          <a:xfrm>
            <a:off x="10567986" y="3138806"/>
            <a:ext cx="2345136" cy="613369"/>
          </a:xfrm>
          <a:prstGeom prst="rect">
            <a:avLst/>
          </a:prstGeom>
        </p:spPr>
        <p:txBody>
          <a:bodyPr lIns="0" tIns="0" rIns="0" bIns="0" rtlCol="0" anchor="t">
            <a:spAutoFit/>
          </a:bodyPr>
          <a:lstStyle/>
          <a:p>
            <a:pPr algn="ctr">
              <a:lnSpc>
                <a:spcPts val="5042"/>
              </a:lnSpc>
            </a:pPr>
            <a:r>
              <a:rPr lang="en-US" sz="3601">
                <a:solidFill>
                  <a:srgbClr val="4486F3"/>
                </a:solidFill>
                <a:latin typeface="Carelia"/>
                <a:ea typeface="Carelia"/>
                <a:cs typeface="Carelia"/>
                <a:sym typeface="Carelia"/>
              </a:rPr>
              <a:t>Frontend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862</Words>
  <Application>Microsoft Office PowerPoint</Application>
  <PresentationFormat>Custom</PresentationFormat>
  <Paragraphs>114</Paragraphs>
  <Slides>41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Carelia</vt:lpstr>
      <vt:lpstr>Dosis Bold</vt:lpstr>
      <vt:lpstr>Dosis</vt:lpstr>
      <vt:lpstr>Calibri</vt:lpstr>
      <vt:lpstr>Arial</vt:lpstr>
      <vt:lpstr>Bookshelf Symbol 7</vt:lpstr>
      <vt:lpstr>Open Sans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كتابي وكتابك</dc:title>
  <cp:lastModifiedBy>NADA</cp:lastModifiedBy>
  <cp:revision>6</cp:revision>
  <dcterms:created xsi:type="dcterms:W3CDTF">2006-08-16T00:00:00Z</dcterms:created>
  <dcterms:modified xsi:type="dcterms:W3CDTF">2025-09-17T05:26:31Z</dcterms:modified>
  <dc:identifier>DAGdSu-54MY</dc:identifier>
</cp:coreProperties>
</file>