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210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40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032E06-0EB3-4131-9C16-04B92393BC3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ACEC8C7-EFC3-4977-B120-D599DF7B258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28F7507-8EBE-45CB-87FF-616B2FDE1F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44DB58-B653-43BA-A2C8-F126ABD02886}" type="datetimeFigureOut">
              <a:rPr lang="en-US" smtClean="0"/>
              <a:t>2/5/2018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13CCC9B-AE69-46D1-AC39-7D2E38A6C8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561E8D5-464F-49F8-BC30-479BBF9A76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68AE92-BE59-4B93-83AC-8881C8BEE0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33475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355379-44A7-4896-AEE5-743621B1C1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55B03AD-34E9-4E47-BFB0-887F20F6E0D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DA166F8-AFA4-49C8-A978-B4DBCE4FD6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44DB58-B653-43BA-A2C8-F126ABD02886}" type="datetimeFigureOut">
              <a:rPr lang="en-US" smtClean="0"/>
              <a:t>2/5/2018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81DA476-1230-45D6-9B34-C994266D88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C3FDE44-4346-41F3-97DE-B5637AE92A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68AE92-BE59-4B93-83AC-8881C8BEE0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7881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3E507FC-638F-4C7D-8ABE-55765112CBF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37B0DBE-E357-49F6-8F90-D40BA1380D0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2B5823C-D285-47B7-84C5-210B52A5EE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44DB58-B653-43BA-A2C8-F126ABD02886}" type="datetimeFigureOut">
              <a:rPr lang="en-US" smtClean="0"/>
              <a:t>2/5/2018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9F8576A-23F3-4400-9CB3-EC971ABF17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248E886-6A77-4A24-9E83-0AFF394F35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68AE92-BE59-4B93-83AC-8881C8BEE0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5784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98FC52-F942-4022-8862-F9E2BE4840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6E7903F-87A5-4187-B2C5-E02A38588F4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6005B60-7CAC-4190-8A28-DB8D7E1CBB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44DB58-B653-43BA-A2C8-F126ABD02886}" type="datetimeFigureOut">
              <a:rPr lang="en-US" smtClean="0"/>
              <a:t>2/5/2018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32EB7D-CB20-4452-BF22-009E8FB20E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DD11D-F74B-414E-ADAB-EE38A3FF63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68AE92-BE59-4B93-83AC-8881C8BEE0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14244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A8E568-A6A4-4F72-A59F-B1BEA479CD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8E794DA-48B1-4EA4-B369-8E1CB1615F2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92306D1-BD4C-4DB1-A29E-ADA6A32FB6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44DB58-B653-43BA-A2C8-F126ABD02886}" type="datetimeFigureOut">
              <a:rPr lang="en-US" smtClean="0"/>
              <a:t>2/5/2018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C5F247-35DB-4837-B5AA-E6473C9953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34166AC-C11E-4528-97EE-7109E1CB22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68AE92-BE59-4B93-83AC-8881C8BEE0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11502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F62EED-6E89-4E2E-830C-AD613DDC9D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0F3B96-9EB2-4072-B577-BDCDE16DF91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D7D2785-93CB-45C1-A0BE-25CF1751649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9F5256A-723A-4AE5-9CE7-9C1A33F547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44DB58-B653-43BA-A2C8-F126ABD02886}" type="datetimeFigureOut">
              <a:rPr lang="en-US" smtClean="0"/>
              <a:t>2/5/2018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B264847-7B1E-4EA6-8305-5A21E590E4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9F9B7C8-7FCE-470A-8B78-12460A3836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68AE92-BE59-4B93-83AC-8881C8BEE0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43921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E9D26E-84A6-43E0-B3C5-46D2F61A74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EEA18D2-3749-4EEB-A3E1-E181052898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1C1D276-4964-4EC3-A308-C69CEBFC2F7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CBC0D80-E7E6-44A3-B346-9D65574BE61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412C7B9-A2EA-4066-B059-E2B44DB6513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314193D-9811-405B-8F06-6A86512636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44DB58-B653-43BA-A2C8-F126ABD02886}" type="datetimeFigureOut">
              <a:rPr lang="en-US" smtClean="0"/>
              <a:t>2/5/2018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2B88F41-D719-4B7E-A04C-E69CBDFF93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4084091-CB7D-4946-9AA2-01FB50B6D4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68AE92-BE59-4B93-83AC-8881C8BEE0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22138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EE531B-F870-4FF3-ACB0-AB9CF8D383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B7631CD-3932-4F97-B61F-45D7F66436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44DB58-B653-43BA-A2C8-F126ABD02886}" type="datetimeFigureOut">
              <a:rPr lang="en-US" smtClean="0"/>
              <a:t>2/5/2018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352BA74-473C-4009-A877-298ACC6CF8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F5F1A17-475E-4526-BED4-D908EBADD2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68AE92-BE59-4B93-83AC-8881C8BEE0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51854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17D1690-9469-4CD7-9D6D-CF10A7F643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44DB58-B653-43BA-A2C8-F126ABD02886}" type="datetimeFigureOut">
              <a:rPr lang="en-US" smtClean="0"/>
              <a:t>2/5/2018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664917B-9EBB-4F49-BD2B-021D21373C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8FEB44A-7D70-4CD2-AA21-F4C8600372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68AE92-BE59-4B93-83AC-8881C8BEE0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18484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7D985A-B42E-4FD7-B636-87635BA8C0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850DB95-4AD3-4BD6-A309-6190519256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DF66EEE-BB24-4769-A93C-39AC6081DD5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3BD1A7D-BF5B-4146-B35A-7F38FBE12D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44DB58-B653-43BA-A2C8-F126ABD02886}" type="datetimeFigureOut">
              <a:rPr lang="en-US" smtClean="0"/>
              <a:t>2/5/2018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29CD906-D958-49C6-B269-8F5F0A8939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F4275A1-A99A-48E3-BB6A-BB8C42D7C9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68AE92-BE59-4B93-83AC-8881C8BEE0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92690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370B96-74D6-4965-99A0-D690B3F441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414C2BB-5FBB-4426-B6FF-77DE39C8BD1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2334B29-1420-4589-8ABB-82673031935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E474E1-B716-4985-9924-6A7D89B23C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44DB58-B653-43BA-A2C8-F126ABD02886}" type="datetimeFigureOut">
              <a:rPr lang="en-US" smtClean="0"/>
              <a:t>2/5/2018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8A6D0B1-E74B-4CA7-818F-11C7A7D304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A7DBF9D-0F7B-4A22-B5F7-214CDC4580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68AE92-BE59-4B93-83AC-8881C8BEE0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51114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A7E4CC5-F964-487D-8E30-5D604CC055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6D614AE-3275-4BBC-BDFB-CA6173DD33C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9622670-9D57-4D45-A7C8-BD43E3649FE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44DB58-B653-43BA-A2C8-F126ABD02886}" type="datetimeFigureOut">
              <a:rPr lang="en-US" smtClean="0"/>
              <a:t>2/5/2018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3C0BAC6-D6BA-4504-B479-BBA05CD74F3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56F16B9-0EA7-4D36-AA5D-0A2E93626C2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68AE92-BE59-4B93-83AC-8881C8BEE0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87120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5445B5C-F04D-4092-A3D0-6F9D5C2581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812" y="0"/>
            <a:ext cx="1214437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282973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A3C6851-A1A6-4FFF-AB45-5F96FD97F2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812" y="0"/>
            <a:ext cx="1214437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849195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3DE38B7-C1CD-4C92-85FC-E81017F1A5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812" y="0"/>
            <a:ext cx="1214437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01303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90B40348-8802-471D-ACBF-13BA0976F8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812" y="0"/>
            <a:ext cx="1214437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471100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94616250-853C-4F9B-BC62-792F02294C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812" y="0"/>
            <a:ext cx="1214437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789389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961065F7-D949-467F-BF61-96DFEB5C8F9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812" y="0"/>
            <a:ext cx="1214437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056725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B2906DF2-0D96-4C9F-AC81-11E64CB239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812" y="0"/>
            <a:ext cx="1214437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151850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E26F6FE-93AC-4A09-8036-EA263B7C92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812" y="0"/>
            <a:ext cx="1214437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371316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BC8B00BF-0720-4880-B8FD-82B98BC323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812" y="0"/>
            <a:ext cx="1214437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497650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8681083F-639A-4626-828C-2A584FD60F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812" y="0"/>
            <a:ext cx="1214437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225671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82A45375-CDC3-4EC3-BC35-D387FF6159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812" y="0"/>
            <a:ext cx="1214437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82067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E52AC33-BB75-49FA-89FB-3925C87648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4924" y="0"/>
            <a:ext cx="1178215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463263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89341A33-7FAC-4199-95EB-2317BBBD76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812" y="0"/>
            <a:ext cx="1214437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081961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718CD79-6C3C-4284-9A71-1B554C49C5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812" y="0"/>
            <a:ext cx="1214437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468531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F91EE12-9C83-470E-9360-2DA58F7C43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812" y="0"/>
            <a:ext cx="1214437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736264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193525D-BEF4-4AB4-90B2-1F7416C546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812" y="0"/>
            <a:ext cx="1214437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985887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0341558-EE16-4C62-9744-880CAB2DCB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812" y="0"/>
            <a:ext cx="1214437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68782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D015646-96F7-4ED0-9361-7B6FB08E72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812" y="0"/>
            <a:ext cx="1214437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125852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8C6E1140-17BF-4797-B8A2-E5DC542FA7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277" y="0"/>
            <a:ext cx="1213544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968224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5C9BCCD-397C-4CD0-A1CF-504E849223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812" y="0"/>
            <a:ext cx="1214437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713209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6D100E06-7E4F-4836-9912-802DD18810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812" y="0"/>
            <a:ext cx="1214437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295640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073C70A-A24A-46E8-9ECC-CC803F80B3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812" y="0"/>
            <a:ext cx="1214437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09787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171E6B3-ACCE-4432-9BC4-2678ED11FD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812" y="0"/>
            <a:ext cx="1214437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297110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4384D19-3D36-46DF-B336-A29EAD25BFA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812" y="0"/>
            <a:ext cx="1214437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011735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23F2673-D717-41EF-9606-E73E6A203F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812" y="0"/>
            <a:ext cx="1214437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814892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624AF9BB-D7FF-4D41-9CB9-6D6B9F1AEB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812" y="0"/>
            <a:ext cx="1214437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37065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913B58E9-25C3-457A-A828-E6A7370A37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812" y="0"/>
            <a:ext cx="1214437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142411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F1696AF-2219-443D-A4A9-BD826857F9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812" y="0"/>
            <a:ext cx="1214437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70468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BD6DB33-5FE5-4470-8B59-21BDBA3717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812" y="0"/>
            <a:ext cx="1214437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53967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798873C-3190-43AA-9D94-0036D9BF53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812" y="0"/>
            <a:ext cx="1214437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66367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1D56F53-C276-4C76-9398-D2BE5A2185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812" y="0"/>
            <a:ext cx="1214437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19069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C008B10-79FC-40F1-97E1-B853796759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812" y="0"/>
            <a:ext cx="1214437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77456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C900749-64C5-46B4-89D4-623B930B64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812" y="0"/>
            <a:ext cx="1214437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745373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3553783-43E6-4584-8DF4-E9068E1563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812" y="0"/>
            <a:ext cx="1214437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571618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</TotalTime>
  <Words>0</Words>
  <Application>Microsoft Office PowerPoint</Application>
  <PresentationFormat>Widescreen</PresentationFormat>
  <Paragraphs>0</Paragraphs>
  <Slides>34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38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qusay dwekat</dc:creator>
  <cp:lastModifiedBy>qusay dwekat</cp:lastModifiedBy>
  <cp:revision>3</cp:revision>
  <dcterms:created xsi:type="dcterms:W3CDTF">2018-02-05T08:49:11Z</dcterms:created>
  <dcterms:modified xsi:type="dcterms:W3CDTF">2018-02-05T09:12:38Z</dcterms:modified>
</cp:coreProperties>
</file>