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1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32E06-0EB3-4131-9C16-04B92393BC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EC8C7-EFC3-4977-B120-D599DF7B2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F7507-8EBE-45CB-87FF-616B2FDE1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CCC9B-AE69-46D1-AC39-7D2E38A6C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1E8D5-464F-49F8-BC30-479BBF9A7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7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55379-44A7-4896-AEE5-743621B1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5B03AD-34E9-4E47-BFB0-887F20F6E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166F8-AFA4-49C8-A978-B4DBCE4FD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DA476-1230-45D6-9B34-C994266D8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FDE44-4346-41F3-97DE-B5637AE92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E507FC-638F-4C7D-8ABE-55765112CB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7B0DBE-E357-49F6-8F90-D40BA1380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5823C-D285-47B7-84C5-210B52A5E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8576A-23F3-4400-9CB3-EC971ABF1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8E886-6A77-4A24-9E83-0AFF394F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7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8FC52-F942-4022-8862-F9E2BE484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7903F-87A5-4187-B2C5-E02A38588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05B60-7CAC-4190-8A28-DB8D7E1CB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2EB7D-CB20-4452-BF22-009E8FB20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DD11D-F74B-414E-ADAB-EE38A3FF6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2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8E568-A6A4-4F72-A59F-B1BEA479C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794DA-48B1-4EA4-B369-8E1CB1615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306D1-BD4C-4DB1-A29E-ADA6A32FB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5F247-35DB-4837-B5AA-E6473C995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166AC-C11E-4528-97EE-7109E1CB2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5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62EED-6E89-4E2E-830C-AD613DDC9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F3B96-9EB2-4072-B577-BDCDE16DF9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D2785-93CB-45C1-A0BE-25CF17516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5256A-723A-4AE5-9CE7-9C1A33F54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4847-7B1E-4EA6-8305-5A21E590E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9B7C8-7FCE-470A-8B78-12460A383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9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9D26E-84A6-43E0-B3C5-46D2F61A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18D2-3749-4EEB-A3E1-E18105289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1D276-4964-4EC3-A308-C69CEBFC2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BC0D80-E7E6-44A3-B346-9D65574BE6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2C7B9-A2EA-4066-B059-E2B44DB651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14193D-9811-405B-8F06-6A8651263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88F41-D719-4B7E-A04C-E69CBDFF9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84091-CB7D-4946-9AA2-01FB50B6D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1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E531B-F870-4FF3-ACB0-AB9CF8D38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631CD-3932-4F97-B61F-45D7F6643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52BA74-473C-4009-A877-298ACC6CF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5F1A17-475E-4526-BED4-D908EBAD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8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7D1690-9469-4CD7-9D6D-CF10A7F6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64917B-9EBB-4F49-BD2B-021D2137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EB44A-7D70-4CD2-AA21-F4C86003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4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D985A-B42E-4FD7-B636-87635BA8C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0DB95-4AD3-4BD6-A309-619051925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66EEE-BB24-4769-A93C-39AC6081DD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D1A7D-BF5B-4146-B35A-7F38FBE1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CD906-D958-49C6-B269-8F5F0A893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275A1-A99A-48E3-BB6A-BB8C42D7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6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0B96-74D6-4965-99A0-D690B3F44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4C2BB-5FBB-4426-B6FF-77DE39C8B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34B29-1420-4589-8ABB-826730319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474E1-B716-4985-9924-6A7D89B23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6D0B1-E74B-4CA7-818F-11C7A7D30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7DBF9D-0F7B-4A22-B5F7-214CDC458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1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E4CC5-F964-487D-8E30-5D604CC05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D614AE-3275-4BBC-BDFB-CA6173DD3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22670-9D57-4D45-A7C8-BD43E3649F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4DB58-B653-43BA-A2C8-F126ABD02886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0BAC6-D6BA-4504-B479-BBA05CD74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F16B9-0EA7-4D36-AA5D-0A2E93626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8AE92-BE59-4B93-83AC-8881C8BEE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1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445B5C-F04D-4092-A3D0-6F9D5C258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829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3C6851-A1A6-4FFF-AB45-5F96FD97F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9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DE38B7-C1CD-4C92-85FC-E81017F1A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B40348-8802-471D-ACBF-13BA0976F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11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616250-853C-4F9B-BC62-792F02294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9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1065F7-D949-467F-BF61-96DFEB5C8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67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906DF2-0D96-4C9F-AC81-11E64CB23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8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26F6FE-93AC-4A09-8036-EA263B7C9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13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8B00BF-0720-4880-B8FD-82B98BC32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76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81083F-639A-4626-828C-2A584FD60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56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A45375-CDC3-4EC3-BC35-D387FF615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20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52AC33-BB75-49FA-89FB-3925C8764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24" y="0"/>
            <a:ext cx="11782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32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341A33-7FAC-4199-95EB-2317BBBD7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19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18CD79-6C3C-4284-9A71-1B554C49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685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91EE12-9C83-470E-9360-2DA58F7C4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62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93525D-BEF4-4AB4-90B2-1F7416C54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5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341558-EE16-4C62-9744-880CAB2DC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7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015646-96F7-4ED0-9361-7B6FB08E7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58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6E1140-17BF-4797-B8A2-E5DC542FA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7" y="0"/>
            <a:ext cx="121354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822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C9BCCD-397C-4CD0-A1CF-504E84922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32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100E06-7E4F-4836-9912-802DD1881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5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73C70A-A24A-46E8-9ECC-CC803F80B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78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71E6B3-ACCE-4432-9BC4-2678ED11F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71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384D19-3D36-46DF-B336-A29EAD25B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173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3F2673-D717-41EF-9606-E73E6A203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489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4AF9BB-D7FF-4D41-9CB9-6D6B9F1AE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706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3B58E9-25C3-457A-A828-E6A7370A3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241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1696AF-2219-443D-A4A9-BD826857F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4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D6DB33-5FE5-4470-8B59-21BDBA371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96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98873C-3190-43AA-9D94-0036D9BF5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36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D56F53-C276-4C76-9398-D2BE5A218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0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008B10-79FC-40F1-97E1-B85379675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745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900749-64C5-46B4-89D4-623B930B6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45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553783-43E6-4584-8DF4-E9068E156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16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Widescreen</PresentationFormat>
  <Paragraphs>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qusay dwekat</dc:creator>
  <cp:lastModifiedBy>qusay dwekat</cp:lastModifiedBy>
  <cp:revision>3</cp:revision>
  <dcterms:created xsi:type="dcterms:W3CDTF">2018-02-05T08:49:11Z</dcterms:created>
  <dcterms:modified xsi:type="dcterms:W3CDTF">2018-02-05T09:12:38Z</dcterms:modified>
</cp:coreProperties>
</file>