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wdp" ContentType="image/vnd.ms-photo"/>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15"/>
  </p:notesMasterIdLst>
  <p:sldIdLst>
    <p:sldId id="256" r:id="rId2"/>
    <p:sldId id="257" r:id="rId3"/>
    <p:sldId id="260" r:id="rId4"/>
    <p:sldId id="266" r:id="rId5"/>
    <p:sldId id="270" r:id="rId6"/>
    <p:sldId id="271" r:id="rId7"/>
    <p:sldId id="274" r:id="rId8"/>
    <p:sldId id="276" r:id="rId9"/>
    <p:sldId id="277" r:id="rId10"/>
    <p:sldId id="278" r:id="rId11"/>
    <p:sldId id="279" r:id="rId12"/>
    <p:sldId id="280" r:id="rId13"/>
    <p:sldId id="275" r:id="rId14"/>
  </p:sldIdLst>
  <p:sldSz cx="9144000" cy="5143500" type="screen16x9"/>
  <p:notesSz cx="6858000" cy="9144000"/>
  <p:embeddedFontLst>
    <p:embeddedFont>
      <p:font typeface="Josefin Sans" charset="0"/>
      <p:regular r:id="rId16"/>
      <p:bold r:id="rId17"/>
      <p:italic r:id="rId18"/>
      <p:boldItalic r:id="rId19"/>
    </p:embeddedFont>
    <p:embeddedFont>
      <p:font typeface="Century Schoolbook" pitchFamily="18" charset="0"/>
      <p:regular r:id="rId20"/>
      <p:bold r:id="rId21"/>
      <p:italic r:id="rId22"/>
      <p:boldItalic r:id="rId23"/>
    </p:embeddedFont>
    <p:embeddedFont>
      <p:font typeface="Fira Sans Condensed Light" charset="0"/>
      <p:regular r:id="rId24"/>
      <p:bold r:id="rId25"/>
      <p:italic r:id="rId26"/>
      <p:boldItalic r:id="rId27"/>
    </p:embeddedFont>
    <p:embeddedFont>
      <p:font typeface="Barlow Semi Condensed" charset="0"/>
      <p:regular r:id="rId28"/>
      <p:bold r:id="rId29"/>
      <p:italic r:id="rId30"/>
      <p:boldItalic r:id="rId31"/>
    </p:embeddedFont>
    <p:embeddedFont>
      <p:font typeface="Barlow Semi Condensed Light" charset="0"/>
      <p:regular r:id="rId32"/>
      <p:bold r:id="rId33"/>
      <p:italic r:id="rId34"/>
      <p:boldItalic r:id="rId35"/>
    </p:embeddedFont>
    <p:embeddedFont>
      <p:font typeface="Roboto Slab Regular" charset="0"/>
      <p:regular r:id="rId36"/>
      <p:bold r:id="rId37"/>
    </p:embeddedFont>
    <p:embeddedFont>
      <p:font typeface="Fira Sans Condensed ExtraLight" charset="0"/>
      <p:regular r:id="rId38"/>
      <p:bold r:id="rId39"/>
      <p:italic r:id="rId40"/>
      <p:boldItalic r:id="rId41"/>
    </p:embeddedFont>
    <p:embeddedFont>
      <p:font typeface="Fira Sans Extra Condensed Medium"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pos="510">
          <p15:clr>
            <a:srgbClr val="9AA0A6"/>
          </p15:clr>
        </p15:guide>
        <p15:guide id="2" pos="5250">
          <p15:clr>
            <a:srgbClr val="9AA0A6"/>
          </p15:clr>
        </p15:guide>
        <p15:guide id="3" pos="2438">
          <p15:clr>
            <a:srgbClr val="9AA0A6"/>
          </p15:clr>
        </p15:guide>
        <p15:guide id="4" pos="76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6" y="-96"/>
      </p:cViewPr>
      <p:guideLst>
        <p:guide orient="horz" pos="1620"/>
        <p:guide pos="510"/>
        <p:guide pos="5250"/>
        <p:guide pos="2438"/>
        <p:guide pos="761"/>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9" Type="http://schemas.openxmlformats.org/officeDocument/2006/relationships/font" Target="fonts/font24.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font" Target="fonts/font19.fntdata"/><Relationship Id="rId42" Type="http://schemas.openxmlformats.org/officeDocument/2006/relationships/font" Target="fonts/font27.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font" Target="fonts/font18.fntdata"/><Relationship Id="rId38" Type="http://schemas.openxmlformats.org/officeDocument/2006/relationships/font" Target="fonts/font23.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41" Type="http://schemas.openxmlformats.org/officeDocument/2006/relationships/font" Target="fonts/font2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font" Target="fonts/font17.fntdata"/><Relationship Id="rId37" Type="http://schemas.openxmlformats.org/officeDocument/2006/relationships/font" Target="fonts/font22.fntdata"/><Relationship Id="rId40" Type="http://schemas.openxmlformats.org/officeDocument/2006/relationships/font" Target="fonts/font25.fntdata"/><Relationship Id="rId45" Type="http://schemas.openxmlformats.org/officeDocument/2006/relationships/font" Target="fonts/font30.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36" Type="http://schemas.openxmlformats.org/officeDocument/2006/relationships/font" Target="fonts/font21.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4" Type="http://schemas.openxmlformats.org/officeDocument/2006/relationships/font" Target="fonts/font2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font" Target="fonts/font20.fntdata"/><Relationship Id="rId43" Type="http://schemas.openxmlformats.org/officeDocument/2006/relationships/font" Target="fonts/font28.fntdata"/><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571f33f51b_1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571f33f51b_1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571f33f51b_1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571f33f51b_1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g571f33f51b_6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1" name="Google Shape;451;g571f33f51b_6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g5465e7bc0b_1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7" name="Google Shape;517;g5465e7bc0b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normAutofit/>
          </a:bodyPr>
          <a:lstStyle/>
          <a:p>
            <a:endParaRPr lang="ar-S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571f33f51b_1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571f33f51b_1_3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bg>
      <p:bgPr>
        <a:no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1053875" y="1699400"/>
            <a:ext cx="6849000" cy="11892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1pPr>
            <a:lvl2pPr lvl="1"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2pPr>
            <a:lvl3pPr lvl="2"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3pPr>
            <a:lvl4pPr lvl="3"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4pPr>
            <a:lvl5pPr lvl="4"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5pPr>
            <a:lvl6pPr lvl="5"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6pPr>
            <a:lvl7pPr lvl="6"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7pPr>
            <a:lvl8pPr lvl="7"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8pPr>
            <a:lvl9pPr lvl="8" algn="ctr" rtl="0">
              <a:spcBef>
                <a:spcPts val="0"/>
              </a:spcBef>
              <a:spcAft>
                <a:spcPts val="0"/>
              </a:spcAft>
              <a:buClr>
                <a:srgbClr val="FFFFFF"/>
              </a:buClr>
              <a:buSzPts val="2400"/>
              <a:buFont typeface="Josefin Sans"/>
              <a:buNone/>
              <a:defRPr sz="2400" b="1">
                <a:solidFill>
                  <a:srgbClr val="FFFFFF"/>
                </a:solidFill>
                <a:latin typeface="Josefin Sans"/>
                <a:ea typeface="Josefin Sans"/>
                <a:cs typeface="Josefin Sans"/>
                <a:sym typeface="Josefin Sans"/>
              </a:defRPr>
            </a:lvl9pPr>
          </a:lstStyle>
          <a:p>
            <a:endParaRPr/>
          </a:p>
        </p:txBody>
      </p:sp>
      <p:sp>
        <p:nvSpPr>
          <p:cNvPr id="12" name="Google Shape;12;p2"/>
          <p:cNvSpPr txBox="1">
            <a:spLocks noGrp="1"/>
          </p:cNvSpPr>
          <p:nvPr>
            <p:ph type="subTitle" idx="1"/>
          </p:nvPr>
        </p:nvSpPr>
        <p:spPr>
          <a:xfrm>
            <a:off x="2153675" y="2727100"/>
            <a:ext cx="4649400" cy="71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200"/>
              <a:buFont typeface="Fira Sans Condensed ExtraLight"/>
              <a:buNone/>
              <a:defRPr>
                <a:solidFill>
                  <a:srgbClr val="FFFFFF"/>
                </a:solidFill>
                <a:latin typeface="Fira Sans Condensed ExtraLight"/>
                <a:ea typeface="Fira Sans Condensed ExtraLight"/>
                <a:cs typeface="Fira Sans Condensed ExtraLight"/>
                <a:sym typeface="Fira Sans Condensed ExtraLight"/>
              </a:defRPr>
            </a:lvl1pPr>
            <a:lvl2pPr lvl="1"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2pPr>
            <a:lvl3pPr lvl="2"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3pPr>
            <a:lvl4pPr lvl="3"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4pPr>
            <a:lvl5pPr lvl="4"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5pPr>
            <a:lvl6pPr lvl="5"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6pPr>
            <a:lvl7pPr lvl="6"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7pPr>
            <a:lvl8pPr lvl="7"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8pPr>
            <a:lvl9pPr lvl="8" algn="ctr" rtl="0">
              <a:lnSpc>
                <a:spcPct val="100000"/>
              </a:lnSpc>
              <a:spcBef>
                <a:spcPts val="0"/>
              </a:spcBef>
              <a:spcAft>
                <a:spcPts val="0"/>
              </a:spcAft>
              <a:buClr>
                <a:srgbClr val="FFFFFF"/>
              </a:buClr>
              <a:buSzPts val="2800"/>
              <a:buFont typeface="Fira Sans Condensed ExtraLight"/>
              <a:buNone/>
              <a:defRPr sz="2800">
                <a:solidFill>
                  <a:srgbClr val="FFFFFF"/>
                </a:solidFill>
                <a:latin typeface="Fira Sans Condensed ExtraLight"/>
                <a:ea typeface="Fira Sans Condensed ExtraLight"/>
                <a:cs typeface="Fira Sans Condensed ExtraLight"/>
                <a:sym typeface="Fira Sans Condensed ExtraLight"/>
              </a:defRPr>
            </a:lvl9pPr>
          </a:lstStyle>
          <a:p>
            <a:endParaRPr/>
          </a:p>
        </p:txBody>
      </p:sp>
      <p:sp>
        <p:nvSpPr>
          <p:cNvPr id="13" name="Google Shape;13;p2"/>
          <p:cNvSpPr/>
          <p:nvPr/>
        </p:nvSpPr>
        <p:spPr>
          <a:xfrm>
            <a:off x="0" y="707400"/>
            <a:ext cx="934500" cy="44361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209500" y="0"/>
            <a:ext cx="934500" cy="4436100"/>
          </a:xfrm>
          <a:prstGeom prst="rect">
            <a:avLst/>
          </a:pr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bg>
      <p:bgPr>
        <a:solidFill>
          <a:srgbClr val="F3F3F3"/>
        </a:solidFill>
        <a:effectLst/>
      </p:bgPr>
    </p:bg>
    <p:spTree>
      <p:nvGrpSpPr>
        <p:cNvPr id="1" name="Shape 15"/>
        <p:cNvGrpSpPr/>
        <p:nvPr/>
      </p:nvGrpSpPr>
      <p:grpSpPr>
        <a:xfrm>
          <a:off x="0" y="0"/>
          <a:ext cx="0" cy="0"/>
          <a:chOff x="0" y="0"/>
          <a:chExt cx="0" cy="0"/>
        </a:xfrm>
      </p:grpSpPr>
      <p:sp>
        <p:nvSpPr>
          <p:cNvPr id="16" name="Google Shape;16;p3"/>
          <p:cNvSpPr/>
          <p:nvPr/>
        </p:nvSpPr>
        <p:spPr>
          <a:xfrm>
            <a:off x="6875425" y="2513050"/>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4463250" y="2513050"/>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6875425" y="3884275"/>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4463250" y="3884275"/>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6875425" y="1103625"/>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4463250" y="1103625"/>
            <a:ext cx="217500" cy="4851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Google Shape;22;p3"/>
          <p:cNvPicPr preferRelativeResize="0"/>
          <p:nvPr/>
        </p:nvPicPr>
        <p:blipFill rotWithShape="1">
          <a:blip r:embed="rId2">
            <a:alphaModFix/>
          </a:blip>
          <a:srcRect l="26971" t="24720" r="61629" b="14511"/>
          <a:stretch/>
        </p:blipFill>
        <p:spPr>
          <a:xfrm>
            <a:off x="888250" y="471825"/>
            <a:ext cx="1479499" cy="4436200"/>
          </a:xfrm>
          <a:prstGeom prst="rect">
            <a:avLst/>
          </a:prstGeom>
          <a:noFill/>
          <a:ln>
            <a:noFill/>
          </a:ln>
        </p:spPr>
      </p:pic>
      <p:pic>
        <p:nvPicPr>
          <p:cNvPr id="23" name="Google Shape;23;p3"/>
          <p:cNvPicPr preferRelativeResize="0"/>
          <p:nvPr/>
        </p:nvPicPr>
        <p:blipFill rotWithShape="1">
          <a:blip r:embed="rId2">
            <a:alphaModFix/>
          </a:blip>
          <a:srcRect l="25975" t="6088" r="62465" b="32289"/>
          <a:stretch/>
        </p:blipFill>
        <p:spPr>
          <a:xfrm>
            <a:off x="2564315" y="201257"/>
            <a:ext cx="1479499" cy="4436200"/>
          </a:xfrm>
          <a:prstGeom prst="rect">
            <a:avLst/>
          </a:prstGeom>
          <a:noFill/>
          <a:ln>
            <a:noFill/>
          </a:ln>
        </p:spPr>
      </p:pic>
      <p:sp>
        <p:nvSpPr>
          <p:cNvPr id="24" name="Google Shape;24;p3"/>
          <p:cNvSpPr/>
          <p:nvPr/>
        </p:nvSpPr>
        <p:spPr>
          <a:xfrm>
            <a:off x="888100" y="471750"/>
            <a:ext cx="1479600" cy="44361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txBox="1">
            <a:spLocks noGrp="1"/>
          </p:cNvSpPr>
          <p:nvPr>
            <p:ph type="ctrTitle"/>
          </p:nvPr>
        </p:nvSpPr>
        <p:spPr>
          <a:xfrm>
            <a:off x="4625234" y="1135625"/>
            <a:ext cx="19515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26" name="Google Shape;26;p3"/>
          <p:cNvSpPr txBox="1">
            <a:spLocks noGrp="1"/>
          </p:cNvSpPr>
          <p:nvPr>
            <p:ph type="subTitle" idx="1"/>
          </p:nvPr>
        </p:nvSpPr>
        <p:spPr>
          <a:xfrm>
            <a:off x="4629105" y="1550673"/>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27" name="Google Shape;27;p3"/>
          <p:cNvSpPr txBox="1">
            <a:spLocks noGrp="1"/>
          </p:cNvSpPr>
          <p:nvPr>
            <p:ph type="ctrTitle" idx="2"/>
          </p:nvPr>
        </p:nvSpPr>
        <p:spPr>
          <a:xfrm>
            <a:off x="4600101" y="3922475"/>
            <a:ext cx="19515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28" name="Google Shape;28;p3"/>
          <p:cNvSpPr txBox="1">
            <a:spLocks noGrp="1"/>
          </p:cNvSpPr>
          <p:nvPr>
            <p:ph type="subTitle" idx="3"/>
          </p:nvPr>
        </p:nvSpPr>
        <p:spPr>
          <a:xfrm>
            <a:off x="4600101" y="4335633"/>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29" name="Google Shape;29;p3"/>
          <p:cNvSpPr txBox="1">
            <a:spLocks noGrp="1"/>
          </p:cNvSpPr>
          <p:nvPr>
            <p:ph type="ctrTitle" idx="4"/>
          </p:nvPr>
        </p:nvSpPr>
        <p:spPr>
          <a:xfrm>
            <a:off x="4625234" y="2559125"/>
            <a:ext cx="19515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30" name="Google Shape;30;p3"/>
          <p:cNvSpPr txBox="1">
            <a:spLocks noGrp="1"/>
          </p:cNvSpPr>
          <p:nvPr>
            <p:ph type="subTitle" idx="5"/>
          </p:nvPr>
        </p:nvSpPr>
        <p:spPr>
          <a:xfrm>
            <a:off x="4629105" y="2977826"/>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31" name="Google Shape;31;p3"/>
          <p:cNvSpPr txBox="1">
            <a:spLocks noGrp="1"/>
          </p:cNvSpPr>
          <p:nvPr>
            <p:ph type="ctrTitle" idx="6"/>
          </p:nvPr>
        </p:nvSpPr>
        <p:spPr>
          <a:xfrm>
            <a:off x="7034931" y="1135625"/>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32" name="Google Shape;32;p3"/>
          <p:cNvSpPr txBox="1">
            <a:spLocks noGrp="1"/>
          </p:cNvSpPr>
          <p:nvPr>
            <p:ph type="subTitle" idx="7"/>
          </p:nvPr>
        </p:nvSpPr>
        <p:spPr>
          <a:xfrm>
            <a:off x="7034930" y="1550673"/>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33" name="Google Shape;33;p3"/>
          <p:cNvSpPr txBox="1">
            <a:spLocks noGrp="1"/>
          </p:cNvSpPr>
          <p:nvPr>
            <p:ph type="ctrTitle" idx="8"/>
          </p:nvPr>
        </p:nvSpPr>
        <p:spPr>
          <a:xfrm>
            <a:off x="7005932" y="3922475"/>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34" name="Google Shape;34;p3"/>
          <p:cNvSpPr txBox="1">
            <a:spLocks noGrp="1"/>
          </p:cNvSpPr>
          <p:nvPr>
            <p:ph type="subTitle" idx="9"/>
          </p:nvPr>
        </p:nvSpPr>
        <p:spPr>
          <a:xfrm>
            <a:off x="7005926" y="4335633"/>
            <a:ext cx="19767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35" name="Google Shape;35;p3"/>
          <p:cNvSpPr txBox="1">
            <a:spLocks noGrp="1"/>
          </p:cNvSpPr>
          <p:nvPr>
            <p:ph type="ctrTitle" idx="13"/>
          </p:nvPr>
        </p:nvSpPr>
        <p:spPr>
          <a:xfrm>
            <a:off x="7034931" y="2559125"/>
            <a:ext cx="2251800" cy="5778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200"/>
              <a:buNone/>
              <a:defRPr sz="1200">
                <a:solidFill>
                  <a:srgbClr val="5B3C43"/>
                </a:solidFill>
              </a:defRPr>
            </a:lvl1pPr>
            <a:lvl2pPr lvl="1" rtl="0">
              <a:spcBef>
                <a:spcPts val="0"/>
              </a:spcBef>
              <a:spcAft>
                <a:spcPts val="0"/>
              </a:spcAft>
              <a:buClr>
                <a:srgbClr val="5B3C43"/>
              </a:buClr>
              <a:buSzPts val="1200"/>
              <a:buNone/>
              <a:defRPr sz="1200">
                <a:solidFill>
                  <a:srgbClr val="5B3C43"/>
                </a:solidFill>
              </a:defRPr>
            </a:lvl2pPr>
            <a:lvl3pPr lvl="2" rtl="0">
              <a:spcBef>
                <a:spcPts val="0"/>
              </a:spcBef>
              <a:spcAft>
                <a:spcPts val="0"/>
              </a:spcAft>
              <a:buClr>
                <a:srgbClr val="5B3C43"/>
              </a:buClr>
              <a:buSzPts val="1200"/>
              <a:buNone/>
              <a:defRPr sz="1200">
                <a:solidFill>
                  <a:srgbClr val="5B3C43"/>
                </a:solidFill>
              </a:defRPr>
            </a:lvl3pPr>
            <a:lvl4pPr lvl="3" rtl="0">
              <a:spcBef>
                <a:spcPts val="0"/>
              </a:spcBef>
              <a:spcAft>
                <a:spcPts val="0"/>
              </a:spcAft>
              <a:buClr>
                <a:srgbClr val="5B3C43"/>
              </a:buClr>
              <a:buSzPts val="1200"/>
              <a:buNone/>
              <a:defRPr sz="1200">
                <a:solidFill>
                  <a:srgbClr val="5B3C43"/>
                </a:solidFill>
              </a:defRPr>
            </a:lvl4pPr>
            <a:lvl5pPr lvl="4" rtl="0">
              <a:spcBef>
                <a:spcPts val="0"/>
              </a:spcBef>
              <a:spcAft>
                <a:spcPts val="0"/>
              </a:spcAft>
              <a:buClr>
                <a:srgbClr val="5B3C43"/>
              </a:buClr>
              <a:buSzPts val="1200"/>
              <a:buNone/>
              <a:defRPr sz="1200">
                <a:solidFill>
                  <a:srgbClr val="5B3C43"/>
                </a:solidFill>
              </a:defRPr>
            </a:lvl5pPr>
            <a:lvl6pPr lvl="5" rtl="0">
              <a:spcBef>
                <a:spcPts val="0"/>
              </a:spcBef>
              <a:spcAft>
                <a:spcPts val="0"/>
              </a:spcAft>
              <a:buClr>
                <a:srgbClr val="5B3C43"/>
              </a:buClr>
              <a:buSzPts val="1200"/>
              <a:buNone/>
              <a:defRPr sz="1200">
                <a:solidFill>
                  <a:srgbClr val="5B3C43"/>
                </a:solidFill>
              </a:defRPr>
            </a:lvl6pPr>
            <a:lvl7pPr lvl="6" rtl="0">
              <a:spcBef>
                <a:spcPts val="0"/>
              </a:spcBef>
              <a:spcAft>
                <a:spcPts val="0"/>
              </a:spcAft>
              <a:buClr>
                <a:srgbClr val="5B3C43"/>
              </a:buClr>
              <a:buSzPts val="1200"/>
              <a:buNone/>
              <a:defRPr sz="1200">
                <a:solidFill>
                  <a:srgbClr val="5B3C43"/>
                </a:solidFill>
              </a:defRPr>
            </a:lvl7pPr>
            <a:lvl8pPr lvl="7" rtl="0">
              <a:spcBef>
                <a:spcPts val="0"/>
              </a:spcBef>
              <a:spcAft>
                <a:spcPts val="0"/>
              </a:spcAft>
              <a:buClr>
                <a:srgbClr val="5B3C43"/>
              </a:buClr>
              <a:buSzPts val="1200"/>
              <a:buNone/>
              <a:defRPr sz="1200">
                <a:solidFill>
                  <a:srgbClr val="5B3C43"/>
                </a:solidFill>
              </a:defRPr>
            </a:lvl8pPr>
            <a:lvl9pPr lvl="8" rtl="0">
              <a:spcBef>
                <a:spcPts val="0"/>
              </a:spcBef>
              <a:spcAft>
                <a:spcPts val="0"/>
              </a:spcAft>
              <a:buClr>
                <a:srgbClr val="5B3C43"/>
              </a:buClr>
              <a:buSzPts val="1200"/>
              <a:buNone/>
              <a:defRPr sz="1200">
                <a:solidFill>
                  <a:srgbClr val="5B3C43"/>
                </a:solidFill>
              </a:defRPr>
            </a:lvl9pPr>
          </a:lstStyle>
          <a:p>
            <a:endParaRPr/>
          </a:p>
        </p:txBody>
      </p:sp>
      <p:sp>
        <p:nvSpPr>
          <p:cNvPr id="36" name="Google Shape;36;p3"/>
          <p:cNvSpPr txBox="1">
            <a:spLocks noGrp="1"/>
          </p:cNvSpPr>
          <p:nvPr>
            <p:ph type="subTitle" idx="14"/>
          </p:nvPr>
        </p:nvSpPr>
        <p:spPr>
          <a:xfrm>
            <a:off x="7034930" y="2977826"/>
            <a:ext cx="1906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5B3C43"/>
              </a:buClr>
              <a:buSzPts val="1000"/>
              <a:buNone/>
              <a:defRPr sz="1000">
                <a:solidFill>
                  <a:srgbClr val="5B3C43"/>
                </a:solidFill>
              </a:defRPr>
            </a:lvl1pPr>
            <a:lvl2pPr lvl="1" rtl="0">
              <a:lnSpc>
                <a:spcPct val="100000"/>
              </a:lnSpc>
              <a:spcBef>
                <a:spcPts val="0"/>
              </a:spcBef>
              <a:spcAft>
                <a:spcPts val="0"/>
              </a:spcAft>
              <a:buClr>
                <a:srgbClr val="5B3C43"/>
              </a:buClr>
              <a:buSzPts val="1000"/>
              <a:buNone/>
              <a:defRPr sz="1000">
                <a:solidFill>
                  <a:srgbClr val="5B3C43"/>
                </a:solidFill>
              </a:defRPr>
            </a:lvl2pPr>
            <a:lvl3pPr lvl="2" rtl="0">
              <a:lnSpc>
                <a:spcPct val="100000"/>
              </a:lnSpc>
              <a:spcBef>
                <a:spcPts val="0"/>
              </a:spcBef>
              <a:spcAft>
                <a:spcPts val="0"/>
              </a:spcAft>
              <a:buClr>
                <a:srgbClr val="5B3C43"/>
              </a:buClr>
              <a:buSzPts val="1000"/>
              <a:buNone/>
              <a:defRPr sz="1000">
                <a:solidFill>
                  <a:srgbClr val="5B3C43"/>
                </a:solidFill>
              </a:defRPr>
            </a:lvl3pPr>
            <a:lvl4pPr lvl="3" rtl="0">
              <a:lnSpc>
                <a:spcPct val="100000"/>
              </a:lnSpc>
              <a:spcBef>
                <a:spcPts val="0"/>
              </a:spcBef>
              <a:spcAft>
                <a:spcPts val="0"/>
              </a:spcAft>
              <a:buClr>
                <a:srgbClr val="5B3C43"/>
              </a:buClr>
              <a:buSzPts val="1000"/>
              <a:buNone/>
              <a:defRPr sz="1000">
                <a:solidFill>
                  <a:srgbClr val="5B3C43"/>
                </a:solidFill>
              </a:defRPr>
            </a:lvl4pPr>
            <a:lvl5pPr lvl="4" rtl="0">
              <a:lnSpc>
                <a:spcPct val="100000"/>
              </a:lnSpc>
              <a:spcBef>
                <a:spcPts val="0"/>
              </a:spcBef>
              <a:spcAft>
                <a:spcPts val="0"/>
              </a:spcAft>
              <a:buClr>
                <a:srgbClr val="5B3C43"/>
              </a:buClr>
              <a:buSzPts val="1000"/>
              <a:buNone/>
              <a:defRPr sz="1000">
                <a:solidFill>
                  <a:srgbClr val="5B3C43"/>
                </a:solidFill>
              </a:defRPr>
            </a:lvl5pPr>
            <a:lvl6pPr lvl="5" rtl="0">
              <a:lnSpc>
                <a:spcPct val="100000"/>
              </a:lnSpc>
              <a:spcBef>
                <a:spcPts val="0"/>
              </a:spcBef>
              <a:spcAft>
                <a:spcPts val="0"/>
              </a:spcAft>
              <a:buClr>
                <a:srgbClr val="5B3C43"/>
              </a:buClr>
              <a:buSzPts val="1000"/>
              <a:buNone/>
              <a:defRPr sz="1000">
                <a:solidFill>
                  <a:srgbClr val="5B3C43"/>
                </a:solidFill>
              </a:defRPr>
            </a:lvl6pPr>
            <a:lvl7pPr lvl="6" rtl="0">
              <a:lnSpc>
                <a:spcPct val="100000"/>
              </a:lnSpc>
              <a:spcBef>
                <a:spcPts val="0"/>
              </a:spcBef>
              <a:spcAft>
                <a:spcPts val="0"/>
              </a:spcAft>
              <a:buClr>
                <a:srgbClr val="5B3C43"/>
              </a:buClr>
              <a:buSzPts val="1000"/>
              <a:buNone/>
              <a:defRPr sz="1000">
                <a:solidFill>
                  <a:srgbClr val="5B3C43"/>
                </a:solidFill>
              </a:defRPr>
            </a:lvl7pPr>
            <a:lvl8pPr lvl="7" rtl="0">
              <a:lnSpc>
                <a:spcPct val="100000"/>
              </a:lnSpc>
              <a:spcBef>
                <a:spcPts val="0"/>
              </a:spcBef>
              <a:spcAft>
                <a:spcPts val="0"/>
              </a:spcAft>
              <a:buClr>
                <a:srgbClr val="5B3C43"/>
              </a:buClr>
              <a:buSzPts val="1000"/>
              <a:buNone/>
              <a:defRPr sz="1000">
                <a:solidFill>
                  <a:srgbClr val="5B3C43"/>
                </a:solidFill>
              </a:defRPr>
            </a:lvl8pPr>
            <a:lvl9pPr lvl="8" rtl="0">
              <a:lnSpc>
                <a:spcPct val="100000"/>
              </a:lnSpc>
              <a:spcBef>
                <a:spcPts val="0"/>
              </a:spcBef>
              <a:spcAft>
                <a:spcPts val="0"/>
              </a:spcAft>
              <a:buClr>
                <a:srgbClr val="5B3C43"/>
              </a:buClr>
              <a:buSzPts val="1000"/>
              <a:buNone/>
              <a:defRPr sz="1000">
                <a:solidFill>
                  <a:srgbClr val="5B3C43"/>
                </a:solidFill>
              </a:defRPr>
            </a:lvl9pPr>
          </a:lstStyle>
          <a:p>
            <a:endParaRPr/>
          </a:p>
        </p:txBody>
      </p:sp>
      <p:sp>
        <p:nvSpPr>
          <p:cNvPr id="37" name="Google Shape;37;p3"/>
          <p:cNvSpPr txBox="1">
            <a:spLocks noGrp="1"/>
          </p:cNvSpPr>
          <p:nvPr>
            <p:ph type="title" idx="15" hasCustomPrompt="1"/>
          </p:nvPr>
        </p:nvSpPr>
        <p:spPr>
          <a:xfrm>
            <a:off x="3936429" y="1233968"/>
            <a:ext cx="6834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38" name="Google Shape;38;p3"/>
          <p:cNvSpPr txBox="1">
            <a:spLocks noGrp="1"/>
          </p:cNvSpPr>
          <p:nvPr>
            <p:ph type="title" idx="16" hasCustomPrompt="1"/>
          </p:nvPr>
        </p:nvSpPr>
        <p:spPr>
          <a:xfrm>
            <a:off x="3925129" y="4020818"/>
            <a:ext cx="6834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39" name="Google Shape;39;p3"/>
          <p:cNvSpPr txBox="1">
            <a:spLocks noGrp="1"/>
          </p:cNvSpPr>
          <p:nvPr>
            <p:ph type="title" idx="17" hasCustomPrompt="1"/>
          </p:nvPr>
        </p:nvSpPr>
        <p:spPr>
          <a:xfrm>
            <a:off x="3936429" y="2657467"/>
            <a:ext cx="6834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40" name="Google Shape;40;p3"/>
          <p:cNvSpPr txBox="1">
            <a:spLocks noGrp="1"/>
          </p:cNvSpPr>
          <p:nvPr>
            <p:ph type="title" idx="18" hasCustomPrompt="1"/>
          </p:nvPr>
        </p:nvSpPr>
        <p:spPr>
          <a:xfrm>
            <a:off x="6418022" y="1233968"/>
            <a:ext cx="6075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41" name="Google Shape;41;p3"/>
          <p:cNvSpPr txBox="1">
            <a:spLocks noGrp="1"/>
          </p:cNvSpPr>
          <p:nvPr>
            <p:ph type="title" idx="19" hasCustomPrompt="1"/>
          </p:nvPr>
        </p:nvSpPr>
        <p:spPr>
          <a:xfrm>
            <a:off x="6407974" y="4020818"/>
            <a:ext cx="6075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42" name="Google Shape;42;p3"/>
          <p:cNvSpPr txBox="1">
            <a:spLocks noGrp="1"/>
          </p:cNvSpPr>
          <p:nvPr>
            <p:ph type="title" idx="20" hasCustomPrompt="1"/>
          </p:nvPr>
        </p:nvSpPr>
        <p:spPr>
          <a:xfrm>
            <a:off x="6418022" y="2657467"/>
            <a:ext cx="6075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5B3C43"/>
              </a:buClr>
              <a:buSzPts val="1400"/>
              <a:buNone/>
              <a:defRPr sz="1400">
                <a:solidFill>
                  <a:srgbClr val="5B3C43"/>
                </a:solidFill>
              </a:defRPr>
            </a:lvl1pPr>
            <a:lvl2pPr lvl="1"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5B3C43"/>
              </a:buClr>
              <a:buSzPts val="1400"/>
              <a:buFont typeface="Fira Sans Extra Condensed Medium"/>
              <a:buNone/>
              <a:defRPr sz="1400">
                <a:solidFill>
                  <a:srgbClr val="5B3C43"/>
                </a:solidFill>
                <a:latin typeface="Fira Sans Extra Condensed Medium"/>
                <a:ea typeface="Fira Sans Extra Condensed Medium"/>
                <a:cs typeface="Fira Sans Extra Condensed Medium"/>
                <a:sym typeface="Fira Sans Extra Condensed Medium"/>
              </a:defRPr>
            </a:lvl9pPr>
          </a:lstStyle>
          <a:p>
            <a:r>
              <a:t>xx%</a:t>
            </a:r>
          </a:p>
        </p:txBody>
      </p:sp>
      <p:sp>
        <p:nvSpPr>
          <p:cNvPr id="43" name="Google Shape;43;p3"/>
          <p:cNvSpPr/>
          <p:nvPr/>
        </p:nvSpPr>
        <p:spPr>
          <a:xfrm>
            <a:off x="2564265" y="201307"/>
            <a:ext cx="1479600" cy="44361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sp>
        <p:nvSpPr>
          <p:cNvPr id="46" name="Google Shape;46;p3"/>
          <p:cNvSpPr txBox="1">
            <a:spLocks noGrp="1"/>
          </p:cNvSpPr>
          <p:nvPr>
            <p:ph type="ctrTitle" idx="21"/>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subtitle + image">
  <p:cSld name="CUSTOM_14">
    <p:spTree>
      <p:nvGrpSpPr>
        <p:cNvPr id="1" name="Shape 55"/>
        <p:cNvGrpSpPr/>
        <p:nvPr/>
      </p:nvGrpSpPr>
      <p:grpSpPr>
        <a:xfrm>
          <a:off x="0" y="0"/>
          <a:ext cx="0" cy="0"/>
          <a:chOff x="0" y="0"/>
          <a:chExt cx="0" cy="0"/>
        </a:xfrm>
      </p:grpSpPr>
      <p:sp>
        <p:nvSpPr>
          <p:cNvPr id="56" name="Google Shape;56;p5"/>
          <p:cNvSpPr txBox="1">
            <a:spLocks noGrp="1"/>
          </p:cNvSpPr>
          <p:nvPr>
            <p:ph type="ctrTitle"/>
          </p:nvPr>
        </p:nvSpPr>
        <p:spPr>
          <a:xfrm>
            <a:off x="2058800" y="376500"/>
            <a:ext cx="2637300" cy="205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800"/>
              <a:buNone/>
              <a:defRPr sz="1800">
                <a:solidFill>
                  <a:srgbClr val="5B3C43"/>
                </a:solidFill>
              </a:defRPr>
            </a:lvl1pPr>
            <a:lvl2pPr lvl="1" rtl="0">
              <a:spcBef>
                <a:spcPts val="0"/>
              </a:spcBef>
              <a:spcAft>
                <a:spcPts val="0"/>
              </a:spcAft>
              <a:buClr>
                <a:srgbClr val="5B3C43"/>
              </a:buClr>
              <a:buSzPts val="1800"/>
              <a:buNone/>
              <a:defRPr sz="1800">
                <a:solidFill>
                  <a:srgbClr val="5B3C43"/>
                </a:solidFill>
              </a:defRPr>
            </a:lvl2pPr>
            <a:lvl3pPr lvl="2" rtl="0">
              <a:spcBef>
                <a:spcPts val="0"/>
              </a:spcBef>
              <a:spcAft>
                <a:spcPts val="0"/>
              </a:spcAft>
              <a:buClr>
                <a:srgbClr val="5B3C43"/>
              </a:buClr>
              <a:buSzPts val="1800"/>
              <a:buNone/>
              <a:defRPr sz="1800">
                <a:solidFill>
                  <a:srgbClr val="5B3C43"/>
                </a:solidFill>
              </a:defRPr>
            </a:lvl3pPr>
            <a:lvl4pPr lvl="3" rtl="0">
              <a:spcBef>
                <a:spcPts val="0"/>
              </a:spcBef>
              <a:spcAft>
                <a:spcPts val="0"/>
              </a:spcAft>
              <a:buClr>
                <a:srgbClr val="5B3C43"/>
              </a:buClr>
              <a:buSzPts val="1800"/>
              <a:buNone/>
              <a:defRPr sz="1800">
                <a:solidFill>
                  <a:srgbClr val="5B3C43"/>
                </a:solidFill>
              </a:defRPr>
            </a:lvl4pPr>
            <a:lvl5pPr lvl="4" rtl="0">
              <a:spcBef>
                <a:spcPts val="0"/>
              </a:spcBef>
              <a:spcAft>
                <a:spcPts val="0"/>
              </a:spcAft>
              <a:buClr>
                <a:srgbClr val="5B3C43"/>
              </a:buClr>
              <a:buSzPts val="1800"/>
              <a:buNone/>
              <a:defRPr sz="1800">
                <a:solidFill>
                  <a:srgbClr val="5B3C43"/>
                </a:solidFill>
              </a:defRPr>
            </a:lvl5pPr>
            <a:lvl6pPr lvl="5" rtl="0">
              <a:spcBef>
                <a:spcPts val="0"/>
              </a:spcBef>
              <a:spcAft>
                <a:spcPts val="0"/>
              </a:spcAft>
              <a:buClr>
                <a:srgbClr val="5B3C43"/>
              </a:buClr>
              <a:buSzPts val="1800"/>
              <a:buNone/>
              <a:defRPr sz="1800">
                <a:solidFill>
                  <a:srgbClr val="5B3C43"/>
                </a:solidFill>
              </a:defRPr>
            </a:lvl6pPr>
            <a:lvl7pPr lvl="6" rtl="0">
              <a:spcBef>
                <a:spcPts val="0"/>
              </a:spcBef>
              <a:spcAft>
                <a:spcPts val="0"/>
              </a:spcAft>
              <a:buClr>
                <a:srgbClr val="5B3C43"/>
              </a:buClr>
              <a:buSzPts val="1800"/>
              <a:buNone/>
              <a:defRPr sz="1800">
                <a:solidFill>
                  <a:srgbClr val="5B3C43"/>
                </a:solidFill>
              </a:defRPr>
            </a:lvl7pPr>
            <a:lvl8pPr lvl="7" rtl="0">
              <a:spcBef>
                <a:spcPts val="0"/>
              </a:spcBef>
              <a:spcAft>
                <a:spcPts val="0"/>
              </a:spcAft>
              <a:buClr>
                <a:srgbClr val="5B3C43"/>
              </a:buClr>
              <a:buSzPts val="1800"/>
              <a:buNone/>
              <a:defRPr sz="1800">
                <a:solidFill>
                  <a:srgbClr val="5B3C43"/>
                </a:solidFill>
              </a:defRPr>
            </a:lvl8pPr>
            <a:lvl9pPr lvl="8" rtl="0">
              <a:spcBef>
                <a:spcPts val="0"/>
              </a:spcBef>
              <a:spcAft>
                <a:spcPts val="0"/>
              </a:spcAft>
              <a:buClr>
                <a:srgbClr val="5B3C43"/>
              </a:buClr>
              <a:buSzPts val="1800"/>
              <a:buNone/>
              <a:defRPr sz="1800">
                <a:solidFill>
                  <a:srgbClr val="5B3C43"/>
                </a:solidFill>
              </a:defRPr>
            </a:lvl9pPr>
          </a:lstStyle>
          <a:p>
            <a:endParaRPr/>
          </a:p>
        </p:txBody>
      </p:sp>
      <p:sp>
        <p:nvSpPr>
          <p:cNvPr id="57" name="Google Shape;57;p5"/>
          <p:cNvSpPr txBox="1">
            <a:spLocks noGrp="1"/>
          </p:cNvSpPr>
          <p:nvPr>
            <p:ph type="ctrTitle" idx="2"/>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
        <p:nvSpPr>
          <p:cNvPr id="58" name="Google Shape;58;p5"/>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pic>
        <p:nvPicPr>
          <p:cNvPr id="60" name="Google Shape;60;p5"/>
          <p:cNvPicPr preferRelativeResize="0"/>
          <p:nvPr/>
        </p:nvPicPr>
        <p:blipFill rotWithShape="1">
          <a:blip r:embed="rId2">
            <a:alphaModFix/>
          </a:blip>
          <a:srcRect l="40554"/>
          <a:stretch/>
        </p:blipFill>
        <p:spPr>
          <a:xfrm>
            <a:off x="6506756" y="353650"/>
            <a:ext cx="2637197" cy="4436196"/>
          </a:xfrm>
          <a:prstGeom prst="rect">
            <a:avLst/>
          </a:prstGeom>
          <a:noFill/>
          <a:ln>
            <a:noFill/>
          </a:ln>
        </p:spPr>
      </p:pic>
      <p:sp>
        <p:nvSpPr>
          <p:cNvPr id="61" name="Google Shape;61;p5"/>
          <p:cNvSpPr/>
          <p:nvPr/>
        </p:nvSpPr>
        <p:spPr>
          <a:xfrm>
            <a:off x="6506708" y="353700"/>
            <a:ext cx="2637300" cy="44361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txBox="1">
            <a:spLocks noGrp="1"/>
          </p:cNvSpPr>
          <p:nvPr>
            <p:ph type="subTitle" idx="1"/>
          </p:nvPr>
        </p:nvSpPr>
        <p:spPr>
          <a:xfrm>
            <a:off x="1936225" y="3005450"/>
            <a:ext cx="4346700" cy="178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5B3C43"/>
              </a:buClr>
              <a:buSzPts val="1200"/>
              <a:buNone/>
              <a:defRPr>
                <a:solidFill>
                  <a:srgbClr val="5B3C43"/>
                </a:solidFill>
              </a:defRPr>
            </a:lvl1pPr>
            <a:lvl2pPr lvl="1" algn="r" rtl="0">
              <a:lnSpc>
                <a:spcPct val="100000"/>
              </a:lnSpc>
              <a:spcBef>
                <a:spcPts val="0"/>
              </a:spcBef>
              <a:spcAft>
                <a:spcPts val="0"/>
              </a:spcAft>
              <a:buClr>
                <a:srgbClr val="5B3C43"/>
              </a:buClr>
              <a:buSzPts val="1200"/>
              <a:buNone/>
              <a:defRPr>
                <a:solidFill>
                  <a:srgbClr val="5B3C43"/>
                </a:solidFill>
              </a:defRPr>
            </a:lvl2pPr>
            <a:lvl3pPr lvl="2" algn="r" rtl="0">
              <a:lnSpc>
                <a:spcPct val="100000"/>
              </a:lnSpc>
              <a:spcBef>
                <a:spcPts val="0"/>
              </a:spcBef>
              <a:spcAft>
                <a:spcPts val="0"/>
              </a:spcAft>
              <a:buClr>
                <a:srgbClr val="5B3C43"/>
              </a:buClr>
              <a:buSzPts val="1200"/>
              <a:buNone/>
              <a:defRPr>
                <a:solidFill>
                  <a:srgbClr val="5B3C43"/>
                </a:solidFill>
              </a:defRPr>
            </a:lvl3pPr>
            <a:lvl4pPr lvl="3" algn="r" rtl="0">
              <a:lnSpc>
                <a:spcPct val="100000"/>
              </a:lnSpc>
              <a:spcBef>
                <a:spcPts val="0"/>
              </a:spcBef>
              <a:spcAft>
                <a:spcPts val="0"/>
              </a:spcAft>
              <a:buClr>
                <a:srgbClr val="5B3C43"/>
              </a:buClr>
              <a:buSzPts val="1200"/>
              <a:buNone/>
              <a:defRPr>
                <a:solidFill>
                  <a:srgbClr val="5B3C43"/>
                </a:solidFill>
              </a:defRPr>
            </a:lvl4pPr>
            <a:lvl5pPr lvl="4" algn="r" rtl="0">
              <a:lnSpc>
                <a:spcPct val="100000"/>
              </a:lnSpc>
              <a:spcBef>
                <a:spcPts val="0"/>
              </a:spcBef>
              <a:spcAft>
                <a:spcPts val="0"/>
              </a:spcAft>
              <a:buClr>
                <a:srgbClr val="5B3C43"/>
              </a:buClr>
              <a:buSzPts val="1200"/>
              <a:buNone/>
              <a:defRPr>
                <a:solidFill>
                  <a:srgbClr val="5B3C43"/>
                </a:solidFill>
              </a:defRPr>
            </a:lvl5pPr>
            <a:lvl6pPr lvl="5" algn="r" rtl="0">
              <a:lnSpc>
                <a:spcPct val="100000"/>
              </a:lnSpc>
              <a:spcBef>
                <a:spcPts val="0"/>
              </a:spcBef>
              <a:spcAft>
                <a:spcPts val="0"/>
              </a:spcAft>
              <a:buClr>
                <a:srgbClr val="5B3C43"/>
              </a:buClr>
              <a:buSzPts val="1200"/>
              <a:buNone/>
              <a:defRPr>
                <a:solidFill>
                  <a:srgbClr val="5B3C43"/>
                </a:solidFill>
              </a:defRPr>
            </a:lvl6pPr>
            <a:lvl7pPr lvl="6" algn="r" rtl="0">
              <a:lnSpc>
                <a:spcPct val="100000"/>
              </a:lnSpc>
              <a:spcBef>
                <a:spcPts val="0"/>
              </a:spcBef>
              <a:spcAft>
                <a:spcPts val="0"/>
              </a:spcAft>
              <a:buClr>
                <a:srgbClr val="5B3C43"/>
              </a:buClr>
              <a:buSzPts val="1200"/>
              <a:buNone/>
              <a:defRPr>
                <a:solidFill>
                  <a:srgbClr val="5B3C43"/>
                </a:solidFill>
              </a:defRPr>
            </a:lvl7pPr>
            <a:lvl8pPr lvl="7" algn="r" rtl="0">
              <a:lnSpc>
                <a:spcPct val="100000"/>
              </a:lnSpc>
              <a:spcBef>
                <a:spcPts val="0"/>
              </a:spcBef>
              <a:spcAft>
                <a:spcPts val="0"/>
              </a:spcAft>
              <a:buClr>
                <a:srgbClr val="5B3C43"/>
              </a:buClr>
              <a:buSzPts val="1200"/>
              <a:buNone/>
              <a:defRPr>
                <a:solidFill>
                  <a:srgbClr val="5B3C43"/>
                </a:solidFill>
              </a:defRPr>
            </a:lvl8pPr>
            <a:lvl9pPr lvl="8" algn="r" rtl="0">
              <a:lnSpc>
                <a:spcPct val="100000"/>
              </a:lnSpc>
              <a:spcBef>
                <a:spcPts val="0"/>
              </a:spcBef>
              <a:spcAft>
                <a:spcPts val="0"/>
              </a:spcAft>
              <a:buClr>
                <a:srgbClr val="5B3C43"/>
              </a:buClr>
              <a:buSzPts val="1200"/>
              <a:buNone/>
              <a:defRPr>
                <a:solidFill>
                  <a:srgbClr val="5B3C43"/>
                </a:solidFill>
              </a:defRPr>
            </a:lvl9pPr>
          </a:lstStyle>
          <a:p>
            <a:endParaRPr/>
          </a:p>
        </p:txBody>
      </p:sp>
      <p:cxnSp>
        <p:nvCxnSpPr>
          <p:cNvPr id="63" name="Google Shape;63;p5"/>
          <p:cNvCxnSpPr/>
          <p:nvPr/>
        </p:nvCxnSpPr>
        <p:spPr>
          <a:xfrm>
            <a:off x="5057875" y="2839500"/>
            <a:ext cx="2871300" cy="0"/>
          </a:xfrm>
          <a:prstGeom prst="straightConnector1">
            <a:avLst/>
          </a:prstGeom>
          <a:noFill/>
          <a:ln w="19050" cap="flat" cmpd="sng">
            <a:solidFill>
              <a:srgbClr val="5B3C43"/>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design">
  <p:cSld name="CUSTOM_26_1_1_1_1">
    <p:spTree>
      <p:nvGrpSpPr>
        <p:cNvPr id="1" name="Shape 130"/>
        <p:cNvGrpSpPr/>
        <p:nvPr/>
      </p:nvGrpSpPr>
      <p:grpSpPr>
        <a:xfrm>
          <a:off x="0" y="0"/>
          <a:ext cx="0" cy="0"/>
          <a:chOff x="0" y="0"/>
          <a:chExt cx="0" cy="0"/>
        </a:xfrm>
      </p:grpSpPr>
      <p:sp>
        <p:nvSpPr>
          <p:cNvPr id="131" name="Google Shape;131;p11"/>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
        <p:nvSpPr>
          <p:cNvPr id="132" name="Google Shape;132;p11"/>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1"/>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sp>
        <p:nvSpPr>
          <p:cNvPr id="134" name="Google Shape;134;p11"/>
          <p:cNvSpPr txBox="1">
            <a:spLocks noGrp="1"/>
          </p:cNvSpPr>
          <p:nvPr>
            <p:ph type="ctrTitle" idx="2"/>
          </p:nvPr>
        </p:nvSpPr>
        <p:spPr>
          <a:xfrm>
            <a:off x="1092420" y="-673675"/>
            <a:ext cx="2200500" cy="205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800"/>
              <a:buNone/>
              <a:defRPr sz="1800">
                <a:solidFill>
                  <a:srgbClr val="5B3C43"/>
                </a:solidFill>
              </a:defRPr>
            </a:lvl1pPr>
            <a:lvl2pPr lvl="1" rtl="0">
              <a:spcBef>
                <a:spcPts val="0"/>
              </a:spcBef>
              <a:spcAft>
                <a:spcPts val="0"/>
              </a:spcAft>
              <a:buClr>
                <a:srgbClr val="5B3C43"/>
              </a:buClr>
              <a:buSzPts val="1600"/>
              <a:buNone/>
              <a:defRPr sz="1600">
                <a:solidFill>
                  <a:srgbClr val="5B3C43"/>
                </a:solidFill>
              </a:defRPr>
            </a:lvl2pPr>
            <a:lvl3pPr lvl="2" rtl="0">
              <a:spcBef>
                <a:spcPts val="0"/>
              </a:spcBef>
              <a:spcAft>
                <a:spcPts val="0"/>
              </a:spcAft>
              <a:buClr>
                <a:srgbClr val="5B3C43"/>
              </a:buClr>
              <a:buSzPts val="1600"/>
              <a:buNone/>
              <a:defRPr sz="1600">
                <a:solidFill>
                  <a:srgbClr val="5B3C43"/>
                </a:solidFill>
              </a:defRPr>
            </a:lvl3pPr>
            <a:lvl4pPr lvl="3" rtl="0">
              <a:spcBef>
                <a:spcPts val="0"/>
              </a:spcBef>
              <a:spcAft>
                <a:spcPts val="0"/>
              </a:spcAft>
              <a:buClr>
                <a:srgbClr val="5B3C43"/>
              </a:buClr>
              <a:buSzPts val="1600"/>
              <a:buNone/>
              <a:defRPr sz="1600">
                <a:solidFill>
                  <a:srgbClr val="5B3C43"/>
                </a:solidFill>
              </a:defRPr>
            </a:lvl4pPr>
            <a:lvl5pPr lvl="4" rtl="0">
              <a:spcBef>
                <a:spcPts val="0"/>
              </a:spcBef>
              <a:spcAft>
                <a:spcPts val="0"/>
              </a:spcAft>
              <a:buClr>
                <a:srgbClr val="5B3C43"/>
              </a:buClr>
              <a:buSzPts val="1600"/>
              <a:buNone/>
              <a:defRPr sz="1600">
                <a:solidFill>
                  <a:srgbClr val="5B3C43"/>
                </a:solidFill>
              </a:defRPr>
            </a:lvl5pPr>
            <a:lvl6pPr lvl="5" rtl="0">
              <a:spcBef>
                <a:spcPts val="0"/>
              </a:spcBef>
              <a:spcAft>
                <a:spcPts val="0"/>
              </a:spcAft>
              <a:buClr>
                <a:srgbClr val="5B3C43"/>
              </a:buClr>
              <a:buSzPts val="1600"/>
              <a:buNone/>
              <a:defRPr sz="1600">
                <a:solidFill>
                  <a:srgbClr val="5B3C43"/>
                </a:solidFill>
              </a:defRPr>
            </a:lvl6pPr>
            <a:lvl7pPr lvl="6" rtl="0">
              <a:spcBef>
                <a:spcPts val="0"/>
              </a:spcBef>
              <a:spcAft>
                <a:spcPts val="0"/>
              </a:spcAft>
              <a:buClr>
                <a:srgbClr val="5B3C43"/>
              </a:buClr>
              <a:buSzPts val="1600"/>
              <a:buNone/>
              <a:defRPr sz="1600">
                <a:solidFill>
                  <a:srgbClr val="5B3C43"/>
                </a:solidFill>
              </a:defRPr>
            </a:lvl7pPr>
            <a:lvl8pPr lvl="7" rtl="0">
              <a:spcBef>
                <a:spcPts val="0"/>
              </a:spcBef>
              <a:spcAft>
                <a:spcPts val="0"/>
              </a:spcAft>
              <a:buClr>
                <a:srgbClr val="5B3C43"/>
              </a:buClr>
              <a:buSzPts val="1600"/>
              <a:buNone/>
              <a:defRPr sz="1600">
                <a:solidFill>
                  <a:srgbClr val="5B3C43"/>
                </a:solidFill>
              </a:defRPr>
            </a:lvl8pPr>
            <a:lvl9pPr lvl="8" rtl="0">
              <a:spcBef>
                <a:spcPts val="0"/>
              </a:spcBef>
              <a:spcAft>
                <a:spcPts val="0"/>
              </a:spcAft>
              <a:buClr>
                <a:srgbClr val="5B3C43"/>
              </a:buClr>
              <a:buSzPts val="1600"/>
              <a:buNone/>
              <a:defRPr sz="1600">
                <a:solidFill>
                  <a:srgbClr val="5B3C43"/>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ree columns 2">
  <p:cSld name="CUSTOM_26_1_1_1_1_1">
    <p:spTree>
      <p:nvGrpSpPr>
        <p:cNvPr id="1" name="Shape 135"/>
        <p:cNvGrpSpPr/>
        <p:nvPr/>
      </p:nvGrpSpPr>
      <p:grpSpPr>
        <a:xfrm>
          <a:off x="0" y="0"/>
          <a:ext cx="0" cy="0"/>
          <a:chOff x="0" y="0"/>
          <a:chExt cx="0" cy="0"/>
        </a:xfrm>
      </p:grpSpPr>
      <p:pic>
        <p:nvPicPr>
          <p:cNvPr id="136" name="Google Shape;136;p12"/>
          <p:cNvPicPr preferRelativeResize="0"/>
          <p:nvPr/>
        </p:nvPicPr>
        <p:blipFill rotWithShape="1">
          <a:blip r:embed="rId2">
            <a:alphaModFix/>
          </a:blip>
          <a:srcRect l="62124" t="24442"/>
          <a:stretch/>
        </p:blipFill>
        <p:spPr>
          <a:xfrm rot="10800000" flipH="1">
            <a:off x="5857550" y="730225"/>
            <a:ext cx="3286502" cy="3687825"/>
          </a:xfrm>
          <a:prstGeom prst="rect">
            <a:avLst/>
          </a:prstGeom>
          <a:noFill/>
          <a:ln>
            <a:noFill/>
          </a:ln>
        </p:spPr>
      </p:pic>
      <p:sp>
        <p:nvSpPr>
          <p:cNvPr id="137" name="Google Shape;137;p12"/>
          <p:cNvSpPr/>
          <p:nvPr/>
        </p:nvSpPr>
        <p:spPr>
          <a:xfrm rot="10800000" flipH="1">
            <a:off x="5857550" y="729900"/>
            <a:ext cx="3286500" cy="36891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2"/>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
        <p:nvSpPr>
          <p:cNvPr id="139" name="Google Shape;139;p12"/>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2"/>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pic>
        <p:nvPicPr>
          <p:cNvPr id="141" name="Google Shape;141;p12"/>
          <p:cNvPicPr preferRelativeResize="0"/>
          <p:nvPr/>
        </p:nvPicPr>
        <p:blipFill rotWithShape="1">
          <a:blip r:embed="rId2">
            <a:alphaModFix/>
          </a:blip>
          <a:srcRect l="33721" t="24518" r="40977" b="-75"/>
          <a:stretch/>
        </p:blipFill>
        <p:spPr>
          <a:xfrm rot="10800000" flipH="1">
            <a:off x="3393000" y="730193"/>
            <a:ext cx="2195400" cy="3687849"/>
          </a:xfrm>
          <a:prstGeom prst="rect">
            <a:avLst/>
          </a:prstGeom>
          <a:noFill/>
          <a:ln>
            <a:noFill/>
          </a:ln>
        </p:spPr>
      </p:pic>
      <p:pic>
        <p:nvPicPr>
          <p:cNvPr id="142" name="Google Shape;142;p12"/>
          <p:cNvPicPr preferRelativeResize="0"/>
          <p:nvPr/>
        </p:nvPicPr>
        <p:blipFill rotWithShape="1">
          <a:blip r:embed="rId2">
            <a:alphaModFix/>
          </a:blip>
          <a:srcRect t="20197" r="73277"/>
          <a:stretch/>
        </p:blipFill>
        <p:spPr>
          <a:xfrm rot="10800000" flipH="1">
            <a:off x="928450" y="730234"/>
            <a:ext cx="2195400" cy="3687825"/>
          </a:xfrm>
          <a:prstGeom prst="rect">
            <a:avLst/>
          </a:prstGeom>
          <a:noFill/>
          <a:ln>
            <a:noFill/>
          </a:ln>
        </p:spPr>
      </p:pic>
      <p:sp>
        <p:nvSpPr>
          <p:cNvPr id="143" name="Google Shape;143;p12"/>
          <p:cNvSpPr/>
          <p:nvPr/>
        </p:nvSpPr>
        <p:spPr>
          <a:xfrm rot="10800000" flipH="1">
            <a:off x="928450" y="729850"/>
            <a:ext cx="2195400" cy="36882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2"/>
          <p:cNvSpPr/>
          <p:nvPr/>
        </p:nvSpPr>
        <p:spPr>
          <a:xfrm rot="10800000" flipH="1">
            <a:off x="3392975" y="724500"/>
            <a:ext cx="2195400" cy="36912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2"/>
          <p:cNvSpPr txBox="1">
            <a:spLocks noGrp="1"/>
          </p:cNvSpPr>
          <p:nvPr>
            <p:ph type="subTitle" idx="1"/>
          </p:nvPr>
        </p:nvSpPr>
        <p:spPr>
          <a:xfrm>
            <a:off x="6300975" y="3012156"/>
            <a:ext cx="2318100" cy="2640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b="1">
                <a:solidFill>
                  <a:srgbClr val="F3F3F3"/>
                </a:solidFill>
                <a:latin typeface="Josefin Sans"/>
                <a:ea typeface="Josefin Sans"/>
                <a:cs typeface="Josefin Sans"/>
                <a:sym typeface="Josefin Sans"/>
              </a:defRPr>
            </a:lvl1pPr>
            <a:lvl2pPr lvl="1" rtl="0">
              <a:spcBef>
                <a:spcPts val="1600"/>
              </a:spcBef>
              <a:spcAft>
                <a:spcPts val="0"/>
              </a:spcAft>
              <a:buNone/>
              <a:defRPr b="1">
                <a:solidFill>
                  <a:srgbClr val="F3F3F3"/>
                </a:solidFill>
                <a:latin typeface="Josefin Sans"/>
                <a:ea typeface="Josefin Sans"/>
                <a:cs typeface="Josefin Sans"/>
                <a:sym typeface="Josefin Sans"/>
              </a:defRPr>
            </a:lvl2pPr>
            <a:lvl3pPr lvl="2" rtl="0">
              <a:spcBef>
                <a:spcPts val="1600"/>
              </a:spcBef>
              <a:spcAft>
                <a:spcPts val="0"/>
              </a:spcAft>
              <a:buNone/>
              <a:defRPr b="1">
                <a:solidFill>
                  <a:srgbClr val="F3F3F3"/>
                </a:solidFill>
                <a:latin typeface="Josefin Sans"/>
                <a:ea typeface="Josefin Sans"/>
                <a:cs typeface="Josefin Sans"/>
                <a:sym typeface="Josefin Sans"/>
              </a:defRPr>
            </a:lvl3pPr>
            <a:lvl4pPr lvl="3" rtl="0">
              <a:spcBef>
                <a:spcPts val="1600"/>
              </a:spcBef>
              <a:spcAft>
                <a:spcPts val="0"/>
              </a:spcAft>
              <a:buNone/>
              <a:defRPr b="1">
                <a:solidFill>
                  <a:srgbClr val="F3F3F3"/>
                </a:solidFill>
                <a:latin typeface="Josefin Sans"/>
                <a:ea typeface="Josefin Sans"/>
                <a:cs typeface="Josefin Sans"/>
                <a:sym typeface="Josefin Sans"/>
              </a:defRPr>
            </a:lvl4pPr>
            <a:lvl5pPr lvl="4" rtl="0">
              <a:spcBef>
                <a:spcPts val="1600"/>
              </a:spcBef>
              <a:spcAft>
                <a:spcPts val="0"/>
              </a:spcAft>
              <a:buNone/>
              <a:defRPr b="1">
                <a:solidFill>
                  <a:srgbClr val="F3F3F3"/>
                </a:solidFill>
                <a:latin typeface="Josefin Sans"/>
                <a:ea typeface="Josefin Sans"/>
                <a:cs typeface="Josefin Sans"/>
                <a:sym typeface="Josefin Sans"/>
              </a:defRPr>
            </a:lvl5pPr>
            <a:lvl6pPr lvl="5" rtl="0">
              <a:spcBef>
                <a:spcPts val="1600"/>
              </a:spcBef>
              <a:spcAft>
                <a:spcPts val="0"/>
              </a:spcAft>
              <a:buNone/>
              <a:defRPr b="1">
                <a:solidFill>
                  <a:srgbClr val="F3F3F3"/>
                </a:solidFill>
                <a:latin typeface="Josefin Sans"/>
                <a:ea typeface="Josefin Sans"/>
                <a:cs typeface="Josefin Sans"/>
                <a:sym typeface="Josefin Sans"/>
              </a:defRPr>
            </a:lvl6pPr>
            <a:lvl7pPr lvl="6" rtl="0">
              <a:spcBef>
                <a:spcPts val="1600"/>
              </a:spcBef>
              <a:spcAft>
                <a:spcPts val="0"/>
              </a:spcAft>
              <a:buNone/>
              <a:defRPr b="1">
                <a:solidFill>
                  <a:srgbClr val="F3F3F3"/>
                </a:solidFill>
                <a:latin typeface="Josefin Sans"/>
                <a:ea typeface="Josefin Sans"/>
                <a:cs typeface="Josefin Sans"/>
                <a:sym typeface="Josefin Sans"/>
              </a:defRPr>
            </a:lvl7pPr>
            <a:lvl8pPr lvl="7" rtl="0">
              <a:spcBef>
                <a:spcPts val="1600"/>
              </a:spcBef>
              <a:spcAft>
                <a:spcPts val="0"/>
              </a:spcAft>
              <a:buNone/>
              <a:defRPr b="1">
                <a:solidFill>
                  <a:srgbClr val="F3F3F3"/>
                </a:solidFill>
                <a:latin typeface="Josefin Sans"/>
                <a:ea typeface="Josefin Sans"/>
                <a:cs typeface="Josefin Sans"/>
                <a:sym typeface="Josefin Sans"/>
              </a:defRPr>
            </a:lvl8pPr>
            <a:lvl9pPr lvl="8" rtl="0">
              <a:spcBef>
                <a:spcPts val="1600"/>
              </a:spcBef>
              <a:spcAft>
                <a:spcPts val="1600"/>
              </a:spcAft>
              <a:buNone/>
              <a:defRPr b="1">
                <a:solidFill>
                  <a:srgbClr val="F3F3F3"/>
                </a:solidFill>
                <a:latin typeface="Josefin Sans"/>
                <a:ea typeface="Josefin Sans"/>
                <a:cs typeface="Josefin Sans"/>
                <a:sym typeface="Josefin Sans"/>
              </a:defRPr>
            </a:lvl9pPr>
          </a:lstStyle>
          <a:p>
            <a:endParaRPr/>
          </a:p>
        </p:txBody>
      </p:sp>
      <p:sp>
        <p:nvSpPr>
          <p:cNvPr id="146" name="Google Shape;146;p12"/>
          <p:cNvSpPr txBox="1">
            <a:spLocks noGrp="1"/>
          </p:cNvSpPr>
          <p:nvPr>
            <p:ph type="subTitle" idx="2"/>
          </p:nvPr>
        </p:nvSpPr>
        <p:spPr>
          <a:xfrm>
            <a:off x="6300975" y="2452725"/>
            <a:ext cx="2318100" cy="578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F3F3F3"/>
              </a:buClr>
              <a:buSzPts val="1200"/>
              <a:buNone/>
              <a:defRPr>
                <a:solidFill>
                  <a:srgbClr val="F3F3F3"/>
                </a:solidFill>
              </a:defRPr>
            </a:lvl1pPr>
            <a:lvl2pPr lvl="1" rtl="0">
              <a:lnSpc>
                <a:spcPct val="100000"/>
              </a:lnSpc>
              <a:spcBef>
                <a:spcPts val="0"/>
              </a:spcBef>
              <a:spcAft>
                <a:spcPts val="0"/>
              </a:spcAft>
              <a:buClr>
                <a:srgbClr val="F3F3F3"/>
              </a:buClr>
              <a:buSzPts val="1200"/>
              <a:buNone/>
              <a:defRPr>
                <a:solidFill>
                  <a:srgbClr val="F3F3F3"/>
                </a:solidFill>
              </a:defRPr>
            </a:lvl2pPr>
            <a:lvl3pPr lvl="2" rtl="0">
              <a:lnSpc>
                <a:spcPct val="100000"/>
              </a:lnSpc>
              <a:spcBef>
                <a:spcPts val="0"/>
              </a:spcBef>
              <a:spcAft>
                <a:spcPts val="0"/>
              </a:spcAft>
              <a:buClr>
                <a:srgbClr val="F3F3F3"/>
              </a:buClr>
              <a:buSzPts val="1200"/>
              <a:buNone/>
              <a:defRPr>
                <a:solidFill>
                  <a:srgbClr val="F3F3F3"/>
                </a:solidFill>
              </a:defRPr>
            </a:lvl3pPr>
            <a:lvl4pPr lvl="3" rtl="0">
              <a:lnSpc>
                <a:spcPct val="100000"/>
              </a:lnSpc>
              <a:spcBef>
                <a:spcPts val="0"/>
              </a:spcBef>
              <a:spcAft>
                <a:spcPts val="0"/>
              </a:spcAft>
              <a:buClr>
                <a:srgbClr val="F3F3F3"/>
              </a:buClr>
              <a:buSzPts val="1200"/>
              <a:buNone/>
              <a:defRPr>
                <a:solidFill>
                  <a:srgbClr val="F3F3F3"/>
                </a:solidFill>
              </a:defRPr>
            </a:lvl4pPr>
            <a:lvl5pPr lvl="4" rtl="0">
              <a:lnSpc>
                <a:spcPct val="100000"/>
              </a:lnSpc>
              <a:spcBef>
                <a:spcPts val="0"/>
              </a:spcBef>
              <a:spcAft>
                <a:spcPts val="0"/>
              </a:spcAft>
              <a:buClr>
                <a:srgbClr val="F3F3F3"/>
              </a:buClr>
              <a:buSzPts val="1200"/>
              <a:buNone/>
              <a:defRPr>
                <a:solidFill>
                  <a:srgbClr val="F3F3F3"/>
                </a:solidFill>
              </a:defRPr>
            </a:lvl5pPr>
            <a:lvl6pPr lvl="5" rtl="0">
              <a:lnSpc>
                <a:spcPct val="100000"/>
              </a:lnSpc>
              <a:spcBef>
                <a:spcPts val="0"/>
              </a:spcBef>
              <a:spcAft>
                <a:spcPts val="0"/>
              </a:spcAft>
              <a:buClr>
                <a:srgbClr val="F3F3F3"/>
              </a:buClr>
              <a:buSzPts val="1200"/>
              <a:buNone/>
              <a:defRPr>
                <a:solidFill>
                  <a:srgbClr val="F3F3F3"/>
                </a:solidFill>
              </a:defRPr>
            </a:lvl6pPr>
            <a:lvl7pPr lvl="6" rtl="0">
              <a:lnSpc>
                <a:spcPct val="100000"/>
              </a:lnSpc>
              <a:spcBef>
                <a:spcPts val="0"/>
              </a:spcBef>
              <a:spcAft>
                <a:spcPts val="0"/>
              </a:spcAft>
              <a:buClr>
                <a:srgbClr val="F3F3F3"/>
              </a:buClr>
              <a:buSzPts val="1200"/>
              <a:buNone/>
              <a:defRPr>
                <a:solidFill>
                  <a:srgbClr val="F3F3F3"/>
                </a:solidFill>
              </a:defRPr>
            </a:lvl7pPr>
            <a:lvl8pPr lvl="7" rtl="0">
              <a:lnSpc>
                <a:spcPct val="100000"/>
              </a:lnSpc>
              <a:spcBef>
                <a:spcPts val="0"/>
              </a:spcBef>
              <a:spcAft>
                <a:spcPts val="0"/>
              </a:spcAft>
              <a:buClr>
                <a:srgbClr val="F3F3F3"/>
              </a:buClr>
              <a:buSzPts val="1200"/>
              <a:buNone/>
              <a:defRPr>
                <a:solidFill>
                  <a:srgbClr val="F3F3F3"/>
                </a:solidFill>
              </a:defRPr>
            </a:lvl8pPr>
            <a:lvl9pPr lvl="8" rtl="0">
              <a:lnSpc>
                <a:spcPct val="100000"/>
              </a:lnSpc>
              <a:spcBef>
                <a:spcPts val="0"/>
              </a:spcBef>
              <a:spcAft>
                <a:spcPts val="0"/>
              </a:spcAft>
              <a:buClr>
                <a:srgbClr val="F3F3F3"/>
              </a:buClr>
              <a:buSzPts val="1200"/>
              <a:buNone/>
              <a:defRPr>
                <a:solidFill>
                  <a:srgbClr val="F3F3F3"/>
                </a:solidFill>
              </a:defRPr>
            </a:lvl9pPr>
          </a:lstStyle>
          <a:p>
            <a:endParaRPr/>
          </a:p>
        </p:txBody>
      </p:sp>
      <p:cxnSp>
        <p:nvCxnSpPr>
          <p:cNvPr id="147" name="Google Shape;147;p12"/>
          <p:cNvCxnSpPr/>
          <p:nvPr/>
        </p:nvCxnSpPr>
        <p:spPr>
          <a:xfrm rot="10800000">
            <a:off x="6224775" y="16675"/>
            <a:ext cx="0" cy="3774900"/>
          </a:xfrm>
          <a:prstGeom prst="straightConnector1">
            <a:avLst/>
          </a:prstGeom>
          <a:noFill/>
          <a:ln w="19050" cap="flat" cmpd="sng">
            <a:solidFill>
              <a:srgbClr val="F3F3F3"/>
            </a:solidFill>
            <a:prstDash val="solid"/>
            <a:round/>
            <a:headEnd type="none" w="med" len="med"/>
            <a:tailEnd type="none" w="med" len="med"/>
          </a:ln>
        </p:spPr>
      </p:cxnSp>
      <p:sp>
        <p:nvSpPr>
          <p:cNvPr id="148" name="Google Shape;148;p12"/>
          <p:cNvSpPr txBox="1">
            <a:spLocks noGrp="1"/>
          </p:cNvSpPr>
          <p:nvPr>
            <p:ph type="subTitle" idx="3"/>
          </p:nvPr>
        </p:nvSpPr>
        <p:spPr>
          <a:xfrm>
            <a:off x="1251400" y="3012156"/>
            <a:ext cx="2318100" cy="2640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b="1">
                <a:solidFill>
                  <a:srgbClr val="F3F3F3"/>
                </a:solidFill>
                <a:latin typeface="Josefin Sans"/>
                <a:ea typeface="Josefin Sans"/>
                <a:cs typeface="Josefin Sans"/>
                <a:sym typeface="Josefin Sans"/>
              </a:defRPr>
            </a:lvl1pPr>
            <a:lvl2pPr lvl="1" rtl="0">
              <a:spcBef>
                <a:spcPts val="1600"/>
              </a:spcBef>
              <a:spcAft>
                <a:spcPts val="0"/>
              </a:spcAft>
              <a:buNone/>
              <a:defRPr b="1">
                <a:solidFill>
                  <a:srgbClr val="F3F3F3"/>
                </a:solidFill>
                <a:latin typeface="Josefin Sans"/>
                <a:ea typeface="Josefin Sans"/>
                <a:cs typeface="Josefin Sans"/>
                <a:sym typeface="Josefin Sans"/>
              </a:defRPr>
            </a:lvl2pPr>
            <a:lvl3pPr lvl="2" rtl="0">
              <a:spcBef>
                <a:spcPts val="1600"/>
              </a:spcBef>
              <a:spcAft>
                <a:spcPts val="0"/>
              </a:spcAft>
              <a:buNone/>
              <a:defRPr b="1">
                <a:solidFill>
                  <a:srgbClr val="F3F3F3"/>
                </a:solidFill>
                <a:latin typeface="Josefin Sans"/>
                <a:ea typeface="Josefin Sans"/>
                <a:cs typeface="Josefin Sans"/>
                <a:sym typeface="Josefin Sans"/>
              </a:defRPr>
            </a:lvl3pPr>
            <a:lvl4pPr lvl="3" rtl="0">
              <a:spcBef>
                <a:spcPts val="1600"/>
              </a:spcBef>
              <a:spcAft>
                <a:spcPts val="0"/>
              </a:spcAft>
              <a:buNone/>
              <a:defRPr b="1">
                <a:solidFill>
                  <a:srgbClr val="F3F3F3"/>
                </a:solidFill>
                <a:latin typeface="Josefin Sans"/>
                <a:ea typeface="Josefin Sans"/>
                <a:cs typeface="Josefin Sans"/>
                <a:sym typeface="Josefin Sans"/>
              </a:defRPr>
            </a:lvl4pPr>
            <a:lvl5pPr lvl="4" rtl="0">
              <a:spcBef>
                <a:spcPts val="1600"/>
              </a:spcBef>
              <a:spcAft>
                <a:spcPts val="0"/>
              </a:spcAft>
              <a:buNone/>
              <a:defRPr b="1">
                <a:solidFill>
                  <a:srgbClr val="F3F3F3"/>
                </a:solidFill>
                <a:latin typeface="Josefin Sans"/>
                <a:ea typeface="Josefin Sans"/>
                <a:cs typeface="Josefin Sans"/>
                <a:sym typeface="Josefin Sans"/>
              </a:defRPr>
            </a:lvl5pPr>
            <a:lvl6pPr lvl="5" rtl="0">
              <a:spcBef>
                <a:spcPts val="1600"/>
              </a:spcBef>
              <a:spcAft>
                <a:spcPts val="0"/>
              </a:spcAft>
              <a:buNone/>
              <a:defRPr b="1">
                <a:solidFill>
                  <a:srgbClr val="F3F3F3"/>
                </a:solidFill>
                <a:latin typeface="Josefin Sans"/>
                <a:ea typeface="Josefin Sans"/>
                <a:cs typeface="Josefin Sans"/>
                <a:sym typeface="Josefin Sans"/>
              </a:defRPr>
            </a:lvl6pPr>
            <a:lvl7pPr lvl="6" rtl="0">
              <a:spcBef>
                <a:spcPts val="1600"/>
              </a:spcBef>
              <a:spcAft>
                <a:spcPts val="0"/>
              </a:spcAft>
              <a:buNone/>
              <a:defRPr b="1">
                <a:solidFill>
                  <a:srgbClr val="F3F3F3"/>
                </a:solidFill>
                <a:latin typeface="Josefin Sans"/>
                <a:ea typeface="Josefin Sans"/>
                <a:cs typeface="Josefin Sans"/>
                <a:sym typeface="Josefin Sans"/>
              </a:defRPr>
            </a:lvl7pPr>
            <a:lvl8pPr lvl="7" rtl="0">
              <a:spcBef>
                <a:spcPts val="1600"/>
              </a:spcBef>
              <a:spcAft>
                <a:spcPts val="0"/>
              </a:spcAft>
              <a:buNone/>
              <a:defRPr b="1">
                <a:solidFill>
                  <a:srgbClr val="F3F3F3"/>
                </a:solidFill>
                <a:latin typeface="Josefin Sans"/>
                <a:ea typeface="Josefin Sans"/>
                <a:cs typeface="Josefin Sans"/>
                <a:sym typeface="Josefin Sans"/>
              </a:defRPr>
            </a:lvl8pPr>
            <a:lvl9pPr lvl="8" rtl="0">
              <a:spcBef>
                <a:spcPts val="1600"/>
              </a:spcBef>
              <a:spcAft>
                <a:spcPts val="1600"/>
              </a:spcAft>
              <a:buNone/>
              <a:defRPr b="1">
                <a:solidFill>
                  <a:srgbClr val="F3F3F3"/>
                </a:solidFill>
                <a:latin typeface="Josefin Sans"/>
                <a:ea typeface="Josefin Sans"/>
                <a:cs typeface="Josefin Sans"/>
                <a:sym typeface="Josefin Sans"/>
              </a:defRPr>
            </a:lvl9pPr>
          </a:lstStyle>
          <a:p>
            <a:endParaRPr/>
          </a:p>
        </p:txBody>
      </p:sp>
      <p:sp>
        <p:nvSpPr>
          <p:cNvPr id="149" name="Google Shape;149;p12"/>
          <p:cNvSpPr txBox="1">
            <a:spLocks noGrp="1"/>
          </p:cNvSpPr>
          <p:nvPr>
            <p:ph type="subTitle" idx="4"/>
          </p:nvPr>
        </p:nvSpPr>
        <p:spPr>
          <a:xfrm>
            <a:off x="1251400" y="2452725"/>
            <a:ext cx="1698900" cy="578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F3F3F3"/>
              </a:buClr>
              <a:buSzPts val="1200"/>
              <a:buNone/>
              <a:defRPr>
                <a:solidFill>
                  <a:srgbClr val="F3F3F3"/>
                </a:solidFill>
              </a:defRPr>
            </a:lvl1pPr>
            <a:lvl2pPr lvl="1" rtl="0">
              <a:lnSpc>
                <a:spcPct val="100000"/>
              </a:lnSpc>
              <a:spcBef>
                <a:spcPts val="0"/>
              </a:spcBef>
              <a:spcAft>
                <a:spcPts val="0"/>
              </a:spcAft>
              <a:buClr>
                <a:srgbClr val="F3F3F3"/>
              </a:buClr>
              <a:buSzPts val="1200"/>
              <a:buNone/>
              <a:defRPr>
                <a:solidFill>
                  <a:srgbClr val="F3F3F3"/>
                </a:solidFill>
              </a:defRPr>
            </a:lvl2pPr>
            <a:lvl3pPr lvl="2" rtl="0">
              <a:lnSpc>
                <a:spcPct val="100000"/>
              </a:lnSpc>
              <a:spcBef>
                <a:spcPts val="0"/>
              </a:spcBef>
              <a:spcAft>
                <a:spcPts val="0"/>
              </a:spcAft>
              <a:buClr>
                <a:srgbClr val="F3F3F3"/>
              </a:buClr>
              <a:buSzPts val="1200"/>
              <a:buNone/>
              <a:defRPr>
                <a:solidFill>
                  <a:srgbClr val="F3F3F3"/>
                </a:solidFill>
              </a:defRPr>
            </a:lvl3pPr>
            <a:lvl4pPr lvl="3" rtl="0">
              <a:lnSpc>
                <a:spcPct val="100000"/>
              </a:lnSpc>
              <a:spcBef>
                <a:spcPts val="0"/>
              </a:spcBef>
              <a:spcAft>
                <a:spcPts val="0"/>
              </a:spcAft>
              <a:buClr>
                <a:srgbClr val="F3F3F3"/>
              </a:buClr>
              <a:buSzPts val="1200"/>
              <a:buNone/>
              <a:defRPr>
                <a:solidFill>
                  <a:srgbClr val="F3F3F3"/>
                </a:solidFill>
              </a:defRPr>
            </a:lvl4pPr>
            <a:lvl5pPr lvl="4" rtl="0">
              <a:lnSpc>
                <a:spcPct val="100000"/>
              </a:lnSpc>
              <a:spcBef>
                <a:spcPts val="0"/>
              </a:spcBef>
              <a:spcAft>
                <a:spcPts val="0"/>
              </a:spcAft>
              <a:buClr>
                <a:srgbClr val="F3F3F3"/>
              </a:buClr>
              <a:buSzPts val="1200"/>
              <a:buNone/>
              <a:defRPr>
                <a:solidFill>
                  <a:srgbClr val="F3F3F3"/>
                </a:solidFill>
              </a:defRPr>
            </a:lvl5pPr>
            <a:lvl6pPr lvl="5" rtl="0">
              <a:lnSpc>
                <a:spcPct val="100000"/>
              </a:lnSpc>
              <a:spcBef>
                <a:spcPts val="0"/>
              </a:spcBef>
              <a:spcAft>
                <a:spcPts val="0"/>
              </a:spcAft>
              <a:buClr>
                <a:srgbClr val="F3F3F3"/>
              </a:buClr>
              <a:buSzPts val="1200"/>
              <a:buNone/>
              <a:defRPr>
                <a:solidFill>
                  <a:srgbClr val="F3F3F3"/>
                </a:solidFill>
              </a:defRPr>
            </a:lvl6pPr>
            <a:lvl7pPr lvl="6" rtl="0">
              <a:lnSpc>
                <a:spcPct val="100000"/>
              </a:lnSpc>
              <a:spcBef>
                <a:spcPts val="0"/>
              </a:spcBef>
              <a:spcAft>
                <a:spcPts val="0"/>
              </a:spcAft>
              <a:buClr>
                <a:srgbClr val="F3F3F3"/>
              </a:buClr>
              <a:buSzPts val="1200"/>
              <a:buNone/>
              <a:defRPr>
                <a:solidFill>
                  <a:srgbClr val="F3F3F3"/>
                </a:solidFill>
              </a:defRPr>
            </a:lvl7pPr>
            <a:lvl8pPr lvl="7" rtl="0">
              <a:lnSpc>
                <a:spcPct val="100000"/>
              </a:lnSpc>
              <a:spcBef>
                <a:spcPts val="0"/>
              </a:spcBef>
              <a:spcAft>
                <a:spcPts val="0"/>
              </a:spcAft>
              <a:buClr>
                <a:srgbClr val="F3F3F3"/>
              </a:buClr>
              <a:buSzPts val="1200"/>
              <a:buNone/>
              <a:defRPr>
                <a:solidFill>
                  <a:srgbClr val="F3F3F3"/>
                </a:solidFill>
              </a:defRPr>
            </a:lvl8pPr>
            <a:lvl9pPr lvl="8" rtl="0">
              <a:lnSpc>
                <a:spcPct val="100000"/>
              </a:lnSpc>
              <a:spcBef>
                <a:spcPts val="0"/>
              </a:spcBef>
              <a:spcAft>
                <a:spcPts val="0"/>
              </a:spcAft>
              <a:buClr>
                <a:srgbClr val="F3F3F3"/>
              </a:buClr>
              <a:buSzPts val="1200"/>
              <a:buNone/>
              <a:defRPr>
                <a:solidFill>
                  <a:srgbClr val="F3F3F3"/>
                </a:solidFill>
              </a:defRPr>
            </a:lvl9pPr>
          </a:lstStyle>
          <a:p>
            <a:endParaRPr/>
          </a:p>
        </p:txBody>
      </p:sp>
      <p:cxnSp>
        <p:nvCxnSpPr>
          <p:cNvPr id="150" name="Google Shape;150;p12"/>
          <p:cNvCxnSpPr/>
          <p:nvPr/>
        </p:nvCxnSpPr>
        <p:spPr>
          <a:xfrm rot="10800000">
            <a:off x="1175200" y="16675"/>
            <a:ext cx="0" cy="3774900"/>
          </a:xfrm>
          <a:prstGeom prst="straightConnector1">
            <a:avLst/>
          </a:prstGeom>
          <a:noFill/>
          <a:ln w="19050" cap="flat" cmpd="sng">
            <a:solidFill>
              <a:srgbClr val="F3F3F3"/>
            </a:solidFill>
            <a:prstDash val="solid"/>
            <a:round/>
            <a:headEnd type="none" w="med" len="med"/>
            <a:tailEnd type="none" w="med" len="med"/>
          </a:ln>
        </p:spPr>
      </p:cxnSp>
      <p:sp>
        <p:nvSpPr>
          <p:cNvPr id="151" name="Google Shape;151;p12"/>
          <p:cNvSpPr txBox="1">
            <a:spLocks noGrp="1"/>
          </p:cNvSpPr>
          <p:nvPr>
            <p:ph type="subTitle" idx="5"/>
          </p:nvPr>
        </p:nvSpPr>
        <p:spPr>
          <a:xfrm>
            <a:off x="3776188" y="3012156"/>
            <a:ext cx="2318100" cy="2640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b="1">
                <a:solidFill>
                  <a:srgbClr val="F3F3F3"/>
                </a:solidFill>
                <a:latin typeface="Josefin Sans"/>
                <a:ea typeface="Josefin Sans"/>
                <a:cs typeface="Josefin Sans"/>
                <a:sym typeface="Josefin Sans"/>
              </a:defRPr>
            </a:lvl1pPr>
            <a:lvl2pPr lvl="1" rtl="0">
              <a:spcBef>
                <a:spcPts val="1600"/>
              </a:spcBef>
              <a:spcAft>
                <a:spcPts val="0"/>
              </a:spcAft>
              <a:buNone/>
              <a:defRPr b="1">
                <a:solidFill>
                  <a:srgbClr val="F3F3F3"/>
                </a:solidFill>
                <a:latin typeface="Josefin Sans"/>
                <a:ea typeface="Josefin Sans"/>
                <a:cs typeface="Josefin Sans"/>
                <a:sym typeface="Josefin Sans"/>
              </a:defRPr>
            </a:lvl2pPr>
            <a:lvl3pPr lvl="2" rtl="0">
              <a:spcBef>
                <a:spcPts val="1600"/>
              </a:spcBef>
              <a:spcAft>
                <a:spcPts val="0"/>
              </a:spcAft>
              <a:buNone/>
              <a:defRPr b="1">
                <a:solidFill>
                  <a:srgbClr val="F3F3F3"/>
                </a:solidFill>
                <a:latin typeface="Josefin Sans"/>
                <a:ea typeface="Josefin Sans"/>
                <a:cs typeface="Josefin Sans"/>
                <a:sym typeface="Josefin Sans"/>
              </a:defRPr>
            </a:lvl3pPr>
            <a:lvl4pPr lvl="3" rtl="0">
              <a:spcBef>
                <a:spcPts val="1600"/>
              </a:spcBef>
              <a:spcAft>
                <a:spcPts val="0"/>
              </a:spcAft>
              <a:buNone/>
              <a:defRPr b="1">
                <a:solidFill>
                  <a:srgbClr val="F3F3F3"/>
                </a:solidFill>
                <a:latin typeface="Josefin Sans"/>
                <a:ea typeface="Josefin Sans"/>
                <a:cs typeface="Josefin Sans"/>
                <a:sym typeface="Josefin Sans"/>
              </a:defRPr>
            </a:lvl4pPr>
            <a:lvl5pPr lvl="4" rtl="0">
              <a:spcBef>
                <a:spcPts val="1600"/>
              </a:spcBef>
              <a:spcAft>
                <a:spcPts val="0"/>
              </a:spcAft>
              <a:buNone/>
              <a:defRPr b="1">
                <a:solidFill>
                  <a:srgbClr val="F3F3F3"/>
                </a:solidFill>
                <a:latin typeface="Josefin Sans"/>
                <a:ea typeface="Josefin Sans"/>
                <a:cs typeface="Josefin Sans"/>
                <a:sym typeface="Josefin Sans"/>
              </a:defRPr>
            </a:lvl5pPr>
            <a:lvl6pPr lvl="5" rtl="0">
              <a:spcBef>
                <a:spcPts val="1600"/>
              </a:spcBef>
              <a:spcAft>
                <a:spcPts val="0"/>
              </a:spcAft>
              <a:buNone/>
              <a:defRPr b="1">
                <a:solidFill>
                  <a:srgbClr val="F3F3F3"/>
                </a:solidFill>
                <a:latin typeface="Josefin Sans"/>
                <a:ea typeface="Josefin Sans"/>
                <a:cs typeface="Josefin Sans"/>
                <a:sym typeface="Josefin Sans"/>
              </a:defRPr>
            </a:lvl6pPr>
            <a:lvl7pPr lvl="6" rtl="0">
              <a:spcBef>
                <a:spcPts val="1600"/>
              </a:spcBef>
              <a:spcAft>
                <a:spcPts val="0"/>
              </a:spcAft>
              <a:buNone/>
              <a:defRPr b="1">
                <a:solidFill>
                  <a:srgbClr val="F3F3F3"/>
                </a:solidFill>
                <a:latin typeface="Josefin Sans"/>
                <a:ea typeface="Josefin Sans"/>
                <a:cs typeface="Josefin Sans"/>
                <a:sym typeface="Josefin Sans"/>
              </a:defRPr>
            </a:lvl7pPr>
            <a:lvl8pPr lvl="7" rtl="0">
              <a:spcBef>
                <a:spcPts val="1600"/>
              </a:spcBef>
              <a:spcAft>
                <a:spcPts val="0"/>
              </a:spcAft>
              <a:buNone/>
              <a:defRPr b="1">
                <a:solidFill>
                  <a:srgbClr val="F3F3F3"/>
                </a:solidFill>
                <a:latin typeface="Josefin Sans"/>
                <a:ea typeface="Josefin Sans"/>
                <a:cs typeface="Josefin Sans"/>
                <a:sym typeface="Josefin Sans"/>
              </a:defRPr>
            </a:lvl8pPr>
            <a:lvl9pPr lvl="8" rtl="0">
              <a:spcBef>
                <a:spcPts val="1600"/>
              </a:spcBef>
              <a:spcAft>
                <a:spcPts val="1600"/>
              </a:spcAft>
              <a:buNone/>
              <a:defRPr b="1">
                <a:solidFill>
                  <a:srgbClr val="F3F3F3"/>
                </a:solidFill>
                <a:latin typeface="Josefin Sans"/>
                <a:ea typeface="Josefin Sans"/>
                <a:cs typeface="Josefin Sans"/>
                <a:sym typeface="Josefin Sans"/>
              </a:defRPr>
            </a:lvl9pPr>
          </a:lstStyle>
          <a:p>
            <a:endParaRPr/>
          </a:p>
        </p:txBody>
      </p:sp>
      <p:sp>
        <p:nvSpPr>
          <p:cNvPr id="152" name="Google Shape;152;p12"/>
          <p:cNvSpPr txBox="1">
            <a:spLocks noGrp="1"/>
          </p:cNvSpPr>
          <p:nvPr>
            <p:ph type="subTitle" idx="6"/>
          </p:nvPr>
        </p:nvSpPr>
        <p:spPr>
          <a:xfrm>
            <a:off x="3776178" y="2452725"/>
            <a:ext cx="1698900" cy="578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F3F3F3"/>
              </a:buClr>
              <a:buSzPts val="1200"/>
              <a:buNone/>
              <a:defRPr>
                <a:solidFill>
                  <a:srgbClr val="F3F3F3"/>
                </a:solidFill>
              </a:defRPr>
            </a:lvl1pPr>
            <a:lvl2pPr lvl="1" rtl="0">
              <a:lnSpc>
                <a:spcPct val="100000"/>
              </a:lnSpc>
              <a:spcBef>
                <a:spcPts val="0"/>
              </a:spcBef>
              <a:spcAft>
                <a:spcPts val="0"/>
              </a:spcAft>
              <a:buClr>
                <a:srgbClr val="F3F3F3"/>
              </a:buClr>
              <a:buSzPts val="1200"/>
              <a:buNone/>
              <a:defRPr>
                <a:solidFill>
                  <a:srgbClr val="F3F3F3"/>
                </a:solidFill>
              </a:defRPr>
            </a:lvl2pPr>
            <a:lvl3pPr lvl="2" rtl="0">
              <a:lnSpc>
                <a:spcPct val="100000"/>
              </a:lnSpc>
              <a:spcBef>
                <a:spcPts val="0"/>
              </a:spcBef>
              <a:spcAft>
                <a:spcPts val="0"/>
              </a:spcAft>
              <a:buClr>
                <a:srgbClr val="F3F3F3"/>
              </a:buClr>
              <a:buSzPts val="1200"/>
              <a:buNone/>
              <a:defRPr>
                <a:solidFill>
                  <a:srgbClr val="F3F3F3"/>
                </a:solidFill>
              </a:defRPr>
            </a:lvl3pPr>
            <a:lvl4pPr lvl="3" rtl="0">
              <a:lnSpc>
                <a:spcPct val="100000"/>
              </a:lnSpc>
              <a:spcBef>
                <a:spcPts val="0"/>
              </a:spcBef>
              <a:spcAft>
                <a:spcPts val="0"/>
              </a:spcAft>
              <a:buClr>
                <a:srgbClr val="F3F3F3"/>
              </a:buClr>
              <a:buSzPts val="1200"/>
              <a:buNone/>
              <a:defRPr>
                <a:solidFill>
                  <a:srgbClr val="F3F3F3"/>
                </a:solidFill>
              </a:defRPr>
            </a:lvl4pPr>
            <a:lvl5pPr lvl="4" rtl="0">
              <a:lnSpc>
                <a:spcPct val="100000"/>
              </a:lnSpc>
              <a:spcBef>
                <a:spcPts val="0"/>
              </a:spcBef>
              <a:spcAft>
                <a:spcPts val="0"/>
              </a:spcAft>
              <a:buClr>
                <a:srgbClr val="F3F3F3"/>
              </a:buClr>
              <a:buSzPts val="1200"/>
              <a:buNone/>
              <a:defRPr>
                <a:solidFill>
                  <a:srgbClr val="F3F3F3"/>
                </a:solidFill>
              </a:defRPr>
            </a:lvl5pPr>
            <a:lvl6pPr lvl="5" rtl="0">
              <a:lnSpc>
                <a:spcPct val="100000"/>
              </a:lnSpc>
              <a:spcBef>
                <a:spcPts val="0"/>
              </a:spcBef>
              <a:spcAft>
                <a:spcPts val="0"/>
              </a:spcAft>
              <a:buClr>
                <a:srgbClr val="F3F3F3"/>
              </a:buClr>
              <a:buSzPts val="1200"/>
              <a:buNone/>
              <a:defRPr>
                <a:solidFill>
                  <a:srgbClr val="F3F3F3"/>
                </a:solidFill>
              </a:defRPr>
            </a:lvl6pPr>
            <a:lvl7pPr lvl="6" rtl="0">
              <a:lnSpc>
                <a:spcPct val="100000"/>
              </a:lnSpc>
              <a:spcBef>
                <a:spcPts val="0"/>
              </a:spcBef>
              <a:spcAft>
                <a:spcPts val="0"/>
              </a:spcAft>
              <a:buClr>
                <a:srgbClr val="F3F3F3"/>
              </a:buClr>
              <a:buSzPts val="1200"/>
              <a:buNone/>
              <a:defRPr>
                <a:solidFill>
                  <a:srgbClr val="F3F3F3"/>
                </a:solidFill>
              </a:defRPr>
            </a:lvl7pPr>
            <a:lvl8pPr lvl="7" rtl="0">
              <a:lnSpc>
                <a:spcPct val="100000"/>
              </a:lnSpc>
              <a:spcBef>
                <a:spcPts val="0"/>
              </a:spcBef>
              <a:spcAft>
                <a:spcPts val="0"/>
              </a:spcAft>
              <a:buClr>
                <a:srgbClr val="F3F3F3"/>
              </a:buClr>
              <a:buSzPts val="1200"/>
              <a:buNone/>
              <a:defRPr>
                <a:solidFill>
                  <a:srgbClr val="F3F3F3"/>
                </a:solidFill>
              </a:defRPr>
            </a:lvl8pPr>
            <a:lvl9pPr lvl="8" rtl="0">
              <a:lnSpc>
                <a:spcPct val="100000"/>
              </a:lnSpc>
              <a:spcBef>
                <a:spcPts val="0"/>
              </a:spcBef>
              <a:spcAft>
                <a:spcPts val="0"/>
              </a:spcAft>
              <a:buClr>
                <a:srgbClr val="F3F3F3"/>
              </a:buClr>
              <a:buSzPts val="1200"/>
              <a:buNone/>
              <a:defRPr>
                <a:solidFill>
                  <a:srgbClr val="F3F3F3"/>
                </a:solidFill>
              </a:defRPr>
            </a:lvl9pPr>
          </a:lstStyle>
          <a:p>
            <a:endParaRPr/>
          </a:p>
        </p:txBody>
      </p:sp>
      <p:cxnSp>
        <p:nvCxnSpPr>
          <p:cNvPr id="153" name="Google Shape;153;p12"/>
          <p:cNvCxnSpPr/>
          <p:nvPr/>
        </p:nvCxnSpPr>
        <p:spPr>
          <a:xfrm rot="10800000">
            <a:off x="3699988" y="100"/>
            <a:ext cx="0" cy="3774900"/>
          </a:xfrm>
          <a:prstGeom prst="straightConnector1">
            <a:avLst/>
          </a:prstGeom>
          <a:noFill/>
          <a:ln w="19050" cap="flat" cmpd="sng">
            <a:solidFill>
              <a:srgbClr val="F3F3F3"/>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ree columns 3">
  <p:cSld name="CUSTOM_27_1">
    <p:spTree>
      <p:nvGrpSpPr>
        <p:cNvPr id="1" name="Shape 162"/>
        <p:cNvGrpSpPr/>
        <p:nvPr/>
      </p:nvGrpSpPr>
      <p:grpSpPr>
        <a:xfrm>
          <a:off x="0" y="0"/>
          <a:ext cx="0" cy="0"/>
          <a:chOff x="0" y="0"/>
          <a:chExt cx="0" cy="0"/>
        </a:xfrm>
      </p:grpSpPr>
      <p:pic>
        <p:nvPicPr>
          <p:cNvPr id="163" name="Google Shape;163;p14"/>
          <p:cNvPicPr preferRelativeResize="0"/>
          <p:nvPr/>
        </p:nvPicPr>
        <p:blipFill rotWithShape="1">
          <a:blip r:embed="rId2">
            <a:alphaModFix/>
          </a:blip>
          <a:srcRect l="50406" t="21862" r="2044" b="61967"/>
          <a:stretch/>
        </p:blipFill>
        <p:spPr>
          <a:xfrm>
            <a:off x="5757000" y="1085200"/>
            <a:ext cx="3386025" cy="1151499"/>
          </a:xfrm>
          <a:prstGeom prst="rect">
            <a:avLst/>
          </a:prstGeom>
          <a:noFill/>
          <a:ln>
            <a:noFill/>
          </a:ln>
        </p:spPr>
      </p:pic>
      <p:pic>
        <p:nvPicPr>
          <p:cNvPr id="164" name="Google Shape;164;p14"/>
          <p:cNvPicPr preferRelativeResize="0"/>
          <p:nvPr/>
        </p:nvPicPr>
        <p:blipFill rotWithShape="1">
          <a:blip r:embed="rId2">
            <a:alphaModFix/>
          </a:blip>
          <a:srcRect l="31782" t="40661" r="2044" b="43168"/>
          <a:stretch/>
        </p:blipFill>
        <p:spPr>
          <a:xfrm>
            <a:off x="4431899" y="2413000"/>
            <a:ext cx="4712102" cy="1151499"/>
          </a:xfrm>
          <a:prstGeom prst="rect">
            <a:avLst/>
          </a:prstGeom>
          <a:noFill/>
          <a:ln>
            <a:noFill/>
          </a:ln>
        </p:spPr>
      </p:pic>
      <p:pic>
        <p:nvPicPr>
          <p:cNvPr id="165" name="Google Shape;165;p14"/>
          <p:cNvPicPr preferRelativeResize="0"/>
          <p:nvPr/>
        </p:nvPicPr>
        <p:blipFill rotWithShape="1">
          <a:blip r:embed="rId2">
            <a:alphaModFix/>
          </a:blip>
          <a:srcRect l="12953" t="59367" r="2048" b="24462"/>
          <a:stretch/>
        </p:blipFill>
        <p:spPr>
          <a:xfrm>
            <a:off x="3090275" y="3740800"/>
            <a:ext cx="6052747" cy="1151499"/>
          </a:xfrm>
          <a:prstGeom prst="rect">
            <a:avLst/>
          </a:prstGeom>
          <a:noFill/>
          <a:ln>
            <a:noFill/>
          </a:ln>
        </p:spPr>
      </p:pic>
      <p:sp>
        <p:nvSpPr>
          <p:cNvPr id="166" name="Google Shape;166;p14"/>
          <p:cNvSpPr/>
          <p:nvPr/>
        </p:nvSpPr>
        <p:spPr>
          <a:xfrm>
            <a:off x="4431000" y="2413050"/>
            <a:ext cx="4712100" cy="11514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4"/>
          <p:cNvSpPr/>
          <p:nvPr/>
        </p:nvSpPr>
        <p:spPr>
          <a:xfrm>
            <a:off x="5757000" y="1085300"/>
            <a:ext cx="3386100" cy="11514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4"/>
          <p:cNvSpPr/>
          <p:nvPr/>
        </p:nvSpPr>
        <p:spPr>
          <a:xfrm>
            <a:off x="3090350" y="3740800"/>
            <a:ext cx="6052800" cy="11514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4"/>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
        <p:nvSpPr>
          <p:cNvPr id="170" name="Google Shape;170;p14"/>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4"/>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cxnSp>
        <p:nvCxnSpPr>
          <p:cNvPr id="172" name="Google Shape;172;p14"/>
          <p:cNvCxnSpPr/>
          <p:nvPr/>
        </p:nvCxnSpPr>
        <p:spPr>
          <a:xfrm>
            <a:off x="4964738" y="2127713"/>
            <a:ext cx="1844100" cy="0"/>
          </a:xfrm>
          <a:prstGeom prst="straightConnector1">
            <a:avLst/>
          </a:prstGeom>
          <a:noFill/>
          <a:ln w="19050" cap="flat" cmpd="sng">
            <a:solidFill>
              <a:srgbClr val="5B3C43"/>
            </a:solidFill>
            <a:prstDash val="solid"/>
            <a:round/>
            <a:headEnd type="none" w="med" len="med"/>
            <a:tailEnd type="none" w="med" len="med"/>
          </a:ln>
        </p:spPr>
      </p:cxnSp>
      <p:sp>
        <p:nvSpPr>
          <p:cNvPr id="173" name="Google Shape;173;p14"/>
          <p:cNvSpPr txBox="1">
            <a:spLocks noGrp="1"/>
          </p:cNvSpPr>
          <p:nvPr>
            <p:ph type="subTitle" idx="1"/>
          </p:nvPr>
        </p:nvSpPr>
        <p:spPr>
          <a:xfrm>
            <a:off x="3621369" y="1194200"/>
            <a:ext cx="2046300" cy="5400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b="1">
                <a:solidFill>
                  <a:srgbClr val="5B3C43"/>
                </a:solidFill>
                <a:latin typeface="Josefin Sans"/>
                <a:ea typeface="Josefin Sans"/>
                <a:cs typeface="Josefin Sans"/>
                <a:sym typeface="Josefin Sans"/>
              </a:defRPr>
            </a:lvl1pPr>
            <a:lvl2pPr lvl="1" algn="r" rtl="0">
              <a:spcBef>
                <a:spcPts val="1600"/>
              </a:spcBef>
              <a:spcAft>
                <a:spcPts val="0"/>
              </a:spcAft>
              <a:buNone/>
              <a:defRPr b="1">
                <a:solidFill>
                  <a:srgbClr val="5B3C43"/>
                </a:solidFill>
                <a:latin typeface="Josefin Sans"/>
                <a:ea typeface="Josefin Sans"/>
                <a:cs typeface="Josefin Sans"/>
                <a:sym typeface="Josefin Sans"/>
              </a:defRPr>
            </a:lvl2pPr>
            <a:lvl3pPr lvl="2" algn="r" rtl="0">
              <a:spcBef>
                <a:spcPts val="1600"/>
              </a:spcBef>
              <a:spcAft>
                <a:spcPts val="0"/>
              </a:spcAft>
              <a:buNone/>
              <a:defRPr b="1">
                <a:solidFill>
                  <a:srgbClr val="5B3C43"/>
                </a:solidFill>
                <a:latin typeface="Josefin Sans"/>
                <a:ea typeface="Josefin Sans"/>
                <a:cs typeface="Josefin Sans"/>
                <a:sym typeface="Josefin Sans"/>
              </a:defRPr>
            </a:lvl3pPr>
            <a:lvl4pPr lvl="3" algn="r" rtl="0">
              <a:spcBef>
                <a:spcPts val="1600"/>
              </a:spcBef>
              <a:spcAft>
                <a:spcPts val="0"/>
              </a:spcAft>
              <a:buNone/>
              <a:defRPr b="1">
                <a:solidFill>
                  <a:srgbClr val="5B3C43"/>
                </a:solidFill>
                <a:latin typeface="Josefin Sans"/>
                <a:ea typeface="Josefin Sans"/>
                <a:cs typeface="Josefin Sans"/>
                <a:sym typeface="Josefin Sans"/>
              </a:defRPr>
            </a:lvl4pPr>
            <a:lvl5pPr lvl="4" algn="r" rtl="0">
              <a:spcBef>
                <a:spcPts val="1600"/>
              </a:spcBef>
              <a:spcAft>
                <a:spcPts val="0"/>
              </a:spcAft>
              <a:buNone/>
              <a:defRPr b="1">
                <a:solidFill>
                  <a:srgbClr val="5B3C43"/>
                </a:solidFill>
                <a:latin typeface="Josefin Sans"/>
                <a:ea typeface="Josefin Sans"/>
                <a:cs typeface="Josefin Sans"/>
                <a:sym typeface="Josefin Sans"/>
              </a:defRPr>
            </a:lvl5pPr>
            <a:lvl6pPr lvl="5" algn="r" rtl="0">
              <a:spcBef>
                <a:spcPts val="1600"/>
              </a:spcBef>
              <a:spcAft>
                <a:spcPts val="0"/>
              </a:spcAft>
              <a:buNone/>
              <a:defRPr b="1">
                <a:solidFill>
                  <a:srgbClr val="5B3C43"/>
                </a:solidFill>
                <a:latin typeface="Josefin Sans"/>
                <a:ea typeface="Josefin Sans"/>
                <a:cs typeface="Josefin Sans"/>
                <a:sym typeface="Josefin Sans"/>
              </a:defRPr>
            </a:lvl6pPr>
            <a:lvl7pPr lvl="6" algn="r" rtl="0">
              <a:spcBef>
                <a:spcPts val="1600"/>
              </a:spcBef>
              <a:spcAft>
                <a:spcPts val="0"/>
              </a:spcAft>
              <a:buNone/>
              <a:defRPr b="1">
                <a:solidFill>
                  <a:srgbClr val="5B3C43"/>
                </a:solidFill>
                <a:latin typeface="Josefin Sans"/>
                <a:ea typeface="Josefin Sans"/>
                <a:cs typeface="Josefin Sans"/>
                <a:sym typeface="Josefin Sans"/>
              </a:defRPr>
            </a:lvl7pPr>
            <a:lvl8pPr lvl="7" algn="r" rtl="0">
              <a:spcBef>
                <a:spcPts val="1600"/>
              </a:spcBef>
              <a:spcAft>
                <a:spcPts val="0"/>
              </a:spcAft>
              <a:buNone/>
              <a:defRPr b="1">
                <a:solidFill>
                  <a:srgbClr val="5B3C43"/>
                </a:solidFill>
                <a:latin typeface="Josefin Sans"/>
                <a:ea typeface="Josefin Sans"/>
                <a:cs typeface="Josefin Sans"/>
                <a:sym typeface="Josefin Sans"/>
              </a:defRPr>
            </a:lvl8pPr>
            <a:lvl9pPr lvl="8" algn="r" rtl="0">
              <a:spcBef>
                <a:spcPts val="1600"/>
              </a:spcBef>
              <a:spcAft>
                <a:spcPts val="1600"/>
              </a:spcAft>
              <a:buNone/>
              <a:defRPr b="1">
                <a:solidFill>
                  <a:srgbClr val="5B3C43"/>
                </a:solidFill>
                <a:latin typeface="Josefin Sans"/>
                <a:ea typeface="Josefin Sans"/>
                <a:cs typeface="Josefin Sans"/>
                <a:sym typeface="Josefin Sans"/>
              </a:defRPr>
            </a:lvl9pPr>
          </a:lstStyle>
          <a:p>
            <a:endParaRPr/>
          </a:p>
        </p:txBody>
      </p:sp>
      <p:sp>
        <p:nvSpPr>
          <p:cNvPr id="174" name="Google Shape;174;p14"/>
          <p:cNvSpPr txBox="1">
            <a:spLocks noGrp="1"/>
          </p:cNvSpPr>
          <p:nvPr>
            <p:ph type="subTitle" idx="2"/>
          </p:nvPr>
        </p:nvSpPr>
        <p:spPr>
          <a:xfrm>
            <a:off x="3621247" y="1379100"/>
            <a:ext cx="2046300" cy="578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5B3C43"/>
              </a:buClr>
              <a:buSzPts val="1100"/>
              <a:buNone/>
              <a:defRPr sz="1100">
                <a:solidFill>
                  <a:srgbClr val="5B3C43"/>
                </a:solidFill>
              </a:defRPr>
            </a:lvl1pPr>
            <a:lvl2pPr lvl="1" algn="r" rtl="0">
              <a:lnSpc>
                <a:spcPct val="100000"/>
              </a:lnSpc>
              <a:spcBef>
                <a:spcPts val="0"/>
              </a:spcBef>
              <a:spcAft>
                <a:spcPts val="0"/>
              </a:spcAft>
              <a:buClr>
                <a:srgbClr val="5B3C43"/>
              </a:buClr>
              <a:buSzPts val="1100"/>
              <a:buNone/>
              <a:defRPr sz="1100">
                <a:solidFill>
                  <a:srgbClr val="5B3C43"/>
                </a:solidFill>
              </a:defRPr>
            </a:lvl2pPr>
            <a:lvl3pPr lvl="2" algn="r" rtl="0">
              <a:lnSpc>
                <a:spcPct val="100000"/>
              </a:lnSpc>
              <a:spcBef>
                <a:spcPts val="0"/>
              </a:spcBef>
              <a:spcAft>
                <a:spcPts val="0"/>
              </a:spcAft>
              <a:buClr>
                <a:srgbClr val="5B3C43"/>
              </a:buClr>
              <a:buSzPts val="1100"/>
              <a:buNone/>
              <a:defRPr sz="1100">
                <a:solidFill>
                  <a:srgbClr val="5B3C43"/>
                </a:solidFill>
              </a:defRPr>
            </a:lvl3pPr>
            <a:lvl4pPr lvl="3" algn="r" rtl="0">
              <a:lnSpc>
                <a:spcPct val="100000"/>
              </a:lnSpc>
              <a:spcBef>
                <a:spcPts val="0"/>
              </a:spcBef>
              <a:spcAft>
                <a:spcPts val="0"/>
              </a:spcAft>
              <a:buClr>
                <a:srgbClr val="5B3C43"/>
              </a:buClr>
              <a:buSzPts val="1100"/>
              <a:buNone/>
              <a:defRPr sz="1100">
                <a:solidFill>
                  <a:srgbClr val="5B3C43"/>
                </a:solidFill>
              </a:defRPr>
            </a:lvl4pPr>
            <a:lvl5pPr lvl="4" algn="r" rtl="0">
              <a:lnSpc>
                <a:spcPct val="100000"/>
              </a:lnSpc>
              <a:spcBef>
                <a:spcPts val="0"/>
              </a:spcBef>
              <a:spcAft>
                <a:spcPts val="0"/>
              </a:spcAft>
              <a:buClr>
                <a:srgbClr val="5B3C43"/>
              </a:buClr>
              <a:buSzPts val="1100"/>
              <a:buNone/>
              <a:defRPr sz="1100">
                <a:solidFill>
                  <a:srgbClr val="5B3C43"/>
                </a:solidFill>
              </a:defRPr>
            </a:lvl5pPr>
            <a:lvl6pPr lvl="5" algn="r" rtl="0">
              <a:lnSpc>
                <a:spcPct val="100000"/>
              </a:lnSpc>
              <a:spcBef>
                <a:spcPts val="0"/>
              </a:spcBef>
              <a:spcAft>
                <a:spcPts val="0"/>
              </a:spcAft>
              <a:buClr>
                <a:srgbClr val="5B3C43"/>
              </a:buClr>
              <a:buSzPts val="1100"/>
              <a:buNone/>
              <a:defRPr sz="1100">
                <a:solidFill>
                  <a:srgbClr val="5B3C43"/>
                </a:solidFill>
              </a:defRPr>
            </a:lvl6pPr>
            <a:lvl7pPr lvl="6" algn="r" rtl="0">
              <a:lnSpc>
                <a:spcPct val="100000"/>
              </a:lnSpc>
              <a:spcBef>
                <a:spcPts val="0"/>
              </a:spcBef>
              <a:spcAft>
                <a:spcPts val="0"/>
              </a:spcAft>
              <a:buClr>
                <a:srgbClr val="5B3C43"/>
              </a:buClr>
              <a:buSzPts val="1100"/>
              <a:buNone/>
              <a:defRPr sz="1100">
                <a:solidFill>
                  <a:srgbClr val="5B3C43"/>
                </a:solidFill>
              </a:defRPr>
            </a:lvl7pPr>
            <a:lvl8pPr lvl="7" algn="r" rtl="0">
              <a:lnSpc>
                <a:spcPct val="100000"/>
              </a:lnSpc>
              <a:spcBef>
                <a:spcPts val="0"/>
              </a:spcBef>
              <a:spcAft>
                <a:spcPts val="0"/>
              </a:spcAft>
              <a:buClr>
                <a:srgbClr val="5B3C43"/>
              </a:buClr>
              <a:buSzPts val="1100"/>
              <a:buNone/>
              <a:defRPr sz="1100">
                <a:solidFill>
                  <a:srgbClr val="5B3C43"/>
                </a:solidFill>
              </a:defRPr>
            </a:lvl8pPr>
            <a:lvl9pPr lvl="8" algn="r" rtl="0">
              <a:lnSpc>
                <a:spcPct val="100000"/>
              </a:lnSpc>
              <a:spcBef>
                <a:spcPts val="0"/>
              </a:spcBef>
              <a:spcAft>
                <a:spcPts val="0"/>
              </a:spcAft>
              <a:buClr>
                <a:srgbClr val="5B3C43"/>
              </a:buClr>
              <a:buSzPts val="1100"/>
              <a:buNone/>
              <a:defRPr sz="1100">
                <a:solidFill>
                  <a:srgbClr val="5B3C43"/>
                </a:solidFill>
              </a:defRPr>
            </a:lvl9pPr>
          </a:lstStyle>
          <a:p>
            <a:endParaRPr/>
          </a:p>
        </p:txBody>
      </p:sp>
      <p:cxnSp>
        <p:nvCxnSpPr>
          <p:cNvPr id="175" name="Google Shape;175;p14"/>
          <p:cNvCxnSpPr/>
          <p:nvPr/>
        </p:nvCxnSpPr>
        <p:spPr>
          <a:xfrm>
            <a:off x="3621249" y="3455500"/>
            <a:ext cx="1844100" cy="0"/>
          </a:xfrm>
          <a:prstGeom prst="straightConnector1">
            <a:avLst/>
          </a:prstGeom>
          <a:noFill/>
          <a:ln w="19050" cap="flat" cmpd="sng">
            <a:solidFill>
              <a:srgbClr val="5B3C43"/>
            </a:solidFill>
            <a:prstDash val="solid"/>
            <a:round/>
            <a:headEnd type="none" w="med" len="med"/>
            <a:tailEnd type="none" w="med" len="med"/>
          </a:ln>
        </p:spPr>
      </p:cxnSp>
      <p:sp>
        <p:nvSpPr>
          <p:cNvPr id="176" name="Google Shape;176;p14"/>
          <p:cNvSpPr txBox="1">
            <a:spLocks noGrp="1"/>
          </p:cNvSpPr>
          <p:nvPr>
            <p:ph type="subTitle" idx="3"/>
          </p:nvPr>
        </p:nvSpPr>
        <p:spPr>
          <a:xfrm>
            <a:off x="2277874" y="2521975"/>
            <a:ext cx="2046300" cy="5400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b="1">
                <a:solidFill>
                  <a:srgbClr val="5B3C43"/>
                </a:solidFill>
                <a:latin typeface="Josefin Sans"/>
                <a:ea typeface="Josefin Sans"/>
                <a:cs typeface="Josefin Sans"/>
                <a:sym typeface="Josefin Sans"/>
              </a:defRPr>
            </a:lvl1pPr>
            <a:lvl2pPr lvl="1" algn="r" rtl="0">
              <a:spcBef>
                <a:spcPts val="1600"/>
              </a:spcBef>
              <a:spcAft>
                <a:spcPts val="0"/>
              </a:spcAft>
              <a:buNone/>
              <a:defRPr b="1">
                <a:solidFill>
                  <a:srgbClr val="5B3C43"/>
                </a:solidFill>
                <a:latin typeface="Josefin Sans"/>
                <a:ea typeface="Josefin Sans"/>
                <a:cs typeface="Josefin Sans"/>
                <a:sym typeface="Josefin Sans"/>
              </a:defRPr>
            </a:lvl2pPr>
            <a:lvl3pPr lvl="2" algn="r" rtl="0">
              <a:spcBef>
                <a:spcPts val="1600"/>
              </a:spcBef>
              <a:spcAft>
                <a:spcPts val="0"/>
              </a:spcAft>
              <a:buNone/>
              <a:defRPr b="1">
                <a:solidFill>
                  <a:srgbClr val="5B3C43"/>
                </a:solidFill>
                <a:latin typeface="Josefin Sans"/>
                <a:ea typeface="Josefin Sans"/>
                <a:cs typeface="Josefin Sans"/>
                <a:sym typeface="Josefin Sans"/>
              </a:defRPr>
            </a:lvl3pPr>
            <a:lvl4pPr lvl="3" algn="r" rtl="0">
              <a:spcBef>
                <a:spcPts val="1600"/>
              </a:spcBef>
              <a:spcAft>
                <a:spcPts val="0"/>
              </a:spcAft>
              <a:buNone/>
              <a:defRPr b="1">
                <a:solidFill>
                  <a:srgbClr val="5B3C43"/>
                </a:solidFill>
                <a:latin typeface="Josefin Sans"/>
                <a:ea typeface="Josefin Sans"/>
                <a:cs typeface="Josefin Sans"/>
                <a:sym typeface="Josefin Sans"/>
              </a:defRPr>
            </a:lvl4pPr>
            <a:lvl5pPr lvl="4" algn="r" rtl="0">
              <a:spcBef>
                <a:spcPts val="1600"/>
              </a:spcBef>
              <a:spcAft>
                <a:spcPts val="0"/>
              </a:spcAft>
              <a:buNone/>
              <a:defRPr b="1">
                <a:solidFill>
                  <a:srgbClr val="5B3C43"/>
                </a:solidFill>
                <a:latin typeface="Josefin Sans"/>
                <a:ea typeface="Josefin Sans"/>
                <a:cs typeface="Josefin Sans"/>
                <a:sym typeface="Josefin Sans"/>
              </a:defRPr>
            </a:lvl5pPr>
            <a:lvl6pPr lvl="5" algn="r" rtl="0">
              <a:spcBef>
                <a:spcPts val="1600"/>
              </a:spcBef>
              <a:spcAft>
                <a:spcPts val="0"/>
              </a:spcAft>
              <a:buNone/>
              <a:defRPr b="1">
                <a:solidFill>
                  <a:srgbClr val="5B3C43"/>
                </a:solidFill>
                <a:latin typeface="Josefin Sans"/>
                <a:ea typeface="Josefin Sans"/>
                <a:cs typeface="Josefin Sans"/>
                <a:sym typeface="Josefin Sans"/>
              </a:defRPr>
            </a:lvl6pPr>
            <a:lvl7pPr lvl="6" algn="r" rtl="0">
              <a:spcBef>
                <a:spcPts val="1600"/>
              </a:spcBef>
              <a:spcAft>
                <a:spcPts val="0"/>
              </a:spcAft>
              <a:buNone/>
              <a:defRPr b="1">
                <a:solidFill>
                  <a:srgbClr val="5B3C43"/>
                </a:solidFill>
                <a:latin typeface="Josefin Sans"/>
                <a:ea typeface="Josefin Sans"/>
                <a:cs typeface="Josefin Sans"/>
                <a:sym typeface="Josefin Sans"/>
              </a:defRPr>
            </a:lvl7pPr>
            <a:lvl8pPr lvl="7" algn="r" rtl="0">
              <a:spcBef>
                <a:spcPts val="1600"/>
              </a:spcBef>
              <a:spcAft>
                <a:spcPts val="0"/>
              </a:spcAft>
              <a:buNone/>
              <a:defRPr b="1">
                <a:solidFill>
                  <a:srgbClr val="5B3C43"/>
                </a:solidFill>
                <a:latin typeface="Josefin Sans"/>
                <a:ea typeface="Josefin Sans"/>
                <a:cs typeface="Josefin Sans"/>
                <a:sym typeface="Josefin Sans"/>
              </a:defRPr>
            </a:lvl8pPr>
            <a:lvl9pPr lvl="8" algn="r" rtl="0">
              <a:spcBef>
                <a:spcPts val="1600"/>
              </a:spcBef>
              <a:spcAft>
                <a:spcPts val="1600"/>
              </a:spcAft>
              <a:buNone/>
              <a:defRPr b="1">
                <a:solidFill>
                  <a:srgbClr val="5B3C43"/>
                </a:solidFill>
                <a:latin typeface="Josefin Sans"/>
                <a:ea typeface="Josefin Sans"/>
                <a:cs typeface="Josefin Sans"/>
                <a:sym typeface="Josefin Sans"/>
              </a:defRPr>
            </a:lvl9pPr>
          </a:lstStyle>
          <a:p>
            <a:endParaRPr/>
          </a:p>
        </p:txBody>
      </p:sp>
      <p:sp>
        <p:nvSpPr>
          <p:cNvPr id="177" name="Google Shape;177;p14"/>
          <p:cNvSpPr txBox="1">
            <a:spLocks noGrp="1"/>
          </p:cNvSpPr>
          <p:nvPr>
            <p:ph type="subTitle" idx="4"/>
          </p:nvPr>
        </p:nvSpPr>
        <p:spPr>
          <a:xfrm>
            <a:off x="2277800" y="2706875"/>
            <a:ext cx="2046300" cy="578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5B3C43"/>
              </a:buClr>
              <a:buSzPts val="1100"/>
              <a:buNone/>
              <a:defRPr sz="1100">
                <a:solidFill>
                  <a:srgbClr val="5B3C43"/>
                </a:solidFill>
              </a:defRPr>
            </a:lvl1pPr>
            <a:lvl2pPr lvl="1" algn="r" rtl="0">
              <a:lnSpc>
                <a:spcPct val="100000"/>
              </a:lnSpc>
              <a:spcBef>
                <a:spcPts val="0"/>
              </a:spcBef>
              <a:spcAft>
                <a:spcPts val="0"/>
              </a:spcAft>
              <a:buClr>
                <a:srgbClr val="5B3C43"/>
              </a:buClr>
              <a:buSzPts val="1100"/>
              <a:buNone/>
              <a:defRPr sz="1100">
                <a:solidFill>
                  <a:srgbClr val="5B3C43"/>
                </a:solidFill>
              </a:defRPr>
            </a:lvl2pPr>
            <a:lvl3pPr lvl="2" algn="r" rtl="0">
              <a:lnSpc>
                <a:spcPct val="100000"/>
              </a:lnSpc>
              <a:spcBef>
                <a:spcPts val="0"/>
              </a:spcBef>
              <a:spcAft>
                <a:spcPts val="0"/>
              </a:spcAft>
              <a:buClr>
                <a:srgbClr val="5B3C43"/>
              </a:buClr>
              <a:buSzPts val="1100"/>
              <a:buNone/>
              <a:defRPr sz="1100">
                <a:solidFill>
                  <a:srgbClr val="5B3C43"/>
                </a:solidFill>
              </a:defRPr>
            </a:lvl3pPr>
            <a:lvl4pPr lvl="3" algn="r" rtl="0">
              <a:lnSpc>
                <a:spcPct val="100000"/>
              </a:lnSpc>
              <a:spcBef>
                <a:spcPts val="0"/>
              </a:spcBef>
              <a:spcAft>
                <a:spcPts val="0"/>
              </a:spcAft>
              <a:buClr>
                <a:srgbClr val="5B3C43"/>
              </a:buClr>
              <a:buSzPts val="1100"/>
              <a:buNone/>
              <a:defRPr sz="1100">
                <a:solidFill>
                  <a:srgbClr val="5B3C43"/>
                </a:solidFill>
              </a:defRPr>
            </a:lvl4pPr>
            <a:lvl5pPr lvl="4" algn="r" rtl="0">
              <a:lnSpc>
                <a:spcPct val="100000"/>
              </a:lnSpc>
              <a:spcBef>
                <a:spcPts val="0"/>
              </a:spcBef>
              <a:spcAft>
                <a:spcPts val="0"/>
              </a:spcAft>
              <a:buClr>
                <a:srgbClr val="5B3C43"/>
              </a:buClr>
              <a:buSzPts val="1100"/>
              <a:buNone/>
              <a:defRPr sz="1100">
                <a:solidFill>
                  <a:srgbClr val="5B3C43"/>
                </a:solidFill>
              </a:defRPr>
            </a:lvl5pPr>
            <a:lvl6pPr lvl="5" algn="r" rtl="0">
              <a:lnSpc>
                <a:spcPct val="100000"/>
              </a:lnSpc>
              <a:spcBef>
                <a:spcPts val="0"/>
              </a:spcBef>
              <a:spcAft>
                <a:spcPts val="0"/>
              </a:spcAft>
              <a:buClr>
                <a:srgbClr val="5B3C43"/>
              </a:buClr>
              <a:buSzPts val="1100"/>
              <a:buNone/>
              <a:defRPr sz="1100">
                <a:solidFill>
                  <a:srgbClr val="5B3C43"/>
                </a:solidFill>
              </a:defRPr>
            </a:lvl6pPr>
            <a:lvl7pPr lvl="6" algn="r" rtl="0">
              <a:lnSpc>
                <a:spcPct val="100000"/>
              </a:lnSpc>
              <a:spcBef>
                <a:spcPts val="0"/>
              </a:spcBef>
              <a:spcAft>
                <a:spcPts val="0"/>
              </a:spcAft>
              <a:buClr>
                <a:srgbClr val="5B3C43"/>
              </a:buClr>
              <a:buSzPts val="1100"/>
              <a:buNone/>
              <a:defRPr sz="1100">
                <a:solidFill>
                  <a:srgbClr val="5B3C43"/>
                </a:solidFill>
              </a:defRPr>
            </a:lvl7pPr>
            <a:lvl8pPr lvl="7" algn="r" rtl="0">
              <a:lnSpc>
                <a:spcPct val="100000"/>
              </a:lnSpc>
              <a:spcBef>
                <a:spcPts val="0"/>
              </a:spcBef>
              <a:spcAft>
                <a:spcPts val="0"/>
              </a:spcAft>
              <a:buClr>
                <a:srgbClr val="5B3C43"/>
              </a:buClr>
              <a:buSzPts val="1100"/>
              <a:buNone/>
              <a:defRPr sz="1100">
                <a:solidFill>
                  <a:srgbClr val="5B3C43"/>
                </a:solidFill>
              </a:defRPr>
            </a:lvl8pPr>
            <a:lvl9pPr lvl="8" algn="r" rtl="0">
              <a:lnSpc>
                <a:spcPct val="100000"/>
              </a:lnSpc>
              <a:spcBef>
                <a:spcPts val="0"/>
              </a:spcBef>
              <a:spcAft>
                <a:spcPts val="0"/>
              </a:spcAft>
              <a:buClr>
                <a:srgbClr val="5B3C43"/>
              </a:buClr>
              <a:buSzPts val="1100"/>
              <a:buNone/>
              <a:defRPr sz="1100">
                <a:solidFill>
                  <a:srgbClr val="5B3C43"/>
                </a:solidFill>
              </a:defRPr>
            </a:lvl9pPr>
          </a:lstStyle>
          <a:p>
            <a:endParaRPr/>
          </a:p>
        </p:txBody>
      </p:sp>
      <p:cxnSp>
        <p:nvCxnSpPr>
          <p:cNvPr id="178" name="Google Shape;178;p14"/>
          <p:cNvCxnSpPr/>
          <p:nvPr/>
        </p:nvCxnSpPr>
        <p:spPr>
          <a:xfrm>
            <a:off x="2297738" y="4783300"/>
            <a:ext cx="1844100" cy="0"/>
          </a:xfrm>
          <a:prstGeom prst="straightConnector1">
            <a:avLst/>
          </a:prstGeom>
          <a:noFill/>
          <a:ln w="19050" cap="flat" cmpd="sng">
            <a:solidFill>
              <a:srgbClr val="5B3C43"/>
            </a:solidFill>
            <a:prstDash val="solid"/>
            <a:round/>
            <a:headEnd type="none" w="med" len="med"/>
            <a:tailEnd type="none" w="med" len="med"/>
          </a:ln>
        </p:spPr>
      </p:cxnSp>
      <p:sp>
        <p:nvSpPr>
          <p:cNvPr id="179" name="Google Shape;179;p14"/>
          <p:cNvSpPr txBox="1">
            <a:spLocks noGrp="1"/>
          </p:cNvSpPr>
          <p:nvPr>
            <p:ph type="subTitle" idx="5"/>
          </p:nvPr>
        </p:nvSpPr>
        <p:spPr>
          <a:xfrm>
            <a:off x="954369" y="3849775"/>
            <a:ext cx="2046300" cy="540000"/>
          </a:xfrm>
          <a:prstGeom prst="rect">
            <a:avLst/>
          </a:prstGeom>
        </p:spPr>
        <p:txBody>
          <a:bodyPr spcFirstLastPara="1" wrap="square" lIns="91425" tIns="91425" rIns="91425" bIns="91425" anchor="b" anchorCtr="0">
            <a:noAutofit/>
          </a:bodyPr>
          <a:lstStyle>
            <a:lvl1pPr lvl="0" algn="r" rtl="0">
              <a:spcBef>
                <a:spcPts val="0"/>
              </a:spcBef>
              <a:spcAft>
                <a:spcPts val="0"/>
              </a:spcAft>
              <a:buNone/>
              <a:defRPr b="1">
                <a:solidFill>
                  <a:srgbClr val="5B3C43"/>
                </a:solidFill>
                <a:latin typeface="Josefin Sans"/>
                <a:ea typeface="Josefin Sans"/>
                <a:cs typeface="Josefin Sans"/>
                <a:sym typeface="Josefin Sans"/>
              </a:defRPr>
            </a:lvl1pPr>
            <a:lvl2pPr lvl="1" algn="r" rtl="0">
              <a:spcBef>
                <a:spcPts val="1600"/>
              </a:spcBef>
              <a:spcAft>
                <a:spcPts val="0"/>
              </a:spcAft>
              <a:buNone/>
              <a:defRPr b="1">
                <a:solidFill>
                  <a:srgbClr val="5B3C43"/>
                </a:solidFill>
                <a:latin typeface="Josefin Sans"/>
                <a:ea typeface="Josefin Sans"/>
                <a:cs typeface="Josefin Sans"/>
                <a:sym typeface="Josefin Sans"/>
              </a:defRPr>
            </a:lvl2pPr>
            <a:lvl3pPr lvl="2" algn="r" rtl="0">
              <a:spcBef>
                <a:spcPts val="1600"/>
              </a:spcBef>
              <a:spcAft>
                <a:spcPts val="0"/>
              </a:spcAft>
              <a:buNone/>
              <a:defRPr b="1">
                <a:solidFill>
                  <a:srgbClr val="5B3C43"/>
                </a:solidFill>
                <a:latin typeface="Josefin Sans"/>
                <a:ea typeface="Josefin Sans"/>
                <a:cs typeface="Josefin Sans"/>
                <a:sym typeface="Josefin Sans"/>
              </a:defRPr>
            </a:lvl3pPr>
            <a:lvl4pPr lvl="3" algn="r" rtl="0">
              <a:spcBef>
                <a:spcPts val="1600"/>
              </a:spcBef>
              <a:spcAft>
                <a:spcPts val="0"/>
              </a:spcAft>
              <a:buNone/>
              <a:defRPr b="1">
                <a:solidFill>
                  <a:srgbClr val="5B3C43"/>
                </a:solidFill>
                <a:latin typeface="Josefin Sans"/>
                <a:ea typeface="Josefin Sans"/>
                <a:cs typeface="Josefin Sans"/>
                <a:sym typeface="Josefin Sans"/>
              </a:defRPr>
            </a:lvl4pPr>
            <a:lvl5pPr lvl="4" algn="r" rtl="0">
              <a:spcBef>
                <a:spcPts val="1600"/>
              </a:spcBef>
              <a:spcAft>
                <a:spcPts val="0"/>
              </a:spcAft>
              <a:buNone/>
              <a:defRPr b="1">
                <a:solidFill>
                  <a:srgbClr val="5B3C43"/>
                </a:solidFill>
                <a:latin typeface="Josefin Sans"/>
                <a:ea typeface="Josefin Sans"/>
                <a:cs typeface="Josefin Sans"/>
                <a:sym typeface="Josefin Sans"/>
              </a:defRPr>
            </a:lvl5pPr>
            <a:lvl6pPr lvl="5" algn="r" rtl="0">
              <a:spcBef>
                <a:spcPts val="1600"/>
              </a:spcBef>
              <a:spcAft>
                <a:spcPts val="0"/>
              </a:spcAft>
              <a:buNone/>
              <a:defRPr b="1">
                <a:solidFill>
                  <a:srgbClr val="5B3C43"/>
                </a:solidFill>
                <a:latin typeface="Josefin Sans"/>
                <a:ea typeface="Josefin Sans"/>
                <a:cs typeface="Josefin Sans"/>
                <a:sym typeface="Josefin Sans"/>
              </a:defRPr>
            </a:lvl6pPr>
            <a:lvl7pPr lvl="6" algn="r" rtl="0">
              <a:spcBef>
                <a:spcPts val="1600"/>
              </a:spcBef>
              <a:spcAft>
                <a:spcPts val="0"/>
              </a:spcAft>
              <a:buNone/>
              <a:defRPr b="1">
                <a:solidFill>
                  <a:srgbClr val="5B3C43"/>
                </a:solidFill>
                <a:latin typeface="Josefin Sans"/>
                <a:ea typeface="Josefin Sans"/>
                <a:cs typeface="Josefin Sans"/>
                <a:sym typeface="Josefin Sans"/>
              </a:defRPr>
            </a:lvl7pPr>
            <a:lvl8pPr lvl="7" algn="r" rtl="0">
              <a:spcBef>
                <a:spcPts val="1600"/>
              </a:spcBef>
              <a:spcAft>
                <a:spcPts val="0"/>
              </a:spcAft>
              <a:buNone/>
              <a:defRPr b="1">
                <a:solidFill>
                  <a:srgbClr val="5B3C43"/>
                </a:solidFill>
                <a:latin typeface="Josefin Sans"/>
                <a:ea typeface="Josefin Sans"/>
                <a:cs typeface="Josefin Sans"/>
                <a:sym typeface="Josefin Sans"/>
              </a:defRPr>
            </a:lvl8pPr>
            <a:lvl9pPr lvl="8" algn="r" rtl="0">
              <a:spcBef>
                <a:spcPts val="1600"/>
              </a:spcBef>
              <a:spcAft>
                <a:spcPts val="1600"/>
              </a:spcAft>
              <a:buNone/>
              <a:defRPr b="1">
                <a:solidFill>
                  <a:srgbClr val="5B3C43"/>
                </a:solidFill>
                <a:latin typeface="Josefin Sans"/>
                <a:ea typeface="Josefin Sans"/>
                <a:cs typeface="Josefin Sans"/>
                <a:sym typeface="Josefin Sans"/>
              </a:defRPr>
            </a:lvl9pPr>
          </a:lstStyle>
          <a:p>
            <a:endParaRPr/>
          </a:p>
        </p:txBody>
      </p:sp>
      <p:sp>
        <p:nvSpPr>
          <p:cNvPr id="180" name="Google Shape;180;p14"/>
          <p:cNvSpPr txBox="1">
            <a:spLocks noGrp="1"/>
          </p:cNvSpPr>
          <p:nvPr>
            <p:ph type="subTitle" idx="6"/>
          </p:nvPr>
        </p:nvSpPr>
        <p:spPr>
          <a:xfrm>
            <a:off x="954278" y="4034675"/>
            <a:ext cx="2046300" cy="578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5B3C43"/>
              </a:buClr>
              <a:buSzPts val="1100"/>
              <a:buNone/>
              <a:defRPr sz="1100">
                <a:solidFill>
                  <a:srgbClr val="5B3C43"/>
                </a:solidFill>
              </a:defRPr>
            </a:lvl1pPr>
            <a:lvl2pPr lvl="1" algn="r" rtl="0">
              <a:lnSpc>
                <a:spcPct val="100000"/>
              </a:lnSpc>
              <a:spcBef>
                <a:spcPts val="0"/>
              </a:spcBef>
              <a:spcAft>
                <a:spcPts val="0"/>
              </a:spcAft>
              <a:buClr>
                <a:srgbClr val="5B3C43"/>
              </a:buClr>
              <a:buSzPts val="1100"/>
              <a:buNone/>
              <a:defRPr sz="1100">
                <a:solidFill>
                  <a:srgbClr val="5B3C43"/>
                </a:solidFill>
              </a:defRPr>
            </a:lvl2pPr>
            <a:lvl3pPr lvl="2" algn="r" rtl="0">
              <a:lnSpc>
                <a:spcPct val="100000"/>
              </a:lnSpc>
              <a:spcBef>
                <a:spcPts val="0"/>
              </a:spcBef>
              <a:spcAft>
                <a:spcPts val="0"/>
              </a:spcAft>
              <a:buClr>
                <a:srgbClr val="5B3C43"/>
              </a:buClr>
              <a:buSzPts val="1100"/>
              <a:buNone/>
              <a:defRPr sz="1100">
                <a:solidFill>
                  <a:srgbClr val="5B3C43"/>
                </a:solidFill>
              </a:defRPr>
            </a:lvl3pPr>
            <a:lvl4pPr lvl="3" algn="r" rtl="0">
              <a:lnSpc>
                <a:spcPct val="100000"/>
              </a:lnSpc>
              <a:spcBef>
                <a:spcPts val="0"/>
              </a:spcBef>
              <a:spcAft>
                <a:spcPts val="0"/>
              </a:spcAft>
              <a:buClr>
                <a:srgbClr val="5B3C43"/>
              </a:buClr>
              <a:buSzPts val="1100"/>
              <a:buNone/>
              <a:defRPr sz="1100">
                <a:solidFill>
                  <a:srgbClr val="5B3C43"/>
                </a:solidFill>
              </a:defRPr>
            </a:lvl4pPr>
            <a:lvl5pPr lvl="4" algn="r" rtl="0">
              <a:lnSpc>
                <a:spcPct val="100000"/>
              </a:lnSpc>
              <a:spcBef>
                <a:spcPts val="0"/>
              </a:spcBef>
              <a:spcAft>
                <a:spcPts val="0"/>
              </a:spcAft>
              <a:buClr>
                <a:srgbClr val="5B3C43"/>
              </a:buClr>
              <a:buSzPts val="1100"/>
              <a:buNone/>
              <a:defRPr sz="1100">
                <a:solidFill>
                  <a:srgbClr val="5B3C43"/>
                </a:solidFill>
              </a:defRPr>
            </a:lvl5pPr>
            <a:lvl6pPr lvl="5" algn="r" rtl="0">
              <a:lnSpc>
                <a:spcPct val="100000"/>
              </a:lnSpc>
              <a:spcBef>
                <a:spcPts val="0"/>
              </a:spcBef>
              <a:spcAft>
                <a:spcPts val="0"/>
              </a:spcAft>
              <a:buClr>
                <a:srgbClr val="5B3C43"/>
              </a:buClr>
              <a:buSzPts val="1100"/>
              <a:buNone/>
              <a:defRPr sz="1100">
                <a:solidFill>
                  <a:srgbClr val="5B3C43"/>
                </a:solidFill>
              </a:defRPr>
            </a:lvl6pPr>
            <a:lvl7pPr lvl="6" algn="r" rtl="0">
              <a:lnSpc>
                <a:spcPct val="100000"/>
              </a:lnSpc>
              <a:spcBef>
                <a:spcPts val="0"/>
              </a:spcBef>
              <a:spcAft>
                <a:spcPts val="0"/>
              </a:spcAft>
              <a:buClr>
                <a:srgbClr val="5B3C43"/>
              </a:buClr>
              <a:buSzPts val="1100"/>
              <a:buNone/>
              <a:defRPr sz="1100">
                <a:solidFill>
                  <a:srgbClr val="5B3C43"/>
                </a:solidFill>
              </a:defRPr>
            </a:lvl7pPr>
            <a:lvl8pPr lvl="7" algn="r" rtl="0">
              <a:lnSpc>
                <a:spcPct val="100000"/>
              </a:lnSpc>
              <a:spcBef>
                <a:spcPts val="0"/>
              </a:spcBef>
              <a:spcAft>
                <a:spcPts val="0"/>
              </a:spcAft>
              <a:buClr>
                <a:srgbClr val="5B3C43"/>
              </a:buClr>
              <a:buSzPts val="1100"/>
              <a:buNone/>
              <a:defRPr sz="1100">
                <a:solidFill>
                  <a:srgbClr val="5B3C43"/>
                </a:solidFill>
              </a:defRPr>
            </a:lvl8pPr>
            <a:lvl9pPr lvl="8" algn="r" rtl="0">
              <a:lnSpc>
                <a:spcPct val="100000"/>
              </a:lnSpc>
              <a:spcBef>
                <a:spcPts val="0"/>
              </a:spcBef>
              <a:spcAft>
                <a:spcPts val="0"/>
              </a:spcAft>
              <a:buClr>
                <a:srgbClr val="5B3C43"/>
              </a:buClr>
              <a:buSzPts val="1100"/>
              <a:buNone/>
              <a:defRPr sz="1100">
                <a:solidFill>
                  <a:srgbClr val="5B3C43"/>
                </a:solidFill>
              </a:defRPr>
            </a:lvl9pPr>
          </a:lstStyle>
          <a:p>
            <a:endParaRPr/>
          </a:p>
        </p:txBody>
      </p:sp>
      <p:sp>
        <p:nvSpPr>
          <p:cNvPr id="181" name="Google Shape;181;p14"/>
          <p:cNvSpPr txBox="1">
            <a:spLocks noGrp="1"/>
          </p:cNvSpPr>
          <p:nvPr>
            <p:ph type="ctrTitle" idx="7"/>
          </p:nvPr>
        </p:nvSpPr>
        <p:spPr>
          <a:xfrm>
            <a:off x="1092420" y="-673675"/>
            <a:ext cx="2200500" cy="205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800"/>
              <a:buNone/>
              <a:defRPr sz="1800">
                <a:solidFill>
                  <a:srgbClr val="5B3C43"/>
                </a:solidFill>
              </a:defRPr>
            </a:lvl1pPr>
            <a:lvl2pPr lvl="1" rtl="0">
              <a:spcBef>
                <a:spcPts val="0"/>
              </a:spcBef>
              <a:spcAft>
                <a:spcPts val="0"/>
              </a:spcAft>
              <a:buClr>
                <a:srgbClr val="5B3C43"/>
              </a:buClr>
              <a:buSzPts val="1600"/>
              <a:buNone/>
              <a:defRPr sz="1600">
                <a:solidFill>
                  <a:srgbClr val="5B3C43"/>
                </a:solidFill>
              </a:defRPr>
            </a:lvl2pPr>
            <a:lvl3pPr lvl="2" rtl="0">
              <a:spcBef>
                <a:spcPts val="0"/>
              </a:spcBef>
              <a:spcAft>
                <a:spcPts val="0"/>
              </a:spcAft>
              <a:buClr>
                <a:srgbClr val="5B3C43"/>
              </a:buClr>
              <a:buSzPts val="1600"/>
              <a:buNone/>
              <a:defRPr sz="1600">
                <a:solidFill>
                  <a:srgbClr val="5B3C43"/>
                </a:solidFill>
              </a:defRPr>
            </a:lvl3pPr>
            <a:lvl4pPr lvl="3" rtl="0">
              <a:spcBef>
                <a:spcPts val="0"/>
              </a:spcBef>
              <a:spcAft>
                <a:spcPts val="0"/>
              </a:spcAft>
              <a:buClr>
                <a:srgbClr val="5B3C43"/>
              </a:buClr>
              <a:buSzPts val="1600"/>
              <a:buNone/>
              <a:defRPr sz="1600">
                <a:solidFill>
                  <a:srgbClr val="5B3C43"/>
                </a:solidFill>
              </a:defRPr>
            </a:lvl4pPr>
            <a:lvl5pPr lvl="4" rtl="0">
              <a:spcBef>
                <a:spcPts val="0"/>
              </a:spcBef>
              <a:spcAft>
                <a:spcPts val="0"/>
              </a:spcAft>
              <a:buClr>
                <a:srgbClr val="5B3C43"/>
              </a:buClr>
              <a:buSzPts val="1600"/>
              <a:buNone/>
              <a:defRPr sz="1600">
                <a:solidFill>
                  <a:srgbClr val="5B3C43"/>
                </a:solidFill>
              </a:defRPr>
            </a:lvl5pPr>
            <a:lvl6pPr lvl="5" rtl="0">
              <a:spcBef>
                <a:spcPts val="0"/>
              </a:spcBef>
              <a:spcAft>
                <a:spcPts val="0"/>
              </a:spcAft>
              <a:buClr>
                <a:srgbClr val="5B3C43"/>
              </a:buClr>
              <a:buSzPts val="1600"/>
              <a:buNone/>
              <a:defRPr sz="1600">
                <a:solidFill>
                  <a:srgbClr val="5B3C43"/>
                </a:solidFill>
              </a:defRPr>
            </a:lvl6pPr>
            <a:lvl7pPr lvl="6" rtl="0">
              <a:spcBef>
                <a:spcPts val="0"/>
              </a:spcBef>
              <a:spcAft>
                <a:spcPts val="0"/>
              </a:spcAft>
              <a:buClr>
                <a:srgbClr val="5B3C43"/>
              </a:buClr>
              <a:buSzPts val="1600"/>
              <a:buNone/>
              <a:defRPr sz="1600">
                <a:solidFill>
                  <a:srgbClr val="5B3C43"/>
                </a:solidFill>
              </a:defRPr>
            </a:lvl7pPr>
            <a:lvl8pPr lvl="7" rtl="0">
              <a:spcBef>
                <a:spcPts val="0"/>
              </a:spcBef>
              <a:spcAft>
                <a:spcPts val="0"/>
              </a:spcAft>
              <a:buClr>
                <a:srgbClr val="5B3C43"/>
              </a:buClr>
              <a:buSzPts val="1600"/>
              <a:buNone/>
              <a:defRPr sz="1600">
                <a:solidFill>
                  <a:srgbClr val="5B3C43"/>
                </a:solidFill>
              </a:defRPr>
            </a:lvl8pPr>
            <a:lvl9pPr lvl="8" rtl="0">
              <a:spcBef>
                <a:spcPts val="0"/>
              </a:spcBef>
              <a:spcAft>
                <a:spcPts val="0"/>
              </a:spcAft>
              <a:buClr>
                <a:srgbClr val="5B3C43"/>
              </a:buClr>
              <a:buSzPts val="1600"/>
              <a:buNone/>
              <a:defRPr sz="1600">
                <a:solidFill>
                  <a:srgbClr val="5B3C43"/>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ext">
  <p:cSld name="CUSTOM_27_1_1">
    <p:spTree>
      <p:nvGrpSpPr>
        <p:cNvPr id="1" name="Shape 182"/>
        <p:cNvGrpSpPr/>
        <p:nvPr/>
      </p:nvGrpSpPr>
      <p:grpSpPr>
        <a:xfrm>
          <a:off x="0" y="0"/>
          <a:ext cx="0" cy="0"/>
          <a:chOff x="0" y="0"/>
          <a:chExt cx="0" cy="0"/>
        </a:xfrm>
      </p:grpSpPr>
      <p:sp>
        <p:nvSpPr>
          <p:cNvPr id="183" name="Google Shape;183;p15"/>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5B3C43"/>
              </a:buClr>
              <a:buSzPts val="800"/>
              <a:buNone/>
              <a:defRPr sz="800">
                <a:solidFill>
                  <a:srgbClr val="5B3C43"/>
                </a:solidFill>
              </a:defRPr>
            </a:lvl1pPr>
            <a:lvl2pPr lvl="1" algn="ctr" rtl="0">
              <a:spcBef>
                <a:spcPts val="0"/>
              </a:spcBef>
              <a:spcAft>
                <a:spcPts val="0"/>
              </a:spcAft>
              <a:buClr>
                <a:srgbClr val="D9D9D9"/>
              </a:buClr>
              <a:buSzPts val="1200"/>
              <a:buNone/>
              <a:defRPr sz="1200">
                <a:solidFill>
                  <a:srgbClr val="D9D9D9"/>
                </a:solidFill>
              </a:defRPr>
            </a:lvl2pPr>
            <a:lvl3pPr lvl="2" algn="ctr" rtl="0">
              <a:spcBef>
                <a:spcPts val="0"/>
              </a:spcBef>
              <a:spcAft>
                <a:spcPts val="0"/>
              </a:spcAft>
              <a:buClr>
                <a:srgbClr val="D9D9D9"/>
              </a:buClr>
              <a:buSzPts val="1200"/>
              <a:buNone/>
              <a:defRPr sz="1200">
                <a:solidFill>
                  <a:srgbClr val="D9D9D9"/>
                </a:solidFill>
              </a:defRPr>
            </a:lvl3pPr>
            <a:lvl4pPr lvl="3" algn="ctr" rtl="0">
              <a:spcBef>
                <a:spcPts val="0"/>
              </a:spcBef>
              <a:spcAft>
                <a:spcPts val="0"/>
              </a:spcAft>
              <a:buClr>
                <a:srgbClr val="D9D9D9"/>
              </a:buClr>
              <a:buSzPts val="1200"/>
              <a:buNone/>
              <a:defRPr sz="1200">
                <a:solidFill>
                  <a:srgbClr val="D9D9D9"/>
                </a:solidFill>
              </a:defRPr>
            </a:lvl4pPr>
            <a:lvl5pPr lvl="4" algn="ctr" rtl="0">
              <a:spcBef>
                <a:spcPts val="0"/>
              </a:spcBef>
              <a:spcAft>
                <a:spcPts val="0"/>
              </a:spcAft>
              <a:buClr>
                <a:srgbClr val="D9D9D9"/>
              </a:buClr>
              <a:buSzPts val="1200"/>
              <a:buNone/>
              <a:defRPr sz="1200">
                <a:solidFill>
                  <a:srgbClr val="D9D9D9"/>
                </a:solidFill>
              </a:defRPr>
            </a:lvl5pPr>
            <a:lvl6pPr lvl="5" algn="ctr" rtl="0">
              <a:spcBef>
                <a:spcPts val="0"/>
              </a:spcBef>
              <a:spcAft>
                <a:spcPts val="0"/>
              </a:spcAft>
              <a:buClr>
                <a:srgbClr val="D9D9D9"/>
              </a:buClr>
              <a:buSzPts val="1200"/>
              <a:buNone/>
              <a:defRPr sz="1200">
                <a:solidFill>
                  <a:srgbClr val="D9D9D9"/>
                </a:solidFill>
              </a:defRPr>
            </a:lvl6pPr>
            <a:lvl7pPr lvl="6" algn="ctr" rtl="0">
              <a:spcBef>
                <a:spcPts val="0"/>
              </a:spcBef>
              <a:spcAft>
                <a:spcPts val="0"/>
              </a:spcAft>
              <a:buClr>
                <a:srgbClr val="D9D9D9"/>
              </a:buClr>
              <a:buSzPts val="1200"/>
              <a:buNone/>
              <a:defRPr sz="1200">
                <a:solidFill>
                  <a:srgbClr val="D9D9D9"/>
                </a:solidFill>
              </a:defRPr>
            </a:lvl7pPr>
            <a:lvl8pPr lvl="7" algn="ctr" rtl="0">
              <a:spcBef>
                <a:spcPts val="0"/>
              </a:spcBef>
              <a:spcAft>
                <a:spcPts val="0"/>
              </a:spcAft>
              <a:buClr>
                <a:srgbClr val="D9D9D9"/>
              </a:buClr>
              <a:buSzPts val="1200"/>
              <a:buNone/>
              <a:defRPr sz="1200">
                <a:solidFill>
                  <a:srgbClr val="D9D9D9"/>
                </a:solidFill>
              </a:defRPr>
            </a:lvl8pPr>
            <a:lvl9pPr lvl="8" algn="ctr" rtl="0">
              <a:spcBef>
                <a:spcPts val="0"/>
              </a:spcBef>
              <a:spcAft>
                <a:spcPts val="0"/>
              </a:spcAft>
              <a:buClr>
                <a:srgbClr val="D9D9D9"/>
              </a:buClr>
              <a:buSzPts val="1200"/>
              <a:buNone/>
              <a:defRPr sz="1200">
                <a:solidFill>
                  <a:srgbClr val="D9D9D9"/>
                </a:solidFill>
              </a:defRPr>
            </a:lvl9pPr>
          </a:lstStyle>
          <a:p>
            <a:endParaRPr/>
          </a:p>
        </p:txBody>
      </p:sp>
      <p:sp>
        <p:nvSpPr>
          <p:cNvPr id="184" name="Google Shape;184;p15"/>
          <p:cNvSpPr/>
          <p:nvPr/>
        </p:nvSpPr>
        <p:spPr>
          <a:xfrm>
            <a:off x="251200" y="4484007"/>
            <a:ext cx="408300" cy="4083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5"/>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lvl1pPr lvl="0" algn="ctr" rtl="0">
              <a:buNone/>
              <a:defRPr sz="1000" b="1">
                <a:solidFill>
                  <a:srgbClr val="5B3C43"/>
                </a:solidFill>
                <a:latin typeface="Josefin Sans"/>
                <a:ea typeface="Josefin Sans"/>
                <a:cs typeface="Josefin Sans"/>
                <a:sym typeface="Josefin Sans"/>
              </a:defRPr>
            </a:lvl1pPr>
            <a:lvl2pPr lvl="1" algn="ctr" rtl="0">
              <a:buNone/>
              <a:defRPr sz="1000" b="1">
                <a:solidFill>
                  <a:srgbClr val="5B3C43"/>
                </a:solidFill>
                <a:latin typeface="Josefin Sans"/>
                <a:ea typeface="Josefin Sans"/>
                <a:cs typeface="Josefin Sans"/>
                <a:sym typeface="Josefin Sans"/>
              </a:defRPr>
            </a:lvl2pPr>
            <a:lvl3pPr lvl="2" algn="ctr" rtl="0">
              <a:buNone/>
              <a:defRPr sz="1000" b="1">
                <a:solidFill>
                  <a:srgbClr val="5B3C43"/>
                </a:solidFill>
                <a:latin typeface="Josefin Sans"/>
                <a:ea typeface="Josefin Sans"/>
                <a:cs typeface="Josefin Sans"/>
                <a:sym typeface="Josefin Sans"/>
              </a:defRPr>
            </a:lvl3pPr>
            <a:lvl4pPr lvl="3" algn="ctr" rtl="0">
              <a:buNone/>
              <a:defRPr sz="1000" b="1">
                <a:solidFill>
                  <a:srgbClr val="5B3C43"/>
                </a:solidFill>
                <a:latin typeface="Josefin Sans"/>
                <a:ea typeface="Josefin Sans"/>
                <a:cs typeface="Josefin Sans"/>
                <a:sym typeface="Josefin Sans"/>
              </a:defRPr>
            </a:lvl4pPr>
            <a:lvl5pPr lvl="4" algn="ctr" rtl="0">
              <a:buNone/>
              <a:defRPr sz="1000" b="1">
                <a:solidFill>
                  <a:srgbClr val="5B3C43"/>
                </a:solidFill>
                <a:latin typeface="Josefin Sans"/>
                <a:ea typeface="Josefin Sans"/>
                <a:cs typeface="Josefin Sans"/>
                <a:sym typeface="Josefin Sans"/>
              </a:defRPr>
            </a:lvl5pPr>
            <a:lvl6pPr lvl="5" algn="ctr" rtl="0">
              <a:buNone/>
              <a:defRPr sz="1000" b="1">
                <a:solidFill>
                  <a:srgbClr val="5B3C43"/>
                </a:solidFill>
                <a:latin typeface="Josefin Sans"/>
                <a:ea typeface="Josefin Sans"/>
                <a:cs typeface="Josefin Sans"/>
                <a:sym typeface="Josefin Sans"/>
              </a:defRPr>
            </a:lvl6pPr>
            <a:lvl7pPr lvl="6" algn="ctr" rtl="0">
              <a:buNone/>
              <a:defRPr sz="1000" b="1">
                <a:solidFill>
                  <a:srgbClr val="5B3C43"/>
                </a:solidFill>
                <a:latin typeface="Josefin Sans"/>
                <a:ea typeface="Josefin Sans"/>
                <a:cs typeface="Josefin Sans"/>
                <a:sym typeface="Josefin Sans"/>
              </a:defRPr>
            </a:lvl7pPr>
            <a:lvl8pPr lvl="7" algn="ctr" rtl="0">
              <a:buNone/>
              <a:defRPr sz="1000" b="1">
                <a:solidFill>
                  <a:srgbClr val="5B3C43"/>
                </a:solidFill>
                <a:latin typeface="Josefin Sans"/>
                <a:ea typeface="Josefin Sans"/>
                <a:cs typeface="Josefin Sans"/>
                <a:sym typeface="Josefin Sans"/>
              </a:defRPr>
            </a:lvl8pPr>
            <a:lvl9pPr lvl="8" algn="ctr" rtl="0">
              <a:buNone/>
              <a:defRPr sz="1000" b="1">
                <a:solidFill>
                  <a:srgbClr val="5B3C43"/>
                </a:solidFill>
                <a:latin typeface="Josefin Sans"/>
                <a:ea typeface="Josefin Sans"/>
                <a:cs typeface="Josefin Sans"/>
                <a:sym typeface="Josefin Sans"/>
              </a:defRPr>
            </a:lvl9p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a:t>
            </a:fld>
            <a:endParaRPr/>
          </a:p>
        </p:txBody>
      </p:sp>
      <p:sp>
        <p:nvSpPr>
          <p:cNvPr id="186" name="Google Shape;186;p15"/>
          <p:cNvSpPr txBox="1">
            <a:spLocks noGrp="1"/>
          </p:cNvSpPr>
          <p:nvPr>
            <p:ph type="ctrTitle" idx="2"/>
          </p:nvPr>
        </p:nvSpPr>
        <p:spPr>
          <a:xfrm>
            <a:off x="1092420" y="-673675"/>
            <a:ext cx="2200500" cy="20541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5B3C43"/>
              </a:buClr>
              <a:buSzPts val="1800"/>
              <a:buNone/>
              <a:defRPr sz="1800">
                <a:solidFill>
                  <a:srgbClr val="5B3C43"/>
                </a:solidFill>
              </a:defRPr>
            </a:lvl1pPr>
            <a:lvl2pPr lvl="1" rtl="0">
              <a:spcBef>
                <a:spcPts val="0"/>
              </a:spcBef>
              <a:spcAft>
                <a:spcPts val="0"/>
              </a:spcAft>
              <a:buClr>
                <a:srgbClr val="5B3C43"/>
              </a:buClr>
              <a:buSzPts val="1600"/>
              <a:buNone/>
              <a:defRPr sz="1600">
                <a:solidFill>
                  <a:srgbClr val="5B3C43"/>
                </a:solidFill>
              </a:defRPr>
            </a:lvl2pPr>
            <a:lvl3pPr lvl="2" rtl="0">
              <a:spcBef>
                <a:spcPts val="0"/>
              </a:spcBef>
              <a:spcAft>
                <a:spcPts val="0"/>
              </a:spcAft>
              <a:buClr>
                <a:srgbClr val="5B3C43"/>
              </a:buClr>
              <a:buSzPts val="1600"/>
              <a:buNone/>
              <a:defRPr sz="1600">
                <a:solidFill>
                  <a:srgbClr val="5B3C43"/>
                </a:solidFill>
              </a:defRPr>
            </a:lvl3pPr>
            <a:lvl4pPr lvl="3" rtl="0">
              <a:spcBef>
                <a:spcPts val="0"/>
              </a:spcBef>
              <a:spcAft>
                <a:spcPts val="0"/>
              </a:spcAft>
              <a:buClr>
                <a:srgbClr val="5B3C43"/>
              </a:buClr>
              <a:buSzPts val="1600"/>
              <a:buNone/>
              <a:defRPr sz="1600">
                <a:solidFill>
                  <a:srgbClr val="5B3C43"/>
                </a:solidFill>
              </a:defRPr>
            </a:lvl4pPr>
            <a:lvl5pPr lvl="4" rtl="0">
              <a:spcBef>
                <a:spcPts val="0"/>
              </a:spcBef>
              <a:spcAft>
                <a:spcPts val="0"/>
              </a:spcAft>
              <a:buClr>
                <a:srgbClr val="5B3C43"/>
              </a:buClr>
              <a:buSzPts val="1600"/>
              <a:buNone/>
              <a:defRPr sz="1600">
                <a:solidFill>
                  <a:srgbClr val="5B3C43"/>
                </a:solidFill>
              </a:defRPr>
            </a:lvl5pPr>
            <a:lvl6pPr lvl="5" rtl="0">
              <a:spcBef>
                <a:spcPts val="0"/>
              </a:spcBef>
              <a:spcAft>
                <a:spcPts val="0"/>
              </a:spcAft>
              <a:buClr>
                <a:srgbClr val="5B3C43"/>
              </a:buClr>
              <a:buSzPts val="1600"/>
              <a:buNone/>
              <a:defRPr sz="1600">
                <a:solidFill>
                  <a:srgbClr val="5B3C43"/>
                </a:solidFill>
              </a:defRPr>
            </a:lvl6pPr>
            <a:lvl7pPr lvl="6" rtl="0">
              <a:spcBef>
                <a:spcPts val="0"/>
              </a:spcBef>
              <a:spcAft>
                <a:spcPts val="0"/>
              </a:spcAft>
              <a:buClr>
                <a:srgbClr val="5B3C43"/>
              </a:buClr>
              <a:buSzPts val="1600"/>
              <a:buNone/>
              <a:defRPr sz="1600">
                <a:solidFill>
                  <a:srgbClr val="5B3C43"/>
                </a:solidFill>
              </a:defRPr>
            </a:lvl7pPr>
            <a:lvl8pPr lvl="7" rtl="0">
              <a:spcBef>
                <a:spcPts val="0"/>
              </a:spcBef>
              <a:spcAft>
                <a:spcPts val="0"/>
              </a:spcAft>
              <a:buClr>
                <a:srgbClr val="5B3C43"/>
              </a:buClr>
              <a:buSzPts val="1600"/>
              <a:buNone/>
              <a:defRPr sz="1600">
                <a:solidFill>
                  <a:srgbClr val="5B3C43"/>
                </a:solidFill>
              </a:defRPr>
            </a:lvl8pPr>
            <a:lvl9pPr lvl="8" rtl="0">
              <a:spcBef>
                <a:spcPts val="0"/>
              </a:spcBef>
              <a:spcAft>
                <a:spcPts val="0"/>
              </a:spcAft>
              <a:buClr>
                <a:srgbClr val="5B3C43"/>
              </a:buClr>
              <a:buSzPts val="1600"/>
              <a:buNone/>
              <a:defRPr sz="1600">
                <a:solidFill>
                  <a:srgbClr val="5B3C43"/>
                </a:solidFill>
              </a:defRPr>
            </a:lvl9pPr>
          </a:lstStyle>
          <a:p>
            <a:endParaRPr/>
          </a:p>
        </p:txBody>
      </p:sp>
      <p:sp>
        <p:nvSpPr>
          <p:cNvPr id="187" name="Google Shape;187;p15"/>
          <p:cNvSpPr/>
          <p:nvPr/>
        </p:nvSpPr>
        <p:spPr>
          <a:xfrm>
            <a:off x="1087707" y="1454925"/>
            <a:ext cx="6966600" cy="3437400"/>
          </a:xfrm>
          <a:prstGeom prst="rect">
            <a:avLst/>
          </a:prstGeom>
          <a:solidFill>
            <a:srgbClr val="7A331B">
              <a:alpha val="530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5"/>
          <p:cNvSpPr txBox="1">
            <a:spLocks noGrp="1"/>
          </p:cNvSpPr>
          <p:nvPr>
            <p:ph type="subTitle" idx="1"/>
          </p:nvPr>
        </p:nvSpPr>
        <p:spPr>
          <a:xfrm>
            <a:off x="1461225" y="1863250"/>
            <a:ext cx="5921400" cy="2620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5B3C43"/>
              </a:buClr>
              <a:buSzPts val="1100"/>
              <a:buNone/>
              <a:defRPr sz="1100">
                <a:solidFill>
                  <a:srgbClr val="5B3C43"/>
                </a:solidFill>
              </a:defRPr>
            </a:lvl1pPr>
            <a:lvl2pPr lvl="1" rtl="0">
              <a:lnSpc>
                <a:spcPct val="100000"/>
              </a:lnSpc>
              <a:spcBef>
                <a:spcPts val="0"/>
              </a:spcBef>
              <a:spcAft>
                <a:spcPts val="0"/>
              </a:spcAft>
              <a:buClr>
                <a:srgbClr val="5B3C43"/>
              </a:buClr>
              <a:buSzPts val="1100"/>
              <a:buNone/>
              <a:defRPr sz="1100">
                <a:solidFill>
                  <a:srgbClr val="5B3C43"/>
                </a:solidFill>
              </a:defRPr>
            </a:lvl2pPr>
            <a:lvl3pPr lvl="2" rtl="0">
              <a:lnSpc>
                <a:spcPct val="100000"/>
              </a:lnSpc>
              <a:spcBef>
                <a:spcPts val="0"/>
              </a:spcBef>
              <a:spcAft>
                <a:spcPts val="0"/>
              </a:spcAft>
              <a:buClr>
                <a:srgbClr val="5B3C43"/>
              </a:buClr>
              <a:buSzPts val="1100"/>
              <a:buNone/>
              <a:defRPr sz="1100">
                <a:solidFill>
                  <a:srgbClr val="5B3C43"/>
                </a:solidFill>
              </a:defRPr>
            </a:lvl3pPr>
            <a:lvl4pPr lvl="3" rtl="0">
              <a:lnSpc>
                <a:spcPct val="100000"/>
              </a:lnSpc>
              <a:spcBef>
                <a:spcPts val="0"/>
              </a:spcBef>
              <a:spcAft>
                <a:spcPts val="0"/>
              </a:spcAft>
              <a:buClr>
                <a:srgbClr val="5B3C43"/>
              </a:buClr>
              <a:buSzPts val="1100"/>
              <a:buNone/>
              <a:defRPr sz="1100">
                <a:solidFill>
                  <a:srgbClr val="5B3C43"/>
                </a:solidFill>
              </a:defRPr>
            </a:lvl4pPr>
            <a:lvl5pPr lvl="4" rtl="0">
              <a:lnSpc>
                <a:spcPct val="100000"/>
              </a:lnSpc>
              <a:spcBef>
                <a:spcPts val="0"/>
              </a:spcBef>
              <a:spcAft>
                <a:spcPts val="0"/>
              </a:spcAft>
              <a:buClr>
                <a:srgbClr val="5B3C43"/>
              </a:buClr>
              <a:buSzPts val="1100"/>
              <a:buNone/>
              <a:defRPr sz="1100">
                <a:solidFill>
                  <a:srgbClr val="5B3C43"/>
                </a:solidFill>
              </a:defRPr>
            </a:lvl5pPr>
            <a:lvl6pPr lvl="5" rtl="0">
              <a:lnSpc>
                <a:spcPct val="100000"/>
              </a:lnSpc>
              <a:spcBef>
                <a:spcPts val="0"/>
              </a:spcBef>
              <a:spcAft>
                <a:spcPts val="0"/>
              </a:spcAft>
              <a:buClr>
                <a:srgbClr val="5B3C43"/>
              </a:buClr>
              <a:buSzPts val="1100"/>
              <a:buNone/>
              <a:defRPr sz="1100">
                <a:solidFill>
                  <a:srgbClr val="5B3C43"/>
                </a:solidFill>
              </a:defRPr>
            </a:lvl6pPr>
            <a:lvl7pPr lvl="6" rtl="0">
              <a:lnSpc>
                <a:spcPct val="100000"/>
              </a:lnSpc>
              <a:spcBef>
                <a:spcPts val="0"/>
              </a:spcBef>
              <a:spcAft>
                <a:spcPts val="0"/>
              </a:spcAft>
              <a:buClr>
                <a:srgbClr val="5B3C43"/>
              </a:buClr>
              <a:buSzPts val="1100"/>
              <a:buNone/>
              <a:defRPr sz="1100">
                <a:solidFill>
                  <a:srgbClr val="5B3C43"/>
                </a:solidFill>
              </a:defRPr>
            </a:lvl7pPr>
            <a:lvl8pPr lvl="7" rtl="0">
              <a:lnSpc>
                <a:spcPct val="100000"/>
              </a:lnSpc>
              <a:spcBef>
                <a:spcPts val="0"/>
              </a:spcBef>
              <a:spcAft>
                <a:spcPts val="0"/>
              </a:spcAft>
              <a:buClr>
                <a:srgbClr val="5B3C43"/>
              </a:buClr>
              <a:buSzPts val="1100"/>
              <a:buNone/>
              <a:defRPr sz="1100">
                <a:solidFill>
                  <a:srgbClr val="5B3C43"/>
                </a:solidFill>
              </a:defRPr>
            </a:lvl8pPr>
            <a:lvl9pPr lvl="8" rtl="0">
              <a:lnSpc>
                <a:spcPct val="100000"/>
              </a:lnSpc>
              <a:spcBef>
                <a:spcPts val="0"/>
              </a:spcBef>
              <a:spcAft>
                <a:spcPts val="0"/>
              </a:spcAft>
              <a:buClr>
                <a:srgbClr val="5B3C43"/>
              </a:buClr>
              <a:buSzPts val="1100"/>
              <a:buNone/>
              <a:defRPr sz="1100">
                <a:solidFill>
                  <a:srgbClr val="5B3C43"/>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3F3F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1pPr>
            <a:lvl2pPr lvl="1"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2pPr>
            <a:lvl3pPr lvl="2"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3pPr>
            <a:lvl4pPr lvl="3"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4pPr>
            <a:lvl5pPr lvl="4"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5pPr>
            <a:lvl6pPr lvl="5"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6pPr>
            <a:lvl7pPr lvl="6"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7pPr>
            <a:lvl8pPr lvl="7"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8pPr>
            <a:lvl9pPr lvl="8" rtl="0">
              <a:spcBef>
                <a:spcPts val="0"/>
              </a:spcBef>
              <a:spcAft>
                <a:spcPts val="0"/>
              </a:spcAft>
              <a:buClr>
                <a:srgbClr val="5B3C43"/>
              </a:buClr>
              <a:buSzPts val="2800"/>
              <a:buFont typeface="Josefin Sans"/>
              <a:buNone/>
              <a:defRPr sz="2800" b="1">
                <a:solidFill>
                  <a:srgbClr val="5B3C43"/>
                </a:solidFill>
                <a:latin typeface="Josefin Sans"/>
                <a:ea typeface="Josefin Sans"/>
                <a:cs typeface="Josefin Sans"/>
                <a:sym typeface="Josefin Sa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1pPr>
            <a:lvl2pPr marL="914400" lvl="1"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2pPr>
            <a:lvl3pPr marL="1371600" lvl="2"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3pPr>
            <a:lvl4pPr marL="1828800" lvl="3"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4pPr>
            <a:lvl5pPr marL="2286000" lvl="4"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5pPr>
            <a:lvl6pPr marL="2743200" lvl="5"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6pPr>
            <a:lvl7pPr marL="3200400" lvl="6"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7pPr>
            <a:lvl8pPr marL="3657600" lvl="7" indent="-304800" rtl="0">
              <a:lnSpc>
                <a:spcPct val="115000"/>
              </a:lnSpc>
              <a:spcBef>
                <a:spcPts val="1600"/>
              </a:spcBef>
              <a:spcAft>
                <a:spcPts val="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8pPr>
            <a:lvl9pPr marL="4114800" lvl="8" indent="-304800" rtl="0">
              <a:lnSpc>
                <a:spcPct val="115000"/>
              </a:lnSpc>
              <a:spcBef>
                <a:spcPts val="1600"/>
              </a:spcBef>
              <a:spcAft>
                <a:spcPts val="1600"/>
              </a:spcAft>
              <a:buClr>
                <a:srgbClr val="5B3C43"/>
              </a:buClr>
              <a:buSzPts val="1200"/>
              <a:buFont typeface="Fira Sans Condensed Light"/>
              <a:buChar char="■"/>
              <a:defRPr sz="1200">
                <a:solidFill>
                  <a:srgbClr val="5B3C43"/>
                </a:solidFill>
                <a:latin typeface="Fira Sans Condensed Light"/>
                <a:ea typeface="Fira Sans Condensed Light"/>
                <a:cs typeface="Fira Sans Condensed Light"/>
                <a:sym typeface="Fira Sans Condensed Light"/>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rtl="0">
              <a:buNone/>
              <a:defRPr sz="1100">
                <a:solidFill>
                  <a:srgbClr val="666666"/>
                </a:solidFill>
                <a:latin typeface="Roboto Slab Regular"/>
                <a:ea typeface="Roboto Slab Regular"/>
                <a:cs typeface="Roboto Slab Regular"/>
                <a:sym typeface="Roboto Slab Regular"/>
              </a:defRPr>
            </a:lvl1pPr>
            <a:lvl2pPr lvl="1" algn="r" rtl="0">
              <a:buNone/>
              <a:defRPr sz="1100">
                <a:solidFill>
                  <a:srgbClr val="666666"/>
                </a:solidFill>
                <a:latin typeface="Roboto Slab Regular"/>
                <a:ea typeface="Roboto Slab Regular"/>
                <a:cs typeface="Roboto Slab Regular"/>
                <a:sym typeface="Roboto Slab Regular"/>
              </a:defRPr>
            </a:lvl2pPr>
            <a:lvl3pPr lvl="2" algn="r" rtl="0">
              <a:buNone/>
              <a:defRPr sz="1100">
                <a:solidFill>
                  <a:srgbClr val="666666"/>
                </a:solidFill>
                <a:latin typeface="Roboto Slab Regular"/>
                <a:ea typeface="Roboto Slab Regular"/>
                <a:cs typeface="Roboto Slab Regular"/>
                <a:sym typeface="Roboto Slab Regular"/>
              </a:defRPr>
            </a:lvl3pPr>
            <a:lvl4pPr lvl="3" algn="r" rtl="0">
              <a:buNone/>
              <a:defRPr sz="1100">
                <a:solidFill>
                  <a:srgbClr val="666666"/>
                </a:solidFill>
                <a:latin typeface="Roboto Slab Regular"/>
                <a:ea typeface="Roboto Slab Regular"/>
                <a:cs typeface="Roboto Slab Regular"/>
                <a:sym typeface="Roboto Slab Regular"/>
              </a:defRPr>
            </a:lvl4pPr>
            <a:lvl5pPr lvl="4" algn="r" rtl="0">
              <a:buNone/>
              <a:defRPr sz="1100">
                <a:solidFill>
                  <a:srgbClr val="666666"/>
                </a:solidFill>
                <a:latin typeface="Roboto Slab Regular"/>
                <a:ea typeface="Roboto Slab Regular"/>
                <a:cs typeface="Roboto Slab Regular"/>
                <a:sym typeface="Roboto Slab Regular"/>
              </a:defRPr>
            </a:lvl5pPr>
            <a:lvl6pPr lvl="5" algn="r" rtl="0">
              <a:buNone/>
              <a:defRPr sz="1100">
                <a:solidFill>
                  <a:srgbClr val="666666"/>
                </a:solidFill>
                <a:latin typeface="Roboto Slab Regular"/>
                <a:ea typeface="Roboto Slab Regular"/>
                <a:cs typeface="Roboto Slab Regular"/>
                <a:sym typeface="Roboto Slab Regular"/>
              </a:defRPr>
            </a:lvl6pPr>
            <a:lvl7pPr lvl="6" algn="r" rtl="0">
              <a:buNone/>
              <a:defRPr sz="1100">
                <a:solidFill>
                  <a:srgbClr val="666666"/>
                </a:solidFill>
                <a:latin typeface="Roboto Slab Regular"/>
                <a:ea typeface="Roboto Slab Regular"/>
                <a:cs typeface="Roboto Slab Regular"/>
                <a:sym typeface="Roboto Slab Regular"/>
              </a:defRPr>
            </a:lvl7pPr>
            <a:lvl8pPr lvl="7" algn="r" rtl="0">
              <a:buNone/>
              <a:defRPr sz="1100">
                <a:solidFill>
                  <a:srgbClr val="666666"/>
                </a:solidFill>
                <a:latin typeface="Roboto Slab Regular"/>
                <a:ea typeface="Roboto Slab Regular"/>
                <a:cs typeface="Roboto Slab Regular"/>
                <a:sym typeface="Roboto Slab Regular"/>
              </a:defRPr>
            </a:lvl8pPr>
            <a:lvl9pPr lvl="8" algn="r" rtl="0">
              <a:buNone/>
              <a:defRPr sz="1100">
                <a:solidFill>
                  <a:srgbClr val="666666"/>
                </a:solidFill>
                <a:latin typeface="Roboto Slab Regular"/>
                <a:ea typeface="Roboto Slab Regular"/>
                <a:cs typeface="Roboto Slab Regular"/>
                <a:sym typeface="Roboto Slab Regular"/>
              </a:defRPr>
            </a:lvl9pPr>
          </a:lstStyle>
          <a:p>
            <a:pPr marL="0" lvl="0" indent="0" algn="r" rtl="0">
              <a:spcBef>
                <a:spcPts val="0"/>
              </a:spcBef>
              <a:spcAft>
                <a:spcPts val="0"/>
              </a:spcAft>
              <a:buNone/>
            </a:pPr>
            <a:fld id="{00000000-1234-1234-1234-123412341234}" type="slidenum">
              <a:rPr lang="e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7" r:id="rId4"/>
    <p:sldLayoutId id="2147483658" r:id="rId5"/>
    <p:sldLayoutId id="2147483660" r:id="rId6"/>
    <p:sldLayoutId id="2147483661"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4"/>
        <p:cNvGrpSpPr/>
        <p:nvPr/>
      </p:nvGrpSpPr>
      <p:grpSpPr>
        <a:xfrm>
          <a:off x="0" y="0"/>
          <a:ext cx="0" cy="0"/>
          <a:chOff x="0" y="0"/>
          <a:chExt cx="0" cy="0"/>
        </a:xfrm>
      </p:grpSpPr>
      <p:sp>
        <p:nvSpPr>
          <p:cNvPr id="206" name="Google Shape;206;p20"/>
          <p:cNvSpPr txBox="1">
            <a:spLocks noGrp="1"/>
          </p:cNvSpPr>
          <p:nvPr>
            <p:ph type="ctrTitle"/>
          </p:nvPr>
        </p:nvSpPr>
        <p:spPr>
          <a:xfrm>
            <a:off x="914399" y="1983179"/>
            <a:ext cx="7293275" cy="1189200"/>
          </a:xfrm>
          <a:prstGeom prst="rect">
            <a:avLst/>
          </a:prstGeom>
        </p:spPr>
        <p:txBody>
          <a:bodyPr spcFirstLastPara="1" wrap="square" lIns="91425" tIns="91425" rIns="91425" bIns="91425" anchor="b" anchorCtr="0">
            <a:noAutofit/>
          </a:bodyPr>
          <a:lstStyle/>
          <a:p>
            <a:pPr lvl="0"/>
            <a:r>
              <a:rPr lang="en-US" b="0" dirty="0"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Analysis and redesign </a:t>
            </a:r>
            <a:r>
              <a:rPr lang="en-US" b="0" dirty="0" err="1"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Mofeed</a:t>
            </a:r>
            <a:r>
              <a:rPr lang="en-US" b="0" dirty="0"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 Al-</a:t>
            </a:r>
            <a:r>
              <a:rPr lang="en-US" b="0" dirty="0" err="1"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Shami</a:t>
            </a:r>
            <a:r>
              <a:rPr lang="en-US" b="0" dirty="0"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 building </a:t>
            </a:r>
            <a:br>
              <a:rPr lang="en-US" b="0" dirty="0"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br>
            <a:r>
              <a:rPr lang="en-US" b="0" dirty="0" smtClean="0">
                <a:ln w="18415" cmpd="sng">
                  <a:solidFill>
                    <a:srgbClr val="FFFFFF"/>
                  </a:solidFill>
                  <a:prstDash val="solid"/>
                </a:ln>
                <a:effectLst>
                  <a:outerShdw blurRad="63500" dir="3600000" algn="tl" rotWithShape="0">
                    <a:srgbClr val="000000">
                      <a:alpha val="70000"/>
                    </a:srgbClr>
                  </a:outerShdw>
                </a:effectLst>
                <a:latin typeface="Josefin Sans" charset="0"/>
                <a:cs typeface="+mj-cs"/>
              </a:rPr>
              <a:t> Case Study in Nablus, Palestine</a:t>
            </a:r>
            <a:endParaRPr b="0" dirty="0">
              <a:ln w="18415" cmpd="sng">
                <a:solidFill>
                  <a:srgbClr val="FFFFFF"/>
                </a:solidFill>
                <a:prstDash val="solid"/>
              </a:ln>
              <a:effectLst>
                <a:outerShdw blurRad="63500" dir="3600000" algn="tl" rotWithShape="0">
                  <a:srgbClr val="000000">
                    <a:alpha val="70000"/>
                  </a:srgbClr>
                </a:outerShdw>
              </a:effectLst>
              <a:latin typeface="Josefin Sans" charset="0"/>
              <a:cs typeface="+mj-cs"/>
            </a:endParaRPr>
          </a:p>
        </p:txBody>
      </p:sp>
      <p:pic>
        <p:nvPicPr>
          <p:cNvPr id="5" name="Picture 4">
            <a:extLst>
              <a:ext uri="{FF2B5EF4-FFF2-40B4-BE49-F238E27FC236}">
                <a16:creationId xmlns="" xmlns:a16="http://schemas.microsoft.com/office/drawing/2014/main" id="{7B281FBE-FEF8-4AEA-AD95-F728766428D1}"/>
              </a:ext>
            </a:extLst>
          </p:cNvPr>
          <p:cNvPicPr>
            <a:picLocks noChangeAspect="1"/>
          </p:cNvPicPr>
          <p:nvPr/>
        </p:nvPicPr>
        <p:blipFill>
          <a:blip r:embed="rId4">
            <a:extLst>
              <a:ext uri="{BEBA8EAE-BF5A-486C-A8C5-ECC9F3942E4B}">
                <a14:imgProps xmlns="" xmlns:a14="http://schemas.microsoft.com/office/drawing/2010/main">
                  <a14:imgLayer r:embed="rId5">
                    <a14:imgEffect>
                      <a14:backgroundRemoval t="0" b="100000" l="0" r="100000"/>
                    </a14:imgEffect>
                  </a14:imgLayer>
                </a14:imgProps>
              </a:ext>
              <a:ext uri="{28A0092B-C50C-407E-A947-70E740481C1C}">
                <a14:useLocalDpi xmlns="" xmlns:a14="http://schemas.microsoft.com/office/drawing/2010/main" val="0"/>
              </a:ext>
            </a:extLst>
          </a:blip>
          <a:stretch>
            <a:fillRect/>
          </a:stretch>
        </p:blipFill>
        <p:spPr>
          <a:xfrm>
            <a:off x="155840" y="241738"/>
            <a:ext cx="1664264" cy="1142262"/>
          </a:xfrm>
          <a:prstGeom prst="rect">
            <a:avLst/>
          </a:prstGeom>
        </p:spPr>
      </p:pic>
      <p:sp>
        <p:nvSpPr>
          <p:cNvPr id="7" name="مستطيل 6"/>
          <p:cNvSpPr/>
          <p:nvPr/>
        </p:nvSpPr>
        <p:spPr>
          <a:xfrm>
            <a:off x="1734207" y="993728"/>
            <a:ext cx="4698124" cy="923330"/>
          </a:xfrm>
          <a:prstGeom prst="rect">
            <a:avLst/>
          </a:prstGeom>
        </p:spPr>
        <p:txBody>
          <a:bodyPr wrap="square">
            <a:spAutoFit/>
          </a:bodyPr>
          <a:lstStyle/>
          <a:p>
            <a:pPr algn="ct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rPr>
              <a:t>An- </a:t>
            </a:r>
            <a:r>
              <a:rPr lang="en-US" sz="1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rPr>
              <a:t>Najah</a:t>
            </a: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rPr>
              <a:t> National University </a:t>
            </a:r>
          </a:p>
          <a:p>
            <a:pPr algn="ct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rPr>
              <a:t>Civil Engineering Department </a:t>
            </a:r>
          </a:p>
          <a:p>
            <a:pPr algn="ctr"/>
            <a:r>
              <a:rPr lang="en-US"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rPr>
              <a:t>Graduation Project </a:t>
            </a:r>
            <a:r>
              <a:rPr lang="az-Cyrl-AZ" sz="1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entury Schoolbook" panose="02040604050505020304"/>
                <a:cs typeface="+mj-cs"/>
              </a:rPr>
              <a:t>І</a:t>
            </a:r>
            <a:endParaRPr lang="en-US"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Josefin Sans" charset="0"/>
              <a:cs typeface="+mj-cs"/>
            </a:endParaRPr>
          </a:p>
        </p:txBody>
      </p:sp>
      <p:sp>
        <p:nvSpPr>
          <p:cNvPr id="9" name="مستطيل 8"/>
          <p:cNvSpPr/>
          <p:nvPr/>
        </p:nvSpPr>
        <p:spPr>
          <a:xfrm>
            <a:off x="6022428" y="4558725"/>
            <a:ext cx="3121572" cy="584775"/>
          </a:xfrm>
          <a:prstGeom prst="rect">
            <a:avLst/>
          </a:prstGeom>
        </p:spPr>
        <p:txBody>
          <a:bodyPr wrap="square">
            <a:spAutoFit/>
          </a:bodyPr>
          <a:lstStyle/>
          <a:p>
            <a:r>
              <a:rPr lang="en-US" sz="1600" b="1" kern="1200" dirty="0" smtClean="0">
                <a:solidFill>
                  <a:schemeClr val="bg1"/>
                </a:solidFill>
                <a:latin typeface="Josefin Sans" charset="0"/>
              </a:rPr>
              <a:t>Supervised by: </a:t>
            </a:r>
            <a:r>
              <a:rPr lang="en-US" sz="1600" b="1" kern="1200" spc="10" dirty="0" smtClean="0">
                <a:solidFill>
                  <a:schemeClr val="bg1"/>
                </a:solidFill>
                <a:latin typeface="Josefin Sans" charset="0"/>
              </a:rPr>
              <a:t/>
            </a:r>
            <a:br>
              <a:rPr lang="en-US" sz="1600" b="1" kern="1200" spc="10" dirty="0" smtClean="0">
                <a:solidFill>
                  <a:schemeClr val="bg1"/>
                </a:solidFill>
                <a:latin typeface="Josefin Sans" charset="0"/>
              </a:rPr>
            </a:br>
            <a:r>
              <a:rPr lang="en-US" sz="1600" b="1" kern="1200" spc="10" dirty="0" smtClean="0">
                <a:solidFill>
                  <a:schemeClr val="bg1"/>
                </a:solidFill>
                <a:latin typeface="Josefin Sans" charset="0"/>
              </a:rPr>
              <a:t>Dr. Mohammad Ghazal </a:t>
            </a:r>
            <a:endParaRPr lang="en-US" sz="1600" b="1" dirty="0">
              <a:solidFill>
                <a:schemeClr val="bg1"/>
              </a:solidFill>
              <a:latin typeface="Josefin Sans"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1100" dirty="0" smtClean="0"/>
              <a:t>Calculations </a:t>
            </a:r>
            <a:endParaRPr lang="ar-SA" sz="1100" dirty="0"/>
          </a:p>
        </p:txBody>
      </p:sp>
      <p:sp>
        <p:nvSpPr>
          <p:cNvPr id="3" name="عنصر نائب لرقم الشريحة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 smtClean="0"/>
              <a:pPr marL="0" lvl="0" indent="0" algn="ctr" rtl="0">
                <a:spcBef>
                  <a:spcPts val="0"/>
                </a:spcBef>
                <a:spcAft>
                  <a:spcPts val="0"/>
                </a:spcAft>
                <a:buNone/>
              </a:pPr>
              <a:t>10</a:t>
            </a:fld>
            <a:endParaRPr lang="es"/>
          </a:p>
        </p:txBody>
      </p:sp>
      <p:sp>
        <p:nvSpPr>
          <p:cNvPr id="5" name="Google Shape;519;p38"/>
          <p:cNvSpPr txBox="1">
            <a:spLocks/>
          </p:cNvSpPr>
          <p:nvPr/>
        </p:nvSpPr>
        <p:spPr>
          <a:xfrm>
            <a:off x="683173" y="157656"/>
            <a:ext cx="7956332" cy="4834758"/>
          </a:xfrm>
          <a:prstGeom prst="rect">
            <a:avLst/>
          </a:prstGeom>
          <a:noFill/>
          <a:ln>
            <a:noFill/>
          </a:ln>
        </p:spPr>
        <p:txBody>
          <a:bodyPr spcFirstLastPara="1" wrap="square" lIns="91425" tIns="91425" rIns="91425" bIns="91425" anchor="ctr" anchorCtr="0">
            <a:noAutofit/>
          </a:bodyPr>
          <a:lstStyle/>
          <a:p>
            <a:r>
              <a:rPr lang="en-US" sz="1250" b="1" u="sng" dirty="0" smtClean="0">
                <a:latin typeface="Josefin Sans" charset="0"/>
              </a:rPr>
              <a:t>Footing 3 :</a:t>
            </a:r>
            <a:r>
              <a:rPr lang="en-US" sz="1250" b="1" dirty="0" smtClean="0">
                <a:latin typeface="Josefin Sans" charset="0"/>
              </a:rPr>
              <a:t> </a:t>
            </a:r>
            <a:br>
              <a:rPr lang="en-US" sz="1250" b="1" dirty="0" smtClean="0">
                <a:latin typeface="Josefin Sans" charset="0"/>
              </a:rPr>
            </a:br>
            <a:r>
              <a:rPr lang="en-US" sz="1250" b="1" dirty="0" smtClean="0">
                <a:latin typeface="Josefin Sans" charset="0"/>
              </a:rPr>
              <a:t/>
            </a:r>
            <a:br>
              <a:rPr lang="en-US" sz="1250" b="1" dirty="0" smtClean="0">
                <a:latin typeface="Josefin Sans" charset="0"/>
              </a:rPr>
            </a:br>
            <a:r>
              <a:rPr lang="en-US" sz="1250" dirty="0" smtClean="0">
                <a:latin typeface="Josefin Sans" charset="0"/>
              </a:rPr>
              <a:t>Dimensions of panel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B0 = 7.33m        B1 = 3.6m</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total ultimate load (Wu) = 16.56 KN/m^2</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Dimensions of all columns = 25.60 cm</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Number of floors = 6</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Ultimate loads in panel : Wu = # of floors * B0*B1*Wu = 2.622*10^3 KN</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Weight of columns : </a:t>
            </a:r>
            <a:r>
              <a:rPr lang="en-US" sz="1250" dirty="0" err="1" smtClean="0">
                <a:latin typeface="Josefin Sans" charset="0"/>
              </a:rPr>
              <a:t>Wc</a:t>
            </a:r>
            <a:r>
              <a:rPr lang="en-US" sz="1250" dirty="0" smtClean="0">
                <a:latin typeface="Josefin Sans" charset="0"/>
              </a:rPr>
              <a:t> = 1.2*3*.25*.6*30*# of floors = 97.2 KN</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Total load on footing : Wt = Wu + </a:t>
            </a:r>
            <a:r>
              <a:rPr lang="en-US" sz="1250" dirty="0" err="1" smtClean="0">
                <a:latin typeface="Josefin Sans" charset="0"/>
              </a:rPr>
              <a:t>Wc</a:t>
            </a:r>
            <a:r>
              <a:rPr lang="en-US" sz="1250" dirty="0" smtClean="0">
                <a:latin typeface="Josefin Sans" charset="0"/>
              </a:rPr>
              <a:t> =2.719*10^3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Bearing Capacity  : </a:t>
            </a:r>
            <a:r>
              <a:rPr lang="en-US" sz="1250" dirty="0" err="1" smtClean="0">
                <a:latin typeface="Josefin Sans" charset="0"/>
              </a:rPr>
              <a:t>Bc</a:t>
            </a:r>
            <a:r>
              <a:rPr lang="en-US" sz="1250" dirty="0" smtClean="0">
                <a:latin typeface="Josefin Sans" charset="0"/>
              </a:rPr>
              <a:t> = 250 KN/ m^2</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Area = Wt / </a:t>
            </a:r>
            <a:r>
              <a:rPr lang="en-US" sz="1250" dirty="0" err="1" smtClean="0">
                <a:latin typeface="Josefin Sans" charset="0"/>
              </a:rPr>
              <a:t>Bc</a:t>
            </a:r>
            <a:r>
              <a:rPr lang="en-US" sz="1250" dirty="0" smtClean="0">
                <a:latin typeface="Josefin Sans" charset="0"/>
              </a:rPr>
              <a:t> = 10.876 m^2 , if x=2m then we can find y ,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So y = Area / 2 =5.438 m</a:t>
            </a:r>
            <a:r>
              <a:rPr lang="en-US" sz="1250" b="1" dirty="0" smtClean="0">
                <a:latin typeface="Josefin Sans" charset="0"/>
              </a:rPr>
              <a:t> .</a:t>
            </a:r>
            <a:endParaRPr lang="en-US" sz="1250" dirty="0">
              <a:latin typeface="Josefin Sans" charset="0"/>
            </a:endParaRPr>
          </a:p>
        </p:txBody>
      </p:sp>
      <p:pic>
        <p:nvPicPr>
          <p:cNvPr id="6" name="صورة 5"/>
          <p:cNvPicPr/>
          <p:nvPr/>
        </p:nvPicPr>
        <p:blipFill>
          <a:blip r:embed="rId2" cstate="print"/>
          <a:srcRect/>
          <a:stretch>
            <a:fillRect/>
          </a:stretch>
        </p:blipFill>
        <p:spPr bwMode="auto">
          <a:xfrm>
            <a:off x="5693229" y="0"/>
            <a:ext cx="3450771"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1100" dirty="0" smtClean="0"/>
              <a:t>Results </a:t>
            </a:r>
            <a:r>
              <a:rPr lang="en-US" sz="1100" dirty="0" smtClean="0"/>
              <a:t> </a:t>
            </a:r>
            <a:r>
              <a:rPr lang="ar-SA" sz="1100" dirty="0" smtClean="0"/>
              <a:t/>
            </a:r>
            <a:br>
              <a:rPr lang="ar-SA" sz="1100" dirty="0" smtClean="0"/>
            </a:br>
            <a:endParaRPr lang="ar-SA" sz="1100" dirty="0"/>
          </a:p>
        </p:txBody>
      </p:sp>
      <p:sp>
        <p:nvSpPr>
          <p:cNvPr id="3" name="عنصر نائب لرقم الشريحة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 smtClean="0"/>
              <a:pPr marL="0" lvl="0" indent="0" algn="ctr" rtl="0">
                <a:spcBef>
                  <a:spcPts val="0"/>
                </a:spcBef>
                <a:spcAft>
                  <a:spcPts val="0"/>
                </a:spcAft>
                <a:buNone/>
              </a:pPr>
              <a:t>11</a:t>
            </a:fld>
            <a:endParaRPr lang="es"/>
          </a:p>
        </p:txBody>
      </p:sp>
      <p:sp>
        <p:nvSpPr>
          <p:cNvPr id="4" name="عنوان 3"/>
          <p:cNvSpPr>
            <a:spLocks noGrp="1"/>
          </p:cNvSpPr>
          <p:nvPr>
            <p:ph type="ctrTitle" idx="2"/>
          </p:nvPr>
        </p:nvSpPr>
        <p:spPr>
          <a:xfrm>
            <a:off x="206828" y="174171"/>
            <a:ext cx="4056523" cy="488618"/>
          </a:xfrm>
        </p:spPr>
        <p:txBody>
          <a:bodyPr/>
          <a:lstStyle/>
          <a:p>
            <a:r>
              <a:rPr lang="en-US" dirty="0" smtClean="0">
                <a:ln w="10541" cmpd="sng">
                  <a:solidFill>
                    <a:schemeClr val="accent1">
                      <a:shade val="88000"/>
                      <a:satMod val="110000"/>
                    </a:schemeClr>
                  </a:solidFill>
                  <a:prstDash val="solid"/>
                </a:ln>
                <a:solidFill>
                  <a:schemeClr val="accent1">
                    <a:lumMod val="50000"/>
                  </a:schemeClr>
                </a:solidFill>
              </a:rPr>
              <a:t>RESULTS</a:t>
            </a:r>
            <a:endParaRPr lang="ar-SA" dirty="0">
              <a:ln w="10541" cmpd="sng">
                <a:solidFill>
                  <a:schemeClr val="accent1">
                    <a:shade val="88000"/>
                    <a:satMod val="110000"/>
                  </a:schemeClr>
                </a:solidFill>
                <a:prstDash val="solid"/>
              </a:ln>
              <a:solidFill>
                <a:schemeClr val="accent1">
                  <a:lumMod val="50000"/>
                </a:schemeClr>
              </a:solidFill>
            </a:endParaRPr>
          </a:p>
        </p:txBody>
      </p:sp>
      <p:sp>
        <p:nvSpPr>
          <p:cNvPr id="5" name="Google Shape;519;p38"/>
          <p:cNvSpPr txBox="1">
            <a:spLocks/>
          </p:cNvSpPr>
          <p:nvPr/>
        </p:nvSpPr>
        <p:spPr>
          <a:xfrm>
            <a:off x="519887" y="751114"/>
            <a:ext cx="7956332" cy="1360714"/>
          </a:xfrm>
          <a:prstGeom prst="rect">
            <a:avLst/>
          </a:prstGeom>
          <a:noFill/>
          <a:ln>
            <a:noFill/>
          </a:ln>
        </p:spPr>
        <p:txBody>
          <a:bodyPr spcFirstLastPara="1" wrap="square" lIns="91425" tIns="91425" rIns="91425" bIns="91425" anchor="ctr" anchorCtr="0">
            <a:noAutofit/>
          </a:bodyPr>
          <a:lstStyle/>
          <a:p>
            <a:r>
              <a:rPr lang="en-US" sz="1250" dirty="0" smtClean="0">
                <a:latin typeface="Josefin Sans" charset="0"/>
              </a:rPr>
              <a:t>Based on the previous manual calculations, it became clear that there is a defect in all bases located in the building , as there is a shortage in the base area required for the design, and as a result the terminal bases have become not resistant to the weight of the self-origin and the momentum of the outward duplication and this resulted in cracks in the edges of the building and the edges. The roof is from the inside, and the origin is not seismically designed, which poses a threat to the families residing in it .</a:t>
            </a:r>
            <a:br>
              <a:rPr lang="en-US" sz="1250" dirty="0" smtClean="0">
                <a:latin typeface="Josefin Sans" charset="0"/>
              </a:rPr>
            </a:br>
            <a:r>
              <a:rPr lang="en-US" sz="1250" dirty="0" smtClean="0">
                <a:latin typeface="Josefin Sans" charset="0"/>
              </a:rPr>
              <a:t> And what was mentioned previously in terms of calculations and results can be summarized through the following table : </a:t>
            </a:r>
          </a:p>
          <a:p>
            <a:endParaRPr lang="en-US" sz="1250" dirty="0">
              <a:latin typeface="Josefin Sans" charset="0"/>
            </a:endParaRPr>
          </a:p>
        </p:txBody>
      </p:sp>
      <p:pic>
        <p:nvPicPr>
          <p:cNvPr id="1028" name="Picture 4"/>
          <p:cNvPicPr>
            <a:picLocks noChangeAspect="1" noChangeArrowheads="1"/>
          </p:cNvPicPr>
          <p:nvPr/>
        </p:nvPicPr>
        <p:blipFill>
          <a:blip r:embed="rId2"/>
          <a:srcRect/>
          <a:stretch>
            <a:fillRect/>
          </a:stretch>
        </p:blipFill>
        <p:spPr bwMode="auto">
          <a:xfrm>
            <a:off x="1273628" y="2340429"/>
            <a:ext cx="7108372" cy="150222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5400000">
            <a:off x="-1342893" y="2109536"/>
            <a:ext cx="3204600" cy="946200"/>
          </a:xfrm>
        </p:spPr>
        <p:txBody>
          <a:bodyPr/>
          <a:lstStyle/>
          <a:p>
            <a:r>
              <a:rPr lang="en-US" sz="1100" dirty="0" smtClean="0"/>
              <a:t>Conclusion </a:t>
            </a:r>
            <a:endParaRPr lang="ar-SA" sz="1100" dirty="0"/>
          </a:p>
        </p:txBody>
      </p:sp>
      <p:sp>
        <p:nvSpPr>
          <p:cNvPr id="3" name="عنصر نائب لرقم الشريحة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 smtClean="0"/>
              <a:pPr marL="0" lvl="0" indent="0" algn="ctr" rtl="0">
                <a:spcBef>
                  <a:spcPts val="0"/>
                </a:spcBef>
                <a:spcAft>
                  <a:spcPts val="0"/>
                </a:spcAft>
                <a:buNone/>
              </a:pPr>
              <a:t>12</a:t>
            </a:fld>
            <a:endParaRPr lang="es"/>
          </a:p>
        </p:txBody>
      </p:sp>
      <p:sp>
        <p:nvSpPr>
          <p:cNvPr id="4" name="عنوان 3"/>
          <p:cNvSpPr>
            <a:spLocks noGrp="1"/>
          </p:cNvSpPr>
          <p:nvPr>
            <p:ph type="ctrTitle" idx="2"/>
          </p:nvPr>
        </p:nvSpPr>
        <p:spPr>
          <a:xfrm>
            <a:off x="232449" y="185058"/>
            <a:ext cx="2200500" cy="566058"/>
          </a:xfrm>
        </p:spPr>
        <p:txBody>
          <a:bodyPr/>
          <a:lstStyle/>
          <a:p>
            <a:r>
              <a:rPr lang="en-US" dirty="0" smtClean="0">
                <a:ln w="10541" cmpd="sng">
                  <a:solidFill>
                    <a:schemeClr val="accent1">
                      <a:shade val="88000"/>
                      <a:satMod val="110000"/>
                    </a:schemeClr>
                  </a:solidFill>
                  <a:prstDash val="solid"/>
                </a:ln>
                <a:solidFill>
                  <a:schemeClr val="accent1">
                    <a:lumMod val="50000"/>
                  </a:schemeClr>
                </a:solidFill>
              </a:rPr>
              <a:t>CONCLUSION </a:t>
            </a:r>
            <a:endParaRPr lang="ar-SA" dirty="0">
              <a:ln w="10541" cmpd="sng">
                <a:solidFill>
                  <a:schemeClr val="accent1">
                    <a:shade val="88000"/>
                    <a:satMod val="110000"/>
                  </a:schemeClr>
                </a:solidFill>
                <a:prstDash val="solid"/>
              </a:ln>
              <a:solidFill>
                <a:schemeClr val="accent1">
                  <a:lumMod val="50000"/>
                </a:schemeClr>
              </a:solidFill>
            </a:endParaRPr>
          </a:p>
        </p:txBody>
      </p:sp>
      <p:sp>
        <p:nvSpPr>
          <p:cNvPr id="5" name="Google Shape;519;p38"/>
          <p:cNvSpPr txBox="1">
            <a:spLocks/>
          </p:cNvSpPr>
          <p:nvPr/>
        </p:nvSpPr>
        <p:spPr>
          <a:xfrm>
            <a:off x="443686" y="674914"/>
            <a:ext cx="8482599" cy="1621971"/>
          </a:xfrm>
          <a:prstGeom prst="rect">
            <a:avLst/>
          </a:prstGeom>
          <a:noFill/>
          <a:ln>
            <a:noFill/>
          </a:ln>
        </p:spPr>
        <p:txBody>
          <a:bodyPr spcFirstLastPara="1" wrap="square" lIns="91425" tIns="91425" rIns="91425" bIns="91425" anchor="ctr" anchorCtr="0">
            <a:noAutofit/>
          </a:bodyPr>
          <a:lstStyle/>
          <a:p>
            <a:endParaRPr lang="en-US" sz="1250" dirty="0" smtClean="0">
              <a:latin typeface="Josefin Sans" charset="0"/>
            </a:endParaRPr>
          </a:p>
          <a:p>
            <a:endParaRPr lang="en-US" sz="1250" dirty="0" smtClean="0">
              <a:latin typeface="Josefin Sans" charset="0"/>
            </a:endParaRPr>
          </a:p>
          <a:p>
            <a:r>
              <a:rPr lang="en-US" sz="1250" dirty="0" smtClean="0">
                <a:latin typeface="Josefin Sans" charset="0"/>
              </a:rPr>
              <a:t>A </a:t>
            </a:r>
            <a:r>
              <a:rPr lang="en-US" sz="1250" dirty="0" smtClean="0">
                <a:latin typeface="Josefin Sans" charset="0"/>
              </a:rPr>
              <a:t>comparison was made between the calculation method that was adopted by the engineering office, where we quoted part of the calculations and the second part was completed using the code, where it was noticed that the engineering office did not take into account the value of the </a:t>
            </a:r>
            <a:r>
              <a:rPr lang="en-US" sz="1250" dirty="0" smtClean="0">
                <a:latin typeface="Josefin Sans" charset="0"/>
              </a:rPr>
              <a:t>SD </a:t>
            </a:r>
            <a:r>
              <a:rPr lang="en-US" sz="1250" dirty="0" smtClean="0">
                <a:latin typeface="Josefin Sans" charset="0"/>
              </a:rPr>
              <a:t>and that it did not add a certain number of floors as a kind of safety In the calculation method, he adopted the bearing strength of the soil = 4 kg / cm2, as the bearing strength of the soil in reality is approximately equal to 2.5 kg / cm2 in addition to that he may not take into account the weight of the self-columns and may not have been calculated for the largest critical panel in the building, for those reasons that were made It was mentioned earlier that cracks have appeared in the </a:t>
            </a:r>
            <a:r>
              <a:rPr lang="en-US" sz="1250" dirty="0" smtClean="0">
                <a:latin typeface="Josefin Sans" charset="0"/>
              </a:rPr>
              <a:t>building.</a:t>
            </a:r>
            <a:br>
              <a:rPr lang="en-US" sz="1250" dirty="0" smtClean="0">
                <a:latin typeface="Josefin Sans" charset="0"/>
              </a:rPr>
            </a:br>
            <a:r>
              <a:rPr lang="en-US" sz="1250" dirty="0" smtClean="0">
                <a:latin typeface="Josefin Sans" charset="0"/>
              </a:rPr>
              <a:t/>
            </a:r>
            <a:br>
              <a:rPr lang="en-US" sz="1250" dirty="0" smtClean="0">
                <a:latin typeface="Josefin Sans" charset="0"/>
              </a:rPr>
            </a:br>
            <a:endParaRPr lang="en-US" sz="1250" dirty="0">
              <a:latin typeface="Josefin Sans" charset="0"/>
            </a:endParaRPr>
          </a:p>
        </p:txBody>
      </p:sp>
      <p:sp>
        <p:nvSpPr>
          <p:cNvPr id="6" name="Google Shape;519;p38"/>
          <p:cNvSpPr txBox="1">
            <a:spLocks/>
          </p:cNvSpPr>
          <p:nvPr/>
        </p:nvSpPr>
        <p:spPr>
          <a:xfrm>
            <a:off x="487229" y="2100943"/>
            <a:ext cx="8482599" cy="947057"/>
          </a:xfrm>
          <a:prstGeom prst="rect">
            <a:avLst/>
          </a:prstGeom>
          <a:noFill/>
          <a:ln>
            <a:noFill/>
          </a:ln>
        </p:spPr>
        <p:txBody>
          <a:bodyPr spcFirstLastPara="1" wrap="square" lIns="91425" tIns="91425" rIns="91425" bIns="91425" anchor="ctr" anchorCtr="0">
            <a:noAutofit/>
          </a:bodyPr>
          <a:lstStyle/>
          <a:p>
            <a:r>
              <a:rPr lang="en-US" sz="1250" dirty="0" smtClean="0">
                <a:latin typeface="Josefin Sans" charset="0"/>
              </a:rPr>
              <a:t>Therefore</a:t>
            </a:r>
            <a:r>
              <a:rPr lang="en-US" sz="1250" dirty="0" smtClean="0">
                <a:latin typeface="Josefin Sans" charset="0"/>
              </a:rPr>
              <a:t>, in the next semester , the design will be re-designed and the use of the raft foundation for the building with an examination of the proportionality of the design of the foundations with the values of the loads on the </a:t>
            </a:r>
            <a:r>
              <a:rPr lang="en-US" sz="1250" dirty="0" smtClean="0">
                <a:latin typeface="Josefin Sans" charset="0"/>
              </a:rPr>
              <a:t>building.</a:t>
            </a:r>
            <a:r>
              <a:rPr lang="en-US" sz="1250" dirty="0" smtClean="0">
                <a:latin typeface="Josefin Sans" charset="0"/>
              </a:rPr>
              <a:t/>
            </a:r>
            <a:br>
              <a:rPr lang="en-US" sz="1250" dirty="0" smtClean="0">
                <a:latin typeface="Josefin Sans" charset="0"/>
              </a:rPr>
            </a:br>
            <a:endParaRPr lang="en-US" sz="1250" dirty="0">
              <a:latin typeface="Josefin Sans"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39"/>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13</a:t>
            </a:fld>
            <a:endParaRPr/>
          </a:p>
        </p:txBody>
      </p:sp>
      <p:sp>
        <p:nvSpPr>
          <p:cNvPr id="6" name="عنوان 3"/>
          <p:cNvSpPr>
            <a:spLocks noGrp="1"/>
          </p:cNvSpPr>
          <p:nvPr>
            <p:ph type="ctrTitle" idx="2"/>
          </p:nvPr>
        </p:nvSpPr>
        <p:spPr>
          <a:xfrm>
            <a:off x="1975945" y="2917371"/>
            <a:ext cx="5686096" cy="488618"/>
          </a:xfrm>
        </p:spPr>
        <p:txBody>
          <a:bodyPr/>
          <a:lstStyle/>
          <a:p>
            <a:pPr algn="ctr"/>
            <a:r>
              <a:rPr lang="en-US" dirty="0" smtClean="0">
                <a:ln w="10541" cmpd="sng">
                  <a:solidFill>
                    <a:schemeClr val="accent1">
                      <a:shade val="88000"/>
                      <a:satMod val="110000"/>
                    </a:schemeClr>
                  </a:solidFill>
                  <a:prstDash val="solid"/>
                </a:ln>
                <a:solidFill>
                  <a:schemeClr val="bg1"/>
                </a:solidFill>
              </a:rPr>
              <a:t>Thank You For Listening </a:t>
            </a:r>
            <a:endParaRPr lang="ar-SA" dirty="0">
              <a:ln w="10541" cmpd="sng">
                <a:solidFill>
                  <a:schemeClr val="accent1">
                    <a:shade val="88000"/>
                    <a:satMod val="110000"/>
                  </a:schemeClr>
                </a:solidFill>
                <a:prstDash val="solid"/>
              </a:ln>
              <a:solidFill>
                <a:schemeClr val="bg1"/>
              </a:solidFill>
            </a:endParaRPr>
          </a:p>
        </p:txBody>
      </p:sp>
      <p:pic>
        <p:nvPicPr>
          <p:cNvPr id="7" name="Picture 4">
            <a:extLst>
              <a:ext uri="{FF2B5EF4-FFF2-40B4-BE49-F238E27FC236}">
                <a16:creationId xmlns="" xmlns:a16="http://schemas.microsoft.com/office/drawing/2014/main" id="{7B281FBE-FEF8-4AEA-AD95-F728766428D1}"/>
              </a:ext>
            </a:extLst>
          </p:cNvPr>
          <p:cNvPicPr>
            <a:picLocks noChangeAspect="1"/>
          </p:cNvPicPr>
          <p:nvPr/>
        </p:nvPicPr>
        <p:blipFill>
          <a:blip r:embed="rId3">
            <a:extLst>
              <a:ext uri="{BEBA8EAE-BF5A-486C-A8C5-ECC9F3942E4B}">
                <a14:imgProps xmlns="" xmlns:a14="http://schemas.microsoft.com/office/drawing/2010/main">
                  <a14:imgLayer r:embed="rId5">
                    <a14:imgEffect>
                      <a14:backgroundRemoval t="0" b="100000" l="0" r="100000"/>
                    </a14:imgEffect>
                  </a14:imgLayer>
                </a14:imgProps>
              </a:ext>
              <a:ext uri="{28A0092B-C50C-407E-A947-70E740481C1C}">
                <a14:useLocalDpi xmlns="" xmlns:a14="http://schemas.microsoft.com/office/drawing/2010/main" val="0"/>
              </a:ext>
            </a:extLst>
          </a:blip>
          <a:stretch>
            <a:fillRect/>
          </a:stretch>
        </p:blipFill>
        <p:spPr>
          <a:xfrm>
            <a:off x="3676805" y="599090"/>
            <a:ext cx="1664264" cy="114226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210"/>
        <p:cNvGrpSpPr/>
        <p:nvPr/>
      </p:nvGrpSpPr>
      <p:grpSpPr>
        <a:xfrm>
          <a:off x="0" y="0"/>
          <a:ext cx="0" cy="0"/>
          <a:chOff x="0" y="0"/>
          <a:chExt cx="0" cy="0"/>
        </a:xfrm>
      </p:grpSpPr>
      <p:sp>
        <p:nvSpPr>
          <p:cNvPr id="211" name="Google Shape;211;p21"/>
          <p:cNvSpPr txBox="1">
            <a:spLocks noGrp="1"/>
          </p:cNvSpPr>
          <p:nvPr>
            <p:ph type="ctrTitle"/>
          </p:nvPr>
        </p:nvSpPr>
        <p:spPr>
          <a:xfrm>
            <a:off x="4615219" y="1135625"/>
            <a:ext cx="1173900"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r>
              <a:rPr lang="es" dirty="0"/>
              <a:t>About the Project</a:t>
            </a:r>
            <a:endParaRPr dirty="0"/>
          </a:p>
        </p:txBody>
      </p:sp>
      <p:sp>
        <p:nvSpPr>
          <p:cNvPr id="213" name="Google Shape;213;p21"/>
          <p:cNvSpPr txBox="1">
            <a:spLocks noGrp="1"/>
          </p:cNvSpPr>
          <p:nvPr>
            <p:ph type="title" idx="15"/>
          </p:nvPr>
        </p:nvSpPr>
        <p:spPr>
          <a:xfrm>
            <a:off x="3936429" y="1233968"/>
            <a:ext cx="6834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01</a:t>
            </a:r>
            <a:endParaRPr/>
          </a:p>
        </p:txBody>
      </p:sp>
      <p:sp>
        <p:nvSpPr>
          <p:cNvPr id="214" name="Google Shape;214;p21"/>
          <p:cNvSpPr txBox="1">
            <a:spLocks noGrp="1"/>
          </p:cNvSpPr>
          <p:nvPr>
            <p:ph type="ctrTitle" idx="2"/>
          </p:nvPr>
        </p:nvSpPr>
        <p:spPr>
          <a:xfrm>
            <a:off x="4600100" y="3922475"/>
            <a:ext cx="1173900" cy="397277"/>
          </a:xfrm>
          <a:prstGeom prst="rect">
            <a:avLst/>
          </a:prstGeom>
        </p:spPr>
        <p:txBody>
          <a:bodyPr spcFirstLastPara="1" wrap="square" lIns="91425" tIns="91425" rIns="91425" bIns="91425" anchor="b" anchorCtr="0">
            <a:noAutofit/>
          </a:bodyPr>
          <a:lstStyle/>
          <a:p>
            <a:pPr lvl="0"/>
            <a:r>
              <a:rPr lang="es" dirty="0" smtClean="0"/>
              <a:t>Results</a:t>
            </a:r>
            <a:endParaRPr dirty="0"/>
          </a:p>
        </p:txBody>
      </p:sp>
      <p:sp>
        <p:nvSpPr>
          <p:cNvPr id="216" name="Google Shape;216;p21"/>
          <p:cNvSpPr txBox="1">
            <a:spLocks noGrp="1"/>
          </p:cNvSpPr>
          <p:nvPr>
            <p:ph type="title" idx="16"/>
          </p:nvPr>
        </p:nvSpPr>
        <p:spPr>
          <a:xfrm>
            <a:off x="3925129" y="4020818"/>
            <a:ext cx="6834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05</a:t>
            </a:r>
            <a:endParaRPr/>
          </a:p>
        </p:txBody>
      </p:sp>
      <p:sp>
        <p:nvSpPr>
          <p:cNvPr id="217" name="Google Shape;217;p21"/>
          <p:cNvSpPr txBox="1">
            <a:spLocks noGrp="1"/>
          </p:cNvSpPr>
          <p:nvPr>
            <p:ph type="ctrTitle" idx="4"/>
          </p:nvPr>
        </p:nvSpPr>
        <p:spPr>
          <a:xfrm>
            <a:off x="4615224" y="2559125"/>
            <a:ext cx="1186486" cy="577800"/>
          </a:xfrm>
          <a:prstGeom prst="rect">
            <a:avLst/>
          </a:prstGeom>
        </p:spPr>
        <p:txBody>
          <a:bodyPr spcFirstLastPara="1" wrap="square" lIns="91425" tIns="91425" rIns="91425" bIns="91425" anchor="b" anchorCtr="0">
            <a:noAutofit/>
          </a:bodyPr>
          <a:lstStyle/>
          <a:p>
            <a:pPr lvl="0"/>
            <a:r>
              <a:rPr lang="en-US" dirty="0" smtClean="0"/>
              <a:t>Assumptions </a:t>
            </a:r>
            <a:br>
              <a:rPr lang="en-US" dirty="0" smtClean="0"/>
            </a:br>
            <a:endParaRPr lang="en-US" dirty="0"/>
          </a:p>
        </p:txBody>
      </p:sp>
      <p:sp>
        <p:nvSpPr>
          <p:cNvPr id="219" name="Google Shape;219;p21"/>
          <p:cNvSpPr txBox="1">
            <a:spLocks noGrp="1"/>
          </p:cNvSpPr>
          <p:nvPr>
            <p:ph type="title" idx="17"/>
          </p:nvPr>
        </p:nvSpPr>
        <p:spPr>
          <a:xfrm>
            <a:off x="3936429" y="2657467"/>
            <a:ext cx="6834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03</a:t>
            </a:r>
            <a:endParaRPr dirty="0"/>
          </a:p>
        </p:txBody>
      </p:sp>
      <p:sp>
        <p:nvSpPr>
          <p:cNvPr id="220" name="Google Shape;220;p21"/>
          <p:cNvSpPr txBox="1">
            <a:spLocks noGrp="1"/>
          </p:cNvSpPr>
          <p:nvPr>
            <p:ph type="ctrTitle" idx="6"/>
          </p:nvPr>
        </p:nvSpPr>
        <p:spPr>
          <a:xfrm>
            <a:off x="7022814" y="1135625"/>
            <a:ext cx="1311300" cy="577800"/>
          </a:xfrm>
          <a:prstGeom prst="rect">
            <a:avLst/>
          </a:prstGeom>
        </p:spPr>
        <p:txBody>
          <a:bodyPr spcFirstLastPara="1" wrap="square" lIns="91425" tIns="91425" rIns="91425" bIns="91425" anchor="b" anchorCtr="0">
            <a:noAutofit/>
          </a:bodyPr>
          <a:lstStyle/>
          <a:p>
            <a:pPr lvl="0"/>
            <a:r>
              <a:rPr lang="en-US" dirty="0" smtClean="0"/>
              <a:t>Project Goals</a:t>
            </a:r>
            <a:br>
              <a:rPr lang="en-US" dirty="0" smtClean="0"/>
            </a:br>
            <a:endParaRPr lang="en-US" dirty="0"/>
          </a:p>
        </p:txBody>
      </p:sp>
      <p:sp>
        <p:nvSpPr>
          <p:cNvPr id="221" name="Google Shape;221;p21"/>
          <p:cNvSpPr txBox="1">
            <a:spLocks noGrp="1"/>
          </p:cNvSpPr>
          <p:nvPr>
            <p:ph type="title" idx="18"/>
          </p:nvPr>
        </p:nvSpPr>
        <p:spPr>
          <a:xfrm>
            <a:off x="6418022" y="1233968"/>
            <a:ext cx="6075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02</a:t>
            </a:r>
            <a:endParaRPr/>
          </a:p>
        </p:txBody>
      </p:sp>
      <p:sp>
        <p:nvSpPr>
          <p:cNvPr id="222" name="Google Shape;222;p21"/>
          <p:cNvSpPr txBox="1">
            <a:spLocks noGrp="1"/>
          </p:cNvSpPr>
          <p:nvPr>
            <p:ph type="ctrTitle" idx="8"/>
          </p:nvPr>
        </p:nvSpPr>
        <p:spPr>
          <a:xfrm>
            <a:off x="7026945" y="4014952"/>
            <a:ext cx="1118572" cy="68502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smtClean="0"/>
              <a:t/>
            </a:r>
            <a:br>
              <a:rPr lang="es" dirty="0" smtClean="0"/>
            </a:br>
            <a:r>
              <a:rPr lang="es" dirty="0" smtClean="0"/>
              <a:t>Conclusoins </a:t>
            </a:r>
            <a:br>
              <a:rPr lang="es" dirty="0" smtClean="0"/>
            </a:br>
            <a:r>
              <a:rPr lang="es" dirty="0" smtClean="0"/>
              <a:t>`</a:t>
            </a:r>
            <a:r>
              <a:rPr lang="es" dirty="0" smtClean="0"/>
              <a:t/>
            </a:r>
            <a:br>
              <a:rPr lang="es" dirty="0" smtClean="0"/>
            </a:br>
            <a:endParaRPr dirty="0"/>
          </a:p>
        </p:txBody>
      </p:sp>
      <p:sp>
        <p:nvSpPr>
          <p:cNvPr id="224" name="Google Shape;224;p21"/>
          <p:cNvSpPr txBox="1">
            <a:spLocks noGrp="1"/>
          </p:cNvSpPr>
          <p:nvPr>
            <p:ph type="title" idx="19"/>
          </p:nvPr>
        </p:nvSpPr>
        <p:spPr>
          <a:xfrm>
            <a:off x="6407974" y="4020818"/>
            <a:ext cx="6075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dirty="0"/>
              <a:t>06</a:t>
            </a:r>
            <a:endParaRPr dirty="0"/>
          </a:p>
        </p:txBody>
      </p:sp>
      <p:sp>
        <p:nvSpPr>
          <p:cNvPr id="225" name="Google Shape;225;p21"/>
          <p:cNvSpPr txBox="1">
            <a:spLocks noGrp="1"/>
          </p:cNvSpPr>
          <p:nvPr>
            <p:ph type="ctrTitle" idx="13"/>
          </p:nvPr>
        </p:nvSpPr>
        <p:spPr>
          <a:xfrm>
            <a:off x="7022820" y="2559125"/>
            <a:ext cx="1091165" cy="577800"/>
          </a:xfrm>
          <a:prstGeom prst="rect">
            <a:avLst/>
          </a:prstGeom>
        </p:spPr>
        <p:txBody>
          <a:bodyPr spcFirstLastPara="1" wrap="square" lIns="91425" tIns="91425" rIns="91425" bIns="91425" anchor="b" anchorCtr="0">
            <a:noAutofit/>
          </a:bodyPr>
          <a:lstStyle/>
          <a:p>
            <a:pPr lvl="0"/>
            <a:r>
              <a:rPr lang="en-US" dirty="0" smtClean="0"/>
              <a:t>Calculations</a:t>
            </a:r>
            <a:r>
              <a:rPr lang="en-US" dirty="0" smtClean="0"/>
              <a:t/>
            </a:r>
            <a:br>
              <a:rPr lang="en-US" dirty="0" smtClean="0"/>
            </a:br>
            <a:endParaRPr lang="en-US" dirty="0"/>
          </a:p>
        </p:txBody>
      </p:sp>
      <p:sp>
        <p:nvSpPr>
          <p:cNvPr id="227" name="Google Shape;227;p21"/>
          <p:cNvSpPr txBox="1">
            <a:spLocks noGrp="1"/>
          </p:cNvSpPr>
          <p:nvPr>
            <p:ph type="title" idx="20"/>
          </p:nvPr>
        </p:nvSpPr>
        <p:spPr>
          <a:xfrm>
            <a:off x="6418022" y="2657467"/>
            <a:ext cx="6075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a:t>04</a:t>
            </a:r>
            <a:endParaRPr/>
          </a:p>
        </p:txBody>
      </p:sp>
      <p:sp>
        <p:nvSpPr>
          <p:cNvPr id="228" name="Google Shape;228;p21"/>
          <p:cNvSpPr txBox="1">
            <a:spLocks noGrp="1"/>
          </p:cNvSpPr>
          <p:nvPr>
            <p:ph type="ctrTitle" idx="21"/>
          </p:nvPr>
        </p:nvSpPr>
        <p:spPr>
          <a:xfrm rot="-5400000">
            <a:off x="-1146950" y="2098650"/>
            <a:ext cx="3204600" cy="946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sz="1100" dirty="0"/>
              <a:t>TABLE OF CONTENTS</a:t>
            </a:r>
            <a:endParaRPr sz="1100" dirty="0"/>
          </a:p>
        </p:txBody>
      </p:sp>
      <p:sp>
        <p:nvSpPr>
          <p:cNvPr id="230" name="Google Shape;230;p21"/>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2</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259"/>
        <p:cNvGrpSpPr/>
        <p:nvPr/>
      </p:nvGrpSpPr>
      <p:grpSpPr>
        <a:xfrm>
          <a:off x="0" y="0"/>
          <a:ext cx="0" cy="0"/>
          <a:chOff x="0" y="0"/>
          <a:chExt cx="0" cy="0"/>
        </a:xfrm>
      </p:grpSpPr>
      <p:sp>
        <p:nvSpPr>
          <p:cNvPr id="260" name="Google Shape;260;p24"/>
          <p:cNvSpPr txBox="1">
            <a:spLocks noGrp="1"/>
          </p:cNvSpPr>
          <p:nvPr>
            <p:ph type="ctrTitle"/>
          </p:nvPr>
        </p:nvSpPr>
        <p:spPr>
          <a:xfrm>
            <a:off x="0" y="220718"/>
            <a:ext cx="3837504" cy="61231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s" dirty="0">
                <a:ln w="10541" cmpd="sng">
                  <a:solidFill>
                    <a:schemeClr val="accent1">
                      <a:shade val="88000"/>
                      <a:satMod val="110000"/>
                    </a:schemeClr>
                  </a:solidFill>
                  <a:prstDash val="solid"/>
                </a:ln>
                <a:solidFill>
                  <a:schemeClr val="accent1">
                    <a:lumMod val="50000"/>
                  </a:schemeClr>
                </a:solidFill>
              </a:rPr>
              <a:t>ABOUT THE PROJECT</a:t>
            </a:r>
            <a:endParaRPr sz="2800" dirty="0">
              <a:ln w="10541" cmpd="sng">
                <a:solidFill>
                  <a:schemeClr val="accent1">
                    <a:shade val="88000"/>
                    <a:satMod val="110000"/>
                  </a:schemeClr>
                </a:solidFill>
                <a:prstDash val="solid"/>
              </a:ln>
              <a:solidFill>
                <a:schemeClr val="accent1">
                  <a:lumMod val="50000"/>
                </a:schemeClr>
              </a:solidFill>
            </a:endParaRPr>
          </a:p>
        </p:txBody>
      </p:sp>
      <p:sp>
        <p:nvSpPr>
          <p:cNvPr id="261" name="Google Shape;261;p24"/>
          <p:cNvSpPr txBox="1">
            <a:spLocks noGrp="1"/>
          </p:cNvSpPr>
          <p:nvPr>
            <p:ph type="subTitle" idx="1"/>
          </p:nvPr>
        </p:nvSpPr>
        <p:spPr>
          <a:xfrm>
            <a:off x="864169" y="1092567"/>
            <a:ext cx="5126727" cy="3542496"/>
          </a:xfrm>
          <a:prstGeom prst="rect">
            <a:avLst/>
          </a:prstGeom>
        </p:spPr>
        <p:txBody>
          <a:bodyPr spcFirstLastPara="1" wrap="square" lIns="91425" tIns="91425" rIns="91425" bIns="91425" anchor="t" anchorCtr="0">
            <a:noAutofit/>
          </a:bodyPr>
          <a:lstStyle/>
          <a:p>
            <a:pPr marL="0" lvl="0" indent="0" algn="l"/>
            <a:r>
              <a:rPr lang="en-US" sz="1800" dirty="0" smtClean="0">
                <a:latin typeface="Josefin Sans" charset="0"/>
              </a:rPr>
              <a:t>In Graduation 1 project, we will do a soil analysis for the building of </a:t>
            </a:r>
            <a:r>
              <a:rPr lang="en-US" sz="1800" dirty="0" err="1" smtClean="0">
                <a:latin typeface="Josefin Sans" charset="0"/>
              </a:rPr>
              <a:t>Mofeed</a:t>
            </a:r>
            <a:r>
              <a:rPr lang="en-US" sz="1800" dirty="0" smtClean="0">
                <a:latin typeface="Josefin Sans" charset="0"/>
              </a:rPr>
              <a:t> Al-</a:t>
            </a:r>
            <a:r>
              <a:rPr lang="en-US" sz="1800" dirty="0" err="1" smtClean="0">
                <a:latin typeface="Josefin Sans" charset="0"/>
              </a:rPr>
              <a:t>Shami</a:t>
            </a:r>
            <a:r>
              <a:rPr lang="en-US" sz="1800" dirty="0" smtClean="0">
                <a:latin typeface="Josefin Sans" charset="0"/>
              </a:rPr>
              <a:t>, located in Tunis Street / Nablus, where the building was built 6 years ago and was subjected to many collapses, whether in walls, columns, or others, as these collapses reached the eighth floor. The necessary examinations to verify the cause of the collapse and compare the results with other results, whether engineering or laboratory drawings.</a:t>
            </a:r>
            <a:endParaRPr sz="1800" dirty="0">
              <a:latin typeface="Josefin Sans" charset="0"/>
            </a:endParaRPr>
          </a:p>
        </p:txBody>
      </p:sp>
      <p:sp>
        <p:nvSpPr>
          <p:cNvPr id="262" name="Google Shape;262;p24"/>
          <p:cNvSpPr txBox="1">
            <a:spLocks noGrp="1"/>
          </p:cNvSpPr>
          <p:nvPr>
            <p:ph type="ctrTitle" idx="2"/>
          </p:nvPr>
        </p:nvSpPr>
        <p:spPr>
          <a:xfrm rot="-5400000">
            <a:off x="-1146950" y="2098650"/>
            <a:ext cx="3204600" cy="946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a:t>ABOUT THE PROJECT</a:t>
            </a:r>
            <a:endParaRPr/>
          </a:p>
        </p:txBody>
      </p:sp>
      <p:sp>
        <p:nvSpPr>
          <p:cNvPr id="263" name="Google Shape;263;p24"/>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353"/>
        <p:cNvGrpSpPr/>
        <p:nvPr/>
      </p:nvGrpSpPr>
      <p:grpSpPr>
        <a:xfrm>
          <a:off x="0" y="0"/>
          <a:ext cx="0" cy="0"/>
          <a:chOff x="0" y="0"/>
          <a:chExt cx="0" cy="0"/>
        </a:xfrm>
      </p:grpSpPr>
      <p:sp>
        <p:nvSpPr>
          <p:cNvPr id="354" name="Google Shape;354;p30"/>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4</a:t>
            </a:fld>
            <a:endParaRPr/>
          </a:p>
        </p:txBody>
      </p:sp>
      <p:sp>
        <p:nvSpPr>
          <p:cNvPr id="355" name="Google Shape;355;p30"/>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p>
            <a:pPr lvl="0"/>
            <a:r>
              <a:rPr lang="en-US" sz="1100" dirty="0" smtClean="0"/>
              <a:t>Project Goals</a:t>
            </a:r>
            <a:endParaRPr lang="en-US" sz="1100" dirty="0"/>
          </a:p>
        </p:txBody>
      </p:sp>
      <p:sp>
        <p:nvSpPr>
          <p:cNvPr id="356" name="Google Shape;356;p30"/>
          <p:cNvSpPr txBox="1">
            <a:spLocks noGrp="1"/>
          </p:cNvSpPr>
          <p:nvPr>
            <p:ph type="subTitle" idx="1"/>
          </p:nvPr>
        </p:nvSpPr>
        <p:spPr>
          <a:xfrm>
            <a:off x="6300975" y="3390528"/>
            <a:ext cx="2318100" cy="264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s" dirty="0" smtClean="0"/>
              <a:t>3</a:t>
            </a:r>
            <a:endParaRPr dirty="0"/>
          </a:p>
        </p:txBody>
      </p:sp>
      <p:sp>
        <p:nvSpPr>
          <p:cNvPr id="357" name="Google Shape;357;p30"/>
          <p:cNvSpPr txBox="1">
            <a:spLocks noGrp="1"/>
          </p:cNvSpPr>
          <p:nvPr>
            <p:ph type="subTitle" idx="2"/>
          </p:nvPr>
        </p:nvSpPr>
        <p:spPr>
          <a:xfrm>
            <a:off x="6300975" y="1944414"/>
            <a:ext cx="1736100" cy="1087011"/>
          </a:xfrm>
          <a:prstGeom prst="rect">
            <a:avLst/>
          </a:prstGeom>
        </p:spPr>
        <p:txBody>
          <a:bodyPr spcFirstLastPara="1" wrap="square" lIns="91425" tIns="91425" rIns="91425" bIns="91425" anchor="b" anchorCtr="0">
            <a:noAutofit/>
          </a:bodyPr>
          <a:lstStyle/>
          <a:p>
            <a:pPr marL="0" lvl="0" indent="0"/>
            <a:r>
              <a:rPr lang="en-US" b="1" dirty="0" smtClean="0">
                <a:latin typeface="Josefin Sans" charset="0"/>
              </a:rPr>
              <a:t>Determine the appropriate foundations according to specific standards and calculations</a:t>
            </a:r>
            <a:endParaRPr b="1" dirty="0">
              <a:latin typeface="Josefin Sans" charset="0"/>
            </a:endParaRPr>
          </a:p>
        </p:txBody>
      </p:sp>
      <p:sp>
        <p:nvSpPr>
          <p:cNvPr id="358" name="Google Shape;358;p30"/>
          <p:cNvSpPr txBox="1">
            <a:spLocks noGrp="1"/>
          </p:cNvSpPr>
          <p:nvPr>
            <p:ph type="subTitle" idx="3"/>
          </p:nvPr>
        </p:nvSpPr>
        <p:spPr>
          <a:xfrm>
            <a:off x="1251400" y="3506142"/>
            <a:ext cx="2318100" cy="264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s" dirty="0" smtClean="0"/>
              <a:t>1</a:t>
            </a:r>
            <a:endParaRPr dirty="0"/>
          </a:p>
        </p:txBody>
      </p:sp>
      <p:sp>
        <p:nvSpPr>
          <p:cNvPr id="359" name="Google Shape;359;p30"/>
          <p:cNvSpPr txBox="1">
            <a:spLocks noGrp="1"/>
          </p:cNvSpPr>
          <p:nvPr>
            <p:ph type="subTitle" idx="4"/>
          </p:nvPr>
        </p:nvSpPr>
        <p:spPr>
          <a:xfrm>
            <a:off x="1082567" y="1713186"/>
            <a:ext cx="1986454" cy="950377"/>
          </a:xfrm>
          <a:prstGeom prst="rect">
            <a:avLst/>
          </a:prstGeom>
        </p:spPr>
        <p:txBody>
          <a:bodyPr spcFirstLastPara="1" wrap="square" lIns="91425" tIns="91425" rIns="91425" bIns="91425" anchor="b" anchorCtr="0">
            <a:noAutofit/>
          </a:bodyPr>
          <a:lstStyle/>
          <a:p>
            <a:pPr lvl="0"/>
            <a:r>
              <a:rPr lang="en-US" b="1" dirty="0" smtClean="0">
                <a:latin typeface="Josefin Sans" charset="0"/>
              </a:rPr>
              <a:t>Find out the walls and floors causes about cracked </a:t>
            </a:r>
            <a:endParaRPr lang="en-US" b="1" dirty="0">
              <a:latin typeface="Josefin Sans" charset="0"/>
            </a:endParaRPr>
          </a:p>
        </p:txBody>
      </p:sp>
      <p:sp>
        <p:nvSpPr>
          <p:cNvPr id="360" name="Google Shape;360;p30"/>
          <p:cNvSpPr txBox="1">
            <a:spLocks noGrp="1"/>
          </p:cNvSpPr>
          <p:nvPr>
            <p:ph type="subTitle" idx="5"/>
          </p:nvPr>
        </p:nvSpPr>
        <p:spPr>
          <a:xfrm>
            <a:off x="3776188" y="3443080"/>
            <a:ext cx="2318100" cy="264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s" dirty="0" smtClean="0"/>
              <a:t> </a:t>
            </a:r>
            <a:r>
              <a:rPr lang="es" dirty="0"/>
              <a:t>2</a:t>
            </a:r>
            <a:endParaRPr dirty="0"/>
          </a:p>
        </p:txBody>
      </p:sp>
      <p:sp>
        <p:nvSpPr>
          <p:cNvPr id="361" name="Google Shape;361;p30"/>
          <p:cNvSpPr txBox="1">
            <a:spLocks noGrp="1"/>
          </p:cNvSpPr>
          <p:nvPr>
            <p:ph type="subTitle" idx="6"/>
          </p:nvPr>
        </p:nvSpPr>
        <p:spPr>
          <a:xfrm>
            <a:off x="3776178" y="1860331"/>
            <a:ext cx="1698900" cy="1118542"/>
          </a:xfrm>
          <a:prstGeom prst="rect">
            <a:avLst/>
          </a:prstGeom>
        </p:spPr>
        <p:txBody>
          <a:bodyPr spcFirstLastPara="1" wrap="square" lIns="91425" tIns="91425" rIns="91425" bIns="91425" anchor="b" anchorCtr="0">
            <a:noAutofit/>
          </a:bodyPr>
          <a:lstStyle/>
          <a:p>
            <a:pPr marL="0" lvl="0" indent="0"/>
            <a:r>
              <a:rPr lang="en-US" b="1" dirty="0" smtClean="0">
                <a:solidFill>
                  <a:schemeClr val="bg1"/>
                </a:solidFill>
                <a:latin typeface="Josefin Sans" charset="0"/>
              </a:rPr>
              <a:t>Getting to know whether the foundation of the building is designed on are appropriate or not.</a:t>
            </a:r>
            <a:endParaRPr b="1" dirty="0">
              <a:solidFill>
                <a:schemeClr val="bg1"/>
              </a:solidFill>
              <a:latin typeface="Josefin Sans" charset="0"/>
            </a:endParaRPr>
          </a:p>
        </p:txBody>
      </p:sp>
      <p:sp>
        <p:nvSpPr>
          <p:cNvPr id="10" name="مستطيل 9"/>
          <p:cNvSpPr/>
          <p:nvPr/>
        </p:nvSpPr>
        <p:spPr>
          <a:xfrm>
            <a:off x="574722" y="158138"/>
            <a:ext cx="2998795" cy="369332"/>
          </a:xfrm>
          <a:prstGeom prst="rect">
            <a:avLst/>
          </a:prstGeom>
        </p:spPr>
        <p:txBody>
          <a:bodyPr wrap="square">
            <a:spAutoFit/>
          </a:bodyPr>
          <a:lstStyle/>
          <a:p>
            <a:pPr lvl="0"/>
            <a:r>
              <a:rPr lang="en-US" sz="1800" dirty="0" smtClean="0">
                <a:ln w="10541" cmpd="sng">
                  <a:solidFill>
                    <a:schemeClr val="accent1">
                      <a:shade val="88000"/>
                      <a:satMod val="110000"/>
                    </a:schemeClr>
                  </a:solidFill>
                  <a:prstDash val="solid"/>
                </a:ln>
                <a:solidFill>
                  <a:schemeClr val="accent1">
                    <a:lumMod val="50000"/>
                  </a:schemeClr>
                </a:solidFill>
              </a:rPr>
              <a:t>PROJECT GOALS</a:t>
            </a:r>
            <a:endParaRPr lang="en-US" sz="1800" dirty="0">
              <a:ln w="10541" cmpd="sng">
                <a:solidFill>
                  <a:schemeClr val="accent1">
                    <a:shade val="88000"/>
                    <a:satMod val="110000"/>
                  </a:schemeClr>
                </a:solidFill>
                <a:prstDash val="solid"/>
              </a:ln>
              <a:solidFill>
                <a:schemeClr val="accent1">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34"/>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5</a:t>
            </a:fld>
            <a:endParaRPr/>
          </a:p>
        </p:txBody>
      </p:sp>
      <p:sp>
        <p:nvSpPr>
          <p:cNvPr id="441" name="Google Shape;441;p34"/>
          <p:cNvSpPr txBox="1">
            <a:spLocks noGrp="1"/>
          </p:cNvSpPr>
          <p:nvPr>
            <p:ph type="ctrTitle" idx="7"/>
          </p:nvPr>
        </p:nvSpPr>
        <p:spPr>
          <a:xfrm>
            <a:off x="147144" y="168165"/>
            <a:ext cx="2301765" cy="62765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s" dirty="0" smtClean="0">
                <a:ln w="10541" cmpd="sng">
                  <a:solidFill>
                    <a:schemeClr val="accent1">
                      <a:shade val="88000"/>
                      <a:satMod val="110000"/>
                    </a:schemeClr>
                  </a:solidFill>
                  <a:prstDash val="solid"/>
                </a:ln>
                <a:solidFill>
                  <a:schemeClr val="accent1">
                    <a:lumMod val="50000"/>
                  </a:schemeClr>
                </a:solidFill>
              </a:rPr>
              <a:t>ASSUMPTIONS</a:t>
            </a:r>
            <a:endParaRPr dirty="0">
              <a:ln w="10541" cmpd="sng">
                <a:solidFill>
                  <a:schemeClr val="accent1">
                    <a:shade val="88000"/>
                    <a:satMod val="110000"/>
                  </a:schemeClr>
                </a:solidFill>
                <a:prstDash val="solid"/>
              </a:ln>
              <a:solidFill>
                <a:schemeClr val="accent1">
                  <a:lumMod val="50000"/>
                </a:schemeClr>
              </a:solidFill>
            </a:endParaRPr>
          </a:p>
        </p:txBody>
      </p:sp>
      <p:sp>
        <p:nvSpPr>
          <p:cNvPr id="442" name="Google Shape;442;p34"/>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p>
            <a:pPr lvl="0"/>
            <a:r>
              <a:rPr lang="es" sz="1100" dirty="0" smtClean="0"/>
              <a:t>Assumptions </a:t>
            </a:r>
            <a:endParaRPr sz="1100" dirty="0"/>
          </a:p>
        </p:txBody>
      </p:sp>
      <p:sp>
        <p:nvSpPr>
          <p:cNvPr id="443" name="Google Shape;443;p34"/>
          <p:cNvSpPr txBox="1">
            <a:spLocks noGrp="1"/>
          </p:cNvSpPr>
          <p:nvPr>
            <p:ph type="subTitle" idx="1"/>
          </p:nvPr>
        </p:nvSpPr>
        <p:spPr>
          <a:xfrm>
            <a:off x="3621369" y="1194200"/>
            <a:ext cx="2046300" cy="540000"/>
          </a:xfrm>
          <a:prstGeom prst="rect">
            <a:avLst/>
          </a:prstGeom>
        </p:spPr>
        <p:txBody>
          <a:bodyPr spcFirstLastPara="1" wrap="square" lIns="91425" tIns="91425" rIns="91425" bIns="91425" anchor="b" anchorCtr="0">
            <a:noAutofit/>
          </a:bodyPr>
          <a:lstStyle/>
          <a:p>
            <a:pPr marL="0" lvl="0" indent="0" algn="r" rtl="0">
              <a:spcBef>
                <a:spcPts val="0"/>
              </a:spcBef>
              <a:spcAft>
                <a:spcPts val="1600"/>
              </a:spcAft>
              <a:buNone/>
            </a:pPr>
            <a:r>
              <a:rPr lang="es" dirty="0" smtClean="0"/>
              <a:t>1</a:t>
            </a:r>
            <a:endParaRPr dirty="0"/>
          </a:p>
        </p:txBody>
      </p:sp>
      <p:sp>
        <p:nvSpPr>
          <p:cNvPr id="444" name="Google Shape;444;p34"/>
          <p:cNvSpPr txBox="1">
            <a:spLocks noGrp="1"/>
          </p:cNvSpPr>
          <p:nvPr>
            <p:ph type="subTitle" idx="2"/>
          </p:nvPr>
        </p:nvSpPr>
        <p:spPr>
          <a:xfrm>
            <a:off x="3621247" y="1379100"/>
            <a:ext cx="2046300" cy="5787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s" sz="1200" b="1" dirty="0" smtClean="0">
                <a:latin typeface="Josefin Sans" charset="0"/>
              </a:rPr>
              <a:t>Number of floor = 12</a:t>
            </a:r>
            <a:endParaRPr sz="1200" b="1" dirty="0">
              <a:latin typeface="Josefin Sans" charset="0"/>
            </a:endParaRPr>
          </a:p>
        </p:txBody>
      </p:sp>
      <p:sp>
        <p:nvSpPr>
          <p:cNvPr id="445" name="Google Shape;445;p34"/>
          <p:cNvSpPr txBox="1">
            <a:spLocks noGrp="1"/>
          </p:cNvSpPr>
          <p:nvPr>
            <p:ph type="subTitle" idx="3"/>
          </p:nvPr>
        </p:nvSpPr>
        <p:spPr>
          <a:xfrm>
            <a:off x="2277874" y="2521975"/>
            <a:ext cx="2046300" cy="540000"/>
          </a:xfrm>
          <a:prstGeom prst="rect">
            <a:avLst/>
          </a:prstGeom>
        </p:spPr>
        <p:txBody>
          <a:bodyPr spcFirstLastPara="1" wrap="square" lIns="91425" tIns="91425" rIns="91425" bIns="91425" anchor="b" anchorCtr="0">
            <a:noAutofit/>
          </a:bodyPr>
          <a:lstStyle/>
          <a:p>
            <a:pPr marL="0" lvl="0" indent="0" algn="r" rtl="0">
              <a:spcBef>
                <a:spcPts val="0"/>
              </a:spcBef>
              <a:spcAft>
                <a:spcPts val="1600"/>
              </a:spcAft>
              <a:buNone/>
            </a:pPr>
            <a:r>
              <a:rPr lang="es" dirty="0" smtClean="0"/>
              <a:t>2</a:t>
            </a:r>
            <a:endParaRPr dirty="0"/>
          </a:p>
        </p:txBody>
      </p:sp>
      <p:sp>
        <p:nvSpPr>
          <p:cNvPr id="446" name="Google Shape;446;p34"/>
          <p:cNvSpPr txBox="1">
            <a:spLocks noGrp="1"/>
          </p:cNvSpPr>
          <p:nvPr>
            <p:ph type="subTitle" idx="4"/>
          </p:nvPr>
        </p:nvSpPr>
        <p:spPr>
          <a:xfrm>
            <a:off x="1755229" y="2706875"/>
            <a:ext cx="2568872" cy="578700"/>
          </a:xfrm>
          <a:prstGeom prst="rect">
            <a:avLst/>
          </a:prstGeom>
        </p:spPr>
        <p:txBody>
          <a:bodyPr spcFirstLastPara="1" wrap="square" lIns="91425" tIns="91425" rIns="91425" bIns="91425" anchor="t" anchorCtr="0">
            <a:noAutofit/>
          </a:bodyPr>
          <a:lstStyle/>
          <a:p>
            <a:pPr marL="0" lvl="0" indent="0"/>
            <a:r>
              <a:rPr lang="es" sz="1200" b="1" dirty="0" smtClean="0">
                <a:latin typeface="Josefin Sans" charset="0"/>
              </a:rPr>
              <a:t>Bearing Capacity =</a:t>
            </a:r>
            <a:r>
              <a:rPr lang="en-US" sz="1200" b="1" dirty="0" smtClean="0">
                <a:latin typeface="Josefin Sans" charset="0"/>
              </a:rPr>
              <a:t>2.5 kg / cm2 </a:t>
            </a:r>
            <a:endParaRPr sz="1200" b="1" dirty="0">
              <a:latin typeface="Josefin Sans" charset="0"/>
            </a:endParaRPr>
          </a:p>
        </p:txBody>
      </p:sp>
      <p:sp>
        <p:nvSpPr>
          <p:cNvPr id="447" name="Google Shape;447;p34"/>
          <p:cNvSpPr txBox="1">
            <a:spLocks noGrp="1"/>
          </p:cNvSpPr>
          <p:nvPr>
            <p:ph type="subTitle" idx="5"/>
          </p:nvPr>
        </p:nvSpPr>
        <p:spPr>
          <a:xfrm>
            <a:off x="954369" y="3849775"/>
            <a:ext cx="2046300" cy="540000"/>
          </a:xfrm>
          <a:prstGeom prst="rect">
            <a:avLst/>
          </a:prstGeom>
        </p:spPr>
        <p:txBody>
          <a:bodyPr spcFirstLastPara="1" wrap="square" lIns="91425" tIns="91425" rIns="91425" bIns="91425" anchor="b" anchorCtr="0">
            <a:noAutofit/>
          </a:bodyPr>
          <a:lstStyle/>
          <a:p>
            <a:pPr marL="0" lvl="0" indent="0" algn="r" rtl="0">
              <a:spcBef>
                <a:spcPts val="0"/>
              </a:spcBef>
              <a:spcAft>
                <a:spcPts val="1600"/>
              </a:spcAft>
              <a:buNone/>
            </a:pPr>
            <a:r>
              <a:rPr lang="es" dirty="0" smtClean="0"/>
              <a:t>3</a:t>
            </a:r>
            <a:endParaRPr dirty="0"/>
          </a:p>
        </p:txBody>
      </p:sp>
      <p:sp>
        <p:nvSpPr>
          <p:cNvPr id="448" name="Google Shape;448;p34"/>
          <p:cNvSpPr txBox="1">
            <a:spLocks noGrp="1"/>
          </p:cNvSpPr>
          <p:nvPr>
            <p:ph type="subTitle" idx="6"/>
          </p:nvPr>
        </p:nvSpPr>
        <p:spPr>
          <a:xfrm>
            <a:off x="954278" y="4034675"/>
            <a:ext cx="2046300" cy="578700"/>
          </a:xfrm>
          <a:prstGeom prst="rect">
            <a:avLst/>
          </a:prstGeom>
        </p:spPr>
        <p:txBody>
          <a:bodyPr spcFirstLastPara="1" wrap="square" lIns="91425" tIns="91425" rIns="91425" bIns="91425" anchor="t" anchorCtr="0">
            <a:noAutofit/>
          </a:bodyPr>
          <a:lstStyle/>
          <a:p>
            <a:pPr marL="0" lvl="0" indent="0" algn="l"/>
            <a:r>
              <a:rPr lang="es" sz="1200" b="1" dirty="0" smtClean="0">
                <a:latin typeface="Josefin Sans" charset="0"/>
              </a:rPr>
              <a:t>Live Load = </a:t>
            </a:r>
            <a:r>
              <a:rPr lang="en-US" sz="1200" b="1" dirty="0" smtClean="0">
                <a:latin typeface="Josefin Sans" charset="0"/>
              </a:rPr>
              <a:t>3 km / m2</a:t>
            </a:r>
            <a:br>
              <a:rPr lang="en-US" sz="1200" b="1" dirty="0" smtClean="0">
                <a:latin typeface="Josefin Sans" charset="0"/>
              </a:rPr>
            </a:br>
            <a:r>
              <a:rPr lang="en-US" sz="1200" b="1" dirty="0" smtClean="0">
                <a:latin typeface="Josefin Sans" charset="0"/>
              </a:rPr>
              <a:t>SD=2km/m2 </a:t>
            </a:r>
            <a:endParaRPr sz="1200" b="1" dirty="0">
              <a:latin typeface="Josefin Sans"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35"/>
          <p:cNvSpPr txBox="1">
            <a:spLocks noGrp="1"/>
          </p:cNvSpPr>
          <p:nvPr>
            <p:ph type="ctrTitle"/>
          </p:nvPr>
        </p:nvSpPr>
        <p:spPr>
          <a:xfrm rot="-5400000">
            <a:off x="-1146950" y="2098650"/>
            <a:ext cx="3204600" cy="946200"/>
          </a:xfrm>
          <a:prstGeom prst="rect">
            <a:avLst/>
          </a:prstGeom>
        </p:spPr>
        <p:txBody>
          <a:bodyPr spcFirstLastPara="1" wrap="square" lIns="91425" tIns="91425" rIns="91425" bIns="91425" anchor="ctr" anchorCtr="0">
            <a:noAutofit/>
          </a:bodyPr>
          <a:lstStyle/>
          <a:p>
            <a:pPr lvl="0"/>
            <a:r>
              <a:rPr lang="es" sz="1100" dirty="0" smtClean="0"/>
              <a:t>Claculations</a:t>
            </a:r>
            <a:endParaRPr sz="1100" dirty="0"/>
          </a:p>
        </p:txBody>
      </p:sp>
      <p:sp>
        <p:nvSpPr>
          <p:cNvPr id="454" name="Google Shape;454;p35"/>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6</a:t>
            </a:fld>
            <a:endParaRPr/>
          </a:p>
        </p:txBody>
      </p:sp>
      <p:grpSp>
        <p:nvGrpSpPr>
          <p:cNvPr id="455" name="Google Shape;455;p35"/>
          <p:cNvGrpSpPr/>
          <p:nvPr/>
        </p:nvGrpSpPr>
        <p:grpSpPr>
          <a:xfrm>
            <a:off x="-34353" y="614427"/>
            <a:ext cx="9195278" cy="3914650"/>
            <a:chOff x="-34353" y="614427"/>
            <a:chExt cx="9195278" cy="3914650"/>
          </a:xfrm>
        </p:grpSpPr>
        <p:grpSp>
          <p:nvGrpSpPr>
            <p:cNvPr id="456" name="Google Shape;456;p35"/>
            <p:cNvGrpSpPr/>
            <p:nvPr/>
          </p:nvGrpSpPr>
          <p:grpSpPr>
            <a:xfrm>
              <a:off x="-34353" y="862488"/>
              <a:ext cx="9195278" cy="3418519"/>
              <a:chOff x="-34353" y="862488"/>
              <a:chExt cx="9195278" cy="3418519"/>
            </a:xfrm>
          </p:grpSpPr>
          <p:sp>
            <p:nvSpPr>
              <p:cNvPr id="457" name="Google Shape;457;p35"/>
              <p:cNvSpPr/>
              <p:nvPr/>
            </p:nvSpPr>
            <p:spPr>
              <a:xfrm>
                <a:off x="2555163" y="862488"/>
                <a:ext cx="4033675" cy="3418519"/>
              </a:xfrm>
              <a:custGeom>
                <a:avLst/>
                <a:gdLst/>
                <a:ahLst/>
                <a:cxnLst/>
                <a:rect l="l" t="t" r="r" b="b"/>
                <a:pathLst>
                  <a:path w="42733" h="36216" extrusionOk="0">
                    <a:moveTo>
                      <a:pt x="1" y="0"/>
                    </a:moveTo>
                    <a:lnTo>
                      <a:pt x="1" y="100"/>
                    </a:lnTo>
                    <a:lnTo>
                      <a:pt x="38748" y="100"/>
                    </a:lnTo>
                    <a:cubicBezTo>
                      <a:pt x="40853" y="100"/>
                      <a:pt x="42607" y="1880"/>
                      <a:pt x="42607" y="3960"/>
                    </a:cubicBezTo>
                    <a:lnTo>
                      <a:pt x="42607" y="14186"/>
                    </a:lnTo>
                    <a:cubicBezTo>
                      <a:pt x="42607" y="16291"/>
                      <a:pt x="40853" y="18045"/>
                      <a:pt x="38748" y="18045"/>
                    </a:cubicBezTo>
                    <a:lnTo>
                      <a:pt x="3986" y="18045"/>
                    </a:lnTo>
                    <a:cubicBezTo>
                      <a:pt x="1780" y="18045"/>
                      <a:pt x="1" y="19825"/>
                      <a:pt x="1" y="22030"/>
                    </a:cubicBezTo>
                    <a:lnTo>
                      <a:pt x="1" y="32256"/>
                    </a:lnTo>
                    <a:cubicBezTo>
                      <a:pt x="1" y="34462"/>
                      <a:pt x="1780" y="36216"/>
                      <a:pt x="3986" y="36216"/>
                    </a:cubicBezTo>
                    <a:lnTo>
                      <a:pt x="42607" y="36216"/>
                    </a:lnTo>
                    <a:lnTo>
                      <a:pt x="42607" y="36116"/>
                    </a:lnTo>
                    <a:lnTo>
                      <a:pt x="3986" y="36116"/>
                    </a:lnTo>
                    <a:cubicBezTo>
                      <a:pt x="1880" y="36116"/>
                      <a:pt x="126" y="34336"/>
                      <a:pt x="126" y="32256"/>
                    </a:cubicBezTo>
                    <a:lnTo>
                      <a:pt x="126" y="22030"/>
                    </a:lnTo>
                    <a:cubicBezTo>
                      <a:pt x="126" y="19925"/>
                      <a:pt x="1880" y="18171"/>
                      <a:pt x="3986" y="18171"/>
                    </a:cubicBezTo>
                    <a:lnTo>
                      <a:pt x="38748" y="18171"/>
                    </a:lnTo>
                    <a:cubicBezTo>
                      <a:pt x="40953" y="18171"/>
                      <a:pt x="42733" y="16391"/>
                      <a:pt x="42733" y="14186"/>
                    </a:cubicBezTo>
                    <a:lnTo>
                      <a:pt x="42733" y="3960"/>
                    </a:lnTo>
                    <a:cubicBezTo>
                      <a:pt x="42733" y="1755"/>
                      <a:pt x="40953" y="0"/>
                      <a:pt x="38748" y="0"/>
                    </a:cubicBezTo>
                    <a:close/>
                  </a:path>
                </a:pathLst>
              </a:custGeom>
              <a:solidFill>
                <a:srgbClr val="5B3C43"/>
              </a:solidFill>
              <a:ln w="19050" cap="flat" cmpd="sng">
                <a:solidFill>
                  <a:srgbClr val="5B3C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8" name="Google Shape;458;p35"/>
              <p:cNvCxnSpPr/>
              <p:nvPr/>
            </p:nvCxnSpPr>
            <p:spPr>
              <a:xfrm>
                <a:off x="6558125" y="4276516"/>
                <a:ext cx="2602800" cy="0"/>
              </a:xfrm>
              <a:prstGeom prst="straightConnector1">
                <a:avLst/>
              </a:prstGeom>
              <a:noFill/>
              <a:ln w="28575" cap="flat" cmpd="sng">
                <a:solidFill>
                  <a:srgbClr val="5B3C43"/>
                </a:solidFill>
                <a:prstDash val="solid"/>
                <a:round/>
                <a:headEnd type="none" w="med" len="med"/>
                <a:tailEnd type="none" w="med" len="med"/>
              </a:ln>
            </p:spPr>
          </p:cxnSp>
          <p:cxnSp>
            <p:nvCxnSpPr>
              <p:cNvPr id="459" name="Google Shape;459;p35"/>
              <p:cNvCxnSpPr/>
              <p:nvPr/>
            </p:nvCxnSpPr>
            <p:spPr>
              <a:xfrm>
                <a:off x="-34353" y="866783"/>
                <a:ext cx="2602800" cy="0"/>
              </a:xfrm>
              <a:prstGeom prst="straightConnector1">
                <a:avLst/>
              </a:prstGeom>
              <a:noFill/>
              <a:ln w="28575" cap="flat" cmpd="sng">
                <a:solidFill>
                  <a:srgbClr val="5B3C43"/>
                </a:solidFill>
                <a:prstDash val="solid"/>
                <a:round/>
                <a:headEnd type="none" w="med" len="med"/>
                <a:tailEnd type="none" w="med" len="med"/>
              </a:ln>
            </p:spPr>
          </p:cxnSp>
        </p:grpSp>
        <p:sp>
          <p:nvSpPr>
            <p:cNvPr id="460" name="Google Shape;460;p35"/>
            <p:cNvSpPr/>
            <p:nvPr/>
          </p:nvSpPr>
          <p:spPr>
            <a:xfrm>
              <a:off x="4316400" y="614427"/>
              <a:ext cx="511200" cy="5112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5"/>
            <p:cNvSpPr/>
            <p:nvPr/>
          </p:nvSpPr>
          <p:spPr>
            <a:xfrm>
              <a:off x="6318375" y="1431627"/>
              <a:ext cx="511200" cy="5112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5"/>
            <p:cNvSpPr/>
            <p:nvPr/>
          </p:nvSpPr>
          <p:spPr>
            <a:xfrm>
              <a:off x="4316400" y="2316152"/>
              <a:ext cx="511200" cy="5112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5"/>
            <p:cNvSpPr/>
            <p:nvPr/>
          </p:nvSpPr>
          <p:spPr>
            <a:xfrm>
              <a:off x="2311200" y="3167677"/>
              <a:ext cx="511200" cy="5112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5"/>
            <p:cNvSpPr/>
            <p:nvPr/>
          </p:nvSpPr>
          <p:spPr>
            <a:xfrm>
              <a:off x="6318375" y="4017877"/>
              <a:ext cx="511200" cy="511200"/>
            </a:xfrm>
            <a:prstGeom prst="rect">
              <a:avLst/>
            </a:prstGeom>
            <a:solidFill>
              <a:srgbClr val="B794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5" name="Google Shape;465;p35"/>
          <p:cNvSpPr txBox="1"/>
          <p:nvPr/>
        </p:nvSpPr>
        <p:spPr>
          <a:xfrm>
            <a:off x="3680965" y="189185"/>
            <a:ext cx="1761000" cy="346842"/>
          </a:xfrm>
          <a:prstGeom prst="rect">
            <a:avLst/>
          </a:prstGeom>
          <a:noFill/>
          <a:ln>
            <a:noFill/>
          </a:ln>
        </p:spPr>
        <p:txBody>
          <a:bodyPr spcFirstLastPara="1" wrap="square" lIns="91425" tIns="91425" rIns="91425" bIns="91425" anchor="t" anchorCtr="0">
            <a:noAutofit/>
          </a:bodyPr>
          <a:lstStyle/>
          <a:p>
            <a:pPr lvl="0" algn="ctr"/>
            <a:r>
              <a:rPr lang="en-US" b="1" dirty="0" smtClean="0">
                <a:solidFill>
                  <a:srgbClr val="5B3C43"/>
                </a:solidFill>
                <a:latin typeface="Josefin Sans"/>
                <a:ea typeface="Josefin Sans"/>
                <a:cs typeface="Josefin Sans"/>
                <a:sym typeface="Josefin Sans"/>
              </a:rPr>
              <a:t>Step 1</a:t>
            </a:r>
            <a:r>
              <a:rPr lang="en-US" sz="1200" b="1" dirty="0" smtClean="0">
                <a:solidFill>
                  <a:srgbClr val="5B3C43"/>
                </a:solidFill>
                <a:latin typeface="Barlow Semi Condensed"/>
                <a:ea typeface="Barlow Semi Condensed"/>
                <a:cs typeface="Barlow Semi Condensed"/>
                <a:sym typeface="Barlow Semi Condensed"/>
              </a:rPr>
              <a:t/>
            </a:r>
            <a:br>
              <a:rPr lang="en-US" sz="1200" b="1" dirty="0" smtClean="0">
                <a:solidFill>
                  <a:srgbClr val="5B3C43"/>
                </a:solidFill>
                <a:latin typeface="Barlow Semi Condensed"/>
                <a:ea typeface="Barlow Semi Condensed"/>
                <a:cs typeface="Barlow Semi Condensed"/>
                <a:sym typeface="Barlow Semi Condensed"/>
              </a:rPr>
            </a:br>
            <a:endParaRPr lang="en-US" sz="1000" dirty="0">
              <a:solidFill>
                <a:srgbClr val="5B3C43"/>
              </a:solidFill>
              <a:latin typeface="Fira Sans Condensed Light"/>
              <a:ea typeface="Fira Sans Condensed Light"/>
              <a:cs typeface="Fira Sans Condensed Light"/>
              <a:sym typeface="Fira Sans Condensed Light"/>
            </a:endParaRPr>
          </a:p>
        </p:txBody>
      </p:sp>
      <p:sp>
        <p:nvSpPr>
          <p:cNvPr id="466" name="Google Shape;466;p35"/>
          <p:cNvSpPr txBox="1"/>
          <p:nvPr/>
        </p:nvSpPr>
        <p:spPr>
          <a:xfrm>
            <a:off x="6833883" y="1061546"/>
            <a:ext cx="1213500" cy="35735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Step </a:t>
            </a:r>
            <a:r>
              <a:rPr lang="es" b="1" dirty="0">
                <a:solidFill>
                  <a:srgbClr val="5B3C43"/>
                </a:solidFill>
                <a:latin typeface="Josefin Sans"/>
                <a:ea typeface="Josefin Sans"/>
                <a:cs typeface="Josefin Sans"/>
                <a:sym typeface="Josefin Sans"/>
              </a:rPr>
              <a:t>2</a:t>
            </a:r>
            <a:r>
              <a:rPr lang="es" dirty="0">
                <a:solidFill>
                  <a:srgbClr val="5B3C43"/>
                </a:solidFill>
                <a:latin typeface="Barlow Semi Condensed"/>
                <a:ea typeface="Barlow Semi Condensed"/>
                <a:cs typeface="Barlow Semi Condensed"/>
                <a:sym typeface="Barlow Semi Condensed"/>
              </a:rPr>
              <a:t/>
            </a:r>
            <a:br>
              <a:rPr lang="es" dirty="0">
                <a:solidFill>
                  <a:srgbClr val="5B3C43"/>
                </a:solidFill>
                <a:latin typeface="Barlow Semi Condensed"/>
                <a:ea typeface="Barlow Semi Condensed"/>
                <a:cs typeface="Barlow Semi Condensed"/>
                <a:sym typeface="Barlow Semi Condensed"/>
              </a:rPr>
            </a:br>
            <a:endParaRPr sz="1000" dirty="0">
              <a:solidFill>
                <a:srgbClr val="5B3C43"/>
              </a:solidFill>
              <a:latin typeface="Fira Sans Condensed Light"/>
              <a:ea typeface="Fira Sans Condensed Light"/>
              <a:cs typeface="Fira Sans Condensed Light"/>
              <a:sym typeface="Fira Sans Condensed Light"/>
            </a:endParaRPr>
          </a:p>
        </p:txBody>
      </p:sp>
      <p:sp>
        <p:nvSpPr>
          <p:cNvPr id="467" name="Google Shape;467;p35"/>
          <p:cNvSpPr txBox="1"/>
          <p:nvPr/>
        </p:nvSpPr>
        <p:spPr>
          <a:xfrm>
            <a:off x="5612454" y="3570917"/>
            <a:ext cx="1881000" cy="380973"/>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Step 5</a:t>
            </a:r>
            <a:endParaRPr b="1" dirty="0">
              <a:solidFill>
                <a:srgbClr val="5B3C43"/>
              </a:solidFill>
              <a:latin typeface="Josefin Sans"/>
              <a:ea typeface="Josefin Sans"/>
              <a:cs typeface="Josefin Sans"/>
              <a:sym typeface="Josefin Sans"/>
            </a:endParaRPr>
          </a:p>
        </p:txBody>
      </p:sp>
      <p:sp>
        <p:nvSpPr>
          <p:cNvPr id="468" name="Google Shape;468;p35"/>
          <p:cNvSpPr txBox="1"/>
          <p:nvPr/>
        </p:nvSpPr>
        <p:spPr>
          <a:xfrm>
            <a:off x="3599969" y="1915949"/>
            <a:ext cx="1881000" cy="280714"/>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Step </a:t>
            </a:r>
            <a:r>
              <a:rPr lang="es" b="1" dirty="0">
                <a:solidFill>
                  <a:srgbClr val="5B3C43"/>
                </a:solidFill>
                <a:latin typeface="Josefin Sans"/>
                <a:ea typeface="Josefin Sans"/>
                <a:cs typeface="Josefin Sans"/>
                <a:sym typeface="Josefin Sans"/>
              </a:rPr>
              <a:t>3</a:t>
            </a:r>
            <a:r>
              <a:rPr lang="es" sz="1200" dirty="0">
                <a:solidFill>
                  <a:srgbClr val="5B3C43"/>
                </a:solidFill>
                <a:latin typeface="Barlow Semi Condensed Light"/>
                <a:ea typeface="Barlow Semi Condensed Light"/>
                <a:cs typeface="Barlow Semi Condensed Light"/>
                <a:sym typeface="Barlow Semi Condensed Light"/>
              </a:rPr>
              <a:t/>
            </a:r>
            <a:br>
              <a:rPr lang="es" sz="1200" dirty="0">
                <a:solidFill>
                  <a:srgbClr val="5B3C43"/>
                </a:solidFill>
                <a:latin typeface="Barlow Semi Condensed Light"/>
                <a:ea typeface="Barlow Semi Condensed Light"/>
                <a:cs typeface="Barlow Semi Condensed Light"/>
                <a:sym typeface="Barlow Semi Condensed Light"/>
              </a:rPr>
            </a:br>
            <a:endParaRPr sz="1000" dirty="0">
              <a:solidFill>
                <a:srgbClr val="5B3C43"/>
              </a:solidFill>
              <a:latin typeface="Fira Sans Condensed Light"/>
              <a:ea typeface="Fira Sans Condensed Light"/>
              <a:cs typeface="Fira Sans Condensed Light"/>
              <a:sym typeface="Fira Sans Condensed Light"/>
            </a:endParaRPr>
          </a:p>
        </p:txBody>
      </p:sp>
      <p:sp>
        <p:nvSpPr>
          <p:cNvPr id="469" name="Google Shape;469;p35"/>
          <p:cNvSpPr txBox="1"/>
          <p:nvPr/>
        </p:nvSpPr>
        <p:spPr>
          <a:xfrm>
            <a:off x="961634" y="2901425"/>
            <a:ext cx="1304100" cy="1043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Step 4</a:t>
            </a:r>
            <a:r>
              <a:rPr lang="es" sz="1200" b="1" dirty="0" smtClean="0">
                <a:solidFill>
                  <a:srgbClr val="5B3C43"/>
                </a:solidFill>
                <a:latin typeface="Josefin Sans"/>
                <a:ea typeface="Josefin Sans"/>
                <a:cs typeface="Josefin Sans"/>
                <a:sym typeface="Josefin Sans"/>
              </a:rPr>
              <a:t/>
            </a:r>
            <a:br>
              <a:rPr lang="es" sz="1200" b="1" dirty="0" smtClean="0">
                <a:solidFill>
                  <a:srgbClr val="5B3C43"/>
                </a:solidFill>
                <a:latin typeface="Josefin Sans"/>
                <a:ea typeface="Josefin Sans"/>
                <a:cs typeface="Josefin Sans"/>
                <a:sym typeface="Josefin Sans"/>
              </a:rPr>
            </a:br>
            <a:endParaRPr sz="1000" dirty="0">
              <a:solidFill>
                <a:srgbClr val="5B3C43"/>
              </a:solidFill>
              <a:latin typeface="Fira Sans Condensed Light"/>
              <a:ea typeface="Fira Sans Condensed Light"/>
              <a:cs typeface="Fira Sans Condensed Light"/>
              <a:sym typeface="Fira Sans Condensed Light"/>
            </a:endParaRPr>
          </a:p>
        </p:txBody>
      </p:sp>
      <p:grpSp>
        <p:nvGrpSpPr>
          <p:cNvPr id="470" name="Google Shape;470;p35"/>
          <p:cNvGrpSpPr/>
          <p:nvPr/>
        </p:nvGrpSpPr>
        <p:grpSpPr>
          <a:xfrm>
            <a:off x="2440549" y="744614"/>
            <a:ext cx="4286500" cy="3695752"/>
            <a:chOff x="2440549" y="744614"/>
            <a:chExt cx="4286500" cy="3695752"/>
          </a:xfrm>
        </p:grpSpPr>
        <p:sp>
          <p:nvSpPr>
            <p:cNvPr id="471" name="Google Shape;471;p35"/>
            <p:cNvSpPr/>
            <p:nvPr/>
          </p:nvSpPr>
          <p:spPr>
            <a:xfrm>
              <a:off x="6420901" y="1513125"/>
              <a:ext cx="306148" cy="348206"/>
            </a:xfrm>
            <a:custGeom>
              <a:avLst/>
              <a:gdLst/>
              <a:ahLst/>
              <a:cxnLst/>
              <a:rect l="l" t="t" r="r" b="b"/>
              <a:pathLst>
                <a:path w="10555" h="12004" extrusionOk="0">
                  <a:moveTo>
                    <a:pt x="5262" y="709"/>
                  </a:moveTo>
                  <a:lnTo>
                    <a:pt x="9420" y="2788"/>
                  </a:lnTo>
                  <a:lnTo>
                    <a:pt x="8066" y="3450"/>
                  </a:lnTo>
                  <a:lnTo>
                    <a:pt x="5451" y="2127"/>
                  </a:lnTo>
                  <a:cubicBezTo>
                    <a:pt x="5403" y="2111"/>
                    <a:pt x="5348" y="2103"/>
                    <a:pt x="5293" y="2103"/>
                  </a:cubicBezTo>
                  <a:cubicBezTo>
                    <a:pt x="5238" y="2103"/>
                    <a:pt x="5183" y="2111"/>
                    <a:pt x="5136" y="2127"/>
                  </a:cubicBezTo>
                  <a:lnTo>
                    <a:pt x="2489" y="3450"/>
                  </a:lnTo>
                  <a:lnTo>
                    <a:pt x="1197" y="2788"/>
                  </a:lnTo>
                  <a:lnTo>
                    <a:pt x="5262" y="709"/>
                  </a:lnTo>
                  <a:close/>
                  <a:moveTo>
                    <a:pt x="4915" y="3040"/>
                  </a:moveTo>
                  <a:lnTo>
                    <a:pt x="4915" y="6222"/>
                  </a:lnTo>
                  <a:lnTo>
                    <a:pt x="2804" y="7294"/>
                  </a:lnTo>
                  <a:lnTo>
                    <a:pt x="2804" y="4080"/>
                  </a:lnTo>
                  <a:lnTo>
                    <a:pt x="4915" y="3040"/>
                  </a:lnTo>
                  <a:close/>
                  <a:moveTo>
                    <a:pt x="5640" y="3040"/>
                  </a:moveTo>
                  <a:lnTo>
                    <a:pt x="7750" y="4080"/>
                  </a:lnTo>
                  <a:lnTo>
                    <a:pt x="7750" y="7294"/>
                  </a:lnTo>
                  <a:lnTo>
                    <a:pt x="5640" y="6222"/>
                  </a:lnTo>
                  <a:lnTo>
                    <a:pt x="5640" y="3040"/>
                  </a:lnTo>
                  <a:close/>
                  <a:moveTo>
                    <a:pt x="5262" y="6758"/>
                  </a:moveTo>
                  <a:lnTo>
                    <a:pt x="7278" y="7798"/>
                  </a:lnTo>
                  <a:lnTo>
                    <a:pt x="5262" y="8806"/>
                  </a:lnTo>
                  <a:lnTo>
                    <a:pt x="3277" y="7798"/>
                  </a:lnTo>
                  <a:lnTo>
                    <a:pt x="5262" y="6758"/>
                  </a:lnTo>
                  <a:close/>
                  <a:moveTo>
                    <a:pt x="725" y="3372"/>
                  </a:moveTo>
                  <a:lnTo>
                    <a:pt x="2111" y="4080"/>
                  </a:lnTo>
                  <a:lnTo>
                    <a:pt x="2111" y="7829"/>
                  </a:lnTo>
                  <a:cubicBezTo>
                    <a:pt x="2111" y="7955"/>
                    <a:pt x="2206" y="8081"/>
                    <a:pt x="2332" y="8113"/>
                  </a:cubicBezTo>
                  <a:lnTo>
                    <a:pt x="4915" y="9404"/>
                  </a:lnTo>
                  <a:lnTo>
                    <a:pt x="4915" y="10980"/>
                  </a:lnTo>
                  <a:lnTo>
                    <a:pt x="725" y="8869"/>
                  </a:lnTo>
                  <a:lnTo>
                    <a:pt x="725" y="3372"/>
                  </a:lnTo>
                  <a:close/>
                  <a:moveTo>
                    <a:pt x="9861" y="3387"/>
                  </a:moveTo>
                  <a:lnTo>
                    <a:pt x="9861" y="8932"/>
                  </a:lnTo>
                  <a:lnTo>
                    <a:pt x="5640" y="11011"/>
                  </a:lnTo>
                  <a:lnTo>
                    <a:pt x="5640" y="9436"/>
                  </a:lnTo>
                  <a:lnTo>
                    <a:pt x="8223" y="8144"/>
                  </a:lnTo>
                  <a:cubicBezTo>
                    <a:pt x="8349" y="8113"/>
                    <a:pt x="8412" y="7987"/>
                    <a:pt x="8412" y="7829"/>
                  </a:cubicBezTo>
                  <a:lnTo>
                    <a:pt x="8412" y="4080"/>
                  </a:lnTo>
                  <a:lnTo>
                    <a:pt x="9861" y="3387"/>
                  </a:lnTo>
                  <a:close/>
                  <a:moveTo>
                    <a:pt x="5262" y="0"/>
                  </a:moveTo>
                  <a:cubicBezTo>
                    <a:pt x="5206" y="0"/>
                    <a:pt x="5151" y="16"/>
                    <a:pt x="5104" y="47"/>
                  </a:cubicBezTo>
                  <a:lnTo>
                    <a:pt x="284" y="2473"/>
                  </a:lnTo>
                  <a:cubicBezTo>
                    <a:pt x="63" y="2536"/>
                    <a:pt x="0" y="2662"/>
                    <a:pt x="0" y="2820"/>
                  </a:cubicBezTo>
                  <a:lnTo>
                    <a:pt x="0" y="9152"/>
                  </a:lnTo>
                  <a:cubicBezTo>
                    <a:pt x="0" y="9278"/>
                    <a:pt x="63" y="9404"/>
                    <a:pt x="189" y="9499"/>
                  </a:cubicBezTo>
                  <a:lnTo>
                    <a:pt x="5104" y="11956"/>
                  </a:lnTo>
                  <a:cubicBezTo>
                    <a:pt x="5151" y="11988"/>
                    <a:pt x="5206" y="12003"/>
                    <a:pt x="5262" y="12003"/>
                  </a:cubicBezTo>
                  <a:cubicBezTo>
                    <a:pt x="5317" y="12003"/>
                    <a:pt x="5372" y="11988"/>
                    <a:pt x="5419" y="11956"/>
                  </a:cubicBezTo>
                  <a:lnTo>
                    <a:pt x="10365" y="9499"/>
                  </a:lnTo>
                  <a:cubicBezTo>
                    <a:pt x="10460" y="9404"/>
                    <a:pt x="10554" y="9278"/>
                    <a:pt x="10554" y="9152"/>
                  </a:cubicBezTo>
                  <a:lnTo>
                    <a:pt x="10554" y="2788"/>
                  </a:lnTo>
                  <a:cubicBezTo>
                    <a:pt x="10554" y="2662"/>
                    <a:pt x="10460" y="2568"/>
                    <a:pt x="10365" y="2505"/>
                  </a:cubicBezTo>
                  <a:lnTo>
                    <a:pt x="5419" y="47"/>
                  </a:lnTo>
                  <a:cubicBezTo>
                    <a:pt x="5372" y="16"/>
                    <a:pt x="5317" y="0"/>
                    <a:pt x="5262"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5"/>
            <p:cNvSpPr/>
            <p:nvPr/>
          </p:nvSpPr>
          <p:spPr>
            <a:xfrm>
              <a:off x="4437025" y="744614"/>
              <a:ext cx="252520" cy="250830"/>
            </a:xfrm>
            <a:custGeom>
              <a:avLst/>
              <a:gdLst/>
              <a:ahLst/>
              <a:cxnLst/>
              <a:rect l="l" t="t" r="r" b="b"/>
              <a:pathLst>
                <a:path w="12760" h="12673" extrusionOk="0">
                  <a:moveTo>
                    <a:pt x="2225" y="866"/>
                  </a:moveTo>
                  <a:cubicBezTo>
                    <a:pt x="2371" y="866"/>
                    <a:pt x="2521" y="929"/>
                    <a:pt x="2647" y="1056"/>
                  </a:cubicBezTo>
                  <a:lnTo>
                    <a:pt x="3245" y="1654"/>
                  </a:lnTo>
                  <a:lnTo>
                    <a:pt x="1702" y="3166"/>
                  </a:lnTo>
                  <a:lnTo>
                    <a:pt x="1103" y="2599"/>
                  </a:lnTo>
                  <a:cubicBezTo>
                    <a:pt x="1072" y="2536"/>
                    <a:pt x="977" y="2473"/>
                    <a:pt x="977" y="2379"/>
                  </a:cubicBezTo>
                  <a:cubicBezTo>
                    <a:pt x="914" y="2190"/>
                    <a:pt x="946" y="1906"/>
                    <a:pt x="1103" y="1749"/>
                  </a:cubicBezTo>
                  <a:lnTo>
                    <a:pt x="1828" y="1056"/>
                  </a:lnTo>
                  <a:cubicBezTo>
                    <a:pt x="1938" y="929"/>
                    <a:pt x="2080" y="866"/>
                    <a:pt x="2225" y="866"/>
                  </a:cubicBezTo>
                  <a:close/>
                  <a:moveTo>
                    <a:pt x="3812" y="2221"/>
                  </a:moveTo>
                  <a:lnTo>
                    <a:pt x="4506" y="2914"/>
                  </a:lnTo>
                  <a:lnTo>
                    <a:pt x="2962" y="4427"/>
                  </a:lnTo>
                  <a:lnTo>
                    <a:pt x="2300" y="3765"/>
                  </a:lnTo>
                  <a:lnTo>
                    <a:pt x="3812" y="2221"/>
                  </a:lnTo>
                  <a:close/>
                  <a:moveTo>
                    <a:pt x="9452" y="1056"/>
                  </a:moveTo>
                  <a:lnTo>
                    <a:pt x="11783" y="3387"/>
                  </a:lnTo>
                  <a:lnTo>
                    <a:pt x="8979" y="6159"/>
                  </a:lnTo>
                  <a:lnTo>
                    <a:pt x="6648" y="3828"/>
                  </a:lnTo>
                  <a:lnTo>
                    <a:pt x="7908" y="2599"/>
                  </a:lnTo>
                  <a:lnTo>
                    <a:pt x="8790" y="3450"/>
                  </a:lnTo>
                  <a:cubicBezTo>
                    <a:pt x="8869" y="3529"/>
                    <a:pt x="8979" y="3568"/>
                    <a:pt x="9090" y="3568"/>
                  </a:cubicBezTo>
                  <a:cubicBezTo>
                    <a:pt x="9200" y="3568"/>
                    <a:pt x="9310" y="3529"/>
                    <a:pt x="9389" y="3450"/>
                  </a:cubicBezTo>
                  <a:cubicBezTo>
                    <a:pt x="9546" y="3292"/>
                    <a:pt x="9546" y="3009"/>
                    <a:pt x="9389" y="2851"/>
                  </a:cubicBezTo>
                  <a:lnTo>
                    <a:pt x="8507" y="2001"/>
                  </a:lnTo>
                  <a:lnTo>
                    <a:pt x="9452" y="1056"/>
                  </a:lnTo>
                  <a:close/>
                  <a:moveTo>
                    <a:pt x="5041" y="3450"/>
                  </a:moveTo>
                  <a:cubicBezTo>
                    <a:pt x="5356" y="3765"/>
                    <a:pt x="10366" y="8711"/>
                    <a:pt x="10523" y="8932"/>
                  </a:cubicBezTo>
                  <a:lnTo>
                    <a:pt x="8948" y="10412"/>
                  </a:lnTo>
                  <a:lnTo>
                    <a:pt x="3497" y="4994"/>
                  </a:lnTo>
                  <a:lnTo>
                    <a:pt x="5041" y="3450"/>
                  </a:lnTo>
                  <a:close/>
                  <a:moveTo>
                    <a:pt x="10996" y="9625"/>
                  </a:moveTo>
                  <a:lnTo>
                    <a:pt x="11657" y="11610"/>
                  </a:lnTo>
                  <a:lnTo>
                    <a:pt x="9609" y="10948"/>
                  </a:lnTo>
                  <a:lnTo>
                    <a:pt x="10996" y="9625"/>
                  </a:lnTo>
                  <a:close/>
                  <a:moveTo>
                    <a:pt x="3939" y="6600"/>
                  </a:moveTo>
                  <a:lnTo>
                    <a:pt x="6270" y="8932"/>
                  </a:lnTo>
                  <a:lnTo>
                    <a:pt x="3466" y="11736"/>
                  </a:lnTo>
                  <a:lnTo>
                    <a:pt x="1135" y="9404"/>
                  </a:lnTo>
                  <a:lnTo>
                    <a:pt x="2489" y="8050"/>
                  </a:lnTo>
                  <a:lnTo>
                    <a:pt x="3340" y="8932"/>
                  </a:lnTo>
                  <a:cubicBezTo>
                    <a:pt x="3419" y="9010"/>
                    <a:pt x="3529" y="9050"/>
                    <a:pt x="3639" y="9050"/>
                  </a:cubicBezTo>
                  <a:cubicBezTo>
                    <a:pt x="3749" y="9050"/>
                    <a:pt x="3860" y="9010"/>
                    <a:pt x="3939" y="8932"/>
                  </a:cubicBezTo>
                  <a:cubicBezTo>
                    <a:pt x="4096" y="8774"/>
                    <a:pt x="4096" y="8491"/>
                    <a:pt x="3939" y="8333"/>
                  </a:cubicBezTo>
                  <a:lnTo>
                    <a:pt x="3088" y="7482"/>
                  </a:lnTo>
                  <a:lnTo>
                    <a:pt x="3939" y="6600"/>
                  </a:lnTo>
                  <a:close/>
                  <a:moveTo>
                    <a:pt x="2194" y="0"/>
                  </a:moveTo>
                  <a:cubicBezTo>
                    <a:pt x="1828" y="0"/>
                    <a:pt x="1465" y="142"/>
                    <a:pt x="1198" y="425"/>
                  </a:cubicBezTo>
                  <a:lnTo>
                    <a:pt x="473" y="1119"/>
                  </a:lnTo>
                  <a:cubicBezTo>
                    <a:pt x="221" y="1402"/>
                    <a:pt x="95" y="1749"/>
                    <a:pt x="95" y="2127"/>
                  </a:cubicBezTo>
                  <a:cubicBezTo>
                    <a:pt x="95" y="2473"/>
                    <a:pt x="252" y="2851"/>
                    <a:pt x="473" y="3103"/>
                  </a:cubicBezTo>
                  <a:lnTo>
                    <a:pt x="1387" y="4017"/>
                  </a:lnTo>
                  <a:cubicBezTo>
                    <a:pt x="1387" y="4017"/>
                    <a:pt x="2647" y="5277"/>
                    <a:pt x="2615" y="5277"/>
                  </a:cubicBezTo>
                  <a:lnTo>
                    <a:pt x="3277" y="5939"/>
                  </a:lnTo>
                  <a:lnTo>
                    <a:pt x="2174" y="7041"/>
                  </a:lnTo>
                  <a:lnTo>
                    <a:pt x="2048" y="7167"/>
                  </a:lnTo>
                  <a:lnTo>
                    <a:pt x="158" y="9058"/>
                  </a:lnTo>
                  <a:cubicBezTo>
                    <a:pt x="0" y="9215"/>
                    <a:pt x="0" y="9467"/>
                    <a:pt x="158" y="9625"/>
                  </a:cubicBezTo>
                  <a:lnTo>
                    <a:pt x="3088" y="12555"/>
                  </a:lnTo>
                  <a:cubicBezTo>
                    <a:pt x="3167" y="12634"/>
                    <a:pt x="3269" y="12673"/>
                    <a:pt x="3371" y="12673"/>
                  </a:cubicBezTo>
                  <a:cubicBezTo>
                    <a:pt x="3474" y="12673"/>
                    <a:pt x="3576" y="12634"/>
                    <a:pt x="3655" y="12555"/>
                  </a:cubicBezTo>
                  <a:lnTo>
                    <a:pt x="6742" y="9467"/>
                  </a:lnTo>
                  <a:lnTo>
                    <a:pt x="8570" y="11295"/>
                  </a:lnTo>
                  <a:cubicBezTo>
                    <a:pt x="8601" y="11326"/>
                    <a:pt x="8633" y="11358"/>
                    <a:pt x="8696" y="11358"/>
                  </a:cubicBezTo>
                  <a:cubicBezTo>
                    <a:pt x="8759" y="11452"/>
                    <a:pt x="8822" y="11515"/>
                    <a:pt x="8948" y="11578"/>
                  </a:cubicBezTo>
                  <a:lnTo>
                    <a:pt x="12098" y="12618"/>
                  </a:lnTo>
                  <a:cubicBezTo>
                    <a:pt x="12147" y="12637"/>
                    <a:pt x="12196" y="12646"/>
                    <a:pt x="12243" y="12646"/>
                  </a:cubicBezTo>
                  <a:cubicBezTo>
                    <a:pt x="12500" y="12646"/>
                    <a:pt x="12709" y="12380"/>
                    <a:pt x="12602" y="12114"/>
                  </a:cubicBezTo>
                  <a:lnTo>
                    <a:pt x="11657" y="8963"/>
                  </a:lnTo>
                  <a:cubicBezTo>
                    <a:pt x="11626" y="8900"/>
                    <a:pt x="11594" y="8806"/>
                    <a:pt x="11468" y="8743"/>
                  </a:cubicBezTo>
                  <a:cubicBezTo>
                    <a:pt x="11437" y="8648"/>
                    <a:pt x="11531" y="8806"/>
                    <a:pt x="9546" y="6758"/>
                  </a:cubicBezTo>
                  <a:lnTo>
                    <a:pt x="12602" y="3702"/>
                  </a:lnTo>
                  <a:cubicBezTo>
                    <a:pt x="12760" y="3544"/>
                    <a:pt x="12760" y="3261"/>
                    <a:pt x="12602" y="3103"/>
                  </a:cubicBezTo>
                  <a:lnTo>
                    <a:pt x="9704" y="173"/>
                  </a:lnTo>
                  <a:cubicBezTo>
                    <a:pt x="9625" y="95"/>
                    <a:pt x="9515" y="55"/>
                    <a:pt x="9405" y="55"/>
                  </a:cubicBezTo>
                  <a:cubicBezTo>
                    <a:pt x="9294" y="55"/>
                    <a:pt x="9184" y="95"/>
                    <a:pt x="9105" y="173"/>
                  </a:cubicBezTo>
                  <a:lnTo>
                    <a:pt x="7656" y="1654"/>
                  </a:lnTo>
                  <a:lnTo>
                    <a:pt x="7530" y="1749"/>
                  </a:lnTo>
                  <a:lnTo>
                    <a:pt x="6049" y="3261"/>
                  </a:lnTo>
                  <a:lnTo>
                    <a:pt x="3214" y="425"/>
                  </a:lnTo>
                  <a:cubicBezTo>
                    <a:pt x="2930" y="142"/>
                    <a:pt x="2560" y="0"/>
                    <a:pt x="2194"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5"/>
            <p:cNvSpPr/>
            <p:nvPr/>
          </p:nvSpPr>
          <p:spPr>
            <a:xfrm>
              <a:off x="2440549" y="3285672"/>
              <a:ext cx="252513" cy="275230"/>
            </a:xfrm>
            <a:custGeom>
              <a:avLst/>
              <a:gdLst/>
              <a:ahLst/>
              <a:cxnLst/>
              <a:rect l="l" t="t" r="r" b="b"/>
              <a:pathLst>
                <a:path w="12981" h="14147" extrusionOk="0">
                  <a:moveTo>
                    <a:pt x="10712" y="820"/>
                  </a:moveTo>
                  <a:cubicBezTo>
                    <a:pt x="11279" y="820"/>
                    <a:pt x="11752" y="1166"/>
                    <a:pt x="11909" y="1733"/>
                  </a:cubicBezTo>
                  <a:cubicBezTo>
                    <a:pt x="12067" y="2615"/>
                    <a:pt x="11531" y="3655"/>
                    <a:pt x="10680" y="3655"/>
                  </a:cubicBezTo>
                  <a:cubicBezTo>
                    <a:pt x="9924" y="3655"/>
                    <a:pt x="9420" y="2867"/>
                    <a:pt x="9798" y="2521"/>
                  </a:cubicBezTo>
                  <a:cubicBezTo>
                    <a:pt x="9865" y="2476"/>
                    <a:pt x="9963" y="2432"/>
                    <a:pt x="10071" y="2432"/>
                  </a:cubicBezTo>
                  <a:cubicBezTo>
                    <a:pt x="10116" y="2432"/>
                    <a:pt x="10162" y="2439"/>
                    <a:pt x="10208" y="2458"/>
                  </a:cubicBezTo>
                  <a:cubicBezTo>
                    <a:pt x="10271" y="2489"/>
                    <a:pt x="10302" y="2521"/>
                    <a:pt x="10365" y="2615"/>
                  </a:cubicBezTo>
                  <a:cubicBezTo>
                    <a:pt x="10394" y="2813"/>
                    <a:pt x="10600" y="2935"/>
                    <a:pt x="10801" y="2935"/>
                  </a:cubicBezTo>
                  <a:cubicBezTo>
                    <a:pt x="10824" y="2935"/>
                    <a:pt x="10847" y="2934"/>
                    <a:pt x="10869" y="2930"/>
                  </a:cubicBezTo>
                  <a:cubicBezTo>
                    <a:pt x="11090" y="2867"/>
                    <a:pt x="11216" y="2647"/>
                    <a:pt x="11184" y="2395"/>
                  </a:cubicBezTo>
                  <a:cubicBezTo>
                    <a:pt x="11090" y="2048"/>
                    <a:pt x="10838" y="1733"/>
                    <a:pt x="10491" y="1670"/>
                  </a:cubicBezTo>
                  <a:cubicBezTo>
                    <a:pt x="10382" y="1637"/>
                    <a:pt x="10265" y="1621"/>
                    <a:pt x="10148" y="1621"/>
                  </a:cubicBezTo>
                  <a:cubicBezTo>
                    <a:pt x="9828" y="1621"/>
                    <a:pt x="9502" y="1738"/>
                    <a:pt x="9294" y="1922"/>
                  </a:cubicBezTo>
                  <a:lnTo>
                    <a:pt x="9168" y="2048"/>
                  </a:lnTo>
                  <a:lnTo>
                    <a:pt x="3907" y="2048"/>
                  </a:lnTo>
                  <a:lnTo>
                    <a:pt x="3781" y="1922"/>
                  </a:lnTo>
                  <a:cubicBezTo>
                    <a:pt x="3556" y="1723"/>
                    <a:pt x="3242" y="1617"/>
                    <a:pt x="2934" y="1617"/>
                  </a:cubicBezTo>
                  <a:cubicBezTo>
                    <a:pt x="2463" y="1617"/>
                    <a:pt x="2005" y="1862"/>
                    <a:pt x="1891" y="2395"/>
                  </a:cubicBezTo>
                  <a:cubicBezTo>
                    <a:pt x="1859" y="2647"/>
                    <a:pt x="1985" y="2836"/>
                    <a:pt x="2206" y="2930"/>
                  </a:cubicBezTo>
                  <a:cubicBezTo>
                    <a:pt x="2228" y="2934"/>
                    <a:pt x="2250" y="2935"/>
                    <a:pt x="2272" y="2935"/>
                  </a:cubicBezTo>
                  <a:cubicBezTo>
                    <a:pt x="2469" y="2935"/>
                    <a:pt x="2653" y="2810"/>
                    <a:pt x="2710" y="2584"/>
                  </a:cubicBezTo>
                  <a:cubicBezTo>
                    <a:pt x="2741" y="2521"/>
                    <a:pt x="2804" y="2489"/>
                    <a:pt x="2867" y="2426"/>
                  </a:cubicBezTo>
                  <a:cubicBezTo>
                    <a:pt x="2899" y="2419"/>
                    <a:pt x="2934" y="2415"/>
                    <a:pt x="2971" y="2415"/>
                  </a:cubicBezTo>
                  <a:cubicBezTo>
                    <a:pt x="3082" y="2415"/>
                    <a:pt x="3206" y="2450"/>
                    <a:pt x="3277" y="2521"/>
                  </a:cubicBezTo>
                  <a:cubicBezTo>
                    <a:pt x="3623" y="2867"/>
                    <a:pt x="3119" y="3655"/>
                    <a:pt x="2395" y="3655"/>
                  </a:cubicBezTo>
                  <a:cubicBezTo>
                    <a:pt x="1544" y="3655"/>
                    <a:pt x="1040" y="2584"/>
                    <a:pt x="1292" y="1733"/>
                  </a:cubicBezTo>
                  <a:cubicBezTo>
                    <a:pt x="1512" y="1135"/>
                    <a:pt x="1922" y="820"/>
                    <a:pt x="2489" y="820"/>
                  </a:cubicBezTo>
                  <a:close/>
                  <a:moveTo>
                    <a:pt x="8822" y="2867"/>
                  </a:moveTo>
                  <a:cubicBezTo>
                    <a:pt x="8822" y="3183"/>
                    <a:pt x="8948" y="3466"/>
                    <a:pt x="9137" y="3718"/>
                  </a:cubicBezTo>
                  <a:lnTo>
                    <a:pt x="3749" y="3718"/>
                  </a:lnTo>
                  <a:cubicBezTo>
                    <a:pt x="3938" y="3466"/>
                    <a:pt x="4064" y="3183"/>
                    <a:pt x="4064" y="2867"/>
                  </a:cubicBezTo>
                  <a:close/>
                  <a:moveTo>
                    <a:pt x="10176" y="4537"/>
                  </a:moveTo>
                  <a:lnTo>
                    <a:pt x="10176" y="4978"/>
                  </a:lnTo>
                  <a:lnTo>
                    <a:pt x="10208" y="4978"/>
                  </a:lnTo>
                  <a:cubicBezTo>
                    <a:pt x="10208" y="5199"/>
                    <a:pt x="9987" y="5388"/>
                    <a:pt x="9767" y="5388"/>
                  </a:cubicBezTo>
                  <a:lnTo>
                    <a:pt x="3151" y="5388"/>
                  </a:lnTo>
                  <a:cubicBezTo>
                    <a:pt x="2930" y="5388"/>
                    <a:pt x="2710" y="5199"/>
                    <a:pt x="2710" y="4978"/>
                  </a:cubicBezTo>
                  <a:lnTo>
                    <a:pt x="2710" y="4537"/>
                  </a:lnTo>
                  <a:close/>
                  <a:moveTo>
                    <a:pt x="9357" y="6175"/>
                  </a:moveTo>
                  <a:lnTo>
                    <a:pt x="9357" y="11626"/>
                  </a:lnTo>
                  <a:lnTo>
                    <a:pt x="8538" y="11626"/>
                  </a:lnTo>
                  <a:lnTo>
                    <a:pt x="8538" y="7436"/>
                  </a:lnTo>
                  <a:cubicBezTo>
                    <a:pt x="8538" y="7215"/>
                    <a:pt x="8349" y="7026"/>
                    <a:pt x="8128" y="7026"/>
                  </a:cubicBezTo>
                  <a:cubicBezTo>
                    <a:pt x="7876" y="7026"/>
                    <a:pt x="7687" y="7215"/>
                    <a:pt x="7687" y="7436"/>
                  </a:cubicBezTo>
                  <a:lnTo>
                    <a:pt x="7687" y="11626"/>
                  </a:lnTo>
                  <a:lnTo>
                    <a:pt x="6868" y="11626"/>
                  </a:lnTo>
                  <a:lnTo>
                    <a:pt x="6868" y="7436"/>
                  </a:lnTo>
                  <a:cubicBezTo>
                    <a:pt x="6868" y="7215"/>
                    <a:pt x="6648" y="7026"/>
                    <a:pt x="6459" y="7026"/>
                  </a:cubicBezTo>
                  <a:cubicBezTo>
                    <a:pt x="6238" y="7026"/>
                    <a:pt x="6018" y="7215"/>
                    <a:pt x="6018" y="7436"/>
                  </a:cubicBezTo>
                  <a:lnTo>
                    <a:pt x="6018" y="11626"/>
                  </a:lnTo>
                  <a:lnTo>
                    <a:pt x="5199" y="11626"/>
                  </a:lnTo>
                  <a:lnTo>
                    <a:pt x="5199" y="7436"/>
                  </a:lnTo>
                  <a:cubicBezTo>
                    <a:pt x="5199" y="7215"/>
                    <a:pt x="5010" y="7026"/>
                    <a:pt x="4757" y="7026"/>
                  </a:cubicBezTo>
                  <a:cubicBezTo>
                    <a:pt x="4537" y="7026"/>
                    <a:pt x="4379" y="7215"/>
                    <a:pt x="4379" y="7436"/>
                  </a:cubicBezTo>
                  <a:lnTo>
                    <a:pt x="4379" y="11626"/>
                  </a:lnTo>
                  <a:lnTo>
                    <a:pt x="3560" y="11626"/>
                  </a:lnTo>
                  <a:lnTo>
                    <a:pt x="3560" y="6175"/>
                  </a:lnTo>
                  <a:close/>
                  <a:moveTo>
                    <a:pt x="9798" y="12413"/>
                  </a:moveTo>
                  <a:cubicBezTo>
                    <a:pt x="10050" y="12413"/>
                    <a:pt x="10239" y="12602"/>
                    <a:pt x="10239" y="12854"/>
                  </a:cubicBezTo>
                  <a:lnTo>
                    <a:pt x="10239" y="13264"/>
                  </a:lnTo>
                  <a:lnTo>
                    <a:pt x="2741" y="13264"/>
                  </a:lnTo>
                  <a:lnTo>
                    <a:pt x="2741" y="12854"/>
                  </a:lnTo>
                  <a:cubicBezTo>
                    <a:pt x="2741" y="12602"/>
                    <a:pt x="2962" y="12413"/>
                    <a:pt x="3182" y="12413"/>
                  </a:cubicBezTo>
                  <a:close/>
                  <a:moveTo>
                    <a:pt x="2363" y="1"/>
                  </a:moveTo>
                  <a:cubicBezTo>
                    <a:pt x="1418" y="1"/>
                    <a:pt x="662" y="599"/>
                    <a:pt x="378" y="1513"/>
                  </a:cubicBezTo>
                  <a:cubicBezTo>
                    <a:pt x="0" y="2804"/>
                    <a:pt x="693" y="4254"/>
                    <a:pt x="1954" y="4443"/>
                  </a:cubicBezTo>
                  <a:lnTo>
                    <a:pt x="1954" y="4915"/>
                  </a:lnTo>
                  <a:cubicBezTo>
                    <a:pt x="1954" y="5482"/>
                    <a:pt x="2332" y="5923"/>
                    <a:pt x="2804" y="6112"/>
                  </a:cubicBezTo>
                  <a:lnTo>
                    <a:pt x="2804" y="11689"/>
                  </a:lnTo>
                  <a:cubicBezTo>
                    <a:pt x="2332" y="11846"/>
                    <a:pt x="1954" y="12319"/>
                    <a:pt x="1954" y="12886"/>
                  </a:cubicBezTo>
                  <a:lnTo>
                    <a:pt x="1954" y="13705"/>
                  </a:lnTo>
                  <a:cubicBezTo>
                    <a:pt x="1954" y="13957"/>
                    <a:pt x="2174" y="14146"/>
                    <a:pt x="2395" y="14146"/>
                  </a:cubicBezTo>
                  <a:lnTo>
                    <a:pt x="10680" y="14146"/>
                  </a:lnTo>
                  <a:cubicBezTo>
                    <a:pt x="10901" y="14146"/>
                    <a:pt x="11058" y="13957"/>
                    <a:pt x="11058" y="13705"/>
                  </a:cubicBezTo>
                  <a:lnTo>
                    <a:pt x="11058" y="12886"/>
                  </a:lnTo>
                  <a:cubicBezTo>
                    <a:pt x="11058" y="12319"/>
                    <a:pt x="10712" y="11909"/>
                    <a:pt x="10239" y="11689"/>
                  </a:cubicBezTo>
                  <a:lnTo>
                    <a:pt x="10239" y="6112"/>
                  </a:lnTo>
                  <a:cubicBezTo>
                    <a:pt x="10712" y="5955"/>
                    <a:pt x="11058" y="5482"/>
                    <a:pt x="11058" y="4915"/>
                  </a:cubicBezTo>
                  <a:lnTo>
                    <a:pt x="11058" y="4411"/>
                  </a:lnTo>
                  <a:cubicBezTo>
                    <a:pt x="12319" y="4191"/>
                    <a:pt x="12980" y="2710"/>
                    <a:pt x="12602" y="1450"/>
                  </a:cubicBezTo>
                  <a:cubicBezTo>
                    <a:pt x="12287" y="568"/>
                    <a:pt x="11500" y="1"/>
                    <a:pt x="10586" y="1"/>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4" name="Google Shape;474;p35"/>
            <p:cNvGrpSpPr/>
            <p:nvPr/>
          </p:nvGrpSpPr>
          <p:grpSpPr>
            <a:xfrm>
              <a:off x="6439873" y="4092170"/>
              <a:ext cx="268210" cy="348195"/>
              <a:chOff x="-3462150" y="2046625"/>
              <a:chExt cx="224500" cy="291450"/>
            </a:xfrm>
          </p:grpSpPr>
          <p:sp>
            <p:nvSpPr>
              <p:cNvPr id="475" name="Google Shape;475;p35"/>
              <p:cNvSpPr/>
              <p:nvPr/>
            </p:nvSpPr>
            <p:spPr>
              <a:xfrm>
                <a:off x="-3425125" y="2253000"/>
                <a:ext cx="51225" cy="50425"/>
              </a:xfrm>
              <a:custGeom>
                <a:avLst/>
                <a:gdLst/>
                <a:ahLst/>
                <a:cxnLst/>
                <a:rect l="l" t="t" r="r" b="b"/>
                <a:pathLst>
                  <a:path w="2049" h="2017" extrusionOk="0">
                    <a:moveTo>
                      <a:pt x="1009" y="662"/>
                    </a:moveTo>
                    <a:cubicBezTo>
                      <a:pt x="1198" y="662"/>
                      <a:pt x="1355" y="819"/>
                      <a:pt x="1355" y="1008"/>
                    </a:cubicBezTo>
                    <a:cubicBezTo>
                      <a:pt x="1355" y="1197"/>
                      <a:pt x="1166" y="1355"/>
                      <a:pt x="1009" y="1355"/>
                    </a:cubicBezTo>
                    <a:cubicBezTo>
                      <a:pt x="820" y="1355"/>
                      <a:pt x="662" y="1197"/>
                      <a:pt x="662" y="1008"/>
                    </a:cubicBezTo>
                    <a:cubicBezTo>
                      <a:pt x="662" y="819"/>
                      <a:pt x="820" y="662"/>
                      <a:pt x="1009" y="662"/>
                    </a:cubicBezTo>
                    <a:close/>
                    <a:moveTo>
                      <a:pt x="1009" y="0"/>
                    </a:moveTo>
                    <a:cubicBezTo>
                      <a:pt x="473" y="0"/>
                      <a:pt x="0" y="441"/>
                      <a:pt x="0" y="1008"/>
                    </a:cubicBezTo>
                    <a:cubicBezTo>
                      <a:pt x="0" y="1575"/>
                      <a:pt x="473" y="2016"/>
                      <a:pt x="1009" y="2016"/>
                    </a:cubicBezTo>
                    <a:cubicBezTo>
                      <a:pt x="1576" y="2016"/>
                      <a:pt x="2048" y="1575"/>
                      <a:pt x="2048" y="1008"/>
                    </a:cubicBezTo>
                    <a:cubicBezTo>
                      <a:pt x="2048" y="441"/>
                      <a:pt x="1576" y="0"/>
                      <a:pt x="1009"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5"/>
              <p:cNvSpPr/>
              <p:nvPr/>
            </p:nvSpPr>
            <p:spPr>
              <a:xfrm>
                <a:off x="-3425125" y="2116725"/>
                <a:ext cx="51225" cy="49650"/>
              </a:xfrm>
              <a:custGeom>
                <a:avLst/>
                <a:gdLst/>
                <a:ahLst/>
                <a:cxnLst/>
                <a:rect l="l" t="t" r="r" b="b"/>
                <a:pathLst>
                  <a:path w="2049" h="1986" extrusionOk="0">
                    <a:moveTo>
                      <a:pt x="343" y="1"/>
                    </a:moveTo>
                    <a:cubicBezTo>
                      <a:pt x="252" y="1"/>
                      <a:pt x="158" y="32"/>
                      <a:pt x="95" y="95"/>
                    </a:cubicBezTo>
                    <a:cubicBezTo>
                      <a:pt x="0" y="190"/>
                      <a:pt x="0" y="442"/>
                      <a:pt x="95" y="536"/>
                    </a:cubicBezTo>
                    <a:lnTo>
                      <a:pt x="536" y="977"/>
                    </a:lnTo>
                    <a:lnTo>
                      <a:pt x="95" y="1418"/>
                    </a:lnTo>
                    <a:cubicBezTo>
                      <a:pt x="0" y="1544"/>
                      <a:pt x="0" y="1765"/>
                      <a:pt x="95" y="1891"/>
                    </a:cubicBezTo>
                    <a:cubicBezTo>
                      <a:pt x="158" y="1954"/>
                      <a:pt x="252" y="1986"/>
                      <a:pt x="343" y="1986"/>
                    </a:cubicBezTo>
                    <a:cubicBezTo>
                      <a:pt x="434" y="1986"/>
                      <a:pt x="520" y="1954"/>
                      <a:pt x="568" y="1891"/>
                    </a:cubicBezTo>
                    <a:lnTo>
                      <a:pt x="1009" y="1450"/>
                    </a:lnTo>
                    <a:lnTo>
                      <a:pt x="1450" y="1891"/>
                    </a:lnTo>
                    <a:cubicBezTo>
                      <a:pt x="1513" y="1954"/>
                      <a:pt x="1599" y="1986"/>
                      <a:pt x="1686" y="1986"/>
                    </a:cubicBezTo>
                    <a:cubicBezTo>
                      <a:pt x="1773" y="1986"/>
                      <a:pt x="1859" y="1954"/>
                      <a:pt x="1922" y="1891"/>
                    </a:cubicBezTo>
                    <a:cubicBezTo>
                      <a:pt x="2048" y="1765"/>
                      <a:pt x="2048" y="1544"/>
                      <a:pt x="1922" y="1418"/>
                    </a:cubicBezTo>
                    <a:lnTo>
                      <a:pt x="1481" y="977"/>
                    </a:lnTo>
                    <a:lnTo>
                      <a:pt x="1922" y="536"/>
                    </a:lnTo>
                    <a:cubicBezTo>
                      <a:pt x="2048" y="442"/>
                      <a:pt x="2048" y="190"/>
                      <a:pt x="1922" y="95"/>
                    </a:cubicBezTo>
                    <a:cubicBezTo>
                      <a:pt x="1859" y="32"/>
                      <a:pt x="1773" y="1"/>
                      <a:pt x="1686" y="1"/>
                    </a:cubicBezTo>
                    <a:cubicBezTo>
                      <a:pt x="1599" y="1"/>
                      <a:pt x="1513" y="32"/>
                      <a:pt x="1450" y="95"/>
                    </a:cubicBezTo>
                    <a:lnTo>
                      <a:pt x="1009" y="505"/>
                    </a:lnTo>
                    <a:lnTo>
                      <a:pt x="568" y="95"/>
                    </a:lnTo>
                    <a:cubicBezTo>
                      <a:pt x="520" y="32"/>
                      <a:pt x="434" y="1"/>
                      <a:pt x="343" y="1"/>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5"/>
              <p:cNvSpPr/>
              <p:nvPr/>
            </p:nvSpPr>
            <p:spPr>
              <a:xfrm>
                <a:off x="-3425125" y="2185250"/>
                <a:ext cx="51225" cy="49650"/>
              </a:xfrm>
              <a:custGeom>
                <a:avLst/>
                <a:gdLst/>
                <a:ahLst/>
                <a:cxnLst/>
                <a:rect l="l" t="t" r="r" b="b"/>
                <a:pathLst>
                  <a:path w="2049" h="1986" extrusionOk="0">
                    <a:moveTo>
                      <a:pt x="343" y="1"/>
                    </a:moveTo>
                    <a:cubicBezTo>
                      <a:pt x="252" y="1"/>
                      <a:pt x="158" y="32"/>
                      <a:pt x="95" y="95"/>
                    </a:cubicBezTo>
                    <a:cubicBezTo>
                      <a:pt x="0" y="221"/>
                      <a:pt x="0" y="442"/>
                      <a:pt x="95" y="568"/>
                    </a:cubicBezTo>
                    <a:lnTo>
                      <a:pt x="536" y="1009"/>
                    </a:lnTo>
                    <a:lnTo>
                      <a:pt x="95" y="1418"/>
                    </a:lnTo>
                    <a:cubicBezTo>
                      <a:pt x="0" y="1544"/>
                      <a:pt x="0" y="1796"/>
                      <a:pt x="95" y="1891"/>
                    </a:cubicBezTo>
                    <a:cubicBezTo>
                      <a:pt x="158" y="1954"/>
                      <a:pt x="252" y="1985"/>
                      <a:pt x="343" y="1985"/>
                    </a:cubicBezTo>
                    <a:cubicBezTo>
                      <a:pt x="434" y="1985"/>
                      <a:pt x="520" y="1954"/>
                      <a:pt x="568" y="1891"/>
                    </a:cubicBezTo>
                    <a:lnTo>
                      <a:pt x="1009" y="1481"/>
                    </a:lnTo>
                    <a:lnTo>
                      <a:pt x="1450" y="1891"/>
                    </a:lnTo>
                    <a:cubicBezTo>
                      <a:pt x="1513" y="1954"/>
                      <a:pt x="1599" y="1985"/>
                      <a:pt x="1686" y="1985"/>
                    </a:cubicBezTo>
                    <a:cubicBezTo>
                      <a:pt x="1773" y="1985"/>
                      <a:pt x="1859" y="1954"/>
                      <a:pt x="1922" y="1891"/>
                    </a:cubicBezTo>
                    <a:cubicBezTo>
                      <a:pt x="2048" y="1796"/>
                      <a:pt x="2048" y="1544"/>
                      <a:pt x="1922" y="1418"/>
                    </a:cubicBezTo>
                    <a:lnTo>
                      <a:pt x="1481" y="1009"/>
                    </a:lnTo>
                    <a:lnTo>
                      <a:pt x="1922" y="568"/>
                    </a:lnTo>
                    <a:cubicBezTo>
                      <a:pt x="2048" y="410"/>
                      <a:pt x="2048" y="221"/>
                      <a:pt x="1922" y="95"/>
                    </a:cubicBezTo>
                    <a:cubicBezTo>
                      <a:pt x="1859" y="32"/>
                      <a:pt x="1773" y="1"/>
                      <a:pt x="1686" y="1"/>
                    </a:cubicBezTo>
                    <a:cubicBezTo>
                      <a:pt x="1599" y="1"/>
                      <a:pt x="1513" y="32"/>
                      <a:pt x="1450" y="95"/>
                    </a:cubicBezTo>
                    <a:lnTo>
                      <a:pt x="1009" y="536"/>
                    </a:lnTo>
                    <a:lnTo>
                      <a:pt x="568" y="95"/>
                    </a:lnTo>
                    <a:cubicBezTo>
                      <a:pt x="520" y="32"/>
                      <a:pt x="434" y="1"/>
                      <a:pt x="343" y="1"/>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5"/>
              <p:cNvSpPr/>
              <p:nvPr/>
            </p:nvSpPr>
            <p:spPr>
              <a:xfrm>
                <a:off x="-3462150" y="2046625"/>
                <a:ext cx="224500" cy="291450"/>
              </a:xfrm>
              <a:custGeom>
                <a:avLst/>
                <a:gdLst/>
                <a:ahLst/>
                <a:cxnLst/>
                <a:rect l="l" t="t" r="r" b="b"/>
                <a:pathLst>
                  <a:path w="8980" h="11658" extrusionOk="0">
                    <a:moveTo>
                      <a:pt x="5924" y="694"/>
                    </a:moveTo>
                    <a:cubicBezTo>
                      <a:pt x="6113" y="694"/>
                      <a:pt x="6270" y="851"/>
                      <a:pt x="6270" y="1040"/>
                    </a:cubicBezTo>
                    <a:cubicBezTo>
                      <a:pt x="6270" y="1229"/>
                      <a:pt x="6113" y="1387"/>
                      <a:pt x="5924" y="1387"/>
                    </a:cubicBezTo>
                    <a:lnTo>
                      <a:pt x="3151" y="1387"/>
                    </a:lnTo>
                    <a:cubicBezTo>
                      <a:pt x="2962" y="1387"/>
                      <a:pt x="2805" y="1229"/>
                      <a:pt x="2805" y="1040"/>
                    </a:cubicBezTo>
                    <a:cubicBezTo>
                      <a:pt x="2805" y="851"/>
                      <a:pt x="2962" y="694"/>
                      <a:pt x="3151" y="694"/>
                    </a:cubicBezTo>
                    <a:close/>
                    <a:moveTo>
                      <a:pt x="8034" y="1356"/>
                    </a:moveTo>
                    <a:cubicBezTo>
                      <a:pt x="8255" y="1356"/>
                      <a:pt x="8413" y="1513"/>
                      <a:pt x="8413" y="1702"/>
                    </a:cubicBezTo>
                    <a:lnTo>
                      <a:pt x="8413" y="10649"/>
                    </a:lnTo>
                    <a:lnTo>
                      <a:pt x="8287" y="10649"/>
                    </a:lnTo>
                    <a:cubicBezTo>
                      <a:pt x="8287" y="10838"/>
                      <a:pt x="8129" y="10996"/>
                      <a:pt x="7940" y="10996"/>
                    </a:cubicBezTo>
                    <a:lnTo>
                      <a:pt x="1103" y="10996"/>
                    </a:lnTo>
                    <a:cubicBezTo>
                      <a:pt x="914" y="10996"/>
                      <a:pt x="757" y="10838"/>
                      <a:pt x="757" y="10649"/>
                    </a:cubicBezTo>
                    <a:lnTo>
                      <a:pt x="757" y="1702"/>
                    </a:lnTo>
                    <a:cubicBezTo>
                      <a:pt x="757" y="1513"/>
                      <a:pt x="914" y="1356"/>
                      <a:pt x="1103" y="1356"/>
                    </a:cubicBezTo>
                    <a:lnTo>
                      <a:pt x="2206" y="1356"/>
                    </a:lnTo>
                    <a:cubicBezTo>
                      <a:pt x="2364" y="1734"/>
                      <a:pt x="2742" y="2017"/>
                      <a:pt x="3214" y="2017"/>
                    </a:cubicBezTo>
                    <a:lnTo>
                      <a:pt x="5955" y="2017"/>
                    </a:lnTo>
                    <a:cubicBezTo>
                      <a:pt x="6396" y="2017"/>
                      <a:pt x="6774" y="1734"/>
                      <a:pt x="6932" y="1356"/>
                    </a:cubicBezTo>
                    <a:close/>
                    <a:moveTo>
                      <a:pt x="3120" y="1"/>
                    </a:moveTo>
                    <a:cubicBezTo>
                      <a:pt x="2679" y="1"/>
                      <a:pt x="2301" y="284"/>
                      <a:pt x="2143" y="694"/>
                    </a:cubicBezTo>
                    <a:lnTo>
                      <a:pt x="1040" y="694"/>
                    </a:lnTo>
                    <a:cubicBezTo>
                      <a:pt x="473" y="694"/>
                      <a:pt x="1" y="1166"/>
                      <a:pt x="1" y="1702"/>
                    </a:cubicBezTo>
                    <a:lnTo>
                      <a:pt x="1" y="10649"/>
                    </a:lnTo>
                    <a:cubicBezTo>
                      <a:pt x="1" y="11185"/>
                      <a:pt x="473" y="11658"/>
                      <a:pt x="1040" y="11658"/>
                    </a:cubicBezTo>
                    <a:lnTo>
                      <a:pt x="7877" y="11658"/>
                    </a:lnTo>
                    <a:cubicBezTo>
                      <a:pt x="8444" y="11658"/>
                      <a:pt x="8917" y="11185"/>
                      <a:pt x="8917" y="10649"/>
                    </a:cubicBezTo>
                    <a:lnTo>
                      <a:pt x="8917" y="1702"/>
                    </a:lnTo>
                    <a:cubicBezTo>
                      <a:pt x="8980" y="1166"/>
                      <a:pt x="8507" y="694"/>
                      <a:pt x="7971" y="694"/>
                    </a:cubicBezTo>
                    <a:lnTo>
                      <a:pt x="6869" y="694"/>
                    </a:lnTo>
                    <a:cubicBezTo>
                      <a:pt x="6711" y="284"/>
                      <a:pt x="6365" y="1"/>
                      <a:pt x="5892" y="1"/>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a:off x="-3358175" y="2133275"/>
                <a:ext cx="86650" cy="18125"/>
              </a:xfrm>
              <a:custGeom>
                <a:avLst/>
                <a:gdLst/>
                <a:ahLst/>
                <a:cxnLst/>
                <a:rect l="l" t="t" r="r" b="b"/>
                <a:pathLst>
                  <a:path w="3466" h="725" extrusionOk="0">
                    <a:moveTo>
                      <a:pt x="347" y="0"/>
                    </a:moveTo>
                    <a:cubicBezTo>
                      <a:pt x="158" y="0"/>
                      <a:pt x="0" y="158"/>
                      <a:pt x="0" y="378"/>
                    </a:cubicBezTo>
                    <a:cubicBezTo>
                      <a:pt x="0" y="567"/>
                      <a:pt x="158" y="725"/>
                      <a:pt x="347" y="725"/>
                    </a:cubicBezTo>
                    <a:lnTo>
                      <a:pt x="3088" y="725"/>
                    </a:lnTo>
                    <a:cubicBezTo>
                      <a:pt x="3308" y="725"/>
                      <a:pt x="3466" y="567"/>
                      <a:pt x="3466" y="378"/>
                    </a:cubicBezTo>
                    <a:cubicBezTo>
                      <a:pt x="3466" y="158"/>
                      <a:pt x="3308" y="0"/>
                      <a:pt x="3088"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5"/>
              <p:cNvSpPr/>
              <p:nvPr/>
            </p:nvSpPr>
            <p:spPr>
              <a:xfrm>
                <a:off x="-3358175" y="2201800"/>
                <a:ext cx="86650" cy="17350"/>
              </a:xfrm>
              <a:custGeom>
                <a:avLst/>
                <a:gdLst/>
                <a:ahLst/>
                <a:cxnLst/>
                <a:rect l="l" t="t" r="r" b="b"/>
                <a:pathLst>
                  <a:path w="3466" h="694" extrusionOk="0">
                    <a:moveTo>
                      <a:pt x="347" y="0"/>
                    </a:moveTo>
                    <a:cubicBezTo>
                      <a:pt x="158" y="0"/>
                      <a:pt x="0" y="158"/>
                      <a:pt x="0" y="347"/>
                    </a:cubicBezTo>
                    <a:cubicBezTo>
                      <a:pt x="0" y="536"/>
                      <a:pt x="158" y="693"/>
                      <a:pt x="347" y="693"/>
                    </a:cubicBezTo>
                    <a:lnTo>
                      <a:pt x="3088" y="693"/>
                    </a:lnTo>
                    <a:cubicBezTo>
                      <a:pt x="3308" y="693"/>
                      <a:pt x="3466" y="536"/>
                      <a:pt x="3466" y="347"/>
                    </a:cubicBezTo>
                    <a:cubicBezTo>
                      <a:pt x="3466" y="158"/>
                      <a:pt x="3308" y="0"/>
                      <a:pt x="3088"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5"/>
              <p:cNvSpPr/>
              <p:nvPr/>
            </p:nvSpPr>
            <p:spPr>
              <a:xfrm>
                <a:off x="-3358175" y="2270325"/>
                <a:ext cx="86650" cy="18125"/>
              </a:xfrm>
              <a:custGeom>
                <a:avLst/>
                <a:gdLst/>
                <a:ahLst/>
                <a:cxnLst/>
                <a:rect l="l" t="t" r="r" b="b"/>
                <a:pathLst>
                  <a:path w="3466" h="725" extrusionOk="0">
                    <a:moveTo>
                      <a:pt x="347" y="0"/>
                    </a:moveTo>
                    <a:cubicBezTo>
                      <a:pt x="158" y="0"/>
                      <a:pt x="0" y="158"/>
                      <a:pt x="0" y="347"/>
                    </a:cubicBezTo>
                    <a:cubicBezTo>
                      <a:pt x="0" y="567"/>
                      <a:pt x="158" y="725"/>
                      <a:pt x="347" y="725"/>
                    </a:cubicBezTo>
                    <a:lnTo>
                      <a:pt x="3088" y="725"/>
                    </a:lnTo>
                    <a:cubicBezTo>
                      <a:pt x="3308" y="725"/>
                      <a:pt x="3466" y="567"/>
                      <a:pt x="3466" y="347"/>
                    </a:cubicBezTo>
                    <a:cubicBezTo>
                      <a:pt x="3466" y="158"/>
                      <a:pt x="3308" y="0"/>
                      <a:pt x="3088"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2" name="Google Shape;482;p35"/>
            <p:cNvGrpSpPr/>
            <p:nvPr/>
          </p:nvGrpSpPr>
          <p:grpSpPr>
            <a:xfrm>
              <a:off x="4422216" y="2432574"/>
              <a:ext cx="299571" cy="278340"/>
              <a:chOff x="6524150" y="1938725"/>
              <a:chExt cx="297725" cy="276625"/>
            </a:xfrm>
          </p:grpSpPr>
          <p:sp>
            <p:nvSpPr>
              <p:cNvPr id="483" name="Google Shape;483;p35"/>
              <p:cNvSpPr/>
              <p:nvPr/>
            </p:nvSpPr>
            <p:spPr>
              <a:xfrm>
                <a:off x="6524150" y="2025375"/>
                <a:ext cx="297725" cy="189975"/>
              </a:xfrm>
              <a:custGeom>
                <a:avLst/>
                <a:gdLst/>
                <a:ahLst/>
                <a:cxnLst/>
                <a:rect l="l" t="t" r="r" b="b"/>
                <a:pathLst>
                  <a:path w="11909" h="7599" extrusionOk="0">
                    <a:moveTo>
                      <a:pt x="9767" y="2079"/>
                    </a:moveTo>
                    <a:lnTo>
                      <a:pt x="9767" y="5198"/>
                    </a:lnTo>
                    <a:cubicBezTo>
                      <a:pt x="9735" y="5041"/>
                      <a:pt x="9672" y="4915"/>
                      <a:pt x="9546" y="4789"/>
                    </a:cubicBezTo>
                    <a:lnTo>
                      <a:pt x="7813" y="3056"/>
                    </a:lnTo>
                    <a:cubicBezTo>
                      <a:pt x="7624" y="2867"/>
                      <a:pt x="7341" y="2741"/>
                      <a:pt x="7057" y="2741"/>
                    </a:cubicBezTo>
                    <a:lnTo>
                      <a:pt x="6018" y="2741"/>
                    </a:lnTo>
                    <a:cubicBezTo>
                      <a:pt x="5923" y="2741"/>
                      <a:pt x="5797" y="2836"/>
                      <a:pt x="5734" y="2930"/>
                    </a:cubicBezTo>
                    <a:lnTo>
                      <a:pt x="5482" y="3403"/>
                    </a:lnTo>
                    <a:cubicBezTo>
                      <a:pt x="5293" y="3812"/>
                      <a:pt x="4883" y="4001"/>
                      <a:pt x="4505" y="4001"/>
                    </a:cubicBezTo>
                    <a:lnTo>
                      <a:pt x="5356" y="2269"/>
                    </a:lnTo>
                    <a:cubicBezTo>
                      <a:pt x="5419" y="2143"/>
                      <a:pt x="5576" y="2079"/>
                      <a:pt x="5671" y="2079"/>
                    </a:cubicBezTo>
                    <a:close/>
                    <a:moveTo>
                      <a:pt x="1418" y="2079"/>
                    </a:moveTo>
                    <a:lnTo>
                      <a:pt x="1418" y="5545"/>
                    </a:lnTo>
                    <a:lnTo>
                      <a:pt x="725" y="5545"/>
                    </a:lnTo>
                    <a:lnTo>
                      <a:pt x="725" y="2079"/>
                    </a:lnTo>
                    <a:close/>
                    <a:moveTo>
                      <a:pt x="11153" y="2079"/>
                    </a:moveTo>
                    <a:lnTo>
                      <a:pt x="11153" y="5545"/>
                    </a:lnTo>
                    <a:lnTo>
                      <a:pt x="10460" y="5545"/>
                    </a:lnTo>
                    <a:lnTo>
                      <a:pt x="10460" y="2079"/>
                    </a:lnTo>
                    <a:close/>
                    <a:moveTo>
                      <a:pt x="6931" y="630"/>
                    </a:moveTo>
                    <a:cubicBezTo>
                      <a:pt x="6774" y="1008"/>
                      <a:pt x="6427" y="1323"/>
                      <a:pt x="5955" y="1323"/>
                    </a:cubicBezTo>
                    <a:lnTo>
                      <a:pt x="5671" y="1323"/>
                    </a:lnTo>
                    <a:cubicBezTo>
                      <a:pt x="5293" y="1323"/>
                      <a:pt x="4946" y="1575"/>
                      <a:pt x="4726" y="1922"/>
                    </a:cubicBezTo>
                    <a:lnTo>
                      <a:pt x="3655" y="4064"/>
                    </a:lnTo>
                    <a:cubicBezTo>
                      <a:pt x="3623" y="4127"/>
                      <a:pt x="3623" y="4253"/>
                      <a:pt x="3655" y="4316"/>
                    </a:cubicBezTo>
                    <a:cubicBezTo>
                      <a:pt x="3718" y="4411"/>
                      <a:pt x="3781" y="4474"/>
                      <a:pt x="3875" y="4537"/>
                    </a:cubicBezTo>
                    <a:cubicBezTo>
                      <a:pt x="4088" y="4627"/>
                      <a:pt x="4310" y="4670"/>
                      <a:pt x="4532" y="4670"/>
                    </a:cubicBezTo>
                    <a:cubicBezTo>
                      <a:pt x="5165" y="4670"/>
                      <a:pt x="5785" y="4316"/>
                      <a:pt x="6112" y="3686"/>
                    </a:cubicBezTo>
                    <a:lnTo>
                      <a:pt x="6238" y="3434"/>
                    </a:lnTo>
                    <a:lnTo>
                      <a:pt x="7026" y="3434"/>
                    </a:lnTo>
                    <a:cubicBezTo>
                      <a:pt x="7089" y="3434"/>
                      <a:pt x="7215" y="3466"/>
                      <a:pt x="7246" y="3529"/>
                    </a:cubicBezTo>
                    <a:lnTo>
                      <a:pt x="8979" y="5261"/>
                    </a:lnTo>
                    <a:cubicBezTo>
                      <a:pt x="9137" y="5419"/>
                      <a:pt x="9137" y="5545"/>
                      <a:pt x="9105" y="5640"/>
                    </a:cubicBezTo>
                    <a:cubicBezTo>
                      <a:pt x="9105" y="5671"/>
                      <a:pt x="9042" y="5829"/>
                      <a:pt x="8885" y="5860"/>
                    </a:cubicBezTo>
                    <a:lnTo>
                      <a:pt x="5576" y="6805"/>
                    </a:lnTo>
                    <a:cubicBezTo>
                      <a:pt x="5543" y="6814"/>
                      <a:pt x="5507" y="6818"/>
                      <a:pt x="5470" y="6818"/>
                    </a:cubicBezTo>
                    <a:cubicBezTo>
                      <a:pt x="5371" y="6818"/>
                      <a:pt x="5268" y="6788"/>
                      <a:pt x="5198" y="6742"/>
                    </a:cubicBezTo>
                    <a:lnTo>
                      <a:pt x="4096" y="5640"/>
                    </a:lnTo>
                    <a:cubicBezTo>
                      <a:pt x="4033" y="5545"/>
                      <a:pt x="3938" y="5514"/>
                      <a:pt x="3875" y="5514"/>
                    </a:cubicBezTo>
                    <a:lnTo>
                      <a:pt x="2111" y="5514"/>
                    </a:lnTo>
                    <a:lnTo>
                      <a:pt x="2111" y="2048"/>
                    </a:lnTo>
                    <a:lnTo>
                      <a:pt x="2741" y="2048"/>
                    </a:lnTo>
                    <a:cubicBezTo>
                      <a:pt x="3119" y="2048"/>
                      <a:pt x="3466" y="1796"/>
                      <a:pt x="3686" y="1449"/>
                    </a:cubicBezTo>
                    <a:lnTo>
                      <a:pt x="4001" y="819"/>
                    </a:lnTo>
                    <a:cubicBezTo>
                      <a:pt x="4064" y="693"/>
                      <a:pt x="4190" y="630"/>
                      <a:pt x="4316" y="630"/>
                    </a:cubicBezTo>
                    <a:close/>
                    <a:moveTo>
                      <a:pt x="4316" y="0"/>
                    </a:moveTo>
                    <a:cubicBezTo>
                      <a:pt x="3907" y="0"/>
                      <a:pt x="3560" y="221"/>
                      <a:pt x="3371" y="599"/>
                    </a:cubicBezTo>
                    <a:lnTo>
                      <a:pt x="3056" y="1229"/>
                    </a:lnTo>
                    <a:cubicBezTo>
                      <a:pt x="2962" y="1323"/>
                      <a:pt x="2836" y="1418"/>
                      <a:pt x="2741" y="1418"/>
                    </a:cubicBezTo>
                    <a:lnTo>
                      <a:pt x="378" y="1418"/>
                    </a:lnTo>
                    <a:cubicBezTo>
                      <a:pt x="158" y="1418"/>
                      <a:pt x="0" y="1575"/>
                      <a:pt x="0" y="1764"/>
                    </a:cubicBezTo>
                    <a:lnTo>
                      <a:pt x="0" y="5955"/>
                    </a:lnTo>
                    <a:cubicBezTo>
                      <a:pt x="0" y="6144"/>
                      <a:pt x="158" y="6301"/>
                      <a:pt x="378" y="6301"/>
                    </a:cubicBezTo>
                    <a:lnTo>
                      <a:pt x="3718" y="6301"/>
                    </a:lnTo>
                    <a:lnTo>
                      <a:pt x="4694" y="7278"/>
                    </a:lnTo>
                    <a:cubicBezTo>
                      <a:pt x="4894" y="7477"/>
                      <a:pt x="5139" y="7598"/>
                      <a:pt x="5410" y="7598"/>
                    </a:cubicBezTo>
                    <a:cubicBezTo>
                      <a:pt x="5525" y="7598"/>
                      <a:pt x="5644" y="7577"/>
                      <a:pt x="5766" y="7530"/>
                    </a:cubicBezTo>
                    <a:lnTo>
                      <a:pt x="9074" y="6553"/>
                    </a:lnTo>
                    <a:cubicBezTo>
                      <a:pt x="9263" y="6522"/>
                      <a:pt x="9420" y="6396"/>
                      <a:pt x="9578" y="6238"/>
                    </a:cubicBezTo>
                    <a:lnTo>
                      <a:pt x="11562" y="6238"/>
                    </a:lnTo>
                    <a:cubicBezTo>
                      <a:pt x="11751" y="6238"/>
                      <a:pt x="11909" y="6081"/>
                      <a:pt x="11909" y="5892"/>
                    </a:cubicBezTo>
                    <a:lnTo>
                      <a:pt x="11909" y="1733"/>
                    </a:lnTo>
                    <a:cubicBezTo>
                      <a:pt x="11877" y="1544"/>
                      <a:pt x="11720" y="1386"/>
                      <a:pt x="11499" y="1386"/>
                    </a:cubicBezTo>
                    <a:lnTo>
                      <a:pt x="7341" y="1386"/>
                    </a:lnTo>
                    <a:cubicBezTo>
                      <a:pt x="7561" y="1103"/>
                      <a:pt x="7687" y="693"/>
                      <a:pt x="7687" y="347"/>
                    </a:cubicBezTo>
                    <a:cubicBezTo>
                      <a:pt x="7687" y="158"/>
                      <a:pt x="7530" y="0"/>
                      <a:pt x="7341"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5"/>
              <p:cNvSpPr/>
              <p:nvPr/>
            </p:nvSpPr>
            <p:spPr>
              <a:xfrm>
                <a:off x="6664325" y="1938725"/>
                <a:ext cx="17375" cy="43350"/>
              </a:xfrm>
              <a:custGeom>
                <a:avLst/>
                <a:gdLst/>
                <a:ahLst/>
                <a:cxnLst/>
                <a:rect l="l" t="t" r="r" b="b"/>
                <a:pathLst>
                  <a:path w="695" h="1734" extrusionOk="0">
                    <a:moveTo>
                      <a:pt x="348" y="1"/>
                    </a:moveTo>
                    <a:cubicBezTo>
                      <a:pt x="159" y="1"/>
                      <a:pt x="1" y="158"/>
                      <a:pt x="1" y="347"/>
                    </a:cubicBezTo>
                    <a:lnTo>
                      <a:pt x="1" y="1355"/>
                    </a:lnTo>
                    <a:cubicBezTo>
                      <a:pt x="1" y="1576"/>
                      <a:pt x="159" y="1733"/>
                      <a:pt x="348" y="1733"/>
                    </a:cubicBezTo>
                    <a:cubicBezTo>
                      <a:pt x="537" y="1733"/>
                      <a:pt x="694" y="1576"/>
                      <a:pt x="694" y="1355"/>
                    </a:cubicBezTo>
                    <a:lnTo>
                      <a:pt x="694" y="347"/>
                    </a:lnTo>
                    <a:cubicBezTo>
                      <a:pt x="694" y="158"/>
                      <a:pt x="537" y="1"/>
                      <a:pt x="348" y="1"/>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5"/>
              <p:cNvSpPr/>
              <p:nvPr/>
            </p:nvSpPr>
            <p:spPr>
              <a:xfrm>
                <a:off x="6594250" y="1972800"/>
                <a:ext cx="35450" cy="35275"/>
              </a:xfrm>
              <a:custGeom>
                <a:avLst/>
                <a:gdLst/>
                <a:ahLst/>
                <a:cxnLst/>
                <a:rect l="l" t="t" r="r" b="b"/>
                <a:pathLst>
                  <a:path w="1418" h="1411" extrusionOk="0">
                    <a:moveTo>
                      <a:pt x="374" y="0"/>
                    </a:moveTo>
                    <a:cubicBezTo>
                      <a:pt x="291" y="0"/>
                      <a:pt x="205" y="40"/>
                      <a:pt x="126" y="118"/>
                    </a:cubicBezTo>
                    <a:cubicBezTo>
                      <a:pt x="0" y="244"/>
                      <a:pt x="0" y="496"/>
                      <a:pt x="126" y="591"/>
                    </a:cubicBezTo>
                    <a:lnTo>
                      <a:pt x="819" y="1316"/>
                    </a:lnTo>
                    <a:cubicBezTo>
                      <a:pt x="882" y="1379"/>
                      <a:pt x="969" y="1410"/>
                      <a:pt x="1055" y="1410"/>
                    </a:cubicBezTo>
                    <a:cubicBezTo>
                      <a:pt x="1142" y="1410"/>
                      <a:pt x="1229" y="1379"/>
                      <a:pt x="1292" y="1316"/>
                    </a:cubicBezTo>
                    <a:cubicBezTo>
                      <a:pt x="1418" y="1190"/>
                      <a:pt x="1418" y="969"/>
                      <a:pt x="1292" y="843"/>
                    </a:cubicBezTo>
                    <a:lnTo>
                      <a:pt x="599" y="118"/>
                    </a:lnTo>
                    <a:cubicBezTo>
                      <a:pt x="536" y="40"/>
                      <a:pt x="457" y="0"/>
                      <a:pt x="374"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5"/>
              <p:cNvSpPr/>
              <p:nvPr/>
            </p:nvSpPr>
            <p:spPr>
              <a:xfrm>
                <a:off x="6715525" y="1972800"/>
                <a:ext cx="35475" cy="35275"/>
              </a:xfrm>
              <a:custGeom>
                <a:avLst/>
                <a:gdLst/>
                <a:ahLst/>
                <a:cxnLst/>
                <a:rect l="l" t="t" r="r" b="b"/>
                <a:pathLst>
                  <a:path w="1419" h="1411" extrusionOk="0">
                    <a:moveTo>
                      <a:pt x="1056" y="0"/>
                    </a:moveTo>
                    <a:cubicBezTo>
                      <a:pt x="970" y="0"/>
                      <a:pt x="883" y="40"/>
                      <a:pt x="820" y="118"/>
                    </a:cubicBezTo>
                    <a:lnTo>
                      <a:pt x="127" y="843"/>
                    </a:lnTo>
                    <a:cubicBezTo>
                      <a:pt x="1" y="969"/>
                      <a:pt x="1" y="1190"/>
                      <a:pt x="127" y="1316"/>
                    </a:cubicBezTo>
                    <a:cubicBezTo>
                      <a:pt x="174" y="1379"/>
                      <a:pt x="261" y="1410"/>
                      <a:pt x="351" y="1410"/>
                    </a:cubicBezTo>
                    <a:cubicBezTo>
                      <a:pt x="442" y="1410"/>
                      <a:pt x="536" y="1379"/>
                      <a:pt x="599" y="1316"/>
                    </a:cubicBezTo>
                    <a:lnTo>
                      <a:pt x="1293" y="591"/>
                    </a:lnTo>
                    <a:cubicBezTo>
                      <a:pt x="1419" y="496"/>
                      <a:pt x="1419" y="244"/>
                      <a:pt x="1293" y="118"/>
                    </a:cubicBezTo>
                    <a:cubicBezTo>
                      <a:pt x="1230" y="40"/>
                      <a:pt x="1143" y="0"/>
                      <a:pt x="1056" y="0"/>
                    </a:cubicBezTo>
                    <a:close/>
                  </a:path>
                </a:pathLst>
              </a:custGeom>
              <a:solidFill>
                <a:srgbClr val="5B3C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6" name="مستطيل 35"/>
          <p:cNvSpPr/>
          <p:nvPr/>
        </p:nvSpPr>
        <p:spPr>
          <a:xfrm>
            <a:off x="315186" y="168649"/>
            <a:ext cx="2428013" cy="369332"/>
          </a:xfrm>
          <a:prstGeom prst="rect">
            <a:avLst/>
          </a:prstGeom>
        </p:spPr>
        <p:txBody>
          <a:bodyPr wrap="square">
            <a:spAutoFit/>
          </a:bodyPr>
          <a:lstStyle/>
          <a:p>
            <a:r>
              <a:rPr lang="es" sz="1800" b="1" dirty="0" smtClean="0">
                <a:ln w="10541" cmpd="sng">
                  <a:solidFill>
                    <a:schemeClr val="accent1">
                      <a:shade val="88000"/>
                      <a:satMod val="110000"/>
                    </a:schemeClr>
                  </a:solidFill>
                  <a:prstDash val="solid"/>
                </a:ln>
                <a:solidFill>
                  <a:schemeClr val="accent1">
                    <a:lumMod val="50000"/>
                  </a:schemeClr>
                </a:solidFill>
                <a:latin typeface="Josefin Sans" charset="0"/>
              </a:rPr>
              <a:t>CALCULATIONS </a:t>
            </a:r>
            <a:endParaRPr lang="ar-SA" sz="1800" b="1" dirty="0">
              <a:ln w="10541" cmpd="sng">
                <a:solidFill>
                  <a:schemeClr val="accent1">
                    <a:shade val="88000"/>
                    <a:satMod val="110000"/>
                  </a:schemeClr>
                </a:solidFill>
                <a:prstDash val="solid"/>
              </a:ln>
              <a:solidFill>
                <a:schemeClr val="accent1">
                  <a:lumMod val="50000"/>
                </a:schemeClr>
              </a:solidFill>
              <a:latin typeface="Josefin Sans" charset="0"/>
            </a:endParaRPr>
          </a:p>
        </p:txBody>
      </p:sp>
      <p:sp>
        <p:nvSpPr>
          <p:cNvPr id="37" name="Google Shape;465;p35"/>
          <p:cNvSpPr txBox="1"/>
          <p:nvPr/>
        </p:nvSpPr>
        <p:spPr>
          <a:xfrm>
            <a:off x="2543504" y="1056287"/>
            <a:ext cx="3720661" cy="646389"/>
          </a:xfrm>
          <a:prstGeom prst="rect">
            <a:avLst/>
          </a:prstGeom>
          <a:noFill/>
          <a:ln>
            <a:noFill/>
          </a:ln>
        </p:spPr>
        <p:txBody>
          <a:bodyPr spcFirstLastPara="1" wrap="square" lIns="91425" tIns="91425" rIns="91425" bIns="91425" anchor="t" anchorCtr="0">
            <a:noAutofit/>
          </a:bodyPr>
          <a:lstStyle/>
          <a:p>
            <a:pPr lvl="0" algn="ctr"/>
            <a:r>
              <a:rPr lang="en-US" b="1" dirty="0" smtClean="0">
                <a:solidFill>
                  <a:srgbClr val="5B3C43"/>
                </a:solidFill>
                <a:latin typeface="Josefin Sans"/>
                <a:ea typeface="Josefin Sans"/>
                <a:cs typeface="Josefin Sans"/>
                <a:sym typeface="Josefin Sans"/>
              </a:rPr>
              <a:t>Determine the values of live load, SD and the Dead Load from the engineering plans.</a:t>
            </a:r>
            <a:endParaRPr lang="en-US" sz="1000" dirty="0">
              <a:solidFill>
                <a:srgbClr val="5B3C43"/>
              </a:solidFill>
              <a:latin typeface="Fira Sans Condensed Light"/>
              <a:ea typeface="Fira Sans Condensed Light"/>
              <a:cs typeface="Fira Sans Condensed Light"/>
              <a:sym typeface="Fira Sans Condensed Light"/>
            </a:endParaRPr>
          </a:p>
        </p:txBody>
      </p:sp>
      <p:sp>
        <p:nvSpPr>
          <p:cNvPr id="38" name="Google Shape;465;p35"/>
          <p:cNvSpPr txBox="1"/>
          <p:nvPr/>
        </p:nvSpPr>
        <p:spPr>
          <a:xfrm>
            <a:off x="6844578" y="2017984"/>
            <a:ext cx="1968345" cy="751492"/>
          </a:xfrm>
          <a:prstGeom prst="rect">
            <a:avLst/>
          </a:prstGeom>
          <a:noFill/>
          <a:ln>
            <a:noFill/>
          </a:ln>
        </p:spPr>
        <p:txBody>
          <a:bodyPr spcFirstLastPara="1" wrap="square" lIns="91425" tIns="91425" rIns="91425" bIns="91425" anchor="t" anchorCtr="0">
            <a:noAutofit/>
          </a:bodyPr>
          <a:lstStyle/>
          <a:p>
            <a:pPr lvl="0" algn="ctr"/>
            <a:endParaRPr lang="en-US" sz="1000" dirty="0">
              <a:solidFill>
                <a:srgbClr val="5B3C43"/>
              </a:solidFill>
              <a:latin typeface="Fira Sans Condensed Light"/>
              <a:ea typeface="Fira Sans Condensed Light"/>
              <a:cs typeface="Fira Sans Condensed Light"/>
              <a:sym typeface="Fira Sans Condensed Light"/>
            </a:endParaRPr>
          </a:p>
        </p:txBody>
      </p:sp>
      <p:sp>
        <p:nvSpPr>
          <p:cNvPr id="39" name="Google Shape;466;p35"/>
          <p:cNvSpPr txBox="1"/>
          <p:nvPr/>
        </p:nvSpPr>
        <p:spPr>
          <a:xfrm>
            <a:off x="7112406" y="1902372"/>
            <a:ext cx="1737303" cy="614857"/>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endParaRPr sz="1000" dirty="0">
              <a:solidFill>
                <a:srgbClr val="5B3C43"/>
              </a:solidFill>
              <a:latin typeface="Fira Sans Condensed Light"/>
              <a:ea typeface="Fira Sans Condensed Light"/>
              <a:cs typeface="Fira Sans Condensed Light"/>
              <a:sym typeface="Fira Sans Condensed Light"/>
            </a:endParaRPr>
          </a:p>
        </p:txBody>
      </p:sp>
      <p:sp>
        <p:nvSpPr>
          <p:cNvPr id="40" name="Google Shape;466;p35"/>
          <p:cNvSpPr txBox="1"/>
          <p:nvPr/>
        </p:nvSpPr>
        <p:spPr>
          <a:xfrm>
            <a:off x="6779172" y="1145628"/>
            <a:ext cx="2364828" cy="1187669"/>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s" b="1" dirty="0" smtClean="0">
                <a:solidFill>
                  <a:srgbClr val="5B3C43"/>
                </a:solidFill>
                <a:latin typeface="Josefin Sans"/>
                <a:ea typeface="Fira Sans Condensed Light"/>
                <a:cs typeface="Fira Sans Condensed Light"/>
                <a:sym typeface="Josefin Sans"/>
              </a:rPr>
              <a:t>Detrmine the dimenssions of panels and columns</a:t>
            </a:r>
            <a:endParaRPr sz="1000" dirty="0">
              <a:solidFill>
                <a:srgbClr val="5B3C43"/>
              </a:solidFill>
              <a:latin typeface="Fira Sans Condensed Light"/>
              <a:ea typeface="Fira Sans Condensed Light"/>
              <a:cs typeface="Fira Sans Condensed Light"/>
              <a:sym typeface="Fira Sans Condensed Light"/>
            </a:endParaRPr>
          </a:p>
        </p:txBody>
      </p:sp>
      <p:sp>
        <p:nvSpPr>
          <p:cNvPr id="41" name="Google Shape;468;p35"/>
          <p:cNvSpPr txBox="1"/>
          <p:nvPr/>
        </p:nvSpPr>
        <p:spPr>
          <a:xfrm>
            <a:off x="409905" y="3581838"/>
            <a:ext cx="2070538" cy="97965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Find the area of footings accoding to the value of bearing capacity .</a:t>
            </a:r>
            <a:endParaRPr sz="1000" dirty="0">
              <a:solidFill>
                <a:srgbClr val="5B3C43"/>
              </a:solidFill>
              <a:latin typeface="Fira Sans Condensed Light"/>
              <a:ea typeface="Fira Sans Condensed Light"/>
              <a:cs typeface="Fira Sans Condensed Light"/>
              <a:sym typeface="Fira Sans Condensed Light"/>
            </a:endParaRPr>
          </a:p>
        </p:txBody>
      </p:sp>
      <p:sp>
        <p:nvSpPr>
          <p:cNvPr id="42" name="Google Shape;468;p35"/>
          <p:cNvSpPr txBox="1"/>
          <p:nvPr/>
        </p:nvSpPr>
        <p:spPr>
          <a:xfrm>
            <a:off x="5360276" y="4484413"/>
            <a:ext cx="2464676" cy="522452"/>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s" b="1" dirty="0" smtClean="0">
                <a:solidFill>
                  <a:srgbClr val="5B3C43"/>
                </a:solidFill>
                <a:latin typeface="Josefin Sans"/>
                <a:ea typeface="Josefin Sans"/>
                <a:cs typeface="Josefin Sans"/>
                <a:sym typeface="Josefin Sans"/>
              </a:rPr>
              <a:t>Find the dimenssion of the footing </a:t>
            </a:r>
            <a:endParaRPr sz="1000" dirty="0">
              <a:solidFill>
                <a:srgbClr val="5B3C43"/>
              </a:solidFill>
              <a:latin typeface="Fira Sans Condensed Light"/>
              <a:ea typeface="Fira Sans Condensed Light"/>
              <a:cs typeface="Fira Sans Condensed Light"/>
              <a:sym typeface="Fira Sans Condensed Light"/>
            </a:endParaRPr>
          </a:p>
        </p:txBody>
      </p:sp>
      <p:sp>
        <p:nvSpPr>
          <p:cNvPr id="43" name="Google Shape;466;p35"/>
          <p:cNvSpPr txBox="1"/>
          <p:nvPr/>
        </p:nvSpPr>
        <p:spPr>
          <a:xfrm>
            <a:off x="3421116" y="2832538"/>
            <a:ext cx="2238703" cy="383628"/>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s" b="1" dirty="0" smtClean="0">
                <a:solidFill>
                  <a:srgbClr val="5B3C43"/>
                </a:solidFill>
                <a:latin typeface="Josefin Sans"/>
                <a:ea typeface="Fira Sans Condensed Light"/>
                <a:cs typeface="Fira Sans Condensed Light"/>
                <a:sym typeface="Josefin Sans"/>
              </a:rPr>
              <a:t>Fint the Ultimate load .</a:t>
            </a:r>
            <a:endParaRPr sz="1000" dirty="0">
              <a:solidFill>
                <a:srgbClr val="5B3C43"/>
              </a:solidFill>
              <a:latin typeface="Fira Sans Condensed Light"/>
              <a:ea typeface="Fira Sans Condensed Light"/>
              <a:cs typeface="Fira Sans Condensed Light"/>
              <a:sym typeface="Fira Sans Condensed Ligh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38"/>
          <p:cNvSpPr txBox="1">
            <a:spLocks noGrp="1"/>
          </p:cNvSpPr>
          <p:nvPr>
            <p:ph type="body" idx="4294967295"/>
          </p:nvPr>
        </p:nvSpPr>
        <p:spPr>
          <a:xfrm>
            <a:off x="126124" y="242938"/>
            <a:ext cx="7808267" cy="944731"/>
          </a:xfrm>
          <a:prstGeom prst="rect">
            <a:avLst/>
          </a:prstGeom>
        </p:spPr>
        <p:txBody>
          <a:bodyPr spcFirstLastPara="1" wrap="square" lIns="91425" tIns="91425" rIns="91425" bIns="91425" anchor="ctr" anchorCtr="0">
            <a:noAutofit/>
          </a:bodyPr>
          <a:lstStyle/>
          <a:p>
            <a:pPr marL="0" indent="0">
              <a:lnSpc>
                <a:spcPct val="100000"/>
              </a:lnSpc>
              <a:spcBef>
                <a:spcPts val="300"/>
              </a:spcBef>
              <a:buClr>
                <a:schemeClr val="dk1"/>
              </a:buClr>
              <a:buSzPts val="1100"/>
              <a:buNone/>
            </a:pPr>
            <a:r>
              <a:rPr lang="en-US" b="1" dirty="0" smtClean="0">
                <a:latin typeface="Josefin Sans" charset="0"/>
              </a:rPr>
              <a:t>According to the tables that we attached to our project , the value of  Live </a:t>
            </a:r>
            <a:r>
              <a:rPr lang="en-US" b="1" dirty="0" smtClean="0">
                <a:latin typeface="Josefin Sans" charset="0"/>
              </a:rPr>
              <a:t>Load = 3 km / </a:t>
            </a:r>
            <a:r>
              <a:rPr lang="en-US" b="1" dirty="0" smtClean="0">
                <a:latin typeface="Josefin Sans" charset="0"/>
              </a:rPr>
              <a:t>m2 ,SD=2km/m2  and the Dead Load =</a:t>
            </a:r>
            <a:br>
              <a:rPr lang="en-US" b="1" dirty="0" smtClean="0">
                <a:latin typeface="Josefin Sans" charset="0"/>
              </a:rPr>
            </a:br>
            <a:r>
              <a:rPr lang="en-US" b="1" dirty="0" smtClean="0">
                <a:latin typeface="Josefin Sans" charset="0"/>
              </a:rPr>
              <a:t>ultimate loads according code = 0</a:t>
            </a:r>
            <a:r>
              <a:rPr lang="ar-SA" b="1" dirty="0" err="1" smtClean="0">
                <a:latin typeface="Josefin Sans" charset="0"/>
              </a:rPr>
              <a:t>٫</a:t>
            </a:r>
            <a:r>
              <a:rPr lang="en-US" b="1" dirty="0" smtClean="0">
                <a:latin typeface="Josefin Sans" charset="0"/>
              </a:rPr>
              <a:t>78 *1</a:t>
            </a:r>
            <a:r>
              <a:rPr lang="ar-SA" b="1" dirty="0" err="1" smtClean="0">
                <a:latin typeface="Josefin Sans" charset="0"/>
              </a:rPr>
              <a:t>٫</a:t>
            </a:r>
            <a:r>
              <a:rPr lang="en-US" b="1" dirty="0" smtClean="0">
                <a:latin typeface="Josefin Sans" charset="0"/>
              </a:rPr>
              <a:t>2*10+2*1</a:t>
            </a:r>
            <a:r>
              <a:rPr lang="ar-SA" b="1" dirty="0" err="1" smtClean="0">
                <a:latin typeface="Josefin Sans" charset="0"/>
              </a:rPr>
              <a:t>٫</a:t>
            </a:r>
            <a:r>
              <a:rPr lang="en-US" b="1" dirty="0" smtClean="0">
                <a:latin typeface="Josefin Sans" charset="0"/>
              </a:rPr>
              <a:t>2+3 *1</a:t>
            </a:r>
            <a:r>
              <a:rPr lang="ar-SA" b="1" dirty="0" err="1" smtClean="0">
                <a:latin typeface="Josefin Sans" charset="0"/>
              </a:rPr>
              <a:t>٫</a:t>
            </a:r>
            <a:r>
              <a:rPr lang="en-US" b="1" dirty="0" smtClean="0">
                <a:latin typeface="Josefin Sans" charset="0"/>
              </a:rPr>
              <a:t>6 = 16</a:t>
            </a:r>
            <a:r>
              <a:rPr lang="ar-SA" b="1" dirty="0" err="1" smtClean="0">
                <a:latin typeface="Josefin Sans" charset="0"/>
              </a:rPr>
              <a:t>٫</a:t>
            </a:r>
            <a:r>
              <a:rPr lang="en-US" b="1" dirty="0" smtClean="0">
                <a:latin typeface="Josefin Sans" charset="0"/>
              </a:rPr>
              <a:t>56 </a:t>
            </a:r>
            <a:r>
              <a:rPr lang="en-US" b="1" dirty="0" err="1" smtClean="0">
                <a:latin typeface="Josefin Sans" charset="0"/>
              </a:rPr>
              <a:t>kn</a:t>
            </a:r>
            <a:r>
              <a:rPr lang="en-US" b="1" dirty="0" smtClean="0">
                <a:latin typeface="Josefin Sans" charset="0"/>
              </a:rPr>
              <a:t>/m^2</a:t>
            </a:r>
          </a:p>
          <a:p>
            <a:pPr marL="0" lvl="0" indent="0" algn="l" rtl="0">
              <a:lnSpc>
                <a:spcPct val="100000"/>
              </a:lnSpc>
              <a:spcBef>
                <a:spcPts val="300"/>
              </a:spcBef>
              <a:spcAft>
                <a:spcPts val="0"/>
              </a:spcAft>
              <a:buClr>
                <a:schemeClr val="dk1"/>
              </a:buClr>
              <a:buSzPts val="1100"/>
              <a:buFont typeface="Arial"/>
              <a:buNone/>
            </a:pPr>
            <a:endParaRPr b="1" dirty="0">
              <a:solidFill>
                <a:srgbClr val="5B3C43"/>
              </a:solidFill>
              <a:latin typeface="Josefin Sans" charset="0"/>
            </a:endParaRPr>
          </a:p>
        </p:txBody>
      </p:sp>
      <p:sp>
        <p:nvSpPr>
          <p:cNvPr id="520" name="Google Shape;520;p38"/>
          <p:cNvSpPr txBox="1">
            <a:spLocks noGrp="1"/>
          </p:cNvSpPr>
          <p:nvPr>
            <p:ph type="sldNum" idx="12"/>
          </p:nvPr>
        </p:nvSpPr>
        <p:spPr>
          <a:xfrm>
            <a:off x="181009" y="3984751"/>
            <a:ext cx="5487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s"/>
              <a:pPr marL="0" lvl="0" indent="0" algn="ctr" rtl="0">
                <a:spcBef>
                  <a:spcPts val="0"/>
                </a:spcBef>
                <a:spcAft>
                  <a:spcPts val="0"/>
                </a:spcAft>
                <a:buNone/>
              </a:pPr>
              <a:t>7</a:t>
            </a:fld>
            <a:endParaRPr/>
          </a:p>
        </p:txBody>
      </p:sp>
      <p:pic>
        <p:nvPicPr>
          <p:cNvPr id="5" name="صورة 4"/>
          <p:cNvPicPr/>
          <p:nvPr/>
        </p:nvPicPr>
        <p:blipFill>
          <a:blip r:embed="rId3" cstate="print"/>
          <a:srcRect/>
          <a:stretch>
            <a:fillRect/>
          </a:stretch>
        </p:blipFill>
        <p:spPr bwMode="auto">
          <a:xfrm>
            <a:off x="5577215" y="1334813"/>
            <a:ext cx="3240964" cy="2974427"/>
          </a:xfrm>
          <a:prstGeom prst="rect">
            <a:avLst/>
          </a:prstGeom>
          <a:noFill/>
          <a:ln w="9525">
            <a:noFill/>
            <a:miter lim="800000"/>
            <a:headEnd/>
            <a:tailEnd/>
          </a:ln>
        </p:spPr>
      </p:pic>
      <p:pic>
        <p:nvPicPr>
          <p:cNvPr id="6" name="صورة 5"/>
          <p:cNvPicPr/>
          <p:nvPr/>
        </p:nvPicPr>
        <p:blipFill>
          <a:blip r:embed="rId4" cstate="print"/>
          <a:srcRect/>
          <a:stretch>
            <a:fillRect/>
          </a:stretch>
        </p:blipFill>
        <p:spPr bwMode="auto">
          <a:xfrm>
            <a:off x="704195" y="1325781"/>
            <a:ext cx="4253897" cy="3038475"/>
          </a:xfrm>
          <a:prstGeom prst="rect">
            <a:avLst/>
          </a:prstGeom>
          <a:noFill/>
          <a:ln w="9525">
            <a:noFill/>
            <a:miter lim="800000"/>
            <a:headEnd/>
            <a:tailEnd/>
          </a:ln>
        </p:spPr>
      </p:pic>
      <p:sp>
        <p:nvSpPr>
          <p:cNvPr id="7" name="عنوان 1"/>
          <p:cNvSpPr>
            <a:spLocks noGrp="1"/>
          </p:cNvSpPr>
          <p:nvPr>
            <p:ph type="ctrTitle"/>
          </p:nvPr>
        </p:nvSpPr>
        <p:spPr>
          <a:xfrm rot="-5400000">
            <a:off x="-1241328" y="2452517"/>
            <a:ext cx="3204600" cy="721943"/>
          </a:xfrm>
        </p:spPr>
        <p:txBody>
          <a:bodyPr/>
          <a:lstStyle/>
          <a:p>
            <a:r>
              <a:rPr lang="en-US" sz="1100" dirty="0" smtClean="0"/>
              <a:t>Calculations </a:t>
            </a:r>
            <a:endParaRPr lang="ar-SA"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1100" dirty="0" smtClean="0"/>
              <a:t>Calculations </a:t>
            </a:r>
            <a:endParaRPr lang="ar-SA" sz="1100" dirty="0"/>
          </a:p>
        </p:txBody>
      </p:sp>
      <p:sp>
        <p:nvSpPr>
          <p:cNvPr id="3" name="عنصر نائب لرقم الشريحة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 smtClean="0"/>
              <a:pPr marL="0" lvl="0" indent="0" algn="ctr" rtl="0">
                <a:spcBef>
                  <a:spcPts val="0"/>
                </a:spcBef>
                <a:spcAft>
                  <a:spcPts val="0"/>
                </a:spcAft>
                <a:buNone/>
              </a:pPr>
              <a:t>8</a:t>
            </a:fld>
            <a:endParaRPr lang="es"/>
          </a:p>
        </p:txBody>
      </p:sp>
      <p:sp>
        <p:nvSpPr>
          <p:cNvPr id="5" name="Google Shape;519;p38"/>
          <p:cNvSpPr txBox="1">
            <a:spLocks/>
          </p:cNvSpPr>
          <p:nvPr/>
        </p:nvSpPr>
        <p:spPr>
          <a:xfrm>
            <a:off x="683173" y="157656"/>
            <a:ext cx="7956332" cy="4834758"/>
          </a:xfrm>
          <a:prstGeom prst="rect">
            <a:avLst/>
          </a:prstGeom>
          <a:noFill/>
          <a:ln>
            <a:noFill/>
          </a:ln>
        </p:spPr>
        <p:txBody>
          <a:bodyPr spcFirstLastPara="1" wrap="square" lIns="91425" tIns="91425" rIns="91425" bIns="91425" anchor="ctr" anchorCtr="0">
            <a:noAutofit/>
          </a:bodyPr>
          <a:lstStyle/>
          <a:p>
            <a:r>
              <a:rPr lang="en-US" sz="1250" b="1" dirty="0" smtClean="0">
                <a:latin typeface="Josefin Sans" charset="0"/>
                <a:cs typeface="+mj-cs"/>
              </a:rPr>
              <a:t>Footing Design </a:t>
            </a:r>
            <a:br>
              <a:rPr lang="en-US" sz="1250" b="1" dirty="0" smtClean="0">
                <a:latin typeface="Josefin Sans" charset="0"/>
                <a:cs typeface="+mj-cs"/>
              </a:rPr>
            </a:br>
            <a:r>
              <a:rPr lang="en-US" sz="1250" b="1" dirty="0" smtClean="0">
                <a:latin typeface="Josefin Sans" charset="0"/>
                <a:cs typeface="+mj-cs"/>
              </a:rPr>
              <a:t/>
            </a:r>
            <a:br>
              <a:rPr lang="en-US" sz="1250" b="1" dirty="0" smtClean="0">
                <a:latin typeface="Josefin Sans" charset="0"/>
                <a:cs typeface="+mj-cs"/>
              </a:rPr>
            </a:br>
            <a:r>
              <a:rPr lang="en-US" sz="1250" b="1" u="sng" dirty="0" smtClean="0">
                <a:latin typeface="Josefin Sans" charset="0"/>
                <a:cs typeface="+mj-cs"/>
              </a:rPr>
              <a:t>Footing 1 </a:t>
            </a:r>
            <a:r>
              <a:rPr lang="en-US" sz="1250" b="1" dirty="0" smtClean="0">
                <a:latin typeface="Josefin Sans" charset="0"/>
                <a:cs typeface="+mj-cs"/>
              </a:rPr>
              <a:t> </a:t>
            </a:r>
            <a:br>
              <a:rPr lang="en-US" sz="1250" b="1" dirty="0" smtClean="0">
                <a:latin typeface="Josefin Sans" charset="0"/>
                <a:cs typeface="+mj-cs"/>
              </a:rPr>
            </a:br>
            <a:r>
              <a:rPr lang="en-US" sz="1250" b="1" dirty="0" smtClean="0">
                <a:latin typeface="Josefin Sans" charset="0"/>
                <a:cs typeface="+mj-cs"/>
              </a:rPr>
              <a:t/>
            </a:r>
            <a:br>
              <a:rPr lang="en-US" sz="1250" b="1" dirty="0" smtClean="0">
                <a:latin typeface="Josefin Sans" charset="0"/>
                <a:cs typeface="+mj-cs"/>
              </a:rPr>
            </a:br>
            <a:r>
              <a:rPr lang="en-US" sz="1250" dirty="0" smtClean="0">
                <a:latin typeface="Josefin Sans" charset="0"/>
                <a:cs typeface="+mj-cs"/>
              </a:rPr>
              <a:t>Dimensions of panel </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B0 = 6m        B1 = 7m</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total ultimate load (Wu) = 16.56 KN/m^2</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Dimensions of all columns = 25.60 cm</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Number of floors = 12</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Ultimate loads in panel : Wu = # of floors * B0*B1*Wu = 8.346*10^3 KN</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Weight of columns : </a:t>
            </a:r>
            <a:r>
              <a:rPr lang="en-US" sz="1250" dirty="0" err="1" smtClean="0">
                <a:latin typeface="Josefin Sans" charset="0"/>
                <a:cs typeface="+mj-cs"/>
              </a:rPr>
              <a:t>Wc</a:t>
            </a:r>
            <a:r>
              <a:rPr lang="en-US" sz="1250" dirty="0" smtClean="0">
                <a:latin typeface="Josefin Sans" charset="0"/>
                <a:cs typeface="+mj-cs"/>
              </a:rPr>
              <a:t> = 1.2*3*.25*.6*30*# of floors = 194.4 KN</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Total load on footing : Wt = Wu + </a:t>
            </a:r>
            <a:r>
              <a:rPr lang="en-US" sz="1250" dirty="0" err="1" smtClean="0">
                <a:latin typeface="Josefin Sans" charset="0"/>
                <a:cs typeface="+mj-cs"/>
              </a:rPr>
              <a:t>Wc</a:t>
            </a:r>
            <a:r>
              <a:rPr lang="en-US" sz="1250" dirty="0" smtClean="0">
                <a:latin typeface="Josefin Sans" charset="0"/>
                <a:cs typeface="+mj-cs"/>
              </a:rPr>
              <a:t> =8.541*10^3 </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Bearing Capacity  : </a:t>
            </a:r>
            <a:r>
              <a:rPr lang="en-US" sz="1250" dirty="0" err="1" smtClean="0">
                <a:latin typeface="Josefin Sans" charset="0"/>
                <a:cs typeface="+mj-cs"/>
              </a:rPr>
              <a:t>Bc</a:t>
            </a:r>
            <a:r>
              <a:rPr lang="en-US" sz="1250" dirty="0" smtClean="0">
                <a:latin typeface="Josefin Sans" charset="0"/>
                <a:cs typeface="+mj-cs"/>
              </a:rPr>
              <a:t> = 250 KN/ m^2</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Area = Wt / </a:t>
            </a:r>
            <a:r>
              <a:rPr lang="en-US" sz="1250" dirty="0" err="1" smtClean="0">
                <a:latin typeface="Josefin Sans" charset="0"/>
                <a:cs typeface="+mj-cs"/>
              </a:rPr>
              <a:t>Bc</a:t>
            </a:r>
            <a:r>
              <a:rPr lang="en-US" sz="1250" dirty="0" smtClean="0">
                <a:latin typeface="Josefin Sans" charset="0"/>
                <a:cs typeface="+mj-cs"/>
              </a:rPr>
              <a:t> = 34.163 m^2 , if x=5m then we can find y , </a:t>
            </a:r>
            <a:br>
              <a:rPr lang="en-US" sz="1250" dirty="0" smtClean="0">
                <a:latin typeface="Josefin Sans" charset="0"/>
                <a:cs typeface="+mj-cs"/>
              </a:rPr>
            </a:br>
            <a:r>
              <a:rPr lang="en-US" sz="1250" dirty="0" smtClean="0">
                <a:latin typeface="Josefin Sans" charset="0"/>
                <a:cs typeface="+mj-cs"/>
              </a:rPr>
              <a:t/>
            </a:r>
            <a:br>
              <a:rPr lang="en-US" sz="1250" dirty="0" smtClean="0">
                <a:latin typeface="Josefin Sans" charset="0"/>
                <a:cs typeface="+mj-cs"/>
              </a:rPr>
            </a:br>
            <a:r>
              <a:rPr lang="en-US" sz="1250" dirty="0" smtClean="0">
                <a:latin typeface="Josefin Sans" charset="0"/>
                <a:cs typeface="+mj-cs"/>
              </a:rPr>
              <a:t>So y = Area / 5 =6.833 m</a:t>
            </a:r>
            <a:r>
              <a:rPr lang="en-US" sz="1250" b="1" dirty="0" smtClean="0">
                <a:latin typeface="Josefin Sans" charset="0"/>
                <a:cs typeface="+mj-cs"/>
              </a:rPr>
              <a:t/>
            </a:r>
            <a:br>
              <a:rPr lang="en-US" sz="1250" b="1" dirty="0" smtClean="0">
                <a:latin typeface="Josefin Sans" charset="0"/>
                <a:cs typeface="+mj-cs"/>
              </a:rPr>
            </a:br>
            <a:endParaRPr lang="en-US" sz="1250" dirty="0">
              <a:latin typeface="Josefin Sans" charset="0"/>
              <a:cs typeface="+mj-cs"/>
            </a:endParaRPr>
          </a:p>
        </p:txBody>
      </p:sp>
      <p:pic>
        <p:nvPicPr>
          <p:cNvPr id="6" name="صورة 5"/>
          <p:cNvPicPr/>
          <p:nvPr/>
        </p:nvPicPr>
        <p:blipFill>
          <a:blip r:embed="rId3" cstate="print"/>
          <a:srcRect/>
          <a:stretch>
            <a:fillRect/>
          </a:stretch>
        </p:blipFill>
        <p:spPr bwMode="auto">
          <a:xfrm>
            <a:off x="5886615" y="0"/>
            <a:ext cx="3257385" cy="3248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1100" dirty="0" smtClean="0"/>
              <a:t>Calculations </a:t>
            </a:r>
            <a:endParaRPr lang="ar-SA" sz="1100" dirty="0"/>
          </a:p>
        </p:txBody>
      </p:sp>
      <p:sp>
        <p:nvSpPr>
          <p:cNvPr id="3" name="عنصر نائب لرقم الشريحة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 smtClean="0"/>
              <a:pPr marL="0" lvl="0" indent="0" algn="ctr" rtl="0">
                <a:spcBef>
                  <a:spcPts val="0"/>
                </a:spcBef>
                <a:spcAft>
                  <a:spcPts val="0"/>
                </a:spcAft>
                <a:buNone/>
              </a:pPr>
              <a:t>9</a:t>
            </a:fld>
            <a:endParaRPr lang="es"/>
          </a:p>
        </p:txBody>
      </p:sp>
      <p:sp>
        <p:nvSpPr>
          <p:cNvPr id="5" name="Google Shape;519;p38"/>
          <p:cNvSpPr txBox="1">
            <a:spLocks/>
          </p:cNvSpPr>
          <p:nvPr/>
        </p:nvSpPr>
        <p:spPr>
          <a:xfrm>
            <a:off x="683173" y="157656"/>
            <a:ext cx="7956332" cy="4834758"/>
          </a:xfrm>
          <a:prstGeom prst="rect">
            <a:avLst/>
          </a:prstGeom>
          <a:noFill/>
          <a:ln>
            <a:noFill/>
          </a:ln>
        </p:spPr>
        <p:txBody>
          <a:bodyPr spcFirstLastPara="1" wrap="square" lIns="91425" tIns="91425" rIns="91425" bIns="91425" anchor="ctr" anchorCtr="0">
            <a:noAutofit/>
          </a:bodyPr>
          <a:lstStyle/>
          <a:p>
            <a:r>
              <a:rPr lang="en-US" sz="1250" b="1" u="sng" dirty="0" smtClean="0">
                <a:latin typeface="Josefin Sans" charset="0"/>
              </a:rPr>
              <a:t>Footing 2 :</a:t>
            </a:r>
            <a:r>
              <a:rPr lang="en-US" sz="1250" dirty="0" smtClean="0">
                <a:latin typeface="Josefin Sans" charset="0"/>
              </a:rPr>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Dimensions of panel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B0 = 9m        B1 = 3.5 m</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total ultimate load (Wu) = 16.56 KN/m^2</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Dimensions of all columns = 25.60 cm</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Number of floors = 12</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Ultimate loads in panel : Wu = # of floors * B0*B1*Wu = 6.26*10^3  KN</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Weight of columns : </a:t>
            </a:r>
            <a:r>
              <a:rPr lang="en-US" sz="1250" dirty="0" err="1" smtClean="0">
                <a:latin typeface="Josefin Sans" charset="0"/>
              </a:rPr>
              <a:t>Wc</a:t>
            </a:r>
            <a:r>
              <a:rPr lang="en-US" sz="1250" dirty="0" smtClean="0">
                <a:latin typeface="Josefin Sans" charset="0"/>
              </a:rPr>
              <a:t> = 1.2*3*.25*.6*30*# of floors = 194.4 KN</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Total load on footing : Wt = Wu + </a:t>
            </a:r>
            <a:r>
              <a:rPr lang="en-US" sz="1250" dirty="0" err="1" smtClean="0">
                <a:latin typeface="Josefin Sans" charset="0"/>
              </a:rPr>
              <a:t>Wc</a:t>
            </a:r>
            <a:r>
              <a:rPr lang="en-US" sz="1250" dirty="0" smtClean="0">
                <a:latin typeface="Josefin Sans" charset="0"/>
              </a:rPr>
              <a:t> =6.454 *10^3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Bearing Capacity  : </a:t>
            </a:r>
            <a:r>
              <a:rPr lang="en-US" sz="1250" dirty="0" err="1" smtClean="0">
                <a:latin typeface="Josefin Sans" charset="0"/>
              </a:rPr>
              <a:t>Bc</a:t>
            </a:r>
            <a:r>
              <a:rPr lang="en-US" sz="1250" dirty="0" smtClean="0">
                <a:latin typeface="Josefin Sans" charset="0"/>
              </a:rPr>
              <a:t> = 250 KN/ m^2</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Area = Wt / </a:t>
            </a:r>
            <a:r>
              <a:rPr lang="en-US" sz="1250" dirty="0" err="1" smtClean="0">
                <a:latin typeface="Josefin Sans" charset="0"/>
              </a:rPr>
              <a:t>Bc</a:t>
            </a:r>
            <a:r>
              <a:rPr lang="en-US" sz="1250" dirty="0" smtClean="0">
                <a:latin typeface="Josefin Sans" charset="0"/>
              </a:rPr>
              <a:t> = 25.816 m^2 , if x=5m then we can find y , </a:t>
            </a:r>
            <a:br>
              <a:rPr lang="en-US" sz="1250" dirty="0" smtClean="0">
                <a:latin typeface="Josefin Sans" charset="0"/>
              </a:rPr>
            </a:br>
            <a:r>
              <a:rPr lang="en-US" sz="1250" dirty="0" smtClean="0">
                <a:latin typeface="Josefin Sans" charset="0"/>
              </a:rPr>
              <a:t/>
            </a:r>
            <a:br>
              <a:rPr lang="en-US" sz="1250" dirty="0" smtClean="0">
                <a:latin typeface="Josefin Sans" charset="0"/>
              </a:rPr>
            </a:br>
            <a:r>
              <a:rPr lang="en-US" sz="1250" dirty="0" smtClean="0">
                <a:latin typeface="Josefin Sans" charset="0"/>
              </a:rPr>
              <a:t>So y = Area / 5 =5.163 m</a:t>
            </a:r>
            <a:br>
              <a:rPr lang="en-US" sz="1250" dirty="0" smtClean="0">
                <a:latin typeface="Josefin Sans" charset="0"/>
              </a:rPr>
            </a:br>
            <a:endParaRPr lang="en-US" sz="1250" dirty="0">
              <a:latin typeface="Josefin Sans" charset="0"/>
            </a:endParaRPr>
          </a:p>
        </p:txBody>
      </p:sp>
      <p:pic>
        <p:nvPicPr>
          <p:cNvPr id="6" name="صورة 5"/>
          <p:cNvPicPr/>
          <p:nvPr/>
        </p:nvPicPr>
        <p:blipFill>
          <a:blip r:embed="rId2" cstate="print"/>
          <a:srcRect/>
          <a:stretch>
            <a:fillRect/>
          </a:stretch>
        </p:blipFill>
        <p:spPr bwMode="auto">
          <a:xfrm>
            <a:off x="5867400" y="0"/>
            <a:ext cx="3276600" cy="3609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odern building project by Slidesgo">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1026</TotalTime>
  <Words>608</Words>
  <Application>Microsoft Office PowerPoint</Application>
  <PresentationFormat>عرض على الشاشة (9:16)‏</PresentationFormat>
  <Paragraphs>80</Paragraphs>
  <Slides>13</Slides>
  <Notes>9</Notes>
  <HiddenSlides>0</HiddenSlides>
  <MMClips>0</MMClips>
  <ScaleCrop>false</ScaleCrop>
  <HeadingPairs>
    <vt:vector size="6" baseType="variant">
      <vt:variant>
        <vt:lpstr>الخطوط المستخدمة</vt:lpstr>
      </vt:variant>
      <vt:variant>
        <vt:i4>9</vt:i4>
      </vt:variant>
      <vt:variant>
        <vt:lpstr>سمة</vt:lpstr>
      </vt:variant>
      <vt:variant>
        <vt:i4>1</vt:i4>
      </vt:variant>
      <vt:variant>
        <vt:lpstr>عناوين الشرائح</vt:lpstr>
      </vt:variant>
      <vt:variant>
        <vt:i4>13</vt:i4>
      </vt:variant>
    </vt:vector>
  </HeadingPairs>
  <TitlesOfParts>
    <vt:vector size="23" baseType="lpstr">
      <vt:lpstr>Arial</vt:lpstr>
      <vt:lpstr>Josefin Sans</vt:lpstr>
      <vt:lpstr>Century Schoolbook</vt:lpstr>
      <vt:lpstr>Fira Sans Condensed Light</vt:lpstr>
      <vt:lpstr>Barlow Semi Condensed</vt:lpstr>
      <vt:lpstr>Barlow Semi Condensed Light</vt:lpstr>
      <vt:lpstr>Roboto Slab Regular</vt:lpstr>
      <vt:lpstr>Fira Sans Condensed ExtraLight</vt:lpstr>
      <vt:lpstr>Fira Sans Extra Condensed Medium</vt:lpstr>
      <vt:lpstr>Modern building project by Slidesgo</vt:lpstr>
      <vt:lpstr>Analysis and redesign Mofeed Al-Shami building   Case Study in Nablus, Palestine</vt:lpstr>
      <vt:lpstr> About the Project</vt:lpstr>
      <vt:lpstr>ABOUT THE PROJECT</vt:lpstr>
      <vt:lpstr>Project Goals</vt:lpstr>
      <vt:lpstr>ASSUMPTIONS</vt:lpstr>
      <vt:lpstr>Claculations</vt:lpstr>
      <vt:lpstr>Calculations </vt:lpstr>
      <vt:lpstr>Calculations </vt:lpstr>
      <vt:lpstr>Calculations </vt:lpstr>
      <vt:lpstr>Calculations </vt:lpstr>
      <vt:lpstr>Results   </vt:lpstr>
      <vt:lpstr>Conclusion </vt:lpstr>
      <vt:lpstr>Thank You For Listening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BUILDING PROJECT</dc:title>
  <dc:creator>laptop center</dc:creator>
  <cp:lastModifiedBy>laptop center</cp:lastModifiedBy>
  <cp:revision>41</cp:revision>
  <dcterms:modified xsi:type="dcterms:W3CDTF">2021-01-05T13:27:14Z</dcterms:modified>
</cp:coreProperties>
</file>