
<file path=[Content_Types].xml><?xml version="1.0" encoding="utf-8"?>
<Types xmlns="http://schemas.openxmlformats.org/package/2006/content-types">
  <Default Extension="png" ContentType="image/png"/>
  <Default Extension="jfif"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5" r:id="rId1"/>
  </p:sldMasterIdLst>
  <p:notesMasterIdLst>
    <p:notesMasterId r:id="rId24"/>
  </p:notesMasterIdLst>
  <p:sldIdLst>
    <p:sldId id="256" r:id="rId2"/>
    <p:sldId id="259" r:id="rId3"/>
    <p:sldId id="258" r:id="rId4"/>
    <p:sldId id="260" r:id="rId5"/>
    <p:sldId id="261" r:id="rId6"/>
    <p:sldId id="262" r:id="rId7"/>
    <p:sldId id="268" r:id="rId8"/>
    <p:sldId id="264" r:id="rId9"/>
    <p:sldId id="265" r:id="rId10"/>
    <p:sldId id="318" r:id="rId11"/>
    <p:sldId id="272" r:id="rId12"/>
    <p:sldId id="269" r:id="rId13"/>
    <p:sldId id="277" r:id="rId14"/>
    <p:sldId id="278" r:id="rId15"/>
    <p:sldId id="312" r:id="rId16"/>
    <p:sldId id="313" r:id="rId17"/>
    <p:sldId id="314" r:id="rId18"/>
    <p:sldId id="315" r:id="rId19"/>
    <p:sldId id="284" r:id="rId20"/>
    <p:sldId id="287" r:id="rId21"/>
    <p:sldId id="316" r:id="rId22"/>
    <p:sldId id="317" r:id="rId23"/>
  </p:sldIdLst>
  <p:sldSz cx="9144000" cy="5143500" type="screen16x9"/>
  <p:notesSz cx="6858000" cy="9144000"/>
  <p:embeddedFontLst>
    <p:embeddedFont>
      <p:font typeface="Roboto" panose="020B0604020202020204" charset="0"/>
      <p:regular r:id="rId25"/>
      <p:bold r:id="rId26"/>
      <p:italic r:id="rId27"/>
      <p:boldItalic r:id="rId28"/>
    </p:embeddedFont>
    <p:embeddedFont>
      <p:font typeface="Signika" panose="020B0604020202020204" charset="0"/>
      <p:regular r:id="rId29"/>
      <p:bold r:id="rId30"/>
    </p:embeddedFont>
    <p:embeddedFont>
      <p:font typeface="Palanquin" panose="020B0604020202020204" charset="0"/>
      <p:regular r:id="rId31"/>
      <p:bold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EAA9DA90-1899-46A9-9AF7-212AF5840035}">
  <a:tblStyle styleId="{EAA9DA90-1899-46A9-9AF7-212AF584003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21" d="100"/>
          <a:sy n="121" d="100"/>
        </p:scale>
        <p:origin x="-346" y="-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2864650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93ee93297a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93ee93297a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69949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9409644857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 name="Google Shape;498;g9409644857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93ee93297a_0_247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 name="Google Shape;448;g93ee93297a_0_247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g9700d4d0e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3" name="Google Shape;663;g9700d4d0e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g9700d4d0ec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7" name="Google Shape;697;g9700d4d0ec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1"/>
        <p:cNvGrpSpPr/>
        <p:nvPr/>
      </p:nvGrpSpPr>
      <p:grpSpPr>
        <a:xfrm>
          <a:off x="0" y="0"/>
          <a:ext cx="0" cy="0"/>
          <a:chOff x="0" y="0"/>
          <a:chExt cx="0" cy="0"/>
        </a:xfrm>
      </p:grpSpPr>
      <p:sp>
        <p:nvSpPr>
          <p:cNvPr id="902" name="Google Shape;902;g941c1bb743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3" name="Google Shape;903;g941c1bb743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3"/>
        <p:cNvGrpSpPr/>
        <p:nvPr/>
      </p:nvGrpSpPr>
      <p:grpSpPr>
        <a:xfrm>
          <a:off x="0" y="0"/>
          <a:ext cx="0" cy="0"/>
          <a:chOff x="0" y="0"/>
          <a:chExt cx="0" cy="0"/>
        </a:xfrm>
      </p:grpSpPr>
      <p:sp>
        <p:nvSpPr>
          <p:cNvPr id="814" name="Google Shape;814;g932104ddb9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5" name="Google Shape;815;g932104ddb9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1"/>
        <p:cNvGrpSpPr/>
        <p:nvPr/>
      </p:nvGrpSpPr>
      <p:grpSpPr>
        <a:xfrm>
          <a:off x="0" y="0"/>
          <a:ext cx="0" cy="0"/>
          <a:chOff x="0" y="0"/>
          <a:chExt cx="0" cy="0"/>
        </a:xfrm>
      </p:grpSpPr>
      <p:sp>
        <p:nvSpPr>
          <p:cNvPr id="802" name="Google Shape;802;g93fb04b947_0_3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3" name="Google Shape;803;g93fb04b947_0_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7"/>
        <p:cNvGrpSpPr/>
        <p:nvPr/>
      </p:nvGrpSpPr>
      <p:grpSpPr>
        <a:xfrm>
          <a:off x="0" y="0"/>
          <a:ext cx="0" cy="0"/>
          <a:chOff x="0" y="0"/>
          <a:chExt cx="0" cy="0"/>
        </a:xfrm>
      </p:grpSpPr>
      <p:sp>
        <p:nvSpPr>
          <p:cNvPr id="908" name="Google Shape;908;g941c1bb743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9" name="Google Shape;909;g941c1bb743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3"/>
        <p:cNvGrpSpPr/>
        <p:nvPr/>
      </p:nvGrpSpPr>
      <p:grpSpPr>
        <a:xfrm>
          <a:off x="0" y="0"/>
          <a:ext cx="0" cy="0"/>
          <a:chOff x="0" y="0"/>
          <a:chExt cx="0" cy="0"/>
        </a:xfrm>
      </p:grpSpPr>
      <p:sp>
        <p:nvSpPr>
          <p:cNvPr id="814" name="Google Shape;814;g932104ddb9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5" name="Google Shape;815;g932104ddb9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94e9ec5677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94e9ec5677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1"/>
        <p:cNvGrpSpPr/>
        <p:nvPr/>
      </p:nvGrpSpPr>
      <p:grpSpPr>
        <a:xfrm>
          <a:off x="0" y="0"/>
          <a:ext cx="0" cy="0"/>
          <a:chOff x="0" y="0"/>
          <a:chExt cx="0" cy="0"/>
        </a:xfrm>
      </p:grpSpPr>
      <p:sp>
        <p:nvSpPr>
          <p:cNvPr id="902" name="Google Shape;902;g941c1bb743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3" name="Google Shape;903;g941c1bb743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94e9ec5677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94e9ec5677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543153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9409644857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 name="Google Shape;498;g9409644857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94123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94e9ec5677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94e9ec5677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932104ddb9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932104ddb9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962410c214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962410c214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93ee93297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93ee93297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93ee93297a_0_246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 name="Google Shape;424;g93ee93297a_0_246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93ee93297a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93ee93297a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93ee93297a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93ee93297a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4.xml"/><Relationship Id="rId1" Type="http://schemas.openxmlformats.org/officeDocument/2006/relationships/slideMaster" Target="../slideMasters/slideMaster1.xml"/><Relationship Id="rId4" Type="http://schemas.openxmlformats.org/officeDocument/2006/relationships/slide" Target="../slides/slide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884750" y="987975"/>
            <a:ext cx="4546200" cy="2577600"/>
          </a:xfrm>
          <a:prstGeom prst="rect">
            <a:avLst/>
          </a:prstGeom>
        </p:spPr>
        <p:txBody>
          <a:bodyPr spcFirstLastPara="1" wrap="square" lIns="91425" tIns="91425" rIns="91425" bIns="91425" anchor="b" anchorCtr="0">
            <a:noAutofit/>
          </a:bodyPr>
          <a:lstStyle>
            <a:lvl1pPr lvl="0" algn="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3884875" y="3455700"/>
            <a:ext cx="4546200" cy="427200"/>
          </a:xfrm>
          <a:prstGeom prst="rect">
            <a:avLst/>
          </a:prstGeom>
        </p:spPr>
        <p:txBody>
          <a:bodyPr spcFirstLastPara="1" wrap="square" lIns="91425" tIns="91425" rIns="91425" bIns="91425" anchor="ctr" anchorCtr="0">
            <a:noAutofit/>
          </a:bodyPr>
          <a:lstStyle>
            <a:lvl1pPr lvl="0" algn="r">
              <a:lnSpc>
                <a:spcPct val="100000"/>
              </a:lnSpc>
              <a:spcBef>
                <a:spcPts val="0"/>
              </a:spcBef>
              <a:spcAft>
                <a:spcPts val="0"/>
              </a:spcAft>
              <a:buSzPts val="2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a:off x="5102075" y="4669125"/>
            <a:ext cx="1157700" cy="1157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920850" y="234100"/>
            <a:ext cx="610800" cy="610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3484250" y="4604000"/>
            <a:ext cx="357600" cy="357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125375" y="234100"/>
            <a:ext cx="610800" cy="610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58"/>
        <p:cNvGrpSpPr/>
        <p:nvPr/>
      </p:nvGrpSpPr>
      <p:grpSpPr>
        <a:xfrm>
          <a:off x="0" y="0"/>
          <a:ext cx="0" cy="0"/>
          <a:chOff x="0" y="0"/>
          <a:chExt cx="0" cy="0"/>
        </a:xfrm>
      </p:grpSpPr>
      <p:sp>
        <p:nvSpPr>
          <p:cNvPr id="59" name="Google Shape;59;p13"/>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0" name="Google Shape;60;p13">
            <a:hlinkClick r:id="rId2" action="ppaction://hlinksldjump"/>
          </p:cNvPr>
          <p:cNvSpPr txBox="1">
            <a:spLocks noGrp="1"/>
          </p:cNvSpPr>
          <p:nvPr>
            <p:ph type="title" idx="2" hasCustomPrompt="1"/>
          </p:nvPr>
        </p:nvSpPr>
        <p:spPr>
          <a:xfrm>
            <a:off x="713225" y="1787250"/>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61" name="Google Shape;61;p13">
            <a:hlinkClick r:id="rId2" action="ppaction://hlinksldjump"/>
          </p:cNvPr>
          <p:cNvSpPr txBox="1">
            <a:spLocks noGrp="1"/>
          </p:cNvSpPr>
          <p:nvPr>
            <p:ph type="title" idx="3"/>
          </p:nvPr>
        </p:nvSpPr>
        <p:spPr>
          <a:xfrm>
            <a:off x="1636585" y="1787250"/>
            <a:ext cx="1684500" cy="4365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sz="1800"/>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62" name="Google Shape;62;p13">
            <a:hlinkClick r:id="rId2" action="ppaction://hlinksldjump"/>
          </p:cNvPr>
          <p:cNvSpPr txBox="1">
            <a:spLocks noGrp="1"/>
          </p:cNvSpPr>
          <p:nvPr>
            <p:ph type="subTitle" idx="1"/>
          </p:nvPr>
        </p:nvSpPr>
        <p:spPr>
          <a:xfrm>
            <a:off x="1636576" y="2062667"/>
            <a:ext cx="1684500" cy="689400"/>
          </a:xfrm>
          <a:prstGeom prst="rect">
            <a:avLst/>
          </a:prstGeom>
        </p:spPr>
        <p:txBody>
          <a:bodyPr spcFirstLastPara="1" wrap="square" lIns="91425" tIns="91425" rIns="91425" bIns="91425" anchor="t"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63" name="Google Shape;63;p13"/>
          <p:cNvSpPr txBox="1">
            <a:spLocks noGrp="1"/>
          </p:cNvSpPr>
          <p:nvPr>
            <p:ph type="title" idx="4" hasCustomPrompt="1"/>
          </p:nvPr>
        </p:nvSpPr>
        <p:spPr>
          <a:xfrm>
            <a:off x="713225" y="3629725"/>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64" name="Google Shape;64;p13"/>
          <p:cNvSpPr txBox="1">
            <a:spLocks noGrp="1"/>
          </p:cNvSpPr>
          <p:nvPr>
            <p:ph type="title" idx="5"/>
          </p:nvPr>
        </p:nvSpPr>
        <p:spPr>
          <a:xfrm>
            <a:off x="1636585" y="3629627"/>
            <a:ext cx="1684500" cy="436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1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5" name="Google Shape;65;p13"/>
          <p:cNvSpPr txBox="1">
            <a:spLocks noGrp="1"/>
          </p:cNvSpPr>
          <p:nvPr>
            <p:ph type="subTitle" idx="6"/>
          </p:nvPr>
        </p:nvSpPr>
        <p:spPr>
          <a:xfrm>
            <a:off x="1636576" y="3905175"/>
            <a:ext cx="1684500" cy="689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66" name="Google Shape;66;p13">
            <a:hlinkClick r:id="rId3" action="ppaction://hlinksldjump"/>
          </p:cNvPr>
          <p:cNvSpPr txBox="1">
            <a:spLocks noGrp="1"/>
          </p:cNvSpPr>
          <p:nvPr>
            <p:ph type="title" idx="7" hasCustomPrompt="1"/>
          </p:nvPr>
        </p:nvSpPr>
        <p:spPr>
          <a:xfrm>
            <a:off x="3321175" y="1787250"/>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67" name="Google Shape;67;p13">
            <a:hlinkClick r:id="rId3" action="ppaction://hlinksldjump"/>
          </p:cNvPr>
          <p:cNvSpPr txBox="1">
            <a:spLocks noGrp="1"/>
          </p:cNvSpPr>
          <p:nvPr>
            <p:ph type="title" idx="8"/>
          </p:nvPr>
        </p:nvSpPr>
        <p:spPr>
          <a:xfrm>
            <a:off x="4244527" y="1787250"/>
            <a:ext cx="1684500" cy="436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1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8" name="Google Shape;68;p13">
            <a:hlinkClick r:id="rId3" action="ppaction://hlinksldjump"/>
          </p:cNvPr>
          <p:cNvSpPr txBox="1">
            <a:spLocks noGrp="1"/>
          </p:cNvSpPr>
          <p:nvPr>
            <p:ph type="subTitle" idx="9"/>
          </p:nvPr>
        </p:nvSpPr>
        <p:spPr>
          <a:xfrm>
            <a:off x="4244526" y="2062667"/>
            <a:ext cx="1684500" cy="689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69" name="Google Shape;69;p13"/>
          <p:cNvSpPr txBox="1">
            <a:spLocks noGrp="1"/>
          </p:cNvSpPr>
          <p:nvPr>
            <p:ph type="title" idx="13" hasCustomPrompt="1"/>
          </p:nvPr>
        </p:nvSpPr>
        <p:spPr>
          <a:xfrm>
            <a:off x="3321175" y="3629725"/>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70" name="Google Shape;70;p13"/>
          <p:cNvSpPr txBox="1">
            <a:spLocks noGrp="1"/>
          </p:cNvSpPr>
          <p:nvPr>
            <p:ph type="title" idx="14"/>
          </p:nvPr>
        </p:nvSpPr>
        <p:spPr>
          <a:xfrm>
            <a:off x="4244527" y="3629627"/>
            <a:ext cx="1684500" cy="436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1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1" name="Google Shape;71;p13"/>
          <p:cNvSpPr txBox="1">
            <a:spLocks noGrp="1"/>
          </p:cNvSpPr>
          <p:nvPr>
            <p:ph type="subTitle" idx="15"/>
          </p:nvPr>
        </p:nvSpPr>
        <p:spPr>
          <a:xfrm>
            <a:off x="4244526" y="3905175"/>
            <a:ext cx="1684500" cy="689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72" name="Google Shape;72;p13">
            <a:hlinkClick r:id="rId4" action="ppaction://hlinksldjump"/>
          </p:cNvPr>
          <p:cNvSpPr txBox="1">
            <a:spLocks noGrp="1"/>
          </p:cNvSpPr>
          <p:nvPr>
            <p:ph type="title" idx="16" hasCustomPrompt="1"/>
          </p:nvPr>
        </p:nvSpPr>
        <p:spPr>
          <a:xfrm>
            <a:off x="5929125" y="1787250"/>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73" name="Google Shape;73;p13">
            <a:hlinkClick r:id="rId4" action="ppaction://hlinksldjump"/>
          </p:cNvPr>
          <p:cNvSpPr txBox="1">
            <a:spLocks noGrp="1"/>
          </p:cNvSpPr>
          <p:nvPr>
            <p:ph type="title" idx="17"/>
          </p:nvPr>
        </p:nvSpPr>
        <p:spPr>
          <a:xfrm>
            <a:off x="6852450" y="1787250"/>
            <a:ext cx="1684500" cy="436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1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4" name="Google Shape;74;p13">
            <a:hlinkClick r:id="rId4" action="ppaction://hlinksldjump"/>
          </p:cNvPr>
          <p:cNvSpPr txBox="1">
            <a:spLocks noGrp="1"/>
          </p:cNvSpPr>
          <p:nvPr>
            <p:ph type="subTitle" idx="18"/>
          </p:nvPr>
        </p:nvSpPr>
        <p:spPr>
          <a:xfrm>
            <a:off x="6852456" y="2062667"/>
            <a:ext cx="1684500" cy="689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75" name="Google Shape;75;p13"/>
          <p:cNvSpPr txBox="1">
            <a:spLocks noGrp="1"/>
          </p:cNvSpPr>
          <p:nvPr>
            <p:ph type="title" idx="19" hasCustomPrompt="1"/>
          </p:nvPr>
        </p:nvSpPr>
        <p:spPr>
          <a:xfrm>
            <a:off x="5929125" y="3629725"/>
            <a:ext cx="923400" cy="96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52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r>
              <a:t>xx%</a:t>
            </a:r>
          </a:p>
        </p:txBody>
      </p:sp>
      <p:sp>
        <p:nvSpPr>
          <p:cNvPr id="76" name="Google Shape;76;p13"/>
          <p:cNvSpPr txBox="1">
            <a:spLocks noGrp="1"/>
          </p:cNvSpPr>
          <p:nvPr>
            <p:ph type="title" idx="20"/>
          </p:nvPr>
        </p:nvSpPr>
        <p:spPr>
          <a:xfrm>
            <a:off x="6852450" y="3629627"/>
            <a:ext cx="1684500" cy="436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sz="1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3"/>
          <p:cNvSpPr txBox="1">
            <a:spLocks noGrp="1"/>
          </p:cNvSpPr>
          <p:nvPr>
            <p:ph type="subTitle" idx="21"/>
          </p:nvPr>
        </p:nvSpPr>
        <p:spPr>
          <a:xfrm>
            <a:off x="6852456" y="3905175"/>
            <a:ext cx="1684500" cy="689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four columns">
  <p:cSld name="CUSTOM_2">
    <p:spTree>
      <p:nvGrpSpPr>
        <p:cNvPr id="1" name="Shape 82"/>
        <p:cNvGrpSpPr/>
        <p:nvPr/>
      </p:nvGrpSpPr>
      <p:grpSpPr>
        <a:xfrm>
          <a:off x="0" y="0"/>
          <a:ext cx="0" cy="0"/>
          <a:chOff x="0" y="0"/>
          <a:chExt cx="0" cy="0"/>
        </a:xfrm>
      </p:grpSpPr>
      <p:sp>
        <p:nvSpPr>
          <p:cNvPr id="83" name="Google Shape;83;p15"/>
          <p:cNvSpPr txBox="1">
            <a:spLocks noGrp="1"/>
          </p:cNvSpPr>
          <p:nvPr>
            <p:ph type="title"/>
          </p:nvPr>
        </p:nvSpPr>
        <p:spPr>
          <a:xfrm>
            <a:off x="1288854" y="3668725"/>
            <a:ext cx="2605200" cy="43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4" name="Google Shape;84;p15"/>
          <p:cNvSpPr txBox="1">
            <a:spLocks noGrp="1"/>
          </p:cNvSpPr>
          <p:nvPr>
            <p:ph type="subTitle" idx="1"/>
          </p:nvPr>
        </p:nvSpPr>
        <p:spPr>
          <a:xfrm>
            <a:off x="1288850" y="3948105"/>
            <a:ext cx="2605200" cy="651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5" name="Google Shape;85;p15"/>
          <p:cNvSpPr txBox="1">
            <a:spLocks noGrp="1"/>
          </p:cNvSpPr>
          <p:nvPr>
            <p:ph type="title" idx="2"/>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6" name="Google Shape;86;p15"/>
          <p:cNvSpPr txBox="1">
            <a:spLocks noGrp="1"/>
          </p:cNvSpPr>
          <p:nvPr>
            <p:ph type="title" idx="3"/>
          </p:nvPr>
        </p:nvSpPr>
        <p:spPr>
          <a:xfrm>
            <a:off x="5249904" y="3668725"/>
            <a:ext cx="2605200" cy="43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5"/>
          <p:cNvSpPr txBox="1">
            <a:spLocks noGrp="1"/>
          </p:cNvSpPr>
          <p:nvPr>
            <p:ph type="subTitle" idx="4"/>
          </p:nvPr>
        </p:nvSpPr>
        <p:spPr>
          <a:xfrm>
            <a:off x="5249900" y="3948105"/>
            <a:ext cx="2605200" cy="651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8" name="Google Shape;88;p15"/>
          <p:cNvSpPr txBox="1">
            <a:spLocks noGrp="1"/>
          </p:cNvSpPr>
          <p:nvPr>
            <p:ph type="title" idx="5"/>
          </p:nvPr>
        </p:nvSpPr>
        <p:spPr>
          <a:xfrm>
            <a:off x="1288854" y="1858200"/>
            <a:ext cx="2605200" cy="43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9" name="Google Shape;89;p15"/>
          <p:cNvSpPr txBox="1">
            <a:spLocks noGrp="1"/>
          </p:cNvSpPr>
          <p:nvPr>
            <p:ph type="subTitle" idx="6"/>
          </p:nvPr>
        </p:nvSpPr>
        <p:spPr>
          <a:xfrm>
            <a:off x="1288850" y="2142475"/>
            <a:ext cx="2605200" cy="651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90" name="Google Shape;90;p15"/>
          <p:cNvSpPr txBox="1">
            <a:spLocks noGrp="1"/>
          </p:cNvSpPr>
          <p:nvPr>
            <p:ph type="title" idx="7"/>
          </p:nvPr>
        </p:nvSpPr>
        <p:spPr>
          <a:xfrm>
            <a:off x="5249904" y="1858200"/>
            <a:ext cx="2605200" cy="43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91" name="Google Shape;91;p15"/>
          <p:cNvSpPr txBox="1">
            <a:spLocks noGrp="1"/>
          </p:cNvSpPr>
          <p:nvPr>
            <p:ph type="subTitle" idx="8"/>
          </p:nvPr>
        </p:nvSpPr>
        <p:spPr>
          <a:xfrm>
            <a:off x="5249900" y="2142475"/>
            <a:ext cx="2605200" cy="651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2">
  <p:cSld name="CUSTOM_3">
    <p:spTree>
      <p:nvGrpSpPr>
        <p:cNvPr id="1" name="Shape 102"/>
        <p:cNvGrpSpPr/>
        <p:nvPr/>
      </p:nvGrpSpPr>
      <p:grpSpPr>
        <a:xfrm>
          <a:off x="0" y="0"/>
          <a:ext cx="0" cy="0"/>
          <a:chOff x="0" y="0"/>
          <a:chExt cx="0" cy="0"/>
        </a:xfrm>
      </p:grpSpPr>
      <p:sp>
        <p:nvSpPr>
          <p:cNvPr id="103" name="Google Shape;103;p17"/>
          <p:cNvSpPr txBox="1">
            <a:spLocks noGrp="1"/>
          </p:cNvSpPr>
          <p:nvPr>
            <p:ph type="title"/>
          </p:nvPr>
        </p:nvSpPr>
        <p:spPr>
          <a:xfrm>
            <a:off x="713347" y="1928053"/>
            <a:ext cx="4699500" cy="7554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2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04" name="Google Shape;104;p17"/>
          <p:cNvSpPr txBox="1">
            <a:spLocks noGrp="1"/>
          </p:cNvSpPr>
          <p:nvPr>
            <p:ph type="title" idx="2" hasCustomPrompt="1"/>
          </p:nvPr>
        </p:nvSpPr>
        <p:spPr>
          <a:xfrm>
            <a:off x="713225" y="620840"/>
            <a:ext cx="4699800" cy="1413300"/>
          </a:xfrm>
          <a:prstGeom prst="rect">
            <a:avLst/>
          </a:prstGeom>
        </p:spPr>
        <p:txBody>
          <a:bodyPr spcFirstLastPara="1" wrap="square" lIns="91425" tIns="91425" rIns="91425" bIns="91425" anchor="t" anchorCtr="0">
            <a:noAutofit/>
          </a:bodyPr>
          <a:lstStyle>
            <a:lvl1pPr lvl="0" rtl="0">
              <a:spcBef>
                <a:spcPts val="0"/>
              </a:spcBef>
              <a:spcAft>
                <a:spcPts val="0"/>
              </a:spcAft>
              <a:buSzPts val="12000"/>
              <a:buNone/>
              <a:defRPr sz="100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05" name="Google Shape;105;p17"/>
          <p:cNvSpPr txBox="1">
            <a:spLocks noGrp="1"/>
          </p:cNvSpPr>
          <p:nvPr>
            <p:ph type="subTitle" idx="1"/>
          </p:nvPr>
        </p:nvSpPr>
        <p:spPr>
          <a:xfrm>
            <a:off x="713325" y="3204490"/>
            <a:ext cx="4699500" cy="808800"/>
          </a:xfrm>
          <a:prstGeom prst="rect">
            <a:avLst/>
          </a:prstGeom>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06" name="Google Shape;106;p17"/>
          <p:cNvSpPr txBox="1">
            <a:spLocks noGrp="1"/>
          </p:cNvSpPr>
          <p:nvPr>
            <p:ph type="subTitle" idx="3"/>
          </p:nvPr>
        </p:nvSpPr>
        <p:spPr>
          <a:xfrm>
            <a:off x="713325" y="2759665"/>
            <a:ext cx="4699500" cy="3687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3">
  <p:cSld name="CUSTOM_3_1">
    <p:spTree>
      <p:nvGrpSpPr>
        <p:cNvPr id="1" name="Shape 107"/>
        <p:cNvGrpSpPr/>
        <p:nvPr/>
      </p:nvGrpSpPr>
      <p:grpSpPr>
        <a:xfrm>
          <a:off x="0" y="0"/>
          <a:ext cx="0" cy="0"/>
          <a:chOff x="0" y="0"/>
          <a:chExt cx="0" cy="0"/>
        </a:xfrm>
      </p:grpSpPr>
      <p:sp>
        <p:nvSpPr>
          <p:cNvPr id="108" name="Google Shape;108;p18"/>
          <p:cNvSpPr txBox="1">
            <a:spLocks noGrp="1"/>
          </p:cNvSpPr>
          <p:nvPr>
            <p:ph type="title"/>
          </p:nvPr>
        </p:nvSpPr>
        <p:spPr>
          <a:xfrm>
            <a:off x="2635025" y="1710253"/>
            <a:ext cx="3873900" cy="755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2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09" name="Google Shape;109;p18"/>
          <p:cNvSpPr txBox="1">
            <a:spLocks noGrp="1"/>
          </p:cNvSpPr>
          <p:nvPr>
            <p:ph type="title" idx="2" hasCustomPrompt="1"/>
          </p:nvPr>
        </p:nvSpPr>
        <p:spPr>
          <a:xfrm>
            <a:off x="2634925" y="532738"/>
            <a:ext cx="3874200" cy="1413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0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10" name="Google Shape;110;p18"/>
          <p:cNvSpPr txBox="1">
            <a:spLocks noGrp="1"/>
          </p:cNvSpPr>
          <p:nvPr>
            <p:ph type="subTitle" idx="1"/>
          </p:nvPr>
        </p:nvSpPr>
        <p:spPr>
          <a:xfrm>
            <a:off x="2222200" y="2986690"/>
            <a:ext cx="4699500" cy="808800"/>
          </a:xfrm>
          <a:prstGeom prst="rect">
            <a:avLst/>
          </a:prstGeom>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11" name="Google Shape;111;p18"/>
          <p:cNvSpPr txBox="1">
            <a:spLocks noGrp="1"/>
          </p:cNvSpPr>
          <p:nvPr>
            <p:ph type="subTitle" idx="3"/>
          </p:nvPr>
        </p:nvSpPr>
        <p:spPr>
          <a:xfrm>
            <a:off x="2635007" y="2541865"/>
            <a:ext cx="3873900" cy="3687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4">
  <p:cSld name="CUSTOM_3_1_1">
    <p:spTree>
      <p:nvGrpSpPr>
        <p:cNvPr id="1" name="Shape 112"/>
        <p:cNvGrpSpPr/>
        <p:nvPr/>
      </p:nvGrpSpPr>
      <p:grpSpPr>
        <a:xfrm>
          <a:off x="0" y="0"/>
          <a:ext cx="0" cy="0"/>
          <a:chOff x="0" y="0"/>
          <a:chExt cx="0" cy="0"/>
        </a:xfrm>
      </p:grpSpPr>
      <p:sp>
        <p:nvSpPr>
          <p:cNvPr id="113" name="Google Shape;113;p19"/>
          <p:cNvSpPr txBox="1">
            <a:spLocks noGrp="1"/>
          </p:cNvSpPr>
          <p:nvPr>
            <p:ph type="title"/>
          </p:nvPr>
        </p:nvSpPr>
        <p:spPr>
          <a:xfrm>
            <a:off x="4143975" y="3079988"/>
            <a:ext cx="3873900" cy="755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2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14" name="Google Shape;114;p19"/>
          <p:cNvSpPr txBox="1">
            <a:spLocks noGrp="1"/>
          </p:cNvSpPr>
          <p:nvPr>
            <p:ph type="title" idx="2" hasCustomPrompt="1"/>
          </p:nvPr>
        </p:nvSpPr>
        <p:spPr>
          <a:xfrm>
            <a:off x="4143875" y="2054175"/>
            <a:ext cx="3874200" cy="1110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0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15" name="Google Shape;115;p19"/>
          <p:cNvSpPr txBox="1">
            <a:spLocks noGrp="1"/>
          </p:cNvSpPr>
          <p:nvPr>
            <p:ph type="subTitle" idx="1"/>
          </p:nvPr>
        </p:nvSpPr>
        <p:spPr>
          <a:xfrm>
            <a:off x="3731150" y="1245375"/>
            <a:ext cx="4699500" cy="808800"/>
          </a:xfrm>
          <a:prstGeom prst="rect">
            <a:avLst/>
          </a:prstGeom>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16" name="Google Shape;116;p19"/>
          <p:cNvSpPr txBox="1">
            <a:spLocks noGrp="1"/>
          </p:cNvSpPr>
          <p:nvPr>
            <p:ph type="subTitle" idx="3"/>
          </p:nvPr>
        </p:nvSpPr>
        <p:spPr>
          <a:xfrm>
            <a:off x="4143957" y="800550"/>
            <a:ext cx="3873900" cy="3687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2">
  <p:cSld name="CUSTOM_4">
    <p:spTree>
      <p:nvGrpSpPr>
        <p:cNvPr id="1" name="Shape 127"/>
        <p:cNvGrpSpPr/>
        <p:nvPr/>
      </p:nvGrpSpPr>
      <p:grpSpPr>
        <a:xfrm>
          <a:off x="0" y="0"/>
          <a:ext cx="0" cy="0"/>
          <a:chOff x="0" y="0"/>
          <a:chExt cx="0" cy="0"/>
        </a:xfrm>
      </p:grpSpPr>
      <p:sp>
        <p:nvSpPr>
          <p:cNvPr id="128" name="Google Shape;128;p22"/>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29" name="Google Shape;129;p22"/>
          <p:cNvSpPr/>
          <p:nvPr/>
        </p:nvSpPr>
        <p:spPr>
          <a:xfrm>
            <a:off x="8482675" y="2888050"/>
            <a:ext cx="456300" cy="4563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2"/>
          <p:cNvSpPr/>
          <p:nvPr/>
        </p:nvSpPr>
        <p:spPr>
          <a:xfrm>
            <a:off x="114675" y="2086400"/>
            <a:ext cx="418800" cy="418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2"/>
          <p:cNvSpPr/>
          <p:nvPr/>
        </p:nvSpPr>
        <p:spPr>
          <a:xfrm>
            <a:off x="7489825" y="173500"/>
            <a:ext cx="418800" cy="418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3">
  <p:cSld name="CUSTOM_4_1">
    <p:spTree>
      <p:nvGrpSpPr>
        <p:cNvPr id="1" name="Shape 132"/>
        <p:cNvGrpSpPr/>
        <p:nvPr/>
      </p:nvGrpSpPr>
      <p:grpSpPr>
        <a:xfrm>
          <a:off x="0" y="0"/>
          <a:ext cx="0" cy="0"/>
          <a:chOff x="0" y="0"/>
          <a:chExt cx="0" cy="0"/>
        </a:xfrm>
      </p:grpSpPr>
      <p:sp>
        <p:nvSpPr>
          <p:cNvPr id="133" name="Google Shape;133;p23"/>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34" name="Google Shape;134;p23"/>
          <p:cNvSpPr/>
          <p:nvPr/>
        </p:nvSpPr>
        <p:spPr>
          <a:xfrm>
            <a:off x="8504975" y="938850"/>
            <a:ext cx="307800" cy="307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3"/>
          <p:cNvSpPr/>
          <p:nvPr/>
        </p:nvSpPr>
        <p:spPr>
          <a:xfrm>
            <a:off x="2637450" y="77475"/>
            <a:ext cx="418800" cy="418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3"/>
          <p:cNvSpPr/>
          <p:nvPr/>
        </p:nvSpPr>
        <p:spPr>
          <a:xfrm>
            <a:off x="231425" y="3841425"/>
            <a:ext cx="418800" cy="4188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37"/>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2">
  <p:cSld name="CUSTOM_5_1">
    <p:spTree>
      <p:nvGrpSpPr>
        <p:cNvPr id="1" name="Shape 138"/>
        <p:cNvGrpSpPr/>
        <p:nvPr/>
      </p:nvGrpSpPr>
      <p:grpSpPr>
        <a:xfrm>
          <a:off x="0" y="0"/>
          <a:ext cx="0" cy="0"/>
          <a:chOff x="0" y="0"/>
          <a:chExt cx="0" cy="0"/>
        </a:xfrm>
      </p:grpSpPr>
      <p:sp>
        <p:nvSpPr>
          <p:cNvPr id="139" name="Google Shape;139;p25"/>
          <p:cNvSpPr/>
          <p:nvPr/>
        </p:nvSpPr>
        <p:spPr>
          <a:xfrm>
            <a:off x="8524150" y="1232025"/>
            <a:ext cx="1088100" cy="10881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5"/>
          <p:cNvSpPr/>
          <p:nvPr/>
        </p:nvSpPr>
        <p:spPr>
          <a:xfrm>
            <a:off x="-431825" y="3851325"/>
            <a:ext cx="1088100" cy="1087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5"/>
          <p:cNvSpPr/>
          <p:nvPr/>
        </p:nvSpPr>
        <p:spPr>
          <a:xfrm>
            <a:off x="1363550" y="84175"/>
            <a:ext cx="418800" cy="418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3">
  <p:cSld name="CUSTOM_5_1_1">
    <p:spTree>
      <p:nvGrpSpPr>
        <p:cNvPr id="1" name="Shape 142"/>
        <p:cNvGrpSpPr/>
        <p:nvPr/>
      </p:nvGrpSpPr>
      <p:grpSpPr>
        <a:xfrm>
          <a:off x="0" y="0"/>
          <a:ext cx="0" cy="0"/>
          <a:chOff x="0" y="0"/>
          <a:chExt cx="0" cy="0"/>
        </a:xfrm>
      </p:grpSpPr>
      <p:sp>
        <p:nvSpPr>
          <p:cNvPr id="143" name="Google Shape;143;p26"/>
          <p:cNvSpPr/>
          <p:nvPr/>
        </p:nvSpPr>
        <p:spPr>
          <a:xfrm>
            <a:off x="676950" y="151150"/>
            <a:ext cx="776700" cy="77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6"/>
          <p:cNvSpPr/>
          <p:nvPr/>
        </p:nvSpPr>
        <p:spPr>
          <a:xfrm>
            <a:off x="2390225" y="4293125"/>
            <a:ext cx="1601700" cy="16020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6"/>
          <p:cNvSpPr/>
          <p:nvPr/>
        </p:nvSpPr>
        <p:spPr>
          <a:xfrm>
            <a:off x="8030725" y="1257250"/>
            <a:ext cx="912000" cy="912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731172" y="1943338"/>
            <a:ext cx="4699500" cy="755400"/>
          </a:xfrm>
          <a:prstGeom prst="rect">
            <a:avLst/>
          </a:prstGeom>
        </p:spPr>
        <p:txBody>
          <a:bodyPr spcFirstLastPara="1" wrap="square" lIns="91425" tIns="91425" rIns="91425" bIns="91425" anchor="ctr" anchorCtr="0">
            <a:noAutofit/>
          </a:bodyPr>
          <a:lstStyle>
            <a:lvl1pPr lvl="0" algn="r">
              <a:spcBef>
                <a:spcPts val="0"/>
              </a:spcBef>
              <a:spcAft>
                <a:spcPts val="0"/>
              </a:spcAft>
              <a:buSzPts val="3600"/>
              <a:buNone/>
              <a:defRPr sz="52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3731050" y="636125"/>
            <a:ext cx="4699800" cy="1413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2000"/>
              <a:buNone/>
              <a:defRPr sz="10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8" name="Google Shape;18;p3"/>
          <p:cNvSpPr txBox="1">
            <a:spLocks noGrp="1"/>
          </p:cNvSpPr>
          <p:nvPr>
            <p:ph type="subTitle" idx="1"/>
          </p:nvPr>
        </p:nvSpPr>
        <p:spPr>
          <a:xfrm>
            <a:off x="3731150" y="3219775"/>
            <a:ext cx="4699500" cy="808800"/>
          </a:xfrm>
          <a:prstGeom prst="rect">
            <a:avLst/>
          </a:prstGeom>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19" name="Google Shape;19;p3"/>
          <p:cNvSpPr txBox="1">
            <a:spLocks noGrp="1"/>
          </p:cNvSpPr>
          <p:nvPr>
            <p:ph type="subTitle" idx="3"/>
          </p:nvPr>
        </p:nvSpPr>
        <p:spPr>
          <a:xfrm>
            <a:off x="3731150" y="2774950"/>
            <a:ext cx="4699500" cy="3687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ackground 4">
  <p:cSld name="CUSTOM_5_1_1_1">
    <p:spTree>
      <p:nvGrpSpPr>
        <p:cNvPr id="1" name="Shape 146"/>
        <p:cNvGrpSpPr/>
        <p:nvPr/>
      </p:nvGrpSpPr>
      <p:grpSpPr>
        <a:xfrm>
          <a:off x="0" y="0"/>
          <a:ext cx="0" cy="0"/>
          <a:chOff x="0" y="0"/>
          <a:chExt cx="0" cy="0"/>
        </a:xfrm>
      </p:grpSpPr>
      <p:sp>
        <p:nvSpPr>
          <p:cNvPr id="147" name="Google Shape;147;p27"/>
          <p:cNvSpPr/>
          <p:nvPr/>
        </p:nvSpPr>
        <p:spPr>
          <a:xfrm>
            <a:off x="7539900" y="3535550"/>
            <a:ext cx="965700" cy="965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7"/>
          <p:cNvSpPr/>
          <p:nvPr/>
        </p:nvSpPr>
        <p:spPr>
          <a:xfrm>
            <a:off x="6274125" y="-381700"/>
            <a:ext cx="1647600" cy="16476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7"/>
          <p:cNvSpPr/>
          <p:nvPr/>
        </p:nvSpPr>
        <p:spPr>
          <a:xfrm>
            <a:off x="-223100" y="3504650"/>
            <a:ext cx="1463100" cy="14631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7"/>
          <p:cNvSpPr/>
          <p:nvPr/>
        </p:nvSpPr>
        <p:spPr>
          <a:xfrm>
            <a:off x="592125" y="328975"/>
            <a:ext cx="609900" cy="609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5" name="Google Shape;35;p6"/>
          <p:cNvSpPr/>
          <p:nvPr/>
        </p:nvSpPr>
        <p:spPr>
          <a:xfrm>
            <a:off x="8740750" y="4072000"/>
            <a:ext cx="291600" cy="291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6"/>
          <p:cNvSpPr/>
          <p:nvPr/>
        </p:nvSpPr>
        <p:spPr>
          <a:xfrm>
            <a:off x="4065075" y="60275"/>
            <a:ext cx="429900" cy="429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6"/>
          <p:cNvSpPr/>
          <p:nvPr/>
        </p:nvSpPr>
        <p:spPr>
          <a:xfrm>
            <a:off x="103750" y="2539350"/>
            <a:ext cx="291600" cy="291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2591550" y="1470395"/>
            <a:ext cx="3960900" cy="576000"/>
          </a:xfrm>
          <a:prstGeom prst="rect">
            <a:avLst/>
          </a:prstGeom>
        </p:spPr>
        <p:txBody>
          <a:bodyPr spcFirstLastPara="1" wrap="square" lIns="91425" tIns="91425" rIns="91425" bIns="91425" anchor="b" anchorCtr="0">
            <a:noAutofit/>
          </a:bodyPr>
          <a:lstStyle>
            <a:lvl1pPr lvl="0" algn="ctr">
              <a:spcBef>
                <a:spcPts val="0"/>
              </a:spcBef>
              <a:spcAft>
                <a:spcPts val="0"/>
              </a:spcAft>
              <a:buSzPts val="24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2591550" y="2048721"/>
            <a:ext cx="3960900" cy="1459200"/>
          </a:xfrm>
          <a:prstGeom prst="rect">
            <a:avLst/>
          </a:prstGeom>
        </p:spPr>
        <p:txBody>
          <a:bodyPr spcFirstLastPara="1" wrap="square" lIns="91425" tIns="91425" rIns="91425" bIns="91425" anchor="ctr" anchorCtr="0">
            <a:noAutofit/>
          </a:bodyPr>
          <a:lstStyle>
            <a:lvl1pPr marL="457200" lvl="0" indent="-304800" algn="ctr">
              <a:spcBef>
                <a:spcPts val="0"/>
              </a:spcBef>
              <a:spcAft>
                <a:spcPts val="0"/>
              </a:spcAft>
              <a:buSzPts val="1200"/>
              <a:buChar char="●"/>
              <a:defRPr/>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1375650" y="2648760"/>
            <a:ext cx="6367800" cy="4026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2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3" name="Google Shape;43;p8"/>
          <p:cNvSpPr txBox="1">
            <a:spLocks noGrp="1"/>
          </p:cNvSpPr>
          <p:nvPr>
            <p:ph type="subTitle" idx="1"/>
          </p:nvPr>
        </p:nvSpPr>
        <p:spPr>
          <a:xfrm>
            <a:off x="1375650" y="2003695"/>
            <a:ext cx="6392700" cy="748200"/>
          </a:xfrm>
          <a:prstGeom prst="rect">
            <a:avLst/>
          </a:prstGeom>
        </p:spPr>
        <p:txBody>
          <a:bodyPr spcFirstLastPara="1" wrap="square" lIns="91425" tIns="91425" rIns="91425" bIns="91425" anchor="ctr" anchorCtr="0">
            <a:noAutofit/>
          </a:bodyPr>
          <a:lstStyle>
            <a:lvl1pPr lvl="0" algn="r">
              <a:spcBef>
                <a:spcPts val="0"/>
              </a:spcBef>
              <a:spcAft>
                <a:spcPts val="0"/>
              </a:spcAft>
              <a:buSzPts val="1600"/>
              <a:buNone/>
              <a:defRPr sz="2000"/>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44" name="Google Shape;44;p8"/>
          <p:cNvSpPr/>
          <p:nvPr/>
        </p:nvSpPr>
        <p:spPr>
          <a:xfrm>
            <a:off x="-254026" y="942947"/>
            <a:ext cx="1193400" cy="12171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8"/>
          <p:cNvSpPr/>
          <p:nvPr/>
        </p:nvSpPr>
        <p:spPr>
          <a:xfrm rot="10800000" flipH="1">
            <a:off x="7141550" y="131850"/>
            <a:ext cx="1289100" cy="1186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8"/>
          <p:cNvSpPr/>
          <p:nvPr/>
        </p:nvSpPr>
        <p:spPr>
          <a:xfrm rot="10800000" flipH="1">
            <a:off x="1570500" y="4290650"/>
            <a:ext cx="681000" cy="62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8"/>
          <p:cNvSpPr/>
          <p:nvPr/>
        </p:nvSpPr>
        <p:spPr>
          <a:xfrm rot="10800000" flipH="1">
            <a:off x="6693450" y="3885750"/>
            <a:ext cx="793800" cy="7938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8"/>
        <p:cNvGrpSpPr/>
        <p:nvPr/>
      </p:nvGrpSpPr>
      <p:grpSpPr>
        <a:xfrm>
          <a:off x="0" y="0"/>
          <a:ext cx="0" cy="0"/>
          <a:chOff x="0" y="0"/>
          <a:chExt cx="0" cy="0"/>
        </a:xfrm>
      </p:grpSpPr>
      <p:sp>
        <p:nvSpPr>
          <p:cNvPr id="49" name="Google Shape;49;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0" name="Google Shape;50;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1" name="Google Shape;51;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30200">
              <a:spcBef>
                <a:spcPts val="0"/>
              </a:spcBef>
              <a:spcAft>
                <a:spcPts val="0"/>
              </a:spcAft>
              <a:buSzPts val="1600"/>
              <a:buChar char="●"/>
              <a:defRPr/>
            </a:lvl1pPr>
            <a:lvl2pPr marL="914400" lvl="1" indent="-330200">
              <a:spcBef>
                <a:spcPts val="0"/>
              </a:spcBef>
              <a:spcAft>
                <a:spcPts val="0"/>
              </a:spcAft>
              <a:buSzPts val="1600"/>
              <a:buChar char="○"/>
              <a:defRPr/>
            </a:lvl2pPr>
            <a:lvl3pPr marL="1371600" lvl="2" indent="-330200">
              <a:spcBef>
                <a:spcPts val="0"/>
              </a:spcBef>
              <a:spcAft>
                <a:spcPts val="0"/>
              </a:spcAft>
              <a:buSzPts val="1600"/>
              <a:buChar char="■"/>
              <a:defRPr/>
            </a:lvl3pPr>
            <a:lvl4pPr marL="1828800" lvl="3" indent="-330200">
              <a:spcBef>
                <a:spcPts val="0"/>
              </a:spcBef>
              <a:spcAft>
                <a:spcPts val="0"/>
              </a:spcAft>
              <a:buSzPts val="1600"/>
              <a:buChar char="●"/>
              <a:defRPr/>
            </a:lvl4pPr>
            <a:lvl5pPr marL="2286000" lvl="4" indent="-330200">
              <a:spcBef>
                <a:spcPts val="0"/>
              </a:spcBef>
              <a:spcAft>
                <a:spcPts val="0"/>
              </a:spcAft>
              <a:buSzPts val="1600"/>
              <a:buChar char="○"/>
              <a:defRPr/>
            </a:lvl5pPr>
            <a:lvl6pPr marL="2743200" lvl="5" indent="-330200">
              <a:spcBef>
                <a:spcPts val="0"/>
              </a:spcBef>
              <a:spcAft>
                <a:spcPts val="0"/>
              </a:spcAft>
              <a:buSzPts val="1600"/>
              <a:buChar char="■"/>
              <a:defRPr/>
            </a:lvl6pPr>
            <a:lvl7pPr marL="3200400" lvl="6" indent="-330200">
              <a:spcBef>
                <a:spcPts val="0"/>
              </a:spcBef>
              <a:spcAft>
                <a:spcPts val="0"/>
              </a:spcAft>
              <a:buSzPts val="1600"/>
              <a:buChar char="●"/>
              <a:defRPr/>
            </a:lvl7pPr>
            <a:lvl8pPr marL="3657600" lvl="7" indent="-330200">
              <a:spcBef>
                <a:spcPts val="0"/>
              </a:spcBef>
              <a:spcAft>
                <a:spcPts val="0"/>
              </a:spcAft>
              <a:buSzPts val="1600"/>
              <a:buChar char="○"/>
              <a:defRPr/>
            </a:lvl8pPr>
            <a:lvl9pPr marL="4114800" lvl="8" indent="-330200">
              <a:spcBef>
                <a:spcPts val="0"/>
              </a:spcBef>
              <a:spcAft>
                <a:spcPts val="0"/>
              </a:spcAft>
              <a:buSzPts val="16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600"/>
              <a:buNone/>
              <a:defRPr/>
            </a:lvl1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6" name="Google Shape;5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ctr" anchorCtr="0">
            <a:noAutofit/>
          </a:bodyPr>
          <a:lstStyle>
            <a:lvl1pPr marL="457200" lvl="0" indent="-330200" algn="ctr">
              <a:spcBef>
                <a:spcPts val="0"/>
              </a:spcBef>
              <a:spcAft>
                <a:spcPts val="0"/>
              </a:spcAft>
              <a:buSzPts val="1600"/>
              <a:buChar char="●"/>
              <a:defRPr/>
            </a:lvl1pPr>
            <a:lvl2pPr marL="914400" lvl="1" indent="-330200" algn="ctr">
              <a:spcBef>
                <a:spcPts val="0"/>
              </a:spcBef>
              <a:spcAft>
                <a:spcPts val="0"/>
              </a:spcAft>
              <a:buSzPts val="1600"/>
              <a:buChar char="○"/>
              <a:defRPr/>
            </a:lvl2pPr>
            <a:lvl3pPr marL="1371600" lvl="2" indent="-330200" algn="ctr">
              <a:spcBef>
                <a:spcPts val="0"/>
              </a:spcBef>
              <a:spcAft>
                <a:spcPts val="0"/>
              </a:spcAft>
              <a:buSzPts val="1600"/>
              <a:buChar char="■"/>
              <a:defRPr/>
            </a:lvl3pPr>
            <a:lvl4pPr marL="1828800" lvl="3" indent="-330200" algn="ctr">
              <a:spcBef>
                <a:spcPts val="0"/>
              </a:spcBef>
              <a:spcAft>
                <a:spcPts val="0"/>
              </a:spcAft>
              <a:buSzPts val="1600"/>
              <a:buChar char="●"/>
              <a:defRPr/>
            </a:lvl4pPr>
            <a:lvl5pPr marL="2286000" lvl="4" indent="-330200" algn="ctr">
              <a:spcBef>
                <a:spcPts val="0"/>
              </a:spcBef>
              <a:spcAft>
                <a:spcPts val="0"/>
              </a:spcAft>
              <a:buSzPts val="1600"/>
              <a:buChar char="○"/>
              <a:defRPr/>
            </a:lvl5pPr>
            <a:lvl6pPr marL="2743200" lvl="5" indent="-330200" algn="ctr">
              <a:spcBef>
                <a:spcPts val="0"/>
              </a:spcBef>
              <a:spcAft>
                <a:spcPts val="0"/>
              </a:spcAft>
              <a:buSzPts val="1600"/>
              <a:buChar char="■"/>
              <a:defRPr/>
            </a:lvl6pPr>
            <a:lvl7pPr marL="3200400" lvl="6" indent="-330200" algn="ctr">
              <a:spcBef>
                <a:spcPts val="0"/>
              </a:spcBef>
              <a:spcAft>
                <a:spcPts val="0"/>
              </a:spcAft>
              <a:buSzPts val="1600"/>
              <a:buChar char="●"/>
              <a:defRPr/>
            </a:lvl7pPr>
            <a:lvl8pPr marL="3657600" lvl="7" indent="-330200" algn="ctr">
              <a:spcBef>
                <a:spcPts val="0"/>
              </a:spcBef>
              <a:spcAft>
                <a:spcPts val="0"/>
              </a:spcAft>
              <a:buSzPts val="1600"/>
              <a:buChar char="○"/>
              <a:defRPr/>
            </a:lvl8pPr>
            <a:lvl9pPr marL="4114800" lvl="8" indent="-330200" algn="ctr">
              <a:spcBef>
                <a:spcPts val="0"/>
              </a:spcBef>
              <a:spcAft>
                <a:spcPts val="0"/>
              </a:spcAft>
              <a:buSzPts val="16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5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Signika"/>
              <a:buNone/>
              <a:defRPr sz="3000" b="1">
                <a:solidFill>
                  <a:schemeClr val="dk1"/>
                </a:solidFill>
                <a:latin typeface="Signika"/>
                <a:ea typeface="Signika"/>
                <a:cs typeface="Signika"/>
                <a:sym typeface="Signika"/>
              </a:defRPr>
            </a:lvl1pPr>
            <a:lvl2pPr lvl="1">
              <a:spcBef>
                <a:spcPts val="0"/>
              </a:spcBef>
              <a:spcAft>
                <a:spcPts val="0"/>
              </a:spcAft>
              <a:buClr>
                <a:schemeClr val="dk1"/>
              </a:buClr>
              <a:buSzPts val="3000"/>
              <a:buFont typeface="Signika"/>
              <a:buNone/>
              <a:defRPr sz="3000">
                <a:solidFill>
                  <a:schemeClr val="dk1"/>
                </a:solidFill>
                <a:latin typeface="Signika"/>
                <a:ea typeface="Signika"/>
                <a:cs typeface="Signika"/>
                <a:sym typeface="Signika"/>
              </a:defRPr>
            </a:lvl2pPr>
            <a:lvl3pPr lvl="2">
              <a:spcBef>
                <a:spcPts val="0"/>
              </a:spcBef>
              <a:spcAft>
                <a:spcPts val="0"/>
              </a:spcAft>
              <a:buClr>
                <a:schemeClr val="dk1"/>
              </a:buClr>
              <a:buSzPts val="3000"/>
              <a:buFont typeface="Signika"/>
              <a:buNone/>
              <a:defRPr sz="3000">
                <a:solidFill>
                  <a:schemeClr val="dk1"/>
                </a:solidFill>
                <a:latin typeface="Signika"/>
                <a:ea typeface="Signika"/>
                <a:cs typeface="Signika"/>
                <a:sym typeface="Signika"/>
              </a:defRPr>
            </a:lvl3pPr>
            <a:lvl4pPr lvl="3">
              <a:spcBef>
                <a:spcPts val="0"/>
              </a:spcBef>
              <a:spcAft>
                <a:spcPts val="0"/>
              </a:spcAft>
              <a:buClr>
                <a:schemeClr val="dk1"/>
              </a:buClr>
              <a:buSzPts val="3000"/>
              <a:buFont typeface="Signika"/>
              <a:buNone/>
              <a:defRPr sz="3000">
                <a:solidFill>
                  <a:schemeClr val="dk1"/>
                </a:solidFill>
                <a:latin typeface="Signika"/>
                <a:ea typeface="Signika"/>
                <a:cs typeface="Signika"/>
                <a:sym typeface="Signika"/>
              </a:defRPr>
            </a:lvl4pPr>
            <a:lvl5pPr lvl="4">
              <a:spcBef>
                <a:spcPts val="0"/>
              </a:spcBef>
              <a:spcAft>
                <a:spcPts val="0"/>
              </a:spcAft>
              <a:buClr>
                <a:schemeClr val="dk1"/>
              </a:buClr>
              <a:buSzPts val="3000"/>
              <a:buFont typeface="Signika"/>
              <a:buNone/>
              <a:defRPr sz="3000">
                <a:solidFill>
                  <a:schemeClr val="dk1"/>
                </a:solidFill>
                <a:latin typeface="Signika"/>
                <a:ea typeface="Signika"/>
                <a:cs typeface="Signika"/>
                <a:sym typeface="Signika"/>
              </a:defRPr>
            </a:lvl5pPr>
            <a:lvl6pPr lvl="5">
              <a:spcBef>
                <a:spcPts val="0"/>
              </a:spcBef>
              <a:spcAft>
                <a:spcPts val="0"/>
              </a:spcAft>
              <a:buClr>
                <a:schemeClr val="dk1"/>
              </a:buClr>
              <a:buSzPts val="3000"/>
              <a:buFont typeface="Signika"/>
              <a:buNone/>
              <a:defRPr sz="3000">
                <a:solidFill>
                  <a:schemeClr val="dk1"/>
                </a:solidFill>
                <a:latin typeface="Signika"/>
                <a:ea typeface="Signika"/>
                <a:cs typeface="Signika"/>
                <a:sym typeface="Signika"/>
              </a:defRPr>
            </a:lvl6pPr>
            <a:lvl7pPr lvl="6">
              <a:spcBef>
                <a:spcPts val="0"/>
              </a:spcBef>
              <a:spcAft>
                <a:spcPts val="0"/>
              </a:spcAft>
              <a:buClr>
                <a:schemeClr val="dk1"/>
              </a:buClr>
              <a:buSzPts val="3000"/>
              <a:buFont typeface="Signika"/>
              <a:buNone/>
              <a:defRPr sz="3000">
                <a:solidFill>
                  <a:schemeClr val="dk1"/>
                </a:solidFill>
                <a:latin typeface="Signika"/>
                <a:ea typeface="Signika"/>
                <a:cs typeface="Signika"/>
                <a:sym typeface="Signika"/>
              </a:defRPr>
            </a:lvl7pPr>
            <a:lvl8pPr lvl="7">
              <a:spcBef>
                <a:spcPts val="0"/>
              </a:spcBef>
              <a:spcAft>
                <a:spcPts val="0"/>
              </a:spcAft>
              <a:buClr>
                <a:schemeClr val="dk1"/>
              </a:buClr>
              <a:buSzPts val="3000"/>
              <a:buFont typeface="Signika"/>
              <a:buNone/>
              <a:defRPr sz="3000">
                <a:solidFill>
                  <a:schemeClr val="dk1"/>
                </a:solidFill>
                <a:latin typeface="Signika"/>
                <a:ea typeface="Signika"/>
                <a:cs typeface="Signika"/>
                <a:sym typeface="Signika"/>
              </a:defRPr>
            </a:lvl8pPr>
            <a:lvl9pPr lvl="8">
              <a:spcBef>
                <a:spcPts val="0"/>
              </a:spcBef>
              <a:spcAft>
                <a:spcPts val="0"/>
              </a:spcAft>
              <a:buClr>
                <a:schemeClr val="dk1"/>
              </a:buClr>
              <a:buSzPts val="3000"/>
              <a:buFont typeface="Signika"/>
              <a:buNone/>
              <a:defRPr sz="3000">
                <a:solidFill>
                  <a:schemeClr val="dk1"/>
                </a:solidFill>
                <a:latin typeface="Signika"/>
                <a:ea typeface="Signika"/>
                <a:cs typeface="Signika"/>
                <a:sym typeface="Signika"/>
              </a:defRPr>
            </a:lvl9pPr>
          </a:lstStyle>
          <a:p>
            <a:endParaRPr/>
          </a:p>
        </p:txBody>
      </p:sp>
      <p:sp>
        <p:nvSpPr>
          <p:cNvPr id="7" name="Google Shape;7;p1"/>
          <p:cNvSpPr txBox="1">
            <a:spLocks noGrp="1"/>
          </p:cNvSpPr>
          <p:nvPr>
            <p:ph type="body" idx="1"/>
          </p:nvPr>
        </p:nvSpPr>
        <p:spPr>
          <a:xfrm>
            <a:off x="713225" y="1178425"/>
            <a:ext cx="7717500" cy="3425400"/>
          </a:xfrm>
          <a:prstGeom prst="rect">
            <a:avLst/>
          </a:prstGeom>
          <a:noFill/>
          <a:ln>
            <a:noFill/>
          </a:ln>
        </p:spPr>
        <p:txBody>
          <a:bodyPr spcFirstLastPara="1" wrap="square" lIns="91425" tIns="91425" rIns="91425" bIns="91425" anchor="ctr" anchorCtr="0">
            <a:noAutofit/>
          </a:bodyPr>
          <a:lstStyle>
            <a:lvl1pPr marL="457200" lvl="0" indent="-330200">
              <a:lnSpc>
                <a:spcPct val="100000"/>
              </a:lnSpc>
              <a:spcBef>
                <a:spcPts val="0"/>
              </a:spcBef>
              <a:spcAft>
                <a:spcPts val="0"/>
              </a:spcAft>
              <a:buClr>
                <a:schemeClr val="dk1"/>
              </a:buClr>
              <a:buSzPts val="1600"/>
              <a:buFont typeface="Palanquin"/>
              <a:buChar char="●"/>
              <a:defRPr sz="1600">
                <a:solidFill>
                  <a:schemeClr val="dk1"/>
                </a:solidFill>
                <a:latin typeface="Palanquin"/>
                <a:ea typeface="Palanquin"/>
                <a:cs typeface="Palanquin"/>
                <a:sym typeface="Palanquin"/>
              </a:defRPr>
            </a:lvl1pPr>
            <a:lvl2pPr marL="914400" lvl="1" indent="-330200">
              <a:lnSpc>
                <a:spcPct val="100000"/>
              </a:lnSpc>
              <a:spcBef>
                <a:spcPts val="0"/>
              </a:spcBef>
              <a:spcAft>
                <a:spcPts val="0"/>
              </a:spcAft>
              <a:buClr>
                <a:schemeClr val="dk1"/>
              </a:buClr>
              <a:buSzPts val="1600"/>
              <a:buFont typeface="Palanquin"/>
              <a:buChar char="○"/>
              <a:defRPr sz="1600">
                <a:solidFill>
                  <a:schemeClr val="dk1"/>
                </a:solidFill>
                <a:latin typeface="Palanquin"/>
                <a:ea typeface="Palanquin"/>
                <a:cs typeface="Palanquin"/>
                <a:sym typeface="Palanquin"/>
              </a:defRPr>
            </a:lvl2pPr>
            <a:lvl3pPr marL="1371600" lvl="2" indent="-330200">
              <a:lnSpc>
                <a:spcPct val="100000"/>
              </a:lnSpc>
              <a:spcBef>
                <a:spcPts val="0"/>
              </a:spcBef>
              <a:spcAft>
                <a:spcPts val="0"/>
              </a:spcAft>
              <a:buClr>
                <a:schemeClr val="dk1"/>
              </a:buClr>
              <a:buSzPts val="1600"/>
              <a:buFont typeface="Palanquin"/>
              <a:buChar char="■"/>
              <a:defRPr sz="1600">
                <a:solidFill>
                  <a:schemeClr val="dk1"/>
                </a:solidFill>
                <a:latin typeface="Palanquin"/>
                <a:ea typeface="Palanquin"/>
                <a:cs typeface="Palanquin"/>
                <a:sym typeface="Palanquin"/>
              </a:defRPr>
            </a:lvl3pPr>
            <a:lvl4pPr marL="1828800" lvl="3" indent="-330200">
              <a:lnSpc>
                <a:spcPct val="100000"/>
              </a:lnSpc>
              <a:spcBef>
                <a:spcPts val="0"/>
              </a:spcBef>
              <a:spcAft>
                <a:spcPts val="0"/>
              </a:spcAft>
              <a:buClr>
                <a:schemeClr val="dk1"/>
              </a:buClr>
              <a:buSzPts val="1600"/>
              <a:buFont typeface="Palanquin"/>
              <a:buChar char="●"/>
              <a:defRPr sz="1600">
                <a:solidFill>
                  <a:schemeClr val="dk1"/>
                </a:solidFill>
                <a:latin typeface="Palanquin"/>
                <a:ea typeface="Palanquin"/>
                <a:cs typeface="Palanquin"/>
                <a:sym typeface="Palanquin"/>
              </a:defRPr>
            </a:lvl4pPr>
            <a:lvl5pPr marL="2286000" lvl="4" indent="-330200">
              <a:lnSpc>
                <a:spcPct val="100000"/>
              </a:lnSpc>
              <a:spcBef>
                <a:spcPts val="0"/>
              </a:spcBef>
              <a:spcAft>
                <a:spcPts val="0"/>
              </a:spcAft>
              <a:buClr>
                <a:schemeClr val="dk1"/>
              </a:buClr>
              <a:buSzPts val="1600"/>
              <a:buFont typeface="Palanquin"/>
              <a:buChar char="○"/>
              <a:defRPr sz="1600">
                <a:solidFill>
                  <a:schemeClr val="dk1"/>
                </a:solidFill>
                <a:latin typeface="Palanquin"/>
                <a:ea typeface="Palanquin"/>
                <a:cs typeface="Palanquin"/>
                <a:sym typeface="Palanquin"/>
              </a:defRPr>
            </a:lvl5pPr>
            <a:lvl6pPr marL="2743200" lvl="5" indent="-330200">
              <a:lnSpc>
                <a:spcPct val="100000"/>
              </a:lnSpc>
              <a:spcBef>
                <a:spcPts val="0"/>
              </a:spcBef>
              <a:spcAft>
                <a:spcPts val="0"/>
              </a:spcAft>
              <a:buClr>
                <a:schemeClr val="dk1"/>
              </a:buClr>
              <a:buSzPts val="1600"/>
              <a:buFont typeface="Palanquin"/>
              <a:buChar char="■"/>
              <a:defRPr sz="1600">
                <a:solidFill>
                  <a:schemeClr val="dk1"/>
                </a:solidFill>
                <a:latin typeface="Palanquin"/>
                <a:ea typeface="Palanquin"/>
                <a:cs typeface="Palanquin"/>
                <a:sym typeface="Palanquin"/>
              </a:defRPr>
            </a:lvl6pPr>
            <a:lvl7pPr marL="3200400" lvl="6" indent="-330200">
              <a:lnSpc>
                <a:spcPct val="100000"/>
              </a:lnSpc>
              <a:spcBef>
                <a:spcPts val="0"/>
              </a:spcBef>
              <a:spcAft>
                <a:spcPts val="0"/>
              </a:spcAft>
              <a:buClr>
                <a:schemeClr val="dk1"/>
              </a:buClr>
              <a:buSzPts val="1600"/>
              <a:buFont typeface="Palanquin"/>
              <a:buChar char="●"/>
              <a:defRPr sz="1600">
                <a:solidFill>
                  <a:schemeClr val="dk1"/>
                </a:solidFill>
                <a:latin typeface="Palanquin"/>
                <a:ea typeface="Palanquin"/>
                <a:cs typeface="Palanquin"/>
                <a:sym typeface="Palanquin"/>
              </a:defRPr>
            </a:lvl7pPr>
            <a:lvl8pPr marL="3657600" lvl="7" indent="-330200">
              <a:lnSpc>
                <a:spcPct val="100000"/>
              </a:lnSpc>
              <a:spcBef>
                <a:spcPts val="0"/>
              </a:spcBef>
              <a:spcAft>
                <a:spcPts val="0"/>
              </a:spcAft>
              <a:buClr>
                <a:schemeClr val="dk1"/>
              </a:buClr>
              <a:buSzPts val="1600"/>
              <a:buFont typeface="Palanquin"/>
              <a:buChar char="○"/>
              <a:defRPr sz="1600">
                <a:solidFill>
                  <a:schemeClr val="dk1"/>
                </a:solidFill>
                <a:latin typeface="Palanquin"/>
                <a:ea typeface="Palanquin"/>
                <a:cs typeface="Palanquin"/>
                <a:sym typeface="Palanquin"/>
              </a:defRPr>
            </a:lvl8pPr>
            <a:lvl9pPr marL="4114800" lvl="8" indent="-330200">
              <a:lnSpc>
                <a:spcPct val="100000"/>
              </a:lnSpc>
              <a:spcBef>
                <a:spcPts val="0"/>
              </a:spcBef>
              <a:spcAft>
                <a:spcPts val="0"/>
              </a:spcAft>
              <a:buClr>
                <a:schemeClr val="dk1"/>
              </a:buClr>
              <a:buSzPts val="1600"/>
              <a:buFont typeface="Palanquin"/>
              <a:buChar char="■"/>
              <a:defRPr sz="1600">
                <a:solidFill>
                  <a:schemeClr val="dk1"/>
                </a:solidFill>
                <a:latin typeface="Palanquin"/>
                <a:ea typeface="Palanquin"/>
                <a:cs typeface="Palanquin"/>
                <a:sym typeface="Palanqui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1" r:id="rId11"/>
    <p:sldLayoutId id="2147483663" r:id="rId12"/>
    <p:sldLayoutId id="2147483664" r:id="rId13"/>
    <p:sldLayoutId id="2147483665" r:id="rId14"/>
    <p:sldLayoutId id="2147483668" r:id="rId15"/>
    <p:sldLayoutId id="2147483669" r:id="rId16"/>
    <p:sldLayoutId id="2147483670" r:id="rId17"/>
    <p:sldLayoutId id="2147483671" r:id="rId18"/>
    <p:sldLayoutId id="2147483672" r:id="rId19"/>
    <p:sldLayoutId id="2147483673" r:id="rId2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15.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1.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fif"/></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6.xml"/><Relationship Id="rId5" Type="http://schemas.openxmlformats.org/officeDocument/2006/relationships/image" Target="../media/image26.jp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slide" Target="slide7.xml"/><Relationship Id="rId5" Type="http://schemas.openxmlformats.org/officeDocument/2006/relationships/slide" Target="slide11.xml"/><Relationship Id="rId4" Type="http://schemas.openxmlformats.org/officeDocument/2006/relationships/slide" Target="slide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30"/>
          <p:cNvSpPr/>
          <p:nvPr/>
        </p:nvSpPr>
        <p:spPr>
          <a:xfrm>
            <a:off x="-120850" y="1414875"/>
            <a:ext cx="1633200" cy="16332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0"/>
          <p:cNvSpPr txBox="1">
            <a:spLocks noGrp="1"/>
          </p:cNvSpPr>
          <p:nvPr>
            <p:ph type="ctrTitle"/>
          </p:nvPr>
        </p:nvSpPr>
        <p:spPr>
          <a:xfrm>
            <a:off x="2703303" y="1321013"/>
            <a:ext cx="6308828" cy="112437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000" b="1" dirty="0">
                <a:latin typeface="Roboto" charset="0"/>
                <a:ea typeface="Roboto" charset="0"/>
              </a:rPr>
              <a:t>Development of Smart </a:t>
            </a:r>
            <a:r>
              <a:rPr lang="en-US" sz="2000" dirty="0">
                <a:latin typeface="Roboto" charset="0"/>
                <a:ea typeface="Roboto" charset="0"/>
              </a:rPr>
              <a:t>U</a:t>
            </a:r>
            <a:r>
              <a:rPr lang="en-US" sz="2000" b="1" dirty="0">
                <a:latin typeface="Roboto" charset="0"/>
                <a:ea typeface="Roboto" charset="0"/>
              </a:rPr>
              <a:t>niversity </a:t>
            </a:r>
            <a:r>
              <a:rPr lang="en-US" sz="2000" dirty="0">
                <a:latin typeface="Roboto" charset="0"/>
                <a:ea typeface="Roboto" charset="0"/>
              </a:rPr>
              <a:t>C</a:t>
            </a:r>
            <a:r>
              <a:rPr lang="en-US" sz="2000" b="1" dirty="0">
                <a:latin typeface="Roboto" charset="0"/>
                <a:ea typeface="Roboto" charset="0"/>
              </a:rPr>
              <a:t>ampus </a:t>
            </a:r>
            <a:r>
              <a:rPr lang="en-US" sz="2000" dirty="0">
                <a:latin typeface="Roboto" charset="0"/>
                <a:ea typeface="Roboto" charset="0"/>
              </a:rPr>
              <a:t>B</a:t>
            </a:r>
            <a:r>
              <a:rPr lang="en-US" sz="2000" b="1" dirty="0">
                <a:latin typeface="Roboto" charset="0"/>
                <a:ea typeface="Roboto" charset="0"/>
              </a:rPr>
              <a:t>ased on IoT using An-Najah National University as a Case </a:t>
            </a:r>
            <a:r>
              <a:rPr lang="en-US" sz="2000" dirty="0">
                <a:latin typeface="Roboto" charset="0"/>
                <a:ea typeface="Roboto" charset="0"/>
              </a:rPr>
              <a:t>S</a:t>
            </a:r>
            <a:r>
              <a:rPr lang="en-US" sz="2000" b="1" dirty="0">
                <a:latin typeface="Roboto" charset="0"/>
                <a:ea typeface="Roboto" charset="0"/>
              </a:rPr>
              <a:t>tudy</a:t>
            </a:r>
            <a:endParaRPr sz="2000" dirty="0"/>
          </a:p>
        </p:txBody>
      </p:sp>
      <p:sp>
        <p:nvSpPr>
          <p:cNvPr id="161" name="Google Shape;161;p30"/>
          <p:cNvSpPr txBox="1">
            <a:spLocks noGrp="1"/>
          </p:cNvSpPr>
          <p:nvPr>
            <p:ph type="subTitle" idx="1"/>
          </p:nvPr>
        </p:nvSpPr>
        <p:spPr>
          <a:xfrm>
            <a:off x="4269845" y="2984310"/>
            <a:ext cx="3488014" cy="147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t>Group Member</a:t>
            </a:r>
          </a:p>
          <a:p>
            <a:pPr marL="0" lvl="0" indent="0" algn="ctr" rtl="0">
              <a:spcBef>
                <a:spcPts val="0"/>
              </a:spcBef>
              <a:spcAft>
                <a:spcPts val="0"/>
              </a:spcAft>
              <a:buNone/>
            </a:pPr>
            <a:r>
              <a:rPr lang="en-US" sz="1400" dirty="0"/>
              <a:t>Lana Khairallah </a:t>
            </a:r>
          </a:p>
          <a:p>
            <a:pPr marL="0" lvl="0" indent="0" algn="ctr" rtl="0">
              <a:spcBef>
                <a:spcPts val="0"/>
              </a:spcBef>
              <a:spcAft>
                <a:spcPts val="0"/>
              </a:spcAft>
              <a:buNone/>
            </a:pPr>
            <a:r>
              <a:rPr lang="en-US" sz="1400" dirty="0"/>
              <a:t>Mohammad Shtewi</a:t>
            </a:r>
          </a:p>
          <a:p>
            <a:pPr marL="0" lvl="0" indent="0" algn="ctr" rtl="0">
              <a:spcBef>
                <a:spcPts val="0"/>
              </a:spcBef>
              <a:spcAft>
                <a:spcPts val="0"/>
              </a:spcAft>
              <a:buNone/>
            </a:pPr>
            <a:r>
              <a:rPr lang="en-US" sz="1400" dirty="0"/>
              <a:t>Rawan Jarrad</a:t>
            </a:r>
          </a:p>
          <a:p>
            <a:pPr marL="0" lvl="0" indent="0" algn="ctr" rtl="0">
              <a:spcBef>
                <a:spcPts val="0"/>
              </a:spcBef>
              <a:spcAft>
                <a:spcPts val="0"/>
              </a:spcAft>
              <a:buNone/>
            </a:pPr>
            <a:r>
              <a:rPr lang="en-US" sz="1400" dirty="0"/>
              <a:t>Duha Hara</a:t>
            </a:r>
          </a:p>
          <a:p>
            <a:pPr marL="0" lvl="0" indent="0" algn="ctr" rtl="0">
              <a:spcBef>
                <a:spcPts val="0"/>
              </a:spcBef>
              <a:spcAft>
                <a:spcPts val="0"/>
              </a:spcAft>
              <a:buNone/>
            </a:pPr>
            <a:r>
              <a:rPr lang="en-US" sz="1400" dirty="0"/>
              <a:t>Shahd Khaled</a:t>
            </a:r>
          </a:p>
          <a:p>
            <a:pPr marL="0" lvl="0" indent="0" algn="ctr" rtl="0">
              <a:spcBef>
                <a:spcPts val="0"/>
              </a:spcBef>
              <a:spcAft>
                <a:spcPts val="0"/>
              </a:spcAft>
              <a:buNone/>
            </a:pPr>
            <a:endParaRPr lang="en-US" sz="1400" dirty="0"/>
          </a:p>
          <a:p>
            <a:pPr marL="0" lvl="0" indent="0" algn="ctr" rtl="0">
              <a:spcBef>
                <a:spcPts val="0"/>
              </a:spcBef>
              <a:spcAft>
                <a:spcPts val="0"/>
              </a:spcAft>
              <a:buNone/>
            </a:pPr>
            <a:r>
              <a:rPr lang="en-US" sz="1800" b="1" dirty="0"/>
              <a:t>Supervisor name </a:t>
            </a:r>
          </a:p>
          <a:p>
            <a:pPr marL="0" lvl="0" indent="0" algn="ctr" rtl="0">
              <a:spcBef>
                <a:spcPts val="0"/>
              </a:spcBef>
              <a:spcAft>
                <a:spcPts val="0"/>
              </a:spcAft>
              <a:buNone/>
            </a:pPr>
            <a:r>
              <a:rPr lang="en-US" sz="1400" dirty="0"/>
              <a:t>Dr. Muawia Ramadan</a:t>
            </a:r>
          </a:p>
        </p:txBody>
      </p:sp>
      <p:grpSp>
        <p:nvGrpSpPr>
          <p:cNvPr id="162" name="Google Shape;162;p30"/>
          <p:cNvGrpSpPr/>
          <p:nvPr/>
        </p:nvGrpSpPr>
        <p:grpSpPr>
          <a:xfrm>
            <a:off x="305498" y="2315002"/>
            <a:ext cx="3598324" cy="2117088"/>
            <a:chOff x="305498" y="2315002"/>
            <a:chExt cx="3598324" cy="2117088"/>
          </a:xfrm>
        </p:grpSpPr>
        <p:grpSp>
          <p:nvGrpSpPr>
            <p:cNvPr id="163" name="Google Shape;163;p30"/>
            <p:cNvGrpSpPr/>
            <p:nvPr/>
          </p:nvGrpSpPr>
          <p:grpSpPr>
            <a:xfrm flipH="1">
              <a:off x="305498" y="2315002"/>
              <a:ext cx="3598324" cy="2014420"/>
              <a:chOff x="266475" y="728850"/>
              <a:chExt cx="6979900" cy="3907500"/>
            </a:xfrm>
          </p:grpSpPr>
          <p:sp>
            <p:nvSpPr>
              <p:cNvPr id="164" name="Google Shape;164;p30"/>
              <p:cNvSpPr/>
              <p:nvPr/>
            </p:nvSpPr>
            <p:spPr>
              <a:xfrm>
                <a:off x="3798950" y="4009225"/>
                <a:ext cx="1191175" cy="627125"/>
              </a:xfrm>
              <a:custGeom>
                <a:avLst/>
                <a:gdLst/>
                <a:ahLst/>
                <a:cxnLst/>
                <a:rect l="l" t="t" r="r" b="b"/>
                <a:pathLst>
                  <a:path w="47647" h="25085" fill="none" extrusionOk="0">
                    <a:moveTo>
                      <a:pt x="1" y="25084"/>
                    </a:moveTo>
                    <a:lnTo>
                      <a:pt x="7690" y="1"/>
                    </a:lnTo>
                    <a:lnTo>
                      <a:pt x="38950" y="1"/>
                    </a:lnTo>
                    <a:lnTo>
                      <a:pt x="47647" y="25084"/>
                    </a:lnTo>
                    <a:close/>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0"/>
              <p:cNvSpPr/>
              <p:nvPr/>
            </p:nvSpPr>
            <p:spPr>
              <a:xfrm>
                <a:off x="1627800" y="908475"/>
                <a:ext cx="5448425" cy="2924325"/>
              </a:xfrm>
              <a:custGeom>
                <a:avLst/>
                <a:gdLst/>
                <a:ahLst/>
                <a:cxnLst/>
                <a:rect l="l" t="t" r="r" b="b"/>
                <a:pathLst>
                  <a:path w="217937" h="116973" fill="none" extrusionOk="0">
                    <a:moveTo>
                      <a:pt x="5924" y="0"/>
                    </a:moveTo>
                    <a:lnTo>
                      <a:pt x="212012" y="0"/>
                    </a:lnTo>
                    <a:cubicBezTo>
                      <a:pt x="215289" y="0"/>
                      <a:pt x="217936" y="2647"/>
                      <a:pt x="217936" y="5924"/>
                    </a:cubicBezTo>
                    <a:lnTo>
                      <a:pt x="217936" y="111048"/>
                    </a:lnTo>
                    <a:cubicBezTo>
                      <a:pt x="217936" y="114325"/>
                      <a:pt x="215289" y="116972"/>
                      <a:pt x="212012" y="116972"/>
                    </a:cubicBezTo>
                    <a:lnTo>
                      <a:pt x="5924" y="116972"/>
                    </a:lnTo>
                    <a:cubicBezTo>
                      <a:pt x="2647" y="116972"/>
                      <a:pt x="0" y="114325"/>
                      <a:pt x="0" y="111048"/>
                    </a:cubicBezTo>
                    <a:lnTo>
                      <a:pt x="0" y="5924"/>
                    </a:lnTo>
                    <a:cubicBezTo>
                      <a:pt x="0" y="2647"/>
                      <a:pt x="2647" y="0"/>
                      <a:pt x="5924" y="0"/>
                    </a:cubicBezTo>
                    <a:close/>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30"/>
              <p:cNvSpPr/>
              <p:nvPr/>
            </p:nvSpPr>
            <p:spPr>
              <a:xfrm>
                <a:off x="1457625" y="728850"/>
                <a:ext cx="5788750" cy="3280400"/>
              </a:xfrm>
              <a:custGeom>
                <a:avLst/>
                <a:gdLst/>
                <a:ahLst/>
                <a:cxnLst/>
                <a:rect l="l" t="t" r="r" b="b"/>
                <a:pathLst>
                  <a:path w="231550" h="131216" fill="none" extrusionOk="0">
                    <a:moveTo>
                      <a:pt x="6429" y="0"/>
                    </a:moveTo>
                    <a:lnTo>
                      <a:pt x="225122" y="0"/>
                    </a:lnTo>
                    <a:cubicBezTo>
                      <a:pt x="228651" y="0"/>
                      <a:pt x="231550" y="2900"/>
                      <a:pt x="231550" y="6429"/>
                    </a:cubicBezTo>
                    <a:lnTo>
                      <a:pt x="231550" y="124787"/>
                    </a:lnTo>
                    <a:cubicBezTo>
                      <a:pt x="231550" y="128443"/>
                      <a:pt x="228651" y="131216"/>
                      <a:pt x="225122" y="131216"/>
                    </a:cubicBezTo>
                    <a:lnTo>
                      <a:pt x="6429" y="131216"/>
                    </a:lnTo>
                    <a:cubicBezTo>
                      <a:pt x="2773" y="131216"/>
                      <a:pt x="0" y="128443"/>
                      <a:pt x="0" y="124787"/>
                    </a:cubicBezTo>
                    <a:lnTo>
                      <a:pt x="0" y="6429"/>
                    </a:lnTo>
                    <a:cubicBezTo>
                      <a:pt x="0" y="2900"/>
                      <a:pt x="2773" y="0"/>
                      <a:pt x="6429" y="0"/>
                    </a:cubicBezTo>
                    <a:close/>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30"/>
              <p:cNvSpPr/>
              <p:nvPr/>
            </p:nvSpPr>
            <p:spPr>
              <a:xfrm>
                <a:off x="2141425" y="1450475"/>
                <a:ext cx="245825" cy="245800"/>
              </a:xfrm>
              <a:custGeom>
                <a:avLst/>
                <a:gdLst/>
                <a:ahLst/>
                <a:cxnLst/>
                <a:rect l="l" t="t" r="r" b="b"/>
                <a:pathLst>
                  <a:path w="9833" h="9832" fill="none" extrusionOk="0">
                    <a:moveTo>
                      <a:pt x="1135" y="0"/>
                    </a:moveTo>
                    <a:lnTo>
                      <a:pt x="8698" y="0"/>
                    </a:lnTo>
                    <a:cubicBezTo>
                      <a:pt x="9328" y="0"/>
                      <a:pt x="9832" y="504"/>
                      <a:pt x="9832" y="1135"/>
                    </a:cubicBezTo>
                    <a:lnTo>
                      <a:pt x="9832" y="8698"/>
                    </a:lnTo>
                    <a:cubicBezTo>
                      <a:pt x="9832" y="9328"/>
                      <a:pt x="9328" y="9832"/>
                      <a:pt x="8698" y="9832"/>
                    </a:cubicBezTo>
                    <a:lnTo>
                      <a:pt x="1135" y="9832"/>
                    </a:lnTo>
                    <a:cubicBezTo>
                      <a:pt x="505" y="9832"/>
                      <a:pt x="1" y="9328"/>
                      <a:pt x="1" y="8698"/>
                    </a:cubicBezTo>
                    <a:lnTo>
                      <a:pt x="1" y="1135"/>
                    </a:lnTo>
                    <a:cubicBezTo>
                      <a:pt x="1" y="504"/>
                      <a:pt x="505" y="0"/>
                      <a:pt x="1135" y="0"/>
                    </a:cubicBezTo>
                    <a:close/>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30"/>
              <p:cNvSpPr/>
              <p:nvPr/>
            </p:nvSpPr>
            <p:spPr>
              <a:xfrm>
                <a:off x="2141425" y="1781350"/>
                <a:ext cx="245825" cy="245800"/>
              </a:xfrm>
              <a:custGeom>
                <a:avLst/>
                <a:gdLst/>
                <a:ahLst/>
                <a:cxnLst/>
                <a:rect l="l" t="t" r="r" b="b"/>
                <a:pathLst>
                  <a:path w="9833" h="9832" fill="none" extrusionOk="0">
                    <a:moveTo>
                      <a:pt x="1135" y="0"/>
                    </a:moveTo>
                    <a:lnTo>
                      <a:pt x="8698" y="0"/>
                    </a:lnTo>
                    <a:cubicBezTo>
                      <a:pt x="9328" y="0"/>
                      <a:pt x="9832" y="504"/>
                      <a:pt x="9832" y="1135"/>
                    </a:cubicBezTo>
                    <a:lnTo>
                      <a:pt x="9832" y="8698"/>
                    </a:lnTo>
                    <a:cubicBezTo>
                      <a:pt x="9832" y="9328"/>
                      <a:pt x="9328" y="9832"/>
                      <a:pt x="8698" y="9832"/>
                    </a:cubicBezTo>
                    <a:lnTo>
                      <a:pt x="1135" y="9832"/>
                    </a:lnTo>
                    <a:cubicBezTo>
                      <a:pt x="505" y="9832"/>
                      <a:pt x="1" y="9328"/>
                      <a:pt x="1" y="8698"/>
                    </a:cubicBezTo>
                    <a:lnTo>
                      <a:pt x="1" y="1135"/>
                    </a:lnTo>
                    <a:cubicBezTo>
                      <a:pt x="1" y="504"/>
                      <a:pt x="505" y="0"/>
                      <a:pt x="1135" y="0"/>
                    </a:cubicBezTo>
                    <a:close/>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30"/>
              <p:cNvSpPr/>
              <p:nvPr/>
            </p:nvSpPr>
            <p:spPr>
              <a:xfrm>
                <a:off x="2141425" y="2115375"/>
                <a:ext cx="245825" cy="245825"/>
              </a:xfrm>
              <a:custGeom>
                <a:avLst/>
                <a:gdLst/>
                <a:ahLst/>
                <a:cxnLst/>
                <a:rect l="l" t="t" r="r" b="b"/>
                <a:pathLst>
                  <a:path w="9833" h="9833" fill="none" extrusionOk="0">
                    <a:moveTo>
                      <a:pt x="1135" y="0"/>
                    </a:moveTo>
                    <a:lnTo>
                      <a:pt x="8698" y="0"/>
                    </a:lnTo>
                    <a:cubicBezTo>
                      <a:pt x="9328" y="0"/>
                      <a:pt x="9832" y="505"/>
                      <a:pt x="9832" y="1135"/>
                    </a:cubicBezTo>
                    <a:lnTo>
                      <a:pt x="9832" y="8698"/>
                    </a:lnTo>
                    <a:cubicBezTo>
                      <a:pt x="9832" y="9328"/>
                      <a:pt x="9328" y="9832"/>
                      <a:pt x="8698" y="9832"/>
                    </a:cubicBezTo>
                    <a:lnTo>
                      <a:pt x="1135" y="9832"/>
                    </a:lnTo>
                    <a:cubicBezTo>
                      <a:pt x="505" y="9832"/>
                      <a:pt x="1" y="9328"/>
                      <a:pt x="1" y="8698"/>
                    </a:cubicBezTo>
                    <a:lnTo>
                      <a:pt x="1" y="1135"/>
                    </a:lnTo>
                    <a:cubicBezTo>
                      <a:pt x="1" y="505"/>
                      <a:pt x="505" y="0"/>
                      <a:pt x="1135" y="0"/>
                    </a:cubicBezTo>
                    <a:close/>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30"/>
              <p:cNvSpPr/>
              <p:nvPr/>
            </p:nvSpPr>
            <p:spPr>
              <a:xfrm>
                <a:off x="2141425" y="2446250"/>
                <a:ext cx="245825" cy="245825"/>
              </a:xfrm>
              <a:custGeom>
                <a:avLst/>
                <a:gdLst/>
                <a:ahLst/>
                <a:cxnLst/>
                <a:rect l="l" t="t" r="r" b="b"/>
                <a:pathLst>
                  <a:path w="9833" h="9833" fill="none" extrusionOk="0">
                    <a:moveTo>
                      <a:pt x="1135" y="0"/>
                    </a:moveTo>
                    <a:lnTo>
                      <a:pt x="8698" y="0"/>
                    </a:lnTo>
                    <a:cubicBezTo>
                      <a:pt x="9328" y="0"/>
                      <a:pt x="9832" y="504"/>
                      <a:pt x="9832" y="1135"/>
                    </a:cubicBezTo>
                    <a:lnTo>
                      <a:pt x="9832" y="8698"/>
                    </a:lnTo>
                    <a:cubicBezTo>
                      <a:pt x="9832" y="9328"/>
                      <a:pt x="9328" y="9832"/>
                      <a:pt x="8698" y="9832"/>
                    </a:cubicBezTo>
                    <a:lnTo>
                      <a:pt x="1135" y="9832"/>
                    </a:lnTo>
                    <a:cubicBezTo>
                      <a:pt x="505" y="9832"/>
                      <a:pt x="1" y="9328"/>
                      <a:pt x="1" y="8698"/>
                    </a:cubicBezTo>
                    <a:lnTo>
                      <a:pt x="1" y="1135"/>
                    </a:lnTo>
                    <a:cubicBezTo>
                      <a:pt x="1" y="504"/>
                      <a:pt x="505" y="0"/>
                      <a:pt x="1135" y="0"/>
                    </a:cubicBezTo>
                    <a:close/>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0"/>
              <p:cNvSpPr/>
              <p:nvPr/>
            </p:nvSpPr>
            <p:spPr>
              <a:xfrm flipH="1">
                <a:off x="2077065" y="1456775"/>
                <a:ext cx="208000" cy="144975"/>
              </a:xfrm>
              <a:custGeom>
                <a:avLst/>
                <a:gdLst/>
                <a:ahLst/>
                <a:cxnLst/>
                <a:rect l="l" t="t" r="r" b="b"/>
                <a:pathLst>
                  <a:path w="8320" h="5799" fill="none" extrusionOk="0">
                    <a:moveTo>
                      <a:pt x="1" y="3404"/>
                    </a:moveTo>
                    <a:lnTo>
                      <a:pt x="2396" y="5799"/>
                    </a:lnTo>
                    <a:lnTo>
                      <a:pt x="8320" y="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30"/>
              <p:cNvSpPr/>
              <p:nvPr/>
            </p:nvSpPr>
            <p:spPr>
              <a:xfrm flipH="1">
                <a:off x="2077065" y="1784500"/>
                <a:ext cx="208000" cy="148125"/>
              </a:xfrm>
              <a:custGeom>
                <a:avLst/>
                <a:gdLst/>
                <a:ahLst/>
                <a:cxnLst/>
                <a:rect l="l" t="t" r="r" b="b"/>
                <a:pathLst>
                  <a:path w="8320" h="5925" fill="none" extrusionOk="0">
                    <a:moveTo>
                      <a:pt x="1" y="3530"/>
                    </a:moveTo>
                    <a:lnTo>
                      <a:pt x="2396" y="5925"/>
                    </a:lnTo>
                    <a:lnTo>
                      <a:pt x="8320" y="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30"/>
              <p:cNvSpPr/>
              <p:nvPr/>
            </p:nvSpPr>
            <p:spPr>
              <a:xfrm flipH="1">
                <a:off x="2077065" y="2115375"/>
                <a:ext cx="208000" cy="148125"/>
              </a:xfrm>
              <a:custGeom>
                <a:avLst/>
                <a:gdLst/>
                <a:ahLst/>
                <a:cxnLst/>
                <a:rect l="l" t="t" r="r" b="b"/>
                <a:pathLst>
                  <a:path w="8320" h="5925" fill="none" extrusionOk="0">
                    <a:moveTo>
                      <a:pt x="1" y="3530"/>
                    </a:moveTo>
                    <a:lnTo>
                      <a:pt x="2396" y="5925"/>
                    </a:lnTo>
                    <a:lnTo>
                      <a:pt x="8320" y="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0"/>
              <p:cNvSpPr/>
              <p:nvPr/>
            </p:nvSpPr>
            <p:spPr>
              <a:xfrm>
                <a:off x="2595200" y="1573375"/>
                <a:ext cx="1966375" cy="25"/>
              </a:xfrm>
              <a:custGeom>
                <a:avLst/>
                <a:gdLst/>
                <a:ahLst/>
                <a:cxnLst/>
                <a:rect l="l" t="t" r="r" b="b"/>
                <a:pathLst>
                  <a:path w="78655" h="1" fill="none" extrusionOk="0">
                    <a:moveTo>
                      <a:pt x="1" y="0"/>
                    </a:moveTo>
                    <a:lnTo>
                      <a:pt x="78654" y="0"/>
                    </a:lnTo>
                  </a:path>
                </a:pathLst>
              </a:custGeom>
              <a:noFill/>
              <a:ln w="19050" cap="rnd"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30"/>
              <p:cNvSpPr/>
              <p:nvPr/>
            </p:nvSpPr>
            <p:spPr>
              <a:xfrm>
                <a:off x="2595200" y="1904250"/>
                <a:ext cx="1966375" cy="25"/>
              </a:xfrm>
              <a:custGeom>
                <a:avLst/>
                <a:gdLst/>
                <a:ahLst/>
                <a:cxnLst/>
                <a:rect l="l" t="t" r="r" b="b"/>
                <a:pathLst>
                  <a:path w="78655" h="1" fill="none" extrusionOk="0">
                    <a:moveTo>
                      <a:pt x="1" y="0"/>
                    </a:moveTo>
                    <a:lnTo>
                      <a:pt x="78654" y="0"/>
                    </a:lnTo>
                  </a:path>
                </a:pathLst>
              </a:custGeom>
              <a:noFill/>
              <a:ln w="19050" cap="rnd"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30"/>
              <p:cNvSpPr/>
              <p:nvPr/>
            </p:nvSpPr>
            <p:spPr>
              <a:xfrm>
                <a:off x="2595200" y="2238275"/>
                <a:ext cx="1966375" cy="25"/>
              </a:xfrm>
              <a:custGeom>
                <a:avLst/>
                <a:gdLst/>
                <a:ahLst/>
                <a:cxnLst/>
                <a:rect l="l" t="t" r="r" b="b"/>
                <a:pathLst>
                  <a:path w="78655" h="1" fill="none" extrusionOk="0">
                    <a:moveTo>
                      <a:pt x="1" y="0"/>
                    </a:moveTo>
                    <a:lnTo>
                      <a:pt x="78654" y="0"/>
                    </a:lnTo>
                  </a:path>
                </a:pathLst>
              </a:custGeom>
              <a:noFill/>
              <a:ln w="19050" cap="rnd"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0"/>
              <p:cNvSpPr/>
              <p:nvPr/>
            </p:nvSpPr>
            <p:spPr>
              <a:xfrm>
                <a:off x="2595200" y="2569150"/>
                <a:ext cx="1966375" cy="25"/>
              </a:xfrm>
              <a:custGeom>
                <a:avLst/>
                <a:gdLst/>
                <a:ahLst/>
                <a:cxnLst/>
                <a:rect l="l" t="t" r="r" b="b"/>
                <a:pathLst>
                  <a:path w="78655" h="1" fill="none" extrusionOk="0">
                    <a:moveTo>
                      <a:pt x="1" y="0"/>
                    </a:moveTo>
                    <a:lnTo>
                      <a:pt x="78654" y="0"/>
                    </a:lnTo>
                  </a:path>
                </a:pathLst>
              </a:custGeom>
              <a:noFill/>
              <a:ln w="19050" cap="rnd"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0"/>
              <p:cNvSpPr/>
              <p:nvPr/>
            </p:nvSpPr>
            <p:spPr>
              <a:xfrm>
                <a:off x="5617200" y="3397900"/>
                <a:ext cx="642875" cy="1068600"/>
              </a:xfrm>
              <a:custGeom>
                <a:avLst/>
                <a:gdLst/>
                <a:ahLst/>
                <a:cxnLst/>
                <a:rect l="l" t="t" r="r" b="b"/>
                <a:pathLst>
                  <a:path w="25715" h="42744" extrusionOk="0">
                    <a:moveTo>
                      <a:pt x="1891" y="1"/>
                    </a:moveTo>
                    <a:cubicBezTo>
                      <a:pt x="631" y="1261"/>
                      <a:pt x="0" y="3152"/>
                      <a:pt x="505" y="4917"/>
                    </a:cubicBezTo>
                    <a:lnTo>
                      <a:pt x="9580" y="38949"/>
                    </a:lnTo>
                    <a:cubicBezTo>
                      <a:pt x="10200" y="41431"/>
                      <a:pt x="12291" y="42744"/>
                      <a:pt x="14409" y="42744"/>
                    </a:cubicBezTo>
                    <a:cubicBezTo>
                      <a:pt x="16163" y="42744"/>
                      <a:pt x="17937" y="41842"/>
                      <a:pt x="18907" y="39958"/>
                    </a:cubicBezTo>
                    <a:lnTo>
                      <a:pt x="24201" y="29496"/>
                    </a:lnTo>
                    <a:cubicBezTo>
                      <a:pt x="24454" y="28739"/>
                      <a:pt x="25084" y="28109"/>
                      <a:pt x="25714" y="27731"/>
                    </a:cubicBezTo>
                    <a:lnTo>
                      <a:pt x="1891" y="1"/>
                    </a:lnTo>
                    <a:close/>
                  </a:path>
                </a:pathLst>
              </a:cu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30"/>
              <p:cNvSpPr/>
              <p:nvPr/>
            </p:nvSpPr>
            <p:spPr>
              <a:xfrm>
                <a:off x="5604600" y="3325425"/>
                <a:ext cx="1099775" cy="1169125"/>
              </a:xfrm>
              <a:custGeom>
                <a:avLst/>
                <a:gdLst/>
                <a:ahLst/>
                <a:cxnLst/>
                <a:rect l="l" t="t" r="r" b="b"/>
                <a:pathLst>
                  <a:path w="43991" h="46765" fill="none" extrusionOk="0">
                    <a:moveTo>
                      <a:pt x="39831" y="17143"/>
                    </a:moveTo>
                    <a:lnTo>
                      <a:pt x="8067" y="1891"/>
                    </a:lnTo>
                    <a:cubicBezTo>
                      <a:pt x="4160" y="1"/>
                      <a:pt x="0" y="3530"/>
                      <a:pt x="1009" y="7689"/>
                    </a:cubicBezTo>
                    <a:lnTo>
                      <a:pt x="10084" y="41722"/>
                    </a:lnTo>
                    <a:cubicBezTo>
                      <a:pt x="11218" y="46134"/>
                      <a:pt x="17269" y="46764"/>
                      <a:pt x="19411" y="42605"/>
                    </a:cubicBezTo>
                    <a:lnTo>
                      <a:pt x="24705" y="32143"/>
                    </a:lnTo>
                    <a:cubicBezTo>
                      <a:pt x="24958" y="31512"/>
                      <a:pt x="25588" y="30882"/>
                      <a:pt x="26218" y="30378"/>
                    </a:cubicBezTo>
                    <a:cubicBezTo>
                      <a:pt x="26722" y="30000"/>
                      <a:pt x="27226" y="29748"/>
                      <a:pt x="27731" y="29622"/>
                    </a:cubicBezTo>
                    <a:lnTo>
                      <a:pt x="38949" y="26471"/>
                    </a:lnTo>
                    <a:cubicBezTo>
                      <a:pt x="43487" y="25210"/>
                      <a:pt x="43991" y="19034"/>
                      <a:pt x="39831" y="17143"/>
                    </a:cubicBezTo>
                    <a:close/>
                  </a:path>
                </a:pathLst>
              </a:custGeom>
              <a:noFill/>
              <a:ln w="19050" cap="rnd"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30"/>
              <p:cNvSpPr/>
              <p:nvPr/>
            </p:nvSpPr>
            <p:spPr>
              <a:xfrm>
                <a:off x="5021625" y="1475675"/>
                <a:ext cx="1632325" cy="1629200"/>
              </a:xfrm>
              <a:custGeom>
                <a:avLst/>
                <a:gdLst/>
                <a:ahLst/>
                <a:cxnLst/>
                <a:rect l="l" t="t" r="r" b="b"/>
                <a:pathLst>
                  <a:path w="65293" h="65168" fill="none" extrusionOk="0">
                    <a:moveTo>
                      <a:pt x="53697" y="11597"/>
                    </a:moveTo>
                    <a:cubicBezTo>
                      <a:pt x="65293" y="23193"/>
                      <a:pt x="65293" y="41974"/>
                      <a:pt x="53697" y="53571"/>
                    </a:cubicBezTo>
                    <a:cubicBezTo>
                      <a:pt x="42100" y="65167"/>
                      <a:pt x="23193" y="65167"/>
                      <a:pt x="11597" y="53571"/>
                    </a:cubicBezTo>
                    <a:cubicBezTo>
                      <a:pt x="0" y="41974"/>
                      <a:pt x="0" y="23193"/>
                      <a:pt x="11597" y="11597"/>
                    </a:cubicBezTo>
                    <a:cubicBezTo>
                      <a:pt x="23193" y="1"/>
                      <a:pt x="42100" y="1"/>
                      <a:pt x="53697" y="11597"/>
                    </a:cubicBezTo>
                    <a:close/>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0"/>
              <p:cNvSpPr/>
              <p:nvPr/>
            </p:nvSpPr>
            <p:spPr>
              <a:xfrm flipH="1">
                <a:off x="5511874" y="1995625"/>
                <a:ext cx="510525" cy="589300"/>
              </a:xfrm>
              <a:custGeom>
                <a:avLst/>
                <a:gdLst/>
                <a:ahLst/>
                <a:cxnLst/>
                <a:rect l="l" t="t" r="r" b="b"/>
                <a:pathLst>
                  <a:path w="20421" h="23572" fill="none" extrusionOk="0">
                    <a:moveTo>
                      <a:pt x="20421" y="11723"/>
                    </a:moveTo>
                    <a:lnTo>
                      <a:pt x="1" y="1"/>
                    </a:lnTo>
                    <a:lnTo>
                      <a:pt x="1" y="2357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0"/>
              <p:cNvSpPr/>
              <p:nvPr/>
            </p:nvSpPr>
            <p:spPr>
              <a:xfrm>
                <a:off x="2141425" y="3167875"/>
                <a:ext cx="1188025" cy="327750"/>
              </a:xfrm>
              <a:custGeom>
                <a:avLst/>
                <a:gdLst/>
                <a:ahLst/>
                <a:cxnLst/>
                <a:rect l="l" t="t" r="r" b="b"/>
                <a:pathLst>
                  <a:path w="47521" h="13110" extrusionOk="0">
                    <a:moveTo>
                      <a:pt x="6555" y="0"/>
                    </a:moveTo>
                    <a:cubicBezTo>
                      <a:pt x="2900" y="0"/>
                      <a:pt x="1" y="2899"/>
                      <a:pt x="1" y="6555"/>
                    </a:cubicBezTo>
                    <a:cubicBezTo>
                      <a:pt x="1" y="10084"/>
                      <a:pt x="2900" y="13109"/>
                      <a:pt x="6555" y="13109"/>
                    </a:cubicBezTo>
                    <a:lnTo>
                      <a:pt x="40966" y="13109"/>
                    </a:lnTo>
                    <a:cubicBezTo>
                      <a:pt x="44496" y="13109"/>
                      <a:pt x="47521" y="10084"/>
                      <a:pt x="47521" y="6555"/>
                    </a:cubicBezTo>
                    <a:cubicBezTo>
                      <a:pt x="47521" y="2899"/>
                      <a:pt x="44496" y="0"/>
                      <a:pt x="40966" y="0"/>
                    </a:cubicBez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0"/>
              <p:cNvSpPr/>
              <p:nvPr/>
            </p:nvSpPr>
            <p:spPr>
              <a:xfrm>
                <a:off x="3395600" y="3167875"/>
                <a:ext cx="1188025" cy="327750"/>
              </a:xfrm>
              <a:custGeom>
                <a:avLst/>
                <a:gdLst/>
                <a:ahLst/>
                <a:cxnLst/>
                <a:rect l="l" t="t" r="r" b="b"/>
                <a:pathLst>
                  <a:path w="47521" h="13110" extrusionOk="0">
                    <a:moveTo>
                      <a:pt x="6555" y="0"/>
                    </a:moveTo>
                    <a:cubicBezTo>
                      <a:pt x="2900" y="0"/>
                      <a:pt x="1" y="2899"/>
                      <a:pt x="1" y="6555"/>
                    </a:cubicBezTo>
                    <a:cubicBezTo>
                      <a:pt x="1" y="10084"/>
                      <a:pt x="2900" y="13109"/>
                      <a:pt x="6555" y="13109"/>
                    </a:cubicBezTo>
                    <a:lnTo>
                      <a:pt x="40966" y="13109"/>
                    </a:lnTo>
                    <a:cubicBezTo>
                      <a:pt x="44622" y="13109"/>
                      <a:pt x="47521" y="10084"/>
                      <a:pt x="47521" y="6555"/>
                    </a:cubicBezTo>
                    <a:cubicBezTo>
                      <a:pt x="47521" y="2899"/>
                      <a:pt x="44622" y="0"/>
                      <a:pt x="40966" y="0"/>
                    </a:cubicBezTo>
                    <a:close/>
                  </a:path>
                </a:pathLst>
              </a:custGeom>
              <a:solidFill>
                <a:schemeClr val="l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0"/>
              <p:cNvSpPr/>
              <p:nvPr/>
            </p:nvSpPr>
            <p:spPr>
              <a:xfrm>
                <a:off x="266475" y="1078625"/>
                <a:ext cx="822475" cy="1329825"/>
              </a:xfrm>
              <a:custGeom>
                <a:avLst/>
                <a:gdLst/>
                <a:ahLst/>
                <a:cxnLst/>
                <a:rect l="l" t="t" r="r" b="b"/>
                <a:pathLst>
                  <a:path w="32899" h="53193" fill="none" extrusionOk="0">
                    <a:moveTo>
                      <a:pt x="16513" y="53193"/>
                    </a:moveTo>
                    <a:lnTo>
                      <a:pt x="16513" y="53193"/>
                    </a:lnTo>
                    <a:cubicBezTo>
                      <a:pt x="7437" y="53193"/>
                      <a:pt x="0" y="45756"/>
                      <a:pt x="0" y="36681"/>
                    </a:cubicBezTo>
                    <a:lnTo>
                      <a:pt x="0" y="16513"/>
                    </a:lnTo>
                    <a:cubicBezTo>
                      <a:pt x="0" y="7438"/>
                      <a:pt x="7437" y="1"/>
                      <a:pt x="16513" y="127"/>
                    </a:cubicBezTo>
                    <a:lnTo>
                      <a:pt x="16513" y="127"/>
                    </a:lnTo>
                    <a:cubicBezTo>
                      <a:pt x="25588" y="127"/>
                      <a:pt x="32899" y="7438"/>
                      <a:pt x="32899" y="16513"/>
                    </a:cubicBezTo>
                    <a:lnTo>
                      <a:pt x="32899" y="36681"/>
                    </a:lnTo>
                    <a:cubicBezTo>
                      <a:pt x="32899" y="45756"/>
                      <a:pt x="25588" y="53193"/>
                      <a:pt x="16513" y="53193"/>
                    </a:cubicBezTo>
                    <a:close/>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0"/>
              <p:cNvSpPr/>
              <p:nvPr/>
            </p:nvSpPr>
            <p:spPr>
              <a:xfrm>
                <a:off x="266475" y="1516650"/>
                <a:ext cx="822475" cy="25"/>
              </a:xfrm>
              <a:custGeom>
                <a:avLst/>
                <a:gdLst/>
                <a:ahLst/>
                <a:cxnLst/>
                <a:rect l="l" t="t" r="r" b="b"/>
                <a:pathLst>
                  <a:path w="32899" h="1" fill="none" extrusionOk="0">
                    <a:moveTo>
                      <a:pt x="0" y="0"/>
                    </a:moveTo>
                    <a:lnTo>
                      <a:pt x="32899" y="0"/>
                    </a:lnTo>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0"/>
              <p:cNvSpPr/>
              <p:nvPr/>
            </p:nvSpPr>
            <p:spPr>
              <a:xfrm>
                <a:off x="679275" y="1081775"/>
                <a:ext cx="25" cy="431750"/>
              </a:xfrm>
              <a:custGeom>
                <a:avLst/>
                <a:gdLst/>
                <a:ahLst/>
                <a:cxnLst/>
                <a:rect l="l" t="t" r="r" b="b"/>
                <a:pathLst>
                  <a:path w="1" h="17270" fill="none" extrusionOk="0">
                    <a:moveTo>
                      <a:pt x="1" y="1"/>
                    </a:moveTo>
                    <a:lnTo>
                      <a:pt x="1" y="17269"/>
                    </a:lnTo>
                  </a:path>
                </a:pathLst>
              </a:custGeom>
              <a:noFill/>
              <a:ln w="19050" cap="flat"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0"/>
              <p:cNvSpPr/>
              <p:nvPr/>
            </p:nvSpPr>
            <p:spPr>
              <a:xfrm>
                <a:off x="654075" y="2408425"/>
                <a:ext cx="3252050" cy="1878150"/>
              </a:xfrm>
              <a:custGeom>
                <a:avLst/>
                <a:gdLst/>
                <a:ahLst/>
                <a:cxnLst/>
                <a:rect l="l" t="t" r="r" b="b"/>
                <a:pathLst>
                  <a:path w="130082" h="75126" fill="none" extrusionOk="0">
                    <a:moveTo>
                      <a:pt x="0" y="1"/>
                    </a:moveTo>
                    <a:lnTo>
                      <a:pt x="0" y="43739"/>
                    </a:lnTo>
                    <a:cubicBezTo>
                      <a:pt x="0" y="47016"/>
                      <a:pt x="2521" y="49663"/>
                      <a:pt x="5798" y="49663"/>
                    </a:cubicBezTo>
                    <a:lnTo>
                      <a:pt x="5798" y="49663"/>
                    </a:lnTo>
                    <a:cubicBezTo>
                      <a:pt x="9076" y="49663"/>
                      <a:pt x="11723" y="52310"/>
                      <a:pt x="11723" y="55462"/>
                    </a:cubicBezTo>
                    <a:lnTo>
                      <a:pt x="11723" y="69201"/>
                    </a:lnTo>
                    <a:cubicBezTo>
                      <a:pt x="11723" y="72478"/>
                      <a:pt x="14370" y="75125"/>
                      <a:pt x="17647" y="75125"/>
                    </a:cubicBezTo>
                    <a:lnTo>
                      <a:pt x="130081" y="75125"/>
                    </a:lnTo>
                  </a:path>
                </a:pathLst>
              </a:custGeom>
              <a:noFill/>
              <a:ln w="19050" cap="rnd" cmpd="sng">
                <a:solidFill>
                  <a:schemeClr val="dk1"/>
                </a:solidFill>
                <a:prstDash val="solid"/>
                <a:miter lim="1260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8" name="Google Shape;188;p30"/>
            <p:cNvSpPr/>
            <p:nvPr/>
          </p:nvSpPr>
          <p:spPr>
            <a:xfrm flipH="1">
              <a:off x="1145474" y="4329419"/>
              <a:ext cx="1270334" cy="102670"/>
            </a:xfrm>
            <a:prstGeom prst="roundRect">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a:extLst>
              <a:ext uri="{FF2B5EF4-FFF2-40B4-BE49-F238E27FC236}">
                <a16:creationId xmlns="" xmlns:a16="http://schemas.microsoft.com/office/drawing/2014/main" id="{5F5CAD0C-942F-33FE-21E2-5C85AEF57BCD}"/>
              </a:ext>
            </a:extLst>
          </p:cNvPr>
          <p:cNvPicPr>
            <a:picLocks noChangeAspect="1"/>
          </p:cNvPicPr>
          <p:nvPr/>
        </p:nvPicPr>
        <p:blipFill>
          <a:blip r:embed="rId3"/>
          <a:stretch>
            <a:fillRect/>
          </a:stretch>
        </p:blipFill>
        <p:spPr>
          <a:xfrm>
            <a:off x="5141837" y="111060"/>
            <a:ext cx="1234064" cy="112437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39"/>
          <p:cNvSpPr/>
          <p:nvPr/>
        </p:nvSpPr>
        <p:spPr>
          <a:xfrm>
            <a:off x="5849023" y="4038103"/>
            <a:ext cx="833700" cy="8337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9"/>
          <p:cNvSpPr txBox="1">
            <a:spLocks noGrp="1"/>
          </p:cNvSpPr>
          <p:nvPr>
            <p:ph type="title"/>
          </p:nvPr>
        </p:nvSpPr>
        <p:spPr>
          <a:xfrm>
            <a:off x="746879" y="1276295"/>
            <a:ext cx="7338349" cy="1812704"/>
          </a:xfrm>
          <a:prstGeom prst="rect">
            <a:avLst/>
          </a:prstGeom>
        </p:spPr>
        <p:txBody>
          <a:bodyPr spcFirstLastPara="1" wrap="square" lIns="91425" tIns="91425" rIns="91425" bIns="91425" anchor="t" anchorCtr="0">
            <a:noAutofit/>
          </a:bodyPr>
          <a:lstStyle/>
          <a:p>
            <a:r>
              <a:rPr lang="en-US" sz="1600" b="0" i="0" dirty="0">
                <a:solidFill>
                  <a:srgbClr val="202124"/>
                </a:solidFill>
                <a:effectLst/>
                <a:cs typeface="Helvetica Neue"/>
              </a:rPr>
              <a:t>Materials like metal &amp; liquid can impact signals.</a:t>
            </a:r>
            <a:br>
              <a:rPr lang="en-US" sz="1600" b="0" i="0" dirty="0">
                <a:solidFill>
                  <a:srgbClr val="202124"/>
                </a:solidFill>
                <a:effectLst/>
                <a:cs typeface="Helvetica Neue"/>
              </a:rPr>
            </a:br>
            <a:r>
              <a:rPr lang="en-US" sz="1600" b="0" i="0" dirty="0">
                <a:solidFill>
                  <a:srgbClr val="202124"/>
                </a:solidFill>
                <a:effectLst/>
                <a:cs typeface="Helvetica Neue"/>
              </a:rPr>
              <a:t/>
            </a:r>
            <a:br>
              <a:rPr lang="en-US" sz="1600" b="0" i="0" dirty="0">
                <a:solidFill>
                  <a:srgbClr val="202124"/>
                </a:solidFill>
                <a:effectLst/>
                <a:cs typeface="Helvetica Neue"/>
              </a:rPr>
            </a:br>
            <a:r>
              <a:rPr lang="en-US" sz="1600" b="0" i="0" dirty="0">
                <a:solidFill>
                  <a:srgbClr val="202124"/>
                </a:solidFill>
                <a:effectLst/>
                <a:cs typeface="Helvetica Neue"/>
              </a:rPr>
              <a:t>Sometimes not as accurate or reliable as barcode scanners.</a:t>
            </a:r>
            <a:br>
              <a:rPr lang="en-US" sz="1600" b="0" i="0" dirty="0">
                <a:solidFill>
                  <a:srgbClr val="202124"/>
                </a:solidFill>
                <a:effectLst/>
                <a:cs typeface="Helvetica Neue"/>
              </a:rPr>
            </a:br>
            <a:r>
              <a:rPr lang="en-US" sz="1600" b="0" i="0" dirty="0">
                <a:solidFill>
                  <a:srgbClr val="202124"/>
                </a:solidFill>
                <a:effectLst/>
                <a:cs typeface="Helvetica Neue"/>
              </a:rPr>
              <a:t/>
            </a:r>
            <a:br>
              <a:rPr lang="en-US" sz="1600" b="0" i="0" dirty="0">
                <a:solidFill>
                  <a:srgbClr val="202124"/>
                </a:solidFill>
                <a:effectLst/>
                <a:cs typeface="Helvetica Neue"/>
              </a:rPr>
            </a:br>
            <a:r>
              <a:rPr lang="en-US" sz="1600" b="0" i="0" dirty="0">
                <a:solidFill>
                  <a:srgbClr val="202124"/>
                </a:solidFill>
                <a:effectLst/>
                <a:cs typeface="Helvetica Neue"/>
              </a:rPr>
              <a:t>Cost – RFID readers can be 10x more expensive than barcode readers.</a:t>
            </a:r>
            <a:br>
              <a:rPr lang="en-US" sz="1600" b="0" i="0" dirty="0">
                <a:solidFill>
                  <a:srgbClr val="202124"/>
                </a:solidFill>
                <a:effectLst/>
                <a:cs typeface="Helvetica Neue"/>
              </a:rPr>
            </a:br>
            <a:r>
              <a:rPr lang="en-US" sz="1600" b="0" i="0" dirty="0">
                <a:solidFill>
                  <a:srgbClr val="202124"/>
                </a:solidFill>
                <a:effectLst/>
                <a:cs typeface="Helvetica Neue"/>
              </a:rPr>
              <a:t/>
            </a:r>
            <a:br>
              <a:rPr lang="en-US" sz="1600" b="0" i="0" dirty="0">
                <a:solidFill>
                  <a:srgbClr val="202124"/>
                </a:solidFill>
                <a:effectLst/>
                <a:cs typeface="Helvetica Neue"/>
              </a:rPr>
            </a:br>
            <a:r>
              <a:rPr lang="en-US" sz="1600" b="0" i="0" dirty="0">
                <a:solidFill>
                  <a:srgbClr val="202124"/>
                </a:solidFill>
                <a:effectLst/>
                <a:cs typeface="Helvetica Neue"/>
              </a:rPr>
              <a:t>Implementation can be difficult &amp; time-consuming.</a:t>
            </a:r>
            <a:r>
              <a:rPr lang="en-US" sz="2000" b="0" i="0" dirty="0">
                <a:solidFill>
                  <a:srgbClr val="202124"/>
                </a:solidFill>
                <a:effectLst/>
                <a:cs typeface="Helvetica Neue"/>
              </a:rPr>
              <a:t/>
            </a:r>
            <a:br>
              <a:rPr lang="en-US" sz="2000" b="0" i="0" dirty="0">
                <a:solidFill>
                  <a:srgbClr val="202124"/>
                </a:solidFill>
                <a:effectLst/>
                <a:cs typeface="Helvetica Neue"/>
              </a:rPr>
            </a:br>
            <a:r>
              <a:rPr lang="en-US" sz="2000" b="0" i="0" dirty="0">
                <a:solidFill>
                  <a:srgbClr val="202124"/>
                </a:solidFill>
                <a:effectLst/>
                <a:latin typeface="Helvetica Neue"/>
              </a:rPr>
              <a:t/>
            </a:r>
            <a:br>
              <a:rPr lang="en-US" sz="2000" b="0" i="0" dirty="0">
                <a:solidFill>
                  <a:srgbClr val="202124"/>
                </a:solidFill>
                <a:effectLst/>
                <a:latin typeface="Helvetica Neue"/>
              </a:rPr>
            </a:br>
            <a:endParaRPr sz="3200" dirty="0"/>
          </a:p>
        </p:txBody>
      </p:sp>
      <p:grpSp>
        <p:nvGrpSpPr>
          <p:cNvPr id="351" name="Google Shape;351;p39"/>
          <p:cNvGrpSpPr/>
          <p:nvPr/>
        </p:nvGrpSpPr>
        <p:grpSpPr>
          <a:xfrm>
            <a:off x="815229" y="-9425"/>
            <a:ext cx="436660" cy="461496"/>
            <a:chOff x="4010963" y="3643838"/>
            <a:chExt cx="343665" cy="363211"/>
          </a:xfrm>
        </p:grpSpPr>
        <p:sp>
          <p:nvSpPr>
            <p:cNvPr id="352" name="Google Shape;352;p39"/>
            <p:cNvSpPr/>
            <p:nvPr/>
          </p:nvSpPr>
          <p:spPr>
            <a:xfrm>
              <a:off x="4152415" y="3643838"/>
              <a:ext cx="202213" cy="221760"/>
            </a:xfrm>
            <a:custGeom>
              <a:avLst/>
              <a:gdLst/>
              <a:ahLst/>
              <a:cxnLst/>
              <a:rect l="l" t="t" r="r" b="b"/>
              <a:pathLst>
                <a:path w="6383" h="7000" extrusionOk="0">
                  <a:moveTo>
                    <a:pt x="3206" y="0"/>
                  </a:moveTo>
                  <a:cubicBezTo>
                    <a:pt x="3000" y="0"/>
                    <a:pt x="2792" y="20"/>
                    <a:pt x="2584" y="58"/>
                  </a:cubicBezTo>
                  <a:cubicBezTo>
                    <a:pt x="1751" y="225"/>
                    <a:pt x="1036" y="701"/>
                    <a:pt x="560" y="1416"/>
                  </a:cubicBezTo>
                  <a:cubicBezTo>
                    <a:pt x="179" y="1987"/>
                    <a:pt x="1" y="2654"/>
                    <a:pt x="24" y="3332"/>
                  </a:cubicBezTo>
                  <a:cubicBezTo>
                    <a:pt x="60" y="3987"/>
                    <a:pt x="274" y="4606"/>
                    <a:pt x="667" y="5107"/>
                  </a:cubicBezTo>
                  <a:lnTo>
                    <a:pt x="596" y="6821"/>
                  </a:lnTo>
                  <a:cubicBezTo>
                    <a:pt x="596" y="6881"/>
                    <a:pt x="620" y="6940"/>
                    <a:pt x="667" y="6964"/>
                  </a:cubicBezTo>
                  <a:cubicBezTo>
                    <a:pt x="691" y="6988"/>
                    <a:pt x="727" y="7000"/>
                    <a:pt x="751" y="7000"/>
                  </a:cubicBezTo>
                  <a:cubicBezTo>
                    <a:pt x="786" y="7000"/>
                    <a:pt x="798" y="7000"/>
                    <a:pt x="834" y="6988"/>
                  </a:cubicBezTo>
                  <a:lnTo>
                    <a:pt x="2382" y="6250"/>
                  </a:lnTo>
                  <a:cubicBezTo>
                    <a:pt x="2653" y="6322"/>
                    <a:pt x="2928" y="6359"/>
                    <a:pt x="3203" y="6359"/>
                  </a:cubicBezTo>
                  <a:cubicBezTo>
                    <a:pt x="3557" y="6359"/>
                    <a:pt x="3910" y="6299"/>
                    <a:pt x="4251" y="6178"/>
                  </a:cubicBezTo>
                  <a:cubicBezTo>
                    <a:pt x="4894" y="5952"/>
                    <a:pt x="5442" y="5523"/>
                    <a:pt x="5811" y="4964"/>
                  </a:cubicBezTo>
                  <a:cubicBezTo>
                    <a:pt x="6132" y="4487"/>
                    <a:pt x="6323" y="3952"/>
                    <a:pt x="6347" y="3380"/>
                  </a:cubicBezTo>
                  <a:cubicBezTo>
                    <a:pt x="6382" y="3249"/>
                    <a:pt x="6311" y="3178"/>
                    <a:pt x="6216" y="3178"/>
                  </a:cubicBezTo>
                  <a:cubicBezTo>
                    <a:pt x="6132" y="3178"/>
                    <a:pt x="6037" y="3237"/>
                    <a:pt x="6037" y="3332"/>
                  </a:cubicBezTo>
                  <a:cubicBezTo>
                    <a:pt x="6013" y="3844"/>
                    <a:pt x="5847" y="4333"/>
                    <a:pt x="5561" y="4749"/>
                  </a:cubicBezTo>
                  <a:cubicBezTo>
                    <a:pt x="5032" y="5547"/>
                    <a:pt x="4142" y="6005"/>
                    <a:pt x="3211" y="6005"/>
                  </a:cubicBezTo>
                  <a:cubicBezTo>
                    <a:pt x="2947" y="6005"/>
                    <a:pt x="2680" y="5969"/>
                    <a:pt x="2418" y="5892"/>
                  </a:cubicBezTo>
                  <a:cubicBezTo>
                    <a:pt x="2404" y="5888"/>
                    <a:pt x="2391" y="5885"/>
                    <a:pt x="2378" y="5885"/>
                  </a:cubicBezTo>
                  <a:cubicBezTo>
                    <a:pt x="2354" y="5885"/>
                    <a:pt x="2329" y="5893"/>
                    <a:pt x="2298" y="5916"/>
                  </a:cubicBezTo>
                  <a:lnTo>
                    <a:pt x="953" y="6547"/>
                  </a:lnTo>
                  <a:lnTo>
                    <a:pt x="1024" y="5047"/>
                  </a:lnTo>
                  <a:cubicBezTo>
                    <a:pt x="1024" y="4999"/>
                    <a:pt x="1013" y="4976"/>
                    <a:pt x="989" y="4928"/>
                  </a:cubicBezTo>
                  <a:cubicBezTo>
                    <a:pt x="215" y="3964"/>
                    <a:pt x="179" y="2618"/>
                    <a:pt x="858" y="1594"/>
                  </a:cubicBezTo>
                  <a:cubicBezTo>
                    <a:pt x="1275" y="975"/>
                    <a:pt x="1917" y="535"/>
                    <a:pt x="2656" y="392"/>
                  </a:cubicBezTo>
                  <a:cubicBezTo>
                    <a:pt x="2846" y="352"/>
                    <a:pt x="3037" y="333"/>
                    <a:pt x="3226" y="333"/>
                  </a:cubicBezTo>
                  <a:cubicBezTo>
                    <a:pt x="3783" y="333"/>
                    <a:pt x="4325" y="500"/>
                    <a:pt x="4787" y="820"/>
                  </a:cubicBezTo>
                  <a:cubicBezTo>
                    <a:pt x="5442" y="1273"/>
                    <a:pt x="5870" y="1939"/>
                    <a:pt x="6013" y="2713"/>
                  </a:cubicBezTo>
                  <a:cubicBezTo>
                    <a:pt x="6024" y="2790"/>
                    <a:pt x="6105" y="2846"/>
                    <a:pt x="6182" y="2846"/>
                  </a:cubicBezTo>
                  <a:cubicBezTo>
                    <a:pt x="6189" y="2846"/>
                    <a:pt x="6197" y="2845"/>
                    <a:pt x="6204" y="2844"/>
                  </a:cubicBezTo>
                  <a:cubicBezTo>
                    <a:pt x="6287" y="2832"/>
                    <a:pt x="6347" y="2737"/>
                    <a:pt x="6335" y="2654"/>
                  </a:cubicBezTo>
                  <a:cubicBezTo>
                    <a:pt x="6192" y="1785"/>
                    <a:pt x="5692" y="1011"/>
                    <a:pt x="4965" y="535"/>
                  </a:cubicBezTo>
                  <a:cubicBezTo>
                    <a:pt x="4438" y="177"/>
                    <a:pt x="3829" y="0"/>
                    <a:pt x="32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9"/>
            <p:cNvSpPr/>
            <p:nvPr/>
          </p:nvSpPr>
          <p:spPr>
            <a:xfrm>
              <a:off x="4010963" y="3708719"/>
              <a:ext cx="299154" cy="298331"/>
            </a:xfrm>
            <a:custGeom>
              <a:avLst/>
              <a:gdLst/>
              <a:ahLst/>
              <a:cxnLst/>
              <a:rect l="l" t="t" r="r" b="b"/>
              <a:pathLst>
                <a:path w="9443" h="9417" extrusionOk="0">
                  <a:moveTo>
                    <a:pt x="6752" y="5654"/>
                  </a:moveTo>
                  <a:lnTo>
                    <a:pt x="9038" y="6988"/>
                  </a:lnTo>
                  <a:lnTo>
                    <a:pt x="8597" y="7714"/>
                  </a:lnTo>
                  <a:lnTo>
                    <a:pt x="6323" y="6380"/>
                  </a:lnTo>
                  <a:lnTo>
                    <a:pt x="6752" y="5654"/>
                  </a:lnTo>
                  <a:close/>
                  <a:moveTo>
                    <a:pt x="2516" y="1"/>
                  </a:moveTo>
                  <a:cubicBezTo>
                    <a:pt x="2490" y="1"/>
                    <a:pt x="2464" y="7"/>
                    <a:pt x="2441" y="22"/>
                  </a:cubicBezTo>
                  <a:lnTo>
                    <a:pt x="1429" y="618"/>
                  </a:lnTo>
                  <a:cubicBezTo>
                    <a:pt x="1358" y="665"/>
                    <a:pt x="1322" y="773"/>
                    <a:pt x="1370" y="844"/>
                  </a:cubicBezTo>
                  <a:lnTo>
                    <a:pt x="1477" y="1023"/>
                  </a:lnTo>
                  <a:lnTo>
                    <a:pt x="1060" y="1249"/>
                  </a:lnTo>
                  <a:cubicBezTo>
                    <a:pt x="620" y="1463"/>
                    <a:pt x="298" y="1856"/>
                    <a:pt x="144" y="2320"/>
                  </a:cubicBezTo>
                  <a:cubicBezTo>
                    <a:pt x="1" y="2773"/>
                    <a:pt x="25" y="3273"/>
                    <a:pt x="251" y="3713"/>
                  </a:cubicBezTo>
                  <a:cubicBezTo>
                    <a:pt x="548" y="4297"/>
                    <a:pt x="1668" y="5547"/>
                    <a:pt x="2620" y="6511"/>
                  </a:cubicBezTo>
                  <a:cubicBezTo>
                    <a:pt x="2644" y="6547"/>
                    <a:pt x="2692" y="6559"/>
                    <a:pt x="2739" y="6559"/>
                  </a:cubicBezTo>
                  <a:cubicBezTo>
                    <a:pt x="2787" y="6559"/>
                    <a:pt x="2822" y="6547"/>
                    <a:pt x="2858" y="6511"/>
                  </a:cubicBezTo>
                  <a:cubicBezTo>
                    <a:pt x="2918" y="6452"/>
                    <a:pt x="2918" y="6333"/>
                    <a:pt x="2858" y="6273"/>
                  </a:cubicBezTo>
                  <a:cubicBezTo>
                    <a:pt x="1679" y="5083"/>
                    <a:pt x="775" y="4011"/>
                    <a:pt x="548" y="3570"/>
                  </a:cubicBezTo>
                  <a:cubicBezTo>
                    <a:pt x="191" y="2832"/>
                    <a:pt x="477" y="1927"/>
                    <a:pt x="1203" y="1546"/>
                  </a:cubicBezTo>
                  <a:lnTo>
                    <a:pt x="1632" y="1320"/>
                  </a:lnTo>
                  <a:lnTo>
                    <a:pt x="2572" y="2916"/>
                  </a:lnTo>
                  <a:cubicBezTo>
                    <a:pt x="2477" y="2951"/>
                    <a:pt x="2394" y="2999"/>
                    <a:pt x="2322" y="3070"/>
                  </a:cubicBezTo>
                  <a:cubicBezTo>
                    <a:pt x="1941" y="3404"/>
                    <a:pt x="1882" y="3951"/>
                    <a:pt x="2168" y="4356"/>
                  </a:cubicBezTo>
                  <a:cubicBezTo>
                    <a:pt x="2322" y="4559"/>
                    <a:pt x="4906" y="7154"/>
                    <a:pt x="5120" y="7297"/>
                  </a:cubicBezTo>
                  <a:cubicBezTo>
                    <a:pt x="5275" y="7416"/>
                    <a:pt x="5489" y="7476"/>
                    <a:pt x="5680" y="7476"/>
                  </a:cubicBezTo>
                  <a:cubicBezTo>
                    <a:pt x="5954" y="7476"/>
                    <a:pt x="6204" y="7380"/>
                    <a:pt x="6394" y="7154"/>
                  </a:cubicBezTo>
                  <a:cubicBezTo>
                    <a:pt x="6466" y="7083"/>
                    <a:pt x="6513" y="6988"/>
                    <a:pt x="6561" y="6904"/>
                  </a:cubicBezTo>
                  <a:lnTo>
                    <a:pt x="8156" y="7833"/>
                  </a:lnTo>
                  <a:lnTo>
                    <a:pt x="7930" y="8262"/>
                  </a:lnTo>
                  <a:cubicBezTo>
                    <a:pt x="7654" y="8781"/>
                    <a:pt x="7123" y="9083"/>
                    <a:pt x="6580" y="9083"/>
                  </a:cubicBezTo>
                  <a:cubicBezTo>
                    <a:pt x="6352" y="9083"/>
                    <a:pt x="6121" y="9029"/>
                    <a:pt x="5906" y="8916"/>
                  </a:cubicBezTo>
                  <a:cubicBezTo>
                    <a:pt x="5478" y="8702"/>
                    <a:pt x="4477" y="7869"/>
                    <a:pt x="3334" y="6749"/>
                  </a:cubicBezTo>
                  <a:cubicBezTo>
                    <a:pt x="3305" y="6720"/>
                    <a:pt x="3260" y="6705"/>
                    <a:pt x="3215" y="6705"/>
                  </a:cubicBezTo>
                  <a:cubicBezTo>
                    <a:pt x="3171" y="6705"/>
                    <a:pt x="3126" y="6720"/>
                    <a:pt x="3096" y="6749"/>
                  </a:cubicBezTo>
                  <a:cubicBezTo>
                    <a:pt x="3037" y="6809"/>
                    <a:pt x="3037" y="6928"/>
                    <a:pt x="3096" y="6988"/>
                  </a:cubicBezTo>
                  <a:cubicBezTo>
                    <a:pt x="4287" y="8142"/>
                    <a:pt x="5275" y="8976"/>
                    <a:pt x="5740" y="9214"/>
                  </a:cubicBezTo>
                  <a:cubicBezTo>
                    <a:pt x="5990" y="9357"/>
                    <a:pt x="6275" y="9416"/>
                    <a:pt x="6561" y="9416"/>
                  </a:cubicBezTo>
                  <a:cubicBezTo>
                    <a:pt x="6752" y="9416"/>
                    <a:pt x="6942" y="9381"/>
                    <a:pt x="7144" y="9321"/>
                  </a:cubicBezTo>
                  <a:cubicBezTo>
                    <a:pt x="7597" y="9178"/>
                    <a:pt x="7990" y="8845"/>
                    <a:pt x="8216" y="8416"/>
                  </a:cubicBezTo>
                  <a:lnTo>
                    <a:pt x="8430" y="8000"/>
                  </a:lnTo>
                  <a:lnTo>
                    <a:pt x="8609" y="8107"/>
                  </a:lnTo>
                  <a:cubicBezTo>
                    <a:pt x="8645" y="8119"/>
                    <a:pt x="8668" y="8131"/>
                    <a:pt x="8704" y="8131"/>
                  </a:cubicBezTo>
                  <a:cubicBezTo>
                    <a:pt x="8764" y="8131"/>
                    <a:pt x="8823" y="8107"/>
                    <a:pt x="8847" y="8047"/>
                  </a:cubicBezTo>
                  <a:lnTo>
                    <a:pt x="9442" y="7035"/>
                  </a:lnTo>
                  <a:cubicBezTo>
                    <a:pt x="9419" y="6976"/>
                    <a:pt x="9419" y="6928"/>
                    <a:pt x="9419" y="6880"/>
                  </a:cubicBezTo>
                  <a:cubicBezTo>
                    <a:pt x="9407" y="6845"/>
                    <a:pt x="9371" y="6809"/>
                    <a:pt x="9347" y="6785"/>
                  </a:cubicBezTo>
                  <a:lnTo>
                    <a:pt x="6787" y="5273"/>
                  </a:lnTo>
                  <a:cubicBezTo>
                    <a:pt x="6765" y="5262"/>
                    <a:pt x="6740" y="5257"/>
                    <a:pt x="6713" y="5257"/>
                  </a:cubicBezTo>
                  <a:cubicBezTo>
                    <a:pt x="6655" y="5257"/>
                    <a:pt x="6594" y="5283"/>
                    <a:pt x="6561" y="5333"/>
                  </a:cubicBezTo>
                  <a:lnTo>
                    <a:pt x="5966" y="6345"/>
                  </a:lnTo>
                  <a:cubicBezTo>
                    <a:pt x="5930" y="6392"/>
                    <a:pt x="5930" y="6440"/>
                    <a:pt x="5954" y="6476"/>
                  </a:cubicBezTo>
                  <a:cubicBezTo>
                    <a:pt x="5966" y="6523"/>
                    <a:pt x="5990" y="6559"/>
                    <a:pt x="6025" y="6583"/>
                  </a:cubicBezTo>
                  <a:lnTo>
                    <a:pt x="6251" y="6714"/>
                  </a:lnTo>
                  <a:lnTo>
                    <a:pt x="6228" y="6749"/>
                  </a:lnTo>
                  <a:cubicBezTo>
                    <a:pt x="6204" y="6809"/>
                    <a:pt x="6168" y="6869"/>
                    <a:pt x="6132" y="6928"/>
                  </a:cubicBezTo>
                  <a:cubicBezTo>
                    <a:pt x="6008" y="7067"/>
                    <a:pt x="5834" y="7141"/>
                    <a:pt x="5659" y="7141"/>
                  </a:cubicBezTo>
                  <a:cubicBezTo>
                    <a:pt x="5534" y="7141"/>
                    <a:pt x="5408" y="7103"/>
                    <a:pt x="5299" y="7023"/>
                  </a:cubicBezTo>
                  <a:cubicBezTo>
                    <a:pt x="5120" y="6880"/>
                    <a:pt x="2561" y="4321"/>
                    <a:pt x="2418" y="4142"/>
                  </a:cubicBezTo>
                  <a:cubicBezTo>
                    <a:pt x="2227" y="3892"/>
                    <a:pt x="2275" y="3535"/>
                    <a:pt x="2513" y="3309"/>
                  </a:cubicBezTo>
                  <a:cubicBezTo>
                    <a:pt x="2561" y="3273"/>
                    <a:pt x="2620" y="3237"/>
                    <a:pt x="2692" y="3213"/>
                  </a:cubicBezTo>
                  <a:lnTo>
                    <a:pt x="2727" y="3189"/>
                  </a:lnTo>
                  <a:lnTo>
                    <a:pt x="2858" y="3416"/>
                  </a:lnTo>
                  <a:cubicBezTo>
                    <a:pt x="2882" y="3475"/>
                    <a:pt x="2942" y="3511"/>
                    <a:pt x="3001" y="3511"/>
                  </a:cubicBezTo>
                  <a:cubicBezTo>
                    <a:pt x="3037" y="3511"/>
                    <a:pt x="3061" y="3487"/>
                    <a:pt x="3096" y="3475"/>
                  </a:cubicBezTo>
                  <a:lnTo>
                    <a:pt x="4108" y="2880"/>
                  </a:lnTo>
                  <a:cubicBezTo>
                    <a:pt x="4144" y="2844"/>
                    <a:pt x="4168" y="2820"/>
                    <a:pt x="4180" y="2773"/>
                  </a:cubicBezTo>
                  <a:cubicBezTo>
                    <a:pt x="4192" y="2737"/>
                    <a:pt x="4180" y="2689"/>
                    <a:pt x="4168" y="2642"/>
                  </a:cubicBezTo>
                  <a:lnTo>
                    <a:pt x="3442" y="1404"/>
                  </a:lnTo>
                  <a:cubicBezTo>
                    <a:pt x="3409" y="1355"/>
                    <a:pt x="3348" y="1322"/>
                    <a:pt x="3290" y="1322"/>
                  </a:cubicBezTo>
                  <a:cubicBezTo>
                    <a:pt x="3264" y="1322"/>
                    <a:pt x="3238" y="1329"/>
                    <a:pt x="3215" y="1344"/>
                  </a:cubicBezTo>
                  <a:cubicBezTo>
                    <a:pt x="3144" y="1392"/>
                    <a:pt x="3108" y="1499"/>
                    <a:pt x="3156" y="1570"/>
                  </a:cubicBezTo>
                  <a:lnTo>
                    <a:pt x="3787" y="2654"/>
                  </a:lnTo>
                  <a:lnTo>
                    <a:pt x="3061" y="3082"/>
                  </a:lnTo>
                  <a:lnTo>
                    <a:pt x="1727" y="808"/>
                  </a:lnTo>
                  <a:lnTo>
                    <a:pt x="2453" y="380"/>
                  </a:lnTo>
                  <a:lnTo>
                    <a:pt x="2822" y="1011"/>
                  </a:lnTo>
                  <a:cubicBezTo>
                    <a:pt x="2855" y="1060"/>
                    <a:pt x="2917" y="1087"/>
                    <a:pt x="2975" y="1087"/>
                  </a:cubicBezTo>
                  <a:cubicBezTo>
                    <a:pt x="3001" y="1087"/>
                    <a:pt x="3027" y="1081"/>
                    <a:pt x="3049" y="1070"/>
                  </a:cubicBezTo>
                  <a:cubicBezTo>
                    <a:pt x="3120" y="1023"/>
                    <a:pt x="3156" y="915"/>
                    <a:pt x="3108" y="844"/>
                  </a:cubicBezTo>
                  <a:lnTo>
                    <a:pt x="2656" y="82"/>
                  </a:lnTo>
                  <a:cubicBezTo>
                    <a:pt x="2631" y="33"/>
                    <a:pt x="2573" y="1"/>
                    <a:pt x="25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9"/>
            <p:cNvSpPr/>
            <p:nvPr/>
          </p:nvSpPr>
          <p:spPr>
            <a:xfrm>
              <a:off x="4187104" y="3667788"/>
              <a:ext cx="133943" cy="146520"/>
            </a:xfrm>
            <a:custGeom>
              <a:avLst/>
              <a:gdLst/>
              <a:ahLst/>
              <a:cxnLst/>
              <a:rect l="l" t="t" r="r" b="b"/>
              <a:pathLst>
                <a:path w="4228" h="4625" extrusionOk="0">
                  <a:moveTo>
                    <a:pt x="2742" y="0"/>
                  </a:moveTo>
                  <a:cubicBezTo>
                    <a:pt x="2716" y="0"/>
                    <a:pt x="2690" y="6"/>
                    <a:pt x="2668" y="17"/>
                  </a:cubicBezTo>
                  <a:cubicBezTo>
                    <a:pt x="2596" y="64"/>
                    <a:pt x="2561" y="171"/>
                    <a:pt x="2608" y="243"/>
                  </a:cubicBezTo>
                  <a:lnTo>
                    <a:pt x="2763" y="493"/>
                  </a:lnTo>
                  <a:cubicBezTo>
                    <a:pt x="2549" y="433"/>
                    <a:pt x="2346" y="398"/>
                    <a:pt x="2120" y="398"/>
                  </a:cubicBezTo>
                  <a:cubicBezTo>
                    <a:pt x="953" y="398"/>
                    <a:pt x="1" y="1350"/>
                    <a:pt x="1" y="2505"/>
                  </a:cubicBezTo>
                  <a:cubicBezTo>
                    <a:pt x="1" y="3672"/>
                    <a:pt x="953" y="4624"/>
                    <a:pt x="2120" y="4624"/>
                  </a:cubicBezTo>
                  <a:cubicBezTo>
                    <a:pt x="3275" y="4624"/>
                    <a:pt x="4228" y="3672"/>
                    <a:pt x="4228" y="2505"/>
                  </a:cubicBezTo>
                  <a:cubicBezTo>
                    <a:pt x="4228" y="2362"/>
                    <a:pt x="4204" y="2195"/>
                    <a:pt x="4168" y="2029"/>
                  </a:cubicBezTo>
                  <a:cubicBezTo>
                    <a:pt x="4158" y="1958"/>
                    <a:pt x="4096" y="1904"/>
                    <a:pt x="4012" y="1904"/>
                  </a:cubicBezTo>
                  <a:cubicBezTo>
                    <a:pt x="3998" y="1904"/>
                    <a:pt x="3982" y="1906"/>
                    <a:pt x="3966" y="1910"/>
                  </a:cubicBezTo>
                  <a:cubicBezTo>
                    <a:pt x="3870" y="1922"/>
                    <a:pt x="3811" y="2017"/>
                    <a:pt x="3847" y="2124"/>
                  </a:cubicBezTo>
                  <a:cubicBezTo>
                    <a:pt x="3870" y="2255"/>
                    <a:pt x="3894" y="2386"/>
                    <a:pt x="3894" y="2517"/>
                  </a:cubicBezTo>
                  <a:cubicBezTo>
                    <a:pt x="3894" y="3505"/>
                    <a:pt x="3085" y="4303"/>
                    <a:pt x="2108" y="4303"/>
                  </a:cubicBezTo>
                  <a:cubicBezTo>
                    <a:pt x="1120" y="4303"/>
                    <a:pt x="322" y="3505"/>
                    <a:pt x="322" y="2517"/>
                  </a:cubicBezTo>
                  <a:cubicBezTo>
                    <a:pt x="322" y="1541"/>
                    <a:pt x="1120" y="731"/>
                    <a:pt x="2108" y="731"/>
                  </a:cubicBezTo>
                  <a:cubicBezTo>
                    <a:pt x="2299" y="731"/>
                    <a:pt x="2477" y="767"/>
                    <a:pt x="2656" y="826"/>
                  </a:cubicBezTo>
                  <a:lnTo>
                    <a:pt x="2299" y="910"/>
                  </a:lnTo>
                  <a:cubicBezTo>
                    <a:pt x="2204" y="933"/>
                    <a:pt x="2144" y="1017"/>
                    <a:pt x="2180" y="1124"/>
                  </a:cubicBezTo>
                  <a:cubicBezTo>
                    <a:pt x="2190" y="1195"/>
                    <a:pt x="2260" y="1248"/>
                    <a:pt x="2339" y="1248"/>
                  </a:cubicBezTo>
                  <a:cubicBezTo>
                    <a:pt x="2353" y="1248"/>
                    <a:pt x="2368" y="1247"/>
                    <a:pt x="2382" y="1243"/>
                  </a:cubicBezTo>
                  <a:lnTo>
                    <a:pt x="3204" y="1052"/>
                  </a:lnTo>
                  <a:cubicBezTo>
                    <a:pt x="3311" y="1017"/>
                    <a:pt x="3370" y="898"/>
                    <a:pt x="3311" y="791"/>
                  </a:cubicBezTo>
                  <a:lnTo>
                    <a:pt x="2894" y="76"/>
                  </a:lnTo>
                  <a:cubicBezTo>
                    <a:pt x="2861" y="27"/>
                    <a:pt x="2800" y="0"/>
                    <a:pt x="27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9"/>
            <p:cNvSpPr/>
            <p:nvPr/>
          </p:nvSpPr>
          <p:spPr>
            <a:xfrm>
              <a:off x="4220685" y="3720725"/>
              <a:ext cx="39632" cy="52462"/>
            </a:xfrm>
            <a:custGeom>
              <a:avLst/>
              <a:gdLst/>
              <a:ahLst/>
              <a:cxnLst/>
              <a:rect l="l" t="t" r="r" b="b"/>
              <a:pathLst>
                <a:path w="1251" h="1656" extrusionOk="0">
                  <a:moveTo>
                    <a:pt x="572" y="1"/>
                  </a:moveTo>
                  <a:cubicBezTo>
                    <a:pt x="274" y="1"/>
                    <a:pt x="12" y="239"/>
                    <a:pt x="12" y="524"/>
                  </a:cubicBezTo>
                  <a:cubicBezTo>
                    <a:pt x="12" y="608"/>
                    <a:pt x="96" y="679"/>
                    <a:pt x="179" y="679"/>
                  </a:cubicBezTo>
                  <a:cubicBezTo>
                    <a:pt x="274" y="679"/>
                    <a:pt x="346" y="608"/>
                    <a:pt x="346" y="524"/>
                  </a:cubicBezTo>
                  <a:cubicBezTo>
                    <a:pt x="346" y="417"/>
                    <a:pt x="429" y="322"/>
                    <a:pt x="548" y="322"/>
                  </a:cubicBezTo>
                  <a:lnTo>
                    <a:pt x="608" y="322"/>
                  </a:lnTo>
                  <a:cubicBezTo>
                    <a:pt x="655" y="322"/>
                    <a:pt x="667" y="358"/>
                    <a:pt x="691" y="370"/>
                  </a:cubicBezTo>
                  <a:cubicBezTo>
                    <a:pt x="703" y="382"/>
                    <a:pt x="703" y="417"/>
                    <a:pt x="691" y="429"/>
                  </a:cubicBezTo>
                  <a:lnTo>
                    <a:pt x="48" y="1382"/>
                  </a:lnTo>
                  <a:cubicBezTo>
                    <a:pt x="12" y="1429"/>
                    <a:pt x="1" y="1501"/>
                    <a:pt x="36" y="1560"/>
                  </a:cubicBezTo>
                  <a:cubicBezTo>
                    <a:pt x="60" y="1620"/>
                    <a:pt x="120" y="1656"/>
                    <a:pt x="179" y="1656"/>
                  </a:cubicBezTo>
                  <a:lnTo>
                    <a:pt x="1072" y="1656"/>
                  </a:lnTo>
                  <a:cubicBezTo>
                    <a:pt x="1167" y="1656"/>
                    <a:pt x="1239" y="1572"/>
                    <a:pt x="1239" y="1489"/>
                  </a:cubicBezTo>
                  <a:cubicBezTo>
                    <a:pt x="1251" y="1406"/>
                    <a:pt x="1179" y="1322"/>
                    <a:pt x="1084" y="1322"/>
                  </a:cubicBezTo>
                  <a:lnTo>
                    <a:pt x="513" y="1322"/>
                  </a:lnTo>
                  <a:lnTo>
                    <a:pt x="989" y="620"/>
                  </a:lnTo>
                  <a:cubicBezTo>
                    <a:pt x="1072" y="513"/>
                    <a:pt x="1072" y="358"/>
                    <a:pt x="1001" y="227"/>
                  </a:cubicBezTo>
                  <a:cubicBezTo>
                    <a:pt x="929" y="84"/>
                    <a:pt x="786" y="1"/>
                    <a:pt x="6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9"/>
            <p:cNvSpPr/>
            <p:nvPr/>
          </p:nvSpPr>
          <p:spPr>
            <a:xfrm>
              <a:off x="4259905" y="3720725"/>
              <a:ext cx="29082" cy="52082"/>
            </a:xfrm>
            <a:custGeom>
              <a:avLst/>
              <a:gdLst/>
              <a:ahLst/>
              <a:cxnLst/>
              <a:rect l="l" t="t" r="r" b="b"/>
              <a:pathLst>
                <a:path w="918" h="1644" extrusionOk="0">
                  <a:moveTo>
                    <a:pt x="156" y="1"/>
                  </a:moveTo>
                  <a:cubicBezTo>
                    <a:pt x="72" y="1"/>
                    <a:pt x="1" y="72"/>
                    <a:pt x="1" y="167"/>
                  </a:cubicBezTo>
                  <a:lnTo>
                    <a:pt x="1" y="870"/>
                  </a:lnTo>
                  <a:cubicBezTo>
                    <a:pt x="1" y="953"/>
                    <a:pt x="72" y="1025"/>
                    <a:pt x="156" y="1025"/>
                  </a:cubicBezTo>
                  <a:lnTo>
                    <a:pt x="596" y="1025"/>
                  </a:lnTo>
                  <a:lnTo>
                    <a:pt x="596" y="1477"/>
                  </a:lnTo>
                  <a:cubicBezTo>
                    <a:pt x="596" y="1560"/>
                    <a:pt x="668" y="1644"/>
                    <a:pt x="751" y="1644"/>
                  </a:cubicBezTo>
                  <a:cubicBezTo>
                    <a:pt x="846" y="1644"/>
                    <a:pt x="918" y="1560"/>
                    <a:pt x="918" y="1477"/>
                  </a:cubicBezTo>
                  <a:lnTo>
                    <a:pt x="918" y="846"/>
                  </a:lnTo>
                  <a:lnTo>
                    <a:pt x="918" y="155"/>
                  </a:lnTo>
                  <a:cubicBezTo>
                    <a:pt x="918" y="72"/>
                    <a:pt x="846" y="1"/>
                    <a:pt x="739" y="1"/>
                  </a:cubicBezTo>
                  <a:cubicBezTo>
                    <a:pt x="656" y="1"/>
                    <a:pt x="584" y="72"/>
                    <a:pt x="584" y="167"/>
                  </a:cubicBezTo>
                  <a:lnTo>
                    <a:pt x="584" y="703"/>
                  </a:lnTo>
                  <a:lnTo>
                    <a:pt x="322" y="703"/>
                  </a:lnTo>
                  <a:lnTo>
                    <a:pt x="322" y="167"/>
                  </a:lnTo>
                  <a:cubicBezTo>
                    <a:pt x="322" y="72"/>
                    <a:pt x="251" y="1"/>
                    <a:pt x="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7" name="Google Shape;357;p39"/>
          <p:cNvSpPr/>
          <p:nvPr/>
        </p:nvSpPr>
        <p:spPr>
          <a:xfrm>
            <a:off x="6062950" y="4239417"/>
            <a:ext cx="462501" cy="459201"/>
          </a:xfrm>
          <a:custGeom>
            <a:avLst/>
            <a:gdLst/>
            <a:ahLst/>
            <a:cxnLst/>
            <a:rect l="l" t="t" r="r" b="b"/>
            <a:pathLst>
              <a:path w="11490" h="11408" extrusionOk="0">
                <a:moveTo>
                  <a:pt x="9311" y="394"/>
                </a:moveTo>
                <a:lnTo>
                  <a:pt x="11073" y="2144"/>
                </a:lnTo>
                <a:lnTo>
                  <a:pt x="10537" y="2680"/>
                </a:lnTo>
                <a:lnTo>
                  <a:pt x="10513" y="2668"/>
                </a:lnTo>
                <a:lnTo>
                  <a:pt x="8799" y="942"/>
                </a:lnTo>
                <a:lnTo>
                  <a:pt x="9311" y="394"/>
                </a:lnTo>
                <a:close/>
                <a:moveTo>
                  <a:pt x="2846" y="1299"/>
                </a:moveTo>
                <a:lnTo>
                  <a:pt x="3000" y="1465"/>
                </a:lnTo>
                <a:cubicBezTo>
                  <a:pt x="3228" y="1693"/>
                  <a:pt x="3531" y="1812"/>
                  <a:pt x="3838" y="1812"/>
                </a:cubicBezTo>
                <a:cubicBezTo>
                  <a:pt x="3852" y="1812"/>
                  <a:pt x="3867" y="1811"/>
                  <a:pt x="3881" y="1811"/>
                </a:cubicBezTo>
                <a:cubicBezTo>
                  <a:pt x="4524" y="1775"/>
                  <a:pt x="5334" y="1704"/>
                  <a:pt x="5763" y="1596"/>
                </a:cubicBezTo>
                <a:cubicBezTo>
                  <a:pt x="5775" y="1608"/>
                  <a:pt x="5798" y="1656"/>
                  <a:pt x="5834" y="1692"/>
                </a:cubicBezTo>
                <a:cubicBezTo>
                  <a:pt x="5858" y="1835"/>
                  <a:pt x="5798" y="1989"/>
                  <a:pt x="5667" y="2073"/>
                </a:cubicBezTo>
                <a:lnTo>
                  <a:pt x="4715" y="2466"/>
                </a:lnTo>
                <a:cubicBezTo>
                  <a:pt x="4655" y="2477"/>
                  <a:pt x="4632" y="2537"/>
                  <a:pt x="4608" y="2585"/>
                </a:cubicBezTo>
                <a:cubicBezTo>
                  <a:pt x="4596" y="2644"/>
                  <a:pt x="4608" y="2704"/>
                  <a:pt x="4655" y="2728"/>
                </a:cubicBezTo>
                <a:lnTo>
                  <a:pt x="5513" y="3597"/>
                </a:lnTo>
                <a:lnTo>
                  <a:pt x="5227" y="3894"/>
                </a:lnTo>
                <a:lnTo>
                  <a:pt x="4929" y="3597"/>
                </a:lnTo>
                <a:cubicBezTo>
                  <a:pt x="4899" y="3567"/>
                  <a:pt x="4852" y="3552"/>
                  <a:pt x="4806" y="3552"/>
                </a:cubicBezTo>
                <a:cubicBezTo>
                  <a:pt x="4760" y="3552"/>
                  <a:pt x="4715" y="3567"/>
                  <a:pt x="4691" y="3597"/>
                </a:cubicBezTo>
                <a:cubicBezTo>
                  <a:pt x="4632" y="3656"/>
                  <a:pt x="4632" y="3775"/>
                  <a:pt x="4691" y="3835"/>
                </a:cubicBezTo>
                <a:lnTo>
                  <a:pt x="4989" y="4132"/>
                </a:lnTo>
                <a:lnTo>
                  <a:pt x="4691" y="4430"/>
                </a:lnTo>
                <a:lnTo>
                  <a:pt x="4191" y="3930"/>
                </a:lnTo>
                <a:cubicBezTo>
                  <a:pt x="4161" y="3900"/>
                  <a:pt x="4117" y="3885"/>
                  <a:pt x="4072" y="3885"/>
                </a:cubicBezTo>
                <a:cubicBezTo>
                  <a:pt x="4027" y="3885"/>
                  <a:pt x="3983" y="3900"/>
                  <a:pt x="3953" y="3930"/>
                </a:cubicBezTo>
                <a:cubicBezTo>
                  <a:pt x="3893" y="3990"/>
                  <a:pt x="3893" y="4109"/>
                  <a:pt x="3953" y="4168"/>
                </a:cubicBezTo>
                <a:lnTo>
                  <a:pt x="4441" y="4668"/>
                </a:lnTo>
                <a:lnTo>
                  <a:pt x="4143" y="4966"/>
                </a:lnTo>
                <a:lnTo>
                  <a:pt x="3846" y="4668"/>
                </a:lnTo>
                <a:cubicBezTo>
                  <a:pt x="3822" y="4638"/>
                  <a:pt x="3777" y="4624"/>
                  <a:pt x="3731" y="4624"/>
                </a:cubicBezTo>
                <a:cubicBezTo>
                  <a:pt x="3685" y="4624"/>
                  <a:pt x="3637" y="4638"/>
                  <a:pt x="3608" y="4668"/>
                </a:cubicBezTo>
                <a:cubicBezTo>
                  <a:pt x="3548" y="4728"/>
                  <a:pt x="3548" y="4847"/>
                  <a:pt x="3608" y="4906"/>
                </a:cubicBezTo>
                <a:lnTo>
                  <a:pt x="3905" y="5204"/>
                </a:lnTo>
                <a:lnTo>
                  <a:pt x="3608" y="5502"/>
                </a:lnTo>
                <a:lnTo>
                  <a:pt x="1976" y="3859"/>
                </a:lnTo>
                <a:cubicBezTo>
                  <a:pt x="1929" y="3811"/>
                  <a:pt x="1881" y="3751"/>
                  <a:pt x="1857" y="3680"/>
                </a:cubicBezTo>
                <a:cubicBezTo>
                  <a:pt x="1822" y="3620"/>
                  <a:pt x="1810" y="3549"/>
                  <a:pt x="1810" y="3478"/>
                </a:cubicBezTo>
                <a:cubicBezTo>
                  <a:pt x="1798" y="3335"/>
                  <a:pt x="1750" y="3216"/>
                  <a:pt x="1667" y="3132"/>
                </a:cubicBezTo>
                <a:lnTo>
                  <a:pt x="1334" y="2799"/>
                </a:lnTo>
                <a:lnTo>
                  <a:pt x="2846" y="1299"/>
                </a:lnTo>
                <a:close/>
                <a:moveTo>
                  <a:pt x="7882" y="5954"/>
                </a:moveTo>
                <a:lnTo>
                  <a:pt x="9525" y="7597"/>
                </a:lnTo>
                <a:cubicBezTo>
                  <a:pt x="9620" y="7704"/>
                  <a:pt x="9680" y="7835"/>
                  <a:pt x="9680" y="7966"/>
                </a:cubicBezTo>
                <a:cubicBezTo>
                  <a:pt x="9680" y="8026"/>
                  <a:pt x="9704" y="8085"/>
                  <a:pt x="9727" y="8145"/>
                </a:cubicBezTo>
                <a:cubicBezTo>
                  <a:pt x="9763" y="8204"/>
                  <a:pt x="9787" y="8252"/>
                  <a:pt x="9835" y="8300"/>
                </a:cubicBezTo>
                <a:lnTo>
                  <a:pt x="10156" y="8621"/>
                </a:lnTo>
                <a:lnTo>
                  <a:pt x="8680" y="10145"/>
                </a:lnTo>
                <a:lnTo>
                  <a:pt x="8513" y="9978"/>
                </a:lnTo>
                <a:cubicBezTo>
                  <a:pt x="8286" y="9751"/>
                  <a:pt x="7993" y="9632"/>
                  <a:pt x="7677" y="9632"/>
                </a:cubicBezTo>
                <a:cubicBezTo>
                  <a:pt x="7662" y="9632"/>
                  <a:pt x="7647" y="9633"/>
                  <a:pt x="7632" y="9633"/>
                </a:cubicBezTo>
                <a:cubicBezTo>
                  <a:pt x="6989" y="9669"/>
                  <a:pt x="6179" y="9740"/>
                  <a:pt x="5763" y="9847"/>
                </a:cubicBezTo>
                <a:cubicBezTo>
                  <a:pt x="5739" y="9824"/>
                  <a:pt x="5715" y="9788"/>
                  <a:pt x="5679" y="9752"/>
                </a:cubicBezTo>
                <a:cubicBezTo>
                  <a:pt x="5656" y="9609"/>
                  <a:pt x="5715" y="9455"/>
                  <a:pt x="5846" y="9371"/>
                </a:cubicBezTo>
                <a:lnTo>
                  <a:pt x="6799" y="8978"/>
                </a:lnTo>
                <a:cubicBezTo>
                  <a:pt x="6858" y="8966"/>
                  <a:pt x="6894" y="8907"/>
                  <a:pt x="6906" y="8859"/>
                </a:cubicBezTo>
                <a:cubicBezTo>
                  <a:pt x="6918" y="8800"/>
                  <a:pt x="6906" y="8740"/>
                  <a:pt x="6858" y="8716"/>
                </a:cubicBezTo>
                <a:lnTo>
                  <a:pt x="6001" y="7847"/>
                </a:lnTo>
                <a:lnTo>
                  <a:pt x="6298" y="7550"/>
                </a:lnTo>
                <a:lnTo>
                  <a:pt x="6596" y="7847"/>
                </a:lnTo>
                <a:cubicBezTo>
                  <a:pt x="6620" y="7883"/>
                  <a:pt x="6668" y="7895"/>
                  <a:pt x="6715" y="7895"/>
                </a:cubicBezTo>
                <a:cubicBezTo>
                  <a:pt x="6751" y="7895"/>
                  <a:pt x="6799" y="7883"/>
                  <a:pt x="6834" y="7847"/>
                </a:cubicBezTo>
                <a:cubicBezTo>
                  <a:pt x="6894" y="7788"/>
                  <a:pt x="6894" y="7669"/>
                  <a:pt x="6834" y="7609"/>
                </a:cubicBezTo>
                <a:lnTo>
                  <a:pt x="6537" y="7311"/>
                </a:lnTo>
                <a:lnTo>
                  <a:pt x="6834" y="7014"/>
                </a:lnTo>
                <a:lnTo>
                  <a:pt x="7322" y="7502"/>
                </a:lnTo>
                <a:cubicBezTo>
                  <a:pt x="7346" y="7538"/>
                  <a:pt x="7394" y="7550"/>
                  <a:pt x="7441" y="7550"/>
                </a:cubicBezTo>
                <a:cubicBezTo>
                  <a:pt x="7477" y="7550"/>
                  <a:pt x="7525" y="7538"/>
                  <a:pt x="7561" y="7502"/>
                </a:cubicBezTo>
                <a:cubicBezTo>
                  <a:pt x="7620" y="7442"/>
                  <a:pt x="7620" y="7323"/>
                  <a:pt x="7561" y="7264"/>
                </a:cubicBezTo>
                <a:lnTo>
                  <a:pt x="7072" y="6776"/>
                </a:lnTo>
                <a:lnTo>
                  <a:pt x="7263" y="6585"/>
                </a:lnTo>
                <a:lnTo>
                  <a:pt x="7346" y="6490"/>
                </a:lnTo>
                <a:lnTo>
                  <a:pt x="7644" y="6788"/>
                </a:lnTo>
                <a:cubicBezTo>
                  <a:pt x="7680" y="6823"/>
                  <a:pt x="7715" y="6835"/>
                  <a:pt x="7763" y="6835"/>
                </a:cubicBezTo>
                <a:cubicBezTo>
                  <a:pt x="7811" y="6835"/>
                  <a:pt x="7858" y="6823"/>
                  <a:pt x="7882" y="6788"/>
                </a:cubicBezTo>
                <a:cubicBezTo>
                  <a:pt x="7942" y="6728"/>
                  <a:pt x="7942" y="6609"/>
                  <a:pt x="7882" y="6549"/>
                </a:cubicBezTo>
                <a:lnTo>
                  <a:pt x="7584" y="6252"/>
                </a:lnTo>
                <a:lnTo>
                  <a:pt x="7882" y="5954"/>
                </a:lnTo>
                <a:close/>
                <a:moveTo>
                  <a:pt x="964" y="8752"/>
                </a:moveTo>
                <a:lnTo>
                  <a:pt x="976" y="8776"/>
                </a:lnTo>
                <a:lnTo>
                  <a:pt x="2703" y="10502"/>
                </a:lnTo>
                <a:lnTo>
                  <a:pt x="2191" y="11050"/>
                </a:lnTo>
                <a:lnTo>
                  <a:pt x="429" y="9288"/>
                </a:lnTo>
                <a:lnTo>
                  <a:pt x="964" y="8752"/>
                </a:lnTo>
                <a:close/>
                <a:moveTo>
                  <a:pt x="10537" y="8752"/>
                </a:moveTo>
                <a:lnTo>
                  <a:pt x="11073" y="9288"/>
                </a:lnTo>
                <a:lnTo>
                  <a:pt x="9311" y="11050"/>
                </a:lnTo>
                <a:lnTo>
                  <a:pt x="8775" y="10514"/>
                </a:lnTo>
                <a:lnTo>
                  <a:pt x="8799" y="10490"/>
                </a:lnTo>
                <a:lnTo>
                  <a:pt x="10525" y="8764"/>
                </a:lnTo>
                <a:lnTo>
                  <a:pt x="10537" y="8752"/>
                </a:lnTo>
                <a:close/>
                <a:moveTo>
                  <a:pt x="2203" y="1"/>
                </a:moveTo>
                <a:cubicBezTo>
                  <a:pt x="2155" y="1"/>
                  <a:pt x="2107" y="13"/>
                  <a:pt x="2084" y="49"/>
                </a:cubicBezTo>
                <a:lnTo>
                  <a:pt x="1429" y="703"/>
                </a:lnTo>
                <a:cubicBezTo>
                  <a:pt x="1369" y="763"/>
                  <a:pt x="1369" y="882"/>
                  <a:pt x="1429" y="942"/>
                </a:cubicBezTo>
                <a:cubicBezTo>
                  <a:pt x="1459" y="971"/>
                  <a:pt x="1503" y="986"/>
                  <a:pt x="1548" y="986"/>
                </a:cubicBezTo>
                <a:cubicBezTo>
                  <a:pt x="1592" y="986"/>
                  <a:pt x="1637" y="971"/>
                  <a:pt x="1667" y="942"/>
                </a:cubicBezTo>
                <a:lnTo>
                  <a:pt x="2203" y="406"/>
                </a:lnTo>
                <a:lnTo>
                  <a:pt x="2738" y="942"/>
                </a:lnTo>
                <a:lnTo>
                  <a:pt x="2727" y="953"/>
                </a:lnTo>
                <a:lnTo>
                  <a:pt x="964" y="2668"/>
                </a:lnTo>
                <a:lnTo>
                  <a:pt x="953" y="2680"/>
                </a:lnTo>
                <a:lnTo>
                  <a:pt x="417" y="2144"/>
                </a:lnTo>
                <a:lnTo>
                  <a:pt x="1155" y="1406"/>
                </a:lnTo>
                <a:cubicBezTo>
                  <a:pt x="1214" y="1346"/>
                  <a:pt x="1214" y="1227"/>
                  <a:pt x="1155" y="1168"/>
                </a:cubicBezTo>
                <a:cubicBezTo>
                  <a:pt x="1125" y="1138"/>
                  <a:pt x="1081" y="1123"/>
                  <a:pt x="1036" y="1123"/>
                </a:cubicBezTo>
                <a:cubicBezTo>
                  <a:pt x="991" y="1123"/>
                  <a:pt x="947" y="1138"/>
                  <a:pt x="917" y="1168"/>
                </a:cubicBezTo>
                <a:lnTo>
                  <a:pt x="60" y="2025"/>
                </a:lnTo>
                <a:cubicBezTo>
                  <a:pt x="24" y="2061"/>
                  <a:pt x="12" y="2096"/>
                  <a:pt x="12" y="2144"/>
                </a:cubicBezTo>
                <a:cubicBezTo>
                  <a:pt x="12" y="2192"/>
                  <a:pt x="24" y="2239"/>
                  <a:pt x="60" y="2263"/>
                </a:cubicBezTo>
                <a:lnTo>
                  <a:pt x="833" y="3037"/>
                </a:lnTo>
                <a:cubicBezTo>
                  <a:pt x="857" y="3073"/>
                  <a:pt x="905" y="3085"/>
                  <a:pt x="953" y="3085"/>
                </a:cubicBezTo>
                <a:cubicBezTo>
                  <a:pt x="1000" y="3085"/>
                  <a:pt x="1036" y="3073"/>
                  <a:pt x="1072" y="3037"/>
                </a:cubicBezTo>
                <a:lnTo>
                  <a:pt x="1084" y="3025"/>
                </a:lnTo>
                <a:lnTo>
                  <a:pt x="1417" y="3347"/>
                </a:lnTo>
                <a:cubicBezTo>
                  <a:pt x="1441" y="3382"/>
                  <a:pt x="1476" y="3430"/>
                  <a:pt x="1476" y="3466"/>
                </a:cubicBezTo>
                <a:cubicBezTo>
                  <a:pt x="1488" y="3573"/>
                  <a:pt x="1500" y="3692"/>
                  <a:pt x="1548" y="3787"/>
                </a:cubicBezTo>
                <a:cubicBezTo>
                  <a:pt x="1595" y="3882"/>
                  <a:pt x="1655" y="3978"/>
                  <a:pt x="1738" y="4049"/>
                </a:cubicBezTo>
                <a:lnTo>
                  <a:pt x="3381" y="5692"/>
                </a:lnTo>
                <a:lnTo>
                  <a:pt x="2691" y="6371"/>
                </a:lnTo>
                <a:lnTo>
                  <a:pt x="2393" y="5645"/>
                </a:lnTo>
                <a:cubicBezTo>
                  <a:pt x="2393" y="5645"/>
                  <a:pt x="2393" y="5633"/>
                  <a:pt x="2381" y="5633"/>
                </a:cubicBezTo>
                <a:cubicBezTo>
                  <a:pt x="2248" y="5404"/>
                  <a:pt x="2016" y="5274"/>
                  <a:pt x="1775" y="5274"/>
                </a:cubicBezTo>
                <a:cubicBezTo>
                  <a:pt x="1715" y="5274"/>
                  <a:pt x="1655" y="5283"/>
                  <a:pt x="1595" y="5299"/>
                </a:cubicBezTo>
                <a:cubicBezTo>
                  <a:pt x="1572" y="5299"/>
                  <a:pt x="1560" y="5311"/>
                  <a:pt x="1548" y="5311"/>
                </a:cubicBezTo>
                <a:cubicBezTo>
                  <a:pt x="1393" y="5406"/>
                  <a:pt x="1214" y="5573"/>
                  <a:pt x="1274" y="5728"/>
                </a:cubicBezTo>
                <a:cubicBezTo>
                  <a:pt x="1369" y="6014"/>
                  <a:pt x="1441" y="6668"/>
                  <a:pt x="1488" y="7573"/>
                </a:cubicBezTo>
                <a:cubicBezTo>
                  <a:pt x="1500" y="7811"/>
                  <a:pt x="1417" y="8038"/>
                  <a:pt x="1250" y="8204"/>
                </a:cubicBezTo>
                <a:lnTo>
                  <a:pt x="1084" y="8371"/>
                </a:lnTo>
                <a:lnTo>
                  <a:pt x="1072" y="8347"/>
                </a:lnTo>
                <a:cubicBezTo>
                  <a:pt x="1042" y="8317"/>
                  <a:pt x="997" y="8303"/>
                  <a:pt x="953" y="8303"/>
                </a:cubicBezTo>
                <a:cubicBezTo>
                  <a:pt x="908" y="8303"/>
                  <a:pt x="863" y="8317"/>
                  <a:pt x="833" y="8347"/>
                </a:cubicBezTo>
                <a:lnTo>
                  <a:pt x="60" y="9121"/>
                </a:lnTo>
                <a:cubicBezTo>
                  <a:pt x="0" y="9181"/>
                  <a:pt x="0" y="9300"/>
                  <a:pt x="60" y="9359"/>
                </a:cubicBezTo>
                <a:lnTo>
                  <a:pt x="2048" y="11360"/>
                </a:lnTo>
                <a:cubicBezTo>
                  <a:pt x="2084" y="11383"/>
                  <a:pt x="2119" y="11407"/>
                  <a:pt x="2167" y="11407"/>
                </a:cubicBezTo>
                <a:cubicBezTo>
                  <a:pt x="2215" y="11407"/>
                  <a:pt x="2262" y="11383"/>
                  <a:pt x="2286" y="11360"/>
                </a:cubicBezTo>
                <a:lnTo>
                  <a:pt x="3060" y="10586"/>
                </a:lnTo>
                <a:cubicBezTo>
                  <a:pt x="3119" y="10526"/>
                  <a:pt x="3119" y="10407"/>
                  <a:pt x="3060" y="10348"/>
                </a:cubicBezTo>
                <a:lnTo>
                  <a:pt x="3048" y="10336"/>
                </a:lnTo>
                <a:lnTo>
                  <a:pt x="3370" y="10002"/>
                </a:lnTo>
                <a:cubicBezTo>
                  <a:pt x="3405" y="9978"/>
                  <a:pt x="3453" y="9943"/>
                  <a:pt x="3489" y="9943"/>
                </a:cubicBezTo>
                <a:cubicBezTo>
                  <a:pt x="3572" y="9943"/>
                  <a:pt x="3631" y="9931"/>
                  <a:pt x="3691" y="9919"/>
                </a:cubicBezTo>
                <a:cubicBezTo>
                  <a:pt x="3751" y="9895"/>
                  <a:pt x="3822" y="9871"/>
                  <a:pt x="3881" y="9836"/>
                </a:cubicBezTo>
                <a:cubicBezTo>
                  <a:pt x="3953" y="9800"/>
                  <a:pt x="3989" y="9693"/>
                  <a:pt x="3941" y="9621"/>
                </a:cubicBezTo>
                <a:cubicBezTo>
                  <a:pt x="3910" y="9566"/>
                  <a:pt x="3853" y="9537"/>
                  <a:pt x="3797" y="9537"/>
                </a:cubicBezTo>
                <a:cubicBezTo>
                  <a:pt x="3768" y="9537"/>
                  <a:pt x="3739" y="9545"/>
                  <a:pt x="3715" y="9562"/>
                </a:cubicBezTo>
                <a:cubicBezTo>
                  <a:pt x="3667" y="9574"/>
                  <a:pt x="3643" y="9597"/>
                  <a:pt x="3596" y="9597"/>
                </a:cubicBezTo>
                <a:cubicBezTo>
                  <a:pt x="3548" y="9621"/>
                  <a:pt x="3512" y="9621"/>
                  <a:pt x="3465" y="9633"/>
                </a:cubicBezTo>
                <a:cubicBezTo>
                  <a:pt x="3334" y="9645"/>
                  <a:pt x="3215" y="9693"/>
                  <a:pt x="3119" y="9776"/>
                </a:cubicBezTo>
                <a:lnTo>
                  <a:pt x="2798" y="10109"/>
                </a:lnTo>
                <a:lnTo>
                  <a:pt x="1286" y="8609"/>
                </a:lnTo>
                <a:lnTo>
                  <a:pt x="1453" y="8443"/>
                </a:lnTo>
                <a:cubicBezTo>
                  <a:pt x="1691" y="8204"/>
                  <a:pt x="1810" y="7895"/>
                  <a:pt x="1798" y="7561"/>
                </a:cubicBezTo>
                <a:cubicBezTo>
                  <a:pt x="1762" y="6919"/>
                  <a:pt x="1691" y="6109"/>
                  <a:pt x="1584" y="5692"/>
                </a:cubicBezTo>
                <a:cubicBezTo>
                  <a:pt x="1607" y="5668"/>
                  <a:pt x="1643" y="5645"/>
                  <a:pt x="1679" y="5609"/>
                </a:cubicBezTo>
                <a:cubicBezTo>
                  <a:pt x="1699" y="5605"/>
                  <a:pt x="1720" y="5604"/>
                  <a:pt x="1741" y="5604"/>
                </a:cubicBezTo>
                <a:cubicBezTo>
                  <a:pt x="1865" y="5604"/>
                  <a:pt x="1989" y="5663"/>
                  <a:pt x="2060" y="5776"/>
                </a:cubicBezTo>
                <a:lnTo>
                  <a:pt x="2453" y="6728"/>
                </a:lnTo>
                <a:cubicBezTo>
                  <a:pt x="2465" y="6788"/>
                  <a:pt x="2524" y="6823"/>
                  <a:pt x="2572" y="6835"/>
                </a:cubicBezTo>
                <a:cubicBezTo>
                  <a:pt x="2586" y="6838"/>
                  <a:pt x="2600" y="6839"/>
                  <a:pt x="2613" y="6839"/>
                </a:cubicBezTo>
                <a:cubicBezTo>
                  <a:pt x="2657" y="6839"/>
                  <a:pt x="2696" y="6824"/>
                  <a:pt x="2715" y="6788"/>
                </a:cubicBezTo>
                <a:lnTo>
                  <a:pt x="4441" y="5061"/>
                </a:lnTo>
                <a:lnTo>
                  <a:pt x="5298" y="4216"/>
                </a:lnTo>
                <a:lnTo>
                  <a:pt x="5382" y="4121"/>
                </a:lnTo>
                <a:cubicBezTo>
                  <a:pt x="5417" y="4085"/>
                  <a:pt x="5465" y="4067"/>
                  <a:pt x="5514" y="4067"/>
                </a:cubicBezTo>
                <a:cubicBezTo>
                  <a:pt x="5563" y="4067"/>
                  <a:pt x="5614" y="4085"/>
                  <a:pt x="5656" y="4121"/>
                </a:cubicBezTo>
                <a:lnTo>
                  <a:pt x="5679" y="4156"/>
                </a:lnTo>
                <a:cubicBezTo>
                  <a:pt x="5715" y="4180"/>
                  <a:pt x="5739" y="4240"/>
                  <a:pt x="5739" y="4287"/>
                </a:cubicBezTo>
                <a:cubicBezTo>
                  <a:pt x="5739" y="4335"/>
                  <a:pt x="5727" y="4382"/>
                  <a:pt x="5679" y="4418"/>
                </a:cubicBezTo>
                <a:lnTo>
                  <a:pt x="5060" y="5049"/>
                </a:lnTo>
                <a:lnTo>
                  <a:pt x="4739" y="5359"/>
                </a:lnTo>
                <a:lnTo>
                  <a:pt x="3584" y="6526"/>
                </a:lnTo>
                <a:cubicBezTo>
                  <a:pt x="3524" y="6585"/>
                  <a:pt x="3524" y="6704"/>
                  <a:pt x="3584" y="6764"/>
                </a:cubicBezTo>
                <a:cubicBezTo>
                  <a:pt x="3608" y="6788"/>
                  <a:pt x="3655" y="6799"/>
                  <a:pt x="3703" y="6799"/>
                </a:cubicBezTo>
                <a:cubicBezTo>
                  <a:pt x="3751" y="6799"/>
                  <a:pt x="3786" y="6788"/>
                  <a:pt x="3822" y="6764"/>
                </a:cubicBezTo>
                <a:lnTo>
                  <a:pt x="5834" y="4752"/>
                </a:lnTo>
                <a:cubicBezTo>
                  <a:pt x="5846" y="4740"/>
                  <a:pt x="5870" y="4716"/>
                  <a:pt x="5894" y="4704"/>
                </a:cubicBezTo>
                <a:cubicBezTo>
                  <a:pt x="5912" y="4696"/>
                  <a:pt x="5934" y="4692"/>
                  <a:pt x="5955" y="4692"/>
                </a:cubicBezTo>
                <a:cubicBezTo>
                  <a:pt x="6002" y="4692"/>
                  <a:pt x="6052" y="4711"/>
                  <a:pt x="6084" y="4752"/>
                </a:cubicBezTo>
                <a:lnTo>
                  <a:pt x="6132" y="4799"/>
                </a:lnTo>
                <a:cubicBezTo>
                  <a:pt x="6203" y="4871"/>
                  <a:pt x="6203" y="4978"/>
                  <a:pt x="6132" y="5049"/>
                </a:cubicBezTo>
                <a:lnTo>
                  <a:pt x="5132" y="6049"/>
                </a:lnTo>
                <a:lnTo>
                  <a:pt x="5072" y="6109"/>
                </a:lnTo>
                <a:lnTo>
                  <a:pt x="3941" y="7240"/>
                </a:lnTo>
                <a:cubicBezTo>
                  <a:pt x="3881" y="7300"/>
                  <a:pt x="3881" y="7419"/>
                  <a:pt x="3941" y="7478"/>
                </a:cubicBezTo>
                <a:cubicBezTo>
                  <a:pt x="3965" y="7502"/>
                  <a:pt x="4012" y="7514"/>
                  <a:pt x="4060" y="7514"/>
                </a:cubicBezTo>
                <a:cubicBezTo>
                  <a:pt x="4108" y="7514"/>
                  <a:pt x="4143" y="7502"/>
                  <a:pt x="4179" y="7478"/>
                </a:cubicBezTo>
                <a:lnTo>
                  <a:pt x="5310" y="6347"/>
                </a:lnTo>
                <a:lnTo>
                  <a:pt x="6310" y="5347"/>
                </a:lnTo>
                <a:cubicBezTo>
                  <a:pt x="6334" y="5311"/>
                  <a:pt x="6382" y="5299"/>
                  <a:pt x="6429" y="5299"/>
                </a:cubicBezTo>
                <a:cubicBezTo>
                  <a:pt x="6465" y="5299"/>
                  <a:pt x="6513" y="5311"/>
                  <a:pt x="6548" y="5347"/>
                </a:cubicBezTo>
                <a:lnTo>
                  <a:pt x="6584" y="5395"/>
                </a:lnTo>
                <a:cubicBezTo>
                  <a:pt x="6620" y="5418"/>
                  <a:pt x="6632" y="5466"/>
                  <a:pt x="6632" y="5514"/>
                </a:cubicBezTo>
                <a:cubicBezTo>
                  <a:pt x="6632" y="5549"/>
                  <a:pt x="6620" y="5597"/>
                  <a:pt x="6584" y="5633"/>
                </a:cubicBezTo>
                <a:lnTo>
                  <a:pt x="5596" y="6621"/>
                </a:lnTo>
                <a:lnTo>
                  <a:pt x="4655" y="7561"/>
                </a:lnTo>
                <a:cubicBezTo>
                  <a:pt x="4596" y="7621"/>
                  <a:pt x="4596" y="7740"/>
                  <a:pt x="4655" y="7800"/>
                </a:cubicBezTo>
                <a:cubicBezTo>
                  <a:pt x="4679" y="7835"/>
                  <a:pt x="4727" y="7847"/>
                  <a:pt x="4774" y="7847"/>
                </a:cubicBezTo>
                <a:cubicBezTo>
                  <a:pt x="4822" y="7847"/>
                  <a:pt x="4858" y="7835"/>
                  <a:pt x="4894" y="7800"/>
                </a:cubicBezTo>
                <a:lnTo>
                  <a:pt x="6691" y="6002"/>
                </a:lnTo>
                <a:cubicBezTo>
                  <a:pt x="6728" y="5965"/>
                  <a:pt x="6764" y="5950"/>
                  <a:pt x="6806" y="5950"/>
                </a:cubicBezTo>
                <a:cubicBezTo>
                  <a:pt x="6819" y="5950"/>
                  <a:pt x="6832" y="5951"/>
                  <a:pt x="6846" y="5954"/>
                </a:cubicBezTo>
                <a:cubicBezTo>
                  <a:pt x="6870" y="5954"/>
                  <a:pt x="6906" y="5966"/>
                  <a:pt x="6918" y="6002"/>
                </a:cubicBezTo>
                <a:lnTo>
                  <a:pt x="6977" y="6061"/>
                </a:lnTo>
                <a:cubicBezTo>
                  <a:pt x="7037" y="6121"/>
                  <a:pt x="7037" y="6228"/>
                  <a:pt x="6977" y="6287"/>
                </a:cubicBezTo>
                <a:lnTo>
                  <a:pt x="5608" y="7657"/>
                </a:lnTo>
                <a:lnTo>
                  <a:pt x="4179" y="9085"/>
                </a:lnTo>
                <a:cubicBezTo>
                  <a:pt x="4120" y="9145"/>
                  <a:pt x="4120" y="9264"/>
                  <a:pt x="4179" y="9324"/>
                </a:cubicBezTo>
                <a:cubicBezTo>
                  <a:pt x="4203" y="9347"/>
                  <a:pt x="4251" y="9359"/>
                  <a:pt x="4298" y="9359"/>
                </a:cubicBezTo>
                <a:cubicBezTo>
                  <a:pt x="4346" y="9359"/>
                  <a:pt x="4382" y="9347"/>
                  <a:pt x="4417" y="9324"/>
                </a:cubicBezTo>
                <a:lnTo>
                  <a:pt x="5727" y="8014"/>
                </a:lnTo>
                <a:lnTo>
                  <a:pt x="6406" y="8693"/>
                </a:lnTo>
                <a:lnTo>
                  <a:pt x="5679" y="8990"/>
                </a:lnTo>
                <a:cubicBezTo>
                  <a:pt x="5679" y="8990"/>
                  <a:pt x="5667" y="8990"/>
                  <a:pt x="5667" y="9002"/>
                </a:cubicBezTo>
                <a:cubicBezTo>
                  <a:pt x="5382" y="9169"/>
                  <a:pt x="5251" y="9502"/>
                  <a:pt x="5334" y="9800"/>
                </a:cubicBezTo>
                <a:cubicBezTo>
                  <a:pt x="5334" y="9812"/>
                  <a:pt x="5358" y="9824"/>
                  <a:pt x="5358" y="9836"/>
                </a:cubicBezTo>
                <a:cubicBezTo>
                  <a:pt x="5430" y="9969"/>
                  <a:pt x="5564" y="10121"/>
                  <a:pt x="5707" y="10121"/>
                </a:cubicBezTo>
                <a:cubicBezTo>
                  <a:pt x="5730" y="10121"/>
                  <a:pt x="5752" y="10117"/>
                  <a:pt x="5775" y="10109"/>
                </a:cubicBezTo>
                <a:cubicBezTo>
                  <a:pt x="6048" y="10014"/>
                  <a:pt x="6703" y="9943"/>
                  <a:pt x="7620" y="9895"/>
                </a:cubicBezTo>
                <a:cubicBezTo>
                  <a:pt x="7633" y="9894"/>
                  <a:pt x="7647" y="9894"/>
                  <a:pt x="7660" y="9894"/>
                </a:cubicBezTo>
                <a:cubicBezTo>
                  <a:pt x="7882" y="9894"/>
                  <a:pt x="8082" y="9987"/>
                  <a:pt x="8239" y="10133"/>
                </a:cubicBezTo>
                <a:lnTo>
                  <a:pt x="8406" y="10300"/>
                </a:lnTo>
                <a:lnTo>
                  <a:pt x="8394" y="10312"/>
                </a:lnTo>
                <a:cubicBezTo>
                  <a:pt x="8334" y="10371"/>
                  <a:pt x="8334" y="10490"/>
                  <a:pt x="8394" y="10550"/>
                </a:cubicBezTo>
                <a:lnTo>
                  <a:pt x="9168" y="11324"/>
                </a:lnTo>
                <a:cubicBezTo>
                  <a:pt x="9192" y="11360"/>
                  <a:pt x="9239" y="11371"/>
                  <a:pt x="9287" y="11371"/>
                </a:cubicBezTo>
                <a:cubicBezTo>
                  <a:pt x="9323" y="11371"/>
                  <a:pt x="9370" y="11360"/>
                  <a:pt x="9406" y="11324"/>
                </a:cubicBezTo>
                <a:lnTo>
                  <a:pt x="11394" y="9335"/>
                </a:lnTo>
                <a:cubicBezTo>
                  <a:pt x="11454" y="9276"/>
                  <a:pt x="11454" y="9157"/>
                  <a:pt x="11394" y="9097"/>
                </a:cubicBezTo>
                <a:lnTo>
                  <a:pt x="10656" y="8395"/>
                </a:lnTo>
                <a:cubicBezTo>
                  <a:pt x="10620" y="8371"/>
                  <a:pt x="10585" y="8359"/>
                  <a:pt x="10537" y="8359"/>
                </a:cubicBezTo>
                <a:cubicBezTo>
                  <a:pt x="10489" y="8359"/>
                  <a:pt x="10442" y="8371"/>
                  <a:pt x="10418" y="8395"/>
                </a:cubicBezTo>
                <a:lnTo>
                  <a:pt x="10406" y="8419"/>
                </a:lnTo>
                <a:lnTo>
                  <a:pt x="10073" y="8085"/>
                </a:lnTo>
                <a:cubicBezTo>
                  <a:pt x="10061" y="8073"/>
                  <a:pt x="10049" y="8050"/>
                  <a:pt x="10025" y="8026"/>
                </a:cubicBezTo>
                <a:cubicBezTo>
                  <a:pt x="10013" y="8014"/>
                  <a:pt x="10013" y="7978"/>
                  <a:pt x="10013" y="7954"/>
                </a:cubicBezTo>
                <a:cubicBezTo>
                  <a:pt x="10001" y="7728"/>
                  <a:pt x="9906" y="7526"/>
                  <a:pt x="9751" y="7359"/>
                </a:cubicBezTo>
                <a:lnTo>
                  <a:pt x="8108" y="5716"/>
                </a:lnTo>
                <a:lnTo>
                  <a:pt x="8799" y="5037"/>
                </a:lnTo>
                <a:lnTo>
                  <a:pt x="9096" y="5764"/>
                </a:lnTo>
                <a:cubicBezTo>
                  <a:pt x="9096" y="5764"/>
                  <a:pt x="9096" y="5776"/>
                  <a:pt x="9108" y="5776"/>
                </a:cubicBezTo>
                <a:cubicBezTo>
                  <a:pt x="9242" y="6004"/>
                  <a:pt x="9474" y="6134"/>
                  <a:pt x="9714" y="6134"/>
                </a:cubicBezTo>
                <a:cubicBezTo>
                  <a:pt x="9774" y="6134"/>
                  <a:pt x="9835" y="6126"/>
                  <a:pt x="9894" y="6109"/>
                </a:cubicBezTo>
                <a:cubicBezTo>
                  <a:pt x="9906" y="6109"/>
                  <a:pt x="9930" y="6097"/>
                  <a:pt x="9942" y="6097"/>
                </a:cubicBezTo>
                <a:cubicBezTo>
                  <a:pt x="10085" y="6002"/>
                  <a:pt x="10263" y="5835"/>
                  <a:pt x="10204" y="5680"/>
                </a:cubicBezTo>
                <a:cubicBezTo>
                  <a:pt x="10120" y="5406"/>
                  <a:pt x="10049" y="4740"/>
                  <a:pt x="10001" y="3835"/>
                </a:cubicBezTo>
                <a:cubicBezTo>
                  <a:pt x="9989" y="3632"/>
                  <a:pt x="10049" y="3442"/>
                  <a:pt x="10168" y="3299"/>
                </a:cubicBezTo>
                <a:cubicBezTo>
                  <a:pt x="10192" y="3263"/>
                  <a:pt x="10204" y="3239"/>
                  <a:pt x="10239" y="3204"/>
                </a:cubicBezTo>
                <a:lnTo>
                  <a:pt x="10406" y="3037"/>
                </a:lnTo>
                <a:lnTo>
                  <a:pt x="10418" y="3061"/>
                </a:lnTo>
                <a:cubicBezTo>
                  <a:pt x="10442" y="3085"/>
                  <a:pt x="10489" y="3097"/>
                  <a:pt x="10537" y="3097"/>
                </a:cubicBezTo>
                <a:cubicBezTo>
                  <a:pt x="10585" y="3097"/>
                  <a:pt x="10620" y="3085"/>
                  <a:pt x="10656" y="3061"/>
                </a:cubicBezTo>
                <a:lnTo>
                  <a:pt x="11430" y="2287"/>
                </a:lnTo>
                <a:cubicBezTo>
                  <a:pt x="11490" y="2227"/>
                  <a:pt x="11490" y="2096"/>
                  <a:pt x="11430" y="2037"/>
                </a:cubicBezTo>
                <a:lnTo>
                  <a:pt x="9430" y="49"/>
                </a:lnTo>
                <a:cubicBezTo>
                  <a:pt x="9406" y="13"/>
                  <a:pt x="9358" y="1"/>
                  <a:pt x="9311" y="1"/>
                </a:cubicBezTo>
                <a:cubicBezTo>
                  <a:pt x="9275" y="1"/>
                  <a:pt x="9227" y="25"/>
                  <a:pt x="9192" y="49"/>
                </a:cubicBezTo>
                <a:lnTo>
                  <a:pt x="8418" y="823"/>
                </a:lnTo>
                <a:cubicBezTo>
                  <a:pt x="8358" y="882"/>
                  <a:pt x="8358" y="1001"/>
                  <a:pt x="8418" y="1061"/>
                </a:cubicBezTo>
                <a:lnTo>
                  <a:pt x="8442" y="1073"/>
                </a:lnTo>
                <a:lnTo>
                  <a:pt x="8108" y="1406"/>
                </a:lnTo>
                <a:cubicBezTo>
                  <a:pt x="8096" y="1418"/>
                  <a:pt x="8084" y="1430"/>
                  <a:pt x="8049" y="1454"/>
                </a:cubicBezTo>
                <a:cubicBezTo>
                  <a:pt x="8037" y="1465"/>
                  <a:pt x="8001" y="1465"/>
                  <a:pt x="7977" y="1465"/>
                </a:cubicBezTo>
                <a:cubicBezTo>
                  <a:pt x="7751" y="1477"/>
                  <a:pt x="7549" y="1573"/>
                  <a:pt x="7382" y="1727"/>
                </a:cubicBezTo>
                <a:lnTo>
                  <a:pt x="7191" y="1930"/>
                </a:lnTo>
                <a:cubicBezTo>
                  <a:pt x="7132" y="1989"/>
                  <a:pt x="7132" y="2108"/>
                  <a:pt x="7191" y="2168"/>
                </a:cubicBezTo>
                <a:cubicBezTo>
                  <a:pt x="7215" y="2192"/>
                  <a:pt x="7263" y="2204"/>
                  <a:pt x="7310" y="2204"/>
                </a:cubicBezTo>
                <a:cubicBezTo>
                  <a:pt x="7346" y="2204"/>
                  <a:pt x="7394" y="2192"/>
                  <a:pt x="7418" y="2168"/>
                </a:cubicBezTo>
                <a:lnTo>
                  <a:pt x="7632" y="1954"/>
                </a:lnTo>
                <a:cubicBezTo>
                  <a:pt x="7739" y="1846"/>
                  <a:pt x="7870" y="1787"/>
                  <a:pt x="8001" y="1787"/>
                </a:cubicBezTo>
                <a:cubicBezTo>
                  <a:pt x="8061" y="1787"/>
                  <a:pt x="8132" y="1775"/>
                  <a:pt x="8180" y="1751"/>
                </a:cubicBezTo>
                <a:cubicBezTo>
                  <a:pt x="8239" y="1715"/>
                  <a:pt x="8287" y="1692"/>
                  <a:pt x="8346" y="1644"/>
                </a:cubicBezTo>
                <a:lnTo>
                  <a:pt x="8680" y="1311"/>
                </a:lnTo>
                <a:lnTo>
                  <a:pt x="10180" y="2823"/>
                </a:lnTo>
                <a:lnTo>
                  <a:pt x="10013" y="2978"/>
                </a:lnTo>
                <a:cubicBezTo>
                  <a:pt x="9966" y="3025"/>
                  <a:pt x="9942" y="3073"/>
                  <a:pt x="9894" y="3120"/>
                </a:cubicBezTo>
                <a:cubicBezTo>
                  <a:pt x="9727" y="3335"/>
                  <a:pt x="9656" y="3597"/>
                  <a:pt x="9668" y="3859"/>
                </a:cubicBezTo>
                <a:cubicBezTo>
                  <a:pt x="9704" y="4502"/>
                  <a:pt x="9775" y="5311"/>
                  <a:pt x="9882" y="5740"/>
                </a:cubicBezTo>
                <a:cubicBezTo>
                  <a:pt x="9870" y="5752"/>
                  <a:pt x="9823" y="5776"/>
                  <a:pt x="9787" y="5811"/>
                </a:cubicBezTo>
                <a:cubicBezTo>
                  <a:pt x="9766" y="5815"/>
                  <a:pt x="9745" y="5816"/>
                  <a:pt x="9725" y="5816"/>
                </a:cubicBezTo>
                <a:cubicBezTo>
                  <a:pt x="9601" y="5816"/>
                  <a:pt x="9477" y="5757"/>
                  <a:pt x="9406" y="5645"/>
                </a:cubicBezTo>
                <a:lnTo>
                  <a:pt x="9013" y="4692"/>
                </a:lnTo>
                <a:cubicBezTo>
                  <a:pt x="9001" y="4633"/>
                  <a:pt x="8942" y="4609"/>
                  <a:pt x="8894" y="4585"/>
                </a:cubicBezTo>
                <a:cubicBezTo>
                  <a:pt x="8880" y="4582"/>
                  <a:pt x="8866" y="4581"/>
                  <a:pt x="8852" y="4581"/>
                </a:cubicBezTo>
                <a:cubicBezTo>
                  <a:pt x="8808" y="4581"/>
                  <a:pt x="8769" y="4596"/>
                  <a:pt x="8751" y="4633"/>
                </a:cubicBezTo>
                <a:lnTo>
                  <a:pt x="7346" y="6026"/>
                </a:lnTo>
                <a:lnTo>
                  <a:pt x="7263" y="5895"/>
                </a:lnTo>
                <a:lnTo>
                  <a:pt x="7203" y="5835"/>
                </a:lnTo>
                <a:cubicBezTo>
                  <a:pt x="7156" y="5799"/>
                  <a:pt x="7108" y="5764"/>
                  <a:pt x="7072" y="5752"/>
                </a:cubicBezTo>
                <a:lnTo>
                  <a:pt x="7906" y="4918"/>
                </a:lnTo>
                <a:cubicBezTo>
                  <a:pt x="7965" y="4859"/>
                  <a:pt x="7965" y="4740"/>
                  <a:pt x="7906" y="4680"/>
                </a:cubicBezTo>
                <a:cubicBezTo>
                  <a:pt x="7876" y="4650"/>
                  <a:pt x="7831" y="4635"/>
                  <a:pt x="7787" y="4635"/>
                </a:cubicBezTo>
                <a:cubicBezTo>
                  <a:pt x="7742" y="4635"/>
                  <a:pt x="7697" y="4650"/>
                  <a:pt x="7668" y="4680"/>
                </a:cubicBezTo>
                <a:lnTo>
                  <a:pt x="6977" y="5359"/>
                </a:lnTo>
                <a:cubicBezTo>
                  <a:pt x="6953" y="5299"/>
                  <a:pt x="6918" y="5252"/>
                  <a:pt x="6870" y="5216"/>
                </a:cubicBezTo>
                <a:lnTo>
                  <a:pt x="6834" y="5168"/>
                </a:lnTo>
                <a:cubicBezTo>
                  <a:pt x="6787" y="5121"/>
                  <a:pt x="6739" y="5097"/>
                  <a:pt x="6679" y="5061"/>
                </a:cubicBezTo>
                <a:lnTo>
                  <a:pt x="7549" y="4204"/>
                </a:lnTo>
                <a:cubicBezTo>
                  <a:pt x="7608" y="4144"/>
                  <a:pt x="7608" y="4025"/>
                  <a:pt x="7549" y="3966"/>
                </a:cubicBezTo>
                <a:cubicBezTo>
                  <a:pt x="7519" y="3936"/>
                  <a:pt x="7474" y="3921"/>
                  <a:pt x="7430" y="3921"/>
                </a:cubicBezTo>
                <a:cubicBezTo>
                  <a:pt x="7385" y="3921"/>
                  <a:pt x="7340" y="3936"/>
                  <a:pt x="7310" y="3966"/>
                </a:cubicBezTo>
                <a:lnTo>
                  <a:pt x="6513" y="4752"/>
                </a:lnTo>
                <a:cubicBezTo>
                  <a:pt x="6489" y="4692"/>
                  <a:pt x="6453" y="4644"/>
                  <a:pt x="6418" y="4597"/>
                </a:cubicBezTo>
                <a:lnTo>
                  <a:pt x="6370" y="4561"/>
                </a:lnTo>
                <a:cubicBezTo>
                  <a:pt x="6322" y="4513"/>
                  <a:pt x="6275" y="4478"/>
                  <a:pt x="6215" y="4454"/>
                </a:cubicBezTo>
                <a:lnTo>
                  <a:pt x="6834" y="3847"/>
                </a:lnTo>
                <a:cubicBezTo>
                  <a:pt x="6894" y="3787"/>
                  <a:pt x="6894" y="3668"/>
                  <a:pt x="6834" y="3609"/>
                </a:cubicBezTo>
                <a:cubicBezTo>
                  <a:pt x="6804" y="3579"/>
                  <a:pt x="6760" y="3564"/>
                  <a:pt x="6715" y="3564"/>
                </a:cubicBezTo>
                <a:cubicBezTo>
                  <a:pt x="6671" y="3564"/>
                  <a:pt x="6626" y="3579"/>
                  <a:pt x="6596" y="3609"/>
                </a:cubicBezTo>
                <a:lnTo>
                  <a:pt x="6084" y="4109"/>
                </a:lnTo>
                <a:cubicBezTo>
                  <a:pt x="6060" y="4049"/>
                  <a:pt x="6025" y="3990"/>
                  <a:pt x="5977" y="3942"/>
                </a:cubicBezTo>
                <a:lnTo>
                  <a:pt x="5953" y="3918"/>
                </a:lnTo>
                <a:cubicBezTo>
                  <a:pt x="5906" y="3871"/>
                  <a:pt x="5846" y="3823"/>
                  <a:pt x="5786" y="3811"/>
                </a:cubicBezTo>
                <a:lnTo>
                  <a:pt x="6965" y="2632"/>
                </a:lnTo>
                <a:cubicBezTo>
                  <a:pt x="7025" y="2573"/>
                  <a:pt x="7025" y="2454"/>
                  <a:pt x="6965" y="2394"/>
                </a:cubicBezTo>
                <a:cubicBezTo>
                  <a:pt x="6935" y="2364"/>
                  <a:pt x="6891" y="2349"/>
                  <a:pt x="6846" y="2349"/>
                </a:cubicBezTo>
                <a:cubicBezTo>
                  <a:pt x="6801" y="2349"/>
                  <a:pt x="6757" y="2364"/>
                  <a:pt x="6727" y="2394"/>
                </a:cubicBezTo>
                <a:lnTo>
                  <a:pt x="5751" y="3370"/>
                </a:lnTo>
                <a:lnTo>
                  <a:pt x="5072" y="2680"/>
                </a:lnTo>
                <a:lnTo>
                  <a:pt x="5798" y="2382"/>
                </a:lnTo>
                <a:cubicBezTo>
                  <a:pt x="5798" y="2382"/>
                  <a:pt x="5810" y="2382"/>
                  <a:pt x="5810" y="2370"/>
                </a:cubicBezTo>
                <a:cubicBezTo>
                  <a:pt x="6096" y="2204"/>
                  <a:pt x="6227" y="1882"/>
                  <a:pt x="6144" y="1585"/>
                </a:cubicBezTo>
                <a:cubicBezTo>
                  <a:pt x="6144" y="1561"/>
                  <a:pt x="6132" y="1549"/>
                  <a:pt x="6132" y="1537"/>
                </a:cubicBezTo>
                <a:cubicBezTo>
                  <a:pt x="6049" y="1403"/>
                  <a:pt x="5914" y="1251"/>
                  <a:pt x="5778" y="1251"/>
                </a:cubicBezTo>
                <a:cubicBezTo>
                  <a:pt x="5757" y="1251"/>
                  <a:pt x="5736" y="1255"/>
                  <a:pt x="5715" y="1263"/>
                </a:cubicBezTo>
                <a:cubicBezTo>
                  <a:pt x="5429" y="1358"/>
                  <a:pt x="4774" y="1430"/>
                  <a:pt x="3870" y="1477"/>
                </a:cubicBezTo>
                <a:cubicBezTo>
                  <a:pt x="3855" y="1478"/>
                  <a:pt x="3840" y="1478"/>
                  <a:pt x="3825" y="1478"/>
                </a:cubicBezTo>
                <a:cubicBezTo>
                  <a:pt x="3603" y="1478"/>
                  <a:pt x="3395" y="1395"/>
                  <a:pt x="3239" y="1239"/>
                </a:cubicBezTo>
                <a:lnTo>
                  <a:pt x="3072" y="1073"/>
                </a:lnTo>
                <a:lnTo>
                  <a:pt x="3096" y="1061"/>
                </a:lnTo>
                <a:cubicBezTo>
                  <a:pt x="3155" y="1001"/>
                  <a:pt x="3155" y="882"/>
                  <a:pt x="3096" y="823"/>
                </a:cubicBezTo>
                <a:lnTo>
                  <a:pt x="2322" y="49"/>
                </a:lnTo>
                <a:cubicBezTo>
                  <a:pt x="2286" y="13"/>
                  <a:pt x="2238" y="1"/>
                  <a:pt x="22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8" name="Google Shape;358;p39"/>
          <p:cNvGrpSpPr/>
          <p:nvPr/>
        </p:nvGrpSpPr>
        <p:grpSpPr>
          <a:xfrm>
            <a:off x="8188927" y="240086"/>
            <a:ext cx="483595" cy="398783"/>
            <a:chOff x="3074027" y="1863834"/>
            <a:chExt cx="380604" cy="313854"/>
          </a:xfrm>
        </p:grpSpPr>
        <p:sp>
          <p:nvSpPr>
            <p:cNvPr id="359" name="Google Shape;359;p39"/>
            <p:cNvSpPr/>
            <p:nvPr/>
          </p:nvSpPr>
          <p:spPr>
            <a:xfrm>
              <a:off x="3130608" y="1864943"/>
              <a:ext cx="324023" cy="312745"/>
            </a:xfrm>
            <a:custGeom>
              <a:avLst/>
              <a:gdLst/>
              <a:ahLst/>
              <a:cxnLst/>
              <a:rect l="l" t="t" r="r" b="b"/>
              <a:pathLst>
                <a:path w="10228" h="9872" extrusionOk="0">
                  <a:moveTo>
                    <a:pt x="3918" y="5704"/>
                  </a:moveTo>
                  <a:cubicBezTo>
                    <a:pt x="3941" y="5752"/>
                    <a:pt x="3989" y="5811"/>
                    <a:pt x="4049" y="5847"/>
                  </a:cubicBezTo>
                  <a:cubicBezTo>
                    <a:pt x="4096" y="5895"/>
                    <a:pt x="4156" y="5942"/>
                    <a:pt x="4203" y="5990"/>
                  </a:cubicBezTo>
                  <a:lnTo>
                    <a:pt x="3430" y="6764"/>
                  </a:lnTo>
                  <a:lnTo>
                    <a:pt x="3144" y="6478"/>
                  </a:lnTo>
                  <a:lnTo>
                    <a:pt x="3918" y="5704"/>
                  </a:lnTo>
                  <a:close/>
                  <a:moveTo>
                    <a:pt x="6466" y="1"/>
                  </a:moveTo>
                  <a:cubicBezTo>
                    <a:pt x="5537" y="1"/>
                    <a:pt x="4692" y="358"/>
                    <a:pt x="4037" y="1001"/>
                  </a:cubicBezTo>
                  <a:cubicBezTo>
                    <a:pt x="3394" y="1644"/>
                    <a:pt x="3037" y="2501"/>
                    <a:pt x="3037" y="3430"/>
                  </a:cubicBezTo>
                  <a:cubicBezTo>
                    <a:pt x="3037" y="4156"/>
                    <a:pt x="3263" y="4859"/>
                    <a:pt x="3691" y="5430"/>
                  </a:cubicBezTo>
                  <a:lnTo>
                    <a:pt x="2894" y="6240"/>
                  </a:lnTo>
                  <a:lnTo>
                    <a:pt x="2846" y="6192"/>
                  </a:lnTo>
                  <a:cubicBezTo>
                    <a:pt x="2816" y="6162"/>
                    <a:pt x="2772" y="6148"/>
                    <a:pt x="2727" y="6148"/>
                  </a:cubicBezTo>
                  <a:cubicBezTo>
                    <a:pt x="2682" y="6148"/>
                    <a:pt x="2638" y="6162"/>
                    <a:pt x="2608" y="6192"/>
                  </a:cubicBezTo>
                  <a:lnTo>
                    <a:pt x="1501" y="7288"/>
                  </a:lnTo>
                  <a:cubicBezTo>
                    <a:pt x="1441" y="7347"/>
                    <a:pt x="1441" y="7466"/>
                    <a:pt x="1501" y="7538"/>
                  </a:cubicBezTo>
                  <a:cubicBezTo>
                    <a:pt x="1530" y="7561"/>
                    <a:pt x="1575" y="7573"/>
                    <a:pt x="1620" y="7573"/>
                  </a:cubicBezTo>
                  <a:cubicBezTo>
                    <a:pt x="1664" y="7573"/>
                    <a:pt x="1709" y="7561"/>
                    <a:pt x="1739" y="7538"/>
                  </a:cubicBezTo>
                  <a:lnTo>
                    <a:pt x="2727" y="6549"/>
                  </a:lnTo>
                  <a:lnTo>
                    <a:pt x="2775" y="6597"/>
                  </a:lnTo>
                  <a:lnTo>
                    <a:pt x="3287" y="7121"/>
                  </a:lnTo>
                  <a:lnTo>
                    <a:pt x="3334" y="7157"/>
                  </a:lnTo>
                  <a:lnTo>
                    <a:pt x="1048" y="9455"/>
                  </a:lnTo>
                  <a:lnTo>
                    <a:pt x="417" y="8824"/>
                  </a:lnTo>
                  <a:lnTo>
                    <a:pt x="1251" y="7990"/>
                  </a:lnTo>
                  <a:cubicBezTo>
                    <a:pt x="1310" y="7931"/>
                    <a:pt x="1310" y="7811"/>
                    <a:pt x="1251" y="7752"/>
                  </a:cubicBezTo>
                  <a:cubicBezTo>
                    <a:pt x="1221" y="7722"/>
                    <a:pt x="1176" y="7707"/>
                    <a:pt x="1132" y="7707"/>
                  </a:cubicBezTo>
                  <a:cubicBezTo>
                    <a:pt x="1087" y="7707"/>
                    <a:pt x="1042" y="7722"/>
                    <a:pt x="1013" y="7752"/>
                  </a:cubicBezTo>
                  <a:lnTo>
                    <a:pt x="48" y="8716"/>
                  </a:lnTo>
                  <a:cubicBezTo>
                    <a:pt x="12" y="8752"/>
                    <a:pt x="1" y="8800"/>
                    <a:pt x="1" y="8835"/>
                  </a:cubicBezTo>
                  <a:cubicBezTo>
                    <a:pt x="1" y="8883"/>
                    <a:pt x="12" y="8931"/>
                    <a:pt x="48" y="8954"/>
                  </a:cubicBezTo>
                  <a:lnTo>
                    <a:pt x="905" y="9824"/>
                  </a:lnTo>
                  <a:cubicBezTo>
                    <a:pt x="941" y="9847"/>
                    <a:pt x="989" y="9871"/>
                    <a:pt x="1024" y="9871"/>
                  </a:cubicBezTo>
                  <a:cubicBezTo>
                    <a:pt x="1072" y="9871"/>
                    <a:pt x="1120" y="9847"/>
                    <a:pt x="1144" y="9824"/>
                  </a:cubicBezTo>
                  <a:lnTo>
                    <a:pt x="3691" y="7276"/>
                  </a:lnTo>
                  <a:cubicBezTo>
                    <a:pt x="3727" y="7252"/>
                    <a:pt x="3739" y="7204"/>
                    <a:pt x="3739" y="7157"/>
                  </a:cubicBezTo>
                  <a:cubicBezTo>
                    <a:pt x="3739" y="7109"/>
                    <a:pt x="3715" y="7073"/>
                    <a:pt x="3691" y="7038"/>
                  </a:cubicBezTo>
                  <a:lnTo>
                    <a:pt x="3644" y="6990"/>
                  </a:lnTo>
                  <a:lnTo>
                    <a:pt x="4453" y="6192"/>
                  </a:lnTo>
                  <a:cubicBezTo>
                    <a:pt x="4942" y="6549"/>
                    <a:pt x="5537" y="6776"/>
                    <a:pt x="6144" y="6835"/>
                  </a:cubicBezTo>
                  <a:lnTo>
                    <a:pt x="6168" y="6835"/>
                  </a:lnTo>
                  <a:cubicBezTo>
                    <a:pt x="6251" y="6835"/>
                    <a:pt x="6323" y="6776"/>
                    <a:pt x="6323" y="6680"/>
                  </a:cubicBezTo>
                  <a:cubicBezTo>
                    <a:pt x="6347" y="6597"/>
                    <a:pt x="6263" y="6502"/>
                    <a:pt x="6180" y="6502"/>
                  </a:cubicBezTo>
                  <a:cubicBezTo>
                    <a:pt x="5465" y="6442"/>
                    <a:pt x="4799" y="6121"/>
                    <a:pt x="4287" y="5609"/>
                  </a:cubicBezTo>
                  <a:cubicBezTo>
                    <a:pt x="4192" y="5525"/>
                    <a:pt x="4120" y="5430"/>
                    <a:pt x="4049" y="5347"/>
                  </a:cubicBezTo>
                  <a:cubicBezTo>
                    <a:pt x="3620" y="4787"/>
                    <a:pt x="3382" y="4132"/>
                    <a:pt x="3382" y="3418"/>
                  </a:cubicBezTo>
                  <a:cubicBezTo>
                    <a:pt x="3382" y="2608"/>
                    <a:pt x="3703" y="1835"/>
                    <a:pt x="4287" y="1239"/>
                  </a:cubicBezTo>
                  <a:cubicBezTo>
                    <a:pt x="4870" y="656"/>
                    <a:pt x="5644" y="322"/>
                    <a:pt x="6478" y="322"/>
                  </a:cubicBezTo>
                  <a:cubicBezTo>
                    <a:pt x="7299" y="322"/>
                    <a:pt x="8073" y="656"/>
                    <a:pt x="8668" y="1239"/>
                  </a:cubicBezTo>
                  <a:cubicBezTo>
                    <a:pt x="9871" y="2442"/>
                    <a:pt x="9871" y="4394"/>
                    <a:pt x="8668" y="5597"/>
                  </a:cubicBezTo>
                  <a:cubicBezTo>
                    <a:pt x="8156" y="6097"/>
                    <a:pt x="7537" y="6395"/>
                    <a:pt x="6835" y="6478"/>
                  </a:cubicBezTo>
                  <a:cubicBezTo>
                    <a:pt x="6739" y="6490"/>
                    <a:pt x="6668" y="6561"/>
                    <a:pt x="6680" y="6668"/>
                  </a:cubicBezTo>
                  <a:cubicBezTo>
                    <a:pt x="6702" y="6757"/>
                    <a:pt x="6765" y="6825"/>
                    <a:pt x="6859" y="6825"/>
                  </a:cubicBezTo>
                  <a:cubicBezTo>
                    <a:pt x="6867" y="6825"/>
                    <a:pt x="6874" y="6824"/>
                    <a:pt x="6882" y="6823"/>
                  </a:cubicBezTo>
                  <a:cubicBezTo>
                    <a:pt x="7656" y="6728"/>
                    <a:pt x="8371" y="6383"/>
                    <a:pt x="8918" y="5835"/>
                  </a:cubicBezTo>
                  <a:cubicBezTo>
                    <a:pt x="10228" y="4513"/>
                    <a:pt x="10228" y="2335"/>
                    <a:pt x="8883" y="1001"/>
                  </a:cubicBezTo>
                  <a:cubicBezTo>
                    <a:pt x="8252" y="358"/>
                    <a:pt x="7382" y="1"/>
                    <a:pt x="64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9"/>
            <p:cNvSpPr/>
            <p:nvPr/>
          </p:nvSpPr>
          <p:spPr>
            <a:xfrm>
              <a:off x="3243008" y="1888734"/>
              <a:ext cx="185613" cy="169741"/>
            </a:xfrm>
            <a:custGeom>
              <a:avLst/>
              <a:gdLst/>
              <a:ahLst/>
              <a:cxnLst/>
              <a:rect l="l" t="t" r="r" b="b"/>
              <a:pathLst>
                <a:path w="5859" h="5358" extrusionOk="0">
                  <a:moveTo>
                    <a:pt x="2918" y="333"/>
                  </a:moveTo>
                  <a:cubicBezTo>
                    <a:pt x="3513" y="333"/>
                    <a:pt x="4108" y="560"/>
                    <a:pt x="4561" y="1024"/>
                  </a:cubicBezTo>
                  <a:cubicBezTo>
                    <a:pt x="5489" y="1929"/>
                    <a:pt x="5489" y="3417"/>
                    <a:pt x="4561" y="4322"/>
                  </a:cubicBezTo>
                  <a:cubicBezTo>
                    <a:pt x="4108" y="4780"/>
                    <a:pt x="3510" y="5010"/>
                    <a:pt x="2912" y="5010"/>
                  </a:cubicBezTo>
                  <a:cubicBezTo>
                    <a:pt x="2313" y="5010"/>
                    <a:pt x="1715" y="4780"/>
                    <a:pt x="1263" y="4322"/>
                  </a:cubicBezTo>
                  <a:cubicBezTo>
                    <a:pt x="346" y="3417"/>
                    <a:pt x="346" y="1929"/>
                    <a:pt x="1263" y="1024"/>
                  </a:cubicBezTo>
                  <a:cubicBezTo>
                    <a:pt x="1727" y="560"/>
                    <a:pt x="2322" y="333"/>
                    <a:pt x="2918" y="333"/>
                  </a:cubicBezTo>
                  <a:close/>
                  <a:moveTo>
                    <a:pt x="2930" y="0"/>
                  </a:moveTo>
                  <a:cubicBezTo>
                    <a:pt x="2245" y="0"/>
                    <a:pt x="1560" y="262"/>
                    <a:pt x="1036" y="786"/>
                  </a:cubicBezTo>
                  <a:cubicBezTo>
                    <a:pt x="1" y="1822"/>
                    <a:pt x="1" y="3524"/>
                    <a:pt x="1036" y="4560"/>
                  </a:cubicBezTo>
                  <a:cubicBezTo>
                    <a:pt x="1560" y="5084"/>
                    <a:pt x="2239" y="5358"/>
                    <a:pt x="2930" y="5358"/>
                  </a:cubicBezTo>
                  <a:cubicBezTo>
                    <a:pt x="3608" y="5358"/>
                    <a:pt x="4299" y="5084"/>
                    <a:pt x="4823" y="4560"/>
                  </a:cubicBezTo>
                  <a:cubicBezTo>
                    <a:pt x="5858" y="3524"/>
                    <a:pt x="5858" y="1822"/>
                    <a:pt x="4823" y="786"/>
                  </a:cubicBezTo>
                  <a:cubicBezTo>
                    <a:pt x="4299" y="262"/>
                    <a:pt x="3614" y="0"/>
                    <a:pt x="29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9"/>
            <p:cNvSpPr/>
            <p:nvPr/>
          </p:nvSpPr>
          <p:spPr>
            <a:xfrm>
              <a:off x="3074027" y="1863834"/>
              <a:ext cx="155802" cy="163342"/>
            </a:xfrm>
            <a:custGeom>
              <a:avLst/>
              <a:gdLst/>
              <a:ahLst/>
              <a:cxnLst/>
              <a:rect l="l" t="t" r="r" b="b"/>
              <a:pathLst>
                <a:path w="4918" h="5156" extrusionOk="0">
                  <a:moveTo>
                    <a:pt x="2370" y="0"/>
                  </a:moveTo>
                  <a:cubicBezTo>
                    <a:pt x="1917" y="24"/>
                    <a:pt x="1489" y="155"/>
                    <a:pt x="1120" y="405"/>
                  </a:cubicBezTo>
                  <a:cubicBezTo>
                    <a:pt x="596" y="750"/>
                    <a:pt x="239" y="1286"/>
                    <a:pt x="120" y="1893"/>
                  </a:cubicBezTo>
                  <a:cubicBezTo>
                    <a:pt x="1" y="2501"/>
                    <a:pt x="120" y="3132"/>
                    <a:pt x="477" y="3655"/>
                  </a:cubicBezTo>
                  <a:cubicBezTo>
                    <a:pt x="913" y="4319"/>
                    <a:pt x="1643" y="4696"/>
                    <a:pt x="2409" y="4696"/>
                  </a:cubicBezTo>
                  <a:cubicBezTo>
                    <a:pt x="2605" y="4696"/>
                    <a:pt x="2804" y="4671"/>
                    <a:pt x="3001" y="4620"/>
                  </a:cubicBezTo>
                  <a:lnTo>
                    <a:pt x="4108" y="5144"/>
                  </a:lnTo>
                  <a:cubicBezTo>
                    <a:pt x="4132" y="5156"/>
                    <a:pt x="4156" y="5156"/>
                    <a:pt x="4180" y="5156"/>
                  </a:cubicBezTo>
                  <a:cubicBezTo>
                    <a:pt x="4215" y="5156"/>
                    <a:pt x="4239" y="5144"/>
                    <a:pt x="4275" y="5120"/>
                  </a:cubicBezTo>
                  <a:cubicBezTo>
                    <a:pt x="4311" y="5096"/>
                    <a:pt x="4346" y="5037"/>
                    <a:pt x="4346" y="4977"/>
                  </a:cubicBezTo>
                  <a:lnTo>
                    <a:pt x="4287" y="3751"/>
                  </a:lnTo>
                  <a:cubicBezTo>
                    <a:pt x="4882" y="2989"/>
                    <a:pt x="4918" y="1893"/>
                    <a:pt x="4358" y="1084"/>
                  </a:cubicBezTo>
                  <a:cubicBezTo>
                    <a:pt x="4061" y="631"/>
                    <a:pt x="3608" y="286"/>
                    <a:pt x="3084" y="143"/>
                  </a:cubicBezTo>
                  <a:cubicBezTo>
                    <a:pt x="3065" y="136"/>
                    <a:pt x="3047" y="133"/>
                    <a:pt x="3029" y="133"/>
                  </a:cubicBezTo>
                  <a:cubicBezTo>
                    <a:pt x="2958" y="133"/>
                    <a:pt x="2899" y="186"/>
                    <a:pt x="2870" y="262"/>
                  </a:cubicBezTo>
                  <a:cubicBezTo>
                    <a:pt x="2846" y="346"/>
                    <a:pt x="2906" y="441"/>
                    <a:pt x="2989" y="465"/>
                  </a:cubicBezTo>
                  <a:cubicBezTo>
                    <a:pt x="3441" y="607"/>
                    <a:pt x="3822" y="881"/>
                    <a:pt x="4096" y="1274"/>
                  </a:cubicBezTo>
                  <a:cubicBezTo>
                    <a:pt x="4584" y="2001"/>
                    <a:pt x="4537" y="2941"/>
                    <a:pt x="4001" y="3620"/>
                  </a:cubicBezTo>
                  <a:cubicBezTo>
                    <a:pt x="3977" y="3655"/>
                    <a:pt x="3965" y="3703"/>
                    <a:pt x="3977" y="3739"/>
                  </a:cubicBezTo>
                  <a:lnTo>
                    <a:pt x="4013" y="4739"/>
                  </a:lnTo>
                  <a:lnTo>
                    <a:pt x="3108" y="4310"/>
                  </a:lnTo>
                  <a:cubicBezTo>
                    <a:pt x="3084" y="4298"/>
                    <a:pt x="3037" y="4298"/>
                    <a:pt x="2989" y="4298"/>
                  </a:cubicBezTo>
                  <a:cubicBezTo>
                    <a:pt x="2810" y="4346"/>
                    <a:pt x="2620" y="4370"/>
                    <a:pt x="2441" y="4370"/>
                  </a:cubicBezTo>
                  <a:cubicBezTo>
                    <a:pt x="1787" y="4370"/>
                    <a:pt x="1155" y="4036"/>
                    <a:pt x="774" y="3477"/>
                  </a:cubicBezTo>
                  <a:cubicBezTo>
                    <a:pt x="477" y="3024"/>
                    <a:pt x="370" y="2489"/>
                    <a:pt x="477" y="1965"/>
                  </a:cubicBezTo>
                  <a:cubicBezTo>
                    <a:pt x="584" y="1453"/>
                    <a:pt x="882" y="988"/>
                    <a:pt x="1322" y="691"/>
                  </a:cubicBezTo>
                  <a:cubicBezTo>
                    <a:pt x="1632" y="477"/>
                    <a:pt x="2013" y="357"/>
                    <a:pt x="2382" y="346"/>
                  </a:cubicBezTo>
                  <a:cubicBezTo>
                    <a:pt x="2465" y="346"/>
                    <a:pt x="2549" y="274"/>
                    <a:pt x="2549" y="167"/>
                  </a:cubicBezTo>
                  <a:cubicBezTo>
                    <a:pt x="2549" y="84"/>
                    <a:pt x="2465" y="0"/>
                    <a:pt x="2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9"/>
            <p:cNvSpPr/>
            <p:nvPr/>
          </p:nvSpPr>
          <p:spPr>
            <a:xfrm>
              <a:off x="3135518" y="1918133"/>
              <a:ext cx="28322" cy="54363"/>
            </a:xfrm>
            <a:custGeom>
              <a:avLst/>
              <a:gdLst/>
              <a:ahLst/>
              <a:cxnLst/>
              <a:rect l="l" t="t" r="r" b="b"/>
              <a:pathLst>
                <a:path w="894" h="1716" extrusionOk="0">
                  <a:moveTo>
                    <a:pt x="179" y="1"/>
                  </a:moveTo>
                  <a:cubicBezTo>
                    <a:pt x="84" y="1"/>
                    <a:pt x="12" y="84"/>
                    <a:pt x="12" y="167"/>
                  </a:cubicBezTo>
                  <a:cubicBezTo>
                    <a:pt x="12" y="263"/>
                    <a:pt x="84" y="334"/>
                    <a:pt x="179" y="334"/>
                  </a:cubicBezTo>
                  <a:lnTo>
                    <a:pt x="262" y="334"/>
                  </a:lnTo>
                  <a:lnTo>
                    <a:pt x="262" y="1394"/>
                  </a:lnTo>
                  <a:lnTo>
                    <a:pt x="155" y="1394"/>
                  </a:lnTo>
                  <a:cubicBezTo>
                    <a:pt x="72" y="1394"/>
                    <a:pt x="0" y="1465"/>
                    <a:pt x="0" y="1549"/>
                  </a:cubicBezTo>
                  <a:cubicBezTo>
                    <a:pt x="0" y="1644"/>
                    <a:pt x="72" y="1715"/>
                    <a:pt x="155" y="1715"/>
                  </a:cubicBezTo>
                  <a:lnTo>
                    <a:pt x="727" y="1715"/>
                  </a:lnTo>
                  <a:cubicBezTo>
                    <a:pt x="810" y="1715"/>
                    <a:pt x="893" y="1644"/>
                    <a:pt x="893" y="1549"/>
                  </a:cubicBezTo>
                  <a:cubicBezTo>
                    <a:pt x="893" y="1465"/>
                    <a:pt x="834" y="1394"/>
                    <a:pt x="727" y="1394"/>
                  </a:cubicBezTo>
                  <a:lnTo>
                    <a:pt x="608" y="1394"/>
                  </a:lnTo>
                  <a:lnTo>
                    <a:pt x="608" y="167"/>
                  </a:lnTo>
                  <a:cubicBezTo>
                    <a:pt x="608" y="84"/>
                    <a:pt x="536" y="1"/>
                    <a:pt x="4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9"/>
            <p:cNvSpPr/>
            <p:nvPr/>
          </p:nvSpPr>
          <p:spPr>
            <a:xfrm>
              <a:off x="3138908" y="1901153"/>
              <a:ext cx="16252" cy="16252"/>
            </a:xfrm>
            <a:custGeom>
              <a:avLst/>
              <a:gdLst/>
              <a:ahLst/>
              <a:cxnLst/>
              <a:rect l="l" t="t" r="r" b="b"/>
              <a:pathLst>
                <a:path w="513" h="513" extrusionOk="0">
                  <a:moveTo>
                    <a:pt x="262" y="1"/>
                  </a:moveTo>
                  <a:cubicBezTo>
                    <a:pt x="131" y="1"/>
                    <a:pt x="0" y="120"/>
                    <a:pt x="0" y="263"/>
                  </a:cubicBezTo>
                  <a:cubicBezTo>
                    <a:pt x="0" y="394"/>
                    <a:pt x="120" y="513"/>
                    <a:pt x="262" y="513"/>
                  </a:cubicBezTo>
                  <a:cubicBezTo>
                    <a:pt x="393" y="513"/>
                    <a:pt x="512" y="394"/>
                    <a:pt x="512" y="263"/>
                  </a:cubicBezTo>
                  <a:cubicBezTo>
                    <a:pt x="512" y="120"/>
                    <a:pt x="393" y="1"/>
                    <a:pt x="2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4" name="Google Shape;364;p39"/>
          <p:cNvGrpSpPr/>
          <p:nvPr/>
        </p:nvGrpSpPr>
        <p:grpSpPr>
          <a:xfrm>
            <a:off x="239500" y="4268404"/>
            <a:ext cx="473725" cy="435273"/>
            <a:chOff x="1952836" y="2774422"/>
            <a:chExt cx="372835" cy="342573"/>
          </a:xfrm>
        </p:grpSpPr>
        <p:sp>
          <p:nvSpPr>
            <p:cNvPr id="365" name="Google Shape;365;p39"/>
            <p:cNvSpPr/>
            <p:nvPr/>
          </p:nvSpPr>
          <p:spPr>
            <a:xfrm>
              <a:off x="2076490" y="3057581"/>
              <a:ext cx="40869" cy="40869"/>
            </a:xfrm>
            <a:custGeom>
              <a:avLst/>
              <a:gdLst/>
              <a:ahLst/>
              <a:cxnLst/>
              <a:rect l="l" t="t" r="r" b="b"/>
              <a:pathLst>
                <a:path w="1287" h="1287" extrusionOk="0">
                  <a:moveTo>
                    <a:pt x="643" y="346"/>
                  </a:moveTo>
                  <a:cubicBezTo>
                    <a:pt x="810" y="346"/>
                    <a:pt x="941" y="477"/>
                    <a:pt x="941" y="644"/>
                  </a:cubicBezTo>
                  <a:cubicBezTo>
                    <a:pt x="941" y="811"/>
                    <a:pt x="810" y="941"/>
                    <a:pt x="643" y="941"/>
                  </a:cubicBezTo>
                  <a:cubicBezTo>
                    <a:pt x="476" y="941"/>
                    <a:pt x="345" y="811"/>
                    <a:pt x="345" y="644"/>
                  </a:cubicBezTo>
                  <a:cubicBezTo>
                    <a:pt x="345" y="477"/>
                    <a:pt x="476" y="346"/>
                    <a:pt x="643" y="346"/>
                  </a:cubicBezTo>
                  <a:close/>
                  <a:moveTo>
                    <a:pt x="643" y="1"/>
                  </a:moveTo>
                  <a:cubicBezTo>
                    <a:pt x="286" y="1"/>
                    <a:pt x="0" y="287"/>
                    <a:pt x="0" y="644"/>
                  </a:cubicBezTo>
                  <a:cubicBezTo>
                    <a:pt x="0" y="1001"/>
                    <a:pt x="286" y="1287"/>
                    <a:pt x="643" y="1287"/>
                  </a:cubicBezTo>
                  <a:cubicBezTo>
                    <a:pt x="1000" y="1287"/>
                    <a:pt x="1286" y="1001"/>
                    <a:pt x="1286" y="644"/>
                  </a:cubicBezTo>
                  <a:cubicBezTo>
                    <a:pt x="1286" y="287"/>
                    <a:pt x="1000"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9"/>
            <p:cNvSpPr/>
            <p:nvPr/>
          </p:nvSpPr>
          <p:spPr>
            <a:xfrm>
              <a:off x="2208432" y="3057581"/>
              <a:ext cx="40869" cy="40869"/>
            </a:xfrm>
            <a:custGeom>
              <a:avLst/>
              <a:gdLst/>
              <a:ahLst/>
              <a:cxnLst/>
              <a:rect l="l" t="t" r="r" b="b"/>
              <a:pathLst>
                <a:path w="1287" h="1287" extrusionOk="0">
                  <a:moveTo>
                    <a:pt x="643" y="346"/>
                  </a:moveTo>
                  <a:cubicBezTo>
                    <a:pt x="810" y="346"/>
                    <a:pt x="941" y="477"/>
                    <a:pt x="941" y="644"/>
                  </a:cubicBezTo>
                  <a:cubicBezTo>
                    <a:pt x="941" y="811"/>
                    <a:pt x="810" y="941"/>
                    <a:pt x="643" y="941"/>
                  </a:cubicBezTo>
                  <a:cubicBezTo>
                    <a:pt x="477" y="941"/>
                    <a:pt x="346" y="811"/>
                    <a:pt x="346" y="644"/>
                  </a:cubicBezTo>
                  <a:cubicBezTo>
                    <a:pt x="346" y="477"/>
                    <a:pt x="477" y="346"/>
                    <a:pt x="643" y="346"/>
                  </a:cubicBezTo>
                  <a:close/>
                  <a:moveTo>
                    <a:pt x="643" y="1"/>
                  </a:moveTo>
                  <a:cubicBezTo>
                    <a:pt x="286" y="1"/>
                    <a:pt x="0" y="287"/>
                    <a:pt x="0" y="644"/>
                  </a:cubicBezTo>
                  <a:cubicBezTo>
                    <a:pt x="0" y="1001"/>
                    <a:pt x="286" y="1287"/>
                    <a:pt x="643" y="1287"/>
                  </a:cubicBezTo>
                  <a:cubicBezTo>
                    <a:pt x="1001" y="1287"/>
                    <a:pt x="1286" y="1001"/>
                    <a:pt x="1286" y="644"/>
                  </a:cubicBezTo>
                  <a:cubicBezTo>
                    <a:pt x="1286" y="287"/>
                    <a:pt x="100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9"/>
            <p:cNvSpPr/>
            <p:nvPr/>
          </p:nvSpPr>
          <p:spPr>
            <a:xfrm>
              <a:off x="1952836" y="2774422"/>
              <a:ext cx="372835" cy="342573"/>
            </a:xfrm>
            <a:custGeom>
              <a:avLst/>
              <a:gdLst/>
              <a:ahLst/>
              <a:cxnLst/>
              <a:rect l="l" t="t" r="r" b="b"/>
              <a:pathLst>
                <a:path w="11741" h="10788" extrusionOk="0">
                  <a:moveTo>
                    <a:pt x="5382" y="1988"/>
                  </a:moveTo>
                  <a:lnTo>
                    <a:pt x="5382" y="3001"/>
                  </a:lnTo>
                  <a:lnTo>
                    <a:pt x="4359" y="3001"/>
                  </a:lnTo>
                  <a:lnTo>
                    <a:pt x="4359" y="1988"/>
                  </a:lnTo>
                  <a:close/>
                  <a:moveTo>
                    <a:pt x="6752" y="1988"/>
                  </a:moveTo>
                  <a:lnTo>
                    <a:pt x="6752" y="3001"/>
                  </a:lnTo>
                  <a:lnTo>
                    <a:pt x="5728" y="3001"/>
                  </a:lnTo>
                  <a:lnTo>
                    <a:pt x="5728" y="1988"/>
                  </a:lnTo>
                  <a:close/>
                  <a:moveTo>
                    <a:pt x="8121" y="1988"/>
                  </a:moveTo>
                  <a:lnTo>
                    <a:pt x="8121" y="3001"/>
                  </a:lnTo>
                  <a:lnTo>
                    <a:pt x="7097" y="3001"/>
                  </a:lnTo>
                  <a:lnTo>
                    <a:pt x="7097" y="1988"/>
                  </a:lnTo>
                  <a:close/>
                  <a:moveTo>
                    <a:pt x="9490" y="1988"/>
                  </a:moveTo>
                  <a:lnTo>
                    <a:pt x="9490" y="3001"/>
                  </a:lnTo>
                  <a:lnTo>
                    <a:pt x="8466" y="3001"/>
                  </a:lnTo>
                  <a:lnTo>
                    <a:pt x="8466" y="1988"/>
                  </a:lnTo>
                  <a:close/>
                  <a:moveTo>
                    <a:pt x="10324" y="1988"/>
                  </a:moveTo>
                  <a:lnTo>
                    <a:pt x="10085" y="3001"/>
                  </a:lnTo>
                  <a:lnTo>
                    <a:pt x="9847" y="3001"/>
                  </a:lnTo>
                  <a:lnTo>
                    <a:pt x="9847" y="1988"/>
                  </a:lnTo>
                  <a:close/>
                  <a:moveTo>
                    <a:pt x="4001" y="2000"/>
                  </a:moveTo>
                  <a:lnTo>
                    <a:pt x="4001" y="3012"/>
                  </a:lnTo>
                  <a:lnTo>
                    <a:pt x="3311" y="3012"/>
                  </a:lnTo>
                  <a:lnTo>
                    <a:pt x="2965" y="2000"/>
                  </a:lnTo>
                  <a:close/>
                  <a:moveTo>
                    <a:pt x="10014" y="3334"/>
                  </a:moveTo>
                  <a:lnTo>
                    <a:pt x="9847" y="4048"/>
                  </a:lnTo>
                  <a:lnTo>
                    <a:pt x="9847" y="3334"/>
                  </a:lnTo>
                  <a:close/>
                  <a:moveTo>
                    <a:pt x="4013" y="3334"/>
                  </a:moveTo>
                  <a:lnTo>
                    <a:pt x="4013" y="4370"/>
                  </a:lnTo>
                  <a:lnTo>
                    <a:pt x="3823" y="4370"/>
                  </a:lnTo>
                  <a:lnTo>
                    <a:pt x="3454" y="3334"/>
                  </a:lnTo>
                  <a:close/>
                  <a:moveTo>
                    <a:pt x="5371" y="3334"/>
                  </a:moveTo>
                  <a:lnTo>
                    <a:pt x="5371" y="4370"/>
                  </a:lnTo>
                  <a:lnTo>
                    <a:pt x="4347" y="4370"/>
                  </a:lnTo>
                  <a:lnTo>
                    <a:pt x="4347" y="3334"/>
                  </a:lnTo>
                  <a:close/>
                  <a:moveTo>
                    <a:pt x="6752" y="3334"/>
                  </a:moveTo>
                  <a:lnTo>
                    <a:pt x="6752" y="4370"/>
                  </a:lnTo>
                  <a:lnTo>
                    <a:pt x="5728" y="4370"/>
                  </a:lnTo>
                  <a:lnTo>
                    <a:pt x="5728" y="3334"/>
                  </a:lnTo>
                  <a:close/>
                  <a:moveTo>
                    <a:pt x="8121" y="3358"/>
                  </a:moveTo>
                  <a:lnTo>
                    <a:pt x="8121" y="4382"/>
                  </a:lnTo>
                  <a:lnTo>
                    <a:pt x="7097" y="4382"/>
                  </a:lnTo>
                  <a:lnTo>
                    <a:pt x="7097" y="3358"/>
                  </a:lnTo>
                  <a:close/>
                  <a:moveTo>
                    <a:pt x="9514" y="3358"/>
                  </a:moveTo>
                  <a:lnTo>
                    <a:pt x="9514" y="4382"/>
                  </a:lnTo>
                  <a:lnTo>
                    <a:pt x="8478" y="4382"/>
                  </a:lnTo>
                  <a:lnTo>
                    <a:pt x="8478" y="3358"/>
                  </a:lnTo>
                  <a:close/>
                  <a:moveTo>
                    <a:pt x="4001" y="4727"/>
                  </a:moveTo>
                  <a:lnTo>
                    <a:pt x="4001" y="4941"/>
                  </a:lnTo>
                  <a:lnTo>
                    <a:pt x="3930" y="4727"/>
                  </a:lnTo>
                  <a:close/>
                  <a:moveTo>
                    <a:pt x="5371" y="4715"/>
                  </a:moveTo>
                  <a:lnTo>
                    <a:pt x="5371" y="5525"/>
                  </a:lnTo>
                  <a:cubicBezTo>
                    <a:pt x="5297" y="5521"/>
                    <a:pt x="5230" y="5520"/>
                    <a:pt x="5167" y="5520"/>
                  </a:cubicBezTo>
                  <a:cubicBezTo>
                    <a:pt x="5049" y="5520"/>
                    <a:pt x="4947" y="5524"/>
                    <a:pt x="4854" y="5524"/>
                  </a:cubicBezTo>
                  <a:cubicBezTo>
                    <a:pt x="4666" y="5524"/>
                    <a:pt x="4516" y="5507"/>
                    <a:pt x="4347" y="5406"/>
                  </a:cubicBezTo>
                  <a:lnTo>
                    <a:pt x="4347" y="4715"/>
                  </a:lnTo>
                  <a:close/>
                  <a:moveTo>
                    <a:pt x="6752" y="4727"/>
                  </a:moveTo>
                  <a:lnTo>
                    <a:pt x="6752" y="5525"/>
                  </a:lnTo>
                  <a:lnTo>
                    <a:pt x="5728" y="5525"/>
                  </a:lnTo>
                  <a:lnTo>
                    <a:pt x="5728" y="4727"/>
                  </a:lnTo>
                  <a:close/>
                  <a:moveTo>
                    <a:pt x="8121" y="4727"/>
                  </a:moveTo>
                  <a:lnTo>
                    <a:pt x="8121" y="5525"/>
                  </a:lnTo>
                  <a:lnTo>
                    <a:pt x="7097" y="5525"/>
                  </a:lnTo>
                  <a:lnTo>
                    <a:pt x="7097" y="4727"/>
                  </a:lnTo>
                  <a:close/>
                  <a:moveTo>
                    <a:pt x="9490" y="4727"/>
                  </a:moveTo>
                  <a:lnTo>
                    <a:pt x="9490" y="5525"/>
                  </a:lnTo>
                  <a:lnTo>
                    <a:pt x="8466" y="5525"/>
                  </a:lnTo>
                  <a:lnTo>
                    <a:pt x="8466" y="4727"/>
                  </a:lnTo>
                  <a:close/>
                  <a:moveTo>
                    <a:pt x="4537" y="8680"/>
                  </a:moveTo>
                  <a:cubicBezTo>
                    <a:pt x="5025" y="8680"/>
                    <a:pt x="5418" y="9085"/>
                    <a:pt x="5418" y="9561"/>
                  </a:cubicBezTo>
                  <a:cubicBezTo>
                    <a:pt x="5418" y="10037"/>
                    <a:pt x="5025" y="10442"/>
                    <a:pt x="4537" y="10442"/>
                  </a:cubicBezTo>
                  <a:cubicBezTo>
                    <a:pt x="4049" y="10442"/>
                    <a:pt x="3656" y="10049"/>
                    <a:pt x="3656" y="9561"/>
                  </a:cubicBezTo>
                  <a:cubicBezTo>
                    <a:pt x="3656" y="9085"/>
                    <a:pt x="4049" y="8680"/>
                    <a:pt x="4537" y="8680"/>
                  </a:cubicBezTo>
                  <a:close/>
                  <a:moveTo>
                    <a:pt x="8692" y="8680"/>
                  </a:moveTo>
                  <a:cubicBezTo>
                    <a:pt x="9181" y="8680"/>
                    <a:pt x="9573" y="9085"/>
                    <a:pt x="9573" y="9561"/>
                  </a:cubicBezTo>
                  <a:cubicBezTo>
                    <a:pt x="9573" y="10037"/>
                    <a:pt x="9181" y="10442"/>
                    <a:pt x="8692" y="10442"/>
                  </a:cubicBezTo>
                  <a:cubicBezTo>
                    <a:pt x="8204" y="10442"/>
                    <a:pt x="7811" y="10049"/>
                    <a:pt x="7811" y="9561"/>
                  </a:cubicBezTo>
                  <a:cubicBezTo>
                    <a:pt x="7811" y="9085"/>
                    <a:pt x="8204" y="8680"/>
                    <a:pt x="8692" y="8680"/>
                  </a:cubicBezTo>
                  <a:close/>
                  <a:moveTo>
                    <a:pt x="620" y="0"/>
                  </a:moveTo>
                  <a:cubicBezTo>
                    <a:pt x="287" y="0"/>
                    <a:pt x="1" y="286"/>
                    <a:pt x="1" y="631"/>
                  </a:cubicBezTo>
                  <a:cubicBezTo>
                    <a:pt x="1" y="976"/>
                    <a:pt x="287" y="1250"/>
                    <a:pt x="620" y="1250"/>
                  </a:cubicBezTo>
                  <a:lnTo>
                    <a:pt x="1394" y="1250"/>
                  </a:lnTo>
                  <a:lnTo>
                    <a:pt x="2346" y="3965"/>
                  </a:lnTo>
                  <a:cubicBezTo>
                    <a:pt x="2374" y="4029"/>
                    <a:pt x="2444" y="4072"/>
                    <a:pt x="2513" y="4072"/>
                  </a:cubicBezTo>
                  <a:cubicBezTo>
                    <a:pt x="2533" y="4072"/>
                    <a:pt x="2553" y="4068"/>
                    <a:pt x="2573" y="4060"/>
                  </a:cubicBezTo>
                  <a:cubicBezTo>
                    <a:pt x="2668" y="4036"/>
                    <a:pt x="2704" y="3929"/>
                    <a:pt x="2680" y="3846"/>
                  </a:cubicBezTo>
                  <a:cubicBezTo>
                    <a:pt x="1739" y="1191"/>
                    <a:pt x="1692" y="1072"/>
                    <a:pt x="1692" y="1072"/>
                  </a:cubicBezTo>
                  <a:cubicBezTo>
                    <a:pt x="1656" y="965"/>
                    <a:pt x="1561" y="905"/>
                    <a:pt x="1441" y="905"/>
                  </a:cubicBezTo>
                  <a:lnTo>
                    <a:pt x="620" y="905"/>
                  </a:lnTo>
                  <a:cubicBezTo>
                    <a:pt x="465" y="905"/>
                    <a:pt x="346" y="774"/>
                    <a:pt x="346" y="631"/>
                  </a:cubicBezTo>
                  <a:cubicBezTo>
                    <a:pt x="346" y="464"/>
                    <a:pt x="477" y="345"/>
                    <a:pt x="620" y="345"/>
                  </a:cubicBezTo>
                  <a:lnTo>
                    <a:pt x="1441" y="345"/>
                  </a:lnTo>
                  <a:cubicBezTo>
                    <a:pt x="1787" y="345"/>
                    <a:pt x="2084" y="536"/>
                    <a:pt x="2215" y="845"/>
                  </a:cubicBezTo>
                  <a:cubicBezTo>
                    <a:pt x="2418" y="1429"/>
                    <a:pt x="3585" y="4703"/>
                    <a:pt x="3751" y="5191"/>
                  </a:cubicBezTo>
                  <a:cubicBezTo>
                    <a:pt x="3870" y="5548"/>
                    <a:pt x="4287" y="5882"/>
                    <a:pt x="4775" y="5882"/>
                  </a:cubicBezTo>
                  <a:lnTo>
                    <a:pt x="10978" y="5882"/>
                  </a:lnTo>
                  <a:cubicBezTo>
                    <a:pt x="11145" y="5882"/>
                    <a:pt x="11264" y="6013"/>
                    <a:pt x="11264" y="6168"/>
                  </a:cubicBezTo>
                  <a:cubicBezTo>
                    <a:pt x="11264" y="6322"/>
                    <a:pt x="11133" y="6441"/>
                    <a:pt x="10978" y="6441"/>
                  </a:cubicBezTo>
                  <a:lnTo>
                    <a:pt x="4775" y="6441"/>
                  </a:lnTo>
                  <a:cubicBezTo>
                    <a:pt x="4108" y="6441"/>
                    <a:pt x="3489" y="6049"/>
                    <a:pt x="3227" y="5417"/>
                  </a:cubicBezTo>
                  <a:lnTo>
                    <a:pt x="2882" y="4453"/>
                  </a:lnTo>
                  <a:cubicBezTo>
                    <a:pt x="2863" y="4377"/>
                    <a:pt x="2791" y="4339"/>
                    <a:pt x="2720" y="4339"/>
                  </a:cubicBezTo>
                  <a:cubicBezTo>
                    <a:pt x="2702" y="4339"/>
                    <a:pt x="2684" y="4341"/>
                    <a:pt x="2668" y="4346"/>
                  </a:cubicBezTo>
                  <a:cubicBezTo>
                    <a:pt x="2573" y="4382"/>
                    <a:pt x="2525" y="4477"/>
                    <a:pt x="2561" y="4572"/>
                  </a:cubicBezTo>
                  <a:cubicBezTo>
                    <a:pt x="2846" y="5275"/>
                    <a:pt x="2846" y="5596"/>
                    <a:pt x="3180" y="6013"/>
                  </a:cubicBezTo>
                  <a:lnTo>
                    <a:pt x="2799" y="6560"/>
                  </a:lnTo>
                  <a:cubicBezTo>
                    <a:pt x="2215" y="7394"/>
                    <a:pt x="2715" y="8549"/>
                    <a:pt x="3716" y="8680"/>
                  </a:cubicBezTo>
                  <a:cubicBezTo>
                    <a:pt x="2918" y="9418"/>
                    <a:pt x="3442" y="10787"/>
                    <a:pt x="4549" y="10787"/>
                  </a:cubicBezTo>
                  <a:cubicBezTo>
                    <a:pt x="5656" y="10787"/>
                    <a:pt x="6168" y="9454"/>
                    <a:pt x="5394" y="8692"/>
                  </a:cubicBezTo>
                  <a:lnTo>
                    <a:pt x="7871" y="8692"/>
                  </a:lnTo>
                  <a:cubicBezTo>
                    <a:pt x="7085" y="9454"/>
                    <a:pt x="7621" y="10787"/>
                    <a:pt x="8716" y="10787"/>
                  </a:cubicBezTo>
                  <a:cubicBezTo>
                    <a:pt x="9823" y="10787"/>
                    <a:pt x="10335" y="9454"/>
                    <a:pt x="9562" y="8692"/>
                  </a:cubicBezTo>
                  <a:lnTo>
                    <a:pt x="9788" y="8692"/>
                  </a:lnTo>
                  <a:cubicBezTo>
                    <a:pt x="10133" y="8692"/>
                    <a:pt x="10419" y="8406"/>
                    <a:pt x="10419" y="8073"/>
                  </a:cubicBezTo>
                  <a:cubicBezTo>
                    <a:pt x="10419" y="7727"/>
                    <a:pt x="10133" y="7442"/>
                    <a:pt x="9788" y="7442"/>
                  </a:cubicBezTo>
                  <a:lnTo>
                    <a:pt x="8228" y="7442"/>
                  </a:lnTo>
                  <a:cubicBezTo>
                    <a:pt x="8133" y="7442"/>
                    <a:pt x="8061" y="7513"/>
                    <a:pt x="8061" y="7608"/>
                  </a:cubicBezTo>
                  <a:cubicBezTo>
                    <a:pt x="8061" y="7692"/>
                    <a:pt x="8133" y="7775"/>
                    <a:pt x="8228" y="7775"/>
                  </a:cubicBezTo>
                  <a:lnTo>
                    <a:pt x="9788" y="7775"/>
                  </a:lnTo>
                  <a:cubicBezTo>
                    <a:pt x="9954" y="7775"/>
                    <a:pt x="10074" y="7906"/>
                    <a:pt x="10074" y="8049"/>
                  </a:cubicBezTo>
                  <a:cubicBezTo>
                    <a:pt x="10074" y="8215"/>
                    <a:pt x="9943" y="8335"/>
                    <a:pt x="9788" y="8335"/>
                  </a:cubicBezTo>
                  <a:lnTo>
                    <a:pt x="3930" y="8335"/>
                  </a:lnTo>
                  <a:cubicBezTo>
                    <a:pt x="3108" y="8335"/>
                    <a:pt x="2620" y="7418"/>
                    <a:pt x="3096" y="6739"/>
                  </a:cubicBezTo>
                  <a:lnTo>
                    <a:pt x="3442" y="6251"/>
                  </a:lnTo>
                  <a:cubicBezTo>
                    <a:pt x="3573" y="6382"/>
                    <a:pt x="3739" y="6489"/>
                    <a:pt x="3906" y="6560"/>
                  </a:cubicBezTo>
                  <a:lnTo>
                    <a:pt x="3573" y="7072"/>
                  </a:lnTo>
                  <a:cubicBezTo>
                    <a:pt x="3358" y="7370"/>
                    <a:pt x="3573" y="7775"/>
                    <a:pt x="3942" y="7775"/>
                  </a:cubicBezTo>
                  <a:lnTo>
                    <a:pt x="7609" y="7775"/>
                  </a:lnTo>
                  <a:cubicBezTo>
                    <a:pt x="7692" y="7775"/>
                    <a:pt x="7764" y="7692"/>
                    <a:pt x="7764" y="7608"/>
                  </a:cubicBezTo>
                  <a:cubicBezTo>
                    <a:pt x="7764" y="7513"/>
                    <a:pt x="7692" y="7442"/>
                    <a:pt x="7609" y="7442"/>
                  </a:cubicBezTo>
                  <a:lnTo>
                    <a:pt x="3942" y="7442"/>
                  </a:lnTo>
                  <a:cubicBezTo>
                    <a:pt x="3847" y="7442"/>
                    <a:pt x="3811" y="7334"/>
                    <a:pt x="3847" y="7263"/>
                  </a:cubicBezTo>
                  <a:lnTo>
                    <a:pt x="4251" y="6703"/>
                  </a:lnTo>
                  <a:cubicBezTo>
                    <a:pt x="4465" y="6762"/>
                    <a:pt x="4535" y="6775"/>
                    <a:pt x="5134" y="6775"/>
                  </a:cubicBezTo>
                  <a:cubicBezTo>
                    <a:pt x="5630" y="6775"/>
                    <a:pt x="6490" y="6766"/>
                    <a:pt x="8097" y="6766"/>
                  </a:cubicBezTo>
                  <a:cubicBezTo>
                    <a:pt x="8881" y="6766"/>
                    <a:pt x="9842" y="6768"/>
                    <a:pt x="11026" y="6775"/>
                  </a:cubicBezTo>
                  <a:cubicBezTo>
                    <a:pt x="11371" y="6775"/>
                    <a:pt x="11645" y="6489"/>
                    <a:pt x="11645" y="6144"/>
                  </a:cubicBezTo>
                  <a:cubicBezTo>
                    <a:pt x="11598" y="5810"/>
                    <a:pt x="11312" y="5525"/>
                    <a:pt x="10966" y="5525"/>
                  </a:cubicBezTo>
                  <a:lnTo>
                    <a:pt x="10788" y="5525"/>
                  </a:lnTo>
                  <a:lnTo>
                    <a:pt x="11598" y="2048"/>
                  </a:lnTo>
                  <a:cubicBezTo>
                    <a:pt x="11740" y="1393"/>
                    <a:pt x="11252" y="762"/>
                    <a:pt x="10562" y="762"/>
                  </a:cubicBezTo>
                  <a:lnTo>
                    <a:pt x="7252" y="762"/>
                  </a:lnTo>
                  <a:cubicBezTo>
                    <a:pt x="7156" y="762"/>
                    <a:pt x="7085" y="834"/>
                    <a:pt x="7085" y="929"/>
                  </a:cubicBezTo>
                  <a:cubicBezTo>
                    <a:pt x="7085" y="1012"/>
                    <a:pt x="7156" y="1096"/>
                    <a:pt x="7252" y="1096"/>
                  </a:cubicBezTo>
                  <a:lnTo>
                    <a:pt x="10562" y="1096"/>
                  </a:lnTo>
                  <a:cubicBezTo>
                    <a:pt x="11026" y="1096"/>
                    <a:pt x="11359" y="1524"/>
                    <a:pt x="11252" y="1953"/>
                  </a:cubicBezTo>
                  <a:lnTo>
                    <a:pt x="10431" y="5525"/>
                  </a:lnTo>
                  <a:lnTo>
                    <a:pt x="9847" y="5525"/>
                  </a:lnTo>
                  <a:cubicBezTo>
                    <a:pt x="9943" y="5144"/>
                    <a:pt x="10585" y="2369"/>
                    <a:pt x="10705" y="1869"/>
                  </a:cubicBezTo>
                  <a:cubicBezTo>
                    <a:pt x="10728" y="1762"/>
                    <a:pt x="10645" y="1655"/>
                    <a:pt x="10538" y="1655"/>
                  </a:cubicBezTo>
                  <a:lnTo>
                    <a:pt x="2858" y="1655"/>
                  </a:lnTo>
                  <a:lnTo>
                    <a:pt x="2668" y="1096"/>
                  </a:lnTo>
                  <a:lnTo>
                    <a:pt x="6621" y="1096"/>
                  </a:lnTo>
                  <a:cubicBezTo>
                    <a:pt x="6716" y="1096"/>
                    <a:pt x="6787" y="1012"/>
                    <a:pt x="6787" y="929"/>
                  </a:cubicBezTo>
                  <a:cubicBezTo>
                    <a:pt x="6787" y="834"/>
                    <a:pt x="6716" y="762"/>
                    <a:pt x="6621" y="762"/>
                  </a:cubicBezTo>
                  <a:lnTo>
                    <a:pt x="2549" y="762"/>
                  </a:lnTo>
                  <a:cubicBezTo>
                    <a:pt x="2394" y="334"/>
                    <a:pt x="1965" y="0"/>
                    <a:pt x="14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8" name="Google Shape;368;p39"/>
          <p:cNvGrpSpPr/>
          <p:nvPr/>
        </p:nvGrpSpPr>
        <p:grpSpPr>
          <a:xfrm>
            <a:off x="8639474" y="4560588"/>
            <a:ext cx="472756" cy="451372"/>
            <a:chOff x="7390435" y="3560925"/>
            <a:chExt cx="372073" cy="355243"/>
          </a:xfrm>
        </p:grpSpPr>
        <p:sp>
          <p:nvSpPr>
            <p:cNvPr id="369" name="Google Shape;369;p39"/>
            <p:cNvSpPr/>
            <p:nvPr/>
          </p:nvSpPr>
          <p:spPr>
            <a:xfrm>
              <a:off x="7390435" y="3625007"/>
              <a:ext cx="294178" cy="291162"/>
            </a:xfrm>
            <a:custGeom>
              <a:avLst/>
              <a:gdLst/>
              <a:ahLst/>
              <a:cxnLst/>
              <a:rect l="l" t="t" r="r" b="b"/>
              <a:pathLst>
                <a:path w="9264" h="9169" extrusionOk="0">
                  <a:moveTo>
                    <a:pt x="4668" y="0"/>
                  </a:moveTo>
                  <a:cubicBezTo>
                    <a:pt x="3441" y="0"/>
                    <a:pt x="2287" y="477"/>
                    <a:pt x="1417" y="1334"/>
                  </a:cubicBezTo>
                  <a:cubicBezTo>
                    <a:pt x="1358" y="1393"/>
                    <a:pt x="1358" y="1501"/>
                    <a:pt x="1417" y="1572"/>
                  </a:cubicBezTo>
                  <a:cubicBezTo>
                    <a:pt x="1447" y="1602"/>
                    <a:pt x="1489" y="1617"/>
                    <a:pt x="1532" y="1617"/>
                  </a:cubicBezTo>
                  <a:cubicBezTo>
                    <a:pt x="1575" y="1617"/>
                    <a:pt x="1620" y="1602"/>
                    <a:pt x="1655" y="1572"/>
                  </a:cubicBezTo>
                  <a:cubicBezTo>
                    <a:pt x="2465" y="774"/>
                    <a:pt x="3537" y="322"/>
                    <a:pt x="4668" y="322"/>
                  </a:cubicBezTo>
                  <a:cubicBezTo>
                    <a:pt x="5799" y="322"/>
                    <a:pt x="6870" y="774"/>
                    <a:pt x="7668" y="1572"/>
                  </a:cubicBezTo>
                  <a:cubicBezTo>
                    <a:pt x="8478" y="2382"/>
                    <a:pt x="8918" y="3453"/>
                    <a:pt x="8918" y="4584"/>
                  </a:cubicBezTo>
                  <a:cubicBezTo>
                    <a:pt x="8918" y="5715"/>
                    <a:pt x="8478" y="6787"/>
                    <a:pt x="7668" y="7585"/>
                  </a:cubicBezTo>
                  <a:cubicBezTo>
                    <a:pt x="6841" y="8412"/>
                    <a:pt x="5751" y="8826"/>
                    <a:pt x="4662" y="8826"/>
                  </a:cubicBezTo>
                  <a:cubicBezTo>
                    <a:pt x="3572" y="8826"/>
                    <a:pt x="2483" y="8412"/>
                    <a:pt x="1655" y="7585"/>
                  </a:cubicBezTo>
                  <a:cubicBezTo>
                    <a:pt x="953" y="6882"/>
                    <a:pt x="524" y="5965"/>
                    <a:pt x="441" y="4977"/>
                  </a:cubicBezTo>
                  <a:cubicBezTo>
                    <a:pt x="346" y="4013"/>
                    <a:pt x="596" y="3037"/>
                    <a:pt x="1132" y="2227"/>
                  </a:cubicBezTo>
                  <a:cubicBezTo>
                    <a:pt x="1179" y="2155"/>
                    <a:pt x="1167" y="2048"/>
                    <a:pt x="1096" y="1989"/>
                  </a:cubicBezTo>
                  <a:cubicBezTo>
                    <a:pt x="1066" y="1972"/>
                    <a:pt x="1035" y="1964"/>
                    <a:pt x="1005" y="1964"/>
                  </a:cubicBezTo>
                  <a:cubicBezTo>
                    <a:pt x="950" y="1964"/>
                    <a:pt x="896" y="1990"/>
                    <a:pt x="858" y="2036"/>
                  </a:cubicBezTo>
                  <a:cubicBezTo>
                    <a:pt x="274" y="2894"/>
                    <a:pt x="1" y="3953"/>
                    <a:pt x="108" y="5013"/>
                  </a:cubicBezTo>
                  <a:cubicBezTo>
                    <a:pt x="215" y="6073"/>
                    <a:pt x="679" y="7085"/>
                    <a:pt x="1429" y="7823"/>
                  </a:cubicBezTo>
                  <a:cubicBezTo>
                    <a:pt x="2322" y="8716"/>
                    <a:pt x="3501" y="9168"/>
                    <a:pt x="4680" y="9168"/>
                  </a:cubicBezTo>
                  <a:cubicBezTo>
                    <a:pt x="5858" y="9168"/>
                    <a:pt x="7025" y="8716"/>
                    <a:pt x="7918" y="7823"/>
                  </a:cubicBezTo>
                  <a:cubicBezTo>
                    <a:pt x="8787" y="6966"/>
                    <a:pt x="9264" y="5799"/>
                    <a:pt x="9264" y="4584"/>
                  </a:cubicBezTo>
                  <a:cubicBezTo>
                    <a:pt x="9264" y="3358"/>
                    <a:pt x="8787" y="2203"/>
                    <a:pt x="7906" y="1334"/>
                  </a:cubicBezTo>
                  <a:cubicBezTo>
                    <a:pt x="7049" y="477"/>
                    <a:pt x="5882" y="0"/>
                    <a:pt x="46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9"/>
            <p:cNvSpPr/>
            <p:nvPr/>
          </p:nvSpPr>
          <p:spPr>
            <a:xfrm>
              <a:off x="7408948" y="3652316"/>
              <a:ext cx="259407" cy="236257"/>
            </a:xfrm>
            <a:custGeom>
              <a:avLst/>
              <a:gdLst/>
              <a:ahLst/>
              <a:cxnLst/>
              <a:rect l="l" t="t" r="r" b="b"/>
              <a:pathLst>
                <a:path w="8169" h="7440" extrusionOk="0">
                  <a:moveTo>
                    <a:pt x="4085" y="319"/>
                  </a:moveTo>
                  <a:cubicBezTo>
                    <a:pt x="4942" y="319"/>
                    <a:pt x="5823" y="653"/>
                    <a:pt x="6478" y="1319"/>
                  </a:cubicBezTo>
                  <a:cubicBezTo>
                    <a:pt x="7800" y="2653"/>
                    <a:pt x="7800" y="4796"/>
                    <a:pt x="6478" y="6117"/>
                  </a:cubicBezTo>
                  <a:cubicBezTo>
                    <a:pt x="5817" y="6778"/>
                    <a:pt x="4951" y="7109"/>
                    <a:pt x="4083" y="7109"/>
                  </a:cubicBezTo>
                  <a:cubicBezTo>
                    <a:pt x="3216" y="7109"/>
                    <a:pt x="2346" y="6778"/>
                    <a:pt x="1680" y="6117"/>
                  </a:cubicBezTo>
                  <a:cubicBezTo>
                    <a:pt x="358" y="4796"/>
                    <a:pt x="358" y="2653"/>
                    <a:pt x="1680" y="1319"/>
                  </a:cubicBezTo>
                  <a:cubicBezTo>
                    <a:pt x="2335" y="664"/>
                    <a:pt x="3216" y="319"/>
                    <a:pt x="4085" y="319"/>
                  </a:cubicBezTo>
                  <a:close/>
                  <a:moveTo>
                    <a:pt x="4088" y="1"/>
                  </a:moveTo>
                  <a:cubicBezTo>
                    <a:pt x="3132" y="1"/>
                    <a:pt x="2174" y="361"/>
                    <a:pt x="1442" y="1081"/>
                  </a:cubicBezTo>
                  <a:cubicBezTo>
                    <a:pt x="1" y="2534"/>
                    <a:pt x="1" y="4891"/>
                    <a:pt x="1442" y="6356"/>
                  </a:cubicBezTo>
                  <a:cubicBezTo>
                    <a:pt x="2180" y="7082"/>
                    <a:pt x="3120" y="7439"/>
                    <a:pt x="4085" y="7439"/>
                  </a:cubicBezTo>
                  <a:cubicBezTo>
                    <a:pt x="5037" y="7439"/>
                    <a:pt x="5978" y="7082"/>
                    <a:pt x="6716" y="6356"/>
                  </a:cubicBezTo>
                  <a:cubicBezTo>
                    <a:pt x="8169" y="4891"/>
                    <a:pt x="8169" y="2546"/>
                    <a:pt x="6716" y="1081"/>
                  </a:cubicBezTo>
                  <a:cubicBezTo>
                    <a:pt x="5996" y="361"/>
                    <a:pt x="5043" y="1"/>
                    <a:pt x="40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9"/>
            <p:cNvSpPr/>
            <p:nvPr/>
          </p:nvSpPr>
          <p:spPr>
            <a:xfrm>
              <a:off x="7487986" y="3560925"/>
              <a:ext cx="274522" cy="259565"/>
            </a:xfrm>
            <a:custGeom>
              <a:avLst/>
              <a:gdLst/>
              <a:ahLst/>
              <a:cxnLst/>
              <a:rect l="l" t="t" r="r" b="b"/>
              <a:pathLst>
                <a:path w="8645" h="8174" extrusionOk="0">
                  <a:moveTo>
                    <a:pt x="3614" y="0"/>
                  </a:moveTo>
                  <a:cubicBezTo>
                    <a:pt x="2438" y="0"/>
                    <a:pt x="1262" y="447"/>
                    <a:pt x="369" y="1340"/>
                  </a:cubicBezTo>
                  <a:cubicBezTo>
                    <a:pt x="262" y="1447"/>
                    <a:pt x="167" y="1566"/>
                    <a:pt x="60" y="1685"/>
                  </a:cubicBezTo>
                  <a:cubicBezTo>
                    <a:pt x="0" y="1756"/>
                    <a:pt x="12" y="1864"/>
                    <a:pt x="84" y="1923"/>
                  </a:cubicBezTo>
                  <a:cubicBezTo>
                    <a:pt x="118" y="1948"/>
                    <a:pt x="155" y="1960"/>
                    <a:pt x="191" y="1960"/>
                  </a:cubicBezTo>
                  <a:cubicBezTo>
                    <a:pt x="240" y="1960"/>
                    <a:pt x="287" y="1936"/>
                    <a:pt x="322" y="1887"/>
                  </a:cubicBezTo>
                  <a:cubicBezTo>
                    <a:pt x="417" y="1792"/>
                    <a:pt x="500" y="1685"/>
                    <a:pt x="608" y="1578"/>
                  </a:cubicBezTo>
                  <a:cubicBezTo>
                    <a:pt x="1435" y="750"/>
                    <a:pt x="2524" y="337"/>
                    <a:pt x="3614" y="337"/>
                  </a:cubicBezTo>
                  <a:cubicBezTo>
                    <a:pt x="4703" y="337"/>
                    <a:pt x="5793" y="750"/>
                    <a:pt x="6620" y="1578"/>
                  </a:cubicBezTo>
                  <a:cubicBezTo>
                    <a:pt x="8275" y="3233"/>
                    <a:pt x="8275" y="5936"/>
                    <a:pt x="6620" y="7591"/>
                  </a:cubicBezTo>
                  <a:cubicBezTo>
                    <a:pt x="6513" y="7698"/>
                    <a:pt x="6418" y="7781"/>
                    <a:pt x="6311" y="7876"/>
                  </a:cubicBezTo>
                  <a:cubicBezTo>
                    <a:pt x="6239" y="7936"/>
                    <a:pt x="6215" y="8043"/>
                    <a:pt x="6275" y="8114"/>
                  </a:cubicBezTo>
                  <a:cubicBezTo>
                    <a:pt x="6311" y="8162"/>
                    <a:pt x="6358" y="8174"/>
                    <a:pt x="6418" y="8174"/>
                  </a:cubicBezTo>
                  <a:cubicBezTo>
                    <a:pt x="6454" y="8174"/>
                    <a:pt x="6489" y="8162"/>
                    <a:pt x="6513" y="8126"/>
                  </a:cubicBezTo>
                  <a:cubicBezTo>
                    <a:pt x="6632" y="8043"/>
                    <a:pt x="6751" y="7936"/>
                    <a:pt x="6858" y="7817"/>
                  </a:cubicBezTo>
                  <a:cubicBezTo>
                    <a:pt x="8644" y="6031"/>
                    <a:pt x="8644" y="3126"/>
                    <a:pt x="6858" y="1340"/>
                  </a:cubicBezTo>
                  <a:cubicBezTo>
                    <a:pt x="5965" y="447"/>
                    <a:pt x="4790" y="0"/>
                    <a:pt x="36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9"/>
            <p:cNvSpPr/>
            <p:nvPr/>
          </p:nvSpPr>
          <p:spPr>
            <a:xfrm>
              <a:off x="7691758" y="3669559"/>
              <a:ext cx="34073" cy="102918"/>
            </a:xfrm>
            <a:custGeom>
              <a:avLst/>
              <a:gdLst/>
              <a:ahLst/>
              <a:cxnLst/>
              <a:rect l="l" t="t" r="r" b="b"/>
              <a:pathLst>
                <a:path w="1073" h="3241" extrusionOk="0">
                  <a:moveTo>
                    <a:pt x="589" y="1"/>
                  </a:moveTo>
                  <a:cubicBezTo>
                    <a:pt x="580" y="1"/>
                    <a:pt x="570" y="1"/>
                    <a:pt x="560" y="2"/>
                  </a:cubicBezTo>
                  <a:cubicBezTo>
                    <a:pt x="477" y="38"/>
                    <a:pt x="429" y="121"/>
                    <a:pt x="441" y="217"/>
                  </a:cubicBezTo>
                  <a:cubicBezTo>
                    <a:pt x="715" y="1157"/>
                    <a:pt x="560" y="2145"/>
                    <a:pt x="37" y="2967"/>
                  </a:cubicBezTo>
                  <a:cubicBezTo>
                    <a:pt x="1" y="3038"/>
                    <a:pt x="13" y="3146"/>
                    <a:pt x="84" y="3205"/>
                  </a:cubicBezTo>
                  <a:cubicBezTo>
                    <a:pt x="120" y="3217"/>
                    <a:pt x="144" y="3241"/>
                    <a:pt x="167" y="3241"/>
                  </a:cubicBezTo>
                  <a:cubicBezTo>
                    <a:pt x="239" y="3241"/>
                    <a:pt x="275" y="3205"/>
                    <a:pt x="310" y="3158"/>
                  </a:cubicBezTo>
                  <a:cubicBezTo>
                    <a:pt x="906" y="2265"/>
                    <a:pt x="1072" y="1169"/>
                    <a:pt x="775" y="121"/>
                  </a:cubicBezTo>
                  <a:cubicBezTo>
                    <a:pt x="743" y="47"/>
                    <a:pt x="672" y="1"/>
                    <a:pt x="5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9"/>
            <p:cNvSpPr/>
            <p:nvPr/>
          </p:nvSpPr>
          <p:spPr>
            <a:xfrm>
              <a:off x="7536000" y="3588139"/>
              <a:ext cx="173192" cy="72052"/>
            </a:xfrm>
            <a:custGeom>
              <a:avLst/>
              <a:gdLst/>
              <a:ahLst/>
              <a:cxnLst/>
              <a:rect l="l" t="t" r="r" b="b"/>
              <a:pathLst>
                <a:path w="5454" h="2269" extrusionOk="0">
                  <a:moveTo>
                    <a:pt x="2121" y="0"/>
                  </a:moveTo>
                  <a:cubicBezTo>
                    <a:pt x="1410" y="0"/>
                    <a:pt x="707" y="204"/>
                    <a:pt x="108" y="590"/>
                  </a:cubicBezTo>
                  <a:cubicBezTo>
                    <a:pt x="36" y="638"/>
                    <a:pt x="0" y="733"/>
                    <a:pt x="60" y="828"/>
                  </a:cubicBezTo>
                  <a:cubicBezTo>
                    <a:pt x="91" y="874"/>
                    <a:pt x="147" y="906"/>
                    <a:pt x="205" y="906"/>
                  </a:cubicBezTo>
                  <a:cubicBezTo>
                    <a:pt x="237" y="906"/>
                    <a:pt x="269" y="897"/>
                    <a:pt x="298" y="876"/>
                  </a:cubicBezTo>
                  <a:cubicBezTo>
                    <a:pt x="841" y="534"/>
                    <a:pt x="1478" y="344"/>
                    <a:pt x="2123" y="344"/>
                  </a:cubicBezTo>
                  <a:cubicBezTo>
                    <a:pt x="2241" y="344"/>
                    <a:pt x="2359" y="351"/>
                    <a:pt x="2477" y="364"/>
                  </a:cubicBezTo>
                  <a:cubicBezTo>
                    <a:pt x="3251" y="435"/>
                    <a:pt x="3977" y="792"/>
                    <a:pt x="4513" y="1328"/>
                  </a:cubicBezTo>
                  <a:cubicBezTo>
                    <a:pt x="4763" y="1590"/>
                    <a:pt x="4977" y="1864"/>
                    <a:pt x="5120" y="2185"/>
                  </a:cubicBezTo>
                  <a:cubicBezTo>
                    <a:pt x="5156" y="2245"/>
                    <a:pt x="5215" y="2269"/>
                    <a:pt x="5275" y="2269"/>
                  </a:cubicBezTo>
                  <a:cubicBezTo>
                    <a:pt x="5299" y="2269"/>
                    <a:pt x="5323" y="2269"/>
                    <a:pt x="5346" y="2257"/>
                  </a:cubicBezTo>
                  <a:cubicBezTo>
                    <a:pt x="5418" y="2197"/>
                    <a:pt x="5453" y="2102"/>
                    <a:pt x="5406" y="2019"/>
                  </a:cubicBezTo>
                  <a:cubicBezTo>
                    <a:pt x="5227" y="1673"/>
                    <a:pt x="5001" y="1364"/>
                    <a:pt x="4739" y="1102"/>
                  </a:cubicBezTo>
                  <a:cubicBezTo>
                    <a:pt x="4144" y="507"/>
                    <a:pt x="3334" y="114"/>
                    <a:pt x="2489" y="18"/>
                  </a:cubicBezTo>
                  <a:cubicBezTo>
                    <a:pt x="2366" y="6"/>
                    <a:pt x="2243" y="0"/>
                    <a:pt x="21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9"/>
            <p:cNvSpPr/>
            <p:nvPr/>
          </p:nvSpPr>
          <p:spPr>
            <a:xfrm>
              <a:off x="7501228" y="3699472"/>
              <a:ext cx="75640" cy="141437"/>
            </a:xfrm>
            <a:custGeom>
              <a:avLst/>
              <a:gdLst/>
              <a:ahLst/>
              <a:cxnLst/>
              <a:rect l="l" t="t" r="r" b="b"/>
              <a:pathLst>
                <a:path w="2382" h="4454" extrusionOk="0">
                  <a:moveTo>
                    <a:pt x="1012" y="692"/>
                  </a:moveTo>
                  <a:lnTo>
                    <a:pt x="1012" y="2061"/>
                  </a:lnTo>
                  <a:cubicBezTo>
                    <a:pt x="607" y="2001"/>
                    <a:pt x="310" y="1715"/>
                    <a:pt x="310" y="1370"/>
                  </a:cubicBezTo>
                  <a:cubicBezTo>
                    <a:pt x="310" y="1025"/>
                    <a:pt x="607" y="763"/>
                    <a:pt x="1012" y="692"/>
                  </a:cubicBezTo>
                  <a:close/>
                  <a:moveTo>
                    <a:pt x="1357" y="2418"/>
                  </a:moveTo>
                  <a:cubicBezTo>
                    <a:pt x="1750" y="2477"/>
                    <a:pt x="2048" y="2751"/>
                    <a:pt x="2048" y="3097"/>
                  </a:cubicBezTo>
                  <a:cubicBezTo>
                    <a:pt x="2048" y="3430"/>
                    <a:pt x="1738" y="3704"/>
                    <a:pt x="1357" y="3763"/>
                  </a:cubicBezTo>
                  <a:lnTo>
                    <a:pt x="1357" y="2418"/>
                  </a:lnTo>
                  <a:close/>
                  <a:moveTo>
                    <a:pt x="1191" y="1"/>
                  </a:moveTo>
                  <a:cubicBezTo>
                    <a:pt x="1095" y="1"/>
                    <a:pt x="1024" y="72"/>
                    <a:pt x="1024" y="168"/>
                  </a:cubicBezTo>
                  <a:lnTo>
                    <a:pt x="1024" y="358"/>
                  </a:lnTo>
                  <a:cubicBezTo>
                    <a:pt x="441" y="430"/>
                    <a:pt x="0" y="870"/>
                    <a:pt x="0" y="1370"/>
                  </a:cubicBezTo>
                  <a:cubicBezTo>
                    <a:pt x="0" y="1882"/>
                    <a:pt x="441" y="2323"/>
                    <a:pt x="1024" y="2382"/>
                  </a:cubicBezTo>
                  <a:lnTo>
                    <a:pt x="1024" y="3763"/>
                  </a:lnTo>
                  <a:cubicBezTo>
                    <a:pt x="619" y="3704"/>
                    <a:pt x="322" y="3430"/>
                    <a:pt x="322" y="3085"/>
                  </a:cubicBezTo>
                  <a:cubicBezTo>
                    <a:pt x="322" y="2989"/>
                    <a:pt x="250" y="2918"/>
                    <a:pt x="167" y="2918"/>
                  </a:cubicBezTo>
                  <a:cubicBezTo>
                    <a:pt x="71" y="2918"/>
                    <a:pt x="0" y="2989"/>
                    <a:pt x="0" y="3085"/>
                  </a:cubicBezTo>
                  <a:cubicBezTo>
                    <a:pt x="0" y="3609"/>
                    <a:pt x="441" y="4037"/>
                    <a:pt x="1024" y="4097"/>
                  </a:cubicBezTo>
                  <a:lnTo>
                    <a:pt x="1024" y="4287"/>
                  </a:lnTo>
                  <a:cubicBezTo>
                    <a:pt x="1024" y="4371"/>
                    <a:pt x="1095" y="4454"/>
                    <a:pt x="1191" y="4454"/>
                  </a:cubicBezTo>
                  <a:cubicBezTo>
                    <a:pt x="1274" y="4454"/>
                    <a:pt x="1357" y="4371"/>
                    <a:pt x="1357" y="4287"/>
                  </a:cubicBezTo>
                  <a:lnTo>
                    <a:pt x="1357" y="4097"/>
                  </a:lnTo>
                  <a:cubicBezTo>
                    <a:pt x="1929" y="4025"/>
                    <a:pt x="2381" y="3585"/>
                    <a:pt x="2381" y="3085"/>
                  </a:cubicBezTo>
                  <a:cubicBezTo>
                    <a:pt x="2381" y="2573"/>
                    <a:pt x="1929" y="2144"/>
                    <a:pt x="1357" y="2073"/>
                  </a:cubicBezTo>
                  <a:lnTo>
                    <a:pt x="1357" y="692"/>
                  </a:lnTo>
                  <a:cubicBezTo>
                    <a:pt x="1750" y="751"/>
                    <a:pt x="2048" y="1025"/>
                    <a:pt x="2048" y="1370"/>
                  </a:cubicBezTo>
                  <a:cubicBezTo>
                    <a:pt x="2048" y="1465"/>
                    <a:pt x="2131" y="1537"/>
                    <a:pt x="2215" y="1537"/>
                  </a:cubicBezTo>
                  <a:cubicBezTo>
                    <a:pt x="2298" y="1537"/>
                    <a:pt x="2381" y="1465"/>
                    <a:pt x="2381" y="1370"/>
                  </a:cubicBezTo>
                  <a:cubicBezTo>
                    <a:pt x="2381" y="846"/>
                    <a:pt x="1929" y="418"/>
                    <a:pt x="1345" y="358"/>
                  </a:cubicBezTo>
                  <a:lnTo>
                    <a:pt x="1345" y="168"/>
                  </a:lnTo>
                  <a:cubicBezTo>
                    <a:pt x="1345" y="72"/>
                    <a:pt x="1274" y="1"/>
                    <a:pt x="11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5" name="Google Shape;375;p39"/>
          <p:cNvGrpSpPr/>
          <p:nvPr/>
        </p:nvGrpSpPr>
        <p:grpSpPr>
          <a:xfrm>
            <a:off x="7582695" y="3013069"/>
            <a:ext cx="505398" cy="333919"/>
            <a:chOff x="5206262" y="4174817"/>
            <a:chExt cx="397763" cy="262804"/>
          </a:xfrm>
        </p:grpSpPr>
        <p:sp>
          <p:nvSpPr>
            <p:cNvPr id="376" name="Google Shape;376;p39"/>
            <p:cNvSpPr/>
            <p:nvPr/>
          </p:nvSpPr>
          <p:spPr>
            <a:xfrm>
              <a:off x="5206262" y="4177104"/>
              <a:ext cx="397763" cy="260518"/>
            </a:xfrm>
            <a:custGeom>
              <a:avLst/>
              <a:gdLst/>
              <a:ahLst/>
              <a:cxnLst/>
              <a:rect l="l" t="t" r="r" b="b"/>
              <a:pathLst>
                <a:path w="12526" h="8204" extrusionOk="0">
                  <a:moveTo>
                    <a:pt x="3655" y="381"/>
                  </a:moveTo>
                  <a:cubicBezTo>
                    <a:pt x="3989" y="381"/>
                    <a:pt x="4298" y="500"/>
                    <a:pt x="4536" y="738"/>
                  </a:cubicBezTo>
                  <a:lnTo>
                    <a:pt x="7049" y="3120"/>
                  </a:lnTo>
                  <a:lnTo>
                    <a:pt x="5644" y="3120"/>
                  </a:lnTo>
                  <a:lnTo>
                    <a:pt x="3512" y="381"/>
                  </a:lnTo>
                  <a:close/>
                  <a:moveTo>
                    <a:pt x="10585" y="3477"/>
                  </a:moveTo>
                  <a:cubicBezTo>
                    <a:pt x="10882" y="3501"/>
                    <a:pt x="11156" y="3620"/>
                    <a:pt x="11382" y="3846"/>
                  </a:cubicBezTo>
                  <a:lnTo>
                    <a:pt x="11502" y="3965"/>
                  </a:lnTo>
                  <a:lnTo>
                    <a:pt x="10763" y="3965"/>
                  </a:lnTo>
                  <a:lnTo>
                    <a:pt x="10763" y="3953"/>
                  </a:lnTo>
                  <a:cubicBezTo>
                    <a:pt x="10656" y="3953"/>
                    <a:pt x="10585" y="3858"/>
                    <a:pt x="10585" y="3775"/>
                  </a:cubicBezTo>
                  <a:lnTo>
                    <a:pt x="10585" y="3477"/>
                  </a:lnTo>
                  <a:close/>
                  <a:moveTo>
                    <a:pt x="7906" y="4263"/>
                  </a:moveTo>
                  <a:lnTo>
                    <a:pt x="4536" y="7430"/>
                  </a:lnTo>
                  <a:cubicBezTo>
                    <a:pt x="4298" y="7656"/>
                    <a:pt x="3989" y="7787"/>
                    <a:pt x="3655" y="7787"/>
                  </a:cubicBezTo>
                  <a:lnTo>
                    <a:pt x="3512" y="7787"/>
                  </a:lnTo>
                  <a:lnTo>
                    <a:pt x="6263" y="4263"/>
                  </a:lnTo>
                  <a:close/>
                  <a:moveTo>
                    <a:pt x="3381" y="0"/>
                  </a:moveTo>
                  <a:cubicBezTo>
                    <a:pt x="3262" y="0"/>
                    <a:pt x="3155" y="60"/>
                    <a:pt x="3108" y="179"/>
                  </a:cubicBezTo>
                  <a:cubicBezTo>
                    <a:pt x="3060" y="286"/>
                    <a:pt x="3060" y="405"/>
                    <a:pt x="3143" y="512"/>
                  </a:cubicBezTo>
                  <a:lnTo>
                    <a:pt x="5167" y="3120"/>
                  </a:lnTo>
                  <a:lnTo>
                    <a:pt x="2512" y="3120"/>
                  </a:lnTo>
                  <a:cubicBezTo>
                    <a:pt x="2405" y="3120"/>
                    <a:pt x="2310" y="3060"/>
                    <a:pt x="2250" y="2965"/>
                  </a:cubicBezTo>
                  <a:lnTo>
                    <a:pt x="1429" y="1536"/>
                  </a:lnTo>
                  <a:cubicBezTo>
                    <a:pt x="1310" y="1334"/>
                    <a:pt x="1084" y="1215"/>
                    <a:pt x="845" y="1215"/>
                  </a:cubicBezTo>
                  <a:lnTo>
                    <a:pt x="310" y="1215"/>
                  </a:lnTo>
                  <a:cubicBezTo>
                    <a:pt x="143" y="1215"/>
                    <a:pt x="0" y="1346"/>
                    <a:pt x="0" y="1524"/>
                  </a:cubicBezTo>
                  <a:lnTo>
                    <a:pt x="0" y="4394"/>
                  </a:lnTo>
                  <a:cubicBezTo>
                    <a:pt x="0" y="4763"/>
                    <a:pt x="310" y="5084"/>
                    <a:pt x="679" y="5084"/>
                  </a:cubicBezTo>
                  <a:lnTo>
                    <a:pt x="2262" y="5084"/>
                  </a:lnTo>
                  <a:cubicBezTo>
                    <a:pt x="2369" y="5084"/>
                    <a:pt x="2441" y="4989"/>
                    <a:pt x="2441" y="4906"/>
                  </a:cubicBezTo>
                  <a:cubicBezTo>
                    <a:pt x="2441" y="4810"/>
                    <a:pt x="2346" y="4727"/>
                    <a:pt x="2262" y="4727"/>
                  </a:cubicBezTo>
                  <a:lnTo>
                    <a:pt x="679" y="4727"/>
                  </a:lnTo>
                  <a:cubicBezTo>
                    <a:pt x="500" y="4727"/>
                    <a:pt x="369" y="4572"/>
                    <a:pt x="369" y="4406"/>
                  </a:cubicBezTo>
                  <a:lnTo>
                    <a:pt x="369" y="1596"/>
                  </a:lnTo>
                  <a:lnTo>
                    <a:pt x="845" y="1596"/>
                  </a:lnTo>
                  <a:cubicBezTo>
                    <a:pt x="965" y="1596"/>
                    <a:pt x="1060" y="1655"/>
                    <a:pt x="1119" y="1750"/>
                  </a:cubicBezTo>
                  <a:lnTo>
                    <a:pt x="1929" y="3179"/>
                  </a:lnTo>
                  <a:cubicBezTo>
                    <a:pt x="2048" y="3382"/>
                    <a:pt x="2274" y="3513"/>
                    <a:pt x="2512" y="3513"/>
                  </a:cubicBezTo>
                  <a:lnTo>
                    <a:pt x="10192" y="3513"/>
                  </a:lnTo>
                  <a:lnTo>
                    <a:pt x="10192" y="3834"/>
                  </a:lnTo>
                  <a:cubicBezTo>
                    <a:pt x="10192" y="4132"/>
                    <a:pt x="10442" y="4382"/>
                    <a:pt x="10740" y="4382"/>
                  </a:cubicBezTo>
                  <a:lnTo>
                    <a:pt x="11835" y="4382"/>
                  </a:lnTo>
                  <a:lnTo>
                    <a:pt x="12049" y="4620"/>
                  </a:lnTo>
                  <a:cubicBezTo>
                    <a:pt x="12085" y="4644"/>
                    <a:pt x="12109" y="4703"/>
                    <a:pt x="12133" y="4751"/>
                  </a:cubicBezTo>
                  <a:lnTo>
                    <a:pt x="7942" y="4751"/>
                  </a:lnTo>
                  <a:lnTo>
                    <a:pt x="8454" y="4275"/>
                  </a:lnTo>
                  <a:cubicBezTo>
                    <a:pt x="8513" y="4227"/>
                    <a:pt x="8525" y="4144"/>
                    <a:pt x="8501" y="4072"/>
                  </a:cubicBezTo>
                  <a:cubicBezTo>
                    <a:pt x="8465" y="3989"/>
                    <a:pt x="8406" y="3953"/>
                    <a:pt x="8334" y="3953"/>
                  </a:cubicBezTo>
                  <a:lnTo>
                    <a:pt x="6203" y="3953"/>
                  </a:lnTo>
                  <a:cubicBezTo>
                    <a:pt x="6120" y="3953"/>
                    <a:pt x="6025" y="3989"/>
                    <a:pt x="5965" y="4072"/>
                  </a:cubicBezTo>
                  <a:lnTo>
                    <a:pt x="5441" y="4739"/>
                  </a:lnTo>
                  <a:lnTo>
                    <a:pt x="3120" y="4739"/>
                  </a:lnTo>
                  <a:cubicBezTo>
                    <a:pt x="3024" y="4739"/>
                    <a:pt x="2941" y="4822"/>
                    <a:pt x="2941" y="4918"/>
                  </a:cubicBezTo>
                  <a:cubicBezTo>
                    <a:pt x="2941" y="5001"/>
                    <a:pt x="3036" y="5096"/>
                    <a:pt x="3120" y="5096"/>
                  </a:cubicBezTo>
                  <a:lnTo>
                    <a:pt x="5167" y="5096"/>
                  </a:lnTo>
                  <a:lnTo>
                    <a:pt x="3143" y="7704"/>
                  </a:lnTo>
                  <a:cubicBezTo>
                    <a:pt x="3060" y="7787"/>
                    <a:pt x="3048" y="7918"/>
                    <a:pt x="3108" y="8025"/>
                  </a:cubicBezTo>
                  <a:cubicBezTo>
                    <a:pt x="3155" y="8132"/>
                    <a:pt x="3274" y="8204"/>
                    <a:pt x="3381" y="8204"/>
                  </a:cubicBezTo>
                  <a:lnTo>
                    <a:pt x="3643" y="8204"/>
                  </a:lnTo>
                  <a:cubicBezTo>
                    <a:pt x="4060" y="8204"/>
                    <a:pt x="4477" y="8037"/>
                    <a:pt x="4775" y="7763"/>
                  </a:cubicBezTo>
                  <a:lnTo>
                    <a:pt x="7572" y="5108"/>
                  </a:lnTo>
                  <a:lnTo>
                    <a:pt x="12252" y="5108"/>
                  </a:lnTo>
                  <a:cubicBezTo>
                    <a:pt x="12395" y="5108"/>
                    <a:pt x="12525" y="4989"/>
                    <a:pt x="12525" y="4822"/>
                  </a:cubicBezTo>
                  <a:cubicBezTo>
                    <a:pt x="12525" y="4584"/>
                    <a:pt x="12466" y="4406"/>
                    <a:pt x="12335" y="4286"/>
                  </a:cubicBezTo>
                  <a:lnTo>
                    <a:pt x="11621" y="3572"/>
                  </a:lnTo>
                  <a:cubicBezTo>
                    <a:pt x="11311" y="3263"/>
                    <a:pt x="10894" y="3096"/>
                    <a:pt x="10466" y="3096"/>
                  </a:cubicBezTo>
                  <a:lnTo>
                    <a:pt x="7572" y="3096"/>
                  </a:lnTo>
                  <a:lnTo>
                    <a:pt x="4775" y="453"/>
                  </a:lnTo>
                  <a:cubicBezTo>
                    <a:pt x="4465" y="155"/>
                    <a:pt x="4060" y="0"/>
                    <a:pt x="36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9"/>
            <p:cNvSpPr/>
            <p:nvPr/>
          </p:nvSpPr>
          <p:spPr>
            <a:xfrm>
              <a:off x="5434231" y="4174817"/>
              <a:ext cx="167539" cy="70369"/>
            </a:xfrm>
            <a:custGeom>
              <a:avLst/>
              <a:gdLst/>
              <a:ahLst/>
              <a:cxnLst/>
              <a:rect l="l" t="t" r="r" b="b"/>
              <a:pathLst>
                <a:path w="5276" h="2216" extrusionOk="0">
                  <a:moveTo>
                    <a:pt x="2596" y="1"/>
                  </a:moveTo>
                  <a:cubicBezTo>
                    <a:pt x="1965" y="1"/>
                    <a:pt x="1417" y="418"/>
                    <a:pt x="1251" y="1013"/>
                  </a:cubicBezTo>
                  <a:cubicBezTo>
                    <a:pt x="1179" y="1001"/>
                    <a:pt x="1108" y="1001"/>
                    <a:pt x="1048" y="1001"/>
                  </a:cubicBezTo>
                  <a:cubicBezTo>
                    <a:pt x="465" y="1001"/>
                    <a:pt x="1" y="1465"/>
                    <a:pt x="1" y="2037"/>
                  </a:cubicBezTo>
                  <a:cubicBezTo>
                    <a:pt x="24" y="2132"/>
                    <a:pt x="96" y="2203"/>
                    <a:pt x="203" y="2203"/>
                  </a:cubicBezTo>
                  <a:lnTo>
                    <a:pt x="3358" y="2203"/>
                  </a:lnTo>
                  <a:cubicBezTo>
                    <a:pt x="3465" y="2203"/>
                    <a:pt x="3537" y="2120"/>
                    <a:pt x="3537" y="2025"/>
                  </a:cubicBezTo>
                  <a:cubicBezTo>
                    <a:pt x="3537" y="1918"/>
                    <a:pt x="3441" y="1846"/>
                    <a:pt x="3358" y="1846"/>
                  </a:cubicBezTo>
                  <a:lnTo>
                    <a:pt x="405" y="1846"/>
                  </a:lnTo>
                  <a:cubicBezTo>
                    <a:pt x="489" y="1561"/>
                    <a:pt x="751" y="1358"/>
                    <a:pt x="1048" y="1358"/>
                  </a:cubicBezTo>
                  <a:cubicBezTo>
                    <a:pt x="1144" y="1358"/>
                    <a:pt x="1239" y="1370"/>
                    <a:pt x="1334" y="1418"/>
                  </a:cubicBezTo>
                  <a:cubicBezTo>
                    <a:pt x="1359" y="1428"/>
                    <a:pt x="1384" y="1431"/>
                    <a:pt x="1409" y="1431"/>
                  </a:cubicBezTo>
                  <a:cubicBezTo>
                    <a:pt x="1442" y="1431"/>
                    <a:pt x="1473" y="1425"/>
                    <a:pt x="1501" y="1418"/>
                  </a:cubicBezTo>
                  <a:cubicBezTo>
                    <a:pt x="1536" y="1382"/>
                    <a:pt x="1584" y="1346"/>
                    <a:pt x="1584" y="1287"/>
                  </a:cubicBezTo>
                  <a:cubicBezTo>
                    <a:pt x="1644" y="763"/>
                    <a:pt x="2096" y="370"/>
                    <a:pt x="2608" y="370"/>
                  </a:cubicBezTo>
                  <a:cubicBezTo>
                    <a:pt x="3084" y="370"/>
                    <a:pt x="3489" y="691"/>
                    <a:pt x="3608" y="1144"/>
                  </a:cubicBezTo>
                  <a:cubicBezTo>
                    <a:pt x="3620" y="1191"/>
                    <a:pt x="3656" y="1239"/>
                    <a:pt x="3703" y="1263"/>
                  </a:cubicBezTo>
                  <a:cubicBezTo>
                    <a:pt x="3726" y="1286"/>
                    <a:pt x="3758" y="1294"/>
                    <a:pt x="3791" y="1294"/>
                  </a:cubicBezTo>
                  <a:cubicBezTo>
                    <a:pt x="3810" y="1294"/>
                    <a:pt x="3829" y="1291"/>
                    <a:pt x="3846" y="1287"/>
                  </a:cubicBezTo>
                  <a:cubicBezTo>
                    <a:pt x="3930" y="1251"/>
                    <a:pt x="4025" y="1239"/>
                    <a:pt x="4120" y="1239"/>
                  </a:cubicBezTo>
                  <a:cubicBezTo>
                    <a:pt x="4501" y="1239"/>
                    <a:pt x="4811" y="1501"/>
                    <a:pt x="4906" y="1858"/>
                  </a:cubicBezTo>
                  <a:lnTo>
                    <a:pt x="4215" y="1858"/>
                  </a:lnTo>
                  <a:cubicBezTo>
                    <a:pt x="4120" y="1858"/>
                    <a:pt x="4037" y="1953"/>
                    <a:pt x="4037" y="2037"/>
                  </a:cubicBezTo>
                  <a:cubicBezTo>
                    <a:pt x="4037" y="2132"/>
                    <a:pt x="4132" y="2215"/>
                    <a:pt x="4215" y="2215"/>
                  </a:cubicBezTo>
                  <a:lnTo>
                    <a:pt x="5096" y="2215"/>
                  </a:lnTo>
                  <a:cubicBezTo>
                    <a:pt x="5204" y="2215"/>
                    <a:pt x="5275" y="2132"/>
                    <a:pt x="5275" y="2037"/>
                  </a:cubicBezTo>
                  <a:cubicBezTo>
                    <a:pt x="5275" y="1406"/>
                    <a:pt x="4751" y="870"/>
                    <a:pt x="4096" y="870"/>
                  </a:cubicBezTo>
                  <a:cubicBezTo>
                    <a:pt x="4025" y="870"/>
                    <a:pt x="3965" y="870"/>
                    <a:pt x="3894" y="882"/>
                  </a:cubicBezTo>
                  <a:cubicBezTo>
                    <a:pt x="3680" y="358"/>
                    <a:pt x="3180" y="1"/>
                    <a:pt x="25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9"/>
            <p:cNvSpPr/>
            <p:nvPr/>
          </p:nvSpPr>
          <p:spPr>
            <a:xfrm>
              <a:off x="5360877" y="4298852"/>
              <a:ext cx="15147" cy="15147"/>
            </a:xfrm>
            <a:custGeom>
              <a:avLst/>
              <a:gdLst/>
              <a:ahLst/>
              <a:cxnLst/>
              <a:rect l="l" t="t" r="r" b="b"/>
              <a:pathLst>
                <a:path w="477" h="477" extrusionOk="0">
                  <a:moveTo>
                    <a:pt x="239" y="0"/>
                  </a:moveTo>
                  <a:cubicBezTo>
                    <a:pt x="96" y="0"/>
                    <a:pt x="1" y="95"/>
                    <a:pt x="1" y="238"/>
                  </a:cubicBezTo>
                  <a:cubicBezTo>
                    <a:pt x="1" y="369"/>
                    <a:pt x="96" y="476"/>
                    <a:pt x="239" y="476"/>
                  </a:cubicBezTo>
                  <a:cubicBezTo>
                    <a:pt x="370" y="476"/>
                    <a:pt x="477" y="381"/>
                    <a:pt x="477" y="238"/>
                  </a:cubicBezTo>
                  <a:cubicBezTo>
                    <a:pt x="477" y="95"/>
                    <a:pt x="370" y="0"/>
                    <a:pt x="2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9"/>
            <p:cNvSpPr/>
            <p:nvPr/>
          </p:nvSpPr>
          <p:spPr>
            <a:xfrm>
              <a:off x="5329503" y="4298852"/>
              <a:ext cx="15147" cy="15147"/>
            </a:xfrm>
            <a:custGeom>
              <a:avLst/>
              <a:gdLst/>
              <a:ahLst/>
              <a:cxnLst/>
              <a:rect l="l" t="t" r="r" b="b"/>
              <a:pathLst>
                <a:path w="477" h="477" extrusionOk="0">
                  <a:moveTo>
                    <a:pt x="239" y="0"/>
                  </a:moveTo>
                  <a:cubicBezTo>
                    <a:pt x="108" y="0"/>
                    <a:pt x="1" y="95"/>
                    <a:pt x="1" y="238"/>
                  </a:cubicBezTo>
                  <a:cubicBezTo>
                    <a:pt x="1" y="369"/>
                    <a:pt x="108" y="476"/>
                    <a:pt x="239" y="476"/>
                  </a:cubicBezTo>
                  <a:cubicBezTo>
                    <a:pt x="370" y="476"/>
                    <a:pt x="477" y="381"/>
                    <a:pt x="477" y="238"/>
                  </a:cubicBezTo>
                  <a:cubicBezTo>
                    <a:pt x="477" y="95"/>
                    <a:pt x="370" y="0"/>
                    <a:pt x="2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9"/>
            <p:cNvSpPr/>
            <p:nvPr/>
          </p:nvSpPr>
          <p:spPr>
            <a:xfrm>
              <a:off x="5298511" y="4299202"/>
              <a:ext cx="14766" cy="15179"/>
            </a:xfrm>
            <a:custGeom>
              <a:avLst/>
              <a:gdLst/>
              <a:ahLst/>
              <a:cxnLst/>
              <a:rect l="l" t="t" r="r" b="b"/>
              <a:pathLst>
                <a:path w="465" h="478" extrusionOk="0">
                  <a:moveTo>
                    <a:pt x="238" y="1"/>
                  </a:moveTo>
                  <a:cubicBezTo>
                    <a:pt x="95" y="1"/>
                    <a:pt x="0" y="108"/>
                    <a:pt x="0" y="239"/>
                  </a:cubicBezTo>
                  <a:cubicBezTo>
                    <a:pt x="0" y="370"/>
                    <a:pt x="95" y="477"/>
                    <a:pt x="238" y="477"/>
                  </a:cubicBezTo>
                  <a:cubicBezTo>
                    <a:pt x="369" y="477"/>
                    <a:pt x="465" y="370"/>
                    <a:pt x="465" y="239"/>
                  </a:cubicBezTo>
                  <a:cubicBezTo>
                    <a:pt x="465" y="108"/>
                    <a:pt x="369" y="1"/>
                    <a:pt x="2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9"/>
            <p:cNvSpPr/>
            <p:nvPr/>
          </p:nvSpPr>
          <p:spPr>
            <a:xfrm>
              <a:off x="5267137" y="4298852"/>
              <a:ext cx="15147" cy="15147"/>
            </a:xfrm>
            <a:custGeom>
              <a:avLst/>
              <a:gdLst/>
              <a:ahLst/>
              <a:cxnLst/>
              <a:rect l="l" t="t" r="r" b="b"/>
              <a:pathLst>
                <a:path w="477" h="477" extrusionOk="0">
                  <a:moveTo>
                    <a:pt x="238" y="0"/>
                  </a:moveTo>
                  <a:cubicBezTo>
                    <a:pt x="107" y="0"/>
                    <a:pt x="0" y="95"/>
                    <a:pt x="0" y="238"/>
                  </a:cubicBezTo>
                  <a:cubicBezTo>
                    <a:pt x="0" y="369"/>
                    <a:pt x="107" y="476"/>
                    <a:pt x="238" y="476"/>
                  </a:cubicBezTo>
                  <a:cubicBezTo>
                    <a:pt x="369" y="476"/>
                    <a:pt x="476" y="369"/>
                    <a:pt x="476" y="238"/>
                  </a:cubicBezTo>
                  <a:cubicBezTo>
                    <a:pt x="476" y="95"/>
                    <a:pt x="369" y="0"/>
                    <a:pt x="2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9"/>
            <p:cNvSpPr/>
            <p:nvPr/>
          </p:nvSpPr>
          <p:spPr>
            <a:xfrm>
              <a:off x="5492470" y="4298852"/>
              <a:ext cx="15147" cy="15147"/>
            </a:xfrm>
            <a:custGeom>
              <a:avLst/>
              <a:gdLst/>
              <a:ahLst/>
              <a:cxnLst/>
              <a:rect l="l" t="t" r="r" b="b"/>
              <a:pathLst>
                <a:path w="477" h="477" extrusionOk="0">
                  <a:moveTo>
                    <a:pt x="238" y="0"/>
                  </a:moveTo>
                  <a:cubicBezTo>
                    <a:pt x="107" y="0"/>
                    <a:pt x="0" y="95"/>
                    <a:pt x="0" y="238"/>
                  </a:cubicBezTo>
                  <a:cubicBezTo>
                    <a:pt x="0" y="369"/>
                    <a:pt x="107" y="476"/>
                    <a:pt x="238" y="476"/>
                  </a:cubicBezTo>
                  <a:cubicBezTo>
                    <a:pt x="381" y="476"/>
                    <a:pt x="476" y="381"/>
                    <a:pt x="476" y="238"/>
                  </a:cubicBezTo>
                  <a:cubicBezTo>
                    <a:pt x="476" y="95"/>
                    <a:pt x="381" y="0"/>
                    <a:pt x="2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3" name="Google Shape;383;p39"/>
          <p:cNvSpPr/>
          <p:nvPr/>
        </p:nvSpPr>
        <p:spPr>
          <a:xfrm>
            <a:off x="1604704" y="3104727"/>
            <a:ext cx="436649" cy="436223"/>
          </a:xfrm>
          <a:custGeom>
            <a:avLst/>
            <a:gdLst/>
            <a:ahLst/>
            <a:cxnLst/>
            <a:rect l="l" t="t" r="r" b="b"/>
            <a:pathLst>
              <a:path w="11264" h="11253" extrusionOk="0">
                <a:moveTo>
                  <a:pt x="9847" y="548"/>
                </a:moveTo>
                <a:lnTo>
                  <a:pt x="9847" y="1203"/>
                </a:lnTo>
                <a:cubicBezTo>
                  <a:pt x="9847" y="1299"/>
                  <a:pt x="9930" y="1370"/>
                  <a:pt x="10014" y="1370"/>
                </a:cubicBezTo>
                <a:lnTo>
                  <a:pt x="10669" y="1370"/>
                </a:lnTo>
                <a:lnTo>
                  <a:pt x="9252" y="2811"/>
                </a:lnTo>
                <a:lnTo>
                  <a:pt x="8656" y="2811"/>
                </a:lnTo>
                <a:lnTo>
                  <a:pt x="9609" y="1858"/>
                </a:lnTo>
                <a:cubicBezTo>
                  <a:pt x="9668" y="1799"/>
                  <a:pt x="9668" y="1703"/>
                  <a:pt x="9609" y="1620"/>
                </a:cubicBezTo>
                <a:cubicBezTo>
                  <a:pt x="9579" y="1590"/>
                  <a:pt x="9537" y="1575"/>
                  <a:pt x="9494" y="1575"/>
                </a:cubicBezTo>
                <a:cubicBezTo>
                  <a:pt x="9451" y="1575"/>
                  <a:pt x="9406" y="1590"/>
                  <a:pt x="9371" y="1620"/>
                </a:cubicBezTo>
                <a:lnTo>
                  <a:pt x="8418" y="2572"/>
                </a:lnTo>
                <a:lnTo>
                  <a:pt x="8418" y="1977"/>
                </a:lnTo>
                <a:lnTo>
                  <a:pt x="9847" y="548"/>
                </a:lnTo>
                <a:close/>
                <a:moveTo>
                  <a:pt x="4549" y="2442"/>
                </a:moveTo>
                <a:cubicBezTo>
                  <a:pt x="5668" y="2442"/>
                  <a:pt x="6680" y="2870"/>
                  <a:pt x="7430" y="3573"/>
                </a:cubicBezTo>
                <a:lnTo>
                  <a:pt x="4430" y="6561"/>
                </a:lnTo>
                <a:cubicBezTo>
                  <a:pt x="4370" y="6621"/>
                  <a:pt x="4370" y="6728"/>
                  <a:pt x="4430" y="6799"/>
                </a:cubicBezTo>
                <a:cubicBezTo>
                  <a:pt x="4465" y="6835"/>
                  <a:pt x="4513" y="6847"/>
                  <a:pt x="4549" y="6847"/>
                </a:cubicBezTo>
                <a:cubicBezTo>
                  <a:pt x="4596" y="6847"/>
                  <a:pt x="4644" y="6835"/>
                  <a:pt x="4668" y="6799"/>
                </a:cubicBezTo>
                <a:lnTo>
                  <a:pt x="5418" y="6061"/>
                </a:lnTo>
                <a:cubicBezTo>
                  <a:pt x="5549" y="6240"/>
                  <a:pt x="5620" y="6466"/>
                  <a:pt x="5620" y="6680"/>
                </a:cubicBezTo>
                <a:cubicBezTo>
                  <a:pt x="5620" y="7275"/>
                  <a:pt x="5144" y="7752"/>
                  <a:pt x="4549" y="7752"/>
                </a:cubicBezTo>
                <a:cubicBezTo>
                  <a:pt x="3953" y="7752"/>
                  <a:pt x="3477" y="7275"/>
                  <a:pt x="3477" y="6680"/>
                </a:cubicBezTo>
                <a:cubicBezTo>
                  <a:pt x="3477" y="6085"/>
                  <a:pt x="3953" y="5609"/>
                  <a:pt x="4549" y="5609"/>
                </a:cubicBezTo>
                <a:cubicBezTo>
                  <a:pt x="4608" y="5609"/>
                  <a:pt x="4680" y="5609"/>
                  <a:pt x="4739" y="5632"/>
                </a:cubicBezTo>
                <a:cubicBezTo>
                  <a:pt x="4747" y="5633"/>
                  <a:pt x="4755" y="5634"/>
                  <a:pt x="4763" y="5634"/>
                </a:cubicBezTo>
                <a:cubicBezTo>
                  <a:pt x="4848" y="5634"/>
                  <a:pt x="4920" y="5577"/>
                  <a:pt x="4942" y="5490"/>
                </a:cubicBezTo>
                <a:cubicBezTo>
                  <a:pt x="4954" y="5406"/>
                  <a:pt x="4894" y="5311"/>
                  <a:pt x="4799" y="5299"/>
                </a:cubicBezTo>
                <a:cubicBezTo>
                  <a:pt x="4715" y="5287"/>
                  <a:pt x="4620" y="5275"/>
                  <a:pt x="4549" y="5275"/>
                </a:cubicBezTo>
                <a:cubicBezTo>
                  <a:pt x="3775" y="5275"/>
                  <a:pt x="3156" y="5894"/>
                  <a:pt x="3156" y="6668"/>
                </a:cubicBezTo>
                <a:cubicBezTo>
                  <a:pt x="3156" y="7442"/>
                  <a:pt x="3775" y="8073"/>
                  <a:pt x="4549" y="8073"/>
                </a:cubicBezTo>
                <a:cubicBezTo>
                  <a:pt x="5323" y="8073"/>
                  <a:pt x="5954" y="7442"/>
                  <a:pt x="5954" y="6668"/>
                </a:cubicBezTo>
                <a:cubicBezTo>
                  <a:pt x="5954" y="6359"/>
                  <a:pt x="5847" y="6049"/>
                  <a:pt x="5656" y="5811"/>
                </a:cubicBezTo>
                <a:lnTo>
                  <a:pt x="6168" y="5287"/>
                </a:lnTo>
                <a:cubicBezTo>
                  <a:pt x="6501" y="5668"/>
                  <a:pt x="6680" y="6168"/>
                  <a:pt x="6680" y="6668"/>
                </a:cubicBezTo>
                <a:cubicBezTo>
                  <a:pt x="6680" y="7847"/>
                  <a:pt x="5727" y="8799"/>
                  <a:pt x="4549" y="8799"/>
                </a:cubicBezTo>
                <a:cubicBezTo>
                  <a:pt x="3370" y="8799"/>
                  <a:pt x="2418" y="7847"/>
                  <a:pt x="2418" y="6668"/>
                </a:cubicBezTo>
                <a:cubicBezTo>
                  <a:pt x="2418" y="5490"/>
                  <a:pt x="3370" y="4537"/>
                  <a:pt x="4549" y="4537"/>
                </a:cubicBezTo>
                <a:cubicBezTo>
                  <a:pt x="4906" y="4537"/>
                  <a:pt x="5251" y="4632"/>
                  <a:pt x="5561" y="4799"/>
                </a:cubicBezTo>
                <a:cubicBezTo>
                  <a:pt x="5583" y="4810"/>
                  <a:pt x="5608" y="4815"/>
                  <a:pt x="5635" y="4815"/>
                </a:cubicBezTo>
                <a:cubicBezTo>
                  <a:pt x="5693" y="4815"/>
                  <a:pt x="5754" y="4789"/>
                  <a:pt x="5787" y="4739"/>
                </a:cubicBezTo>
                <a:cubicBezTo>
                  <a:pt x="5835" y="4656"/>
                  <a:pt x="5799" y="4561"/>
                  <a:pt x="5727" y="4513"/>
                </a:cubicBezTo>
                <a:cubicBezTo>
                  <a:pt x="5370" y="4323"/>
                  <a:pt x="4965" y="4216"/>
                  <a:pt x="4561" y="4216"/>
                </a:cubicBezTo>
                <a:cubicBezTo>
                  <a:pt x="3215" y="4216"/>
                  <a:pt x="2108" y="5311"/>
                  <a:pt x="2108" y="6668"/>
                </a:cubicBezTo>
                <a:cubicBezTo>
                  <a:pt x="2108" y="8026"/>
                  <a:pt x="3215" y="9121"/>
                  <a:pt x="4561" y="9121"/>
                </a:cubicBezTo>
                <a:cubicBezTo>
                  <a:pt x="5918" y="9121"/>
                  <a:pt x="7025" y="8026"/>
                  <a:pt x="7025" y="6668"/>
                </a:cubicBezTo>
                <a:cubicBezTo>
                  <a:pt x="7025" y="6073"/>
                  <a:pt x="6811" y="5490"/>
                  <a:pt x="6406" y="5049"/>
                </a:cubicBezTo>
                <a:lnTo>
                  <a:pt x="6930" y="4525"/>
                </a:lnTo>
                <a:cubicBezTo>
                  <a:pt x="7466" y="5109"/>
                  <a:pt x="7752" y="5871"/>
                  <a:pt x="7752" y="6656"/>
                </a:cubicBezTo>
                <a:cubicBezTo>
                  <a:pt x="7752" y="8407"/>
                  <a:pt x="6323" y="9835"/>
                  <a:pt x="4561" y="9835"/>
                </a:cubicBezTo>
                <a:cubicBezTo>
                  <a:pt x="2810" y="9835"/>
                  <a:pt x="1382" y="8407"/>
                  <a:pt x="1382" y="6656"/>
                </a:cubicBezTo>
                <a:cubicBezTo>
                  <a:pt x="1382" y="4894"/>
                  <a:pt x="2810" y="3465"/>
                  <a:pt x="4561" y="3465"/>
                </a:cubicBezTo>
                <a:cubicBezTo>
                  <a:pt x="5180" y="3465"/>
                  <a:pt x="5775" y="3644"/>
                  <a:pt x="6275" y="3977"/>
                </a:cubicBezTo>
                <a:cubicBezTo>
                  <a:pt x="6300" y="3994"/>
                  <a:pt x="6330" y="4002"/>
                  <a:pt x="6360" y="4002"/>
                </a:cubicBezTo>
                <a:cubicBezTo>
                  <a:pt x="6415" y="4002"/>
                  <a:pt x="6471" y="3976"/>
                  <a:pt x="6501" y="3930"/>
                </a:cubicBezTo>
                <a:cubicBezTo>
                  <a:pt x="6549" y="3858"/>
                  <a:pt x="6525" y="3751"/>
                  <a:pt x="6454" y="3704"/>
                </a:cubicBezTo>
                <a:cubicBezTo>
                  <a:pt x="5894" y="3346"/>
                  <a:pt x="5239" y="3156"/>
                  <a:pt x="4561" y="3156"/>
                </a:cubicBezTo>
                <a:cubicBezTo>
                  <a:pt x="2632" y="3156"/>
                  <a:pt x="1048" y="4739"/>
                  <a:pt x="1048" y="6668"/>
                </a:cubicBezTo>
                <a:cubicBezTo>
                  <a:pt x="1048" y="8609"/>
                  <a:pt x="2632" y="10181"/>
                  <a:pt x="4561" y="10181"/>
                </a:cubicBezTo>
                <a:cubicBezTo>
                  <a:pt x="6501" y="10181"/>
                  <a:pt x="8073" y="8609"/>
                  <a:pt x="8073" y="6668"/>
                </a:cubicBezTo>
                <a:cubicBezTo>
                  <a:pt x="8073" y="5787"/>
                  <a:pt x="7752" y="4954"/>
                  <a:pt x="7156" y="4299"/>
                </a:cubicBezTo>
                <a:lnTo>
                  <a:pt x="7680" y="3787"/>
                </a:lnTo>
                <a:cubicBezTo>
                  <a:pt x="8383" y="4561"/>
                  <a:pt x="8799" y="5573"/>
                  <a:pt x="8799" y="6680"/>
                </a:cubicBezTo>
                <a:cubicBezTo>
                  <a:pt x="8799" y="9026"/>
                  <a:pt x="6894" y="10931"/>
                  <a:pt x="4549" y="10931"/>
                </a:cubicBezTo>
                <a:cubicBezTo>
                  <a:pt x="2215" y="10931"/>
                  <a:pt x="310" y="9026"/>
                  <a:pt x="310" y="6680"/>
                </a:cubicBezTo>
                <a:cubicBezTo>
                  <a:pt x="310" y="4347"/>
                  <a:pt x="2215" y="2442"/>
                  <a:pt x="4549" y="2442"/>
                </a:cubicBezTo>
                <a:close/>
                <a:moveTo>
                  <a:pt x="10023" y="1"/>
                </a:moveTo>
                <a:cubicBezTo>
                  <a:pt x="9981" y="1"/>
                  <a:pt x="9938" y="17"/>
                  <a:pt x="9907" y="48"/>
                </a:cubicBezTo>
                <a:lnTo>
                  <a:pt x="8156" y="1799"/>
                </a:lnTo>
                <a:cubicBezTo>
                  <a:pt x="8121" y="1834"/>
                  <a:pt x="8109" y="1882"/>
                  <a:pt x="8109" y="1918"/>
                </a:cubicBezTo>
                <a:lnTo>
                  <a:pt x="8109" y="2906"/>
                </a:lnTo>
                <a:lnTo>
                  <a:pt x="7680" y="3334"/>
                </a:lnTo>
                <a:cubicBezTo>
                  <a:pt x="6859" y="2572"/>
                  <a:pt x="5775" y="2120"/>
                  <a:pt x="4573" y="2120"/>
                </a:cubicBezTo>
                <a:cubicBezTo>
                  <a:pt x="2048" y="2120"/>
                  <a:pt x="1" y="4168"/>
                  <a:pt x="1" y="6680"/>
                </a:cubicBezTo>
                <a:cubicBezTo>
                  <a:pt x="1" y="9204"/>
                  <a:pt x="2048" y="11252"/>
                  <a:pt x="4573" y="11252"/>
                </a:cubicBezTo>
                <a:cubicBezTo>
                  <a:pt x="7085" y="11252"/>
                  <a:pt x="9133" y="9204"/>
                  <a:pt x="9133" y="6680"/>
                </a:cubicBezTo>
                <a:cubicBezTo>
                  <a:pt x="9133" y="5478"/>
                  <a:pt x="8680" y="4394"/>
                  <a:pt x="7918" y="3573"/>
                </a:cubicBezTo>
                <a:lnTo>
                  <a:pt x="8347" y="3144"/>
                </a:lnTo>
                <a:lnTo>
                  <a:pt x="9335" y="3144"/>
                </a:lnTo>
                <a:cubicBezTo>
                  <a:pt x="9371" y="3144"/>
                  <a:pt x="9418" y="3132"/>
                  <a:pt x="9454" y="3096"/>
                </a:cubicBezTo>
                <a:lnTo>
                  <a:pt x="11204" y="1346"/>
                </a:lnTo>
                <a:cubicBezTo>
                  <a:pt x="11252" y="1287"/>
                  <a:pt x="11264" y="1227"/>
                  <a:pt x="11240" y="1168"/>
                </a:cubicBezTo>
                <a:cubicBezTo>
                  <a:pt x="11204" y="1108"/>
                  <a:pt x="11145" y="1060"/>
                  <a:pt x="11085" y="1060"/>
                </a:cubicBezTo>
                <a:lnTo>
                  <a:pt x="10192" y="1060"/>
                </a:lnTo>
                <a:lnTo>
                  <a:pt x="10192" y="167"/>
                </a:lnTo>
                <a:cubicBezTo>
                  <a:pt x="10192" y="108"/>
                  <a:pt x="10145" y="36"/>
                  <a:pt x="10085" y="13"/>
                </a:cubicBezTo>
                <a:cubicBezTo>
                  <a:pt x="10065" y="5"/>
                  <a:pt x="10044" y="1"/>
                  <a:pt x="100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9"/>
          <p:cNvSpPr/>
          <p:nvPr/>
        </p:nvSpPr>
        <p:spPr>
          <a:xfrm>
            <a:off x="5412360" y="2938036"/>
            <a:ext cx="436663" cy="437580"/>
          </a:xfrm>
          <a:custGeom>
            <a:avLst/>
            <a:gdLst/>
            <a:ahLst/>
            <a:cxnLst/>
            <a:rect l="l" t="t" r="r" b="b"/>
            <a:pathLst>
              <a:path w="11419" h="11443" extrusionOk="0">
                <a:moveTo>
                  <a:pt x="4644" y="3560"/>
                </a:moveTo>
                <a:lnTo>
                  <a:pt x="4727" y="3655"/>
                </a:lnTo>
                <a:lnTo>
                  <a:pt x="4132" y="4263"/>
                </a:lnTo>
                <a:cubicBezTo>
                  <a:pt x="3989" y="4084"/>
                  <a:pt x="3965" y="3834"/>
                  <a:pt x="4108" y="3655"/>
                </a:cubicBezTo>
                <a:lnTo>
                  <a:pt x="4120" y="3655"/>
                </a:lnTo>
                <a:cubicBezTo>
                  <a:pt x="4298" y="3655"/>
                  <a:pt x="4465" y="3620"/>
                  <a:pt x="4644" y="3560"/>
                </a:cubicBezTo>
                <a:close/>
                <a:moveTo>
                  <a:pt x="8751" y="5739"/>
                </a:moveTo>
                <a:lnTo>
                  <a:pt x="8918" y="5906"/>
                </a:lnTo>
                <a:cubicBezTo>
                  <a:pt x="8944" y="5932"/>
                  <a:pt x="8994" y="5951"/>
                  <a:pt x="9043" y="5951"/>
                </a:cubicBezTo>
                <a:cubicBezTo>
                  <a:pt x="9061" y="5951"/>
                  <a:pt x="9080" y="5948"/>
                  <a:pt x="9097" y="5941"/>
                </a:cubicBezTo>
                <a:cubicBezTo>
                  <a:pt x="9275" y="5894"/>
                  <a:pt x="9430" y="5858"/>
                  <a:pt x="9597" y="5846"/>
                </a:cubicBezTo>
                <a:lnTo>
                  <a:pt x="9704" y="5858"/>
                </a:lnTo>
                <a:cubicBezTo>
                  <a:pt x="10478" y="5918"/>
                  <a:pt x="11073" y="6561"/>
                  <a:pt x="11073" y="7335"/>
                </a:cubicBezTo>
                <a:cubicBezTo>
                  <a:pt x="11085" y="7454"/>
                  <a:pt x="11073" y="7585"/>
                  <a:pt x="11025" y="7716"/>
                </a:cubicBezTo>
                <a:lnTo>
                  <a:pt x="10121" y="6811"/>
                </a:lnTo>
                <a:cubicBezTo>
                  <a:pt x="10061" y="6739"/>
                  <a:pt x="9966" y="6692"/>
                  <a:pt x="9870" y="6644"/>
                </a:cubicBezTo>
                <a:cubicBezTo>
                  <a:pt x="9787" y="6620"/>
                  <a:pt x="9704" y="6608"/>
                  <a:pt x="9609" y="6608"/>
                </a:cubicBezTo>
                <a:cubicBezTo>
                  <a:pt x="9418" y="6608"/>
                  <a:pt x="9239" y="6680"/>
                  <a:pt x="9108" y="6811"/>
                </a:cubicBezTo>
                <a:cubicBezTo>
                  <a:pt x="8918" y="7001"/>
                  <a:pt x="8858" y="7299"/>
                  <a:pt x="8942" y="7573"/>
                </a:cubicBezTo>
                <a:cubicBezTo>
                  <a:pt x="8978" y="7680"/>
                  <a:pt x="9037" y="7763"/>
                  <a:pt x="9108" y="7823"/>
                </a:cubicBezTo>
                <a:lnTo>
                  <a:pt x="10013" y="8728"/>
                </a:lnTo>
                <a:cubicBezTo>
                  <a:pt x="9882" y="8775"/>
                  <a:pt x="9751" y="8787"/>
                  <a:pt x="9609" y="8787"/>
                </a:cubicBezTo>
                <a:cubicBezTo>
                  <a:pt x="8835" y="8787"/>
                  <a:pt x="8204" y="8180"/>
                  <a:pt x="8156" y="7418"/>
                </a:cubicBezTo>
                <a:lnTo>
                  <a:pt x="8144" y="7323"/>
                </a:lnTo>
                <a:cubicBezTo>
                  <a:pt x="8144" y="7156"/>
                  <a:pt x="8168" y="6977"/>
                  <a:pt x="8227" y="6811"/>
                </a:cubicBezTo>
                <a:cubicBezTo>
                  <a:pt x="8263" y="6751"/>
                  <a:pt x="8239" y="6680"/>
                  <a:pt x="8180" y="6632"/>
                </a:cubicBezTo>
                <a:lnTo>
                  <a:pt x="8025" y="6465"/>
                </a:lnTo>
                <a:lnTo>
                  <a:pt x="8751" y="5739"/>
                </a:lnTo>
                <a:close/>
                <a:moveTo>
                  <a:pt x="2393" y="6537"/>
                </a:moveTo>
                <a:lnTo>
                  <a:pt x="2751" y="6894"/>
                </a:lnTo>
                <a:lnTo>
                  <a:pt x="4632" y="8775"/>
                </a:lnTo>
                <a:lnTo>
                  <a:pt x="4894" y="9037"/>
                </a:lnTo>
                <a:lnTo>
                  <a:pt x="4358" y="9573"/>
                </a:lnTo>
                <a:lnTo>
                  <a:pt x="1858" y="7084"/>
                </a:lnTo>
                <a:lnTo>
                  <a:pt x="2393" y="6537"/>
                </a:lnTo>
                <a:close/>
                <a:moveTo>
                  <a:pt x="4155" y="0"/>
                </a:moveTo>
                <a:cubicBezTo>
                  <a:pt x="3882" y="0"/>
                  <a:pt x="3632" y="60"/>
                  <a:pt x="3382" y="179"/>
                </a:cubicBezTo>
                <a:cubicBezTo>
                  <a:pt x="3334" y="203"/>
                  <a:pt x="3286" y="250"/>
                  <a:pt x="3286" y="298"/>
                </a:cubicBezTo>
                <a:cubicBezTo>
                  <a:pt x="3274" y="357"/>
                  <a:pt x="3298" y="393"/>
                  <a:pt x="3334" y="441"/>
                </a:cubicBezTo>
                <a:lnTo>
                  <a:pt x="4417" y="1524"/>
                </a:lnTo>
                <a:cubicBezTo>
                  <a:pt x="4453" y="1560"/>
                  <a:pt x="4477" y="1608"/>
                  <a:pt x="4513" y="1667"/>
                </a:cubicBezTo>
                <a:cubicBezTo>
                  <a:pt x="4548" y="1810"/>
                  <a:pt x="4525" y="1965"/>
                  <a:pt x="4417" y="2060"/>
                </a:cubicBezTo>
                <a:cubicBezTo>
                  <a:pt x="4346" y="2143"/>
                  <a:pt x="4251" y="2167"/>
                  <a:pt x="4155" y="2167"/>
                </a:cubicBezTo>
                <a:cubicBezTo>
                  <a:pt x="4108" y="2167"/>
                  <a:pt x="4060" y="2155"/>
                  <a:pt x="4013" y="2143"/>
                </a:cubicBezTo>
                <a:cubicBezTo>
                  <a:pt x="3953" y="2108"/>
                  <a:pt x="3917" y="2096"/>
                  <a:pt x="3882" y="2048"/>
                </a:cubicBezTo>
                <a:lnTo>
                  <a:pt x="2798" y="965"/>
                </a:lnTo>
                <a:cubicBezTo>
                  <a:pt x="2762" y="928"/>
                  <a:pt x="2725" y="913"/>
                  <a:pt x="2684" y="913"/>
                </a:cubicBezTo>
                <a:cubicBezTo>
                  <a:pt x="2671" y="913"/>
                  <a:pt x="2657" y="914"/>
                  <a:pt x="2643" y="917"/>
                </a:cubicBezTo>
                <a:cubicBezTo>
                  <a:pt x="2584" y="929"/>
                  <a:pt x="2548" y="965"/>
                  <a:pt x="2524" y="1012"/>
                </a:cubicBezTo>
                <a:cubicBezTo>
                  <a:pt x="2405" y="1262"/>
                  <a:pt x="2346" y="1512"/>
                  <a:pt x="2346" y="1786"/>
                </a:cubicBezTo>
                <a:cubicBezTo>
                  <a:pt x="2346" y="2239"/>
                  <a:pt x="2524" y="2679"/>
                  <a:pt x="2846" y="3013"/>
                </a:cubicBezTo>
                <a:cubicBezTo>
                  <a:pt x="3096" y="3286"/>
                  <a:pt x="3417" y="3465"/>
                  <a:pt x="3798" y="3548"/>
                </a:cubicBezTo>
                <a:cubicBezTo>
                  <a:pt x="3655" y="3846"/>
                  <a:pt x="3715" y="4203"/>
                  <a:pt x="3941" y="4465"/>
                </a:cubicBezTo>
                <a:lnTo>
                  <a:pt x="3560" y="4846"/>
                </a:lnTo>
                <a:cubicBezTo>
                  <a:pt x="3405" y="5001"/>
                  <a:pt x="3334" y="5191"/>
                  <a:pt x="3334" y="5394"/>
                </a:cubicBezTo>
                <a:cubicBezTo>
                  <a:pt x="3334" y="5596"/>
                  <a:pt x="3405" y="5775"/>
                  <a:pt x="3524" y="5906"/>
                </a:cubicBezTo>
                <a:lnTo>
                  <a:pt x="2917" y="6513"/>
                </a:lnTo>
                <a:lnTo>
                  <a:pt x="2560" y="6156"/>
                </a:lnTo>
                <a:cubicBezTo>
                  <a:pt x="2530" y="6126"/>
                  <a:pt x="2486" y="6111"/>
                  <a:pt x="2441" y="6111"/>
                </a:cubicBezTo>
                <a:cubicBezTo>
                  <a:pt x="2396" y="6111"/>
                  <a:pt x="2352" y="6126"/>
                  <a:pt x="2322" y="6156"/>
                </a:cubicBezTo>
                <a:lnTo>
                  <a:pt x="1417" y="7061"/>
                </a:lnTo>
                <a:lnTo>
                  <a:pt x="60" y="8418"/>
                </a:lnTo>
                <a:cubicBezTo>
                  <a:pt x="0" y="8478"/>
                  <a:pt x="0" y="8597"/>
                  <a:pt x="60" y="8656"/>
                </a:cubicBezTo>
                <a:lnTo>
                  <a:pt x="1096" y="9704"/>
                </a:lnTo>
                <a:cubicBezTo>
                  <a:pt x="1125" y="9734"/>
                  <a:pt x="1170" y="9748"/>
                  <a:pt x="1215" y="9748"/>
                </a:cubicBezTo>
                <a:cubicBezTo>
                  <a:pt x="1259" y="9748"/>
                  <a:pt x="1304" y="9734"/>
                  <a:pt x="1334" y="9704"/>
                </a:cubicBezTo>
                <a:cubicBezTo>
                  <a:pt x="1393" y="9644"/>
                  <a:pt x="1393" y="9525"/>
                  <a:pt x="1334" y="9466"/>
                </a:cubicBezTo>
                <a:lnTo>
                  <a:pt x="417" y="8537"/>
                </a:lnTo>
                <a:lnTo>
                  <a:pt x="1667" y="7287"/>
                </a:lnTo>
                <a:lnTo>
                  <a:pt x="4167" y="9787"/>
                </a:lnTo>
                <a:lnTo>
                  <a:pt x="2917" y="11037"/>
                </a:lnTo>
                <a:lnTo>
                  <a:pt x="1810" y="9942"/>
                </a:lnTo>
                <a:cubicBezTo>
                  <a:pt x="1780" y="9912"/>
                  <a:pt x="1736" y="9897"/>
                  <a:pt x="1691" y="9897"/>
                </a:cubicBezTo>
                <a:cubicBezTo>
                  <a:pt x="1646" y="9897"/>
                  <a:pt x="1602" y="9912"/>
                  <a:pt x="1572" y="9942"/>
                </a:cubicBezTo>
                <a:cubicBezTo>
                  <a:pt x="1512" y="10002"/>
                  <a:pt x="1512" y="10121"/>
                  <a:pt x="1572" y="10180"/>
                </a:cubicBezTo>
                <a:lnTo>
                  <a:pt x="2798" y="11395"/>
                </a:lnTo>
                <a:cubicBezTo>
                  <a:pt x="2822" y="11430"/>
                  <a:pt x="2870" y="11442"/>
                  <a:pt x="2917" y="11442"/>
                </a:cubicBezTo>
                <a:cubicBezTo>
                  <a:pt x="2965" y="11442"/>
                  <a:pt x="3001" y="11430"/>
                  <a:pt x="3036" y="11395"/>
                </a:cubicBezTo>
                <a:lnTo>
                  <a:pt x="4394" y="10037"/>
                </a:lnTo>
                <a:lnTo>
                  <a:pt x="5298" y="9132"/>
                </a:lnTo>
                <a:cubicBezTo>
                  <a:pt x="5322" y="9109"/>
                  <a:pt x="5346" y="9061"/>
                  <a:pt x="5346" y="9013"/>
                </a:cubicBezTo>
                <a:cubicBezTo>
                  <a:pt x="5346" y="8966"/>
                  <a:pt x="5322" y="8930"/>
                  <a:pt x="5298" y="8894"/>
                </a:cubicBezTo>
                <a:lnTo>
                  <a:pt x="5025" y="8632"/>
                </a:lnTo>
                <a:lnTo>
                  <a:pt x="5644" y="8013"/>
                </a:lnTo>
                <a:cubicBezTo>
                  <a:pt x="5770" y="8094"/>
                  <a:pt x="5916" y="8135"/>
                  <a:pt x="6062" y="8135"/>
                </a:cubicBezTo>
                <a:cubicBezTo>
                  <a:pt x="6217" y="8135"/>
                  <a:pt x="6372" y="8088"/>
                  <a:pt x="6501" y="7989"/>
                </a:cubicBezTo>
                <a:cubicBezTo>
                  <a:pt x="6572" y="7930"/>
                  <a:pt x="6596" y="7823"/>
                  <a:pt x="6537" y="7751"/>
                </a:cubicBezTo>
                <a:cubicBezTo>
                  <a:pt x="6500" y="7708"/>
                  <a:pt x="6446" y="7682"/>
                  <a:pt x="6393" y="7682"/>
                </a:cubicBezTo>
                <a:cubicBezTo>
                  <a:pt x="6360" y="7682"/>
                  <a:pt x="6326" y="7692"/>
                  <a:pt x="6299" y="7716"/>
                </a:cubicBezTo>
                <a:cubicBezTo>
                  <a:pt x="6220" y="7778"/>
                  <a:pt x="6131" y="7806"/>
                  <a:pt x="6041" y="7806"/>
                </a:cubicBezTo>
                <a:cubicBezTo>
                  <a:pt x="5927" y="7806"/>
                  <a:pt x="5814" y="7760"/>
                  <a:pt x="5727" y="7680"/>
                </a:cubicBezTo>
                <a:cubicBezTo>
                  <a:pt x="5703" y="7644"/>
                  <a:pt x="5656" y="7632"/>
                  <a:pt x="5608" y="7632"/>
                </a:cubicBezTo>
                <a:cubicBezTo>
                  <a:pt x="5560" y="7632"/>
                  <a:pt x="5525" y="7644"/>
                  <a:pt x="5489" y="7680"/>
                </a:cubicBezTo>
                <a:lnTo>
                  <a:pt x="4763" y="8406"/>
                </a:lnTo>
                <a:lnTo>
                  <a:pt x="3108" y="6799"/>
                </a:lnTo>
                <a:lnTo>
                  <a:pt x="3834" y="6072"/>
                </a:lnTo>
                <a:cubicBezTo>
                  <a:pt x="3894" y="6013"/>
                  <a:pt x="3894" y="5894"/>
                  <a:pt x="3834" y="5834"/>
                </a:cubicBezTo>
                <a:lnTo>
                  <a:pt x="3751" y="5739"/>
                </a:lnTo>
                <a:cubicBezTo>
                  <a:pt x="3655" y="5644"/>
                  <a:pt x="3620" y="5549"/>
                  <a:pt x="3620" y="5430"/>
                </a:cubicBezTo>
                <a:cubicBezTo>
                  <a:pt x="3620" y="5310"/>
                  <a:pt x="3655" y="5203"/>
                  <a:pt x="3751" y="5108"/>
                </a:cubicBezTo>
                <a:lnTo>
                  <a:pt x="4251" y="4608"/>
                </a:lnTo>
                <a:lnTo>
                  <a:pt x="5096" y="3763"/>
                </a:lnTo>
                <a:lnTo>
                  <a:pt x="6013" y="2846"/>
                </a:lnTo>
                <a:cubicBezTo>
                  <a:pt x="6025" y="2834"/>
                  <a:pt x="6037" y="2822"/>
                  <a:pt x="6049" y="2822"/>
                </a:cubicBezTo>
                <a:cubicBezTo>
                  <a:pt x="6106" y="2780"/>
                  <a:pt x="6170" y="2761"/>
                  <a:pt x="6233" y="2761"/>
                </a:cubicBezTo>
                <a:cubicBezTo>
                  <a:pt x="6314" y="2761"/>
                  <a:pt x="6393" y="2792"/>
                  <a:pt x="6453" y="2846"/>
                </a:cubicBezTo>
                <a:lnTo>
                  <a:pt x="6477" y="2870"/>
                </a:lnTo>
                <a:cubicBezTo>
                  <a:pt x="6572" y="2965"/>
                  <a:pt x="6596" y="3132"/>
                  <a:pt x="6501" y="3263"/>
                </a:cubicBezTo>
                <a:cubicBezTo>
                  <a:pt x="6489" y="3286"/>
                  <a:pt x="6477" y="3298"/>
                  <a:pt x="6477" y="3310"/>
                </a:cubicBezTo>
                <a:lnTo>
                  <a:pt x="5477" y="4310"/>
                </a:lnTo>
                <a:cubicBezTo>
                  <a:pt x="5418" y="4370"/>
                  <a:pt x="5418" y="4489"/>
                  <a:pt x="5477" y="4548"/>
                </a:cubicBezTo>
                <a:cubicBezTo>
                  <a:pt x="5501" y="4584"/>
                  <a:pt x="5549" y="4596"/>
                  <a:pt x="5596" y="4596"/>
                </a:cubicBezTo>
                <a:cubicBezTo>
                  <a:pt x="5644" y="4596"/>
                  <a:pt x="5679" y="4572"/>
                  <a:pt x="5715" y="4548"/>
                </a:cubicBezTo>
                <a:lnTo>
                  <a:pt x="6715" y="3548"/>
                </a:lnTo>
                <a:cubicBezTo>
                  <a:pt x="6727" y="3536"/>
                  <a:pt x="6739" y="3525"/>
                  <a:pt x="6751" y="3525"/>
                </a:cubicBezTo>
                <a:cubicBezTo>
                  <a:pt x="6805" y="3481"/>
                  <a:pt x="6872" y="3460"/>
                  <a:pt x="6939" y="3460"/>
                </a:cubicBezTo>
                <a:cubicBezTo>
                  <a:pt x="7018" y="3460"/>
                  <a:pt x="7098" y="3490"/>
                  <a:pt x="7156" y="3548"/>
                </a:cubicBezTo>
                <a:lnTo>
                  <a:pt x="7168" y="3560"/>
                </a:lnTo>
                <a:cubicBezTo>
                  <a:pt x="7275" y="3667"/>
                  <a:pt x="7287" y="3834"/>
                  <a:pt x="7203" y="3965"/>
                </a:cubicBezTo>
                <a:cubicBezTo>
                  <a:pt x="7192" y="3989"/>
                  <a:pt x="7192" y="4001"/>
                  <a:pt x="7168" y="4013"/>
                </a:cubicBezTo>
                <a:lnTo>
                  <a:pt x="6180" y="5013"/>
                </a:lnTo>
                <a:cubicBezTo>
                  <a:pt x="6120" y="5072"/>
                  <a:pt x="6120" y="5191"/>
                  <a:pt x="6180" y="5251"/>
                </a:cubicBezTo>
                <a:cubicBezTo>
                  <a:pt x="6203" y="5275"/>
                  <a:pt x="6251" y="5299"/>
                  <a:pt x="6299" y="5299"/>
                </a:cubicBezTo>
                <a:cubicBezTo>
                  <a:pt x="6334" y="5299"/>
                  <a:pt x="6382" y="5275"/>
                  <a:pt x="6418" y="5251"/>
                </a:cubicBezTo>
                <a:lnTo>
                  <a:pt x="7406" y="4251"/>
                </a:lnTo>
                <a:cubicBezTo>
                  <a:pt x="7430" y="4239"/>
                  <a:pt x="7442" y="4215"/>
                  <a:pt x="7454" y="4215"/>
                </a:cubicBezTo>
                <a:cubicBezTo>
                  <a:pt x="7506" y="4179"/>
                  <a:pt x="7569" y="4160"/>
                  <a:pt x="7633" y="4160"/>
                </a:cubicBezTo>
                <a:cubicBezTo>
                  <a:pt x="7715" y="4160"/>
                  <a:pt x="7798" y="4191"/>
                  <a:pt x="7858" y="4251"/>
                </a:cubicBezTo>
                <a:lnTo>
                  <a:pt x="7870" y="4263"/>
                </a:lnTo>
                <a:cubicBezTo>
                  <a:pt x="7977" y="4370"/>
                  <a:pt x="7989" y="4537"/>
                  <a:pt x="7906" y="4668"/>
                </a:cubicBezTo>
                <a:cubicBezTo>
                  <a:pt x="7882" y="4679"/>
                  <a:pt x="7882" y="4703"/>
                  <a:pt x="7870" y="4715"/>
                </a:cubicBezTo>
                <a:lnTo>
                  <a:pt x="6870" y="5715"/>
                </a:lnTo>
                <a:cubicBezTo>
                  <a:pt x="6811" y="5775"/>
                  <a:pt x="6811" y="5894"/>
                  <a:pt x="6870" y="5953"/>
                </a:cubicBezTo>
                <a:cubicBezTo>
                  <a:pt x="6906" y="5977"/>
                  <a:pt x="6953" y="5989"/>
                  <a:pt x="6989" y="5989"/>
                </a:cubicBezTo>
                <a:cubicBezTo>
                  <a:pt x="7037" y="5989"/>
                  <a:pt x="7084" y="5977"/>
                  <a:pt x="7108" y="5953"/>
                </a:cubicBezTo>
                <a:lnTo>
                  <a:pt x="8108" y="4953"/>
                </a:lnTo>
                <a:cubicBezTo>
                  <a:pt x="8120" y="4941"/>
                  <a:pt x="8144" y="4918"/>
                  <a:pt x="8156" y="4918"/>
                </a:cubicBezTo>
                <a:cubicBezTo>
                  <a:pt x="8208" y="4881"/>
                  <a:pt x="8272" y="4863"/>
                  <a:pt x="8335" y="4863"/>
                </a:cubicBezTo>
                <a:cubicBezTo>
                  <a:pt x="8418" y="4863"/>
                  <a:pt x="8501" y="4893"/>
                  <a:pt x="8561" y="4953"/>
                </a:cubicBezTo>
                <a:lnTo>
                  <a:pt x="8573" y="4965"/>
                </a:lnTo>
                <a:cubicBezTo>
                  <a:pt x="8680" y="5072"/>
                  <a:pt x="8692" y="5239"/>
                  <a:pt x="8597" y="5370"/>
                </a:cubicBezTo>
                <a:cubicBezTo>
                  <a:pt x="8585" y="5382"/>
                  <a:pt x="8573" y="5394"/>
                  <a:pt x="8573" y="5418"/>
                </a:cubicBezTo>
                <a:lnTo>
                  <a:pt x="6715" y="7275"/>
                </a:lnTo>
                <a:cubicBezTo>
                  <a:pt x="6656" y="7335"/>
                  <a:pt x="6656" y="7454"/>
                  <a:pt x="6715" y="7513"/>
                </a:cubicBezTo>
                <a:cubicBezTo>
                  <a:pt x="6739" y="7537"/>
                  <a:pt x="6787" y="7561"/>
                  <a:pt x="6834" y="7561"/>
                </a:cubicBezTo>
                <a:cubicBezTo>
                  <a:pt x="6870" y="7561"/>
                  <a:pt x="6918" y="7537"/>
                  <a:pt x="6953" y="7513"/>
                </a:cubicBezTo>
                <a:lnTo>
                  <a:pt x="7787" y="6680"/>
                </a:lnTo>
                <a:lnTo>
                  <a:pt x="7870" y="6763"/>
                </a:lnTo>
                <a:cubicBezTo>
                  <a:pt x="7811" y="6942"/>
                  <a:pt x="7787" y="7120"/>
                  <a:pt x="7787" y="7287"/>
                </a:cubicBezTo>
                <a:lnTo>
                  <a:pt x="7787" y="7299"/>
                </a:lnTo>
                <a:lnTo>
                  <a:pt x="7799" y="7406"/>
                </a:lnTo>
                <a:cubicBezTo>
                  <a:pt x="7823" y="7870"/>
                  <a:pt x="8037" y="8287"/>
                  <a:pt x="8358" y="8597"/>
                </a:cubicBezTo>
                <a:cubicBezTo>
                  <a:pt x="8692" y="8906"/>
                  <a:pt x="9132" y="9085"/>
                  <a:pt x="9597" y="9085"/>
                </a:cubicBezTo>
                <a:cubicBezTo>
                  <a:pt x="9870" y="9085"/>
                  <a:pt x="10121" y="9025"/>
                  <a:pt x="10371" y="8906"/>
                </a:cubicBezTo>
                <a:cubicBezTo>
                  <a:pt x="10418" y="8882"/>
                  <a:pt x="10466" y="8835"/>
                  <a:pt x="10466" y="8787"/>
                </a:cubicBezTo>
                <a:cubicBezTo>
                  <a:pt x="10478" y="8728"/>
                  <a:pt x="10442" y="8692"/>
                  <a:pt x="10418" y="8644"/>
                </a:cubicBezTo>
                <a:lnTo>
                  <a:pt x="9335" y="7537"/>
                </a:lnTo>
                <a:cubicBezTo>
                  <a:pt x="9287" y="7501"/>
                  <a:pt x="9251" y="7454"/>
                  <a:pt x="9251" y="7406"/>
                </a:cubicBezTo>
                <a:cubicBezTo>
                  <a:pt x="9192" y="7263"/>
                  <a:pt x="9239" y="7108"/>
                  <a:pt x="9347" y="7001"/>
                </a:cubicBezTo>
                <a:cubicBezTo>
                  <a:pt x="9418" y="6930"/>
                  <a:pt x="9513" y="6882"/>
                  <a:pt x="9609" y="6882"/>
                </a:cubicBezTo>
                <a:cubicBezTo>
                  <a:pt x="9656" y="6882"/>
                  <a:pt x="9704" y="6906"/>
                  <a:pt x="9751" y="6918"/>
                </a:cubicBezTo>
                <a:cubicBezTo>
                  <a:pt x="9811" y="6942"/>
                  <a:pt x="9847" y="6965"/>
                  <a:pt x="9882" y="7001"/>
                </a:cubicBezTo>
                <a:lnTo>
                  <a:pt x="10966" y="8097"/>
                </a:lnTo>
                <a:cubicBezTo>
                  <a:pt x="11000" y="8122"/>
                  <a:pt x="11034" y="8142"/>
                  <a:pt x="11073" y="8142"/>
                </a:cubicBezTo>
                <a:cubicBezTo>
                  <a:pt x="11088" y="8142"/>
                  <a:pt x="11104" y="8139"/>
                  <a:pt x="11121" y="8132"/>
                </a:cubicBezTo>
                <a:cubicBezTo>
                  <a:pt x="11180" y="8120"/>
                  <a:pt x="11216" y="8097"/>
                  <a:pt x="11240" y="8049"/>
                </a:cubicBezTo>
                <a:cubicBezTo>
                  <a:pt x="11359" y="7799"/>
                  <a:pt x="11418" y="7537"/>
                  <a:pt x="11418" y="7275"/>
                </a:cubicBezTo>
                <a:cubicBezTo>
                  <a:pt x="11418" y="6858"/>
                  <a:pt x="11252" y="6430"/>
                  <a:pt x="10918" y="6084"/>
                </a:cubicBezTo>
                <a:cubicBezTo>
                  <a:pt x="10609" y="5751"/>
                  <a:pt x="10180" y="5549"/>
                  <a:pt x="9728" y="5513"/>
                </a:cubicBezTo>
                <a:lnTo>
                  <a:pt x="9632" y="5501"/>
                </a:lnTo>
                <a:lnTo>
                  <a:pt x="9609" y="5501"/>
                </a:lnTo>
                <a:cubicBezTo>
                  <a:pt x="9454" y="5501"/>
                  <a:pt x="9275" y="5537"/>
                  <a:pt x="9097" y="5596"/>
                </a:cubicBezTo>
                <a:lnTo>
                  <a:pt x="8954" y="5453"/>
                </a:lnTo>
                <a:cubicBezTo>
                  <a:pt x="9049" y="5215"/>
                  <a:pt x="9001" y="4953"/>
                  <a:pt x="8811" y="4763"/>
                </a:cubicBezTo>
                <a:lnTo>
                  <a:pt x="8799" y="4739"/>
                </a:lnTo>
                <a:cubicBezTo>
                  <a:pt x="8656" y="4608"/>
                  <a:pt x="8477" y="4548"/>
                  <a:pt x="8299" y="4548"/>
                </a:cubicBezTo>
                <a:cubicBezTo>
                  <a:pt x="8323" y="4370"/>
                  <a:pt x="8239" y="4191"/>
                  <a:pt x="8108" y="4060"/>
                </a:cubicBezTo>
                <a:lnTo>
                  <a:pt x="8096" y="4048"/>
                </a:lnTo>
                <a:cubicBezTo>
                  <a:pt x="7965" y="3906"/>
                  <a:pt x="7775" y="3846"/>
                  <a:pt x="7596" y="3846"/>
                </a:cubicBezTo>
                <a:cubicBezTo>
                  <a:pt x="7620" y="3667"/>
                  <a:pt x="7537" y="3489"/>
                  <a:pt x="7406" y="3358"/>
                </a:cubicBezTo>
                <a:lnTo>
                  <a:pt x="7394" y="3346"/>
                </a:lnTo>
                <a:cubicBezTo>
                  <a:pt x="7263" y="3215"/>
                  <a:pt x="7084" y="3155"/>
                  <a:pt x="6906" y="3155"/>
                </a:cubicBezTo>
                <a:cubicBezTo>
                  <a:pt x="6918" y="2977"/>
                  <a:pt x="6846" y="2798"/>
                  <a:pt x="6703" y="2655"/>
                </a:cubicBezTo>
                <a:lnTo>
                  <a:pt x="6692" y="2643"/>
                </a:lnTo>
                <a:cubicBezTo>
                  <a:pt x="6565" y="2516"/>
                  <a:pt x="6400" y="2453"/>
                  <a:pt x="6235" y="2453"/>
                </a:cubicBezTo>
                <a:cubicBezTo>
                  <a:pt x="6152" y="2453"/>
                  <a:pt x="6068" y="2469"/>
                  <a:pt x="5989" y="2501"/>
                </a:cubicBezTo>
                <a:lnTo>
                  <a:pt x="5858" y="2358"/>
                </a:lnTo>
                <a:cubicBezTo>
                  <a:pt x="5918" y="2179"/>
                  <a:pt x="5953" y="2001"/>
                  <a:pt x="5953" y="1846"/>
                </a:cubicBezTo>
                <a:lnTo>
                  <a:pt x="5953" y="1822"/>
                </a:lnTo>
                <a:lnTo>
                  <a:pt x="5930" y="1727"/>
                </a:lnTo>
                <a:cubicBezTo>
                  <a:pt x="5918" y="1465"/>
                  <a:pt x="5846" y="1215"/>
                  <a:pt x="5727" y="988"/>
                </a:cubicBezTo>
                <a:cubicBezTo>
                  <a:pt x="5693" y="937"/>
                  <a:pt x="5628" y="898"/>
                  <a:pt x="5567" y="898"/>
                </a:cubicBezTo>
                <a:cubicBezTo>
                  <a:pt x="5544" y="898"/>
                  <a:pt x="5521" y="904"/>
                  <a:pt x="5501" y="917"/>
                </a:cubicBezTo>
                <a:cubicBezTo>
                  <a:pt x="5429" y="965"/>
                  <a:pt x="5382" y="1072"/>
                  <a:pt x="5429" y="1143"/>
                </a:cubicBezTo>
                <a:cubicBezTo>
                  <a:pt x="5537" y="1334"/>
                  <a:pt x="5596" y="1524"/>
                  <a:pt x="5608" y="1739"/>
                </a:cubicBezTo>
                <a:lnTo>
                  <a:pt x="5620" y="1846"/>
                </a:lnTo>
                <a:cubicBezTo>
                  <a:pt x="5620" y="2001"/>
                  <a:pt x="5596" y="2167"/>
                  <a:pt x="5513" y="2346"/>
                </a:cubicBezTo>
                <a:cubicBezTo>
                  <a:pt x="5489" y="2405"/>
                  <a:pt x="5513" y="2477"/>
                  <a:pt x="5560" y="2524"/>
                </a:cubicBezTo>
                <a:lnTo>
                  <a:pt x="5727" y="2691"/>
                </a:lnTo>
                <a:lnTo>
                  <a:pt x="5001" y="3417"/>
                </a:lnTo>
                <a:lnTo>
                  <a:pt x="4834" y="3251"/>
                </a:lnTo>
                <a:cubicBezTo>
                  <a:pt x="4800" y="3225"/>
                  <a:pt x="4753" y="3205"/>
                  <a:pt x="4707" y="3205"/>
                </a:cubicBezTo>
                <a:cubicBezTo>
                  <a:pt x="4690" y="3205"/>
                  <a:pt x="4672" y="3208"/>
                  <a:pt x="4656" y="3215"/>
                </a:cubicBezTo>
                <a:cubicBezTo>
                  <a:pt x="4477" y="3274"/>
                  <a:pt x="4310" y="3298"/>
                  <a:pt x="4155" y="3298"/>
                </a:cubicBezTo>
                <a:lnTo>
                  <a:pt x="4048" y="3286"/>
                </a:lnTo>
                <a:cubicBezTo>
                  <a:pt x="3274" y="3227"/>
                  <a:pt x="2679" y="2584"/>
                  <a:pt x="2679" y="1822"/>
                </a:cubicBezTo>
                <a:cubicBezTo>
                  <a:pt x="2679" y="1691"/>
                  <a:pt x="2691" y="1560"/>
                  <a:pt x="2739" y="1429"/>
                </a:cubicBezTo>
                <a:lnTo>
                  <a:pt x="3644" y="2334"/>
                </a:lnTo>
                <a:cubicBezTo>
                  <a:pt x="3703" y="2405"/>
                  <a:pt x="3798" y="2453"/>
                  <a:pt x="3894" y="2501"/>
                </a:cubicBezTo>
                <a:cubicBezTo>
                  <a:pt x="3989" y="2524"/>
                  <a:pt x="4060" y="2536"/>
                  <a:pt x="4155" y="2536"/>
                </a:cubicBezTo>
                <a:cubicBezTo>
                  <a:pt x="4346" y="2536"/>
                  <a:pt x="4525" y="2465"/>
                  <a:pt x="4656" y="2334"/>
                </a:cubicBezTo>
                <a:cubicBezTo>
                  <a:pt x="4846" y="2143"/>
                  <a:pt x="4929" y="1846"/>
                  <a:pt x="4822" y="1572"/>
                </a:cubicBezTo>
                <a:lnTo>
                  <a:pt x="4822" y="1560"/>
                </a:lnTo>
                <a:cubicBezTo>
                  <a:pt x="4787" y="1489"/>
                  <a:pt x="4751" y="1393"/>
                  <a:pt x="4656" y="1310"/>
                </a:cubicBezTo>
                <a:lnTo>
                  <a:pt x="3751" y="393"/>
                </a:lnTo>
                <a:cubicBezTo>
                  <a:pt x="3882" y="357"/>
                  <a:pt x="4013" y="334"/>
                  <a:pt x="4144" y="334"/>
                </a:cubicBezTo>
                <a:cubicBezTo>
                  <a:pt x="4489" y="334"/>
                  <a:pt x="4798" y="441"/>
                  <a:pt x="5060" y="655"/>
                </a:cubicBezTo>
                <a:cubicBezTo>
                  <a:pt x="5088" y="678"/>
                  <a:pt x="5121" y="689"/>
                  <a:pt x="5155" y="689"/>
                </a:cubicBezTo>
                <a:cubicBezTo>
                  <a:pt x="5208" y="689"/>
                  <a:pt x="5262" y="663"/>
                  <a:pt x="5298" y="619"/>
                </a:cubicBezTo>
                <a:cubicBezTo>
                  <a:pt x="5358" y="548"/>
                  <a:pt x="5346" y="441"/>
                  <a:pt x="5263" y="381"/>
                </a:cubicBezTo>
                <a:cubicBezTo>
                  <a:pt x="4941" y="131"/>
                  <a:pt x="4548" y="0"/>
                  <a:pt x="41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9">
            <a:hlinkClick r:id="" action="ppaction://hlinkshowjump?jump=previousslide"/>
          </p:cNvPr>
          <p:cNvSpPr txBox="1"/>
          <p:nvPr/>
        </p:nvSpPr>
        <p:spPr>
          <a:xfrm>
            <a:off x="713225"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solidFill>
                  <a:schemeClr val="accent1"/>
                </a:solidFill>
                <a:latin typeface="Signika"/>
                <a:ea typeface="Signika"/>
                <a:cs typeface="Signika"/>
                <a:sym typeface="Signika"/>
              </a:rPr>
              <a:t>Back</a:t>
            </a:r>
            <a:endParaRPr sz="1600" dirty="0">
              <a:solidFill>
                <a:schemeClr val="accent1"/>
              </a:solidFill>
              <a:latin typeface="Signika"/>
              <a:ea typeface="Signika"/>
              <a:cs typeface="Signika"/>
              <a:sym typeface="Signika"/>
            </a:endParaRPr>
          </a:p>
        </p:txBody>
      </p:sp>
      <p:sp>
        <p:nvSpPr>
          <p:cNvPr id="386" name="Google Shape;386;p39">
            <a:hlinkClick r:id="rId3" action="ppaction://hlinksldjump"/>
          </p:cNvPr>
          <p:cNvSpPr/>
          <p:nvPr/>
        </p:nvSpPr>
        <p:spPr>
          <a:xfrm>
            <a:off x="4440002" y="4713600"/>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9"/>
          <p:cNvSpPr/>
          <p:nvPr/>
        </p:nvSpPr>
        <p:spPr>
          <a:xfrm>
            <a:off x="4476854" y="4764345"/>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9">
            <a:hlinkClick r:id="" action="ppaction://hlinkshowjump?jump=nextslide"/>
          </p:cNvPr>
          <p:cNvSpPr txBox="1"/>
          <p:nvPr/>
        </p:nvSpPr>
        <p:spPr>
          <a:xfrm>
            <a:off x="7232825"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sp>
        <p:nvSpPr>
          <p:cNvPr id="2" name="TextBox 1">
            <a:extLst>
              <a:ext uri="{FF2B5EF4-FFF2-40B4-BE49-F238E27FC236}">
                <a16:creationId xmlns="" xmlns:a16="http://schemas.microsoft.com/office/drawing/2014/main" id="{76B606D7-1CDB-AB99-BB90-4F98E5F473AE}"/>
              </a:ext>
            </a:extLst>
          </p:cNvPr>
          <p:cNvSpPr txBox="1"/>
          <p:nvPr/>
        </p:nvSpPr>
        <p:spPr>
          <a:xfrm>
            <a:off x="1150009" y="377788"/>
            <a:ext cx="5470709" cy="584775"/>
          </a:xfrm>
          <a:prstGeom prst="rect">
            <a:avLst/>
          </a:prstGeom>
          <a:noFill/>
        </p:spPr>
        <p:txBody>
          <a:bodyPr wrap="square" rtlCol="1">
            <a:spAutoFit/>
          </a:bodyPr>
          <a:lstStyle/>
          <a:p>
            <a:r>
              <a:rPr lang="en-US" sz="3200" b="1" i="0" dirty="0">
                <a:solidFill>
                  <a:schemeClr val="accent2"/>
                </a:solidFill>
                <a:effectLst/>
                <a:cs typeface="Helvetica Neue"/>
              </a:rPr>
              <a:t>Disadvantages of RFID</a:t>
            </a:r>
            <a:endParaRPr lang="ar-JO" sz="3200" dirty="0">
              <a:solidFill>
                <a:schemeClr val="accent2"/>
              </a:solidFill>
            </a:endParaRPr>
          </a:p>
        </p:txBody>
      </p:sp>
    </p:spTree>
    <p:extLst>
      <p:ext uri="{BB962C8B-B14F-4D97-AF65-F5344CB8AC3E}">
        <p14:creationId xmlns:p14="http://schemas.microsoft.com/office/powerpoint/2010/main" val="26755250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46"/>
          <p:cNvSpPr txBox="1">
            <a:spLocks noGrp="1"/>
          </p:cNvSpPr>
          <p:nvPr>
            <p:ph type="title"/>
          </p:nvPr>
        </p:nvSpPr>
        <p:spPr>
          <a:xfrm>
            <a:off x="1883650" y="-71547"/>
            <a:ext cx="5602889" cy="755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Artificial Intelligence</a:t>
            </a:r>
            <a:endParaRPr sz="3200" dirty="0"/>
          </a:p>
        </p:txBody>
      </p:sp>
      <p:sp>
        <p:nvSpPr>
          <p:cNvPr id="504" name="Google Shape;504;p46"/>
          <p:cNvSpPr/>
          <p:nvPr/>
        </p:nvSpPr>
        <p:spPr>
          <a:xfrm>
            <a:off x="0" y="0"/>
            <a:ext cx="1824000" cy="3041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5" name="Google Shape;505;p46"/>
          <p:cNvGrpSpPr/>
          <p:nvPr/>
        </p:nvGrpSpPr>
        <p:grpSpPr>
          <a:xfrm>
            <a:off x="429521" y="2472936"/>
            <a:ext cx="2876836" cy="1278245"/>
            <a:chOff x="-469256" y="-169262"/>
            <a:chExt cx="5076470" cy="2255594"/>
          </a:xfrm>
        </p:grpSpPr>
        <p:grpSp>
          <p:nvGrpSpPr>
            <p:cNvPr id="506" name="Google Shape;506;p46"/>
            <p:cNvGrpSpPr/>
            <p:nvPr/>
          </p:nvGrpSpPr>
          <p:grpSpPr>
            <a:xfrm>
              <a:off x="-469256" y="-169262"/>
              <a:ext cx="5076470" cy="2255594"/>
              <a:chOff x="203450" y="498031"/>
              <a:chExt cx="7206800" cy="3202150"/>
            </a:xfrm>
          </p:grpSpPr>
          <p:sp>
            <p:nvSpPr>
              <p:cNvPr id="507" name="Google Shape;507;p46"/>
              <p:cNvSpPr/>
              <p:nvPr/>
            </p:nvSpPr>
            <p:spPr>
              <a:xfrm>
                <a:off x="1054275" y="1922581"/>
                <a:ext cx="6107025" cy="1622875"/>
              </a:xfrm>
              <a:custGeom>
                <a:avLst/>
                <a:gdLst/>
                <a:ahLst/>
                <a:cxnLst/>
                <a:rect l="l" t="t" r="r" b="b"/>
                <a:pathLst>
                  <a:path w="244281" h="64915" extrusionOk="0">
                    <a:moveTo>
                      <a:pt x="212517" y="1513"/>
                    </a:moveTo>
                    <a:cubicBezTo>
                      <a:pt x="229659" y="1513"/>
                      <a:pt x="243524" y="15378"/>
                      <a:pt x="243524" y="32521"/>
                    </a:cubicBezTo>
                    <a:cubicBezTo>
                      <a:pt x="243524" y="49537"/>
                      <a:pt x="229659" y="63402"/>
                      <a:pt x="212517" y="63402"/>
                    </a:cubicBezTo>
                    <a:lnTo>
                      <a:pt x="2647" y="63402"/>
                    </a:lnTo>
                    <a:cubicBezTo>
                      <a:pt x="13235" y="36806"/>
                      <a:pt x="13361" y="15882"/>
                      <a:pt x="3152" y="1513"/>
                    </a:cubicBezTo>
                    <a:close/>
                    <a:moveTo>
                      <a:pt x="0" y="0"/>
                    </a:moveTo>
                    <a:lnTo>
                      <a:pt x="1009" y="1135"/>
                    </a:lnTo>
                    <a:cubicBezTo>
                      <a:pt x="11849" y="15378"/>
                      <a:pt x="11849" y="36428"/>
                      <a:pt x="883" y="63906"/>
                    </a:cubicBezTo>
                    <a:lnTo>
                      <a:pt x="505" y="64915"/>
                    </a:lnTo>
                    <a:lnTo>
                      <a:pt x="212517" y="64915"/>
                    </a:lnTo>
                    <a:cubicBezTo>
                      <a:pt x="230163" y="64537"/>
                      <a:pt x="244281" y="50167"/>
                      <a:pt x="244281" y="32521"/>
                    </a:cubicBezTo>
                    <a:cubicBezTo>
                      <a:pt x="244281" y="14748"/>
                      <a:pt x="230163" y="378"/>
                      <a:pt x="21251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6"/>
              <p:cNvSpPr/>
              <p:nvPr/>
            </p:nvSpPr>
            <p:spPr>
              <a:xfrm>
                <a:off x="1637250" y="2763931"/>
                <a:ext cx="3957900" cy="25250"/>
              </a:xfrm>
              <a:custGeom>
                <a:avLst/>
                <a:gdLst/>
                <a:ahLst/>
                <a:cxnLst/>
                <a:rect l="l" t="t" r="r" b="b"/>
                <a:pathLst>
                  <a:path w="158316" h="1010" extrusionOk="0">
                    <a:moveTo>
                      <a:pt x="79158" y="1"/>
                    </a:moveTo>
                    <a:lnTo>
                      <a:pt x="39579" y="127"/>
                    </a:lnTo>
                    <a:lnTo>
                      <a:pt x="19790" y="253"/>
                    </a:lnTo>
                    <a:lnTo>
                      <a:pt x="0" y="505"/>
                    </a:lnTo>
                    <a:lnTo>
                      <a:pt x="19790" y="757"/>
                    </a:lnTo>
                    <a:lnTo>
                      <a:pt x="39579" y="883"/>
                    </a:lnTo>
                    <a:lnTo>
                      <a:pt x="79158" y="1009"/>
                    </a:lnTo>
                    <a:lnTo>
                      <a:pt x="118737" y="883"/>
                    </a:lnTo>
                    <a:lnTo>
                      <a:pt x="138527" y="757"/>
                    </a:lnTo>
                    <a:lnTo>
                      <a:pt x="158316" y="505"/>
                    </a:lnTo>
                    <a:lnTo>
                      <a:pt x="138527" y="253"/>
                    </a:lnTo>
                    <a:lnTo>
                      <a:pt x="118737" y="127"/>
                    </a:lnTo>
                    <a:lnTo>
                      <a:pt x="7915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46"/>
              <p:cNvSpPr/>
              <p:nvPr/>
            </p:nvSpPr>
            <p:spPr>
              <a:xfrm>
                <a:off x="3584675" y="2559106"/>
                <a:ext cx="2747875" cy="28400"/>
              </a:xfrm>
              <a:custGeom>
                <a:avLst/>
                <a:gdLst/>
                <a:ahLst/>
                <a:cxnLst/>
                <a:rect l="l" t="t" r="r" b="b"/>
                <a:pathLst>
                  <a:path w="109915" h="1136" extrusionOk="0">
                    <a:moveTo>
                      <a:pt x="54957" y="1"/>
                    </a:moveTo>
                    <a:lnTo>
                      <a:pt x="27479" y="253"/>
                    </a:lnTo>
                    <a:lnTo>
                      <a:pt x="13740" y="379"/>
                    </a:lnTo>
                    <a:lnTo>
                      <a:pt x="1" y="631"/>
                    </a:lnTo>
                    <a:lnTo>
                      <a:pt x="13740" y="883"/>
                    </a:lnTo>
                    <a:lnTo>
                      <a:pt x="27479" y="1009"/>
                    </a:lnTo>
                    <a:lnTo>
                      <a:pt x="54957" y="1135"/>
                    </a:lnTo>
                    <a:lnTo>
                      <a:pt x="82436" y="1009"/>
                    </a:lnTo>
                    <a:lnTo>
                      <a:pt x="96175" y="883"/>
                    </a:lnTo>
                    <a:lnTo>
                      <a:pt x="109914" y="631"/>
                    </a:lnTo>
                    <a:lnTo>
                      <a:pt x="96175" y="379"/>
                    </a:lnTo>
                    <a:lnTo>
                      <a:pt x="82436" y="127"/>
                    </a:lnTo>
                    <a:lnTo>
                      <a:pt x="54957"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46"/>
              <p:cNvSpPr/>
              <p:nvPr/>
            </p:nvSpPr>
            <p:spPr>
              <a:xfrm>
                <a:off x="3452325" y="2984531"/>
                <a:ext cx="3116550" cy="28375"/>
              </a:xfrm>
              <a:custGeom>
                <a:avLst/>
                <a:gdLst/>
                <a:ahLst/>
                <a:cxnLst/>
                <a:rect l="l" t="t" r="r" b="b"/>
                <a:pathLst>
                  <a:path w="124662" h="1135" extrusionOk="0">
                    <a:moveTo>
                      <a:pt x="62394" y="0"/>
                    </a:moveTo>
                    <a:lnTo>
                      <a:pt x="31260" y="126"/>
                    </a:lnTo>
                    <a:lnTo>
                      <a:pt x="15631" y="252"/>
                    </a:lnTo>
                    <a:lnTo>
                      <a:pt x="1" y="630"/>
                    </a:lnTo>
                    <a:lnTo>
                      <a:pt x="15631" y="883"/>
                    </a:lnTo>
                    <a:lnTo>
                      <a:pt x="31260" y="1009"/>
                    </a:lnTo>
                    <a:lnTo>
                      <a:pt x="62394" y="1135"/>
                    </a:lnTo>
                    <a:lnTo>
                      <a:pt x="93528" y="1009"/>
                    </a:lnTo>
                    <a:lnTo>
                      <a:pt x="109158" y="883"/>
                    </a:lnTo>
                    <a:lnTo>
                      <a:pt x="124662" y="630"/>
                    </a:lnTo>
                    <a:lnTo>
                      <a:pt x="109158" y="252"/>
                    </a:lnTo>
                    <a:lnTo>
                      <a:pt x="93528" y="126"/>
                    </a:lnTo>
                    <a:lnTo>
                      <a:pt x="62394"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46"/>
              <p:cNvSpPr/>
              <p:nvPr/>
            </p:nvSpPr>
            <p:spPr>
              <a:xfrm>
                <a:off x="1826325" y="2448831"/>
                <a:ext cx="2795125" cy="28375"/>
              </a:xfrm>
              <a:custGeom>
                <a:avLst/>
                <a:gdLst/>
                <a:ahLst/>
                <a:cxnLst/>
                <a:rect l="l" t="t" r="r" b="b"/>
                <a:pathLst>
                  <a:path w="111805" h="1135" extrusionOk="0">
                    <a:moveTo>
                      <a:pt x="55839" y="0"/>
                    </a:moveTo>
                    <a:lnTo>
                      <a:pt x="27857" y="126"/>
                    </a:lnTo>
                    <a:lnTo>
                      <a:pt x="13991" y="252"/>
                    </a:lnTo>
                    <a:lnTo>
                      <a:pt x="0" y="630"/>
                    </a:lnTo>
                    <a:lnTo>
                      <a:pt x="13991" y="883"/>
                    </a:lnTo>
                    <a:lnTo>
                      <a:pt x="27857" y="1009"/>
                    </a:lnTo>
                    <a:lnTo>
                      <a:pt x="55839" y="1135"/>
                    </a:lnTo>
                    <a:lnTo>
                      <a:pt x="83822" y="1009"/>
                    </a:lnTo>
                    <a:lnTo>
                      <a:pt x="97813" y="883"/>
                    </a:lnTo>
                    <a:lnTo>
                      <a:pt x="111804" y="630"/>
                    </a:lnTo>
                    <a:lnTo>
                      <a:pt x="97813" y="252"/>
                    </a:lnTo>
                    <a:lnTo>
                      <a:pt x="83822" y="126"/>
                    </a:lnTo>
                    <a:lnTo>
                      <a:pt x="55839"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6"/>
              <p:cNvSpPr/>
              <p:nvPr/>
            </p:nvSpPr>
            <p:spPr>
              <a:xfrm>
                <a:off x="742200" y="1786881"/>
                <a:ext cx="6642850" cy="1894275"/>
              </a:xfrm>
              <a:custGeom>
                <a:avLst/>
                <a:gdLst/>
                <a:ahLst/>
                <a:cxnLst/>
                <a:rect l="l" t="t" r="r" b="b"/>
                <a:pathLst>
                  <a:path w="265714" h="75771" extrusionOk="0">
                    <a:moveTo>
                      <a:pt x="8210" y="0"/>
                    </a:moveTo>
                    <a:cubicBezTo>
                      <a:pt x="40" y="0"/>
                      <a:pt x="1" y="12249"/>
                      <a:pt x="8093" y="12249"/>
                    </a:cubicBezTo>
                    <a:cubicBezTo>
                      <a:pt x="8251" y="12249"/>
                      <a:pt x="8412" y="12244"/>
                      <a:pt x="8576" y="12235"/>
                    </a:cubicBezTo>
                    <a:lnTo>
                      <a:pt x="225000" y="12235"/>
                    </a:lnTo>
                    <a:cubicBezTo>
                      <a:pt x="239243" y="12235"/>
                      <a:pt x="250587" y="23705"/>
                      <a:pt x="250587" y="37949"/>
                    </a:cubicBezTo>
                    <a:cubicBezTo>
                      <a:pt x="250587" y="52066"/>
                      <a:pt x="239243" y="63536"/>
                      <a:pt x="225000" y="63536"/>
                    </a:cubicBezTo>
                    <a:lnTo>
                      <a:pt x="8576" y="63536"/>
                    </a:lnTo>
                    <a:cubicBezTo>
                      <a:pt x="8412" y="63527"/>
                      <a:pt x="8251" y="63522"/>
                      <a:pt x="8093" y="63522"/>
                    </a:cubicBezTo>
                    <a:cubicBezTo>
                      <a:pt x="1" y="63522"/>
                      <a:pt x="40" y="75771"/>
                      <a:pt x="8210" y="75771"/>
                    </a:cubicBezTo>
                    <a:cubicBezTo>
                      <a:pt x="8330" y="75771"/>
                      <a:pt x="8452" y="75768"/>
                      <a:pt x="8576" y="75763"/>
                    </a:cubicBezTo>
                    <a:lnTo>
                      <a:pt x="225000" y="75763"/>
                    </a:lnTo>
                    <a:cubicBezTo>
                      <a:pt x="242898" y="75763"/>
                      <a:pt x="258402" y="63158"/>
                      <a:pt x="262058" y="45637"/>
                    </a:cubicBezTo>
                    <a:cubicBezTo>
                      <a:pt x="265713" y="28117"/>
                      <a:pt x="256512" y="10470"/>
                      <a:pt x="240125" y="3286"/>
                    </a:cubicBezTo>
                    <a:lnTo>
                      <a:pt x="240125" y="3159"/>
                    </a:lnTo>
                    <a:cubicBezTo>
                      <a:pt x="235336" y="1143"/>
                      <a:pt x="230294" y="8"/>
                      <a:pt x="225000" y="8"/>
                    </a:cubicBezTo>
                    <a:lnTo>
                      <a:pt x="8576" y="8"/>
                    </a:lnTo>
                    <a:cubicBezTo>
                      <a:pt x="8452" y="3"/>
                      <a:pt x="8330" y="0"/>
                      <a:pt x="8210"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46"/>
              <p:cNvSpPr/>
              <p:nvPr/>
            </p:nvSpPr>
            <p:spPr>
              <a:xfrm>
                <a:off x="717950" y="1768181"/>
                <a:ext cx="6692300" cy="1932000"/>
              </a:xfrm>
              <a:custGeom>
                <a:avLst/>
                <a:gdLst/>
                <a:ahLst/>
                <a:cxnLst/>
                <a:rect l="l" t="t" r="r" b="b"/>
                <a:pathLst>
                  <a:path w="267692" h="77280" extrusionOk="0">
                    <a:moveTo>
                      <a:pt x="225970" y="1513"/>
                    </a:moveTo>
                    <a:cubicBezTo>
                      <a:pt x="231012" y="1513"/>
                      <a:pt x="236053" y="2521"/>
                      <a:pt x="240843" y="4664"/>
                    </a:cubicBezTo>
                    <a:cubicBezTo>
                      <a:pt x="256851" y="11596"/>
                      <a:pt x="265801" y="28991"/>
                      <a:pt x="262271" y="46133"/>
                    </a:cubicBezTo>
                    <a:cubicBezTo>
                      <a:pt x="258742" y="63402"/>
                      <a:pt x="243616" y="75754"/>
                      <a:pt x="225970" y="75754"/>
                    </a:cubicBezTo>
                    <a:lnTo>
                      <a:pt x="9546" y="75754"/>
                    </a:lnTo>
                    <a:cubicBezTo>
                      <a:pt x="2361" y="75754"/>
                      <a:pt x="2361" y="65040"/>
                      <a:pt x="9546" y="65040"/>
                    </a:cubicBezTo>
                    <a:lnTo>
                      <a:pt x="225970" y="64914"/>
                    </a:lnTo>
                    <a:cubicBezTo>
                      <a:pt x="240591" y="64914"/>
                      <a:pt x="252314" y="53192"/>
                      <a:pt x="252314" y="38570"/>
                    </a:cubicBezTo>
                    <a:cubicBezTo>
                      <a:pt x="252314" y="24075"/>
                      <a:pt x="240591" y="12227"/>
                      <a:pt x="225970" y="12227"/>
                    </a:cubicBezTo>
                    <a:lnTo>
                      <a:pt x="9546" y="12227"/>
                    </a:lnTo>
                    <a:cubicBezTo>
                      <a:pt x="2361" y="12227"/>
                      <a:pt x="2361" y="1513"/>
                      <a:pt x="9546" y="1513"/>
                    </a:cubicBezTo>
                    <a:close/>
                    <a:moveTo>
                      <a:pt x="9546" y="0"/>
                    </a:moveTo>
                    <a:cubicBezTo>
                      <a:pt x="7025" y="0"/>
                      <a:pt x="4630" y="1387"/>
                      <a:pt x="3496" y="3529"/>
                    </a:cubicBezTo>
                    <a:cubicBezTo>
                      <a:pt x="2865" y="4664"/>
                      <a:pt x="2613" y="5798"/>
                      <a:pt x="2613" y="6933"/>
                    </a:cubicBezTo>
                    <a:cubicBezTo>
                      <a:pt x="2613" y="10714"/>
                      <a:pt x="5638" y="13739"/>
                      <a:pt x="9546" y="13739"/>
                    </a:cubicBezTo>
                    <a:lnTo>
                      <a:pt x="225970" y="13739"/>
                    </a:lnTo>
                    <a:cubicBezTo>
                      <a:pt x="239457" y="14117"/>
                      <a:pt x="250297" y="25209"/>
                      <a:pt x="250297" y="38697"/>
                    </a:cubicBezTo>
                    <a:cubicBezTo>
                      <a:pt x="250297" y="52184"/>
                      <a:pt x="239457" y="63150"/>
                      <a:pt x="225970" y="63528"/>
                    </a:cubicBezTo>
                    <a:lnTo>
                      <a:pt x="9546" y="63528"/>
                    </a:lnTo>
                    <a:cubicBezTo>
                      <a:pt x="9383" y="63519"/>
                      <a:pt x="9222" y="63515"/>
                      <a:pt x="9065" y="63515"/>
                    </a:cubicBezTo>
                    <a:cubicBezTo>
                      <a:pt x="1" y="63515"/>
                      <a:pt x="1" y="77280"/>
                      <a:pt x="9065" y="77280"/>
                    </a:cubicBezTo>
                    <a:cubicBezTo>
                      <a:pt x="9222" y="77280"/>
                      <a:pt x="9383" y="77275"/>
                      <a:pt x="9546" y="77267"/>
                    </a:cubicBezTo>
                    <a:lnTo>
                      <a:pt x="225970" y="77267"/>
                    </a:lnTo>
                    <a:cubicBezTo>
                      <a:pt x="244373" y="77267"/>
                      <a:pt x="260255" y="64410"/>
                      <a:pt x="263910" y="46511"/>
                    </a:cubicBezTo>
                    <a:cubicBezTo>
                      <a:pt x="267691" y="28613"/>
                      <a:pt x="258238" y="10462"/>
                      <a:pt x="241474" y="3151"/>
                    </a:cubicBezTo>
                    <a:cubicBezTo>
                      <a:pt x="236558" y="1134"/>
                      <a:pt x="231264" y="0"/>
                      <a:pt x="22597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46"/>
              <p:cNvSpPr/>
              <p:nvPr/>
            </p:nvSpPr>
            <p:spPr>
              <a:xfrm>
                <a:off x="203450" y="498031"/>
                <a:ext cx="5823425" cy="1323950"/>
              </a:xfrm>
              <a:custGeom>
                <a:avLst/>
                <a:gdLst/>
                <a:ahLst/>
                <a:cxnLst/>
                <a:rect l="l" t="t" r="r" b="b"/>
                <a:pathLst>
                  <a:path w="232937" h="52958" extrusionOk="0">
                    <a:moveTo>
                      <a:pt x="205836" y="1522"/>
                    </a:moveTo>
                    <a:cubicBezTo>
                      <a:pt x="219449" y="1900"/>
                      <a:pt x="230163" y="12866"/>
                      <a:pt x="230163" y="26479"/>
                    </a:cubicBezTo>
                    <a:cubicBezTo>
                      <a:pt x="230163" y="39966"/>
                      <a:pt x="219449" y="51058"/>
                      <a:pt x="205836" y="51436"/>
                    </a:cubicBezTo>
                    <a:lnTo>
                      <a:pt x="5421" y="51436"/>
                    </a:lnTo>
                    <a:cubicBezTo>
                      <a:pt x="2017" y="51436"/>
                      <a:pt x="2017" y="46394"/>
                      <a:pt x="5421" y="46394"/>
                    </a:cubicBezTo>
                    <a:lnTo>
                      <a:pt x="205836" y="46394"/>
                    </a:lnTo>
                    <a:cubicBezTo>
                      <a:pt x="206062" y="46402"/>
                      <a:pt x="206288" y="46406"/>
                      <a:pt x="206512" y="46406"/>
                    </a:cubicBezTo>
                    <a:cubicBezTo>
                      <a:pt x="217427" y="46406"/>
                      <a:pt x="226382" y="37471"/>
                      <a:pt x="226382" y="26479"/>
                    </a:cubicBezTo>
                    <a:cubicBezTo>
                      <a:pt x="226382" y="15487"/>
                      <a:pt x="217427" y="6552"/>
                      <a:pt x="206512" y="6552"/>
                    </a:cubicBezTo>
                    <a:cubicBezTo>
                      <a:pt x="206288" y="6552"/>
                      <a:pt x="206062" y="6556"/>
                      <a:pt x="205836" y="6563"/>
                    </a:cubicBezTo>
                    <a:lnTo>
                      <a:pt x="5421" y="6563"/>
                    </a:lnTo>
                    <a:cubicBezTo>
                      <a:pt x="2017" y="6563"/>
                      <a:pt x="2017" y="1522"/>
                      <a:pt x="5421" y="1522"/>
                    </a:cubicBezTo>
                    <a:close/>
                    <a:moveTo>
                      <a:pt x="206521" y="0"/>
                    </a:moveTo>
                    <a:cubicBezTo>
                      <a:pt x="206294" y="0"/>
                      <a:pt x="206065" y="3"/>
                      <a:pt x="205836" y="9"/>
                    </a:cubicBezTo>
                    <a:lnTo>
                      <a:pt x="5421" y="9"/>
                    </a:lnTo>
                    <a:cubicBezTo>
                      <a:pt x="0" y="9"/>
                      <a:pt x="0" y="7950"/>
                      <a:pt x="5421" y="8076"/>
                    </a:cubicBezTo>
                    <a:lnTo>
                      <a:pt x="205836" y="8076"/>
                    </a:lnTo>
                    <a:cubicBezTo>
                      <a:pt x="215794" y="8328"/>
                      <a:pt x="223735" y="16521"/>
                      <a:pt x="223735" y="26479"/>
                    </a:cubicBezTo>
                    <a:cubicBezTo>
                      <a:pt x="223735" y="36437"/>
                      <a:pt x="215794" y="44630"/>
                      <a:pt x="205836" y="44882"/>
                    </a:cubicBezTo>
                    <a:lnTo>
                      <a:pt x="5421" y="44882"/>
                    </a:lnTo>
                    <a:cubicBezTo>
                      <a:pt x="0" y="44882"/>
                      <a:pt x="0" y="52949"/>
                      <a:pt x="5421" y="52949"/>
                    </a:cubicBezTo>
                    <a:lnTo>
                      <a:pt x="205836" y="52949"/>
                    </a:lnTo>
                    <a:cubicBezTo>
                      <a:pt x="206065" y="52955"/>
                      <a:pt x="206294" y="52958"/>
                      <a:pt x="206521" y="52958"/>
                    </a:cubicBezTo>
                    <a:cubicBezTo>
                      <a:pt x="221084" y="52958"/>
                      <a:pt x="232937" y="41123"/>
                      <a:pt x="232937" y="26479"/>
                    </a:cubicBezTo>
                    <a:cubicBezTo>
                      <a:pt x="232937" y="11834"/>
                      <a:pt x="221084" y="0"/>
                      <a:pt x="206521"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6"/>
              <p:cNvSpPr/>
              <p:nvPr/>
            </p:nvSpPr>
            <p:spPr>
              <a:xfrm>
                <a:off x="1019600" y="1018181"/>
                <a:ext cx="4008350" cy="15800"/>
              </a:xfrm>
              <a:custGeom>
                <a:avLst/>
                <a:gdLst/>
                <a:ahLst/>
                <a:cxnLst/>
                <a:rect l="l" t="t" r="r" b="b"/>
                <a:pathLst>
                  <a:path w="160334" h="632" extrusionOk="0">
                    <a:moveTo>
                      <a:pt x="80167" y="1"/>
                    </a:moveTo>
                    <a:lnTo>
                      <a:pt x="40084" y="127"/>
                    </a:lnTo>
                    <a:lnTo>
                      <a:pt x="20042" y="127"/>
                    </a:lnTo>
                    <a:lnTo>
                      <a:pt x="1" y="379"/>
                    </a:lnTo>
                    <a:lnTo>
                      <a:pt x="20042" y="505"/>
                    </a:lnTo>
                    <a:lnTo>
                      <a:pt x="40084" y="505"/>
                    </a:lnTo>
                    <a:lnTo>
                      <a:pt x="80167" y="631"/>
                    </a:lnTo>
                    <a:lnTo>
                      <a:pt x="120250" y="505"/>
                    </a:lnTo>
                    <a:lnTo>
                      <a:pt x="140292" y="505"/>
                    </a:lnTo>
                    <a:lnTo>
                      <a:pt x="160333" y="379"/>
                    </a:lnTo>
                    <a:lnTo>
                      <a:pt x="140292" y="127"/>
                    </a:lnTo>
                    <a:lnTo>
                      <a:pt x="120250" y="127"/>
                    </a:lnTo>
                    <a:lnTo>
                      <a:pt x="80167"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46"/>
              <p:cNvSpPr/>
              <p:nvPr/>
            </p:nvSpPr>
            <p:spPr>
              <a:xfrm>
                <a:off x="868307" y="1128481"/>
                <a:ext cx="2977900" cy="15775"/>
              </a:xfrm>
              <a:custGeom>
                <a:avLst/>
                <a:gdLst/>
                <a:ahLst/>
                <a:cxnLst/>
                <a:rect l="l" t="t" r="r" b="b"/>
                <a:pathLst>
                  <a:path w="119116" h="631" extrusionOk="0">
                    <a:moveTo>
                      <a:pt x="29748" y="0"/>
                    </a:moveTo>
                    <a:lnTo>
                      <a:pt x="14874" y="126"/>
                    </a:lnTo>
                    <a:lnTo>
                      <a:pt x="1" y="253"/>
                    </a:lnTo>
                    <a:lnTo>
                      <a:pt x="14874" y="379"/>
                    </a:lnTo>
                    <a:lnTo>
                      <a:pt x="29748" y="505"/>
                    </a:lnTo>
                    <a:lnTo>
                      <a:pt x="59495" y="631"/>
                    </a:lnTo>
                    <a:lnTo>
                      <a:pt x="89368" y="505"/>
                    </a:lnTo>
                    <a:lnTo>
                      <a:pt x="104242" y="379"/>
                    </a:lnTo>
                    <a:lnTo>
                      <a:pt x="119116" y="253"/>
                    </a:lnTo>
                    <a:lnTo>
                      <a:pt x="104242" y="126"/>
                    </a:lnTo>
                    <a:lnTo>
                      <a:pt x="89368"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46"/>
              <p:cNvSpPr/>
              <p:nvPr/>
            </p:nvSpPr>
            <p:spPr>
              <a:xfrm>
                <a:off x="1763300" y="1336456"/>
                <a:ext cx="1941150" cy="12625"/>
              </a:xfrm>
              <a:custGeom>
                <a:avLst/>
                <a:gdLst/>
                <a:ahLst/>
                <a:cxnLst/>
                <a:rect l="l" t="t" r="r" b="b"/>
                <a:pathLst>
                  <a:path w="77646" h="505" extrusionOk="0">
                    <a:moveTo>
                      <a:pt x="19411" y="1"/>
                    </a:moveTo>
                    <a:cubicBezTo>
                      <a:pt x="12983" y="1"/>
                      <a:pt x="6555" y="1"/>
                      <a:pt x="0" y="253"/>
                    </a:cubicBezTo>
                    <a:cubicBezTo>
                      <a:pt x="6555" y="379"/>
                      <a:pt x="12983" y="379"/>
                      <a:pt x="19411" y="505"/>
                    </a:cubicBezTo>
                    <a:lnTo>
                      <a:pt x="58234" y="505"/>
                    </a:lnTo>
                    <a:cubicBezTo>
                      <a:pt x="64663" y="379"/>
                      <a:pt x="71217" y="253"/>
                      <a:pt x="77645" y="253"/>
                    </a:cubicBezTo>
                    <a:cubicBezTo>
                      <a:pt x="71217" y="1"/>
                      <a:pt x="64663" y="1"/>
                      <a:pt x="58234"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46"/>
              <p:cNvSpPr/>
              <p:nvPr/>
            </p:nvSpPr>
            <p:spPr>
              <a:xfrm>
                <a:off x="672975" y="1462506"/>
                <a:ext cx="2149150" cy="15775"/>
              </a:xfrm>
              <a:custGeom>
                <a:avLst/>
                <a:gdLst/>
                <a:ahLst/>
                <a:cxnLst/>
                <a:rect l="l" t="t" r="r" b="b"/>
                <a:pathLst>
                  <a:path w="85966" h="631" extrusionOk="0">
                    <a:moveTo>
                      <a:pt x="42983" y="0"/>
                    </a:moveTo>
                    <a:lnTo>
                      <a:pt x="21555" y="126"/>
                    </a:lnTo>
                    <a:lnTo>
                      <a:pt x="10841" y="253"/>
                    </a:lnTo>
                    <a:lnTo>
                      <a:pt x="1" y="379"/>
                    </a:lnTo>
                    <a:lnTo>
                      <a:pt x="10841" y="505"/>
                    </a:lnTo>
                    <a:lnTo>
                      <a:pt x="21555" y="631"/>
                    </a:lnTo>
                    <a:lnTo>
                      <a:pt x="64411" y="631"/>
                    </a:lnTo>
                    <a:lnTo>
                      <a:pt x="75251" y="505"/>
                    </a:lnTo>
                    <a:lnTo>
                      <a:pt x="85965" y="379"/>
                    </a:lnTo>
                    <a:lnTo>
                      <a:pt x="75251" y="253"/>
                    </a:lnTo>
                    <a:lnTo>
                      <a:pt x="64411" y="126"/>
                    </a:lnTo>
                    <a:lnTo>
                      <a:pt x="42983"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46"/>
              <p:cNvSpPr/>
              <p:nvPr/>
            </p:nvSpPr>
            <p:spPr>
              <a:xfrm>
                <a:off x="3861975" y="1235631"/>
                <a:ext cx="1726875" cy="15775"/>
              </a:xfrm>
              <a:custGeom>
                <a:avLst/>
                <a:gdLst/>
                <a:ahLst/>
                <a:cxnLst/>
                <a:rect l="l" t="t" r="r" b="b"/>
                <a:pathLst>
                  <a:path w="69075" h="631" extrusionOk="0">
                    <a:moveTo>
                      <a:pt x="34538" y="0"/>
                    </a:moveTo>
                    <a:lnTo>
                      <a:pt x="17269" y="126"/>
                    </a:lnTo>
                    <a:cubicBezTo>
                      <a:pt x="11471" y="126"/>
                      <a:pt x="5799" y="252"/>
                      <a:pt x="1" y="378"/>
                    </a:cubicBezTo>
                    <a:cubicBezTo>
                      <a:pt x="5799" y="378"/>
                      <a:pt x="11471" y="504"/>
                      <a:pt x="17269" y="630"/>
                    </a:cubicBezTo>
                    <a:lnTo>
                      <a:pt x="51806" y="630"/>
                    </a:lnTo>
                    <a:cubicBezTo>
                      <a:pt x="57605" y="504"/>
                      <a:pt x="63277" y="504"/>
                      <a:pt x="69075" y="378"/>
                    </a:cubicBezTo>
                    <a:cubicBezTo>
                      <a:pt x="63277" y="126"/>
                      <a:pt x="57605" y="126"/>
                      <a:pt x="51806" y="126"/>
                    </a:cubicBezTo>
                    <a:lnTo>
                      <a:pt x="34538"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0" name="Google Shape;520;p46"/>
            <p:cNvSpPr/>
            <p:nvPr/>
          </p:nvSpPr>
          <p:spPr>
            <a:xfrm>
              <a:off x="-219725" y="-51373"/>
              <a:ext cx="3728949" cy="696700"/>
            </a:xfrm>
            <a:custGeom>
              <a:avLst/>
              <a:gdLst/>
              <a:ahLst/>
              <a:cxnLst/>
              <a:rect l="l" t="t" r="r" b="b"/>
              <a:pathLst>
                <a:path w="244281" h="64915" extrusionOk="0">
                  <a:moveTo>
                    <a:pt x="212517" y="1513"/>
                  </a:moveTo>
                  <a:cubicBezTo>
                    <a:pt x="229659" y="1513"/>
                    <a:pt x="243524" y="15378"/>
                    <a:pt x="243524" y="32521"/>
                  </a:cubicBezTo>
                  <a:cubicBezTo>
                    <a:pt x="243524" y="49537"/>
                    <a:pt x="229659" y="63402"/>
                    <a:pt x="212517" y="63402"/>
                  </a:cubicBezTo>
                  <a:lnTo>
                    <a:pt x="2647" y="63402"/>
                  </a:lnTo>
                  <a:cubicBezTo>
                    <a:pt x="13235" y="36806"/>
                    <a:pt x="13361" y="15882"/>
                    <a:pt x="3152" y="1513"/>
                  </a:cubicBezTo>
                  <a:close/>
                  <a:moveTo>
                    <a:pt x="0" y="0"/>
                  </a:moveTo>
                  <a:lnTo>
                    <a:pt x="1009" y="1135"/>
                  </a:lnTo>
                  <a:cubicBezTo>
                    <a:pt x="11849" y="15378"/>
                    <a:pt x="11849" y="36428"/>
                    <a:pt x="883" y="63906"/>
                  </a:cubicBezTo>
                  <a:lnTo>
                    <a:pt x="505" y="64915"/>
                  </a:lnTo>
                  <a:lnTo>
                    <a:pt x="212517" y="64915"/>
                  </a:lnTo>
                  <a:cubicBezTo>
                    <a:pt x="230163" y="64537"/>
                    <a:pt x="244281" y="50167"/>
                    <a:pt x="244281" y="32521"/>
                  </a:cubicBezTo>
                  <a:cubicBezTo>
                    <a:pt x="244281" y="14748"/>
                    <a:pt x="230163" y="378"/>
                    <a:pt x="21251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1" name="Google Shape;521;p46"/>
          <p:cNvSpPr/>
          <p:nvPr/>
        </p:nvSpPr>
        <p:spPr>
          <a:xfrm>
            <a:off x="8215825" y="113213"/>
            <a:ext cx="429900" cy="429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46"/>
          <p:cNvSpPr/>
          <p:nvPr/>
        </p:nvSpPr>
        <p:spPr>
          <a:xfrm>
            <a:off x="3064400" y="539500"/>
            <a:ext cx="537600" cy="5376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6"/>
          <p:cNvSpPr/>
          <p:nvPr/>
        </p:nvSpPr>
        <p:spPr>
          <a:xfrm>
            <a:off x="8430775" y="2830475"/>
            <a:ext cx="429900" cy="429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46">
            <a:hlinkClick r:id="" action="ppaction://hlinkshowjump?jump=previousslide"/>
          </p:cNvPr>
          <p:cNvSpPr txBox="1"/>
          <p:nvPr/>
        </p:nvSpPr>
        <p:spPr>
          <a:xfrm>
            <a:off x="713350" y="4457155"/>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Back</a:t>
            </a:r>
            <a:endParaRPr sz="1600">
              <a:solidFill>
                <a:schemeClr val="accent1"/>
              </a:solidFill>
              <a:latin typeface="Signika"/>
              <a:ea typeface="Signika"/>
              <a:cs typeface="Signika"/>
              <a:sym typeface="Signika"/>
            </a:endParaRPr>
          </a:p>
        </p:txBody>
      </p:sp>
      <p:sp>
        <p:nvSpPr>
          <p:cNvPr id="525" name="Google Shape;525;p46">
            <a:hlinkClick r:id="rId3" action="ppaction://hlinksldjump"/>
          </p:cNvPr>
          <p:cNvSpPr/>
          <p:nvPr/>
        </p:nvSpPr>
        <p:spPr>
          <a:xfrm>
            <a:off x="4383776" y="4460755"/>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6" name="Google Shape;526;p46"/>
          <p:cNvSpPr/>
          <p:nvPr/>
        </p:nvSpPr>
        <p:spPr>
          <a:xfrm>
            <a:off x="4420628" y="4509700"/>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46">
            <a:hlinkClick r:id="" action="ppaction://hlinkshowjump?jump=nextslide"/>
          </p:cNvPr>
          <p:cNvSpPr txBox="1"/>
          <p:nvPr/>
        </p:nvSpPr>
        <p:spPr>
          <a:xfrm>
            <a:off x="7232750" y="4457155"/>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solidFill>
                  <a:schemeClr val="accent1"/>
                </a:solidFill>
                <a:latin typeface="Signika"/>
                <a:ea typeface="Signika"/>
                <a:cs typeface="Signika"/>
                <a:sym typeface="Signika"/>
              </a:rPr>
              <a:t>Next</a:t>
            </a:r>
            <a:endParaRPr sz="1600" dirty="0">
              <a:solidFill>
                <a:schemeClr val="accent1"/>
              </a:solidFill>
              <a:latin typeface="Signika"/>
              <a:ea typeface="Signika"/>
              <a:cs typeface="Signika"/>
              <a:sym typeface="Signika"/>
            </a:endParaRPr>
          </a:p>
        </p:txBody>
      </p:sp>
      <p:pic>
        <p:nvPicPr>
          <p:cNvPr id="2" name="Picture 1">
            <a:extLst>
              <a:ext uri="{FF2B5EF4-FFF2-40B4-BE49-F238E27FC236}">
                <a16:creationId xmlns="" xmlns:a16="http://schemas.microsoft.com/office/drawing/2014/main" id="{49FF12D6-BE81-BAA2-4343-DF01A7ED0E3C}"/>
              </a:ext>
            </a:extLst>
          </p:cNvPr>
          <p:cNvPicPr>
            <a:picLocks noChangeAspect="1"/>
          </p:cNvPicPr>
          <p:nvPr/>
        </p:nvPicPr>
        <p:blipFill>
          <a:blip r:embed="rId4"/>
          <a:stretch>
            <a:fillRect/>
          </a:stretch>
        </p:blipFill>
        <p:spPr>
          <a:xfrm>
            <a:off x="4306390" y="737530"/>
            <a:ext cx="3572163" cy="357216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43"/>
          <p:cNvSpPr txBox="1">
            <a:spLocks noGrp="1"/>
          </p:cNvSpPr>
          <p:nvPr>
            <p:ph type="title"/>
          </p:nvPr>
        </p:nvSpPr>
        <p:spPr>
          <a:xfrm>
            <a:off x="400709" y="268933"/>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t>Transformation</a:t>
            </a:r>
            <a:endParaRPr sz="3200" dirty="0"/>
          </a:p>
        </p:txBody>
      </p:sp>
      <p:sp>
        <p:nvSpPr>
          <p:cNvPr id="451" name="Google Shape;451;p43"/>
          <p:cNvSpPr txBox="1"/>
          <p:nvPr/>
        </p:nvSpPr>
        <p:spPr>
          <a:xfrm>
            <a:off x="400709" y="627724"/>
            <a:ext cx="3557833" cy="3446565"/>
          </a:xfrm>
          <a:prstGeom prst="rect">
            <a:avLst/>
          </a:prstGeom>
          <a:noFill/>
          <a:ln>
            <a:noFill/>
          </a:ln>
        </p:spPr>
        <p:txBody>
          <a:bodyPr spcFirstLastPara="1" wrap="square" lIns="114300" tIns="91425" rIns="91425" bIns="91425" anchor="ctr" anchorCtr="0">
            <a:noAutofit/>
          </a:bodyPr>
          <a:lstStyle/>
          <a:p>
            <a:pPr marL="0" lvl="0" indent="0" algn="l" rtl="0">
              <a:spcBef>
                <a:spcPts val="0"/>
              </a:spcBef>
              <a:spcAft>
                <a:spcPts val="0"/>
              </a:spcAft>
              <a:buNone/>
            </a:pPr>
            <a:r>
              <a:rPr lang="en-US" sz="1600" dirty="0"/>
              <a:t>In transforming a university campus we focus on developing infrastructure to be capable of smart systems installation. The smart transformation includes RFID connected to university equipment, smartphone applications, and smart software to collect data and monitor university campus facilities.</a:t>
            </a:r>
            <a:endParaRPr sz="1600" dirty="0">
              <a:solidFill>
                <a:schemeClr val="dk1"/>
              </a:solidFill>
              <a:latin typeface="Palanquin"/>
              <a:ea typeface="Palanquin"/>
              <a:cs typeface="Palanquin"/>
              <a:sym typeface="Palanquin"/>
            </a:endParaRPr>
          </a:p>
        </p:txBody>
      </p:sp>
      <p:sp>
        <p:nvSpPr>
          <p:cNvPr id="456" name="Google Shape;456;p43">
            <a:hlinkClick r:id="" action="ppaction://hlinkshowjump?jump=previousslide"/>
          </p:cNvPr>
          <p:cNvSpPr txBox="1"/>
          <p:nvPr/>
        </p:nvSpPr>
        <p:spPr>
          <a:xfrm>
            <a:off x="678501"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Back</a:t>
            </a:r>
            <a:endParaRPr sz="1600">
              <a:solidFill>
                <a:schemeClr val="accent1"/>
              </a:solidFill>
              <a:latin typeface="Signika"/>
              <a:ea typeface="Signika"/>
              <a:cs typeface="Signika"/>
              <a:sym typeface="Signika"/>
            </a:endParaRPr>
          </a:p>
        </p:txBody>
      </p:sp>
      <p:sp>
        <p:nvSpPr>
          <p:cNvPr id="457" name="Google Shape;457;p43">
            <a:hlinkClick r:id="rId3" action="ppaction://hlinksldjump"/>
          </p:cNvPr>
          <p:cNvSpPr/>
          <p:nvPr/>
        </p:nvSpPr>
        <p:spPr>
          <a:xfrm>
            <a:off x="4349052" y="4710000"/>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3"/>
          <p:cNvSpPr/>
          <p:nvPr/>
        </p:nvSpPr>
        <p:spPr>
          <a:xfrm>
            <a:off x="4385904" y="4760745"/>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3">
            <a:hlinkClick r:id="" action="ppaction://hlinkshowjump?jump=nextslide"/>
          </p:cNvPr>
          <p:cNvSpPr txBox="1"/>
          <p:nvPr/>
        </p:nvSpPr>
        <p:spPr>
          <a:xfrm>
            <a:off x="7198026"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solidFill>
                  <a:schemeClr val="accent1"/>
                </a:solidFill>
                <a:latin typeface="Signika"/>
                <a:ea typeface="Signika"/>
                <a:cs typeface="Signika"/>
                <a:sym typeface="Signika"/>
              </a:rPr>
              <a:t>Next</a:t>
            </a:r>
            <a:endParaRPr sz="1600" dirty="0">
              <a:solidFill>
                <a:schemeClr val="accent1"/>
              </a:solidFill>
              <a:latin typeface="Signika"/>
              <a:ea typeface="Signika"/>
              <a:cs typeface="Signika"/>
              <a:sym typeface="Signika"/>
            </a:endParaRPr>
          </a:p>
        </p:txBody>
      </p:sp>
      <p:pic>
        <p:nvPicPr>
          <p:cNvPr id="2" name="Picture 1">
            <a:extLst>
              <a:ext uri="{FF2B5EF4-FFF2-40B4-BE49-F238E27FC236}">
                <a16:creationId xmlns="" xmlns:a16="http://schemas.microsoft.com/office/drawing/2014/main" id="{84C67EDD-010C-FDDC-0E4C-9CE540E47F5B}"/>
              </a:ext>
            </a:extLst>
          </p:cNvPr>
          <p:cNvPicPr>
            <a:picLocks noChangeAspect="1"/>
          </p:cNvPicPr>
          <p:nvPr/>
        </p:nvPicPr>
        <p:blipFill>
          <a:blip r:embed="rId4"/>
          <a:stretch>
            <a:fillRect/>
          </a:stretch>
        </p:blipFill>
        <p:spPr>
          <a:xfrm>
            <a:off x="3958542" y="788291"/>
            <a:ext cx="4987966" cy="312542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51"/>
          <p:cNvSpPr/>
          <p:nvPr/>
        </p:nvSpPr>
        <p:spPr>
          <a:xfrm>
            <a:off x="8169079" y="-147214"/>
            <a:ext cx="833700" cy="833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2" name="Google Shape;672;p51"/>
          <p:cNvGrpSpPr/>
          <p:nvPr/>
        </p:nvGrpSpPr>
        <p:grpSpPr>
          <a:xfrm flipH="1" flipV="1">
            <a:off x="8720030" y="1360964"/>
            <a:ext cx="112242" cy="168589"/>
            <a:chOff x="6637117" y="2426146"/>
            <a:chExt cx="5315362" cy="1226201"/>
          </a:xfrm>
        </p:grpSpPr>
        <p:sp>
          <p:nvSpPr>
            <p:cNvPr id="673" name="Google Shape;673;p51"/>
            <p:cNvSpPr/>
            <p:nvPr/>
          </p:nvSpPr>
          <p:spPr>
            <a:xfrm>
              <a:off x="6637117" y="3397843"/>
              <a:ext cx="353735" cy="254504"/>
            </a:xfrm>
            <a:custGeom>
              <a:avLst/>
              <a:gdLst/>
              <a:ahLst/>
              <a:cxnLst/>
              <a:rect l="l" t="t" r="r" b="b"/>
              <a:pathLst>
                <a:path w="11122" h="8002" extrusionOk="0">
                  <a:moveTo>
                    <a:pt x="1941" y="358"/>
                  </a:moveTo>
                  <a:cubicBezTo>
                    <a:pt x="2001" y="358"/>
                    <a:pt x="2048" y="405"/>
                    <a:pt x="2048" y="465"/>
                  </a:cubicBezTo>
                  <a:lnTo>
                    <a:pt x="2025" y="810"/>
                  </a:lnTo>
                  <a:lnTo>
                    <a:pt x="1334" y="810"/>
                  </a:lnTo>
                  <a:lnTo>
                    <a:pt x="1334" y="465"/>
                  </a:lnTo>
                  <a:cubicBezTo>
                    <a:pt x="1334" y="405"/>
                    <a:pt x="1370" y="358"/>
                    <a:pt x="1429" y="358"/>
                  </a:cubicBezTo>
                  <a:close/>
                  <a:moveTo>
                    <a:pt x="10002" y="1179"/>
                  </a:moveTo>
                  <a:cubicBezTo>
                    <a:pt x="10061" y="1179"/>
                    <a:pt x="10109" y="1227"/>
                    <a:pt x="10109" y="1286"/>
                  </a:cubicBezTo>
                  <a:lnTo>
                    <a:pt x="10097" y="1596"/>
                  </a:lnTo>
                  <a:lnTo>
                    <a:pt x="8752" y="1596"/>
                  </a:lnTo>
                  <a:lnTo>
                    <a:pt x="8752" y="1286"/>
                  </a:lnTo>
                  <a:cubicBezTo>
                    <a:pt x="8752" y="1227"/>
                    <a:pt x="8799" y="1179"/>
                    <a:pt x="8859" y="1179"/>
                  </a:cubicBezTo>
                  <a:close/>
                  <a:moveTo>
                    <a:pt x="1417" y="0"/>
                  </a:moveTo>
                  <a:cubicBezTo>
                    <a:pt x="1179" y="0"/>
                    <a:pt x="989" y="203"/>
                    <a:pt x="989" y="441"/>
                  </a:cubicBezTo>
                  <a:lnTo>
                    <a:pt x="989" y="774"/>
                  </a:lnTo>
                  <a:lnTo>
                    <a:pt x="846" y="774"/>
                  </a:lnTo>
                  <a:cubicBezTo>
                    <a:pt x="655" y="774"/>
                    <a:pt x="477" y="834"/>
                    <a:pt x="334" y="953"/>
                  </a:cubicBezTo>
                  <a:cubicBezTo>
                    <a:pt x="251" y="1012"/>
                    <a:pt x="251" y="1120"/>
                    <a:pt x="298" y="1191"/>
                  </a:cubicBezTo>
                  <a:cubicBezTo>
                    <a:pt x="332" y="1238"/>
                    <a:pt x="382" y="1259"/>
                    <a:pt x="431" y="1259"/>
                  </a:cubicBezTo>
                  <a:cubicBezTo>
                    <a:pt x="468" y="1259"/>
                    <a:pt x="506" y="1247"/>
                    <a:pt x="536" y="1227"/>
                  </a:cubicBezTo>
                  <a:cubicBezTo>
                    <a:pt x="644" y="1132"/>
                    <a:pt x="756" y="1114"/>
                    <a:pt x="865" y="1114"/>
                  </a:cubicBezTo>
                  <a:cubicBezTo>
                    <a:pt x="932" y="1114"/>
                    <a:pt x="998" y="1121"/>
                    <a:pt x="1062" y="1121"/>
                  </a:cubicBezTo>
                  <a:cubicBezTo>
                    <a:pt x="1077" y="1121"/>
                    <a:pt x="1093" y="1121"/>
                    <a:pt x="1108" y="1120"/>
                  </a:cubicBezTo>
                  <a:lnTo>
                    <a:pt x="2489" y="1120"/>
                  </a:lnTo>
                  <a:cubicBezTo>
                    <a:pt x="2751" y="1120"/>
                    <a:pt x="2977" y="1346"/>
                    <a:pt x="2977" y="1608"/>
                  </a:cubicBezTo>
                  <a:lnTo>
                    <a:pt x="2977" y="2239"/>
                  </a:lnTo>
                  <a:cubicBezTo>
                    <a:pt x="2977" y="2322"/>
                    <a:pt x="3049" y="2405"/>
                    <a:pt x="3144" y="2405"/>
                  </a:cubicBezTo>
                  <a:cubicBezTo>
                    <a:pt x="3227" y="2405"/>
                    <a:pt x="3311" y="2322"/>
                    <a:pt x="3311" y="2239"/>
                  </a:cubicBezTo>
                  <a:lnTo>
                    <a:pt x="3311" y="1929"/>
                  </a:lnTo>
                  <a:lnTo>
                    <a:pt x="10311" y="1929"/>
                  </a:lnTo>
                  <a:cubicBezTo>
                    <a:pt x="10573" y="1941"/>
                    <a:pt x="10776" y="2167"/>
                    <a:pt x="10776" y="2417"/>
                  </a:cubicBezTo>
                  <a:lnTo>
                    <a:pt x="10776" y="2608"/>
                  </a:lnTo>
                  <a:lnTo>
                    <a:pt x="10490" y="2608"/>
                  </a:lnTo>
                  <a:cubicBezTo>
                    <a:pt x="10407" y="2608"/>
                    <a:pt x="10335" y="2679"/>
                    <a:pt x="10335" y="2774"/>
                  </a:cubicBezTo>
                  <a:cubicBezTo>
                    <a:pt x="10335" y="2858"/>
                    <a:pt x="10407" y="2941"/>
                    <a:pt x="10490" y="2941"/>
                  </a:cubicBezTo>
                  <a:lnTo>
                    <a:pt x="10776" y="2941"/>
                  </a:lnTo>
                  <a:lnTo>
                    <a:pt x="10776" y="6846"/>
                  </a:lnTo>
                  <a:lnTo>
                    <a:pt x="10014" y="6846"/>
                  </a:lnTo>
                  <a:cubicBezTo>
                    <a:pt x="9764" y="6846"/>
                    <a:pt x="9573" y="6644"/>
                    <a:pt x="9573" y="6406"/>
                  </a:cubicBezTo>
                  <a:lnTo>
                    <a:pt x="9573" y="3382"/>
                  </a:lnTo>
                  <a:cubicBezTo>
                    <a:pt x="9573" y="3191"/>
                    <a:pt x="9704" y="3013"/>
                    <a:pt x="9883" y="2953"/>
                  </a:cubicBezTo>
                  <a:cubicBezTo>
                    <a:pt x="9978" y="2917"/>
                    <a:pt x="10014" y="2834"/>
                    <a:pt x="9990" y="2739"/>
                  </a:cubicBezTo>
                  <a:cubicBezTo>
                    <a:pt x="9962" y="2675"/>
                    <a:pt x="9907" y="2632"/>
                    <a:pt x="9839" y="2632"/>
                  </a:cubicBezTo>
                  <a:cubicBezTo>
                    <a:pt x="9819" y="2632"/>
                    <a:pt x="9797" y="2635"/>
                    <a:pt x="9776" y="2644"/>
                  </a:cubicBezTo>
                  <a:cubicBezTo>
                    <a:pt x="9454" y="2739"/>
                    <a:pt x="9228" y="3036"/>
                    <a:pt x="9228" y="3382"/>
                  </a:cubicBezTo>
                  <a:lnTo>
                    <a:pt x="9228" y="6406"/>
                  </a:lnTo>
                  <a:cubicBezTo>
                    <a:pt x="9228" y="6835"/>
                    <a:pt x="9573" y="7180"/>
                    <a:pt x="10002" y="7180"/>
                  </a:cubicBezTo>
                  <a:lnTo>
                    <a:pt x="10764" y="7180"/>
                  </a:lnTo>
                  <a:cubicBezTo>
                    <a:pt x="10764" y="7442"/>
                    <a:pt x="10538" y="7668"/>
                    <a:pt x="10276" y="7668"/>
                  </a:cubicBezTo>
                  <a:lnTo>
                    <a:pt x="3132" y="7668"/>
                  </a:lnTo>
                  <a:cubicBezTo>
                    <a:pt x="3203" y="7573"/>
                    <a:pt x="3251" y="7466"/>
                    <a:pt x="3275" y="7335"/>
                  </a:cubicBezTo>
                  <a:cubicBezTo>
                    <a:pt x="3287" y="7251"/>
                    <a:pt x="3227" y="7156"/>
                    <a:pt x="3144" y="7144"/>
                  </a:cubicBezTo>
                  <a:cubicBezTo>
                    <a:pt x="3136" y="7143"/>
                    <a:pt x="3128" y="7143"/>
                    <a:pt x="3120" y="7143"/>
                  </a:cubicBezTo>
                  <a:cubicBezTo>
                    <a:pt x="3035" y="7143"/>
                    <a:pt x="2964" y="7199"/>
                    <a:pt x="2953" y="7275"/>
                  </a:cubicBezTo>
                  <a:cubicBezTo>
                    <a:pt x="2906" y="7501"/>
                    <a:pt x="2691" y="7668"/>
                    <a:pt x="2477" y="7668"/>
                  </a:cubicBezTo>
                  <a:lnTo>
                    <a:pt x="751" y="7668"/>
                  </a:lnTo>
                  <a:cubicBezTo>
                    <a:pt x="513" y="7632"/>
                    <a:pt x="334" y="7430"/>
                    <a:pt x="334" y="7180"/>
                  </a:cubicBezTo>
                  <a:lnTo>
                    <a:pt x="334" y="2548"/>
                  </a:lnTo>
                  <a:lnTo>
                    <a:pt x="334" y="1691"/>
                  </a:lnTo>
                  <a:cubicBezTo>
                    <a:pt x="334" y="1596"/>
                    <a:pt x="251" y="1524"/>
                    <a:pt x="167" y="1524"/>
                  </a:cubicBezTo>
                  <a:cubicBezTo>
                    <a:pt x="72" y="1524"/>
                    <a:pt x="1" y="1596"/>
                    <a:pt x="1" y="1691"/>
                  </a:cubicBezTo>
                  <a:lnTo>
                    <a:pt x="1" y="7180"/>
                  </a:lnTo>
                  <a:cubicBezTo>
                    <a:pt x="1" y="7585"/>
                    <a:pt x="298" y="7918"/>
                    <a:pt x="691" y="7978"/>
                  </a:cubicBezTo>
                  <a:cubicBezTo>
                    <a:pt x="703" y="7978"/>
                    <a:pt x="727" y="7978"/>
                    <a:pt x="751" y="8001"/>
                  </a:cubicBezTo>
                  <a:lnTo>
                    <a:pt x="10276" y="8001"/>
                  </a:lnTo>
                  <a:cubicBezTo>
                    <a:pt x="10716" y="8001"/>
                    <a:pt x="11085" y="7620"/>
                    <a:pt x="11085" y="7180"/>
                  </a:cubicBezTo>
                  <a:lnTo>
                    <a:pt x="11085" y="2405"/>
                  </a:lnTo>
                  <a:cubicBezTo>
                    <a:pt x="11121" y="2001"/>
                    <a:pt x="10823" y="1655"/>
                    <a:pt x="10442" y="1596"/>
                  </a:cubicBezTo>
                  <a:lnTo>
                    <a:pt x="10442" y="1262"/>
                  </a:lnTo>
                  <a:cubicBezTo>
                    <a:pt x="10442" y="1024"/>
                    <a:pt x="10240" y="834"/>
                    <a:pt x="10002" y="834"/>
                  </a:cubicBezTo>
                  <a:lnTo>
                    <a:pt x="8859" y="834"/>
                  </a:lnTo>
                  <a:cubicBezTo>
                    <a:pt x="8621" y="834"/>
                    <a:pt x="8430" y="1024"/>
                    <a:pt x="8430" y="1262"/>
                  </a:cubicBezTo>
                  <a:lnTo>
                    <a:pt x="8430" y="1584"/>
                  </a:lnTo>
                  <a:lnTo>
                    <a:pt x="7966" y="1584"/>
                  </a:lnTo>
                  <a:lnTo>
                    <a:pt x="7621" y="834"/>
                  </a:lnTo>
                  <a:cubicBezTo>
                    <a:pt x="7502" y="572"/>
                    <a:pt x="7240" y="405"/>
                    <a:pt x="6942" y="405"/>
                  </a:cubicBezTo>
                  <a:lnTo>
                    <a:pt x="5597" y="405"/>
                  </a:lnTo>
                  <a:cubicBezTo>
                    <a:pt x="5358" y="405"/>
                    <a:pt x="5120" y="524"/>
                    <a:pt x="4989" y="715"/>
                  </a:cubicBezTo>
                  <a:cubicBezTo>
                    <a:pt x="4930" y="798"/>
                    <a:pt x="4966" y="893"/>
                    <a:pt x="5037" y="941"/>
                  </a:cubicBezTo>
                  <a:cubicBezTo>
                    <a:pt x="5064" y="963"/>
                    <a:pt x="5096" y="974"/>
                    <a:pt x="5128" y="974"/>
                  </a:cubicBezTo>
                  <a:cubicBezTo>
                    <a:pt x="5181" y="974"/>
                    <a:pt x="5234" y="945"/>
                    <a:pt x="5263" y="893"/>
                  </a:cubicBezTo>
                  <a:cubicBezTo>
                    <a:pt x="5335" y="798"/>
                    <a:pt x="5466" y="715"/>
                    <a:pt x="5597" y="715"/>
                  </a:cubicBezTo>
                  <a:lnTo>
                    <a:pt x="6942" y="715"/>
                  </a:lnTo>
                  <a:cubicBezTo>
                    <a:pt x="7109" y="715"/>
                    <a:pt x="7252" y="810"/>
                    <a:pt x="7323" y="953"/>
                  </a:cubicBezTo>
                  <a:lnTo>
                    <a:pt x="7609" y="1572"/>
                  </a:lnTo>
                  <a:lnTo>
                    <a:pt x="4942" y="1572"/>
                  </a:lnTo>
                  <a:lnTo>
                    <a:pt x="4989" y="1465"/>
                  </a:lnTo>
                  <a:cubicBezTo>
                    <a:pt x="5037" y="1370"/>
                    <a:pt x="4989" y="1286"/>
                    <a:pt x="4918" y="1239"/>
                  </a:cubicBezTo>
                  <a:cubicBezTo>
                    <a:pt x="4891" y="1225"/>
                    <a:pt x="4866" y="1219"/>
                    <a:pt x="4841" y="1219"/>
                  </a:cubicBezTo>
                  <a:cubicBezTo>
                    <a:pt x="4779" y="1219"/>
                    <a:pt x="4726" y="1259"/>
                    <a:pt x="4692" y="1310"/>
                  </a:cubicBezTo>
                  <a:lnTo>
                    <a:pt x="4573" y="1572"/>
                  </a:lnTo>
                  <a:lnTo>
                    <a:pt x="3311" y="1572"/>
                  </a:lnTo>
                  <a:cubicBezTo>
                    <a:pt x="3299" y="1131"/>
                    <a:pt x="2918" y="774"/>
                    <a:pt x="2489" y="774"/>
                  </a:cubicBezTo>
                  <a:lnTo>
                    <a:pt x="2358" y="774"/>
                  </a:lnTo>
                  <a:lnTo>
                    <a:pt x="2358" y="441"/>
                  </a:lnTo>
                  <a:cubicBezTo>
                    <a:pt x="2358" y="203"/>
                    <a:pt x="2168" y="0"/>
                    <a:pt x="19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51"/>
            <p:cNvSpPr/>
            <p:nvPr/>
          </p:nvSpPr>
          <p:spPr>
            <a:xfrm>
              <a:off x="11942206" y="2426146"/>
              <a:ext cx="10273" cy="129923"/>
            </a:xfrm>
            <a:custGeom>
              <a:avLst/>
              <a:gdLst/>
              <a:ahLst/>
              <a:cxnLst/>
              <a:rect l="l" t="t" r="r" b="b"/>
              <a:pathLst>
                <a:path w="323" h="4085" extrusionOk="0">
                  <a:moveTo>
                    <a:pt x="156" y="1"/>
                  </a:moveTo>
                  <a:cubicBezTo>
                    <a:pt x="72" y="1"/>
                    <a:pt x="1" y="84"/>
                    <a:pt x="1" y="167"/>
                  </a:cubicBezTo>
                  <a:lnTo>
                    <a:pt x="1" y="3918"/>
                  </a:lnTo>
                  <a:cubicBezTo>
                    <a:pt x="1" y="4013"/>
                    <a:pt x="72" y="4085"/>
                    <a:pt x="156" y="4085"/>
                  </a:cubicBezTo>
                  <a:cubicBezTo>
                    <a:pt x="251" y="4085"/>
                    <a:pt x="322" y="4013"/>
                    <a:pt x="322" y="3918"/>
                  </a:cubicBezTo>
                  <a:lnTo>
                    <a:pt x="322" y="167"/>
                  </a:lnTo>
                  <a:cubicBezTo>
                    <a:pt x="322" y="84"/>
                    <a:pt x="251" y="1"/>
                    <a:pt x="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51"/>
            <p:cNvSpPr/>
            <p:nvPr/>
          </p:nvSpPr>
          <p:spPr>
            <a:xfrm>
              <a:off x="6903707" y="3467591"/>
              <a:ext cx="38293" cy="29483"/>
            </a:xfrm>
            <a:custGeom>
              <a:avLst/>
              <a:gdLst/>
              <a:ahLst/>
              <a:cxnLst/>
              <a:rect l="l" t="t" r="r" b="b"/>
              <a:pathLst>
                <a:path w="1204" h="927" extrusionOk="0">
                  <a:moveTo>
                    <a:pt x="728" y="0"/>
                  </a:moveTo>
                  <a:cubicBezTo>
                    <a:pt x="676" y="0"/>
                    <a:pt x="625" y="26"/>
                    <a:pt x="596" y="70"/>
                  </a:cubicBezTo>
                  <a:cubicBezTo>
                    <a:pt x="536" y="153"/>
                    <a:pt x="572" y="248"/>
                    <a:pt x="644" y="296"/>
                  </a:cubicBezTo>
                  <a:cubicBezTo>
                    <a:pt x="775" y="391"/>
                    <a:pt x="703" y="593"/>
                    <a:pt x="548" y="593"/>
                  </a:cubicBezTo>
                  <a:cubicBezTo>
                    <a:pt x="453" y="593"/>
                    <a:pt x="370" y="510"/>
                    <a:pt x="394" y="403"/>
                  </a:cubicBezTo>
                  <a:cubicBezTo>
                    <a:pt x="405" y="308"/>
                    <a:pt x="346" y="224"/>
                    <a:pt x="251" y="212"/>
                  </a:cubicBezTo>
                  <a:cubicBezTo>
                    <a:pt x="238" y="209"/>
                    <a:pt x="225" y="207"/>
                    <a:pt x="213" y="207"/>
                  </a:cubicBezTo>
                  <a:cubicBezTo>
                    <a:pt x="141" y="207"/>
                    <a:pt x="70" y="262"/>
                    <a:pt x="60" y="343"/>
                  </a:cubicBezTo>
                  <a:cubicBezTo>
                    <a:pt x="1" y="653"/>
                    <a:pt x="239" y="927"/>
                    <a:pt x="548" y="927"/>
                  </a:cubicBezTo>
                  <a:cubicBezTo>
                    <a:pt x="1013" y="927"/>
                    <a:pt x="1203" y="308"/>
                    <a:pt x="822" y="34"/>
                  </a:cubicBezTo>
                  <a:cubicBezTo>
                    <a:pt x="794" y="11"/>
                    <a:pt x="761" y="0"/>
                    <a:pt x="7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51"/>
            <p:cNvSpPr/>
            <p:nvPr/>
          </p:nvSpPr>
          <p:spPr>
            <a:xfrm>
              <a:off x="6750725" y="3461739"/>
              <a:ext cx="177249" cy="177345"/>
            </a:xfrm>
            <a:custGeom>
              <a:avLst/>
              <a:gdLst/>
              <a:ahLst/>
              <a:cxnLst/>
              <a:rect l="l" t="t" r="r" b="b"/>
              <a:pathLst>
                <a:path w="5573" h="5576" extrusionOk="0">
                  <a:moveTo>
                    <a:pt x="2753" y="0"/>
                  </a:moveTo>
                  <a:cubicBezTo>
                    <a:pt x="2168" y="0"/>
                    <a:pt x="1571" y="186"/>
                    <a:pt x="1048" y="599"/>
                  </a:cubicBezTo>
                  <a:cubicBezTo>
                    <a:pt x="977" y="658"/>
                    <a:pt x="953" y="765"/>
                    <a:pt x="1013" y="837"/>
                  </a:cubicBezTo>
                  <a:cubicBezTo>
                    <a:pt x="1049" y="881"/>
                    <a:pt x="1103" y="906"/>
                    <a:pt x="1156" y="906"/>
                  </a:cubicBezTo>
                  <a:cubicBezTo>
                    <a:pt x="1190" y="906"/>
                    <a:pt x="1223" y="896"/>
                    <a:pt x="1251" y="873"/>
                  </a:cubicBezTo>
                  <a:cubicBezTo>
                    <a:pt x="1711" y="505"/>
                    <a:pt x="2238" y="339"/>
                    <a:pt x="2753" y="339"/>
                  </a:cubicBezTo>
                  <a:cubicBezTo>
                    <a:pt x="4023" y="339"/>
                    <a:pt x="5227" y="1342"/>
                    <a:pt x="5227" y="2790"/>
                  </a:cubicBezTo>
                  <a:cubicBezTo>
                    <a:pt x="5227" y="3373"/>
                    <a:pt x="5013" y="3921"/>
                    <a:pt x="4668" y="4361"/>
                  </a:cubicBezTo>
                  <a:cubicBezTo>
                    <a:pt x="4203" y="4933"/>
                    <a:pt x="3501" y="5242"/>
                    <a:pt x="2775" y="5242"/>
                  </a:cubicBezTo>
                  <a:cubicBezTo>
                    <a:pt x="1417" y="5242"/>
                    <a:pt x="322" y="4147"/>
                    <a:pt x="322" y="2790"/>
                  </a:cubicBezTo>
                  <a:cubicBezTo>
                    <a:pt x="322" y="2242"/>
                    <a:pt x="501" y="1730"/>
                    <a:pt x="822" y="1301"/>
                  </a:cubicBezTo>
                  <a:cubicBezTo>
                    <a:pt x="882" y="1230"/>
                    <a:pt x="870" y="1123"/>
                    <a:pt x="798" y="1075"/>
                  </a:cubicBezTo>
                  <a:cubicBezTo>
                    <a:pt x="763" y="1050"/>
                    <a:pt x="727" y="1038"/>
                    <a:pt x="692" y="1038"/>
                  </a:cubicBezTo>
                  <a:cubicBezTo>
                    <a:pt x="644" y="1038"/>
                    <a:pt x="600" y="1062"/>
                    <a:pt x="572" y="1111"/>
                  </a:cubicBezTo>
                  <a:cubicBezTo>
                    <a:pt x="203" y="1599"/>
                    <a:pt x="0" y="2182"/>
                    <a:pt x="0" y="2790"/>
                  </a:cubicBezTo>
                  <a:cubicBezTo>
                    <a:pt x="0" y="4325"/>
                    <a:pt x="1251" y="5576"/>
                    <a:pt x="2787" y="5576"/>
                  </a:cubicBezTo>
                  <a:cubicBezTo>
                    <a:pt x="3620" y="5576"/>
                    <a:pt x="4394" y="5195"/>
                    <a:pt x="4930" y="4575"/>
                  </a:cubicBezTo>
                  <a:cubicBezTo>
                    <a:pt x="5346" y="4087"/>
                    <a:pt x="5573" y="3444"/>
                    <a:pt x="5573" y="2790"/>
                  </a:cubicBezTo>
                  <a:cubicBezTo>
                    <a:pt x="5564" y="1130"/>
                    <a:pt x="4194" y="0"/>
                    <a:pt x="27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51"/>
            <p:cNvSpPr/>
            <p:nvPr/>
          </p:nvSpPr>
          <p:spPr>
            <a:xfrm>
              <a:off x="6778363" y="3495166"/>
              <a:ext cx="134090" cy="110681"/>
            </a:xfrm>
            <a:custGeom>
              <a:avLst/>
              <a:gdLst/>
              <a:ahLst/>
              <a:cxnLst/>
              <a:rect l="l" t="t" r="r" b="b"/>
              <a:pathLst>
                <a:path w="4216" h="3480" extrusionOk="0">
                  <a:moveTo>
                    <a:pt x="1906" y="0"/>
                  </a:moveTo>
                  <a:cubicBezTo>
                    <a:pt x="834" y="0"/>
                    <a:pt x="1" y="965"/>
                    <a:pt x="179" y="2024"/>
                  </a:cubicBezTo>
                  <a:cubicBezTo>
                    <a:pt x="190" y="2100"/>
                    <a:pt x="271" y="2157"/>
                    <a:pt x="348" y="2157"/>
                  </a:cubicBezTo>
                  <a:cubicBezTo>
                    <a:pt x="355" y="2157"/>
                    <a:pt x="363" y="2156"/>
                    <a:pt x="370" y="2155"/>
                  </a:cubicBezTo>
                  <a:cubicBezTo>
                    <a:pt x="465" y="2143"/>
                    <a:pt x="525" y="2048"/>
                    <a:pt x="501" y="1965"/>
                  </a:cubicBezTo>
                  <a:cubicBezTo>
                    <a:pt x="348" y="1037"/>
                    <a:pt x="1082" y="310"/>
                    <a:pt x="1901" y="310"/>
                  </a:cubicBezTo>
                  <a:cubicBezTo>
                    <a:pt x="2228" y="310"/>
                    <a:pt x="2568" y="426"/>
                    <a:pt x="2870" y="691"/>
                  </a:cubicBezTo>
                  <a:cubicBezTo>
                    <a:pt x="3442" y="1215"/>
                    <a:pt x="3477" y="2108"/>
                    <a:pt x="2941" y="2691"/>
                  </a:cubicBezTo>
                  <a:cubicBezTo>
                    <a:pt x="2660" y="2994"/>
                    <a:pt x="2278" y="3142"/>
                    <a:pt x="1899" y="3142"/>
                  </a:cubicBezTo>
                  <a:cubicBezTo>
                    <a:pt x="1444" y="3142"/>
                    <a:pt x="993" y="2928"/>
                    <a:pt x="727" y="2512"/>
                  </a:cubicBezTo>
                  <a:cubicBezTo>
                    <a:pt x="696" y="2466"/>
                    <a:pt x="645" y="2435"/>
                    <a:pt x="590" y="2435"/>
                  </a:cubicBezTo>
                  <a:cubicBezTo>
                    <a:pt x="561" y="2435"/>
                    <a:pt x="530" y="2444"/>
                    <a:pt x="501" y="2465"/>
                  </a:cubicBezTo>
                  <a:cubicBezTo>
                    <a:pt x="429" y="2512"/>
                    <a:pt x="405" y="2620"/>
                    <a:pt x="465" y="2691"/>
                  </a:cubicBezTo>
                  <a:cubicBezTo>
                    <a:pt x="803" y="3212"/>
                    <a:pt x="1362" y="3480"/>
                    <a:pt x="1924" y="3480"/>
                  </a:cubicBezTo>
                  <a:cubicBezTo>
                    <a:pt x="2390" y="3480"/>
                    <a:pt x="2858" y="3295"/>
                    <a:pt x="3203" y="2917"/>
                  </a:cubicBezTo>
                  <a:cubicBezTo>
                    <a:pt x="4215" y="1810"/>
                    <a:pt x="3418" y="0"/>
                    <a:pt x="19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51"/>
            <p:cNvSpPr/>
            <p:nvPr/>
          </p:nvSpPr>
          <p:spPr>
            <a:xfrm>
              <a:off x="6820791" y="3521501"/>
              <a:ext cx="49997" cy="41665"/>
            </a:xfrm>
            <a:custGeom>
              <a:avLst/>
              <a:gdLst/>
              <a:ahLst/>
              <a:cxnLst/>
              <a:rect l="l" t="t" r="r" b="b"/>
              <a:pathLst>
                <a:path w="1572" h="1310" extrusionOk="0">
                  <a:moveTo>
                    <a:pt x="756" y="0"/>
                  </a:moveTo>
                  <a:cubicBezTo>
                    <a:pt x="743" y="0"/>
                    <a:pt x="729" y="2"/>
                    <a:pt x="715" y="6"/>
                  </a:cubicBezTo>
                  <a:cubicBezTo>
                    <a:pt x="203" y="101"/>
                    <a:pt x="0" y="744"/>
                    <a:pt x="381" y="1113"/>
                  </a:cubicBezTo>
                  <a:cubicBezTo>
                    <a:pt x="506" y="1244"/>
                    <a:pt x="676" y="1309"/>
                    <a:pt x="845" y="1309"/>
                  </a:cubicBezTo>
                  <a:cubicBezTo>
                    <a:pt x="1015" y="1309"/>
                    <a:pt x="1185" y="1244"/>
                    <a:pt x="1310" y="1113"/>
                  </a:cubicBezTo>
                  <a:cubicBezTo>
                    <a:pt x="1524" y="911"/>
                    <a:pt x="1572" y="613"/>
                    <a:pt x="1453" y="363"/>
                  </a:cubicBezTo>
                  <a:cubicBezTo>
                    <a:pt x="1418" y="301"/>
                    <a:pt x="1356" y="266"/>
                    <a:pt x="1293" y="266"/>
                  </a:cubicBezTo>
                  <a:cubicBezTo>
                    <a:pt x="1271" y="266"/>
                    <a:pt x="1248" y="270"/>
                    <a:pt x="1226" y="280"/>
                  </a:cubicBezTo>
                  <a:cubicBezTo>
                    <a:pt x="1155" y="327"/>
                    <a:pt x="1107" y="422"/>
                    <a:pt x="1155" y="506"/>
                  </a:cubicBezTo>
                  <a:cubicBezTo>
                    <a:pt x="1215" y="625"/>
                    <a:pt x="1191" y="791"/>
                    <a:pt x="1096" y="899"/>
                  </a:cubicBezTo>
                  <a:cubicBezTo>
                    <a:pt x="1024" y="964"/>
                    <a:pt x="938" y="997"/>
                    <a:pt x="851" y="997"/>
                  </a:cubicBezTo>
                  <a:cubicBezTo>
                    <a:pt x="765" y="997"/>
                    <a:pt x="679" y="964"/>
                    <a:pt x="607" y="899"/>
                  </a:cubicBezTo>
                  <a:cubicBezTo>
                    <a:pt x="417" y="696"/>
                    <a:pt x="524" y="375"/>
                    <a:pt x="774" y="327"/>
                  </a:cubicBezTo>
                  <a:cubicBezTo>
                    <a:pt x="869" y="315"/>
                    <a:pt x="929" y="220"/>
                    <a:pt x="905" y="137"/>
                  </a:cubicBezTo>
                  <a:cubicBezTo>
                    <a:pt x="895" y="56"/>
                    <a:pt x="833" y="0"/>
                    <a:pt x="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79" name="Google Shape;679;p51"/>
          <p:cNvGrpSpPr/>
          <p:nvPr/>
        </p:nvGrpSpPr>
        <p:grpSpPr>
          <a:xfrm>
            <a:off x="8575048" y="825208"/>
            <a:ext cx="360637" cy="352336"/>
            <a:chOff x="7075994" y="3349531"/>
            <a:chExt cx="360637" cy="352336"/>
          </a:xfrm>
        </p:grpSpPr>
        <p:sp>
          <p:nvSpPr>
            <p:cNvPr id="680" name="Google Shape;680;p51"/>
            <p:cNvSpPr/>
            <p:nvPr/>
          </p:nvSpPr>
          <p:spPr>
            <a:xfrm>
              <a:off x="7277097" y="3607502"/>
              <a:ext cx="56454" cy="57154"/>
            </a:xfrm>
            <a:custGeom>
              <a:avLst/>
              <a:gdLst/>
              <a:ahLst/>
              <a:cxnLst/>
              <a:rect l="l" t="t" r="r" b="b"/>
              <a:pathLst>
                <a:path w="1775" h="1797" extrusionOk="0">
                  <a:moveTo>
                    <a:pt x="871" y="0"/>
                  </a:moveTo>
                  <a:cubicBezTo>
                    <a:pt x="656" y="0"/>
                    <a:pt x="438" y="79"/>
                    <a:pt x="262" y="254"/>
                  </a:cubicBezTo>
                  <a:cubicBezTo>
                    <a:pt x="203" y="314"/>
                    <a:pt x="203" y="421"/>
                    <a:pt x="262" y="493"/>
                  </a:cubicBezTo>
                  <a:cubicBezTo>
                    <a:pt x="292" y="522"/>
                    <a:pt x="331" y="537"/>
                    <a:pt x="372" y="537"/>
                  </a:cubicBezTo>
                  <a:cubicBezTo>
                    <a:pt x="414" y="537"/>
                    <a:pt x="459" y="522"/>
                    <a:pt x="500" y="493"/>
                  </a:cubicBezTo>
                  <a:cubicBezTo>
                    <a:pt x="609" y="391"/>
                    <a:pt x="753" y="335"/>
                    <a:pt x="898" y="335"/>
                  </a:cubicBezTo>
                  <a:cubicBezTo>
                    <a:pt x="1007" y="335"/>
                    <a:pt x="1117" y="367"/>
                    <a:pt x="1215" y="433"/>
                  </a:cubicBezTo>
                  <a:cubicBezTo>
                    <a:pt x="1465" y="612"/>
                    <a:pt x="1536" y="957"/>
                    <a:pt x="1357" y="1231"/>
                  </a:cubicBezTo>
                  <a:cubicBezTo>
                    <a:pt x="1241" y="1398"/>
                    <a:pt x="1069" y="1475"/>
                    <a:pt x="898" y="1475"/>
                  </a:cubicBezTo>
                  <a:cubicBezTo>
                    <a:pt x="632" y="1475"/>
                    <a:pt x="370" y="1288"/>
                    <a:pt x="334" y="969"/>
                  </a:cubicBezTo>
                  <a:cubicBezTo>
                    <a:pt x="322" y="885"/>
                    <a:pt x="238" y="826"/>
                    <a:pt x="155" y="826"/>
                  </a:cubicBezTo>
                  <a:cubicBezTo>
                    <a:pt x="60" y="838"/>
                    <a:pt x="0" y="909"/>
                    <a:pt x="0" y="1005"/>
                  </a:cubicBezTo>
                  <a:cubicBezTo>
                    <a:pt x="58" y="1504"/>
                    <a:pt x="477" y="1797"/>
                    <a:pt x="901" y="1797"/>
                  </a:cubicBezTo>
                  <a:cubicBezTo>
                    <a:pt x="1174" y="1797"/>
                    <a:pt x="1449" y="1675"/>
                    <a:pt x="1631" y="1409"/>
                  </a:cubicBezTo>
                  <a:cubicBezTo>
                    <a:pt x="1727" y="1255"/>
                    <a:pt x="1774" y="1076"/>
                    <a:pt x="1774" y="897"/>
                  </a:cubicBezTo>
                  <a:cubicBezTo>
                    <a:pt x="1774" y="355"/>
                    <a:pt x="1329" y="0"/>
                    <a:pt x="8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51"/>
            <p:cNvSpPr/>
            <p:nvPr/>
          </p:nvSpPr>
          <p:spPr>
            <a:xfrm>
              <a:off x="7090784" y="3428917"/>
              <a:ext cx="190894" cy="81421"/>
            </a:xfrm>
            <a:custGeom>
              <a:avLst/>
              <a:gdLst/>
              <a:ahLst/>
              <a:cxnLst/>
              <a:rect l="l" t="t" r="r" b="b"/>
              <a:pathLst>
                <a:path w="6002" h="2560" extrusionOk="0">
                  <a:moveTo>
                    <a:pt x="3568" y="0"/>
                  </a:moveTo>
                  <a:cubicBezTo>
                    <a:pt x="2130" y="0"/>
                    <a:pt x="671" y="803"/>
                    <a:pt x="48" y="2333"/>
                  </a:cubicBezTo>
                  <a:cubicBezTo>
                    <a:pt x="0" y="2440"/>
                    <a:pt x="72" y="2559"/>
                    <a:pt x="191" y="2559"/>
                  </a:cubicBezTo>
                  <a:cubicBezTo>
                    <a:pt x="250" y="2559"/>
                    <a:pt x="310" y="2512"/>
                    <a:pt x="346" y="2452"/>
                  </a:cubicBezTo>
                  <a:cubicBezTo>
                    <a:pt x="909" y="1087"/>
                    <a:pt x="2208" y="325"/>
                    <a:pt x="3537" y="325"/>
                  </a:cubicBezTo>
                  <a:cubicBezTo>
                    <a:pt x="4202" y="325"/>
                    <a:pt x="4874" y="516"/>
                    <a:pt x="5465" y="916"/>
                  </a:cubicBezTo>
                  <a:cubicBezTo>
                    <a:pt x="5537" y="976"/>
                    <a:pt x="5608" y="1024"/>
                    <a:pt x="5680" y="1095"/>
                  </a:cubicBezTo>
                  <a:cubicBezTo>
                    <a:pt x="5719" y="1123"/>
                    <a:pt x="5762" y="1138"/>
                    <a:pt x="5802" y="1138"/>
                  </a:cubicBezTo>
                  <a:cubicBezTo>
                    <a:pt x="5846" y="1138"/>
                    <a:pt x="5887" y="1120"/>
                    <a:pt x="5918" y="1083"/>
                  </a:cubicBezTo>
                  <a:cubicBezTo>
                    <a:pt x="6001" y="1012"/>
                    <a:pt x="5977" y="905"/>
                    <a:pt x="5906" y="845"/>
                  </a:cubicBezTo>
                  <a:cubicBezTo>
                    <a:pt x="5250" y="277"/>
                    <a:pt x="4413" y="0"/>
                    <a:pt x="3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51"/>
            <p:cNvSpPr/>
            <p:nvPr/>
          </p:nvSpPr>
          <p:spPr>
            <a:xfrm>
              <a:off x="7075994" y="3520102"/>
              <a:ext cx="136762" cy="167072"/>
            </a:xfrm>
            <a:custGeom>
              <a:avLst/>
              <a:gdLst/>
              <a:ahLst/>
              <a:cxnLst/>
              <a:rect l="l" t="t" r="r" b="b"/>
              <a:pathLst>
                <a:path w="4300" h="5253" extrusionOk="0">
                  <a:moveTo>
                    <a:pt x="489" y="1"/>
                  </a:moveTo>
                  <a:cubicBezTo>
                    <a:pt x="404" y="1"/>
                    <a:pt x="332" y="57"/>
                    <a:pt x="311" y="133"/>
                  </a:cubicBezTo>
                  <a:cubicBezTo>
                    <a:pt x="1" y="1621"/>
                    <a:pt x="608" y="3181"/>
                    <a:pt x="1882" y="4050"/>
                  </a:cubicBezTo>
                  <a:cubicBezTo>
                    <a:pt x="1954" y="4110"/>
                    <a:pt x="2847" y="4765"/>
                    <a:pt x="4049" y="5241"/>
                  </a:cubicBezTo>
                  <a:cubicBezTo>
                    <a:pt x="4061" y="5253"/>
                    <a:pt x="4097" y="5253"/>
                    <a:pt x="4109" y="5253"/>
                  </a:cubicBezTo>
                  <a:cubicBezTo>
                    <a:pt x="4168" y="5253"/>
                    <a:pt x="4240" y="5205"/>
                    <a:pt x="4263" y="5146"/>
                  </a:cubicBezTo>
                  <a:cubicBezTo>
                    <a:pt x="4299" y="5050"/>
                    <a:pt x="4263" y="4955"/>
                    <a:pt x="4168" y="4907"/>
                  </a:cubicBezTo>
                  <a:cubicBezTo>
                    <a:pt x="2978" y="4431"/>
                    <a:pt x="2085" y="3764"/>
                    <a:pt x="2073" y="3764"/>
                  </a:cubicBezTo>
                  <a:cubicBezTo>
                    <a:pt x="906" y="2979"/>
                    <a:pt x="346" y="1562"/>
                    <a:pt x="644" y="193"/>
                  </a:cubicBezTo>
                  <a:cubicBezTo>
                    <a:pt x="656" y="97"/>
                    <a:pt x="596" y="14"/>
                    <a:pt x="513" y="2"/>
                  </a:cubicBezTo>
                  <a:cubicBezTo>
                    <a:pt x="505" y="1"/>
                    <a:pt x="497" y="1"/>
                    <a:pt x="4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51"/>
            <p:cNvSpPr/>
            <p:nvPr/>
          </p:nvSpPr>
          <p:spPr>
            <a:xfrm>
              <a:off x="7158560" y="3468609"/>
              <a:ext cx="87496" cy="57249"/>
            </a:xfrm>
            <a:custGeom>
              <a:avLst/>
              <a:gdLst/>
              <a:ahLst/>
              <a:cxnLst/>
              <a:rect l="l" t="t" r="r" b="b"/>
              <a:pathLst>
                <a:path w="2751" h="1800" extrusionOk="0">
                  <a:moveTo>
                    <a:pt x="2222" y="0"/>
                  </a:moveTo>
                  <a:cubicBezTo>
                    <a:pt x="2208" y="0"/>
                    <a:pt x="2194" y="1"/>
                    <a:pt x="2179" y="2"/>
                  </a:cubicBezTo>
                  <a:lnTo>
                    <a:pt x="929" y="61"/>
                  </a:lnTo>
                  <a:cubicBezTo>
                    <a:pt x="572" y="73"/>
                    <a:pt x="346" y="430"/>
                    <a:pt x="477" y="752"/>
                  </a:cubicBezTo>
                  <a:cubicBezTo>
                    <a:pt x="203" y="788"/>
                    <a:pt x="1" y="1026"/>
                    <a:pt x="12" y="1311"/>
                  </a:cubicBezTo>
                  <a:cubicBezTo>
                    <a:pt x="24" y="1573"/>
                    <a:pt x="262" y="1800"/>
                    <a:pt x="536" y="1800"/>
                  </a:cubicBezTo>
                  <a:cubicBezTo>
                    <a:pt x="560" y="1800"/>
                    <a:pt x="548" y="1800"/>
                    <a:pt x="953" y="1788"/>
                  </a:cubicBezTo>
                  <a:cubicBezTo>
                    <a:pt x="1036" y="1788"/>
                    <a:pt x="1108" y="1692"/>
                    <a:pt x="1096" y="1609"/>
                  </a:cubicBezTo>
                  <a:cubicBezTo>
                    <a:pt x="1096" y="1521"/>
                    <a:pt x="1024" y="1453"/>
                    <a:pt x="938" y="1453"/>
                  </a:cubicBezTo>
                  <a:cubicBezTo>
                    <a:pt x="931" y="1453"/>
                    <a:pt x="924" y="1453"/>
                    <a:pt x="917" y="1454"/>
                  </a:cubicBezTo>
                  <a:lnTo>
                    <a:pt x="536" y="1466"/>
                  </a:lnTo>
                  <a:cubicBezTo>
                    <a:pt x="429" y="1466"/>
                    <a:pt x="322" y="1383"/>
                    <a:pt x="322" y="1276"/>
                  </a:cubicBezTo>
                  <a:cubicBezTo>
                    <a:pt x="322" y="1169"/>
                    <a:pt x="405" y="1085"/>
                    <a:pt x="512" y="1085"/>
                  </a:cubicBezTo>
                  <a:lnTo>
                    <a:pt x="655" y="1085"/>
                  </a:lnTo>
                  <a:cubicBezTo>
                    <a:pt x="846" y="1073"/>
                    <a:pt x="929" y="847"/>
                    <a:pt x="798" y="716"/>
                  </a:cubicBezTo>
                  <a:cubicBezTo>
                    <a:pt x="691" y="597"/>
                    <a:pt x="774" y="395"/>
                    <a:pt x="929" y="395"/>
                  </a:cubicBezTo>
                  <a:lnTo>
                    <a:pt x="2179" y="335"/>
                  </a:lnTo>
                  <a:cubicBezTo>
                    <a:pt x="2287" y="335"/>
                    <a:pt x="2394" y="430"/>
                    <a:pt x="2394" y="538"/>
                  </a:cubicBezTo>
                  <a:cubicBezTo>
                    <a:pt x="2394" y="633"/>
                    <a:pt x="2322" y="728"/>
                    <a:pt x="2215" y="728"/>
                  </a:cubicBezTo>
                  <a:lnTo>
                    <a:pt x="2096" y="728"/>
                  </a:lnTo>
                  <a:cubicBezTo>
                    <a:pt x="1906" y="740"/>
                    <a:pt x="1810" y="966"/>
                    <a:pt x="1929" y="1097"/>
                  </a:cubicBezTo>
                  <a:cubicBezTo>
                    <a:pt x="2036" y="1216"/>
                    <a:pt x="1941" y="1395"/>
                    <a:pt x="1786" y="1407"/>
                  </a:cubicBezTo>
                  <a:lnTo>
                    <a:pt x="1572" y="1431"/>
                  </a:lnTo>
                  <a:cubicBezTo>
                    <a:pt x="1489" y="1431"/>
                    <a:pt x="1405" y="1514"/>
                    <a:pt x="1429" y="1609"/>
                  </a:cubicBezTo>
                  <a:cubicBezTo>
                    <a:pt x="1429" y="1686"/>
                    <a:pt x="1501" y="1753"/>
                    <a:pt x="1587" y="1753"/>
                  </a:cubicBezTo>
                  <a:cubicBezTo>
                    <a:pt x="1594" y="1753"/>
                    <a:pt x="1601" y="1753"/>
                    <a:pt x="1608" y="1752"/>
                  </a:cubicBezTo>
                  <a:lnTo>
                    <a:pt x="1810" y="1740"/>
                  </a:lnTo>
                  <a:cubicBezTo>
                    <a:pt x="2156" y="1728"/>
                    <a:pt x="2406" y="1383"/>
                    <a:pt x="2287" y="1038"/>
                  </a:cubicBezTo>
                  <a:cubicBezTo>
                    <a:pt x="2537" y="1014"/>
                    <a:pt x="2751" y="776"/>
                    <a:pt x="2739" y="490"/>
                  </a:cubicBezTo>
                  <a:cubicBezTo>
                    <a:pt x="2716" y="218"/>
                    <a:pt x="2500" y="0"/>
                    <a:pt x="22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51"/>
            <p:cNvSpPr/>
            <p:nvPr/>
          </p:nvSpPr>
          <p:spPr>
            <a:xfrm>
              <a:off x="7199461" y="3548567"/>
              <a:ext cx="78399" cy="78749"/>
            </a:xfrm>
            <a:custGeom>
              <a:avLst/>
              <a:gdLst/>
              <a:ahLst/>
              <a:cxnLst/>
              <a:rect l="l" t="t" r="r" b="b"/>
              <a:pathLst>
                <a:path w="2465" h="2476" extrusionOk="0">
                  <a:moveTo>
                    <a:pt x="1751" y="0"/>
                  </a:moveTo>
                  <a:cubicBezTo>
                    <a:pt x="1512" y="0"/>
                    <a:pt x="1465" y="107"/>
                    <a:pt x="393" y="679"/>
                  </a:cubicBezTo>
                  <a:cubicBezTo>
                    <a:pt x="96" y="857"/>
                    <a:pt x="36" y="1274"/>
                    <a:pt x="286" y="1512"/>
                  </a:cubicBezTo>
                  <a:cubicBezTo>
                    <a:pt x="96" y="1655"/>
                    <a:pt x="0" y="1917"/>
                    <a:pt x="96" y="2143"/>
                  </a:cubicBezTo>
                  <a:cubicBezTo>
                    <a:pt x="178" y="2358"/>
                    <a:pt x="376" y="2475"/>
                    <a:pt x="576" y="2475"/>
                  </a:cubicBezTo>
                  <a:cubicBezTo>
                    <a:pt x="665" y="2475"/>
                    <a:pt x="754" y="2452"/>
                    <a:pt x="834" y="2405"/>
                  </a:cubicBezTo>
                  <a:lnTo>
                    <a:pt x="1120" y="2250"/>
                  </a:lnTo>
                  <a:cubicBezTo>
                    <a:pt x="1191" y="2203"/>
                    <a:pt x="1227" y="2096"/>
                    <a:pt x="1179" y="2024"/>
                  </a:cubicBezTo>
                  <a:cubicBezTo>
                    <a:pt x="1146" y="1975"/>
                    <a:pt x="1091" y="1943"/>
                    <a:pt x="1033" y="1943"/>
                  </a:cubicBezTo>
                  <a:cubicBezTo>
                    <a:pt x="1006" y="1943"/>
                    <a:pt x="979" y="1950"/>
                    <a:pt x="953" y="1965"/>
                  </a:cubicBezTo>
                  <a:lnTo>
                    <a:pt x="679" y="2131"/>
                  </a:lnTo>
                  <a:cubicBezTo>
                    <a:pt x="648" y="2149"/>
                    <a:pt x="614" y="2157"/>
                    <a:pt x="582" y="2157"/>
                  </a:cubicBezTo>
                  <a:cubicBezTo>
                    <a:pt x="504" y="2157"/>
                    <a:pt x="430" y="2108"/>
                    <a:pt x="405" y="2024"/>
                  </a:cubicBezTo>
                  <a:cubicBezTo>
                    <a:pt x="381" y="1953"/>
                    <a:pt x="417" y="1834"/>
                    <a:pt x="500" y="1786"/>
                  </a:cubicBezTo>
                  <a:cubicBezTo>
                    <a:pt x="679" y="1679"/>
                    <a:pt x="703" y="1429"/>
                    <a:pt x="524" y="1298"/>
                  </a:cubicBezTo>
                  <a:cubicBezTo>
                    <a:pt x="417" y="1203"/>
                    <a:pt x="441" y="1036"/>
                    <a:pt x="560" y="976"/>
                  </a:cubicBezTo>
                  <a:cubicBezTo>
                    <a:pt x="1715" y="345"/>
                    <a:pt x="1655" y="345"/>
                    <a:pt x="1751" y="345"/>
                  </a:cubicBezTo>
                  <a:cubicBezTo>
                    <a:pt x="1846" y="345"/>
                    <a:pt x="1941" y="429"/>
                    <a:pt x="1941" y="536"/>
                  </a:cubicBezTo>
                  <a:cubicBezTo>
                    <a:pt x="1941" y="702"/>
                    <a:pt x="1774" y="726"/>
                    <a:pt x="1715" y="774"/>
                  </a:cubicBezTo>
                  <a:cubicBezTo>
                    <a:pt x="1548" y="857"/>
                    <a:pt x="1572" y="1095"/>
                    <a:pt x="1751" y="1155"/>
                  </a:cubicBezTo>
                  <a:cubicBezTo>
                    <a:pt x="1893" y="1214"/>
                    <a:pt x="1905" y="1429"/>
                    <a:pt x="1763" y="1512"/>
                  </a:cubicBezTo>
                  <a:lnTo>
                    <a:pt x="1524" y="1655"/>
                  </a:lnTo>
                  <a:cubicBezTo>
                    <a:pt x="1453" y="1691"/>
                    <a:pt x="1417" y="1798"/>
                    <a:pt x="1465" y="1869"/>
                  </a:cubicBezTo>
                  <a:cubicBezTo>
                    <a:pt x="1496" y="1924"/>
                    <a:pt x="1548" y="1953"/>
                    <a:pt x="1603" y="1953"/>
                  </a:cubicBezTo>
                  <a:cubicBezTo>
                    <a:pt x="1632" y="1953"/>
                    <a:pt x="1662" y="1945"/>
                    <a:pt x="1691" y="1929"/>
                  </a:cubicBezTo>
                  <a:lnTo>
                    <a:pt x="1929" y="1798"/>
                  </a:lnTo>
                  <a:cubicBezTo>
                    <a:pt x="2239" y="1619"/>
                    <a:pt x="2298" y="1203"/>
                    <a:pt x="2024" y="964"/>
                  </a:cubicBezTo>
                  <a:cubicBezTo>
                    <a:pt x="2465" y="667"/>
                    <a:pt x="2263" y="0"/>
                    <a:pt x="17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51"/>
            <p:cNvSpPr/>
            <p:nvPr/>
          </p:nvSpPr>
          <p:spPr>
            <a:xfrm>
              <a:off x="7114256" y="3523855"/>
              <a:ext cx="72738" cy="76141"/>
            </a:xfrm>
            <a:custGeom>
              <a:avLst/>
              <a:gdLst/>
              <a:ahLst/>
              <a:cxnLst/>
              <a:rect l="l" t="t" r="r" b="b"/>
              <a:pathLst>
                <a:path w="2287" h="2394" extrusionOk="0">
                  <a:moveTo>
                    <a:pt x="518" y="1"/>
                  </a:moveTo>
                  <a:cubicBezTo>
                    <a:pt x="480" y="1"/>
                    <a:pt x="442" y="5"/>
                    <a:pt x="405" y="15"/>
                  </a:cubicBezTo>
                  <a:cubicBezTo>
                    <a:pt x="167" y="75"/>
                    <a:pt x="0" y="289"/>
                    <a:pt x="0" y="527"/>
                  </a:cubicBezTo>
                  <a:cubicBezTo>
                    <a:pt x="0" y="670"/>
                    <a:pt x="60" y="741"/>
                    <a:pt x="191" y="1098"/>
                  </a:cubicBezTo>
                  <a:cubicBezTo>
                    <a:pt x="217" y="1168"/>
                    <a:pt x="282" y="1212"/>
                    <a:pt x="342" y="1212"/>
                  </a:cubicBezTo>
                  <a:cubicBezTo>
                    <a:pt x="364" y="1212"/>
                    <a:pt x="386" y="1206"/>
                    <a:pt x="405" y="1194"/>
                  </a:cubicBezTo>
                  <a:cubicBezTo>
                    <a:pt x="489" y="1158"/>
                    <a:pt x="536" y="1063"/>
                    <a:pt x="489" y="979"/>
                  </a:cubicBezTo>
                  <a:cubicBezTo>
                    <a:pt x="346" y="587"/>
                    <a:pt x="334" y="587"/>
                    <a:pt x="334" y="527"/>
                  </a:cubicBezTo>
                  <a:cubicBezTo>
                    <a:pt x="334" y="420"/>
                    <a:pt x="417" y="325"/>
                    <a:pt x="512" y="325"/>
                  </a:cubicBezTo>
                  <a:cubicBezTo>
                    <a:pt x="584" y="325"/>
                    <a:pt x="667" y="384"/>
                    <a:pt x="703" y="467"/>
                  </a:cubicBezTo>
                  <a:cubicBezTo>
                    <a:pt x="727" y="503"/>
                    <a:pt x="751" y="729"/>
                    <a:pt x="953" y="729"/>
                  </a:cubicBezTo>
                  <a:cubicBezTo>
                    <a:pt x="1024" y="729"/>
                    <a:pt x="1108" y="682"/>
                    <a:pt x="1143" y="610"/>
                  </a:cubicBezTo>
                  <a:cubicBezTo>
                    <a:pt x="1182" y="550"/>
                    <a:pt x="1245" y="520"/>
                    <a:pt x="1308" y="520"/>
                  </a:cubicBezTo>
                  <a:cubicBezTo>
                    <a:pt x="1382" y="520"/>
                    <a:pt x="1457" y="562"/>
                    <a:pt x="1489" y="646"/>
                  </a:cubicBezTo>
                  <a:cubicBezTo>
                    <a:pt x="1965" y="1860"/>
                    <a:pt x="1953" y="1813"/>
                    <a:pt x="1953" y="1872"/>
                  </a:cubicBezTo>
                  <a:cubicBezTo>
                    <a:pt x="1953" y="1998"/>
                    <a:pt x="1851" y="2071"/>
                    <a:pt x="1752" y="2071"/>
                  </a:cubicBezTo>
                  <a:cubicBezTo>
                    <a:pt x="1682" y="2071"/>
                    <a:pt x="1614" y="2035"/>
                    <a:pt x="1584" y="1956"/>
                  </a:cubicBezTo>
                  <a:lnTo>
                    <a:pt x="1524" y="1813"/>
                  </a:lnTo>
                  <a:cubicBezTo>
                    <a:pt x="1481" y="1719"/>
                    <a:pt x="1394" y="1671"/>
                    <a:pt x="1311" y="1671"/>
                  </a:cubicBezTo>
                  <a:cubicBezTo>
                    <a:pt x="1237" y="1671"/>
                    <a:pt x="1165" y="1710"/>
                    <a:pt x="1132" y="1789"/>
                  </a:cubicBezTo>
                  <a:cubicBezTo>
                    <a:pt x="1099" y="1855"/>
                    <a:pt x="1035" y="1888"/>
                    <a:pt x="971" y="1888"/>
                  </a:cubicBezTo>
                  <a:cubicBezTo>
                    <a:pt x="895" y="1888"/>
                    <a:pt x="818" y="1843"/>
                    <a:pt x="786" y="1753"/>
                  </a:cubicBezTo>
                  <a:lnTo>
                    <a:pt x="727" y="1599"/>
                  </a:lnTo>
                  <a:cubicBezTo>
                    <a:pt x="709" y="1529"/>
                    <a:pt x="647" y="1485"/>
                    <a:pt x="587" y="1485"/>
                  </a:cubicBezTo>
                  <a:cubicBezTo>
                    <a:pt x="565" y="1485"/>
                    <a:pt x="543" y="1491"/>
                    <a:pt x="524" y="1503"/>
                  </a:cubicBezTo>
                  <a:cubicBezTo>
                    <a:pt x="429" y="1539"/>
                    <a:pt x="393" y="1634"/>
                    <a:pt x="429" y="1718"/>
                  </a:cubicBezTo>
                  <a:lnTo>
                    <a:pt x="489" y="1872"/>
                  </a:lnTo>
                  <a:cubicBezTo>
                    <a:pt x="566" y="2089"/>
                    <a:pt x="769" y="2215"/>
                    <a:pt x="976" y="2215"/>
                  </a:cubicBezTo>
                  <a:cubicBezTo>
                    <a:pt x="1088" y="2215"/>
                    <a:pt x="1202" y="2178"/>
                    <a:pt x="1298" y="2099"/>
                  </a:cubicBezTo>
                  <a:cubicBezTo>
                    <a:pt x="1389" y="2281"/>
                    <a:pt x="1578" y="2393"/>
                    <a:pt x="1774" y="2393"/>
                  </a:cubicBezTo>
                  <a:cubicBezTo>
                    <a:pt x="1834" y="2393"/>
                    <a:pt x="1894" y="2383"/>
                    <a:pt x="1953" y="2361"/>
                  </a:cubicBezTo>
                  <a:cubicBezTo>
                    <a:pt x="2144" y="2289"/>
                    <a:pt x="2286" y="2099"/>
                    <a:pt x="2286" y="1872"/>
                  </a:cubicBezTo>
                  <a:cubicBezTo>
                    <a:pt x="2286" y="1718"/>
                    <a:pt x="2239" y="1718"/>
                    <a:pt x="1786" y="527"/>
                  </a:cubicBezTo>
                  <a:cubicBezTo>
                    <a:pt x="1708" y="316"/>
                    <a:pt x="1502" y="187"/>
                    <a:pt x="1296" y="187"/>
                  </a:cubicBezTo>
                  <a:cubicBezTo>
                    <a:pt x="1187" y="187"/>
                    <a:pt x="1079" y="223"/>
                    <a:pt x="989" y="301"/>
                  </a:cubicBezTo>
                  <a:cubicBezTo>
                    <a:pt x="899" y="122"/>
                    <a:pt x="710" y="1"/>
                    <a:pt x="5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51"/>
            <p:cNvSpPr/>
            <p:nvPr/>
          </p:nvSpPr>
          <p:spPr>
            <a:xfrm>
              <a:off x="7221057" y="3349531"/>
              <a:ext cx="215574" cy="352336"/>
            </a:xfrm>
            <a:custGeom>
              <a:avLst/>
              <a:gdLst/>
              <a:ahLst/>
              <a:cxnLst/>
              <a:rect l="l" t="t" r="r" b="b"/>
              <a:pathLst>
                <a:path w="6778" h="11078" extrusionOk="0">
                  <a:moveTo>
                    <a:pt x="6543" y="0"/>
                  </a:moveTo>
                  <a:cubicBezTo>
                    <a:pt x="6514" y="0"/>
                    <a:pt x="6483" y="6"/>
                    <a:pt x="6453" y="19"/>
                  </a:cubicBezTo>
                  <a:cubicBezTo>
                    <a:pt x="5834" y="281"/>
                    <a:pt x="5215" y="710"/>
                    <a:pt x="4643" y="1257"/>
                  </a:cubicBezTo>
                  <a:cubicBezTo>
                    <a:pt x="4584" y="1317"/>
                    <a:pt x="4560" y="1424"/>
                    <a:pt x="4643" y="1496"/>
                  </a:cubicBezTo>
                  <a:cubicBezTo>
                    <a:pt x="4675" y="1527"/>
                    <a:pt x="4715" y="1545"/>
                    <a:pt x="4759" y="1545"/>
                  </a:cubicBezTo>
                  <a:cubicBezTo>
                    <a:pt x="4799" y="1545"/>
                    <a:pt x="4842" y="1530"/>
                    <a:pt x="4882" y="1496"/>
                  </a:cubicBezTo>
                  <a:cubicBezTo>
                    <a:pt x="5358" y="1043"/>
                    <a:pt x="5858" y="686"/>
                    <a:pt x="6370" y="436"/>
                  </a:cubicBezTo>
                  <a:lnTo>
                    <a:pt x="6370" y="436"/>
                  </a:lnTo>
                  <a:cubicBezTo>
                    <a:pt x="6001" y="1579"/>
                    <a:pt x="5239" y="2615"/>
                    <a:pt x="4382" y="3448"/>
                  </a:cubicBezTo>
                  <a:cubicBezTo>
                    <a:pt x="4361" y="3441"/>
                    <a:pt x="4342" y="3437"/>
                    <a:pt x="4323" y="3437"/>
                  </a:cubicBezTo>
                  <a:cubicBezTo>
                    <a:pt x="4218" y="3437"/>
                    <a:pt x="4139" y="3540"/>
                    <a:pt x="4179" y="3651"/>
                  </a:cubicBezTo>
                  <a:cubicBezTo>
                    <a:pt x="4072" y="3746"/>
                    <a:pt x="3989" y="3829"/>
                    <a:pt x="3893" y="3901"/>
                  </a:cubicBezTo>
                  <a:cubicBezTo>
                    <a:pt x="3762" y="3698"/>
                    <a:pt x="3548" y="3520"/>
                    <a:pt x="3322" y="3424"/>
                  </a:cubicBezTo>
                  <a:cubicBezTo>
                    <a:pt x="3393" y="3341"/>
                    <a:pt x="3441" y="3234"/>
                    <a:pt x="3524" y="3127"/>
                  </a:cubicBezTo>
                  <a:cubicBezTo>
                    <a:pt x="3703" y="3281"/>
                    <a:pt x="3727" y="3341"/>
                    <a:pt x="3834" y="3341"/>
                  </a:cubicBezTo>
                  <a:cubicBezTo>
                    <a:pt x="3977" y="3341"/>
                    <a:pt x="4060" y="3150"/>
                    <a:pt x="3941" y="3055"/>
                  </a:cubicBezTo>
                  <a:lnTo>
                    <a:pt x="3715" y="2865"/>
                  </a:lnTo>
                  <a:cubicBezTo>
                    <a:pt x="3762" y="2793"/>
                    <a:pt x="3739" y="2817"/>
                    <a:pt x="3774" y="2793"/>
                  </a:cubicBezTo>
                  <a:cubicBezTo>
                    <a:pt x="3774" y="2793"/>
                    <a:pt x="3905" y="2615"/>
                    <a:pt x="3917" y="2591"/>
                  </a:cubicBezTo>
                  <a:lnTo>
                    <a:pt x="4322" y="2936"/>
                  </a:lnTo>
                  <a:cubicBezTo>
                    <a:pt x="4354" y="2963"/>
                    <a:pt x="4394" y="2975"/>
                    <a:pt x="4433" y="2975"/>
                  </a:cubicBezTo>
                  <a:cubicBezTo>
                    <a:pt x="4480" y="2975"/>
                    <a:pt x="4527" y="2957"/>
                    <a:pt x="4560" y="2924"/>
                  </a:cubicBezTo>
                  <a:cubicBezTo>
                    <a:pt x="4620" y="2853"/>
                    <a:pt x="4608" y="2746"/>
                    <a:pt x="4548" y="2686"/>
                  </a:cubicBezTo>
                  <a:lnTo>
                    <a:pt x="4132" y="2329"/>
                  </a:lnTo>
                  <a:cubicBezTo>
                    <a:pt x="4239" y="2198"/>
                    <a:pt x="4346" y="2067"/>
                    <a:pt x="4441" y="1960"/>
                  </a:cubicBezTo>
                  <a:cubicBezTo>
                    <a:pt x="4501" y="1877"/>
                    <a:pt x="4501" y="1769"/>
                    <a:pt x="4429" y="1722"/>
                  </a:cubicBezTo>
                  <a:cubicBezTo>
                    <a:pt x="4395" y="1693"/>
                    <a:pt x="4356" y="1678"/>
                    <a:pt x="4316" y="1678"/>
                  </a:cubicBezTo>
                  <a:cubicBezTo>
                    <a:pt x="4272" y="1678"/>
                    <a:pt x="4228" y="1696"/>
                    <a:pt x="4191" y="1734"/>
                  </a:cubicBezTo>
                  <a:cubicBezTo>
                    <a:pt x="3953" y="1984"/>
                    <a:pt x="3727" y="2269"/>
                    <a:pt x="3512" y="2579"/>
                  </a:cubicBezTo>
                  <a:cubicBezTo>
                    <a:pt x="3512" y="2579"/>
                    <a:pt x="3286" y="2877"/>
                    <a:pt x="2989" y="3353"/>
                  </a:cubicBezTo>
                  <a:cubicBezTo>
                    <a:pt x="2968" y="3352"/>
                    <a:pt x="2948" y="3351"/>
                    <a:pt x="2928" y="3351"/>
                  </a:cubicBezTo>
                  <a:cubicBezTo>
                    <a:pt x="2474" y="3351"/>
                    <a:pt x="2039" y="3609"/>
                    <a:pt x="1846" y="4008"/>
                  </a:cubicBezTo>
                  <a:cubicBezTo>
                    <a:pt x="1750" y="4174"/>
                    <a:pt x="1738" y="4353"/>
                    <a:pt x="1667" y="4484"/>
                  </a:cubicBezTo>
                  <a:cubicBezTo>
                    <a:pt x="1584" y="4603"/>
                    <a:pt x="1488" y="4710"/>
                    <a:pt x="1334" y="4794"/>
                  </a:cubicBezTo>
                  <a:cubicBezTo>
                    <a:pt x="1167" y="4901"/>
                    <a:pt x="1012" y="4948"/>
                    <a:pt x="845" y="4996"/>
                  </a:cubicBezTo>
                  <a:cubicBezTo>
                    <a:pt x="786" y="5008"/>
                    <a:pt x="679" y="5032"/>
                    <a:pt x="572" y="5055"/>
                  </a:cubicBezTo>
                  <a:cubicBezTo>
                    <a:pt x="369" y="5091"/>
                    <a:pt x="274" y="5365"/>
                    <a:pt x="441" y="5508"/>
                  </a:cubicBezTo>
                  <a:cubicBezTo>
                    <a:pt x="560" y="5615"/>
                    <a:pt x="679" y="5722"/>
                    <a:pt x="810" y="5794"/>
                  </a:cubicBezTo>
                  <a:cubicBezTo>
                    <a:pt x="836" y="5809"/>
                    <a:pt x="863" y="5815"/>
                    <a:pt x="890" y="5815"/>
                  </a:cubicBezTo>
                  <a:cubicBezTo>
                    <a:pt x="948" y="5815"/>
                    <a:pt x="1003" y="5783"/>
                    <a:pt x="1036" y="5734"/>
                  </a:cubicBezTo>
                  <a:cubicBezTo>
                    <a:pt x="1084" y="5663"/>
                    <a:pt x="1048" y="5556"/>
                    <a:pt x="976" y="5508"/>
                  </a:cubicBezTo>
                  <a:cubicBezTo>
                    <a:pt x="905" y="5472"/>
                    <a:pt x="822" y="5413"/>
                    <a:pt x="750" y="5353"/>
                  </a:cubicBezTo>
                  <a:cubicBezTo>
                    <a:pt x="1238" y="5234"/>
                    <a:pt x="1679" y="5079"/>
                    <a:pt x="1929" y="4663"/>
                  </a:cubicBezTo>
                  <a:cubicBezTo>
                    <a:pt x="2036" y="4484"/>
                    <a:pt x="2048" y="4293"/>
                    <a:pt x="2119" y="4163"/>
                  </a:cubicBezTo>
                  <a:cubicBezTo>
                    <a:pt x="2261" y="3880"/>
                    <a:pt x="2560" y="3676"/>
                    <a:pt x="2883" y="3676"/>
                  </a:cubicBezTo>
                  <a:cubicBezTo>
                    <a:pt x="3078" y="3676"/>
                    <a:pt x="3281" y="3750"/>
                    <a:pt x="3465" y="3924"/>
                  </a:cubicBezTo>
                  <a:cubicBezTo>
                    <a:pt x="3881" y="4317"/>
                    <a:pt x="3762" y="5020"/>
                    <a:pt x="3203" y="5365"/>
                  </a:cubicBezTo>
                  <a:cubicBezTo>
                    <a:pt x="2842" y="5574"/>
                    <a:pt x="2359" y="5745"/>
                    <a:pt x="1888" y="5745"/>
                  </a:cubicBezTo>
                  <a:cubicBezTo>
                    <a:pt x="1769" y="5745"/>
                    <a:pt x="1651" y="5734"/>
                    <a:pt x="1536" y="5710"/>
                  </a:cubicBezTo>
                  <a:cubicBezTo>
                    <a:pt x="1524" y="5707"/>
                    <a:pt x="1511" y="5705"/>
                    <a:pt x="1498" y="5705"/>
                  </a:cubicBezTo>
                  <a:cubicBezTo>
                    <a:pt x="1426" y="5705"/>
                    <a:pt x="1356" y="5760"/>
                    <a:pt x="1345" y="5841"/>
                  </a:cubicBezTo>
                  <a:cubicBezTo>
                    <a:pt x="1334" y="5925"/>
                    <a:pt x="1393" y="6020"/>
                    <a:pt x="1488" y="6032"/>
                  </a:cubicBezTo>
                  <a:cubicBezTo>
                    <a:pt x="1628" y="6059"/>
                    <a:pt x="1767" y="6071"/>
                    <a:pt x="1906" y="6071"/>
                  </a:cubicBezTo>
                  <a:cubicBezTo>
                    <a:pt x="2074" y="6071"/>
                    <a:pt x="2242" y="6053"/>
                    <a:pt x="2405" y="6020"/>
                  </a:cubicBezTo>
                  <a:cubicBezTo>
                    <a:pt x="2453" y="6937"/>
                    <a:pt x="3060" y="7675"/>
                    <a:pt x="3881" y="8044"/>
                  </a:cubicBezTo>
                  <a:cubicBezTo>
                    <a:pt x="4262" y="8211"/>
                    <a:pt x="4501" y="8592"/>
                    <a:pt x="4501" y="8996"/>
                  </a:cubicBezTo>
                  <a:cubicBezTo>
                    <a:pt x="4501" y="9330"/>
                    <a:pt x="4322" y="9580"/>
                    <a:pt x="4322" y="9580"/>
                  </a:cubicBezTo>
                  <a:cubicBezTo>
                    <a:pt x="3643" y="10415"/>
                    <a:pt x="2769" y="10754"/>
                    <a:pt x="1808" y="10754"/>
                  </a:cubicBezTo>
                  <a:cubicBezTo>
                    <a:pt x="1304" y="10754"/>
                    <a:pt x="775" y="10661"/>
                    <a:pt x="238" y="10497"/>
                  </a:cubicBezTo>
                  <a:cubicBezTo>
                    <a:pt x="219" y="10492"/>
                    <a:pt x="201" y="10489"/>
                    <a:pt x="183" y="10489"/>
                  </a:cubicBezTo>
                  <a:cubicBezTo>
                    <a:pt x="111" y="10489"/>
                    <a:pt x="52" y="10528"/>
                    <a:pt x="24" y="10604"/>
                  </a:cubicBezTo>
                  <a:cubicBezTo>
                    <a:pt x="0" y="10687"/>
                    <a:pt x="36" y="10782"/>
                    <a:pt x="131" y="10806"/>
                  </a:cubicBezTo>
                  <a:cubicBezTo>
                    <a:pt x="703" y="10981"/>
                    <a:pt x="1263" y="11077"/>
                    <a:pt x="1799" y="11077"/>
                  </a:cubicBezTo>
                  <a:cubicBezTo>
                    <a:pt x="2869" y="11077"/>
                    <a:pt x="3838" y="10691"/>
                    <a:pt x="4584" y="9770"/>
                  </a:cubicBezTo>
                  <a:cubicBezTo>
                    <a:pt x="4584" y="9758"/>
                    <a:pt x="4596" y="9758"/>
                    <a:pt x="4596" y="9735"/>
                  </a:cubicBezTo>
                  <a:cubicBezTo>
                    <a:pt x="5072" y="9032"/>
                    <a:pt x="4786" y="8068"/>
                    <a:pt x="4001" y="7711"/>
                  </a:cubicBezTo>
                  <a:cubicBezTo>
                    <a:pt x="3286" y="7401"/>
                    <a:pt x="2738" y="6746"/>
                    <a:pt x="2715" y="5913"/>
                  </a:cubicBezTo>
                  <a:cubicBezTo>
                    <a:pt x="3108" y="5794"/>
                    <a:pt x="3358" y="5627"/>
                    <a:pt x="3370" y="5615"/>
                  </a:cubicBezTo>
                  <a:cubicBezTo>
                    <a:pt x="3893" y="5282"/>
                    <a:pt x="4120" y="4710"/>
                    <a:pt x="4001" y="4198"/>
                  </a:cubicBezTo>
                  <a:cubicBezTo>
                    <a:pt x="5191" y="3210"/>
                    <a:pt x="6346" y="1805"/>
                    <a:pt x="6739" y="257"/>
                  </a:cubicBezTo>
                  <a:cubicBezTo>
                    <a:pt x="6778" y="121"/>
                    <a:pt x="6673" y="0"/>
                    <a:pt x="65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1" name="Google Shape;691;p51">
            <a:hlinkClick r:id="" action="ppaction://hlinkshowjump?jump=previousslide"/>
          </p:cNvPr>
          <p:cNvSpPr txBox="1"/>
          <p:nvPr/>
        </p:nvSpPr>
        <p:spPr>
          <a:xfrm>
            <a:off x="713225" y="416455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Back</a:t>
            </a:r>
            <a:endParaRPr sz="1600">
              <a:solidFill>
                <a:schemeClr val="accent1"/>
              </a:solidFill>
              <a:latin typeface="Signika"/>
              <a:ea typeface="Signika"/>
              <a:cs typeface="Signika"/>
              <a:sym typeface="Signika"/>
            </a:endParaRPr>
          </a:p>
        </p:txBody>
      </p:sp>
      <p:sp>
        <p:nvSpPr>
          <p:cNvPr id="692" name="Google Shape;692;p51">
            <a:hlinkClick r:id="rId3" action="ppaction://hlinksldjump"/>
          </p:cNvPr>
          <p:cNvSpPr/>
          <p:nvPr/>
        </p:nvSpPr>
        <p:spPr>
          <a:xfrm>
            <a:off x="4383776" y="4164550"/>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51"/>
          <p:cNvSpPr/>
          <p:nvPr/>
        </p:nvSpPr>
        <p:spPr>
          <a:xfrm>
            <a:off x="4420628" y="4215295"/>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51">
            <a:hlinkClick r:id="" action="ppaction://hlinkshowjump?jump=nextslide"/>
          </p:cNvPr>
          <p:cNvSpPr txBox="1"/>
          <p:nvPr/>
        </p:nvSpPr>
        <p:spPr>
          <a:xfrm>
            <a:off x="7232750" y="416455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pic>
        <p:nvPicPr>
          <p:cNvPr id="2" name="Picture 1">
            <a:extLst>
              <a:ext uri="{FF2B5EF4-FFF2-40B4-BE49-F238E27FC236}">
                <a16:creationId xmlns="" xmlns:a16="http://schemas.microsoft.com/office/drawing/2014/main" id="{0385F029-1CB2-24C6-F1B3-44BB8797B6ED}"/>
              </a:ext>
            </a:extLst>
          </p:cNvPr>
          <p:cNvPicPr>
            <a:picLocks noChangeAspect="1"/>
          </p:cNvPicPr>
          <p:nvPr/>
        </p:nvPicPr>
        <p:blipFill>
          <a:blip r:embed="rId4"/>
          <a:stretch>
            <a:fillRect/>
          </a:stretch>
        </p:blipFill>
        <p:spPr>
          <a:xfrm>
            <a:off x="1312175" y="599795"/>
            <a:ext cx="5817435" cy="331012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98"/>
        <p:cNvGrpSpPr/>
        <p:nvPr/>
      </p:nvGrpSpPr>
      <p:grpSpPr>
        <a:xfrm>
          <a:off x="0" y="0"/>
          <a:ext cx="0" cy="0"/>
          <a:chOff x="0" y="0"/>
          <a:chExt cx="0" cy="0"/>
        </a:xfrm>
      </p:grpSpPr>
      <p:sp>
        <p:nvSpPr>
          <p:cNvPr id="699" name="Google Shape;699;p52"/>
          <p:cNvSpPr txBox="1">
            <a:spLocks noGrp="1"/>
          </p:cNvSpPr>
          <p:nvPr>
            <p:ph type="title"/>
          </p:nvPr>
        </p:nvSpPr>
        <p:spPr>
          <a:xfrm>
            <a:off x="236038" y="142535"/>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t>Analysis</a:t>
            </a:r>
            <a:endParaRPr dirty="0"/>
          </a:p>
        </p:txBody>
      </p:sp>
      <p:sp>
        <p:nvSpPr>
          <p:cNvPr id="700" name="Google Shape;700;p52"/>
          <p:cNvSpPr txBox="1"/>
          <p:nvPr/>
        </p:nvSpPr>
        <p:spPr>
          <a:xfrm>
            <a:off x="469232" y="765980"/>
            <a:ext cx="7961493" cy="835820"/>
          </a:xfrm>
          <a:prstGeom prst="rect">
            <a:avLst/>
          </a:prstGeom>
          <a:noFill/>
          <a:ln>
            <a:noFill/>
          </a:ln>
        </p:spPr>
        <p:txBody>
          <a:bodyPr spcFirstLastPara="1" wrap="square" lIns="114300" tIns="91425" rIns="91425" bIns="91425" anchor="ctr" anchorCtr="0">
            <a:noAutofit/>
          </a:bodyPr>
          <a:lstStyle/>
          <a:p>
            <a:r>
              <a:rPr lang="en-US" sz="1600" dirty="0"/>
              <a:t>Based on the surveys that we conducted during the preparation of the project, we reached these results:</a:t>
            </a:r>
          </a:p>
          <a:p>
            <a:pPr marL="0" lvl="0" indent="0" algn="l" rtl="0">
              <a:spcBef>
                <a:spcPts val="0"/>
              </a:spcBef>
              <a:spcAft>
                <a:spcPts val="0"/>
              </a:spcAft>
              <a:buNone/>
            </a:pPr>
            <a:endParaRPr sz="1600" dirty="0">
              <a:solidFill>
                <a:schemeClr val="dk1"/>
              </a:solidFill>
              <a:latin typeface="Palanquin"/>
              <a:ea typeface="Palanquin"/>
              <a:cs typeface="Palanquin"/>
              <a:sym typeface="Palanquin"/>
            </a:endParaRPr>
          </a:p>
        </p:txBody>
      </p:sp>
      <p:sp>
        <p:nvSpPr>
          <p:cNvPr id="701" name="Google Shape;701;p52">
            <a:hlinkClick r:id="" action="ppaction://hlinkshowjump?jump=previousslide"/>
          </p:cNvPr>
          <p:cNvSpPr txBox="1"/>
          <p:nvPr/>
        </p:nvSpPr>
        <p:spPr>
          <a:xfrm>
            <a:off x="713300"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Back</a:t>
            </a:r>
            <a:endParaRPr sz="1600">
              <a:solidFill>
                <a:schemeClr val="accent1"/>
              </a:solidFill>
              <a:latin typeface="Signika"/>
              <a:ea typeface="Signika"/>
              <a:cs typeface="Signika"/>
              <a:sym typeface="Signika"/>
            </a:endParaRPr>
          </a:p>
        </p:txBody>
      </p:sp>
      <p:sp>
        <p:nvSpPr>
          <p:cNvPr id="702" name="Google Shape;702;p52">
            <a:hlinkClick r:id="rId3" action="ppaction://hlinksldjump"/>
          </p:cNvPr>
          <p:cNvSpPr/>
          <p:nvPr/>
        </p:nvSpPr>
        <p:spPr>
          <a:xfrm>
            <a:off x="4383851" y="4710000"/>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52"/>
          <p:cNvSpPr/>
          <p:nvPr/>
        </p:nvSpPr>
        <p:spPr>
          <a:xfrm>
            <a:off x="4420703" y="4760745"/>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52">
            <a:hlinkClick r:id="" action="ppaction://hlinkshowjump?jump=nextslide"/>
          </p:cNvPr>
          <p:cNvSpPr txBox="1"/>
          <p:nvPr/>
        </p:nvSpPr>
        <p:spPr>
          <a:xfrm>
            <a:off x="7232825"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pic>
        <p:nvPicPr>
          <p:cNvPr id="2" name="Picture 1">
            <a:extLst>
              <a:ext uri="{FF2B5EF4-FFF2-40B4-BE49-F238E27FC236}">
                <a16:creationId xmlns="" xmlns:a16="http://schemas.microsoft.com/office/drawing/2014/main" id="{578611F8-968C-6FEC-6C3C-5B0F13DDC7E5}"/>
              </a:ext>
            </a:extLst>
          </p:cNvPr>
          <p:cNvPicPr>
            <a:picLocks noChangeAspect="1"/>
          </p:cNvPicPr>
          <p:nvPr/>
        </p:nvPicPr>
        <p:blipFill>
          <a:blip r:embed="rId4"/>
          <a:stretch>
            <a:fillRect/>
          </a:stretch>
        </p:blipFill>
        <p:spPr>
          <a:xfrm>
            <a:off x="625597" y="1374285"/>
            <a:ext cx="4151227" cy="3105118"/>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 xmlns:a16="http://schemas.microsoft.com/office/drawing/2014/main" id="{C4C2A728-7EB5-2C76-30BB-1E63F5F4AE0E}"/>
              </a:ext>
            </a:extLst>
          </p:cNvPr>
          <p:cNvPicPr>
            <a:picLocks noChangeAspect="1"/>
          </p:cNvPicPr>
          <p:nvPr/>
        </p:nvPicPr>
        <p:blipFill>
          <a:blip r:embed="rId5"/>
          <a:stretch>
            <a:fillRect/>
          </a:stretch>
        </p:blipFill>
        <p:spPr>
          <a:xfrm>
            <a:off x="4933189" y="1374283"/>
            <a:ext cx="4184793" cy="310511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04"/>
        <p:cNvGrpSpPr/>
        <p:nvPr/>
      </p:nvGrpSpPr>
      <p:grpSpPr>
        <a:xfrm>
          <a:off x="0" y="0"/>
          <a:ext cx="0" cy="0"/>
          <a:chOff x="0" y="0"/>
          <a:chExt cx="0" cy="0"/>
        </a:xfrm>
      </p:grpSpPr>
      <p:sp>
        <p:nvSpPr>
          <p:cNvPr id="906" name="Google Shape;906;p61"/>
          <p:cNvSpPr txBox="1">
            <a:spLocks noGrp="1"/>
          </p:cNvSpPr>
          <p:nvPr>
            <p:ph type="subTitle" idx="1"/>
          </p:nvPr>
        </p:nvSpPr>
        <p:spPr>
          <a:xfrm>
            <a:off x="208344" y="285750"/>
            <a:ext cx="5960962" cy="484945"/>
          </a:xfrm>
          <a:prstGeom prst="rect">
            <a:avLst/>
          </a:prstGeom>
        </p:spPr>
        <p:txBody>
          <a:bodyPr spcFirstLastPara="1" wrap="square" lIns="91425" tIns="91425" rIns="91425" bIns="91425" anchor="ctr" anchorCtr="0">
            <a:noAutofit/>
          </a:bodyPr>
          <a:lstStyle/>
          <a:p>
            <a:pPr marL="0" lvl="0" indent="0"/>
            <a:r>
              <a:rPr lang="en-US" sz="3200" dirty="0">
                <a:latin typeface="Signika" panose="020B0604020202020204" charset="0"/>
              </a:rPr>
              <a:t>Case study: Attendance Table</a:t>
            </a:r>
            <a:endParaRPr sz="3200" dirty="0">
              <a:latin typeface="Signika" panose="020B0604020202020204" charset="0"/>
            </a:endParaRPr>
          </a:p>
        </p:txBody>
      </p:sp>
      <p:sp>
        <p:nvSpPr>
          <p:cNvPr id="2" name="مربع نص 1"/>
          <p:cNvSpPr txBox="1"/>
          <p:nvPr/>
        </p:nvSpPr>
        <p:spPr>
          <a:xfrm>
            <a:off x="1295400" y="1184958"/>
            <a:ext cx="3352800" cy="1569660"/>
          </a:xfrm>
          <a:prstGeom prst="rect">
            <a:avLst/>
          </a:prstGeom>
          <a:noFill/>
        </p:spPr>
        <p:txBody>
          <a:bodyPr wrap="square" rtlCol="0">
            <a:spAutoFit/>
          </a:bodyPr>
          <a:lstStyle/>
          <a:p>
            <a:r>
              <a:rPr lang="en-US" sz="1600" b="1" dirty="0"/>
              <a:t>Traditional  process</a:t>
            </a:r>
            <a:endParaRPr lang="ar-JO" sz="1600" b="1" dirty="0"/>
          </a:p>
          <a:p>
            <a:endParaRPr lang="ar-JO" sz="1600" dirty="0"/>
          </a:p>
          <a:p>
            <a:r>
              <a:rPr lang="en-US" sz="1600" dirty="0"/>
              <a:t>The process of attendance and absence is done on paper, which takes up time from the lecture, with an average of 7 minutes</a:t>
            </a:r>
          </a:p>
        </p:txBody>
      </p:sp>
      <p:sp>
        <p:nvSpPr>
          <p:cNvPr id="3" name="مربع نص 2"/>
          <p:cNvSpPr txBox="1"/>
          <p:nvPr/>
        </p:nvSpPr>
        <p:spPr>
          <a:xfrm>
            <a:off x="1295400" y="2769810"/>
            <a:ext cx="3124200" cy="1569660"/>
          </a:xfrm>
          <a:prstGeom prst="rect">
            <a:avLst/>
          </a:prstGeom>
          <a:noFill/>
        </p:spPr>
        <p:txBody>
          <a:bodyPr wrap="square" rtlCol="0">
            <a:spAutoFit/>
          </a:bodyPr>
          <a:lstStyle/>
          <a:p>
            <a:r>
              <a:rPr lang="en-US" sz="1600" b="1" dirty="0"/>
              <a:t>Smart process </a:t>
            </a:r>
            <a:endParaRPr lang="ar-JO" sz="1600" b="1" dirty="0"/>
          </a:p>
          <a:p>
            <a:endParaRPr lang="ar-JO" sz="1600" dirty="0"/>
          </a:p>
          <a:p>
            <a:r>
              <a:rPr lang="en-US" sz="1600" dirty="0"/>
              <a:t>Converting this process into an automated process, where the lost time may reach zero minutes</a:t>
            </a:r>
          </a:p>
        </p:txBody>
      </p:sp>
      <p:sp>
        <p:nvSpPr>
          <p:cNvPr id="4" name="مربع نص 3"/>
          <p:cNvSpPr txBox="1"/>
          <p:nvPr/>
        </p:nvSpPr>
        <p:spPr>
          <a:xfrm>
            <a:off x="6324600" y="676930"/>
            <a:ext cx="685800" cy="307777"/>
          </a:xfrm>
          <a:prstGeom prst="rect">
            <a:avLst/>
          </a:prstGeom>
          <a:noFill/>
        </p:spPr>
        <p:txBody>
          <a:bodyPr wrap="square" rtlCol="0">
            <a:spAutoFit/>
          </a:bodyPr>
          <a:lstStyle/>
          <a:p>
            <a:r>
              <a:rPr lang="ar-JO" dirty="0"/>
              <a:t>83%</a:t>
            </a:r>
            <a:endParaRPr lang="en-US" dirty="0"/>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2999" y="1200150"/>
            <a:ext cx="3412569" cy="265422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16"/>
        <p:cNvGrpSpPr/>
        <p:nvPr/>
      </p:nvGrpSpPr>
      <p:grpSpPr>
        <a:xfrm>
          <a:off x="0" y="0"/>
          <a:ext cx="0" cy="0"/>
          <a:chOff x="0" y="0"/>
          <a:chExt cx="0" cy="0"/>
        </a:xfrm>
      </p:grpSpPr>
      <p:sp>
        <p:nvSpPr>
          <p:cNvPr id="817" name="Google Shape;817;p58"/>
          <p:cNvSpPr txBox="1">
            <a:spLocks noGrp="1"/>
          </p:cNvSpPr>
          <p:nvPr>
            <p:ph type="title" idx="2"/>
          </p:nvPr>
        </p:nvSpPr>
        <p:spPr>
          <a:xfrm>
            <a:off x="137604" y="122621"/>
            <a:ext cx="7717500" cy="572700"/>
          </a:xfrm>
          <a:prstGeom prst="rect">
            <a:avLst/>
          </a:prstGeom>
        </p:spPr>
        <p:txBody>
          <a:bodyPr spcFirstLastPara="1" wrap="square" lIns="91425" tIns="91425" rIns="91425" bIns="91425" anchor="t" anchorCtr="0">
            <a:noAutofit/>
          </a:bodyPr>
          <a:lstStyle/>
          <a:p>
            <a:pPr lvl="0"/>
            <a:r>
              <a:rPr lang="en-US" sz="3200" dirty="0"/>
              <a:t>Solutions suggestions</a:t>
            </a:r>
            <a:endParaRPr sz="3200" dirty="0"/>
          </a:p>
        </p:txBody>
      </p:sp>
      <p:sp>
        <p:nvSpPr>
          <p:cNvPr id="818" name="Google Shape;818;p58"/>
          <p:cNvSpPr/>
          <p:nvPr/>
        </p:nvSpPr>
        <p:spPr>
          <a:xfrm rot="10800000" flipH="1">
            <a:off x="547325" y="3039169"/>
            <a:ext cx="331800" cy="3318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58"/>
          <p:cNvSpPr/>
          <p:nvPr/>
        </p:nvSpPr>
        <p:spPr>
          <a:xfrm rot="10800000" flipH="1">
            <a:off x="8256225" y="190475"/>
            <a:ext cx="453300" cy="453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58"/>
          <p:cNvSpPr/>
          <p:nvPr/>
        </p:nvSpPr>
        <p:spPr>
          <a:xfrm rot="10800000" flipH="1">
            <a:off x="4953000" y="4880700"/>
            <a:ext cx="262800" cy="262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58"/>
          <p:cNvSpPr/>
          <p:nvPr/>
        </p:nvSpPr>
        <p:spPr>
          <a:xfrm rot="10800000" flipH="1">
            <a:off x="8430725" y="3370975"/>
            <a:ext cx="582300" cy="5823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58"/>
          <p:cNvSpPr txBox="1">
            <a:spLocks noGrp="1"/>
          </p:cNvSpPr>
          <p:nvPr>
            <p:ph type="title"/>
          </p:nvPr>
        </p:nvSpPr>
        <p:spPr>
          <a:xfrm>
            <a:off x="1288854" y="3668725"/>
            <a:ext cx="2605200" cy="436500"/>
          </a:xfrm>
          <a:prstGeom prst="rect">
            <a:avLst/>
          </a:prstGeom>
        </p:spPr>
        <p:txBody>
          <a:bodyPr spcFirstLastPara="1" wrap="square" lIns="91425" tIns="91425" rIns="91425" bIns="91425" anchor="b" anchorCtr="0">
            <a:noAutofit/>
          </a:bodyPr>
          <a:lstStyle/>
          <a:p>
            <a:pPr lvl="0"/>
            <a:r>
              <a:rPr lang="en-US" dirty="0"/>
              <a:t>Smart-University ID Card</a:t>
            </a:r>
            <a:endParaRPr dirty="0"/>
          </a:p>
        </p:txBody>
      </p:sp>
      <p:sp>
        <p:nvSpPr>
          <p:cNvPr id="824" name="Google Shape;824;p58"/>
          <p:cNvSpPr txBox="1">
            <a:spLocks noGrp="1"/>
          </p:cNvSpPr>
          <p:nvPr>
            <p:ph type="title" idx="3"/>
          </p:nvPr>
        </p:nvSpPr>
        <p:spPr>
          <a:xfrm>
            <a:off x="5249904" y="3668725"/>
            <a:ext cx="2605200" cy="436500"/>
          </a:xfrm>
          <a:prstGeom prst="rect">
            <a:avLst/>
          </a:prstGeom>
        </p:spPr>
        <p:txBody>
          <a:bodyPr spcFirstLastPara="1" wrap="square" lIns="91425" tIns="91425" rIns="91425" bIns="91425" anchor="b" anchorCtr="0">
            <a:noAutofit/>
          </a:bodyPr>
          <a:lstStyle/>
          <a:p>
            <a:pPr lvl="0"/>
            <a:r>
              <a:rPr lang="en-US" dirty="0"/>
              <a:t> Face Recognition model</a:t>
            </a:r>
            <a:endParaRPr dirty="0"/>
          </a:p>
        </p:txBody>
      </p:sp>
      <p:sp>
        <p:nvSpPr>
          <p:cNvPr id="826" name="Google Shape;826;p58"/>
          <p:cNvSpPr txBox="1">
            <a:spLocks noGrp="1"/>
          </p:cNvSpPr>
          <p:nvPr>
            <p:ph type="title" idx="5"/>
          </p:nvPr>
        </p:nvSpPr>
        <p:spPr>
          <a:xfrm>
            <a:off x="1288854" y="1533524"/>
            <a:ext cx="2605200" cy="436500"/>
          </a:xfrm>
          <a:prstGeom prst="rect">
            <a:avLst/>
          </a:prstGeom>
        </p:spPr>
        <p:txBody>
          <a:bodyPr spcFirstLastPara="1" wrap="square" lIns="91425" tIns="91425" rIns="91425" bIns="91425" anchor="b" anchorCtr="0">
            <a:noAutofit/>
          </a:bodyPr>
          <a:lstStyle/>
          <a:p>
            <a:pPr lvl="0"/>
            <a:r>
              <a:rPr lang="en-US" dirty="0"/>
              <a:t>QR Code</a:t>
            </a:r>
            <a:endParaRPr dirty="0"/>
          </a:p>
        </p:txBody>
      </p:sp>
      <p:sp>
        <p:nvSpPr>
          <p:cNvPr id="828" name="Google Shape;828;p58"/>
          <p:cNvSpPr txBox="1">
            <a:spLocks noGrp="1"/>
          </p:cNvSpPr>
          <p:nvPr>
            <p:ph type="title" idx="7"/>
          </p:nvPr>
        </p:nvSpPr>
        <p:spPr>
          <a:xfrm>
            <a:off x="5249904" y="1803451"/>
            <a:ext cx="2605200" cy="436500"/>
          </a:xfrm>
          <a:prstGeom prst="rect">
            <a:avLst/>
          </a:prstGeom>
        </p:spPr>
        <p:txBody>
          <a:bodyPr spcFirstLastPara="1" wrap="square" lIns="91425" tIns="91425" rIns="91425" bIns="91425" anchor="b" anchorCtr="0">
            <a:noAutofit/>
          </a:bodyPr>
          <a:lstStyle/>
          <a:p>
            <a:pPr lvl="0"/>
            <a:r>
              <a:rPr lang="en-US" dirty="0"/>
              <a:t>The fingerprint system</a:t>
            </a:r>
            <a:endParaRPr dirty="0"/>
          </a:p>
        </p:txBody>
      </p:sp>
      <p:grpSp>
        <p:nvGrpSpPr>
          <p:cNvPr id="830" name="Google Shape;830;p58"/>
          <p:cNvGrpSpPr/>
          <p:nvPr/>
        </p:nvGrpSpPr>
        <p:grpSpPr>
          <a:xfrm>
            <a:off x="4473504" y="1782996"/>
            <a:ext cx="275906" cy="2516804"/>
            <a:chOff x="4405525" y="1402427"/>
            <a:chExt cx="332898" cy="3036684"/>
          </a:xfrm>
        </p:grpSpPr>
        <p:sp>
          <p:nvSpPr>
            <p:cNvPr id="831" name="Google Shape;831;p58"/>
            <p:cNvSpPr/>
            <p:nvPr/>
          </p:nvSpPr>
          <p:spPr>
            <a:xfrm>
              <a:off x="4405525" y="1750200"/>
              <a:ext cx="255000" cy="2316600"/>
            </a:xfrm>
            <a:prstGeom prst="roundRect">
              <a:avLst>
                <a:gd name="adj" fmla="val 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2" name="Google Shape;832;p58"/>
            <p:cNvGrpSpPr/>
            <p:nvPr/>
          </p:nvGrpSpPr>
          <p:grpSpPr>
            <a:xfrm>
              <a:off x="4405536" y="1402427"/>
              <a:ext cx="332887" cy="3036684"/>
              <a:chOff x="3057125" y="3030375"/>
              <a:chExt cx="197325" cy="1800050"/>
            </a:xfrm>
          </p:grpSpPr>
          <p:sp>
            <p:nvSpPr>
              <p:cNvPr id="833" name="Google Shape;833;p58"/>
              <p:cNvSpPr/>
              <p:nvPr/>
            </p:nvSpPr>
            <p:spPr>
              <a:xfrm>
                <a:off x="3094525" y="3030375"/>
                <a:ext cx="86200" cy="170750"/>
              </a:xfrm>
              <a:custGeom>
                <a:avLst/>
                <a:gdLst/>
                <a:ahLst/>
                <a:cxnLst/>
                <a:rect l="l" t="t" r="r" b="b"/>
                <a:pathLst>
                  <a:path w="3448" h="6830" fill="none" extrusionOk="0">
                    <a:moveTo>
                      <a:pt x="1735" y="1"/>
                    </a:moveTo>
                    <a:lnTo>
                      <a:pt x="1735" y="1"/>
                    </a:lnTo>
                    <a:cubicBezTo>
                      <a:pt x="2689" y="1"/>
                      <a:pt x="3448" y="781"/>
                      <a:pt x="3448" y="1713"/>
                    </a:cubicBezTo>
                    <a:lnTo>
                      <a:pt x="3426" y="6830"/>
                    </a:lnTo>
                    <a:lnTo>
                      <a:pt x="1" y="6830"/>
                    </a:lnTo>
                    <a:lnTo>
                      <a:pt x="1" y="1713"/>
                    </a:lnTo>
                    <a:cubicBezTo>
                      <a:pt x="1" y="759"/>
                      <a:pt x="781" y="1"/>
                      <a:pt x="1735" y="1"/>
                    </a:cubicBez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58"/>
              <p:cNvSpPr/>
              <p:nvPr/>
            </p:nvSpPr>
            <p:spPr>
              <a:xfrm>
                <a:off x="3057125" y="3239600"/>
                <a:ext cx="156675" cy="1372400"/>
              </a:xfrm>
              <a:custGeom>
                <a:avLst/>
                <a:gdLst/>
                <a:ahLst/>
                <a:cxnLst/>
                <a:rect l="l" t="t" r="r" b="b"/>
                <a:pathLst>
                  <a:path w="6267" h="54896" fill="none" extrusionOk="0">
                    <a:moveTo>
                      <a:pt x="6136" y="54895"/>
                    </a:moveTo>
                    <a:lnTo>
                      <a:pt x="1" y="54874"/>
                    </a:lnTo>
                    <a:lnTo>
                      <a:pt x="131" y="0"/>
                    </a:lnTo>
                    <a:lnTo>
                      <a:pt x="6266" y="0"/>
                    </a:ln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58"/>
              <p:cNvSpPr/>
              <p:nvPr/>
            </p:nvSpPr>
            <p:spPr>
              <a:xfrm>
                <a:off x="3057675" y="4614150"/>
                <a:ext cx="153400" cy="165325"/>
              </a:xfrm>
              <a:custGeom>
                <a:avLst/>
                <a:gdLst/>
                <a:ahLst/>
                <a:cxnLst/>
                <a:rect l="l" t="t" r="r" b="b"/>
                <a:pathLst>
                  <a:path w="6136" h="6613" fill="none" extrusionOk="0">
                    <a:moveTo>
                      <a:pt x="2190" y="6613"/>
                    </a:moveTo>
                    <a:lnTo>
                      <a:pt x="3838" y="6613"/>
                    </a:lnTo>
                    <a:lnTo>
                      <a:pt x="6136" y="22"/>
                    </a:lnTo>
                    <a:lnTo>
                      <a:pt x="0" y="0"/>
                    </a:ln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58"/>
              <p:cNvSpPr/>
              <p:nvPr/>
            </p:nvSpPr>
            <p:spPr>
              <a:xfrm>
                <a:off x="3060283" y="3201486"/>
                <a:ext cx="153400" cy="38500"/>
              </a:xfrm>
              <a:custGeom>
                <a:avLst/>
                <a:gdLst/>
                <a:ahLst/>
                <a:cxnLst/>
                <a:rect l="l" t="t" r="r" b="b"/>
                <a:pathLst>
                  <a:path w="6136" h="1540" fill="none" extrusionOk="0">
                    <a:moveTo>
                      <a:pt x="6136" y="1539"/>
                    </a:moveTo>
                    <a:lnTo>
                      <a:pt x="0" y="1539"/>
                    </a:lnTo>
                    <a:lnTo>
                      <a:pt x="0" y="0"/>
                    </a:lnTo>
                    <a:lnTo>
                      <a:pt x="6136" y="0"/>
                    </a:ln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58"/>
              <p:cNvSpPr/>
              <p:nvPr/>
            </p:nvSpPr>
            <p:spPr>
              <a:xfrm>
                <a:off x="3214850" y="3201100"/>
                <a:ext cx="39600" cy="533375"/>
              </a:xfrm>
              <a:custGeom>
                <a:avLst/>
                <a:gdLst/>
                <a:ahLst/>
                <a:cxnLst/>
                <a:rect l="l" t="t" r="r" b="b"/>
                <a:pathLst>
                  <a:path w="1584" h="21335" fill="none" extrusionOk="0">
                    <a:moveTo>
                      <a:pt x="1540" y="21335"/>
                    </a:moveTo>
                    <a:lnTo>
                      <a:pt x="1540" y="21335"/>
                    </a:lnTo>
                    <a:cubicBezTo>
                      <a:pt x="673" y="21335"/>
                      <a:pt x="1" y="20641"/>
                      <a:pt x="1" y="19795"/>
                    </a:cubicBezTo>
                    <a:lnTo>
                      <a:pt x="44" y="1"/>
                    </a:lnTo>
                    <a:lnTo>
                      <a:pt x="1583" y="1"/>
                    </a:ln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58"/>
              <p:cNvSpPr/>
              <p:nvPr/>
            </p:nvSpPr>
            <p:spPr>
              <a:xfrm>
                <a:off x="3115125" y="4781075"/>
                <a:ext cx="34175" cy="49350"/>
              </a:xfrm>
              <a:custGeom>
                <a:avLst/>
                <a:gdLst/>
                <a:ahLst/>
                <a:cxnLst/>
                <a:rect l="l" t="t" r="r" b="b"/>
                <a:pathLst>
                  <a:path w="1367" h="1974" fill="none" extrusionOk="0">
                    <a:moveTo>
                      <a:pt x="694" y="1974"/>
                    </a:moveTo>
                    <a:lnTo>
                      <a:pt x="694" y="1974"/>
                    </a:lnTo>
                    <a:cubicBezTo>
                      <a:pt x="1063" y="1974"/>
                      <a:pt x="1366" y="1670"/>
                      <a:pt x="1366" y="1302"/>
                    </a:cubicBezTo>
                    <a:lnTo>
                      <a:pt x="1366" y="1"/>
                    </a:lnTo>
                    <a:lnTo>
                      <a:pt x="1" y="1"/>
                    </a:lnTo>
                    <a:lnTo>
                      <a:pt x="1" y="1302"/>
                    </a:lnTo>
                    <a:cubicBezTo>
                      <a:pt x="1" y="1670"/>
                      <a:pt x="304" y="1974"/>
                      <a:pt x="694" y="1974"/>
                    </a:cubicBez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44" name="صورة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2265323"/>
            <a:ext cx="1261499" cy="974938"/>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800" y="3991228"/>
            <a:ext cx="1261499" cy="901071"/>
          </a:xfrm>
          <a:prstGeom prst="rect">
            <a:avLst/>
          </a:prstGeom>
        </p:spPr>
      </p:pic>
      <p:pic>
        <p:nvPicPr>
          <p:cNvPr id="4" name="صورة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3600" y="2265323"/>
            <a:ext cx="1100209" cy="1100209"/>
          </a:xfrm>
          <a:prstGeom prst="rect">
            <a:avLst/>
          </a:prstGeom>
        </p:spPr>
      </p:pic>
      <p:pic>
        <p:nvPicPr>
          <p:cNvPr id="6" name="صورة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1198" y="3997406"/>
            <a:ext cx="1041601" cy="1041601"/>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5" name="Google Shape;805;p57"/>
          <p:cNvSpPr txBox="1">
            <a:spLocks noGrp="1"/>
          </p:cNvSpPr>
          <p:nvPr>
            <p:ph type="title"/>
          </p:nvPr>
        </p:nvSpPr>
        <p:spPr>
          <a:xfrm>
            <a:off x="296536" y="433500"/>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t>Face Recognition model </a:t>
            </a:r>
            <a:endParaRPr sz="3200" dirty="0"/>
          </a:p>
        </p:txBody>
      </p:sp>
      <p:sp>
        <p:nvSpPr>
          <p:cNvPr id="808" name="Google Shape;808;p57">
            <a:hlinkClick r:id="" action="ppaction://hlinkshowjump?jump=previousslide"/>
          </p:cNvPr>
          <p:cNvSpPr txBox="1"/>
          <p:nvPr/>
        </p:nvSpPr>
        <p:spPr>
          <a:xfrm>
            <a:off x="713225"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Back</a:t>
            </a:r>
            <a:endParaRPr sz="1600">
              <a:solidFill>
                <a:schemeClr val="accent1"/>
              </a:solidFill>
              <a:latin typeface="Signika"/>
              <a:ea typeface="Signika"/>
              <a:cs typeface="Signika"/>
              <a:sym typeface="Signika"/>
            </a:endParaRPr>
          </a:p>
        </p:txBody>
      </p:sp>
      <p:sp>
        <p:nvSpPr>
          <p:cNvPr id="810" name="Google Shape;810;p57"/>
          <p:cNvSpPr/>
          <p:nvPr/>
        </p:nvSpPr>
        <p:spPr>
          <a:xfrm>
            <a:off x="4420628" y="4760745"/>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57">
            <a:hlinkClick r:id="" action="ppaction://hlinkshowjump?jump=nextslide"/>
          </p:cNvPr>
          <p:cNvSpPr txBox="1"/>
          <p:nvPr/>
        </p:nvSpPr>
        <p:spPr>
          <a:xfrm>
            <a:off x="7232750"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sp>
        <p:nvSpPr>
          <p:cNvPr id="812" name="Google Shape;812;p57"/>
          <p:cNvSpPr txBox="1"/>
          <p:nvPr/>
        </p:nvSpPr>
        <p:spPr>
          <a:xfrm>
            <a:off x="3628475" y="1203575"/>
            <a:ext cx="1887000" cy="3717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lvl="0" algn="ctr"/>
            <a:r>
              <a:rPr lang="en-US" sz="1600" b="1" dirty="0">
                <a:solidFill>
                  <a:schemeClr val="dk1"/>
                </a:solidFill>
                <a:latin typeface="Signika"/>
                <a:ea typeface="Signika"/>
                <a:cs typeface="Signika"/>
                <a:sym typeface="Signika"/>
              </a:rPr>
              <a:t>Principle of work</a:t>
            </a: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2226" y="1781386"/>
            <a:ext cx="4952999" cy="292861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10"/>
        <p:cNvGrpSpPr/>
        <p:nvPr/>
      </p:nvGrpSpPr>
      <p:grpSpPr>
        <a:xfrm>
          <a:off x="0" y="0"/>
          <a:ext cx="0" cy="0"/>
          <a:chOff x="0" y="0"/>
          <a:chExt cx="0" cy="0"/>
        </a:xfrm>
      </p:grpSpPr>
      <p:sp>
        <p:nvSpPr>
          <p:cNvPr id="914" name="Google Shape;914;p62"/>
          <p:cNvSpPr txBox="1">
            <a:spLocks noGrp="1"/>
          </p:cNvSpPr>
          <p:nvPr>
            <p:ph type="title"/>
          </p:nvPr>
        </p:nvSpPr>
        <p:spPr>
          <a:xfrm>
            <a:off x="254771" y="501450"/>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t>Application of face recognition </a:t>
            </a:r>
            <a:endParaRPr sz="3200" dirty="0"/>
          </a:p>
        </p:txBody>
      </p:sp>
      <p:grpSp>
        <p:nvGrpSpPr>
          <p:cNvPr id="915" name="Google Shape;915;p62"/>
          <p:cNvGrpSpPr/>
          <p:nvPr/>
        </p:nvGrpSpPr>
        <p:grpSpPr>
          <a:xfrm>
            <a:off x="4412769" y="1593028"/>
            <a:ext cx="3732337" cy="2970710"/>
            <a:chOff x="5291700" y="507975"/>
            <a:chExt cx="2083475" cy="1658225"/>
          </a:xfrm>
        </p:grpSpPr>
        <p:sp>
          <p:nvSpPr>
            <p:cNvPr id="916" name="Google Shape;916;p62"/>
            <p:cNvSpPr/>
            <p:nvPr/>
          </p:nvSpPr>
          <p:spPr>
            <a:xfrm>
              <a:off x="6020400" y="2153275"/>
              <a:ext cx="641550" cy="9825"/>
            </a:xfrm>
            <a:custGeom>
              <a:avLst/>
              <a:gdLst/>
              <a:ahLst/>
              <a:cxnLst/>
              <a:rect l="l" t="t" r="r" b="b"/>
              <a:pathLst>
                <a:path w="25662" h="393" extrusionOk="0">
                  <a:moveTo>
                    <a:pt x="1" y="1"/>
                  </a:moveTo>
                  <a:lnTo>
                    <a:pt x="1" y="42"/>
                  </a:lnTo>
                  <a:cubicBezTo>
                    <a:pt x="1" y="269"/>
                    <a:pt x="785" y="393"/>
                    <a:pt x="2808" y="393"/>
                  </a:cubicBezTo>
                  <a:lnTo>
                    <a:pt x="22915" y="393"/>
                  </a:lnTo>
                  <a:cubicBezTo>
                    <a:pt x="24959" y="393"/>
                    <a:pt x="25661" y="248"/>
                    <a:pt x="25661" y="1"/>
                  </a:cubicBezTo>
                  <a:close/>
                </a:path>
              </a:pathLst>
            </a:custGeom>
            <a:solidFill>
              <a:srgbClr val="000000"/>
            </a:solidFill>
            <a:ln w="28575" cap="flat" cmpd="sng">
              <a:solidFill>
                <a:schemeClr val="dk1"/>
              </a:solidFill>
              <a:prstDash val="solid"/>
              <a:miter lim="2064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62"/>
            <p:cNvSpPr/>
            <p:nvPr/>
          </p:nvSpPr>
          <p:spPr>
            <a:xfrm>
              <a:off x="5963650" y="1933950"/>
              <a:ext cx="754550" cy="232250"/>
            </a:xfrm>
            <a:custGeom>
              <a:avLst/>
              <a:gdLst/>
              <a:ahLst/>
              <a:cxnLst/>
              <a:rect l="l" t="t" r="r" b="b"/>
              <a:pathLst>
                <a:path w="30182" h="9290" fill="none" extrusionOk="0">
                  <a:moveTo>
                    <a:pt x="25495" y="5842"/>
                  </a:moveTo>
                  <a:cubicBezTo>
                    <a:pt x="23678" y="4005"/>
                    <a:pt x="23617" y="0"/>
                    <a:pt x="23617" y="0"/>
                  </a:cubicBezTo>
                  <a:lnTo>
                    <a:pt x="6585" y="0"/>
                  </a:lnTo>
                  <a:cubicBezTo>
                    <a:pt x="6585" y="0"/>
                    <a:pt x="6503" y="3984"/>
                    <a:pt x="4686" y="5842"/>
                  </a:cubicBezTo>
                  <a:cubicBezTo>
                    <a:pt x="2849" y="7700"/>
                    <a:pt x="0" y="9290"/>
                    <a:pt x="4955" y="9290"/>
                  </a:cubicBezTo>
                  <a:lnTo>
                    <a:pt x="25227" y="9290"/>
                  </a:lnTo>
                  <a:cubicBezTo>
                    <a:pt x="30181" y="9290"/>
                    <a:pt x="27332" y="7700"/>
                    <a:pt x="25495" y="5842"/>
                  </a:cubicBezTo>
                  <a:close/>
                </a:path>
              </a:pathLst>
            </a:custGeom>
            <a:noFill/>
            <a:ln w="28575" cap="flat" cmpd="sng">
              <a:solidFill>
                <a:schemeClr val="dk1"/>
              </a:solidFill>
              <a:prstDash val="solid"/>
              <a:miter lim="2064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62"/>
            <p:cNvSpPr/>
            <p:nvPr/>
          </p:nvSpPr>
          <p:spPr>
            <a:xfrm>
              <a:off x="5291700" y="1753300"/>
              <a:ext cx="2083475" cy="181175"/>
            </a:xfrm>
            <a:custGeom>
              <a:avLst/>
              <a:gdLst/>
              <a:ahLst/>
              <a:cxnLst/>
              <a:rect l="l" t="t" r="r" b="b"/>
              <a:pathLst>
                <a:path w="83339" h="7247" fill="none" extrusionOk="0">
                  <a:moveTo>
                    <a:pt x="0" y="4790"/>
                  </a:moveTo>
                  <a:cubicBezTo>
                    <a:pt x="0" y="6153"/>
                    <a:pt x="1280" y="7226"/>
                    <a:pt x="2642" y="7226"/>
                  </a:cubicBezTo>
                  <a:lnTo>
                    <a:pt x="80882" y="7226"/>
                  </a:lnTo>
                  <a:cubicBezTo>
                    <a:pt x="82245" y="7247"/>
                    <a:pt x="83339" y="6153"/>
                    <a:pt x="83339" y="4790"/>
                  </a:cubicBezTo>
                  <a:lnTo>
                    <a:pt x="83339" y="1"/>
                  </a:lnTo>
                  <a:lnTo>
                    <a:pt x="0" y="1"/>
                  </a:lnTo>
                  <a:close/>
                </a:path>
              </a:pathLst>
            </a:custGeom>
            <a:noFill/>
            <a:ln w="28575" cap="flat" cmpd="sng">
              <a:solidFill>
                <a:schemeClr val="dk1"/>
              </a:solidFill>
              <a:prstDash val="solid"/>
              <a:miter lim="2064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62"/>
            <p:cNvSpPr/>
            <p:nvPr/>
          </p:nvSpPr>
          <p:spPr>
            <a:xfrm>
              <a:off x="5291700" y="507975"/>
              <a:ext cx="2083475" cy="1245350"/>
            </a:xfrm>
            <a:custGeom>
              <a:avLst/>
              <a:gdLst/>
              <a:ahLst/>
              <a:cxnLst/>
              <a:rect l="l" t="t" r="r" b="b"/>
              <a:pathLst>
                <a:path w="83339" h="49814" fill="none" extrusionOk="0">
                  <a:moveTo>
                    <a:pt x="80882" y="1"/>
                  </a:moveTo>
                  <a:lnTo>
                    <a:pt x="2642" y="1"/>
                  </a:lnTo>
                  <a:cubicBezTo>
                    <a:pt x="1280" y="1"/>
                    <a:pt x="0" y="992"/>
                    <a:pt x="0" y="2354"/>
                  </a:cubicBezTo>
                  <a:lnTo>
                    <a:pt x="0" y="49814"/>
                  </a:lnTo>
                  <a:lnTo>
                    <a:pt x="83339" y="49814"/>
                  </a:lnTo>
                  <a:lnTo>
                    <a:pt x="83339" y="2354"/>
                  </a:lnTo>
                  <a:cubicBezTo>
                    <a:pt x="83339" y="992"/>
                    <a:pt x="82245" y="1"/>
                    <a:pt x="80882" y="1"/>
                  </a:cubicBezTo>
                  <a:close/>
                  <a:moveTo>
                    <a:pt x="79726" y="46201"/>
                  </a:moveTo>
                  <a:lnTo>
                    <a:pt x="3613" y="46201"/>
                  </a:lnTo>
                  <a:lnTo>
                    <a:pt x="3613" y="3097"/>
                  </a:lnTo>
                  <a:lnTo>
                    <a:pt x="79726" y="3097"/>
                  </a:lnTo>
                  <a:close/>
                </a:path>
              </a:pathLst>
            </a:custGeom>
            <a:noFill/>
            <a:ln w="28575" cap="flat" cmpd="sng">
              <a:solidFill>
                <a:schemeClr val="dk1"/>
              </a:solidFill>
              <a:prstDash val="solid"/>
              <a:miter lim="2064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62"/>
            <p:cNvSpPr/>
            <p:nvPr/>
          </p:nvSpPr>
          <p:spPr>
            <a:xfrm>
              <a:off x="5291700" y="1753300"/>
              <a:ext cx="2083475" cy="180675"/>
            </a:xfrm>
            <a:custGeom>
              <a:avLst/>
              <a:gdLst/>
              <a:ahLst/>
              <a:cxnLst/>
              <a:rect l="l" t="t" r="r" b="b"/>
              <a:pathLst>
                <a:path w="83339" h="7227" fill="none" extrusionOk="0">
                  <a:moveTo>
                    <a:pt x="0" y="4522"/>
                  </a:moveTo>
                  <a:cubicBezTo>
                    <a:pt x="0" y="5884"/>
                    <a:pt x="1280" y="7226"/>
                    <a:pt x="2642" y="7226"/>
                  </a:cubicBezTo>
                  <a:lnTo>
                    <a:pt x="80882" y="7226"/>
                  </a:lnTo>
                  <a:cubicBezTo>
                    <a:pt x="82245" y="7226"/>
                    <a:pt x="83339" y="5884"/>
                    <a:pt x="83339" y="4522"/>
                  </a:cubicBezTo>
                  <a:lnTo>
                    <a:pt x="83339" y="1"/>
                  </a:lnTo>
                  <a:lnTo>
                    <a:pt x="0" y="1"/>
                  </a:lnTo>
                  <a:close/>
                </a:path>
              </a:pathLst>
            </a:custGeom>
            <a:noFill/>
            <a:ln w="28575" cap="flat" cmpd="sng">
              <a:solidFill>
                <a:schemeClr val="dk1"/>
              </a:solidFill>
              <a:prstDash val="solid"/>
              <a:miter lim="2064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1" name="Google Shape;921;p62"/>
          <p:cNvSpPr/>
          <p:nvPr/>
        </p:nvSpPr>
        <p:spPr>
          <a:xfrm rot="5400000">
            <a:off x="2106573" y="2588304"/>
            <a:ext cx="2130232" cy="1754673"/>
          </a:xfrm>
          <a:custGeom>
            <a:avLst/>
            <a:gdLst/>
            <a:ahLst/>
            <a:cxnLst/>
            <a:rect l="l" t="t" r="r" b="b"/>
            <a:pathLst>
              <a:path w="48616" h="37469" fill="none" extrusionOk="0">
                <a:moveTo>
                  <a:pt x="1961" y="21"/>
                </a:moveTo>
                <a:cubicBezTo>
                  <a:pt x="888" y="21"/>
                  <a:pt x="0" y="888"/>
                  <a:pt x="0" y="1982"/>
                </a:cubicBezTo>
                <a:lnTo>
                  <a:pt x="0" y="35508"/>
                </a:lnTo>
                <a:cubicBezTo>
                  <a:pt x="0" y="36581"/>
                  <a:pt x="888" y="37469"/>
                  <a:pt x="1961" y="37469"/>
                </a:cubicBezTo>
                <a:lnTo>
                  <a:pt x="46655" y="37469"/>
                </a:lnTo>
                <a:cubicBezTo>
                  <a:pt x="47728" y="37469"/>
                  <a:pt x="48616" y="36581"/>
                  <a:pt x="48616" y="35508"/>
                </a:cubicBezTo>
                <a:lnTo>
                  <a:pt x="48616" y="1982"/>
                </a:lnTo>
                <a:cubicBezTo>
                  <a:pt x="48616" y="888"/>
                  <a:pt x="47728" y="1"/>
                  <a:pt x="46655" y="1"/>
                </a:cubicBezTo>
                <a:close/>
                <a:moveTo>
                  <a:pt x="44487" y="3861"/>
                </a:moveTo>
                <a:lnTo>
                  <a:pt x="44487" y="33753"/>
                </a:lnTo>
                <a:lnTo>
                  <a:pt x="4273" y="33753"/>
                </a:lnTo>
                <a:lnTo>
                  <a:pt x="4273" y="3861"/>
                </a:lnTo>
                <a:close/>
              </a:path>
            </a:pathLst>
          </a:custGeom>
          <a:noFill/>
          <a:ln w="28575" cap="flat" cmpd="sng">
            <a:solidFill>
              <a:schemeClr val="dk1"/>
            </a:solidFill>
            <a:prstDash val="solid"/>
            <a:miter lim="2064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62"/>
          <p:cNvSpPr/>
          <p:nvPr/>
        </p:nvSpPr>
        <p:spPr>
          <a:xfrm>
            <a:off x="1029908" y="2826951"/>
            <a:ext cx="900714" cy="1713632"/>
          </a:xfrm>
          <a:custGeom>
            <a:avLst/>
            <a:gdLst/>
            <a:ahLst/>
            <a:cxnLst/>
            <a:rect l="l" t="t" r="r" b="b"/>
            <a:pathLst>
              <a:path w="13833" h="29274" fill="none" extrusionOk="0">
                <a:moveTo>
                  <a:pt x="13832" y="1982"/>
                </a:moveTo>
                <a:cubicBezTo>
                  <a:pt x="13832" y="888"/>
                  <a:pt x="12944" y="1"/>
                  <a:pt x="11871" y="1"/>
                </a:cubicBezTo>
                <a:lnTo>
                  <a:pt x="1983" y="1"/>
                </a:lnTo>
                <a:cubicBezTo>
                  <a:pt x="889" y="1"/>
                  <a:pt x="1" y="888"/>
                  <a:pt x="1" y="1982"/>
                </a:cubicBezTo>
                <a:lnTo>
                  <a:pt x="1" y="27291"/>
                </a:lnTo>
                <a:cubicBezTo>
                  <a:pt x="1" y="28386"/>
                  <a:pt x="889" y="29273"/>
                  <a:pt x="1983" y="29273"/>
                </a:cubicBezTo>
                <a:lnTo>
                  <a:pt x="11871" y="29273"/>
                </a:lnTo>
                <a:cubicBezTo>
                  <a:pt x="12944" y="29273"/>
                  <a:pt x="13832" y="28386"/>
                  <a:pt x="13832" y="27291"/>
                </a:cubicBezTo>
                <a:close/>
                <a:moveTo>
                  <a:pt x="8362" y="2602"/>
                </a:moveTo>
                <a:cubicBezTo>
                  <a:pt x="8362" y="2767"/>
                  <a:pt x="8217" y="2911"/>
                  <a:pt x="8052" y="2911"/>
                </a:cubicBezTo>
                <a:lnTo>
                  <a:pt x="5946" y="2911"/>
                </a:lnTo>
                <a:cubicBezTo>
                  <a:pt x="5781" y="2911"/>
                  <a:pt x="5637" y="2767"/>
                  <a:pt x="5637" y="2602"/>
                </a:cubicBezTo>
                <a:lnTo>
                  <a:pt x="5637" y="2581"/>
                </a:lnTo>
                <a:cubicBezTo>
                  <a:pt x="5637" y="2416"/>
                  <a:pt x="5781" y="2271"/>
                  <a:pt x="5946" y="2271"/>
                </a:cubicBezTo>
                <a:lnTo>
                  <a:pt x="8052" y="2271"/>
                </a:lnTo>
                <a:cubicBezTo>
                  <a:pt x="8217" y="2271"/>
                  <a:pt x="8362" y="2416"/>
                  <a:pt x="8362" y="2581"/>
                </a:cubicBezTo>
                <a:close/>
                <a:moveTo>
                  <a:pt x="12862" y="25103"/>
                </a:moveTo>
                <a:lnTo>
                  <a:pt x="1136" y="25103"/>
                </a:lnTo>
                <a:lnTo>
                  <a:pt x="1136" y="4191"/>
                </a:lnTo>
                <a:lnTo>
                  <a:pt x="12862" y="4191"/>
                </a:lnTo>
                <a:close/>
              </a:path>
            </a:pathLst>
          </a:custGeom>
          <a:noFill/>
          <a:ln w="28575" cap="flat" cmpd="sng">
            <a:solidFill>
              <a:schemeClr val="dk1"/>
            </a:solidFill>
            <a:prstDash val="solid"/>
            <a:miter lim="2064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5603" y="1756050"/>
            <a:ext cx="3386668" cy="1905000"/>
          </a:xfrm>
          <a:prstGeom prst="rect">
            <a:avLst/>
          </a:prstGeom>
        </p:spPr>
      </p:pic>
      <p:pic>
        <p:nvPicPr>
          <p:cNvPr id="4" name="صورة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7678" y="3110189"/>
            <a:ext cx="705174" cy="1177981"/>
          </a:xfrm>
          <a:prstGeom prst="rect">
            <a:avLst/>
          </a:prstGeom>
        </p:spPr>
      </p:pic>
      <p:pic>
        <p:nvPicPr>
          <p:cNvPr id="5" name="صورة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2484500" y="2571750"/>
            <a:ext cx="1367064" cy="178395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16"/>
        <p:cNvGrpSpPr/>
        <p:nvPr/>
      </p:nvGrpSpPr>
      <p:grpSpPr>
        <a:xfrm>
          <a:off x="0" y="0"/>
          <a:ext cx="0" cy="0"/>
          <a:chOff x="0" y="0"/>
          <a:chExt cx="0" cy="0"/>
        </a:xfrm>
      </p:grpSpPr>
      <p:sp>
        <p:nvSpPr>
          <p:cNvPr id="817" name="Google Shape;817;p58"/>
          <p:cNvSpPr txBox="1">
            <a:spLocks noGrp="1"/>
          </p:cNvSpPr>
          <p:nvPr>
            <p:ph type="title" idx="2"/>
          </p:nvPr>
        </p:nvSpPr>
        <p:spPr>
          <a:xfrm>
            <a:off x="287443" y="145624"/>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Research Limit </a:t>
            </a:r>
            <a:endParaRPr dirty="0"/>
          </a:p>
        </p:txBody>
      </p:sp>
      <p:sp>
        <p:nvSpPr>
          <p:cNvPr id="819" name="Google Shape;819;p58"/>
          <p:cNvSpPr/>
          <p:nvPr/>
        </p:nvSpPr>
        <p:spPr>
          <a:xfrm rot="10800000" flipH="1">
            <a:off x="8256225" y="190475"/>
            <a:ext cx="453300" cy="453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58"/>
          <p:cNvSpPr/>
          <p:nvPr/>
        </p:nvSpPr>
        <p:spPr>
          <a:xfrm rot="10800000" flipH="1">
            <a:off x="8430725" y="3370975"/>
            <a:ext cx="582300" cy="5823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0" name="Google Shape;830;p58"/>
          <p:cNvGrpSpPr/>
          <p:nvPr/>
        </p:nvGrpSpPr>
        <p:grpSpPr>
          <a:xfrm flipH="1">
            <a:off x="8832750" y="-61290"/>
            <a:ext cx="156147" cy="1010479"/>
            <a:chOff x="4405525" y="1402427"/>
            <a:chExt cx="332898" cy="3036684"/>
          </a:xfrm>
        </p:grpSpPr>
        <p:sp>
          <p:nvSpPr>
            <p:cNvPr id="831" name="Google Shape;831;p58"/>
            <p:cNvSpPr/>
            <p:nvPr/>
          </p:nvSpPr>
          <p:spPr>
            <a:xfrm>
              <a:off x="4405525" y="1750200"/>
              <a:ext cx="255000" cy="2316600"/>
            </a:xfrm>
            <a:prstGeom prst="roundRect">
              <a:avLst>
                <a:gd name="adj" fmla="val 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2" name="Google Shape;832;p58"/>
            <p:cNvGrpSpPr/>
            <p:nvPr/>
          </p:nvGrpSpPr>
          <p:grpSpPr>
            <a:xfrm>
              <a:off x="4405536" y="1402427"/>
              <a:ext cx="332887" cy="3036684"/>
              <a:chOff x="3057125" y="3030375"/>
              <a:chExt cx="197325" cy="1800050"/>
            </a:xfrm>
          </p:grpSpPr>
          <p:sp>
            <p:nvSpPr>
              <p:cNvPr id="833" name="Google Shape;833;p58"/>
              <p:cNvSpPr/>
              <p:nvPr/>
            </p:nvSpPr>
            <p:spPr>
              <a:xfrm>
                <a:off x="3094525" y="3030375"/>
                <a:ext cx="86200" cy="170750"/>
              </a:xfrm>
              <a:custGeom>
                <a:avLst/>
                <a:gdLst/>
                <a:ahLst/>
                <a:cxnLst/>
                <a:rect l="l" t="t" r="r" b="b"/>
                <a:pathLst>
                  <a:path w="3448" h="6830" fill="none" extrusionOk="0">
                    <a:moveTo>
                      <a:pt x="1735" y="1"/>
                    </a:moveTo>
                    <a:lnTo>
                      <a:pt x="1735" y="1"/>
                    </a:lnTo>
                    <a:cubicBezTo>
                      <a:pt x="2689" y="1"/>
                      <a:pt x="3448" y="781"/>
                      <a:pt x="3448" y="1713"/>
                    </a:cubicBezTo>
                    <a:lnTo>
                      <a:pt x="3426" y="6830"/>
                    </a:lnTo>
                    <a:lnTo>
                      <a:pt x="1" y="6830"/>
                    </a:lnTo>
                    <a:lnTo>
                      <a:pt x="1" y="1713"/>
                    </a:lnTo>
                    <a:cubicBezTo>
                      <a:pt x="1" y="759"/>
                      <a:pt x="781" y="1"/>
                      <a:pt x="1735" y="1"/>
                    </a:cubicBez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58"/>
              <p:cNvSpPr/>
              <p:nvPr/>
            </p:nvSpPr>
            <p:spPr>
              <a:xfrm>
                <a:off x="3057125" y="3239600"/>
                <a:ext cx="156675" cy="1372400"/>
              </a:xfrm>
              <a:custGeom>
                <a:avLst/>
                <a:gdLst/>
                <a:ahLst/>
                <a:cxnLst/>
                <a:rect l="l" t="t" r="r" b="b"/>
                <a:pathLst>
                  <a:path w="6267" h="54896" fill="none" extrusionOk="0">
                    <a:moveTo>
                      <a:pt x="6136" y="54895"/>
                    </a:moveTo>
                    <a:lnTo>
                      <a:pt x="1" y="54874"/>
                    </a:lnTo>
                    <a:lnTo>
                      <a:pt x="131" y="0"/>
                    </a:lnTo>
                    <a:lnTo>
                      <a:pt x="6266" y="0"/>
                    </a:ln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58"/>
              <p:cNvSpPr/>
              <p:nvPr/>
            </p:nvSpPr>
            <p:spPr>
              <a:xfrm>
                <a:off x="3057675" y="4614150"/>
                <a:ext cx="153400" cy="165325"/>
              </a:xfrm>
              <a:custGeom>
                <a:avLst/>
                <a:gdLst/>
                <a:ahLst/>
                <a:cxnLst/>
                <a:rect l="l" t="t" r="r" b="b"/>
                <a:pathLst>
                  <a:path w="6136" h="6613" fill="none" extrusionOk="0">
                    <a:moveTo>
                      <a:pt x="2190" y="6613"/>
                    </a:moveTo>
                    <a:lnTo>
                      <a:pt x="3838" y="6613"/>
                    </a:lnTo>
                    <a:lnTo>
                      <a:pt x="6136" y="22"/>
                    </a:lnTo>
                    <a:lnTo>
                      <a:pt x="0" y="0"/>
                    </a:ln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58"/>
              <p:cNvSpPr/>
              <p:nvPr/>
            </p:nvSpPr>
            <p:spPr>
              <a:xfrm>
                <a:off x="3060283" y="3201486"/>
                <a:ext cx="153400" cy="38500"/>
              </a:xfrm>
              <a:custGeom>
                <a:avLst/>
                <a:gdLst/>
                <a:ahLst/>
                <a:cxnLst/>
                <a:rect l="l" t="t" r="r" b="b"/>
                <a:pathLst>
                  <a:path w="6136" h="1540" fill="none" extrusionOk="0">
                    <a:moveTo>
                      <a:pt x="6136" y="1539"/>
                    </a:moveTo>
                    <a:lnTo>
                      <a:pt x="0" y="1539"/>
                    </a:lnTo>
                    <a:lnTo>
                      <a:pt x="0" y="0"/>
                    </a:lnTo>
                    <a:lnTo>
                      <a:pt x="6136" y="0"/>
                    </a:ln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58"/>
              <p:cNvSpPr/>
              <p:nvPr/>
            </p:nvSpPr>
            <p:spPr>
              <a:xfrm>
                <a:off x="3214850" y="3201100"/>
                <a:ext cx="39600" cy="533375"/>
              </a:xfrm>
              <a:custGeom>
                <a:avLst/>
                <a:gdLst/>
                <a:ahLst/>
                <a:cxnLst/>
                <a:rect l="l" t="t" r="r" b="b"/>
                <a:pathLst>
                  <a:path w="1584" h="21335" fill="none" extrusionOk="0">
                    <a:moveTo>
                      <a:pt x="1540" y="21335"/>
                    </a:moveTo>
                    <a:lnTo>
                      <a:pt x="1540" y="21335"/>
                    </a:lnTo>
                    <a:cubicBezTo>
                      <a:pt x="673" y="21335"/>
                      <a:pt x="1" y="20641"/>
                      <a:pt x="1" y="19795"/>
                    </a:cubicBezTo>
                    <a:lnTo>
                      <a:pt x="44" y="1"/>
                    </a:lnTo>
                    <a:lnTo>
                      <a:pt x="1583" y="1"/>
                    </a:ln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58"/>
              <p:cNvSpPr/>
              <p:nvPr/>
            </p:nvSpPr>
            <p:spPr>
              <a:xfrm>
                <a:off x="3115125" y="4781075"/>
                <a:ext cx="34175" cy="49350"/>
              </a:xfrm>
              <a:custGeom>
                <a:avLst/>
                <a:gdLst/>
                <a:ahLst/>
                <a:cxnLst/>
                <a:rect l="l" t="t" r="r" b="b"/>
                <a:pathLst>
                  <a:path w="1367" h="1974" fill="none" extrusionOk="0">
                    <a:moveTo>
                      <a:pt x="694" y="1974"/>
                    </a:moveTo>
                    <a:lnTo>
                      <a:pt x="694" y="1974"/>
                    </a:lnTo>
                    <a:cubicBezTo>
                      <a:pt x="1063" y="1974"/>
                      <a:pt x="1366" y="1670"/>
                      <a:pt x="1366" y="1302"/>
                    </a:cubicBezTo>
                    <a:lnTo>
                      <a:pt x="1366" y="1"/>
                    </a:lnTo>
                    <a:lnTo>
                      <a:pt x="1" y="1"/>
                    </a:lnTo>
                    <a:lnTo>
                      <a:pt x="1" y="1302"/>
                    </a:lnTo>
                    <a:cubicBezTo>
                      <a:pt x="1" y="1670"/>
                      <a:pt x="304" y="1974"/>
                      <a:pt x="694" y="1974"/>
                    </a:cubicBezTo>
                    <a:close/>
                  </a:path>
                </a:pathLst>
              </a:custGeom>
              <a:noFill/>
              <a:ln w="19050"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46" name="Google Shape;846;p58"/>
          <p:cNvGrpSpPr/>
          <p:nvPr/>
        </p:nvGrpSpPr>
        <p:grpSpPr>
          <a:xfrm>
            <a:off x="7567134" y="55557"/>
            <a:ext cx="509394" cy="509374"/>
            <a:chOff x="1190625" y="238325"/>
            <a:chExt cx="5219200" cy="5219000"/>
          </a:xfrm>
        </p:grpSpPr>
        <p:sp>
          <p:nvSpPr>
            <p:cNvPr id="847" name="Google Shape;847;p58"/>
            <p:cNvSpPr/>
            <p:nvPr/>
          </p:nvSpPr>
          <p:spPr>
            <a:xfrm>
              <a:off x="1190625" y="961450"/>
              <a:ext cx="5219200" cy="4495875"/>
            </a:xfrm>
            <a:custGeom>
              <a:avLst/>
              <a:gdLst/>
              <a:ahLst/>
              <a:cxnLst/>
              <a:rect l="l" t="t" r="r" b="b"/>
              <a:pathLst>
                <a:path w="208768" h="179835" extrusionOk="0">
                  <a:moveTo>
                    <a:pt x="120498" y="148813"/>
                  </a:moveTo>
                  <a:lnTo>
                    <a:pt x="124641" y="161502"/>
                  </a:lnTo>
                  <a:lnTo>
                    <a:pt x="104742" y="161502"/>
                  </a:lnTo>
                  <a:cubicBezTo>
                    <a:pt x="103079" y="161502"/>
                    <a:pt x="101709" y="162872"/>
                    <a:pt x="101709" y="164535"/>
                  </a:cubicBezTo>
                  <a:cubicBezTo>
                    <a:pt x="101709" y="166232"/>
                    <a:pt x="103079" y="167602"/>
                    <a:pt x="104742" y="167602"/>
                  </a:cubicBezTo>
                  <a:lnTo>
                    <a:pt x="139646" y="167602"/>
                  </a:lnTo>
                  <a:cubicBezTo>
                    <a:pt x="142125" y="167602"/>
                    <a:pt x="144147" y="169624"/>
                    <a:pt x="144147" y="172103"/>
                  </a:cubicBezTo>
                  <a:cubicBezTo>
                    <a:pt x="144147" y="172984"/>
                    <a:pt x="143430" y="173702"/>
                    <a:pt x="142516" y="173702"/>
                  </a:cubicBezTo>
                  <a:lnTo>
                    <a:pt x="66251" y="173702"/>
                  </a:lnTo>
                  <a:cubicBezTo>
                    <a:pt x="65338" y="173702"/>
                    <a:pt x="64620" y="172984"/>
                    <a:pt x="64620" y="172103"/>
                  </a:cubicBezTo>
                  <a:cubicBezTo>
                    <a:pt x="64620" y="169624"/>
                    <a:pt x="66642" y="167602"/>
                    <a:pt x="69121" y="167602"/>
                  </a:cubicBezTo>
                  <a:lnTo>
                    <a:pt x="90651" y="167602"/>
                  </a:lnTo>
                  <a:cubicBezTo>
                    <a:pt x="92347" y="167602"/>
                    <a:pt x="93717" y="166232"/>
                    <a:pt x="93717" y="164535"/>
                  </a:cubicBezTo>
                  <a:cubicBezTo>
                    <a:pt x="93717" y="162872"/>
                    <a:pt x="92347" y="161502"/>
                    <a:pt x="90651" y="161502"/>
                  </a:cubicBezTo>
                  <a:lnTo>
                    <a:pt x="84127" y="161502"/>
                  </a:lnTo>
                  <a:lnTo>
                    <a:pt x="88269" y="148813"/>
                  </a:lnTo>
                  <a:close/>
                  <a:moveTo>
                    <a:pt x="8416" y="1"/>
                  </a:moveTo>
                  <a:cubicBezTo>
                    <a:pt x="3784" y="1"/>
                    <a:pt x="0" y="3785"/>
                    <a:pt x="0" y="8449"/>
                  </a:cubicBezTo>
                  <a:lnTo>
                    <a:pt x="0" y="140397"/>
                  </a:lnTo>
                  <a:cubicBezTo>
                    <a:pt x="0" y="145029"/>
                    <a:pt x="3784" y="148813"/>
                    <a:pt x="8416" y="148813"/>
                  </a:cubicBezTo>
                  <a:lnTo>
                    <a:pt x="81811" y="148813"/>
                  </a:lnTo>
                  <a:lnTo>
                    <a:pt x="77701" y="161502"/>
                  </a:lnTo>
                  <a:lnTo>
                    <a:pt x="69121" y="161502"/>
                  </a:lnTo>
                  <a:cubicBezTo>
                    <a:pt x="63283" y="161502"/>
                    <a:pt x="58520" y="166264"/>
                    <a:pt x="58520" y="172103"/>
                  </a:cubicBezTo>
                  <a:cubicBezTo>
                    <a:pt x="58520" y="176376"/>
                    <a:pt x="61978" y="179834"/>
                    <a:pt x="66251" y="179834"/>
                  </a:cubicBezTo>
                  <a:lnTo>
                    <a:pt x="142516" y="179834"/>
                  </a:lnTo>
                  <a:cubicBezTo>
                    <a:pt x="146789" y="179834"/>
                    <a:pt x="150247" y="176376"/>
                    <a:pt x="150247" y="172103"/>
                  </a:cubicBezTo>
                  <a:cubicBezTo>
                    <a:pt x="150247" y="166264"/>
                    <a:pt x="145485" y="161502"/>
                    <a:pt x="139646" y="161502"/>
                  </a:cubicBezTo>
                  <a:lnTo>
                    <a:pt x="131067" y="161502"/>
                  </a:lnTo>
                  <a:lnTo>
                    <a:pt x="126957" y="148813"/>
                  </a:lnTo>
                  <a:lnTo>
                    <a:pt x="200351" y="148813"/>
                  </a:lnTo>
                  <a:cubicBezTo>
                    <a:pt x="204983" y="148813"/>
                    <a:pt x="208767" y="145029"/>
                    <a:pt x="208767" y="140397"/>
                  </a:cubicBezTo>
                  <a:lnTo>
                    <a:pt x="208767" y="8449"/>
                  </a:lnTo>
                  <a:cubicBezTo>
                    <a:pt x="208767" y="3785"/>
                    <a:pt x="204983" y="1"/>
                    <a:pt x="200351" y="1"/>
                  </a:cubicBezTo>
                  <a:lnTo>
                    <a:pt x="187434" y="1"/>
                  </a:lnTo>
                  <a:cubicBezTo>
                    <a:pt x="185738" y="1"/>
                    <a:pt x="184367" y="1371"/>
                    <a:pt x="184367" y="3067"/>
                  </a:cubicBezTo>
                  <a:cubicBezTo>
                    <a:pt x="184367" y="4763"/>
                    <a:pt x="185738" y="6133"/>
                    <a:pt x="187434" y="6133"/>
                  </a:cubicBezTo>
                  <a:lnTo>
                    <a:pt x="200351" y="6133"/>
                  </a:lnTo>
                  <a:cubicBezTo>
                    <a:pt x="201623" y="6133"/>
                    <a:pt x="202667" y="7177"/>
                    <a:pt x="202667" y="8449"/>
                  </a:cubicBezTo>
                  <a:lnTo>
                    <a:pt x="202667" y="24466"/>
                  </a:lnTo>
                  <a:lnTo>
                    <a:pt x="165546" y="24466"/>
                  </a:lnTo>
                  <a:cubicBezTo>
                    <a:pt x="163850" y="24466"/>
                    <a:pt x="162480" y="25836"/>
                    <a:pt x="162480" y="27532"/>
                  </a:cubicBezTo>
                  <a:cubicBezTo>
                    <a:pt x="162480" y="29228"/>
                    <a:pt x="163850" y="30598"/>
                    <a:pt x="165546" y="30598"/>
                  </a:cubicBezTo>
                  <a:lnTo>
                    <a:pt x="202667" y="30598"/>
                  </a:lnTo>
                  <a:lnTo>
                    <a:pt x="202667" y="118248"/>
                  </a:lnTo>
                  <a:lnTo>
                    <a:pt x="179507" y="118248"/>
                  </a:lnTo>
                  <a:cubicBezTo>
                    <a:pt x="177811" y="118248"/>
                    <a:pt x="176441" y="119618"/>
                    <a:pt x="176441" y="121281"/>
                  </a:cubicBezTo>
                  <a:cubicBezTo>
                    <a:pt x="176441" y="122978"/>
                    <a:pt x="177811" y="124348"/>
                    <a:pt x="179507" y="124348"/>
                  </a:cubicBezTo>
                  <a:lnTo>
                    <a:pt x="202667" y="124348"/>
                  </a:lnTo>
                  <a:lnTo>
                    <a:pt x="202667" y="140397"/>
                  </a:lnTo>
                  <a:cubicBezTo>
                    <a:pt x="202667" y="141669"/>
                    <a:pt x="201623" y="142713"/>
                    <a:pt x="200351" y="142713"/>
                  </a:cubicBezTo>
                  <a:lnTo>
                    <a:pt x="8416" y="142713"/>
                  </a:lnTo>
                  <a:cubicBezTo>
                    <a:pt x="7144" y="142713"/>
                    <a:pt x="6133" y="141669"/>
                    <a:pt x="6133" y="140397"/>
                  </a:cubicBezTo>
                  <a:lnTo>
                    <a:pt x="6133" y="124348"/>
                  </a:lnTo>
                  <a:lnTo>
                    <a:pt x="165448" y="124348"/>
                  </a:lnTo>
                  <a:cubicBezTo>
                    <a:pt x="167144" y="124348"/>
                    <a:pt x="168514" y="122978"/>
                    <a:pt x="168514" y="121281"/>
                  </a:cubicBezTo>
                  <a:cubicBezTo>
                    <a:pt x="168514" y="119618"/>
                    <a:pt x="167144" y="118248"/>
                    <a:pt x="165448" y="118248"/>
                  </a:cubicBezTo>
                  <a:lnTo>
                    <a:pt x="6133" y="118248"/>
                  </a:lnTo>
                  <a:lnTo>
                    <a:pt x="6133" y="30598"/>
                  </a:lnTo>
                  <a:lnTo>
                    <a:pt x="43221" y="30598"/>
                  </a:lnTo>
                  <a:cubicBezTo>
                    <a:pt x="44918" y="30598"/>
                    <a:pt x="46288" y="29228"/>
                    <a:pt x="46288" y="27532"/>
                  </a:cubicBezTo>
                  <a:cubicBezTo>
                    <a:pt x="46288" y="25836"/>
                    <a:pt x="44918" y="24466"/>
                    <a:pt x="43221" y="24466"/>
                  </a:cubicBezTo>
                  <a:lnTo>
                    <a:pt x="6133" y="24466"/>
                  </a:lnTo>
                  <a:lnTo>
                    <a:pt x="6133" y="8449"/>
                  </a:lnTo>
                  <a:cubicBezTo>
                    <a:pt x="6133" y="7177"/>
                    <a:pt x="7144" y="6133"/>
                    <a:pt x="8416" y="6133"/>
                  </a:cubicBezTo>
                  <a:lnTo>
                    <a:pt x="21236" y="6133"/>
                  </a:lnTo>
                  <a:cubicBezTo>
                    <a:pt x="22899" y="6133"/>
                    <a:pt x="24269" y="4763"/>
                    <a:pt x="24269" y="3067"/>
                  </a:cubicBezTo>
                  <a:cubicBezTo>
                    <a:pt x="24269" y="1371"/>
                    <a:pt x="22899" y="1"/>
                    <a:pt x="212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58"/>
            <p:cNvSpPr/>
            <p:nvPr/>
          </p:nvSpPr>
          <p:spPr>
            <a:xfrm>
              <a:off x="1948200" y="238325"/>
              <a:ext cx="3704025" cy="3296050"/>
            </a:xfrm>
            <a:custGeom>
              <a:avLst/>
              <a:gdLst/>
              <a:ahLst/>
              <a:cxnLst/>
              <a:rect l="l" t="t" r="r" b="b"/>
              <a:pathLst>
                <a:path w="148161" h="131842" extrusionOk="0">
                  <a:moveTo>
                    <a:pt x="28217" y="45562"/>
                  </a:moveTo>
                  <a:lnTo>
                    <a:pt x="37481" y="49313"/>
                  </a:lnTo>
                  <a:lnTo>
                    <a:pt x="37481" y="85423"/>
                  </a:lnTo>
                  <a:lnTo>
                    <a:pt x="28217" y="81640"/>
                  </a:lnTo>
                  <a:lnTo>
                    <a:pt x="28217" y="45562"/>
                  </a:lnTo>
                  <a:close/>
                  <a:moveTo>
                    <a:pt x="74081" y="6353"/>
                  </a:moveTo>
                  <a:lnTo>
                    <a:pt x="137004" y="31992"/>
                  </a:lnTo>
                  <a:lnTo>
                    <a:pt x="104384" y="45301"/>
                  </a:lnTo>
                  <a:cubicBezTo>
                    <a:pt x="102819" y="45921"/>
                    <a:pt x="102068" y="47715"/>
                    <a:pt x="102688" y="49281"/>
                  </a:cubicBezTo>
                  <a:cubicBezTo>
                    <a:pt x="103181" y="50463"/>
                    <a:pt x="104305" y="51180"/>
                    <a:pt x="105500" y="51180"/>
                  </a:cubicBezTo>
                  <a:cubicBezTo>
                    <a:pt x="105888" y="51180"/>
                    <a:pt x="106284" y="51104"/>
                    <a:pt x="106668" y="50944"/>
                  </a:cubicBezTo>
                  <a:lnTo>
                    <a:pt x="119944" y="45562"/>
                  </a:lnTo>
                  <a:lnTo>
                    <a:pt x="119944" y="81640"/>
                  </a:lnTo>
                  <a:lnTo>
                    <a:pt x="74081" y="100331"/>
                  </a:lnTo>
                  <a:lnTo>
                    <a:pt x="43581" y="87903"/>
                  </a:lnTo>
                  <a:lnTo>
                    <a:pt x="43581" y="51825"/>
                  </a:lnTo>
                  <a:lnTo>
                    <a:pt x="72939" y="63764"/>
                  </a:lnTo>
                  <a:cubicBezTo>
                    <a:pt x="73298" y="63927"/>
                    <a:pt x="73689" y="63992"/>
                    <a:pt x="74081" y="63992"/>
                  </a:cubicBezTo>
                  <a:cubicBezTo>
                    <a:pt x="74472" y="63992"/>
                    <a:pt x="74863" y="63927"/>
                    <a:pt x="75222" y="63764"/>
                  </a:cubicBezTo>
                  <a:lnTo>
                    <a:pt x="93424" y="56359"/>
                  </a:lnTo>
                  <a:cubicBezTo>
                    <a:pt x="94990" y="55739"/>
                    <a:pt x="95740" y="53945"/>
                    <a:pt x="95088" y="52380"/>
                  </a:cubicBezTo>
                  <a:cubicBezTo>
                    <a:pt x="94615" y="51186"/>
                    <a:pt x="93460" y="50466"/>
                    <a:pt x="92244" y="50466"/>
                  </a:cubicBezTo>
                  <a:cubicBezTo>
                    <a:pt x="91865" y="50466"/>
                    <a:pt x="91480" y="50536"/>
                    <a:pt x="91108" y="50683"/>
                  </a:cubicBezTo>
                  <a:lnTo>
                    <a:pt x="74081" y="57631"/>
                  </a:lnTo>
                  <a:lnTo>
                    <a:pt x="48637" y="47258"/>
                  </a:lnTo>
                  <a:lnTo>
                    <a:pt x="75222" y="36428"/>
                  </a:lnTo>
                  <a:cubicBezTo>
                    <a:pt x="76788" y="35776"/>
                    <a:pt x="77538" y="34015"/>
                    <a:pt x="76918" y="32449"/>
                  </a:cubicBezTo>
                  <a:cubicBezTo>
                    <a:pt x="76421" y="31255"/>
                    <a:pt x="75279" y="30535"/>
                    <a:pt x="74071" y="30535"/>
                  </a:cubicBezTo>
                  <a:cubicBezTo>
                    <a:pt x="73694" y="30535"/>
                    <a:pt x="73311" y="30605"/>
                    <a:pt x="72939" y="30753"/>
                  </a:cubicBezTo>
                  <a:lnTo>
                    <a:pt x="40515" y="43964"/>
                  </a:lnTo>
                  <a:lnTo>
                    <a:pt x="11157" y="31992"/>
                  </a:lnTo>
                  <a:lnTo>
                    <a:pt x="74081" y="6353"/>
                  </a:lnTo>
                  <a:close/>
                  <a:moveTo>
                    <a:pt x="28217" y="88229"/>
                  </a:moveTo>
                  <a:lnTo>
                    <a:pt x="37481" y="92013"/>
                  </a:lnTo>
                  <a:lnTo>
                    <a:pt x="37481" y="109269"/>
                  </a:lnTo>
                  <a:lnTo>
                    <a:pt x="28217" y="105485"/>
                  </a:lnTo>
                  <a:lnTo>
                    <a:pt x="28217" y="88229"/>
                  </a:lnTo>
                  <a:close/>
                  <a:moveTo>
                    <a:pt x="119944" y="88229"/>
                  </a:moveTo>
                  <a:lnTo>
                    <a:pt x="119944" y="105485"/>
                  </a:lnTo>
                  <a:lnTo>
                    <a:pt x="74081" y="124176"/>
                  </a:lnTo>
                  <a:lnTo>
                    <a:pt x="43581" y="111748"/>
                  </a:lnTo>
                  <a:lnTo>
                    <a:pt x="43581" y="94492"/>
                  </a:lnTo>
                  <a:lnTo>
                    <a:pt x="72939" y="106463"/>
                  </a:lnTo>
                  <a:cubicBezTo>
                    <a:pt x="73298" y="106626"/>
                    <a:pt x="73689" y="106692"/>
                    <a:pt x="74081" y="106692"/>
                  </a:cubicBezTo>
                  <a:cubicBezTo>
                    <a:pt x="74472" y="106692"/>
                    <a:pt x="74863" y="106626"/>
                    <a:pt x="75222" y="106463"/>
                  </a:cubicBezTo>
                  <a:lnTo>
                    <a:pt x="119944" y="88229"/>
                  </a:lnTo>
                  <a:close/>
                  <a:moveTo>
                    <a:pt x="74081" y="0"/>
                  </a:moveTo>
                  <a:cubicBezTo>
                    <a:pt x="73689" y="0"/>
                    <a:pt x="73298" y="74"/>
                    <a:pt x="72939" y="220"/>
                  </a:cubicBezTo>
                  <a:lnTo>
                    <a:pt x="1893" y="29154"/>
                  </a:lnTo>
                  <a:cubicBezTo>
                    <a:pt x="751" y="29643"/>
                    <a:pt x="1" y="30753"/>
                    <a:pt x="1" y="31992"/>
                  </a:cubicBezTo>
                  <a:cubicBezTo>
                    <a:pt x="1" y="33232"/>
                    <a:pt x="751" y="34373"/>
                    <a:pt x="1893" y="34830"/>
                  </a:cubicBezTo>
                  <a:lnTo>
                    <a:pt x="22085" y="43050"/>
                  </a:lnTo>
                  <a:lnTo>
                    <a:pt x="22085" y="107540"/>
                  </a:lnTo>
                  <a:cubicBezTo>
                    <a:pt x="22085" y="108779"/>
                    <a:pt x="22835" y="109888"/>
                    <a:pt x="24009" y="110378"/>
                  </a:cubicBezTo>
                  <a:lnTo>
                    <a:pt x="37481" y="115858"/>
                  </a:lnTo>
                  <a:lnTo>
                    <a:pt x="37481" y="128808"/>
                  </a:lnTo>
                  <a:cubicBezTo>
                    <a:pt x="37481" y="130471"/>
                    <a:pt x="38818" y="131841"/>
                    <a:pt x="40515" y="131841"/>
                  </a:cubicBezTo>
                  <a:cubicBezTo>
                    <a:pt x="42211" y="131841"/>
                    <a:pt x="43581" y="130471"/>
                    <a:pt x="43581" y="128808"/>
                  </a:cubicBezTo>
                  <a:lnTo>
                    <a:pt x="43581" y="118337"/>
                  </a:lnTo>
                  <a:lnTo>
                    <a:pt x="72939" y="130308"/>
                  </a:lnTo>
                  <a:cubicBezTo>
                    <a:pt x="73298" y="130471"/>
                    <a:pt x="73689" y="130537"/>
                    <a:pt x="74081" y="130537"/>
                  </a:cubicBezTo>
                  <a:cubicBezTo>
                    <a:pt x="74472" y="130537"/>
                    <a:pt x="74863" y="130471"/>
                    <a:pt x="75222" y="130308"/>
                  </a:cubicBezTo>
                  <a:lnTo>
                    <a:pt x="124152" y="110378"/>
                  </a:lnTo>
                  <a:cubicBezTo>
                    <a:pt x="125326" y="109888"/>
                    <a:pt x="126077" y="108779"/>
                    <a:pt x="126077" y="107540"/>
                  </a:cubicBezTo>
                  <a:lnTo>
                    <a:pt x="126077" y="43050"/>
                  </a:lnTo>
                  <a:lnTo>
                    <a:pt x="146268" y="34830"/>
                  </a:lnTo>
                  <a:cubicBezTo>
                    <a:pt x="147410" y="34373"/>
                    <a:pt x="148160" y="33232"/>
                    <a:pt x="148160" y="31992"/>
                  </a:cubicBezTo>
                  <a:cubicBezTo>
                    <a:pt x="148160" y="30753"/>
                    <a:pt x="147410" y="29643"/>
                    <a:pt x="146268" y="29154"/>
                  </a:cubicBezTo>
                  <a:lnTo>
                    <a:pt x="75222" y="220"/>
                  </a:lnTo>
                  <a:cubicBezTo>
                    <a:pt x="74863" y="74"/>
                    <a:pt x="74472" y="0"/>
                    <a:pt x="740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9" name="Google Shape;849;p58"/>
          <p:cNvGrpSpPr/>
          <p:nvPr/>
        </p:nvGrpSpPr>
        <p:grpSpPr>
          <a:xfrm>
            <a:off x="8295972" y="792935"/>
            <a:ext cx="509394" cy="450656"/>
            <a:chOff x="1190625" y="539025"/>
            <a:chExt cx="5219200" cy="4617375"/>
          </a:xfrm>
        </p:grpSpPr>
        <p:sp>
          <p:nvSpPr>
            <p:cNvPr id="850" name="Google Shape;850;p58"/>
            <p:cNvSpPr/>
            <p:nvPr/>
          </p:nvSpPr>
          <p:spPr>
            <a:xfrm>
              <a:off x="2193675" y="539025"/>
              <a:ext cx="4216150" cy="3456100"/>
            </a:xfrm>
            <a:custGeom>
              <a:avLst/>
              <a:gdLst/>
              <a:ahLst/>
              <a:cxnLst/>
              <a:rect l="l" t="t" r="r" b="b"/>
              <a:pathLst>
                <a:path w="168646" h="138244" extrusionOk="0">
                  <a:moveTo>
                    <a:pt x="42434" y="0"/>
                  </a:moveTo>
                  <a:cubicBezTo>
                    <a:pt x="26892" y="0"/>
                    <a:pt x="11853" y="6484"/>
                    <a:pt x="1142" y="17876"/>
                  </a:cubicBezTo>
                  <a:cubicBezTo>
                    <a:pt x="0" y="19116"/>
                    <a:pt x="33" y="21041"/>
                    <a:pt x="1273" y="22215"/>
                  </a:cubicBezTo>
                  <a:cubicBezTo>
                    <a:pt x="1867" y="22762"/>
                    <a:pt x="2618" y="23032"/>
                    <a:pt x="3368" y="23032"/>
                  </a:cubicBezTo>
                  <a:cubicBezTo>
                    <a:pt x="4184" y="23032"/>
                    <a:pt x="4999" y="22713"/>
                    <a:pt x="5611" y="22084"/>
                  </a:cubicBezTo>
                  <a:cubicBezTo>
                    <a:pt x="15136" y="11940"/>
                    <a:pt x="28510" y="6133"/>
                    <a:pt x="42308" y="6133"/>
                  </a:cubicBezTo>
                  <a:lnTo>
                    <a:pt x="42635" y="6133"/>
                  </a:lnTo>
                  <a:cubicBezTo>
                    <a:pt x="59825" y="6231"/>
                    <a:pt x="75613" y="15006"/>
                    <a:pt x="84877" y="29554"/>
                  </a:cubicBezTo>
                  <a:cubicBezTo>
                    <a:pt x="85455" y="30455"/>
                    <a:pt x="86441" y="30963"/>
                    <a:pt x="87466" y="30963"/>
                  </a:cubicBezTo>
                  <a:cubicBezTo>
                    <a:pt x="87888" y="30963"/>
                    <a:pt x="88317" y="30877"/>
                    <a:pt x="88726" y="30696"/>
                  </a:cubicBezTo>
                  <a:cubicBezTo>
                    <a:pt x="93130" y="28674"/>
                    <a:pt x="97827" y="27662"/>
                    <a:pt x="102688" y="27662"/>
                  </a:cubicBezTo>
                  <a:cubicBezTo>
                    <a:pt x="121412" y="27662"/>
                    <a:pt x="136612" y="42896"/>
                    <a:pt x="136612" y="61587"/>
                  </a:cubicBezTo>
                  <a:cubicBezTo>
                    <a:pt x="136612" y="64197"/>
                    <a:pt x="136319" y="66839"/>
                    <a:pt x="135699" y="69416"/>
                  </a:cubicBezTo>
                  <a:cubicBezTo>
                    <a:pt x="135536" y="70199"/>
                    <a:pt x="135666" y="71047"/>
                    <a:pt x="136123" y="71732"/>
                  </a:cubicBezTo>
                  <a:cubicBezTo>
                    <a:pt x="136547" y="72449"/>
                    <a:pt x="137265" y="72906"/>
                    <a:pt x="138048" y="73102"/>
                  </a:cubicBezTo>
                  <a:cubicBezTo>
                    <a:pt x="152237" y="76070"/>
                    <a:pt x="162513" y="88727"/>
                    <a:pt x="162545" y="103177"/>
                  </a:cubicBezTo>
                  <a:cubicBezTo>
                    <a:pt x="162284" y="110778"/>
                    <a:pt x="159088" y="118019"/>
                    <a:pt x="153542" y="123532"/>
                  </a:cubicBezTo>
                  <a:cubicBezTo>
                    <a:pt x="147997" y="129078"/>
                    <a:pt x="140788" y="132144"/>
                    <a:pt x="133253" y="132144"/>
                  </a:cubicBezTo>
                  <a:cubicBezTo>
                    <a:pt x="131556" y="132144"/>
                    <a:pt x="130186" y="133514"/>
                    <a:pt x="130186" y="135210"/>
                  </a:cubicBezTo>
                  <a:cubicBezTo>
                    <a:pt x="130186" y="136874"/>
                    <a:pt x="131556" y="138244"/>
                    <a:pt x="133253" y="138244"/>
                  </a:cubicBezTo>
                  <a:cubicBezTo>
                    <a:pt x="142419" y="138244"/>
                    <a:pt x="151161" y="134558"/>
                    <a:pt x="157881" y="127871"/>
                  </a:cubicBezTo>
                  <a:cubicBezTo>
                    <a:pt x="164535" y="121249"/>
                    <a:pt x="168352" y="112507"/>
                    <a:pt x="168645" y="103340"/>
                  </a:cubicBezTo>
                  <a:cubicBezTo>
                    <a:pt x="168645" y="103308"/>
                    <a:pt x="168645" y="103275"/>
                    <a:pt x="168645" y="103243"/>
                  </a:cubicBezTo>
                  <a:cubicBezTo>
                    <a:pt x="168645" y="86900"/>
                    <a:pt x="157717" y="72482"/>
                    <a:pt x="142256" y="67850"/>
                  </a:cubicBezTo>
                  <a:cubicBezTo>
                    <a:pt x="142582" y="65762"/>
                    <a:pt x="142745" y="63675"/>
                    <a:pt x="142745" y="61587"/>
                  </a:cubicBezTo>
                  <a:cubicBezTo>
                    <a:pt x="142745" y="39536"/>
                    <a:pt x="124771" y="21562"/>
                    <a:pt x="102688" y="21562"/>
                  </a:cubicBezTo>
                  <a:cubicBezTo>
                    <a:pt x="97827" y="21562"/>
                    <a:pt x="93098" y="22411"/>
                    <a:pt x="88596" y="24107"/>
                  </a:cubicBezTo>
                  <a:cubicBezTo>
                    <a:pt x="78092" y="9102"/>
                    <a:pt x="61097" y="131"/>
                    <a:pt x="42667" y="1"/>
                  </a:cubicBezTo>
                  <a:cubicBezTo>
                    <a:pt x="42589" y="0"/>
                    <a:pt x="42512" y="0"/>
                    <a:pt x="424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58"/>
            <p:cNvSpPr/>
            <p:nvPr/>
          </p:nvSpPr>
          <p:spPr>
            <a:xfrm>
              <a:off x="1190625" y="1222025"/>
              <a:ext cx="982675" cy="2773100"/>
            </a:xfrm>
            <a:custGeom>
              <a:avLst/>
              <a:gdLst/>
              <a:ahLst/>
              <a:cxnLst/>
              <a:rect l="l" t="t" r="r" b="b"/>
              <a:pathLst>
                <a:path w="39307" h="110924" extrusionOk="0">
                  <a:moveTo>
                    <a:pt x="35807" y="0"/>
                  </a:moveTo>
                  <a:cubicBezTo>
                    <a:pt x="34748" y="0"/>
                    <a:pt x="33724" y="560"/>
                    <a:pt x="33174" y="1549"/>
                  </a:cubicBezTo>
                  <a:cubicBezTo>
                    <a:pt x="28705" y="9476"/>
                    <a:pt x="26194" y="18479"/>
                    <a:pt x="25933" y="27547"/>
                  </a:cubicBezTo>
                  <a:cubicBezTo>
                    <a:pt x="25802" y="31886"/>
                    <a:pt x="26161" y="36159"/>
                    <a:pt x="27009" y="40367"/>
                  </a:cubicBezTo>
                  <a:cubicBezTo>
                    <a:pt x="11189" y="44771"/>
                    <a:pt x="0" y="59254"/>
                    <a:pt x="0" y="75923"/>
                  </a:cubicBezTo>
                  <a:cubicBezTo>
                    <a:pt x="0" y="76053"/>
                    <a:pt x="0" y="76151"/>
                    <a:pt x="33" y="76281"/>
                  </a:cubicBezTo>
                  <a:cubicBezTo>
                    <a:pt x="326" y="85382"/>
                    <a:pt x="4143" y="93994"/>
                    <a:pt x="10732" y="100583"/>
                  </a:cubicBezTo>
                  <a:cubicBezTo>
                    <a:pt x="17452" y="107238"/>
                    <a:pt x="26226" y="110924"/>
                    <a:pt x="35393" y="110924"/>
                  </a:cubicBezTo>
                  <a:cubicBezTo>
                    <a:pt x="37089" y="110924"/>
                    <a:pt x="38459" y="109554"/>
                    <a:pt x="38459" y="107890"/>
                  </a:cubicBezTo>
                  <a:cubicBezTo>
                    <a:pt x="38459" y="106194"/>
                    <a:pt x="37089" y="104824"/>
                    <a:pt x="35393" y="104824"/>
                  </a:cubicBezTo>
                  <a:cubicBezTo>
                    <a:pt x="27857" y="104824"/>
                    <a:pt x="20616" y="101758"/>
                    <a:pt x="15070" y="96245"/>
                  </a:cubicBezTo>
                  <a:cubicBezTo>
                    <a:pt x="9492" y="90699"/>
                    <a:pt x="6328" y="83458"/>
                    <a:pt x="6133" y="75825"/>
                  </a:cubicBezTo>
                  <a:cubicBezTo>
                    <a:pt x="6133" y="75760"/>
                    <a:pt x="6133" y="75727"/>
                    <a:pt x="6133" y="75662"/>
                  </a:cubicBezTo>
                  <a:cubicBezTo>
                    <a:pt x="6230" y="60983"/>
                    <a:pt x="16767" y="48391"/>
                    <a:pt x="31250" y="45651"/>
                  </a:cubicBezTo>
                  <a:cubicBezTo>
                    <a:pt x="32065" y="45488"/>
                    <a:pt x="32783" y="44999"/>
                    <a:pt x="33240" y="44281"/>
                  </a:cubicBezTo>
                  <a:cubicBezTo>
                    <a:pt x="33696" y="43564"/>
                    <a:pt x="33827" y="42683"/>
                    <a:pt x="33631" y="41867"/>
                  </a:cubicBezTo>
                  <a:cubicBezTo>
                    <a:pt x="32424" y="37301"/>
                    <a:pt x="31902" y="32538"/>
                    <a:pt x="32033" y="27743"/>
                  </a:cubicBezTo>
                  <a:cubicBezTo>
                    <a:pt x="32261" y="19621"/>
                    <a:pt x="34512" y="11629"/>
                    <a:pt x="38491" y="4583"/>
                  </a:cubicBezTo>
                  <a:cubicBezTo>
                    <a:pt x="39307" y="3115"/>
                    <a:pt x="38785" y="1223"/>
                    <a:pt x="37317" y="408"/>
                  </a:cubicBezTo>
                  <a:cubicBezTo>
                    <a:pt x="36839" y="131"/>
                    <a:pt x="36319" y="0"/>
                    <a:pt x="358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58"/>
            <p:cNvSpPr/>
            <p:nvPr/>
          </p:nvSpPr>
          <p:spPr>
            <a:xfrm>
              <a:off x="2324975" y="2681350"/>
              <a:ext cx="2956200" cy="2475050"/>
            </a:xfrm>
            <a:custGeom>
              <a:avLst/>
              <a:gdLst/>
              <a:ahLst/>
              <a:cxnLst/>
              <a:rect l="l" t="t" r="r" b="b"/>
              <a:pathLst>
                <a:path w="118248" h="99002" extrusionOk="0">
                  <a:moveTo>
                    <a:pt x="3034" y="0"/>
                  </a:moveTo>
                  <a:cubicBezTo>
                    <a:pt x="1370" y="0"/>
                    <a:pt x="0" y="1370"/>
                    <a:pt x="0" y="3066"/>
                  </a:cubicBezTo>
                  <a:lnTo>
                    <a:pt x="0" y="95935"/>
                  </a:lnTo>
                  <a:cubicBezTo>
                    <a:pt x="0" y="97631"/>
                    <a:pt x="1370" y="99001"/>
                    <a:pt x="3034" y="99001"/>
                  </a:cubicBezTo>
                  <a:lnTo>
                    <a:pt x="83148" y="99001"/>
                  </a:lnTo>
                  <a:cubicBezTo>
                    <a:pt x="84845" y="99001"/>
                    <a:pt x="86215" y="97631"/>
                    <a:pt x="86215" y="95935"/>
                  </a:cubicBezTo>
                  <a:cubicBezTo>
                    <a:pt x="86215" y="94239"/>
                    <a:pt x="84845" y="92869"/>
                    <a:pt x="83148" y="92869"/>
                  </a:cubicBezTo>
                  <a:lnTo>
                    <a:pt x="6100" y="92869"/>
                  </a:lnTo>
                  <a:lnTo>
                    <a:pt x="6100" y="34675"/>
                  </a:lnTo>
                  <a:lnTo>
                    <a:pt x="29554" y="34675"/>
                  </a:lnTo>
                  <a:cubicBezTo>
                    <a:pt x="31250" y="34675"/>
                    <a:pt x="32620" y="33305"/>
                    <a:pt x="32620" y="31609"/>
                  </a:cubicBezTo>
                  <a:cubicBezTo>
                    <a:pt x="32620" y="29913"/>
                    <a:pt x="31250" y="28542"/>
                    <a:pt x="29554" y="28542"/>
                  </a:cubicBezTo>
                  <a:lnTo>
                    <a:pt x="6100" y="28542"/>
                  </a:lnTo>
                  <a:lnTo>
                    <a:pt x="6100" y="6133"/>
                  </a:lnTo>
                  <a:lnTo>
                    <a:pt x="57281" y="6133"/>
                  </a:lnTo>
                  <a:lnTo>
                    <a:pt x="64751" y="17028"/>
                  </a:lnTo>
                  <a:cubicBezTo>
                    <a:pt x="65305" y="17876"/>
                    <a:pt x="66251" y="18365"/>
                    <a:pt x="67262" y="18365"/>
                  </a:cubicBezTo>
                  <a:lnTo>
                    <a:pt x="112115" y="18365"/>
                  </a:lnTo>
                  <a:lnTo>
                    <a:pt x="112115" y="28542"/>
                  </a:lnTo>
                  <a:lnTo>
                    <a:pt x="44037" y="28542"/>
                  </a:lnTo>
                  <a:cubicBezTo>
                    <a:pt x="42341" y="28542"/>
                    <a:pt x="40971" y="29913"/>
                    <a:pt x="40971" y="31609"/>
                  </a:cubicBezTo>
                  <a:cubicBezTo>
                    <a:pt x="40971" y="33305"/>
                    <a:pt x="42341" y="34675"/>
                    <a:pt x="44037" y="34675"/>
                  </a:cubicBezTo>
                  <a:lnTo>
                    <a:pt x="112115" y="34675"/>
                  </a:lnTo>
                  <a:lnTo>
                    <a:pt x="112115" y="92869"/>
                  </a:lnTo>
                  <a:lnTo>
                    <a:pt x="97207" y="92869"/>
                  </a:lnTo>
                  <a:cubicBezTo>
                    <a:pt x="95511" y="92869"/>
                    <a:pt x="94141" y="94239"/>
                    <a:pt x="94141" y="95935"/>
                  </a:cubicBezTo>
                  <a:cubicBezTo>
                    <a:pt x="94141" y="97631"/>
                    <a:pt x="95511" y="99001"/>
                    <a:pt x="97207" y="99001"/>
                  </a:cubicBezTo>
                  <a:lnTo>
                    <a:pt x="115181" y="99001"/>
                  </a:lnTo>
                  <a:cubicBezTo>
                    <a:pt x="116877" y="99001"/>
                    <a:pt x="118247" y="97631"/>
                    <a:pt x="118247" y="95935"/>
                  </a:cubicBezTo>
                  <a:lnTo>
                    <a:pt x="118247" y="15299"/>
                  </a:lnTo>
                  <a:cubicBezTo>
                    <a:pt x="118247" y="13603"/>
                    <a:pt x="116877" y="12233"/>
                    <a:pt x="115181" y="12233"/>
                  </a:cubicBezTo>
                  <a:lnTo>
                    <a:pt x="68893" y="12233"/>
                  </a:lnTo>
                  <a:lnTo>
                    <a:pt x="61423" y="1338"/>
                  </a:lnTo>
                  <a:cubicBezTo>
                    <a:pt x="60869" y="522"/>
                    <a:pt x="59923" y="0"/>
                    <a:pt x="589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58"/>
            <p:cNvSpPr/>
            <p:nvPr/>
          </p:nvSpPr>
          <p:spPr>
            <a:xfrm>
              <a:off x="2732725" y="4291950"/>
              <a:ext cx="1110725" cy="153325"/>
            </a:xfrm>
            <a:custGeom>
              <a:avLst/>
              <a:gdLst/>
              <a:ahLst/>
              <a:cxnLst/>
              <a:rect l="l" t="t" r="r" b="b"/>
              <a:pathLst>
                <a:path w="44429" h="6133" extrusionOk="0">
                  <a:moveTo>
                    <a:pt x="3034" y="0"/>
                  </a:moveTo>
                  <a:cubicBezTo>
                    <a:pt x="1370" y="0"/>
                    <a:pt x="0" y="1370"/>
                    <a:pt x="0" y="3067"/>
                  </a:cubicBezTo>
                  <a:cubicBezTo>
                    <a:pt x="0" y="4763"/>
                    <a:pt x="1370" y="6133"/>
                    <a:pt x="3034" y="6133"/>
                  </a:cubicBezTo>
                  <a:lnTo>
                    <a:pt x="41362" y="6133"/>
                  </a:lnTo>
                  <a:cubicBezTo>
                    <a:pt x="43058" y="6133"/>
                    <a:pt x="44428" y="4763"/>
                    <a:pt x="44428" y="3067"/>
                  </a:cubicBezTo>
                  <a:cubicBezTo>
                    <a:pt x="44428" y="1370"/>
                    <a:pt x="43058" y="0"/>
                    <a:pt x="413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58"/>
            <p:cNvSpPr/>
            <p:nvPr/>
          </p:nvSpPr>
          <p:spPr>
            <a:xfrm>
              <a:off x="2732725" y="4599400"/>
              <a:ext cx="853025" cy="152500"/>
            </a:xfrm>
            <a:custGeom>
              <a:avLst/>
              <a:gdLst/>
              <a:ahLst/>
              <a:cxnLst/>
              <a:rect l="l" t="t" r="r" b="b"/>
              <a:pathLst>
                <a:path w="34121" h="6100" extrusionOk="0">
                  <a:moveTo>
                    <a:pt x="3034" y="0"/>
                  </a:moveTo>
                  <a:cubicBezTo>
                    <a:pt x="1370" y="0"/>
                    <a:pt x="0" y="1370"/>
                    <a:pt x="0" y="3034"/>
                  </a:cubicBezTo>
                  <a:cubicBezTo>
                    <a:pt x="0" y="4730"/>
                    <a:pt x="1370" y="6100"/>
                    <a:pt x="3034" y="6100"/>
                  </a:cubicBezTo>
                  <a:lnTo>
                    <a:pt x="31054" y="6100"/>
                  </a:lnTo>
                  <a:cubicBezTo>
                    <a:pt x="32751" y="6100"/>
                    <a:pt x="34121" y="4730"/>
                    <a:pt x="34121" y="3034"/>
                  </a:cubicBezTo>
                  <a:cubicBezTo>
                    <a:pt x="34121" y="1370"/>
                    <a:pt x="32751" y="0"/>
                    <a:pt x="310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5" name="Google Shape;855;p58"/>
          <p:cNvGrpSpPr/>
          <p:nvPr/>
        </p:nvGrpSpPr>
        <p:grpSpPr>
          <a:xfrm>
            <a:off x="2973645" y="208484"/>
            <a:ext cx="509394" cy="509389"/>
            <a:chOff x="1190625" y="238175"/>
            <a:chExt cx="5219200" cy="5219150"/>
          </a:xfrm>
        </p:grpSpPr>
        <p:sp>
          <p:nvSpPr>
            <p:cNvPr id="856" name="Google Shape;856;p58"/>
            <p:cNvSpPr/>
            <p:nvPr/>
          </p:nvSpPr>
          <p:spPr>
            <a:xfrm>
              <a:off x="1190625" y="238175"/>
              <a:ext cx="5219200" cy="5219150"/>
            </a:xfrm>
            <a:custGeom>
              <a:avLst/>
              <a:gdLst/>
              <a:ahLst/>
              <a:cxnLst/>
              <a:rect l="l" t="t" r="r" b="b"/>
              <a:pathLst>
                <a:path w="208768" h="208766" extrusionOk="0">
                  <a:moveTo>
                    <a:pt x="95772" y="43285"/>
                  </a:moveTo>
                  <a:cubicBezTo>
                    <a:pt x="101024" y="50526"/>
                    <a:pt x="109538" y="54962"/>
                    <a:pt x="118638" y="54962"/>
                  </a:cubicBezTo>
                  <a:cubicBezTo>
                    <a:pt x="123368" y="54962"/>
                    <a:pt x="127968" y="53788"/>
                    <a:pt x="132045" y="51603"/>
                  </a:cubicBezTo>
                  <a:cubicBezTo>
                    <a:pt x="132078" y="57018"/>
                    <a:pt x="132143" y="63998"/>
                    <a:pt x="132339" y="66151"/>
                  </a:cubicBezTo>
                  <a:cubicBezTo>
                    <a:pt x="132404" y="66836"/>
                    <a:pt x="132437" y="67554"/>
                    <a:pt x="132437" y="68271"/>
                  </a:cubicBezTo>
                  <a:cubicBezTo>
                    <a:pt x="132437" y="74730"/>
                    <a:pt x="126239" y="83146"/>
                    <a:pt x="114528" y="92606"/>
                  </a:cubicBezTo>
                  <a:cubicBezTo>
                    <a:pt x="111560" y="95052"/>
                    <a:pt x="107809" y="96357"/>
                    <a:pt x="103960" y="96357"/>
                  </a:cubicBezTo>
                  <a:lnTo>
                    <a:pt x="103894" y="96357"/>
                  </a:lnTo>
                  <a:cubicBezTo>
                    <a:pt x="100045" y="96357"/>
                    <a:pt x="96294" y="95020"/>
                    <a:pt x="93325" y="92606"/>
                  </a:cubicBezTo>
                  <a:cubicBezTo>
                    <a:pt x="81615" y="83146"/>
                    <a:pt x="75417" y="74730"/>
                    <a:pt x="75417" y="68271"/>
                  </a:cubicBezTo>
                  <a:cubicBezTo>
                    <a:pt x="75417" y="67521"/>
                    <a:pt x="75450" y="66836"/>
                    <a:pt x="75515" y="66216"/>
                  </a:cubicBezTo>
                  <a:cubicBezTo>
                    <a:pt x="75678" y="64422"/>
                    <a:pt x="75776" y="59464"/>
                    <a:pt x="75809" y="54799"/>
                  </a:cubicBezTo>
                  <a:cubicBezTo>
                    <a:pt x="83800" y="53984"/>
                    <a:pt x="91075" y="49743"/>
                    <a:pt x="95772" y="43285"/>
                  </a:cubicBezTo>
                  <a:close/>
                  <a:moveTo>
                    <a:pt x="97109" y="101446"/>
                  </a:moveTo>
                  <a:cubicBezTo>
                    <a:pt x="99295" y="102131"/>
                    <a:pt x="101578" y="102490"/>
                    <a:pt x="103894" y="102490"/>
                  </a:cubicBezTo>
                  <a:lnTo>
                    <a:pt x="103992" y="102490"/>
                  </a:lnTo>
                  <a:cubicBezTo>
                    <a:pt x="106276" y="102490"/>
                    <a:pt x="108526" y="102131"/>
                    <a:pt x="110679" y="101478"/>
                  </a:cubicBezTo>
                  <a:cubicBezTo>
                    <a:pt x="110712" y="103501"/>
                    <a:pt x="110908" y="105458"/>
                    <a:pt x="111234" y="107480"/>
                  </a:cubicBezTo>
                  <a:cubicBezTo>
                    <a:pt x="110940" y="107774"/>
                    <a:pt x="110679" y="108068"/>
                    <a:pt x="110386" y="108394"/>
                  </a:cubicBezTo>
                  <a:cubicBezTo>
                    <a:pt x="108526" y="110351"/>
                    <a:pt x="106243" y="111427"/>
                    <a:pt x="103960" y="111427"/>
                  </a:cubicBezTo>
                  <a:lnTo>
                    <a:pt x="103894" y="111427"/>
                  </a:lnTo>
                  <a:cubicBezTo>
                    <a:pt x="101611" y="111427"/>
                    <a:pt x="99327" y="110351"/>
                    <a:pt x="97468" y="108361"/>
                  </a:cubicBezTo>
                  <a:cubicBezTo>
                    <a:pt x="97142" y="108035"/>
                    <a:pt x="96848" y="107676"/>
                    <a:pt x="96522" y="107350"/>
                  </a:cubicBezTo>
                  <a:cubicBezTo>
                    <a:pt x="96848" y="105360"/>
                    <a:pt x="97044" y="103403"/>
                    <a:pt x="97109" y="101446"/>
                  </a:cubicBezTo>
                  <a:close/>
                  <a:moveTo>
                    <a:pt x="144180" y="131489"/>
                  </a:moveTo>
                  <a:cubicBezTo>
                    <a:pt x="145941" y="131489"/>
                    <a:pt x="147409" y="132957"/>
                    <a:pt x="147409" y="134718"/>
                  </a:cubicBezTo>
                  <a:lnTo>
                    <a:pt x="147409" y="187203"/>
                  </a:lnTo>
                  <a:cubicBezTo>
                    <a:pt x="147409" y="188997"/>
                    <a:pt x="145941" y="190433"/>
                    <a:pt x="144180" y="190433"/>
                  </a:cubicBezTo>
                  <a:lnTo>
                    <a:pt x="87617" y="190433"/>
                  </a:lnTo>
                  <a:cubicBezTo>
                    <a:pt x="85921" y="190433"/>
                    <a:pt x="84551" y="191803"/>
                    <a:pt x="84551" y="193499"/>
                  </a:cubicBezTo>
                  <a:cubicBezTo>
                    <a:pt x="84551" y="195163"/>
                    <a:pt x="85921" y="196533"/>
                    <a:pt x="87617" y="196533"/>
                  </a:cubicBezTo>
                  <a:lnTo>
                    <a:pt x="201036" y="196533"/>
                  </a:lnTo>
                  <a:cubicBezTo>
                    <a:pt x="201917" y="196533"/>
                    <a:pt x="202667" y="197283"/>
                    <a:pt x="202667" y="198164"/>
                  </a:cubicBezTo>
                  <a:cubicBezTo>
                    <a:pt x="202667" y="200643"/>
                    <a:pt x="200645" y="202665"/>
                    <a:pt x="198133" y="202665"/>
                  </a:cubicBezTo>
                  <a:lnTo>
                    <a:pt x="10634" y="202665"/>
                  </a:lnTo>
                  <a:cubicBezTo>
                    <a:pt x="8122" y="202665"/>
                    <a:pt x="6133" y="200643"/>
                    <a:pt x="6133" y="198164"/>
                  </a:cubicBezTo>
                  <a:cubicBezTo>
                    <a:pt x="6133" y="197283"/>
                    <a:pt x="6850" y="196533"/>
                    <a:pt x="7731" y="196533"/>
                  </a:cubicBezTo>
                  <a:lnTo>
                    <a:pt x="73558" y="196533"/>
                  </a:lnTo>
                  <a:cubicBezTo>
                    <a:pt x="75254" y="196533"/>
                    <a:pt x="76624" y="195163"/>
                    <a:pt x="76624" y="193499"/>
                  </a:cubicBezTo>
                  <a:cubicBezTo>
                    <a:pt x="76624" y="191803"/>
                    <a:pt x="75254" y="190433"/>
                    <a:pt x="73558" y="190433"/>
                  </a:cubicBezTo>
                  <a:lnTo>
                    <a:pt x="63087" y="190433"/>
                  </a:lnTo>
                  <a:cubicBezTo>
                    <a:pt x="61293" y="190433"/>
                    <a:pt x="59857" y="188997"/>
                    <a:pt x="59857" y="187203"/>
                  </a:cubicBezTo>
                  <a:lnTo>
                    <a:pt x="59857" y="134718"/>
                  </a:lnTo>
                  <a:cubicBezTo>
                    <a:pt x="59857" y="132957"/>
                    <a:pt x="61293" y="131489"/>
                    <a:pt x="63087" y="131489"/>
                  </a:cubicBezTo>
                  <a:close/>
                  <a:moveTo>
                    <a:pt x="91464" y="0"/>
                  </a:moveTo>
                  <a:cubicBezTo>
                    <a:pt x="81719" y="0"/>
                    <a:pt x="72244" y="986"/>
                    <a:pt x="65435" y="7501"/>
                  </a:cubicBezTo>
                  <a:cubicBezTo>
                    <a:pt x="58651" y="13927"/>
                    <a:pt x="57215" y="23452"/>
                    <a:pt x="56726" y="31933"/>
                  </a:cubicBezTo>
                  <a:cubicBezTo>
                    <a:pt x="56628" y="33629"/>
                    <a:pt x="57933" y="35064"/>
                    <a:pt x="59596" y="35162"/>
                  </a:cubicBezTo>
                  <a:cubicBezTo>
                    <a:pt x="59658" y="35166"/>
                    <a:pt x="59719" y="35168"/>
                    <a:pt x="59779" y="35168"/>
                  </a:cubicBezTo>
                  <a:cubicBezTo>
                    <a:pt x="61395" y="35168"/>
                    <a:pt x="62732" y="33927"/>
                    <a:pt x="62826" y="32292"/>
                  </a:cubicBezTo>
                  <a:cubicBezTo>
                    <a:pt x="63250" y="25017"/>
                    <a:pt x="64392" y="16895"/>
                    <a:pt x="69643" y="11904"/>
                  </a:cubicBezTo>
                  <a:cubicBezTo>
                    <a:pt x="74908" y="6904"/>
                    <a:pt x="83155" y="6109"/>
                    <a:pt x="91774" y="6109"/>
                  </a:cubicBezTo>
                  <a:cubicBezTo>
                    <a:pt x="93783" y="6109"/>
                    <a:pt x="95811" y="6153"/>
                    <a:pt x="97827" y="6196"/>
                  </a:cubicBezTo>
                  <a:cubicBezTo>
                    <a:pt x="99882" y="6261"/>
                    <a:pt x="102002" y="6294"/>
                    <a:pt x="104090" y="6294"/>
                  </a:cubicBezTo>
                  <a:cubicBezTo>
                    <a:pt x="106047" y="6294"/>
                    <a:pt x="108102" y="6261"/>
                    <a:pt x="110059" y="6228"/>
                  </a:cubicBezTo>
                  <a:cubicBezTo>
                    <a:pt x="112082" y="6186"/>
                    <a:pt x="114116" y="6143"/>
                    <a:pt x="116131" y="6143"/>
                  </a:cubicBezTo>
                  <a:cubicBezTo>
                    <a:pt x="124940" y="6143"/>
                    <a:pt x="133376" y="6956"/>
                    <a:pt x="138765" y="12133"/>
                  </a:cubicBezTo>
                  <a:cubicBezTo>
                    <a:pt x="145354" y="18493"/>
                    <a:pt x="145517" y="29715"/>
                    <a:pt x="145680" y="40577"/>
                  </a:cubicBezTo>
                  <a:cubicBezTo>
                    <a:pt x="145713" y="42534"/>
                    <a:pt x="145746" y="44589"/>
                    <a:pt x="145811" y="46547"/>
                  </a:cubicBezTo>
                  <a:cubicBezTo>
                    <a:pt x="146170" y="55876"/>
                    <a:pt x="148551" y="60475"/>
                    <a:pt x="150867" y="64944"/>
                  </a:cubicBezTo>
                  <a:cubicBezTo>
                    <a:pt x="152955" y="68989"/>
                    <a:pt x="154912" y="72838"/>
                    <a:pt x="155205" y="80765"/>
                  </a:cubicBezTo>
                  <a:cubicBezTo>
                    <a:pt x="155499" y="88757"/>
                    <a:pt x="153770" y="92997"/>
                    <a:pt x="151976" y="97466"/>
                  </a:cubicBezTo>
                  <a:cubicBezTo>
                    <a:pt x="150345" y="101511"/>
                    <a:pt x="148681" y="105654"/>
                    <a:pt x="148323" y="112178"/>
                  </a:cubicBezTo>
                  <a:cubicBezTo>
                    <a:pt x="148225" y="112178"/>
                    <a:pt x="148159" y="112145"/>
                    <a:pt x="148062" y="112112"/>
                  </a:cubicBezTo>
                  <a:cubicBezTo>
                    <a:pt x="147996" y="112112"/>
                    <a:pt x="147964" y="112080"/>
                    <a:pt x="147898" y="112080"/>
                  </a:cubicBezTo>
                  <a:lnTo>
                    <a:pt x="117171" y="105817"/>
                  </a:lnTo>
                  <a:cubicBezTo>
                    <a:pt x="116812" y="103403"/>
                    <a:pt x="116714" y="101022"/>
                    <a:pt x="116877" y="98510"/>
                  </a:cubicBezTo>
                  <a:cubicBezTo>
                    <a:pt x="117399" y="98151"/>
                    <a:pt x="117888" y="97760"/>
                    <a:pt x="118377" y="97368"/>
                  </a:cubicBezTo>
                  <a:cubicBezTo>
                    <a:pt x="131947" y="86408"/>
                    <a:pt x="138569" y="76883"/>
                    <a:pt x="138569" y="68271"/>
                  </a:cubicBezTo>
                  <a:cubicBezTo>
                    <a:pt x="138569" y="67358"/>
                    <a:pt x="138504" y="66477"/>
                    <a:pt x="138439" y="65597"/>
                  </a:cubicBezTo>
                  <a:cubicBezTo>
                    <a:pt x="138243" y="63705"/>
                    <a:pt x="138145" y="55941"/>
                    <a:pt x="138145" y="45796"/>
                  </a:cubicBezTo>
                  <a:cubicBezTo>
                    <a:pt x="138145" y="44622"/>
                    <a:pt x="137460" y="43513"/>
                    <a:pt x="136351" y="43024"/>
                  </a:cubicBezTo>
                  <a:cubicBezTo>
                    <a:pt x="135944" y="42838"/>
                    <a:pt x="135508" y="42747"/>
                    <a:pt x="135074" y="42747"/>
                  </a:cubicBezTo>
                  <a:cubicBezTo>
                    <a:pt x="134363" y="42747"/>
                    <a:pt x="133657" y="42994"/>
                    <a:pt x="133089" y="43480"/>
                  </a:cubicBezTo>
                  <a:cubicBezTo>
                    <a:pt x="129077" y="46938"/>
                    <a:pt x="123955" y="48863"/>
                    <a:pt x="118671" y="48863"/>
                  </a:cubicBezTo>
                  <a:cubicBezTo>
                    <a:pt x="110059" y="48863"/>
                    <a:pt x="102165" y="43806"/>
                    <a:pt x="98545" y="35978"/>
                  </a:cubicBezTo>
                  <a:cubicBezTo>
                    <a:pt x="98055" y="34901"/>
                    <a:pt x="96979" y="34216"/>
                    <a:pt x="95772" y="34216"/>
                  </a:cubicBezTo>
                  <a:cubicBezTo>
                    <a:pt x="94598" y="34216"/>
                    <a:pt x="93489" y="34901"/>
                    <a:pt x="92999" y="35978"/>
                  </a:cubicBezTo>
                  <a:cubicBezTo>
                    <a:pt x="89378" y="43806"/>
                    <a:pt x="81517" y="48830"/>
                    <a:pt x="72905" y="48863"/>
                  </a:cubicBezTo>
                  <a:lnTo>
                    <a:pt x="72808" y="48830"/>
                  </a:lnTo>
                  <a:cubicBezTo>
                    <a:pt x="71992" y="48863"/>
                    <a:pt x="71209" y="49156"/>
                    <a:pt x="70622" y="49711"/>
                  </a:cubicBezTo>
                  <a:cubicBezTo>
                    <a:pt x="70035" y="50298"/>
                    <a:pt x="69709" y="51081"/>
                    <a:pt x="69709" y="51896"/>
                  </a:cubicBezTo>
                  <a:cubicBezTo>
                    <a:pt x="69676" y="59007"/>
                    <a:pt x="69578" y="64129"/>
                    <a:pt x="69415" y="65629"/>
                  </a:cubicBezTo>
                  <a:cubicBezTo>
                    <a:pt x="69350" y="66477"/>
                    <a:pt x="69317" y="67358"/>
                    <a:pt x="69317" y="68271"/>
                  </a:cubicBezTo>
                  <a:cubicBezTo>
                    <a:pt x="69317" y="76883"/>
                    <a:pt x="75906" y="86408"/>
                    <a:pt x="89476" y="97368"/>
                  </a:cubicBezTo>
                  <a:cubicBezTo>
                    <a:pt x="89933" y="97727"/>
                    <a:pt x="90422" y="98119"/>
                    <a:pt x="90912" y="98445"/>
                  </a:cubicBezTo>
                  <a:cubicBezTo>
                    <a:pt x="91075" y="100891"/>
                    <a:pt x="90944" y="103272"/>
                    <a:pt x="90585" y="105686"/>
                  </a:cubicBezTo>
                  <a:lnTo>
                    <a:pt x="59336" y="112080"/>
                  </a:lnTo>
                  <a:cubicBezTo>
                    <a:pt x="59270" y="112080"/>
                    <a:pt x="59238" y="112112"/>
                    <a:pt x="59172" y="112112"/>
                  </a:cubicBezTo>
                  <a:cubicBezTo>
                    <a:pt x="59107" y="112145"/>
                    <a:pt x="59042" y="112145"/>
                    <a:pt x="58977" y="112178"/>
                  </a:cubicBezTo>
                  <a:cubicBezTo>
                    <a:pt x="58716" y="105589"/>
                    <a:pt x="57085" y="101413"/>
                    <a:pt x="55519" y="97336"/>
                  </a:cubicBezTo>
                  <a:cubicBezTo>
                    <a:pt x="53758" y="92802"/>
                    <a:pt x="52094" y="88496"/>
                    <a:pt x="52518" y="80439"/>
                  </a:cubicBezTo>
                  <a:cubicBezTo>
                    <a:pt x="52909" y="72414"/>
                    <a:pt x="54932" y="68565"/>
                    <a:pt x="57085" y="64487"/>
                  </a:cubicBezTo>
                  <a:cubicBezTo>
                    <a:pt x="59433" y="60019"/>
                    <a:pt x="61880" y="55387"/>
                    <a:pt x="62337" y="45992"/>
                  </a:cubicBezTo>
                  <a:cubicBezTo>
                    <a:pt x="62434" y="44328"/>
                    <a:pt x="61130" y="42893"/>
                    <a:pt x="59433" y="42795"/>
                  </a:cubicBezTo>
                  <a:cubicBezTo>
                    <a:pt x="59392" y="42794"/>
                    <a:pt x="59350" y="42793"/>
                    <a:pt x="59309" y="42793"/>
                  </a:cubicBezTo>
                  <a:cubicBezTo>
                    <a:pt x="57669" y="42793"/>
                    <a:pt x="56332" y="44044"/>
                    <a:pt x="56237" y="45698"/>
                  </a:cubicBezTo>
                  <a:cubicBezTo>
                    <a:pt x="55845" y="53723"/>
                    <a:pt x="53823" y="57572"/>
                    <a:pt x="51670" y="61650"/>
                  </a:cubicBezTo>
                  <a:cubicBezTo>
                    <a:pt x="49289" y="66118"/>
                    <a:pt x="46842" y="70750"/>
                    <a:pt x="46385" y="80145"/>
                  </a:cubicBezTo>
                  <a:cubicBezTo>
                    <a:pt x="45929" y="89507"/>
                    <a:pt x="47919" y="94596"/>
                    <a:pt x="49811" y="99554"/>
                  </a:cubicBezTo>
                  <a:cubicBezTo>
                    <a:pt x="51442" y="103762"/>
                    <a:pt x="53007" y="107774"/>
                    <a:pt x="52877" y="114820"/>
                  </a:cubicBezTo>
                  <a:cubicBezTo>
                    <a:pt x="45929" y="119126"/>
                    <a:pt x="41427" y="126889"/>
                    <a:pt x="41427" y="135534"/>
                  </a:cubicBezTo>
                  <a:lnTo>
                    <a:pt x="41427" y="190433"/>
                  </a:lnTo>
                  <a:lnTo>
                    <a:pt x="7731" y="190433"/>
                  </a:lnTo>
                  <a:cubicBezTo>
                    <a:pt x="3458" y="190433"/>
                    <a:pt x="0" y="193890"/>
                    <a:pt x="0" y="198164"/>
                  </a:cubicBezTo>
                  <a:cubicBezTo>
                    <a:pt x="0" y="204003"/>
                    <a:pt x="4763" y="208765"/>
                    <a:pt x="10634" y="208765"/>
                  </a:cubicBezTo>
                  <a:lnTo>
                    <a:pt x="198133" y="208765"/>
                  </a:lnTo>
                  <a:cubicBezTo>
                    <a:pt x="204005" y="208765"/>
                    <a:pt x="208767" y="204003"/>
                    <a:pt x="208767" y="198164"/>
                  </a:cubicBezTo>
                  <a:cubicBezTo>
                    <a:pt x="208767" y="193890"/>
                    <a:pt x="205309" y="190433"/>
                    <a:pt x="201036" y="190433"/>
                  </a:cubicBezTo>
                  <a:lnTo>
                    <a:pt x="165807" y="190433"/>
                  </a:lnTo>
                  <a:lnTo>
                    <a:pt x="165807" y="158106"/>
                  </a:lnTo>
                  <a:cubicBezTo>
                    <a:pt x="165807" y="156410"/>
                    <a:pt x="164437" y="155040"/>
                    <a:pt x="162741" y="155040"/>
                  </a:cubicBezTo>
                  <a:cubicBezTo>
                    <a:pt x="161044" y="155040"/>
                    <a:pt x="159674" y="156410"/>
                    <a:pt x="159674" y="158106"/>
                  </a:cubicBezTo>
                  <a:lnTo>
                    <a:pt x="159674" y="190433"/>
                  </a:lnTo>
                  <a:lnTo>
                    <a:pt x="152955" y="190433"/>
                  </a:lnTo>
                  <a:cubicBezTo>
                    <a:pt x="153313" y="189422"/>
                    <a:pt x="153509" y="188345"/>
                    <a:pt x="153509" y="187203"/>
                  </a:cubicBezTo>
                  <a:lnTo>
                    <a:pt x="153509" y="134718"/>
                  </a:lnTo>
                  <a:cubicBezTo>
                    <a:pt x="153509" y="129564"/>
                    <a:pt x="149334" y="125389"/>
                    <a:pt x="144180" y="125389"/>
                  </a:cubicBezTo>
                  <a:lnTo>
                    <a:pt x="63087" y="125389"/>
                  </a:lnTo>
                  <a:cubicBezTo>
                    <a:pt x="57933" y="125389"/>
                    <a:pt x="53725" y="129564"/>
                    <a:pt x="53725" y="134718"/>
                  </a:cubicBezTo>
                  <a:lnTo>
                    <a:pt x="53725" y="187203"/>
                  </a:lnTo>
                  <a:cubicBezTo>
                    <a:pt x="53725" y="188345"/>
                    <a:pt x="53921" y="189422"/>
                    <a:pt x="54312" y="190433"/>
                  </a:cubicBezTo>
                  <a:lnTo>
                    <a:pt x="47560" y="190433"/>
                  </a:lnTo>
                  <a:lnTo>
                    <a:pt x="47560" y="135534"/>
                  </a:lnTo>
                  <a:cubicBezTo>
                    <a:pt x="47560" y="127313"/>
                    <a:pt x="52942" y="120137"/>
                    <a:pt x="60640" y="118049"/>
                  </a:cubicBezTo>
                  <a:lnTo>
                    <a:pt x="92151" y="111623"/>
                  </a:lnTo>
                  <a:cubicBezTo>
                    <a:pt x="92445" y="111949"/>
                    <a:pt x="92738" y="112243"/>
                    <a:pt x="93032" y="112569"/>
                  </a:cubicBezTo>
                  <a:cubicBezTo>
                    <a:pt x="96033" y="115799"/>
                    <a:pt x="99915" y="117560"/>
                    <a:pt x="103894" y="117560"/>
                  </a:cubicBezTo>
                  <a:lnTo>
                    <a:pt x="103960" y="117560"/>
                  </a:lnTo>
                  <a:cubicBezTo>
                    <a:pt x="107972" y="117560"/>
                    <a:pt x="111821" y="115799"/>
                    <a:pt x="114822" y="112569"/>
                  </a:cubicBezTo>
                  <a:cubicBezTo>
                    <a:pt x="115083" y="112308"/>
                    <a:pt x="115344" y="112015"/>
                    <a:pt x="115605" y="111754"/>
                  </a:cubicBezTo>
                  <a:lnTo>
                    <a:pt x="146594" y="118049"/>
                  </a:lnTo>
                  <a:cubicBezTo>
                    <a:pt x="154292" y="120137"/>
                    <a:pt x="159674" y="127313"/>
                    <a:pt x="159674" y="135534"/>
                  </a:cubicBezTo>
                  <a:lnTo>
                    <a:pt x="159674" y="143917"/>
                  </a:lnTo>
                  <a:cubicBezTo>
                    <a:pt x="159674" y="145613"/>
                    <a:pt x="161044" y="146983"/>
                    <a:pt x="162741" y="146983"/>
                  </a:cubicBezTo>
                  <a:cubicBezTo>
                    <a:pt x="164437" y="146983"/>
                    <a:pt x="165807" y="145613"/>
                    <a:pt x="165807" y="143917"/>
                  </a:cubicBezTo>
                  <a:lnTo>
                    <a:pt x="165807" y="135534"/>
                  </a:lnTo>
                  <a:cubicBezTo>
                    <a:pt x="165807" y="126889"/>
                    <a:pt x="161338" y="119126"/>
                    <a:pt x="154357" y="114820"/>
                  </a:cubicBezTo>
                  <a:cubicBezTo>
                    <a:pt x="154357" y="107905"/>
                    <a:pt x="155956" y="103925"/>
                    <a:pt x="157652" y="99782"/>
                  </a:cubicBezTo>
                  <a:cubicBezTo>
                    <a:pt x="159609" y="94889"/>
                    <a:pt x="161664" y="89833"/>
                    <a:pt x="161305" y="80536"/>
                  </a:cubicBezTo>
                  <a:cubicBezTo>
                    <a:pt x="160979" y="71240"/>
                    <a:pt x="158598" y="66608"/>
                    <a:pt x="156282" y="62139"/>
                  </a:cubicBezTo>
                  <a:cubicBezTo>
                    <a:pt x="154194" y="58094"/>
                    <a:pt x="152204" y="54277"/>
                    <a:pt x="151943" y="46318"/>
                  </a:cubicBezTo>
                  <a:cubicBezTo>
                    <a:pt x="151878" y="44426"/>
                    <a:pt x="151845" y="42404"/>
                    <a:pt x="151813" y="40479"/>
                  </a:cubicBezTo>
                  <a:cubicBezTo>
                    <a:pt x="151617" y="28377"/>
                    <a:pt x="151421" y="15851"/>
                    <a:pt x="143005" y="7729"/>
                  </a:cubicBezTo>
                  <a:cubicBezTo>
                    <a:pt x="135982" y="976"/>
                    <a:pt x="126162" y="18"/>
                    <a:pt x="116078" y="18"/>
                  </a:cubicBezTo>
                  <a:cubicBezTo>
                    <a:pt x="114032" y="18"/>
                    <a:pt x="111975" y="57"/>
                    <a:pt x="109929" y="96"/>
                  </a:cubicBezTo>
                  <a:cubicBezTo>
                    <a:pt x="108004" y="161"/>
                    <a:pt x="105982" y="194"/>
                    <a:pt x="104090" y="194"/>
                  </a:cubicBezTo>
                  <a:cubicBezTo>
                    <a:pt x="102068" y="194"/>
                    <a:pt x="99980" y="128"/>
                    <a:pt x="97957" y="96"/>
                  </a:cubicBezTo>
                  <a:cubicBezTo>
                    <a:pt x="95797" y="49"/>
                    <a:pt x="93624" y="0"/>
                    <a:pt x="9146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58"/>
            <p:cNvSpPr/>
            <p:nvPr/>
          </p:nvSpPr>
          <p:spPr>
            <a:xfrm>
              <a:off x="3524575" y="4005700"/>
              <a:ext cx="513775" cy="512975"/>
            </a:xfrm>
            <a:custGeom>
              <a:avLst/>
              <a:gdLst/>
              <a:ahLst/>
              <a:cxnLst/>
              <a:rect l="l" t="t" r="r" b="b"/>
              <a:pathLst>
                <a:path w="20551" h="20519" extrusionOk="0">
                  <a:moveTo>
                    <a:pt x="10275" y="6101"/>
                  </a:moveTo>
                  <a:cubicBezTo>
                    <a:pt x="12559" y="6101"/>
                    <a:pt x="14418" y="7993"/>
                    <a:pt x="14418" y="10276"/>
                  </a:cubicBezTo>
                  <a:cubicBezTo>
                    <a:pt x="14418" y="12559"/>
                    <a:pt x="12559" y="14419"/>
                    <a:pt x="10275" y="14419"/>
                  </a:cubicBezTo>
                  <a:cubicBezTo>
                    <a:pt x="7959" y="14419"/>
                    <a:pt x="6100" y="12559"/>
                    <a:pt x="6100" y="10276"/>
                  </a:cubicBezTo>
                  <a:cubicBezTo>
                    <a:pt x="6100" y="7993"/>
                    <a:pt x="7959" y="6101"/>
                    <a:pt x="10275" y="6101"/>
                  </a:cubicBezTo>
                  <a:close/>
                  <a:moveTo>
                    <a:pt x="10275" y="1"/>
                  </a:moveTo>
                  <a:cubicBezTo>
                    <a:pt x="4599" y="1"/>
                    <a:pt x="0" y="4600"/>
                    <a:pt x="0" y="10276"/>
                  </a:cubicBezTo>
                  <a:cubicBezTo>
                    <a:pt x="0" y="15919"/>
                    <a:pt x="4599" y="20519"/>
                    <a:pt x="10275" y="20519"/>
                  </a:cubicBezTo>
                  <a:cubicBezTo>
                    <a:pt x="15919" y="20519"/>
                    <a:pt x="20551" y="15919"/>
                    <a:pt x="20551" y="10276"/>
                  </a:cubicBezTo>
                  <a:cubicBezTo>
                    <a:pt x="20551" y="4600"/>
                    <a:pt x="15919" y="1"/>
                    <a:pt x="102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 name="Google Shape;1306;p62">
            <a:extLst>
              <a:ext uri="{FF2B5EF4-FFF2-40B4-BE49-F238E27FC236}">
                <a16:creationId xmlns="" xmlns:a16="http://schemas.microsoft.com/office/drawing/2014/main" id="{88908039-6765-0ED8-1AB1-6D8DF5B3CDA4}"/>
              </a:ext>
            </a:extLst>
          </p:cNvPr>
          <p:cNvGrpSpPr/>
          <p:nvPr/>
        </p:nvGrpSpPr>
        <p:grpSpPr>
          <a:xfrm>
            <a:off x="6659337" y="2751701"/>
            <a:ext cx="2840893" cy="2512949"/>
            <a:chOff x="4643962" y="1122950"/>
            <a:chExt cx="4044594" cy="3216057"/>
          </a:xfrm>
        </p:grpSpPr>
        <p:grpSp>
          <p:nvGrpSpPr>
            <p:cNvPr id="46" name="Google Shape;1307;p62">
              <a:extLst>
                <a:ext uri="{FF2B5EF4-FFF2-40B4-BE49-F238E27FC236}">
                  <a16:creationId xmlns="" xmlns:a16="http://schemas.microsoft.com/office/drawing/2014/main" id="{20F24679-1E71-2FD9-D31B-4C76A478B9DA}"/>
                </a:ext>
              </a:extLst>
            </p:cNvPr>
            <p:cNvGrpSpPr/>
            <p:nvPr/>
          </p:nvGrpSpPr>
          <p:grpSpPr>
            <a:xfrm flipH="1">
              <a:off x="6291073" y="1122950"/>
              <a:ext cx="923852" cy="1495702"/>
              <a:chOff x="-6804500" y="2626475"/>
              <a:chExt cx="998975" cy="1617500"/>
            </a:xfrm>
          </p:grpSpPr>
          <p:sp>
            <p:nvSpPr>
              <p:cNvPr id="91" name="Google Shape;1308;p62">
                <a:extLst>
                  <a:ext uri="{FF2B5EF4-FFF2-40B4-BE49-F238E27FC236}">
                    <a16:creationId xmlns="" xmlns:a16="http://schemas.microsoft.com/office/drawing/2014/main" id="{38B8E4AD-69E7-355C-7ACB-752C7185D14B}"/>
                  </a:ext>
                </a:extLst>
              </p:cNvPr>
              <p:cNvSpPr/>
              <p:nvPr/>
            </p:nvSpPr>
            <p:spPr>
              <a:xfrm>
                <a:off x="-6592925" y="3445025"/>
                <a:ext cx="198875" cy="409000"/>
              </a:xfrm>
              <a:custGeom>
                <a:avLst/>
                <a:gdLst/>
                <a:ahLst/>
                <a:cxnLst/>
                <a:rect l="l" t="t" r="r" b="b"/>
                <a:pathLst>
                  <a:path w="7955" h="16360" extrusionOk="0">
                    <a:moveTo>
                      <a:pt x="6707" y="0"/>
                    </a:moveTo>
                    <a:lnTo>
                      <a:pt x="0" y="15831"/>
                    </a:lnTo>
                    <a:lnTo>
                      <a:pt x="1248" y="16360"/>
                    </a:lnTo>
                    <a:lnTo>
                      <a:pt x="7955" y="529"/>
                    </a:lnTo>
                    <a:lnTo>
                      <a:pt x="6707" y="0"/>
                    </a:lnTo>
                    <a:close/>
                  </a:path>
                </a:pathLst>
              </a:custGeom>
              <a:solidFill>
                <a:srgbClr val="17485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92" name="Google Shape;1309;p62">
                <a:extLst>
                  <a:ext uri="{FF2B5EF4-FFF2-40B4-BE49-F238E27FC236}">
                    <a16:creationId xmlns="" xmlns:a16="http://schemas.microsoft.com/office/drawing/2014/main" id="{8D5CAED4-F580-AD07-036A-9DD4FB32E089}"/>
                  </a:ext>
                </a:extLst>
              </p:cNvPr>
              <p:cNvSpPr/>
              <p:nvPr/>
            </p:nvSpPr>
            <p:spPr>
              <a:xfrm>
                <a:off x="-6804500" y="3703725"/>
                <a:ext cx="351925" cy="540250"/>
              </a:xfrm>
              <a:custGeom>
                <a:avLst/>
                <a:gdLst/>
                <a:ahLst/>
                <a:cxnLst/>
                <a:rect l="l" t="t" r="r" b="b"/>
                <a:pathLst>
                  <a:path w="14077" h="21610" extrusionOk="0">
                    <a:moveTo>
                      <a:pt x="10154" y="0"/>
                    </a:moveTo>
                    <a:cubicBezTo>
                      <a:pt x="8809" y="0"/>
                      <a:pt x="7529" y="791"/>
                      <a:pt x="6972" y="2108"/>
                    </a:cubicBezTo>
                    <a:lnTo>
                      <a:pt x="743" y="16807"/>
                    </a:lnTo>
                    <a:cubicBezTo>
                      <a:pt x="1" y="18564"/>
                      <a:pt x="820" y="20591"/>
                      <a:pt x="2576" y="21335"/>
                    </a:cubicBezTo>
                    <a:cubicBezTo>
                      <a:pt x="3016" y="21521"/>
                      <a:pt x="3473" y="21610"/>
                      <a:pt x="3923" y="21610"/>
                    </a:cubicBezTo>
                    <a:cubicBezTo>
                      <a:pt x="5268" y="21610"/>
                      <a:pt x="6546" y="20819"/>
                      <a:pt x="7104" y="19503"/>
                    </a:cubicBezTo>
                    <a:lnTo>
                      <a:pt x="13331" y="4802"/>
                    </a:lnTo>
                    <a:cubicBezTo>
                      <a:pt x="14076" y="3046"/>
                      <a:pt x="13256" y="1018"/>
                      <a:pt x="11500" y="275"/>
                    </a:cubicBezTo>
                    <a:cubicBezTo>
                      <a:pt x="11060" y="88"/>
                      <a:pt x="10603" y="0"/>
                      <a:pt x="10154" y="0"/>
                    </a:cubicBezTo>
                    <a:close/>
                  </a:path>
                </a:pathLst>
              </a:custGeom>
              <a:solidFill>
                <a:srgbClr val="AB99E2"/>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93" name="Google Shape;1310;p62">
                <a:extLst>
                  <a:ext uri="{FF2B5EF4-FFF2-40B4-BE49-F238E27FC236}">
                    <a16:creationId xmlns="" xmlns:a16="http://schemas.microsoft.com/office/drawing/2014/main" id="{2B1B0F50-C017-8DA7-4019-70820AB3F163}"/>
                  </a:ext>
                </a:extLst>
              </p:cNvPr>
              <p:cNvSpPr/>
              <p:nvPr/>
            </p:nvSpPr>
            <p:spPr>
              <a:xfrm>
                <a:off x="-6680550" y="2626475"/>
                <a:ext cx="875025" cy="875000"/>
              </a:xfrm>
              <a:custGeom>
                <a:avLst/>
                <a:gdLst/>
                <a:ahLst/>
                <a:cxnLst/>
                <a:rect l="l" t="t" r="r" b="b"/>
                <a:pathLst>
                  <a:path w="35001" h="35000" fill="none" extrusionOk="0">
                    <a:moveTo>
                      <a:pt x="29875" y="5126"/>
                    </a:moveTo>
                    <a:cubicBezTo>
                      <a:pt x="33156" y="8406"/>
                      <a:pt x="35000" y="12859"/>
                      <a:pt x="35000" y="17499"/>
                    </a:cubicBezTo>
                    <a:cubicBezTo>
                      <a:pt x="35000" y="22141"/>
                      <a:pt x="33156" y="26591"/>
                      <a:pt x="29875" y="29874"/>
                    </a:cubicBezTo>
                    <a:cubicBezTo>
                      <a:pt x="26593" y="33156"/>
                      <a:pt x="22142" y="34999"/>
                      <a:pt x="17500" y="34999"/>
                    </a:cubicBezTo>
                    <a:cubicBezTo>
                      <a:pt x="12859" y="34999"/>
                      <a:pt x="8408" y="33156"/>
                      <a:pt x="5126" y="29874"/>
                    </a:cubicBezTo>
                    <a:cubicBezTo>
                      <a:pt x="1845" y="26591"/>
                      <a:pt x="0" y="22141"/>
                      <a:pt x="0" y="17499"/>
                    </a:cubicBezTo>
                    <a:cubicBezTo>
                      <a:pt x="0" y="12859"/>
                      <a:pt x="1845" y="8406"/>
                      <a:pt x="5126" y="5126"/>
                    </a:cubicBezTo>
                    <a:cubicBezTo>
                      <a:pt x="8408" y="1843"/>
                      <a:pt x="12859" y="0"/>
                      <a:pt x="17500" y="0"/>
                    </a:cubicBezTo>
                    <a:cubicBezTo>
                      <a:pt x="22142" y="0"/>
                      <a:pt x="26593" y="1843"/>
                      <a:pt x="29875" y="5126"/>
                    </a:cubicBezTo>
                    <a:close/>
                  </a:path>
                </a:pathLst>
              </a:custGeom>
              <a:solidFill>
                <a:srgbClr val="AB99E2"/>
              </a:solidFill>
              <a:ln w="115975" cap="flat" cmpd="sng">
                <a:solidFill>
                  <a:srgbClr val="AB99E2"/>
                </a:solidFill>
                <a:prstDash val="solid"/>
                <a:miter lim="1280"/>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94" name="Google Shape;1311;p62">
                <a:extLst>
                  <a:ext uri="{FF2B5EF4-FFF2-40B4-BE49-F238E27FC236}">
                    <a16:creationId xmlns="" xmlns:a16="http://schemas.microsoft.com/office/drawing/2014/main" id="{2B9B2492-5CC8-6533-3EE0-3BDA68AEF3BA}"/>
                  </a:ext>
                </a:extLst>
              </p:cNvPr>
              <p:cNvSpPr/>
              <p:nvPr/>
            </p:nvSpPr>
            <p:spPr>
              <a:xfrm>
                <a:off x="-6614175" y="2683100"/>
                <a:ext cx="747075" cy="747100"/>
              </a:xfrm>
              <a:custGeom>
                <a:avLst/>
                <a:gdLst/>
                <a:ahLst/>
                <a:cxnLst/>
                <a:rect l="l" t="t" r="r" b="b"/>
                <a:pathLst>
                  <a:path w="29883" h="29884" extrusionOk="0">
                    <a:moveTo>
                      <a:pt x="14941" y="1"/>
                    </a:moveTo>
                    <a:cubicBezTo>
                      <a:pt x="10980" y="1"/>
                      <a:pt x="7179" y="1575"/>
                      <a:pt x="4377" y="4376"/>
                    </a:cubicBezTo>
                    <a:cubicBezTo>
                      <a:pt x="1575" y="7178"/>
                      <a:pt x="0" y="10979"/>
                      <a:pt x="0" y="14942"/>
                    </a:cubicBezTo>
                    <a:cubicBezTo>
                      <a:pt x="0" y="18904"/>
                      <a:pt x="1575" y="22705"/>
                      <a:pt x="4377" y="25507"/>
                    </a:cubicBezTo>
                    <a:cubicBezTo>
                      <a:pt x="7179" y="28309"/>
                      <a:pt x="10980" y="29883"/>
                      <a:pt x="14941" y="29883"/>
                    </a:cubicBezTo>
                    <a:cubicBezTo>
                      <a:pt x="18905" y="29883"/>
                      <a:pt x="22705" y="28309"/>
                      <a:pt x="25507" y="25507"/>
                    </a:cubicBezTo>
                    <a:cubicBezTo>
                      <a:pt x="28308" y="22705"/>
                      <a:pt x="29883" y="18904"/>
                      <a:pt x="29883" y="14942"/>
                    </a:cubicBezTo>
                    <a:cubicBezTo>
                      <a:pt x="29883" y="10979"/>
                      <a:pt x="28308" y="7178"/>
                      <a:pt x="25507" y="4376"/>
                    </a:cubicBezTo>
                    <a:cubicBezTo>
                      <a:pt x="22705" y="1575"/>
                      <a:pt x="18905" y="1"/>
                      <a:pt x="14941" y="1"/>
                    </a:cubicBezTo>
                    <a:close/>
                  </a:path>
                </a:pathLst>
              </a:custGeom>
              <a:solidFill>
                <a:srgbClr val="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sp>
          <p:nvSpPr>
            <p:cNvPr id="47" name="Google Shape;1312;p62">
              <a:extLst>
                <a:ext uri="{FF2B5EF4-FFF2-40B4-BE49-F238E27FC236}">
                  <a16:creationId xmlns="" xmlns:a16="http://schemas.microsoft.com/office/drawing/2014/main" id="{13AC03A8-0D40-458A-DA8B-470FFE070A82}"/>
                </a:ext>
              </a:extLst>
            </p:cNvPr>
            <p:cNvSpPr/>
            <p:nvPr/>
          </p:nvSpPr>
          <p:spPr>
            <a:xfrm flipH="1">
              <a:off x="4725357" y="3316856"/>
              <a:ext cx="1308350" cy="1022150"/>
            </a:xfrm>
            <a:custGeom>
              <a:avLst/>
              <a:gdLst/>
              <a:ahLst/>
              <a:cxnLst/>
              <a:rect l="l" t="t" r="r" b="b"/>
              <a:pathLst>
                <a:path w="74117" h="57904" extrusionOk="0">
                  <a:moveTo>
                    <a:pt x="73374" y="1"/>
                  </a:moveTo>
                  <a:lnTo>
                    <a:pt x="1" y="41617"/>
                  </a:lnTo>
                  <a:lnTo>
                    <a:pt x="797" y="57903"/>
                  </a:lnTo>
                  <a:lnTo>
                    <a:pt x="74117" y="15190"/>
                  </a:lnTo>
                  <a:lnTo>
                    <a:pt x="73374" y="1"/>
                  </a:lnTo>
                  <a:close/>
                </a:path>
              </a:pathLst>
            </a:custGeom>
            <a:solidFill>
              <a:srgbClr val="F6B26B"/>
            </a:solidFill>
            <a:ln w="9525" cap="flat" cmpd="sng">
              <a:solidFill>
                <a:srgbClr val="F6B26B"/>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8" name="Google Shape;1313;p62">
              <a:extLst>
                <a:ext uri="{FF2B5EF4-FFF2-40B4-BE49-F238E27FC236}">
                  <a16:creationId xmlns="" xmlns:a16="http://schemas.microsoft.com/office/drawing/2014/main" id="{A3CD8F1E-84CA-3279-BD8E-56157CA76E3F}"/>
                </a:ext>
              </a:extLst>
            </p:cNvPr>
            <p:cNvSpPr/>
            <p:nvPr/>
          </p:nvSpPr>
          <p:spPr>
            <a:xfrm flipH="1">
              <a:off x="4738456" y="3010197"/>
              <a:ext cx="2636171" cy="1041303"/>
            </a:xfrm>
            <a:custGeom>
              <a:avLst/>
              <a:gdLst/>
              <a:ahLst/>
              <a:cxnLst/>
              <a:rect l="l" t="t" r="r" b="b"/>
              <a:pathLst>
                <a:path w="149337" h="58989" extrusionOk="0">
                  <a:moveTo>
                    <a:pt x="81292" y="1"/>
                  </a:moveTo>
                  <a:lnTo>
                    <a:pt x="1" y="35523"/>
                  </a:lnTo>
                  <a:lnTo>
                    <a:pt x="75963" y="58989"/>
                  </a:lnTo>
                  <a:lnTo>
                    <a:pt x="149336" y="17373"/>
                  </a:lnTo>
                  <a:lnTo>
                    <a:pt x="81292" y="1"/>
                  </a:lnTo>
                  <a:close/>
                </a:path>
              </a:pathLst>
            </a:custGeom>
            <a:solidFill>
              <a:srgbClr val="F6B26B"/>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9" name="Google Shape;1314;p62">
              <a:extLst>
                <a:ext uri="{FF2B5EF4-FFF2-40B4-BE49-F238E27FC236}">
                  <a16:creationId xmlns="" xmlns:a16="http://schemas.microsoft.com/office/drawing/2014/main" id="{1704C337-C05C-CEC1-2097-7A45C07BF298}"/>
                </a:ext>
              </a:extLst>
            </p:cNvPr>
            <p:cNvSpPr/>
            <p:nvPr/>
          </p:nvSpPr>
          <p:spPr>
            <a:xfrm flipH="1">
              <a:off x="6019798" y="3637267"/>
              <a:ext cx="1354829" cy="698509"/>
            </a:xfrm>
            <a:custGeom>
              <a:avLst/>
              <a:gdLst/>
              <a:ahLst/>
              <a:cxnLst/>
              <a:rect l="l" t="t" r="r" b="b"/>
              <a:pathLst>
                <a:path w="76750" h="39570" extrusionOk="0">
                  <a:moveTo>
                    <a:pt x="1" y="0"/>
                  </a:moveTo>
                  <a:lnTo>
                    <a:pt x="788" y="16105"/>
                  </a:lnTo>
                  <a:lnTo>
                    <a:pt x="76750" y="39569"/>
                  </a:lnTo>
                  <a:lnTo>
                    <a:pt x="75963" y="23466"/>
                  </a:lnTo>
                  <a:lnTo>
                    <a:pt x="1" y="0"/>
                  </a:lnTo>
                  <a:close/>
                </a:path>
              </a:pathLst>
            </a:custGeom>
            <a:solidFill>
              <a:srgbClr val="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0" name="Google Shape;1315;p62">
              <a:extLst>
                <a:ext uri="{FF2B5EF4-FFF2-40B4-BE49-F238E27FC236}">
                  <a16:creationId xmlns="" xmlns:a16="http://schemas.microsoft.com/office/drawing/2014/main" id="{61191B87-19D9-77F0-E7D7-778084A5E044}"/>
                </a:ext>
              </a:extLst>
            </p:cNvPr>
            <p:cNvSpPr/>
            <p:nvPr/>
          </p:nvSpPr>
          <p:spPr>
            <a:xfrm flipH="1">
              <a:off x="6032260" y="3637267"/>
              <a:ext cx="1342367" cy="443290"/>
            </a:xfrm>
            <a:custGeom>
              <a:avLst/>
              <a:gdLst/>
              <a:ahLst/>
              <a:cxnLst/>
              <a:rect l="l" t="t" r="r" b="b"/>
              <a:pathLst>
                <a:path w="76044" h="25112" extrusionOk="0">
                  <a:moveTo>
                    <a:pt x="1" y="0"/>
                  </a:moveTo>
                  <a:lnTo>
                    <a:pt x="82" y="1648"/>
                  </a:lnTo>
                  <a:lnTo>
                    <a:pt x="76043" y="25112"/>
                  </a:lnTo>
                  <a:lnTo>
                    <a:pt x="75963" y="23466"/>
                  </a:lnTo>
                  <a:lnTo>
                    <a:pt x="1" y="0"/>
                  </a:lnTo>
                  <a:close/>
                </a:path>
              </a:pathLst>
            </a:custGeom>
            <a:solidFill>
              <a:srgbClr val="F6B26B"/>
            </a:solidFill>
            <a:ln w="9525" cap="flat" cmpd="sng">
              <a:solidFill>
                <a:srgbClr val="F6B26B"/>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1" name="Google Shape;1316;p62">
              <a:extLst>
                <a:ext uri="{FF2B5EF4-FFF2-40B4-BE49-F238E27FC236}">
                  <a16:creationId xmlns="" xmlns:a16="http://schemas.microsoft.com/office/drawing/2014/main" id="{D9FFBACE-9F0A-4AA1-D3FB-FF0EB9F52B7E}"/>
                </a:ext>
              </a:extLst>
            </p:cNvPr>
            <p:cNvSpPr/>
            <p:nvPr/>
          </p:nvSpPr>
          <p:spPr>
            <a:xfrm flipH="1">
              <a:off x="6019639" y="3895699"/>
              <a:ext cx="1342349" cy="443307"/>
            </a:xfrm>
            <a:custGeom>
              <a:avLst/>
              <a:gdLst/>
              <a:ahLst/>
              <a:cxnLst/>
              <a:rect l="l" t="t" r="r" b="b"/>
              <a:pathLst>
                <a:path w="76043" h="25113" extrusionOk="0">
                  <a:moveTo>
                    <a:pt x="1" y="1"/>
                  </a:moveTo>
                  <a:lnTo>
                    <a:pt x="81" y="1647"/>
                  </a:lnTo>
                  <a:lnTo>
                    <a:pt x="76043" y="25112"/>
                  </a:lnTo>
                  <a:lnTo>
                    <a:pt x="75962" y="23465"/>
                  </a:lnTo>
                  <a:lnTo>
                    <a:pt x="1" y="1"/>
                  </a:lnTo>
                  <a:close/>
                </a:path>
              </a:pathLst>
            </a:custGeom>
            <a:solidFill>
              <a:srgbClr val="F6B26B"/>
            </a:solidFill>
            <a:ln w="9525" cap="flat" cmpd="sng">
              <a:solidFill>
                <a:srgbClr val="F6B26B"/>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2" name="Google Shape;1317;p62">
              <a:extLst>
                <a:ext uri="{FF2B5EF4-FFF2-40B4-BE49-F238E27FC236}">
                  <a16:creationId xmlns="" xmlns:a16="http://schemas.microsoft.com/office/drawing/2014/main" id="{69E54595-51C7-4D8D-FF22-E66BAE956E7F}"/>
                </a:ext>
              </a:extLst>
            </p:cNvPr>
            <p:cNvSpPr/>
            <p:nvPr/>
          </p:nvSpPr>
          <p:spPr>
            <a:xfrm flipH="1">
              <a:off x="7149134" y="3789661"/>
              <a:ext cx="98766" cy="109251"/>
            </a:xfrm>
            <a:custGeom>
              <a:avLst/>
              <a:gdLst/>
              <a:ahLst/>
              <a:cxnLst/>
              <a:rect l="l" t="t" r="r" b="b"/>
              <a:pathLst>
                <a:path w="5595" h="6189" extrusionOk="0">
                  <a:moveTo>
                    <a:pt x="1" y="0"/>
                  </a:moveTo>
                  <a:lnTo>
                    <a:pt x="230" y="4575"/>
                  </a:lnTo>
                  <a:lnTo>
                    <a:pt x="2798" y="3094"/>
                  </a:lnTo>
                  <a:lnTo>
                    <a:pt x="5595" y="6188"/>
                  </a:lnTo>
                  <a:lnTo>
                    <a:pt x="5373" y="1659"/>
                  </a:lnTo>
                  <a:lnTo>
                    <a:pt x="1" y="0"/>
                  </a:lnTo>
                  <a:close/>
                </a:path>
              </a:pathLst>
            </a:custGeom>
            <a:solidFill>
              <a:srgbClr val="8F3B14"/>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3" name="Google Shape;1318;p62">
              <a:extLst>
                <a:ext uri="{FF2B5EF4-FFF2-40B4-BE49-F238E27FC236}">
                  <a16:creationId xmlns="" xmlns:a16="http://schemas.microsoft.com/office/drawing/2014/main" id="{ADC22A22-E075-F5AC-70F4-A33CA82DE3D3}"/>
                </a:ext>
              </a:extLst>
            </p:cNvPr>
            <p:cNvSpPr/>
            <p:nvPr/>
          </p:nvSpPr>
          <p:spPr>
            <a:xfrm flipH="1">
              <a:off x="4904702" y="2997275"/>
              <a:ext cx="1164023" cy="883402"/>
            </a:xfrm>
            <a:custGeom>
              <a:avLst/>
              <a:gdLst/>
              <a:ahLst/>
              <a:cxnLst/>
              <a:rect l="l" t="t" r="r" b="b"/>
              <a:pathLst>
                <a:path w="65002" h="50044" extrusionOk="0">
                  <a:moveTo>
                    <a:pt x="64383" y="0"/>
                  </a:moveTo>
                  <a:lnTo>
                    <a:pt x="1" y="35979"/>
                  </a:lnTo>
                  <a:lnTo>
                    <a:pt x="688" y="50043"/>
                  </a:lnTo>
                  <a:lnTo>
                    <a:pt x="65001" y="12643"/>
                  </a:lnTo>
                  <a:lnTo>
                    <a:pt x="64383" y="0"/>
                  </a:lnTo>
                  <a:close/>
                </a:path>
              </a:pathLst>
            </a:custGeom>
            <a:solidFill>
              <a:srgbClr val="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4" name="Google Shape;1319;p62">
              <a:extLst>
                <a:ext uri="{FF2B5EF4-FFF2-40B4-BE49-F238E27FC236}">
                  <a16:creationId xmlns="" xmlns:a16="http://schemas.microsoft.com/office/drawing/2014/main" id="{F0CF9284-88DE-1110-90D5-2A4363A1B27C}"/>
                </a:ext>
              </a:extLst>
            </p:cNvPr>
            <p:cNvSpPr/>
            <p:nvPr/>
          </p:nvSpPr>
          <p:spPr>
            <a:xfrm flipH="1">
              <a:off x="4914486" y="2997275"/>
              <a:ext cx="1137598" cy="660927"/>
            </a:xfrm>
            <a:custGeom>
              <a:avLst/>
              <a:gdLst/>
              <a:ahLst/>
              <a:cxnLst/>
              <a:rect l="l" t="t" r="r" b="b"/>
              <a:pathLst>
                <a:path w="64444" h="37441" extrusionOk="0">
                  <a:moveTo>
                    <a:pt x="64383" y="0"/>
                  </a:moveTo>
                  <a:lnTo>
                    <a:pt x="1" y="35979"/>
                  </a:lnTo>
                  <a:lnTo>
                    <a:pt x="73" y="37441"/>
                  </a:lnTo>
                  <a:lnTo>
                    <a:pt x="64443" y="1225"/>
                  </a:lnTo>
                  <a:lnTo>
                    <a:pt x="64383" y="0"/>
                  </a:lnTo>
                  <a:close/>
                </a:path>
              </a:pathLst>
            </a:custGeom>
            <a:solidFill>
              <a:srgbClr val="41966F"/>
            </a:solidFill>
            <a:ln w="9525" cap="flat" cmpd="sng">
              <a:solidFill>
                <a:srgbClr val="41966F"/>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5" name="Google Shape;1320;p62">
              <a:extLst>
                <a:ext uri="{FF2B5EF4-FFF2-40B4-BE49-F238E27FC236}">
                  <a16:creationId xmlns="" xmlns:a16="http://schemas.microsoft.com/office/drawing/2014/main" id="{10F491DF-C111-57FF-0890-021F232E6D56}"/>
                </a:ext>
              </a:extLst>
            </p:cNvPr>
            <p:cNvSpPr/>
            <p:nvPr/>
          </p:nvSpPr>
          <p:spPr>
            <a:xfrm flipH="1">
              <a:off x="4903842" y="3214860"/>
              <a:ext cx="1137192" cy="669295"/>
            </a:xfrm>
            <a:custGeom>
              <a:avLst/>
              <a:gdLst/>
              <a:ahLst/>
              <a:cxnLst/>
              <a:rect l="l" t="t" r="r" b="b"/>
              <a:pathLst>
                <a:path w="64421" h="37915" extrusionOk="0">
                  <a:moveTo>
                    <a:pt x="64360" y="0"/>
                  </a:moveTo>
                  <a:lnTo>
                    <a:pt x="1" y="36452"/>
                  </a:lnTo>
                  <a:lnTo>
                    <a:pt x="73" y="37914"/>
                  </a:lnTo>
                  <a:lnTo>
                    <a:pt x="64420" y="1225"/>
                  </a:lnTo>
                  <a:lnTo>
                    <a:pt x="64360" y="0"/>
                  </a:lnTo>
                  <a:close/>
                </a:path>
              </a:pathLst>
            </a:custGeom>
            <a:solidFill>
              <a:srgbClr val="41966F"/>
            </a:solidFill>
            <a:ln w="9525" cap="flat" cmpd="sng">
              <a:solidFill>
                <a:srgbClr val="41966F"/>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6" name="Google Shape;1321;p62">
              <a:extLst>
                <a:ext uri="{FF2B5EF4-FFF2-40B4-BE49-F238E27FC236}">
                  <a16:creationId xmlns="" xmlns:a16="http://schemas.microsoft.com/office/drawing/2014/main" id="{7F783041-06BA-FEF7-9BCA-9C35E033037F}"/>
                </a:ext>
              </a:extLst>
            </p:cNvPr>
            <p:cNvSpPr/>
            <p:nvPr/>
          </p:nvSpPr>
          <p:spPr>
            <a:xfrm flipH="1">
              <a:off x="4915545" y="2733212"/>
              <a:ext cx="2299379" cy="899183"/>
            </a:xfrm>
            <a:custGeom>
              <a:avLst/>
              <a:gdLst/>
              <a:ahLst/>
              <a:cxnLst/>
              <a:rect l="l" t="t" r="r" b="b"/>
              <a:pathLst>
                <a:path w="130258" h="50938" extrusionOk="0">
                  <a:moveTo>
                    <a:pt x="70477" y="0"/>
                  </a:moveTo>
                  <a:lnTo>
                    <a:pt x="0" y="30763"/>
                  </a:lnTo>
                  <a:lnTo>
                    <a:pt x="3067" y="34896"/>
                  </a:lnTo>
                  <a:lnTo>
                    <a:pt x="2913" y="31738"/>
                  </a:lnTo>
                  <a:lnTo>
                    <a:pt x="65875" y="50938"/>
                  </a:lnTo>
                  <a:lnTo>
                    <a:pt x="130257" y="14959"/>
                  </a:lnTo>
                  <a:lnTo>
                    <a:pt x="70477" y="0"/>
                  </a:lnTo>
                  <a:close/>
                </a:path>
              </a:pathLst>
            </a:custGeom>
            <a:solidFill>
              <a:srgbClr val="6BC29A"/>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7" name="Google Shape;1322;p62">
              <a:extLst>
                <a:ext uri="{FF2B5EF4-FFF2-40B4-BE49-F238E27FC236}">
                  <a16:creationId xmlns="" xmlns:a16="http://schemas.microsoft.com/office/drawing/2014/main" id="{BE11A2F2-98CE-F3B6-735C-0B123F857E18}"/>
                </a:ext>
              </a:extLst>
            </p:cNvPr>
            <p:cNvSpPr/>
            <p:nvPr/>
          </p:nvSpPr>
          <p:spPr>
            <a:xfrm flipH="1">
              <a:off x="6039974" y="3296397"/>
              <a:ext cx="1168066" cy="585480"/>
            </a:xfrm>
            <a:custGeom>
              <a:avLst/>
              <a:gdLst/>
              <a:ahLst/>
              <a:cxnLst/>
              <a:rect l="l" t="t" r="r" b="b"/>
              <a:pathLst>
                <a:path w="66170" h="33167" extrusionOk="0">
                  <a:moveTo>
                    <a:pt x="2444" y="1"/>
                  </a:moveTo>
                  <a:cubicBezTo>
                    <a:pt x="1136" y="1"/>
                    <a:pt x="0" y="1012"/>
                    <a:pt x="64" y="2314"/>
                  </a:cubicBezTo>
                  <a:lnTo>
                    <a:pt x="512" y="11482"/>
                  </a:lnTo>
                  <a:cubicBezTo>
                    <a:pt x="556" y="12399"/>
                    <a:pt x="1205" y="13195"/>
                    <a:pt x="2145" y="13484"/>
                  </a:cubicBezTo>
                  <a:lnTo>
                    <a:pt x="65818" y="33153"/>
                  </a:lnTo>
                  <a:cubicBezTo>
                    <a:pt x="65846" y="33162"/>
                    <a:pt x="65875" y="33166"/>
                    <a:pt x="65903" y="33166"/>
                  </a:cubicBezTo>
                  <a:cubicBezTo>
                    <a:pt x="66046" y="33166"/>
                    <a:pt x="66170" y="33055"/>
                    <a:pt x="66163" y="32911"/>
                  </a:cubicBezTo>
                  <a:lnTo>
                    <a:pt x="65500" y="19359"/>
                  </a:lnTo>
                  <a:lnTo>
                    <a:pt x="3205" y="116"/>
                  </a:lnTo>
                  <a:cubicBezTo>
                    <a:pt x="2950" y="38"/>
                    <a:pt x="2693" y="1"/>
                    <a:pt x="244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8" name="Google Shape;1323;p62">
              <a:extLst>
                <a:ext uri="{FF2B5EF4-FFF2-40B4-BE49-F238E27FC236}">
                  <a16:creationId xmlns="" xmlns:a16="http://schemas.microsoft.com/office/drawing/2014/main" id="{7E739757-3D5F-E86F-A89C-989A5A5CE7E2}"/>
                </a:ext>
              </a:extLst>
            </p:cNvPr>
            <p:cNvSpPr/>
            <p:nvPr/>
          </p:nvSpPr>
          <p:spPr>
            <a:xfrm flipH="1">
              <a:off x="6135351" y="3645758"/>
              <a:ext cx="85297" cy="159367"/>
            </a:xfrm>
            <a:custGeom>
              <a:avLst/>
              <a:gdLst/>
              <a:ahLst/>
              <a:cxnLst/>
              <a:rect l="l" t="t" r="r" b="b"/>
              <a:pathLst>
                <a:path w="4832" h="9028" extrusionOk="0">
                  <a:moveTo>
                    <a:pt x="1" y="0"/>
                  </a:moveTo>
                  <a:lnTo>
                    <a:pt x="199" y="7635"/>
                  </a:lnTo>
                  <a:lnTo>
                    <a:pt x="2416" y="6356"/>
                  </a:lnTo>
                  <a:lnTo>
                    <a:pt x="4832" y="9028"/>
                  </a:lnTo>
                  <a:lnTo>
                    <a:pt x="4641" y="1432"/>
                  </a:lnTo>
                  <a:lnTo>
                    <a:pt x="1" y="0"/>
                  </a:lnTo>
                  <a:close/>
                </a:path>
              </a:pathLst>
            </a:custGeom>
            <a:solidFill>
              <a:srgbClr val="E0666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9" name="Google Shape;1324;p62">
              <a:extLst>
                <a:ext uri="{FF2B5EF4-FFF2-40B4-BE49-F238E27FC236}">
                  <a16:creationId xmlns="" xmlns:a16="http://schemas.microsoft.com/office/drawing/2014/main" id="{004ABE22-D44E-37E3-BB1C-D931BFAC2E2A}"/>
                </a:ext>
              </a:extLst>
            </p:cNvPr>
            <p:cNvSpPr/>
            <p:nvPr/>
          </p:nvSpPr>
          <p:spPr>
            <a:xfrm flipH="1">
              <a:off x="7109363" y="3276255"/>
              <a:ext cx="105562" cy="275838"/>
            </a:xfrm>
            <a:custGeom>
              <a:avLst/>
              <a:gdLst/>
              <a:ahLst/>
              <a:cxnLst/>
              <a:rect l="l" t="t" r="r" b="b"/>
              <a:pathLst>
                <a:path w="5980" h="15626" extrusionOk="0">
                  <a:moveTo>
                    <a:pt x="0" y="0"/>
                  </a:moveTo>
                  <a:lnTo>
                    <a:pt x="685" y="14003"/>
                  </a:lnTo>
                  <a:lnTo>
                    <a:pt x="5980" y="15625"/>
                  </a:lnTo>
                  <a:lnTo>
                    <a:pt x="5980" y="15625"/>
                  </a:lnTo>
                  <a:lnTo>
                    <a:pt x="5295" y="1622"/>
                  </a:lnTo>
                  <a:lnTo>
                    <a:pt x="0" y="0"/>
                  </a:lnTo>
                  <a:close/>
                </a:path>
              </a:pathLst>
            </a:custGeom>
            <a:solidFill>
              <a:srgbClr val="4C7ED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0" name="Google Shape;1325;p62">
              <a:extLst>
                <a:ext uri="{FF2B5EF4-FFF2-40B4-BE49-F238E27FC236}">
                  <a16:creationId xmlns="" xmlns:a16="http://schemas.microsoft.com/office/drawing/2014/main" id="{CF9B262A-51CA-E60E-99AD-A06CB98D0E6D}"/>
                </a:ext>
              </a:extLst>
            </p:cNvPr>
            <p:cNvSpPr/>
            <p:nvPr/>
          </p:nvSpPr>
          <p:spPr>
            <a:xfrm flipH="1">
              <a:off x="7182762" y="3276255"/>
              <a:ext cx="32163" cy="253825"/>
            </a:xfrm>
            <a:custGeom>
              <a:avLst/>
              <a:gdLst/>
              <a:ahLst/>
              <a:cxnLst/>
              <a:rect l="l" t="t" r="r" b="b"/>
              <a:pathLst>
                <a:path w="1822" h="14379" extrusionOk="0">
                  <a:moveTo>
                    <a:pt x="0" y="0"/>
                  </a:moveTo>
                  <a:lnTo>
                    <a:pt x="685" y="14003"/>
                  </a:lnTo>
                  <a:lnTo>
                    <a:pt x="1822" y="14378"/>
                  </a:lnTo>
                  <a:lnTo>
                    <a:pt x="1137" y="375"/>
                  </a:lnTo>
                  <a:lnTo>
                    <a:pt x="0" y="0"/>
                  </a:lnTo>
                  <a:close/>
                </a:path>
              </a:pathLst>
            </a:custGeom>
            <a:solidFill>
              <a:srgbClr val="4C7ED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1" name="Google Shape;1326;p62">
              <a:extLst>
                <a:ext uri="{FF2B5EF4-FFF2-40B4-BE49-F238E27FC236}">
                  <a16:creationId xmlns="" xmlns:a16="http://schemas.microsoft.com/office/drawing/2014/main" id="{5D39E9CF-478A-BAA6-4777-92E5A4DEA37B}"/>
                </a:ext>
              </a:extLst>
            </p:cNvPr>
            <p:cNvSpPr/>
            <p:nvPr/>
          </p:nvSpPr>
          <p:spPr>
            <a:xfrm flipH="1">
              <a:off x="6050831" y="3276255"/>
              <a:ext cx="1164094" cy="381241"/>
            </a:xfrm>
            <a:custGeom>
              <a:avLst/>
              <a:gdLst/>
              <a:ahLst/>
              <a:cxnLst/>
              <a:rect l="l" t="t" r="r" b="b"/>
              <a:pathLst>
                <a:path w="65945" h="21597" extrusionOk="0">
                  <a:moveTo>
                    <a:pt x="0" y="0"/>
                  </a:moveTo>
                  <a:lnTo>
                    <a:pt x="71" y="1423"/>
                  </a:lnTo>
                  <a:lnTo>
                    <a:pt x="65944" y="21597"/>
                  </a:lnTo>
                  <a:lnTo>
                    <a:pt x="65875" y="20175"/>
                  </a:lnTo>
                  <a:lnTo>
                    <a:pt x="0" y="0"/>
                  </a:lnTo>
                  <a:close/>
                </a:path>
              </a:pathLst>
            </a:custGeom>
            <a:solidFill>
              <a:srgbClr val="41966F"/>
            </a:solidFill>
            <a:ln w="9525" cap="flat" cmpd="sng">
              <a:solidFill>
                <a:srgbClr val="41966F"/>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2" name="Google Shape;1327;p62">
              <a:extLst>
                <a:ext uri="{FF2B5EF4-FFF2-40B4-BE49-F238E27FC236}">
                  <a16:creationId xmlns="" xmlns:a16="http://schemas.microsoft.com/office/drawing/2014/main" id="{D5DFF9B3-1FA5-68A2-BAF6-057D20413FB5}"/>
                </a:ext>
              </a:extLst>
            </p:cNvPr>
            <p:cNvSpPr/>
            <p:nvPr/>
          </p:nvSpPr>
          <p:spPr>
            <a:xfrm flipH="1">
              <a:off x="6039198" y="3500160"/>
              <a:ext cx="1165312" cy="383606"/>
            </a:xfrm>
            <a:custGeom>
              <a:avLst/>
              <a:gdLst/>
              <a:ahLst/>
              <a:cxnLst/>
              <a:rect l="l" t="t" r="r" b="b"/>
              <a:pathLst>
                <a:path w="66014" h="21731" extrusionOk="0">
                  <a:moveTo>
                    <a:pt x="0" y="1"/>
                  </a:moveTo>
                  <a:lnTo>
                    <a:pt x="76" y="1344"/>
                  </a:lnTo>
                  <a:lnTo>
                    <a:pt x="66013" y="21730"/>
                  </a:lnTo>
                  <a:lnTo>
                    <a:pt x="65944" y="20310"/>
                  </a:lnTo>
                  <a:lnTo>
                    <a:pt x="0" y="1"/>
                  </a:lnTo>
                  <a:close/>
                </a:path>
              </a:pathLst>
            </a:custGeom>
            <a:solidFill>
              <a:srgbClr val="41966F"/>
            </a:solidFill>
            <a:ln w="9525" cap="flat" cmpd="sng">
              <a:solidFill>
                <a:srgbClr val="41966F"/>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3" name="Google Shape;1328;p62">
              <a:extLst>
                <a:ext uri="{FF2B5EF4-FFF2-40B4-BE49-F238E27FC236}">
                  <a16:creationId xmlns="" xmlns:a16="http://schemas.microsoft.com/office/drawing/2014/main" id="{50DEC086-4DC9-DDEB-EBC5-E237B8A5BA5C}"/>
                </a:ext>
              </a:extLst>
            </p:cNvPr>
            <p:cNvSpPr/>
            <p:nvPr/>
          </p:nvSpPr>
          <p:spPr>
            <a:xfrm flipH="1">
              <a:off x="6460757" y="2573633"/>
              <a:ext cx="1912772" cy="1525141"/>
            </a:xfrm>
            <a:custGeom>
              <a:avLst/>
              <a:gdLst/>
              <a:ahLst/>
              <a:cxnLst/>
              <a:rect l="l" t="t" r="r" b="b"/>
              <a:pathLst>
                <a:path w="108357" h="86398" extrusionOk="0">
                  <a:moveTo>
                    <a:pt x="85435" y="0"/>
                  </a:moveTo>
                  <a:lnTo>
                    <a:pt x="0" y="49920"/>
                  </a:lnTo>
                  <a:lnTo>
                    <a:pt x="21988" y="82187"/>
                  </a:lnTo>
                  <a:cubicBezTo>
                    <a:pt x="23831" y="84783"/>
                    <a:pt x="28955" y="86397"/>
                    <a:pt x="36014" y="86397"/>
                  </a:cubicBezTo>
                  <a:cubicBezTo>
                    <a:pt x="45881" y="86397"/>
                    <a:pt x="59529" y="83243"/>
                    <a:pt x="73280" y="75208"/>
                  </a:cubicBezTo>
                  <a:cubicBezTo>
                    <a:pt x="84589" y="68602"/>
                    <a:pt x="93598" y="59338"/>
                    <a:pt x="99429" y="50829"/>
                  </a:cubicBezTo>
                  <a:cubicBezTo>
                    <a:pt x="105764" y="41590"/>
                    <a:pt x="108356" y="33247"/>
                    <a:pt x="106084" y="30154"/>
                  </a:cubicBezTo>
                  <a:cubicBezTo>
                    <a:pt x="105917" y="29929"/>
                    <a:pt x="85435" y="0"/>
                    <a:pt x="85435" y="0"/>
                  </a:cubicBezTo>
                  <a:close/>
                </a:path>
              </a:pathLst>
            </a:custGeom>
            <a:solidFill>
              <a:srgbClr val="17485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4" name="Google Shape;1329;p62">
              <a:extLst>
                <a:ext uri="{FF2B5EF4-FFF2-40B4-BE49-F238E27FC236}">
                  <a16:creationId xmlns="" xmlns:a16="http://schemas.microsoft.com/office/drawing/2014/main" id="{235DA41E-375C-F72B-7F4D-39618F642D94}"/>
                </a:ext>
              </a:extLst>
            </p:cNvPr>
            <p:cNvSpPr/>
            <p:nvPr/>
          </p:nvSpPr>
          <p:spPr>
            <a:xfrm flipH="1">
              <a:off x="6532832" y="2300513"/>
              <a:ext cx="867744" cy="1176592"/>
            </a:xfrm>
            <a:custGeom>
              <a:avLst/>
              <a:gdLst/>
              <a:ahLst/>
              <a:cxnLst/>
              <a:rect l="l" t="t" r="r" b="b"/>
              <a:pathLst>
                <a:path w="49157" h="66653" extrusionOk="0">
                  <a:moveTo>
                    <a:pt x="46795" y="1"/>
                  </a:moveTo>
                  <a:lnTo>
                    <a:pt x="0" y="62991"/>
                  </a:lnTo>
                  <a:lnTo>
                    <a:pt x="2496" y="66653"/>
                  </a:lnTo>
                  <a:lnTo>
                    <a:pt x="49157" y="3467"/>
                  </a:lnTo>
                  <a:lnTo>
                    <a:pt x="46795" y="1"/>
                  </a:lnTo>
                  <a:close/>
                </a:path>
              </a:pathLst>
            </a:custGeom>
            <a:solidFill>
              <a:srgbClr val="103440"/>
            </a:solidFill>
            <a:ln w="9525" cap="flat" cmpd="sng">
              <a:solidFill>
                <a:srgbClr val="10344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5" name="Google Shape;1330;p62">
              <a:extLst>
                <a:ext uri="{FF2B5EF4-FFF2-40B4-BE49-F238E27FC236}">
                  <a16:creationId xmlns="" xmlns:a16="http://schemas.microsoft.com/office/drawing/2014/main" id="{968B989C-879A-9FC3-B36A-6787118D25E3}"/>
                </a:ext>
              </a:extLst>
            </p:cNvPr>
            <p:cNvSpPr/>
            <p:nvPr/>
          </p:nvSpPr>
          <p:spPr>
            <a:xfrm flipH="1">
              <a:off x="6574492" y="2300513"/>
              <a:ext cx="2114046" cy="1398290"/>
            </a:xfrm>
            <a:custGeom>
              <a:avLst/>
              <a:gdLst/>
              <a:ahLst/>
              <a:cxnLst/>
              <a:rect l="l" t="t" r="r" b="b"/>
              <a:pathLst>
                <a:path w="119759" h="79212" extrusionOk="0">
                  <a:moveTo>
                    <a:pt x="119758" y="1"/>
                  </a:moveTo>
                  <a:lnTo>
                    <a:pt x="49695" y="16838"/>
                  </a:lnTo>
                  <a:lnTo>
                    <a:pt x="1" y="79212"/>
                  </a:lnTo>
                  <a:lnTo>
                    <a:pt x="2977" y="78736"/>
                  </a:lnTo>
                  <a:lnTo>
                    <a:pt x="72961" y="62991"/>
                  </a:lnTo>
                  <a:lnTo>
                    <a:pt x="94231" y="34362"/>
                  </a:lnTo>
                  <a:lnTo>
                    <a:pt x="119758" y="1"/>
                  </a:lnTo>
                  <a:close/>
                </a:path>
              </a:pathLst>
            </a:custGeom>
            <a:solidFill>
              <a:srgbClr val="17485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6" name="Google Shape;1331;p62">
              <a:extLst>
                <a:ext uri="{FF2B5EF4-FFF2-40B4-BE49-F238E27FC236}">
                  <a16:creationId xmlns="" xmlns:a16="http://schemas.microsoft.com/office/drawing/2014/main" id="{EB8F01F0-0A74-BD81-C561-343C40807E27}"/>
                </a:ext>
              </a:extLst>
            </p:cNvPr>
            <p:cNvSpPr/>
            <p:nvPr/>
          </p:nvSpPr>
          <p:spPr>
            <a:xfrm flipH="1">
              <a:off x="7356374" y="3412444"/>
              <a:ext cx="1332181" cy="344524"/>
            </a:xfrm>
            <a:custGeom>
              <a:avLst/>
              <a:gdLst/>
              <a:ahLst/>
              <a:cxnLst/>
              <a:rect l="l" t="t" r="r" b="b"/>
              <a:pathLst>
                <a:path w="75467" h="19517" extrusionOk="0">
                  <a:moveTo>
                    <a:pt x="72963" y="1"/>
                  </a:moveTo>
                  <a:lnTo>
                    <a:pt x="1" y="16222"/>
                  </a:lnTo>
                  <a:lnTo>
                    <a:pt x="2246" y="19517"/>
                  </a:lnTo>
                  <a:lnTo>
                    <a:pt x="75467" y="3674"/>
                  </a:lnTo>
                  <a:lnTo>
                    <a:pt x="72963" y="1"/>
                  </a:lnTo>
                  <a:close/>
                </a:path>
              </a:pathLst>
            </a:custGeom>
            <a:solidFill>
              <a:srgbClr val="103440"/>
            </a:solidFill>
            <a:ln w="9525" cap="flat" cmpd="sng">
              <a:solidFill>
                <a:srgbClr val="10344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7" name="Google Shape;1332;p62">
              <a:extLst>
                <a:ext uri="{FF2B5EF4-FFF2-40B4-BE49-F238E27FC236}">
                  <a16:creationId xmlns="" xmlns:a16="http://schemas.microsoft.com/office/drawing/2014/main" id="{4CC9FF24-C50E-6FC7-FE62-70A571548FE3}"/>
                </a:ext>
              </a:extLst>
            </p:cNvPr>
            <p:cNvSpPr/>
            <p:nvPr/>
          </p:nvSpPr>
          <p:spPr>
            <a:xfrm flipH="1">
              <a:off x="7541496" y="2918245"/>
              <a:ext cx="157778" cy="107398"/>
            </a:xfrm>
            <a:custGeom>
              <a:avLst/>
              <a:gdLst/>
              <a:ahLst/>
              <a:cxnLst/>
              <a:rect l="l" t="t" r="r" b="b"/>
              <a:pathLst>
                <a:path w="8938" h="6084" extrusionOk="0">
                  <a:moveTo>
                    <a:pt x="6999" y="1"/>
                  </a:moveTo>
                  <a:cubicBezTo>
                    <a:pt x="5955" y="1"/>
                    <a:pt x="4610" y="395"/>
                    <a:pt x="3315" y="1152"/>
                  </a:cubicBezTo>
                  <a:cubicBezTo>
                    <a:pt x="2717" y="1502"/>
                    <a:pt x="2186" y="1894"/>
                    <a:pt x="1748" y="2302"/>
                  </a:cubicBezTo>
                  <a:cubicBezTo>
                    <a:pt x="535" y="3423"/>
                    <a:pt x="1" y="4657"/>
                    <a:pt x="526" y="5425"/>
                  </a:cubicBezTo>
                  <a:cubicBezTo>
                    <a:pt x="828" y="5868"/>
                    <a:pt x="1435" y="6084"/>
                    <a:pt x="2206" y="6084"/>
                  </a:cubicBezTo>
                  <a:cubicBezTo>
                    <a:pt x="3251" y="6084"/>
                    <a:pt x="4595" y="5689"/>
                    <a:pt x="5891" y="4932"/>
                  </a:cubicBezTo>
                  <a:cubicBezTo>
                    <a:pt x="7322" y="4095"/>
                    <a:pt x="8350" y="3019"/>
                    <a:pt x="8720" y="2075"/>
                  </a:cubicBezTo>
                  <a:cubicBezTo>
                    <a:pt x="8936" y="1537"/>
                    <a:pt x="8937" y="1038"/>
                    <a:pt x="8680" y="660"/>
                  </a:cubicBezTo>
                  <a:cubicBezTo>
                    <a:pt x="8377" y="216"/>
                    <a:pt x="7770" y="1"/>
                    <a:pt x="6999" y="1"/>
                  </a:cubicBezTo>
                  <a:close/>
                </a:path>
              </a:pathLst>
            </a:custGeom>
            <a:solidFill>
              <a:srgbClr val="E0666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8" name="Google Shape;1333;p62">
              <a:extLst>
                <a:ext uri="{FF2B5EF4-FFF2-40B4-BE49-F238E27FC236}">
                  <a16:creationId xmlns="" xmlns:a16="http://schemas.microsoft.com/office/drawing/2014/main" id="{7DBCF664-0341-1D2B-A161-44B52EC6C544}"/>
                </a:ext>
              </a:extLst>
            </p:cNvPr>
            <p:cNvSpPr/>
            <p:nvPr/>
          </p:nvSpPr>
          <p:spPr>
            <a:xfrm flipH="1">
              <a:off x="7618020" y="2971944"/>
              <a:ext cx="547333" cy="801882"/>
            </a:xfrm>
            <a:custGeom>
              <a:avLst/>
              <a:gdLst/>
              <a:ahLst/>
              <a:cxnLst/>
              <a:rect l="l" t="t" r="r" b="b"/>
              <a:pathLst>
                <a:path w="31006" h="45426" fill="none" extrusionOk="0">
                  <a:moveTo>
                    <a:pt x="31006" y="0"/>
                  </a:moveTo>
                  <a:lnTo>
                    <a:pt x="8170" y="30107"/>
                  </a:lnTo>
                  <a:cubicBezTo>
                    <a:pt x="8170" y="30107"/>
                    <a:pt x="3600" y="34414"/>
                    <a:pt x="1" y="45426"/>
                  </a:cubicBezTo>
                </a:path>
              </a:pathLst>
            </a:custGeom>
            <a:solidFill>
              <a:srgbClr val="E06666"/>
            </a:solidFill>
            <a:ln w="37125" cap="flat" cmpd="sng">
              <a:solidFill>
                <a:srgbClr val="E06666"/>
              </a:solidFill>
              <a:prstDash val="solid"/>
              <a:miter lim="1280"/>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9" name="Google Shape;1334;p62">
              <a:extLst>
                <a:ext uri="{FF2B5EF4-FFF2-40B4-BE49-F238E27FC236}">
                  <a16:creationId xmlns="" xmlns:a16="http://schemas.microsoft.com/office/drawing/2014/main" id="{56EB7E4D-14CF-56E7-CEBF-89BF77BDC17C}"/>
                </a:ext>
              </a:extLst>
            </p:cNvPr>
            <p:cNvSpPr/>
            <p:nvPr/>
          </p:nvSpPr>
          <p:spPr>
            <a:xfrm flipH="1">
              <a:off x="8018449" y="3773526"/>
              <a:ext cx="177425" cy="474923"/>
            </a:xfrm>
            <a:custGeom>
              <a:avLst/>
              <a:gdLst/>
              <a:ahLst/>
              <a:cxnLst/>
              <a:rect l="l" t="t" r="r" b="b"/>
              <a:pathLst>
                <a:path w="10051" h="26904" extrusionOk="0">
                  <a:moveTo>
                    <a:pt x="1890" y="0"/>
                  </a:moveTo>
                  <a:cubicBezTo>
                    <a:pt x="1835" y="0"/>
                    <a:pt x="1782" y="6"/>
                    <a:pt x="1730" y="17"/>
                  </a:cubicBezTo>
                  <a:cubicBezTo>
                    <a:pt x="0" y="380"/>
                    <a:pt x="70" y="6687"/>
                    <a:pt x="1890" y="14109"/>
                  </a:cubicBezTo>
                  <a:cubicBezTo>
                    <a:pt x="3656" y="21307"/>
                    <a:pt x="6419" y="26904"/>
                    <a:pt x="8161" y="26904"/>
                  </a:cubicBezTo>
                  <a:cubicBezTo>
                    <a:pt x="8215" y="26904"/>
                    <a:pt x="8269" y="26898"/>
                    <a:pt x="8321" y="26887"/>
                  </a:cubicBezTo>
                  <a:cubicBezTo>
                    <a:pt x="10050" y="26524"/>
                    <a:pt x="9981" y="20217"/>
                    <a:pt x="8160" y="12795"/>
                  </a:cubicBezTo>
                  <a:cubicBezTo>
                    <a:pt x="6845" y="7435"/>
                    <a:pt x="4980" y="2965"/>
                    <a:pt x="3390" y="1028"/>
                  </a:cubicBezTo>
                  <a:cubicBezTo>
                    <a:pt x="2851" y="365"/>
                    <a:pt x="2335" y="0"/>
                    <a:pt x="1890" y="0"/>
                  </a:cubicBezTo>
                  <a:close/>
                </a:path>
              </a:pathLst>
            </a:custGeom>
            <a:solidFill>
              <a:srgbClr val="E0666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0" name="Google Shape;1335;p62">
              <a:extLst>
                <a:ext uri="{FF2B5EF4-FFF2-40B4-BE49-F238E27FC236}">
                  <a16:creationId xmlns="" xmlns:a16="http://schemas.microsoft.com/office/drawing/2014/main" id="{C36D48D4-3426-35E9-48E4-176E50E0DBF7}"/>
                </a:ext>
              </a:extLst>
            </p:cNvPr>
            <p:cNvSpPr/>
            <p:nvPr/>
          </p:nvSpPr>
          <p:spPr>
            <a:xfrm flipH="1">
              <a:off x="8103093" y="3729783"/>
              <a:ext cx="120178" cy="105191"/>
            </a:xfrm>
            <a:custGeom>
              <a:avLst/>
              <a:gdLst/>
              <a:ahLst/>
              <a:cxnLst/>
              <a:rect l="l" t="t" r="r" b="b"/>
              <a:pathLst>
                <a:path w="6808" h="5959" extrusionOk="0">
                  <a:moveTo>
                    <a:pt x="3398" y="0"/>
                  </a:moveTo>
                  <a:cubicBezTo>
                    <a:pt x="3164" y="0"/>
                    <a:pt x="2926" y="24"/>
                    <a:pt x="2688" y="74"/>
                  </a:cubicBezTo>
                  <a:cubicBezTo>
                    <a:pt x="2120" y="194"/>
                    <a:pt x="1620" y="447"/>
                    <a:pt x="1225" y="783"/>
                  </a:cubicBezTo>
                  <a:cubicBezTo>
                    <a:pt x="408" y="1485"/>
                    <a:pt x="1" y="2557"/>
                    <a:pt x="265" y="3637"/>
                  </a:cubicBezTo>
                  <a:cubicBezTo>
                    <a:pt x="605" y="5019"/>
                    <a:pt x="1934" y="5958"/>
                    <a:pt x="3402" y="5958"/>
                  </a:cubicBezTo>
                  <a:cubicBezTo>
                    <a:pt x="3637" y="5958"/>
                    <a:pt x="3875" y="5934"/>
                    <a:pt x="4113" y="5884"/>
                  </a:cubicBezTo>
                  <a:cubicBezTo>
                    <a:pt x="4622" y="5779"/>
                    <a:pt x="5101" y="5555"/>
                    <a:pt x="5507" y="5230"/>
                  </a:cubicBezTo>
                  <a:cubicBezTo>
                    <a:pt x="6376" y="4534"/>
                    <a:pt x="6807" y="3431"/>
                    <a:pt x="6536" y="2322"/>
                  </a:cubicBezTo>
                  <a:cubicBezTo>
                    <a:pt x="6196" y="940"/>
                    <a:pt x="4867" y="0"/>
                    <a:pt x="3398" y="0"/>
                  </a:cubicBezTo>
                  <a:close/>
                </a:path>
              </a:pathLst>
            </a:custGeom>
            <a:solidFill>
              <a:srgbClr val="E0666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1" name="Google Shape;1336;p62">
              <a:extLst>
                <a:ext uri="{FF2B5EF4-FFF2-40B4-BE49-F238E27FC236}">
                  <a16:creationId xmlns="" xmlns:a16="http://schemas.microsoft.com/office/drawing/2014/main" id="{CB8A3503-17A0-1CC8-2C42-07D8BD703E3B}"/>
                </a:ext>
              </a:extLst>
            </p:cNvPr>
            <p:cNvSpPr/>
            <p:nvPr/>
          </p:nvSpPr>
          <p:spPr>
            <a:xfrm flipH="1">
              <a:off x="4643962" y="2295482"/>
              <a:ext cx="592983" cy="1419420"/>
            </a:xfrm>
            <a:custGeom>
              <a:avLst/>
              <a:gdLst/>
              <a:ahLst/>
              <a:cxnLst/>
              <a:rect l="l" t="t" r="r" b="b"/>
              <a:pathLst>
                <a:path w="33592" h="80409" extrusionOk="0">
                  <a:moveTo>
                    <a:pt x="9891" y="0"/>
                  </a:moveTo>
                  <a:lnTo>
                    <a:pt x="1" y="3030"/>
                  </a:lnTo>
                  <a:lnTo>
                    <a:pt x="23701" y="80408"/>
                  </a:lnTo>
                  <a:lnTo>
                    <a:pt x="33591" y="77378"/>
                  </a:lnTo>
                  <a:lnTo>
                    <a:pt x="9891" y="0"/>
                  </a:lnTo>
                  <a:close/>
                </a:path>
              </a:pathLst>
            </a:custGeom>
            <a:solidFill>
              <a:srgbClr val="AB99E2"/>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2" name="Google Shape;1337;p62">
              <a:extLst>
                <a:ext uri="{FF2B5EF4-FFF2-40B4-BE49-F238E27FC236}">
                  <a16:creationId xmlns="" xmlns:a16="http://schemas.microsoft.com/office/drawing/2014/main" id="{318FBDC2-7654-87FF-5CDE-DE5DA1E1AB1B}"/>
                </a:ext>
              </a:extLst>
            </p:cNvPr>
            <p:cNvSpPr/>
            <p:nvPr/>
          </p:nvSpPr>
          <p:spPr>
            <a:xfrm flipH="1">
              <a:off x="4738450" y="2325067"/>
              <a:ext cx="435399" cy="1382685"/>
            </a:xfrm>
            <a:custGeom>
              <a:avLst/>
              <a:gdLst/>
              <a:ahLst/>
              <a:cxnLst/>
              <a:rect l="l" t="t" r="r" b="b"/>
              <a:pathLst>
                <a:path w="24665" h="78328" extrusionOk="0">
                  <a:moveTo>
                    <a:pt x="1104" y="1"/>
                  </a:moveTo>
                  <a:lnTo>
                    <a:pt x="1" y="335"/>
                  </a:lnTo>
                  <a:lnTo>
                    <a:pt x="23561" y="78327"/>
                  </a:lnTo>
                  <a:lnTo>
                    <a:pt x="24664" y="77994"/>
                  </a:lnTo>
                  <a:lnTo>
                    <a:pt x="1104" y="1"/>
                  </a:lnTo>
                  <a:close/>
                </a:path>
              </a:pathLst>
            </a:custGeom>
            <a:solidFill>
              <a:srgbClr val="10344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3" name="Google Shape;1338;p62">
              <a:extLst>
                <a:ext uri="{FF2B5EF4-FFF2-40B4-BE49-F238E27FC236}">
                  <a16:creationId xmlns="" xmlns:a16="http://schemas.microsoft.com/office/drawing/2014/main" id="{0BCA78C4-44BD-B1F2-1D10-9E884A9E2D7B}"/>
                </a:ext>
              </a:extLst>
            </p:cNvPr>
            <p:cNvSpPr/>
            <p:nvPr/>
          </p:nvSpPr>
          <p:spPr>
            <a:xfrm flipH="1">
              <a:off x="4697308" y="2306533"/>
              <a:ext cx="439441" cy="1377213"/>
            </a:xfrm>
            <a:custGeom>
              <a:avLst/>
              <a:gdLst/>
              <a:ahLst/>
              <a:cxnLst/>
              <a:rect l="l" t="t" r="r" b="b"/>
              <a:pathLst>
                <a:path w="24894" h="78018" extrusionOk="0">
                  <a:moveTo>
                    <a:pt x="1099" y="0"/>
                  </a:moveTo>
                  <a:lnTo>
                    <a:pt x="1" y="337"/>
                  </a:lnTo>
                  <a:lnTo>
                    <a:pt x="23794" y="78017"/>
                  </a:lnTo>
                  <a:lnTo>
                    <a:pt x="24893" y="77680"/>
                  </a:lnTo>
                  <a:lnTo>
                    <a:pt x="1099" y="0"/>
                  </a:lnTo>
                  <a:close/>
                </a:path>
              </a:pathLst>
            </a:custGeom>
            <a:solidFill>
              <a:srgbClr val="10344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4" name="Google Shape;1339;p62">
              <a:extLst>
                <a:ext uri="{FF2B5EF4-FFF2-40B4-BE49-F238E27FC236}">
                  <a16:creationId xmlns="" xmlns:a16="http://schemas.microsoft.com/office/drawing/2014/main" id="{71A44181-0583-75E6-3119-3F62705D649F}"/>
                </a:ext>
              </a:extLst>
            </p:cNvPr>
            <p:cNvSpPr/>
            <p:nvPr/>
          </p:nvSpPr>
          <p:spPr>
            <a:xfrm flipH="1">
              <a:off x="5062273" y="2172233"/>
              <a:ext cx="174601" cy="176490"/>
            </a:xfrm>
            <a:custGeom>
              <a:avLst/>
              <a:gdLst/>
              <a:ahLst/>
              <a:cxnLst/>
              <a:rect l="l" t="t" r="r" b="b"/>
              <a:pathLst>
                <a:path w="9891" h="9998" extrusionOk="0">
                  <a:moveTo>
                    <a:pt x="2532" y="1"/>
                  </a:moveTo>
                  <a:lnTo>
                    <a:pt x="1758" y="3071"/>
                  </a:lnTo>
                  <a:lnTo>
                    <a:pt x="0" y="9997"/>
                  </a:lnTo>
                  <a:lnTo>
                    <a:pt x="9890" y="6967"/>
                  </a:lnTo>
                  <a:lnTo>
                    <a:pt x="4796" y="2140"/>
                  </a:lnTo>
                  <a:lnTo>
                    <a:pt x="2532" y="1"/>
                  </a:lnTo>
                  <a:close/>
                </a:path>
              </a:pathLst>
            </a:custGeom>
            <a:solidFill>
              <a:srgbClr val="F6B26B"/>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5" name="Google Shape;1340;p62">
              <a:extLst>
                <a:ext uri="{FF2B5EF4-FFF2-40B4-BE49-F238E27FC236}">
                  <a16:creationId xmlns="" xmlns:a16="http://schemas.microsoft.com/office/drawing/2014/main" id="{570528D2-FD34-1AA2-FD79-B0424128539B}"/>
                </a:ext>
              </a:extLst>
            </p:cNvPr>
            <p:cNvSpPr/>
            <p:nvPr/>
          </p:nvSpPr>
          <p:spPr>
            <a:xfrm flipH="1">
              <a:off x="5152213" y="2172233"/>
              <a:ext cx="53628" cy="54211"/>
            </a:xfrm>
            <a:custGeom>
              <a:avLst/>
              <a:gdLst/>
              <a:ahLst/>
              <a:cxnLst/>
              <a:rect l="l" t="t" r="r" b="b"/>
              <a:pathLst>
                <a:path w="3038" h="3071" extrusionOk="0">
                  <a:moveTo>
                    <a:pt x="774" y="1"/>
                  </a:moveTo>
                  <a:lnTo>
                    <a:pt x="0" y="3071"/>
                  </a:lnTo>
                  <a:lnTo>
                    <a:pt x="3038" y="2140"/>
                  </a:lnTo>
                  <a:lnTo>
                    <a:pt x="774" y="1"/>
                  </a:lnTo>
                  <a:close/>
                </a:path>
              </a:pathLst>
            </a:custGeom>
            <a:solidFill>
              <a:srgbClr val="10344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6" name="Google Shape;1341;p62">
              <a:extLst>
                <a:ext uri="{FF2B5EF4-FFF2-40B4-BE49-F238E27FC236}">
                  <a16:creationId xmlns="" xmlns:a16="http://schemas.microsoft.com/office/drawing/2014/main" id="{CE0417D2-C71B-0EEE-E7A6-90266D05ACD1}"/>
                </a:ext>
              </a:extLst>
            </p:cNvPr>
            <p:cNvSpPr/>
            <p:nvPr/>
          </p:nvSpPr>
          <p:spPr>
            <a:xfrm flipH="1">
              <a:off x="5483956" y="1462161"/>
              <a:ext cx="314303" cy="323200"/>
            </a:xfrm>
            <a:custGeom>
              <a:avLst/>
              <a:gdLst/>
              <a:ahLst/>
              <a:cxnLst/>
              <a:rect l="l" t="t" r="r" b="b"/>
              <a:pathLst>
                <a:path w="17805" h="18309" extrusionOk="0">
                  <a:moveTo>
                    <a:pt x="1873" y="0"/>
                  </a:moveTo>
                  <a:cubicBezTo>
                    <a:pt x="959" y="0"/>
                    <a:pt x="0" y="844"/>
                    <a:pt x="358" y="2457"/>
                  </a:cubicBezTo>
                  <a:cubicBezTo>
                    <a:pt x="604" y="3558"/>
                    <a:pt x="906" y="5099"/>
                    <a:pt x="2163" y="8668"/>
                  </a:cubicBezTo>
                  <a:cubicBezTo>
                    <a:pt x="3923" y="13664"/>
                    <a:pt x="5196" y="16059"/>
                    <a:pt x="5992" y="17246"/>
                  </a:cubicBezTo>
                  <a:cubicBezTo>
                    <a:pt x="6093" y="17453"/>
                    <a:pt x="6230" y="17639"/>
                    <a:pt x="6399" y="17796"/>
                  </a:cubicBezTo>
                  <a:cubicBezTo>
                    <a:pt x="6481" y="17890"/>
                    <a:pt x="6582" y="17968"/>
                    <a:pt x="6695" y="18024"/>
                  </a:cubicBezTo>
                  <a:cubicBezTo>
                    <a:pt x="6994" y="18210"/>
                    <a:pt x="7341" y="18308"/>
                    <a:pt x="7693" y="18308"/>
                  </a:cubicBezTo>
                  <a:cubicBezTo>
                    <a:pt x="7719" y="18308"/>
                    <a:pt x="7744" y="18308"/>
                    <a:pt x="7770" y="18307"/>
                  </a:cubicBezTo>
                  <a:cubicBezTo>
                    <a:pt x="10832" y="18190"/>
                    <a:pt x="10626" y="18087"/>
                    <a:pt x="14558" y="16918"/>
                  </a:cubicBezTo>
                  <a:cubicBezTo>
                    <a:pt x="17289" y="16105"/>
                    <a:pt x="16843" y="16702"/>
                    <a:pt x="17389" y="15995"/>
                  </a:cubicBezTo>
                  <a:cubicBezTo>
                    <a:pt x="17805" y="15459"/>
                    <a:pt x="17629" y="14220"/>
                    <a:pt x="16944" y="14220"/>
                  </a:cubicBezTo>
                  <a:cubicBezTo>
                    <a:pt x="16897" y="14220"/>
                    <a:pt x="16848" y="14225"/>
                    <a:pt x="16797" y="14237"/>
                  </a:cubicBezTo>
                  <a:cubicBezTo>
                    <a:pt x="15801" y="14470"/>
                    <a:pt x="12234" y="14523"/>
                    <a:pt x="8913" y="14789"/>
                  </a:cubicBezTo>
                  <a:cubicBezTo>
                    <a:pt x="8262" y="12936"/>
                    <a:pt x="7253" y="8881"/>
                    <a:pt x="5813" y="3739"/>
                  </a:cubicBezTo>
                  <a:cubicBezTo>
                    <a:pt x="5525" y="2708"/>
                    <a:pt x="4072" y="840"/>
                    <a:pt x="2445" y="119"/>
                  </a:cubicBezTo>
                  <a:cubicBezTo>
                    <a:pt x="2265" y="40"/>
                    <a:pt x="2070" y="0"/>
                    <a:pt x="1873" y="0"/>
                  </a:cubicBezTo>
                  <a:close/>
                </a:path>
              </a:pathLst>
            </a:custGeom>
            <a:solidFill>
              <a:srgbClr val="E0666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7" name="Google Shape;1342;p62">
              <a:extLst>
                <a:ext uri="{FF2B5EF4-FFF2-40B4-BE49-F238E27FC236}">
                  <a16:creationId xmlns="" xmlns:a16="http://schemas.microsoft.com/office/drawing/2014/main" id="{D440A829-0426-87C3-0C11-FF9E6902BBD6}"/>
                </a:ext>
              </a:extLst>
            </p:cNvPr>
            <p:cNvSpPr/>
            <p:nvPr/>
          </p:nvSpPr>
          <p:spPr>
            <a:xfrm flipH="1">
              <a:off x="5660887" y="1456124"/>
              <a:ext cx="314726" cy="557078"/>
            </a:xfrm>
            <a:custGeom>
              <a:avLst/>
              <a:gdLst/>
              <a:ahLst/>
              <a:cxnLst/>
              <a:rect l="l" t="t" r="r" b="b"/>
              <a:pathLst>
                <a:path w="17829" h="31558" extrusionOk="0">
                  <a:moveTo>
                    <a:pt x="4521" y="1"/>
                  </a:moveTo>
                  <a:cubicBezTo>
                    <a:pt x="2585" y="1"/>
                    <a:pt x="851" y="531"/>
                    <a:pt x="405" y="2500"/>
                  </a:cubicBezTo>
                  <a:cubicBezTo>
                    <a:pt x="171" y="3531"/>
                    <a:pt x="572" y="6802"/>
                    <a:pt x="940" y="7913"/>
                  </a:cubicBezTo>
                  <a:cubicBezTo>
                    <a:pt x="1090" y="8362"/>
                    <a:pt x="1225" y="8814"/>
                    <a:pt x="1347" y="9270"/>
                  </a:cubicBezTo>
                  <a:cubicBezTo>
                    <a:pt x="2031" y="11818"/>
                    <a:pt x="2323" y="14460"/>
                    <a:pt x="2578" y="17083"/>
                  </a:cubicBezTo>
                  <a:cubicBezTo>
                    <a:pt x="2766" y="19007"/>
                    <a:pt x="2548" y="20984"/>
                    <a:pt x="2159" y="22873"/>
                  </a:cubicBezTo>
                  <a:cubicBezTo>
                    <a:pt x="1923" y="24018"/>
                    <a:pt x="1618" y="25149"/>
                    <a:pt x="1277" y="26267"/>
                  </a:cubicBezTo>
                  <a:cubicBezTo>
                    <a:pt x="1149" y="26690"/>
                    <a:pt x="65" y="30106"/>
                    <a:pt x="1" y="30474"/>
                  </a:cubicBezTo>
                  <a:lnTo>
                    <a:pt x="15855" y="31557"/>
                  </a:lnTo>
                  <a:cubicBezTo>
                    <a:pt x="15916" y="28440"/>
                    <a:pt x="13045" y="18440"/>
                    <a:pt x="15871" y="12285"/>
                  </a:cubicBezTo>
                  <a:cubicBezTo>
                    <a:pt x="17829" y="8023"/>
                    <a:pt x="15635" y="7737"/>
                    <a:pt x="14389" y="3993"/>
                  </a:cubicBezTo>
                  <a:cubicBezTo>
                    <a:pt x="14084" y="3075"/>
                    <a:pt x="11870" y="1236"/>
                    <a:pt x="10980" y="946"/>
                  </a:cubicBezTo>
                  <a:cubicBezTo>
                    <a:pt x="10505" y="792"/>
                    <a:pt x="10011" y="712"/>
                    <a:pt x="9520" y="638"/>
                  </a:cubicBezTo>
                  <a:cubicBezTo>
                    <a:pt x="8243" y="447"/>
                    <a:pt x="6297" y="1"/>
                    <a:pt x="4521" y="1"/>
                  </a:cubicBezTo>
                  <a:close/>
                </a:path>
              </a:pathLst>
            </a:custGeom>
            <a:solidFill>
              <a:srgbClr val="E0666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8" name="Google Shape;1343;p62">
              <a:extLst>
                <a:ext uri="{FF2B5EF4-FFF2-40B4-BE49-F238E27FC236}">
                  <a16:creationId xmlns="" xmlns:a16="http://schemas.microsoft.com/office/drawing/2014/main" id="{327F8F07-A09C-CD28-6814-AD4F2B582424}"/>
                </a:ext>
              </a:extLst>
            </p:cNvPr>
            <p:cNvSpPr/>
            <p:nvPr/>
          </p:nvSpPr>
          <p:spPr>
            <a:xfrm flipH="1">
              <a:off x="5691443" y="1994066"/>
              <a:ext cx="482107" cy="1046723"/>
            </a:xfrm>
            <a:custGeom>
              <a:avLst/>
              <a:gdLst/>
              <a:ahLst/>
              <a:cxnLst/>
              <a:rect l="l" t="t" r="r" b="b"/>
              <a:pathLst>
                <a:path w="27311" h="59296" extrusionOk="0">
                  <a:moveTo>
                    <a:pt x="11214" y="0"/>
                  </a:moveTo>
                  <a:cubicBezTo>
                    <a:pt x="10590" y="2319"/>
                    <a:pt x="10334" y="4254"/>
                    <a:pt x="10259" y="5794"/>
                  </a:cubicBezTo>
                  <a:cubicBezTo>
                    <a:pt x="9830" y="8189"/>
                    <a:pt x="7459" y="25465"/>
                    <a:pt x="6819" y="28633"/>
                  </a:cubicBezTo>
                  <a:cubicBezTo>
                    <a:pt x="6786" y="28797"/>
                    <a:pt x="6760" y="28952"/>
                    <a:pt x="6733" y="29107"/>
                  </a:cubicBezTo>
                  <a:cubicBezTo>
                    <a:pt x="3294" y="34261"/>
                    <a:pt x="707" y="53870"/>
                    <a:pt x="64" y="57267"/>
                  </a:cubicBezTo>
                  <a:cubicBezTo>
                    <a:pt x="1" y="57601"/>
                    <a:pt x="122" y="57671"/>
                    <a:pt x="299" y="57671"/>
                  </a:cubicBezTo>
                  <a:cubicBezTo>
                    <a:pt x="362" y="57671"/>
                    <a:pt x="431" y="57662"/>
                    <a:pt x="502" y="57653"/>
                  </a:cubicBezTo>
                  <a:cubicBezTo>
                    <a:pt x="1225" y="57563"/>
                    <a:pt x="1055" y="56927"/>
                    <a:pt x="1866" y="56927"/>
                  </a:cubicBezTo>
                  <a:cubicBezTo>
                    <a:pt x="1943" y="56927"/>
                    <a:pt x="2030" y="56933"/>
                    <a:pt x="2126" y="56945"/>
                  </a:cubicBezTo>
                  <a:cubicBezTo>
                    <a:pt x="2717" y="57022"/>
                    <a:pt x="2831" y="57845"/>
                    <a:pt x="2831" y="57845"/>
                  </a:cubicBezTo>
                  <a:cubicBezTo>
                    <a:pt x="4372" y="53298"/>
                    <a:pt x="9534" y="37301"/>
                    <a:pt x="11887" y="32502"/>
                  </a:cubicBezTo>
                  <a:cubicBezTo>
                    <a:pt x="12243" y="31779"/>
                    <a:pt x="12425" y="31125"/>
                    <a:pt x="12495" y="30531"/>
                  </a:cubicBezTo>
                  <a:cubicBezTo>
                    <a:pt x="14388" y="25249"/>
                    <a:pt x="17392" y="16151"/>
                    <a:pt x="18240" y="12224"/>
                  </a:cubicBezTo>
                  <a:cubicBezTo>
                    <a:pt x="18691" y="16717"/>
                    <a:pt x="19749" y="26867"/>
                    <a:pt x="20670" y="31612"/>
                  </a:cubicBezTo>
                  <a:cubicBezTo>
                    <a:pt x="18591" y="38042"/>
                    <a:pt x="20753" y="51591"/>
                    <a:pt x="20423" y="59296"/>
                  </a:cubicBezTo>
                  <a:cubicBezTo>
                    <a:pt x="21264" y="58093"/>
                    <a:pt x="22007" y="57768"/>
                    <a:pt x="22399" y="57768"/>
                  </a:cubicBezTo>
                  <a:cubicBezTo>
                    <a:pt x="22430" y="57768"/>
                    <a:pt x="22459" y="57770"/>
                    <a:pt x="22486" y="57773"/>
                  </a:cubicBezTo>
                  <a:cubicBezTo>
                    <a:pt x="23073" y="57859"/>
                    <a:pt x="23362" y="58347"/>
                    <a:pt x="23362" y="58347"/>
                  </a:cubicBezTo>
                  <a:cubicBezTo>
                    <a:pt x="23947" y="48012"/>
                    <a:pt x="25794" y="37762"/>
                    <a:pt x="26382" y="32438"/>
                  </a:cubicBezTo>
                  <a:cubicBezTo>
                    <a:pt x="26415" y="32142"/>
                    <a:pt x="26429" y="31844"/>
                    <a:pt x="26424" y="31546"/>
                  </a:cubicBezTo>
                  <a:cubicBezTo>
                    <a:pt x="26488" y="31018"/>
                    <a:pt x="26516" y="30486"/>
                    <a:pt x="26511" y="29955"/>
                  </a:cubicBezTo>
                  <a:cubicBezTo>
                    <a:pt x="26493" y="27554"/>
                    <a:pt x="26794" y="17308"/>
                    <a:pt x="26958" y="11190"/>
                  </a:cubicBezTo>
                  <a:cubicBezTo>
                    <a:pt x="27311" y="5840"/>
                    <a:pt x="27068" y="1083"/>
                    <a:pt x="27068" y="1083"/>
                  </a:cubicBezTo>
                  <a:lnTo>
                    <a:pt x="11214" y="0"/>
                  </a:lnTo>
                  <a:close/>
                </a:path>
              </a:pathLst>
            </a:custGeom>
            <a:solidFill>
              <a:srgbClr val="17485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9" name="Google Shape;1344;p62">
              <a:extLst>
                <a:ext uri="{FF2B5EF4-FFF2-40B4-BE49-F238E27FC236}">
                  <a16:creationId xmlns="" xmlns:a16="http://schemas.microsoft.com/office/drawing/2014/main" id="{E281373C-46A9-ECFE-58AA-B0E26174D2C2}"/>
                </a:ext>
              </a:extLst>
            </p:cNvPr>
            <p:cNvSpPr/>
            <p:nvPr/>
          </p:nvSpPr>
          <p:spPr>
            <a:xfrm flipH="1">
              <a:off x="5654938" y="3011433"/>
              <a:ext cx="163480" cy="72922"/>
            </a:xfrm>
            <a:custGeom>
              <a:avLst/>
              <a:gdLst/>
              <a:ahLst/>
              <a:cxnLst/>
              <a:rect l="l" t="t" r="r" b="b"/>
              <a:pathLst>
                <a:path w="9261" h="4131" extrusionOk="0">
                  <a:moveTo>
                    <a:pt x="2251" y="0"/>
                  </a:moveTo>
                  <a:cubicBezTo>
                    <a:pt x="1440" y="0"/>
                    <a:pt x="505" y="577"/>
                    <a:pt x="275" y="1793"/>
                  </a:cubicBezTo>
                  <a:cubicBezTo>
                    <a:pt x="0" y="3245"/>
                    <a:pt x="5" y="3327"/>
                    <a:pt x="1301" y="3423"/>
                  </a:cubicBezTo>
                  <a:cubicBezTo>
                    <a:pt x="2286" y="3496"/>
                    <a:pt x="3093" y="3570"/>
                    <a:pt x="3918" y="3761"/>
                  </a:cubicBezTo>
                  <a:cubicBezTo>
                    <a:pt x="4496" y="3895"/>
                    <a:pt x="5466" y="4130"/>
                    <a:pt x="6492" y="4130"/>
                  </a:cubicBezTo>
                  <a:cubicBezTo>
                    <a:pt x="6932" y="4130"/>
                    <a:pt x="7382" y="4087"/>
                    <a:pt x="7815" y="3974"/>
                  </a:cubicBezTo>
                  <a:cubicBezTo>
                    <a:pt x="9260" y="3599"/>
                    <a:pt x="6735" y="3174"/>
                    <a:pt x="5571" y="2556"/>
                  </a:cubicBezTo>
                  <a:cubicBezTo>
                    <a:pt x="4409" y="1938"/>
                    <a:pt x="3598" y="1065"/>
                    <a:pt x="3441" y="700"/>
                  </a:cubicBezTo>
                  <a:cubicBezTo>
                    <a:pt x="3243" y="239"/>
                    <a:pt x="2772" y="0"/>
                    <a:pt x="2251" y="0"/>
                  </a:cubicBezTo>
                  <a:close/>
                </a:path>
              </a:pathLst>
            </a:custGeom>
            <a:solidFill>
              <a:srgbClr val="10344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0" name="Google Shape;1345;p62">
              <a:extLst>
                <a:ext uri="{FF2B5EF4-FFF2-40B4-BE49-F238E27FC236}">
                  <a16:creationId xmlns="" xmlns:a16="http://schemas.microsoft.com/office/drawing/2014/main" id="{10D8E1D0-890F-59B7-FA2F-67EF83B06015}"/>
                </a:ext>
              </a:extLst>
            </p:cNvPr>
            <p:cNvSpPr/>
            <p:nvPr/>
          </p:nvSpPr>
          <p:spPr>
            <a:xfrm flipH="1">
              <a:off x="6034096" y="2997522"/>
              <a:ext cx="150470" cy="87839"/>
            </a:xfrm>
            <a:custGeom>
              <a:avLst/>
              <a:gdLst/>
              <a:ahLst/>
              <a:cxnLst/>
              <a:rect l="l" t="t" r="r" b="b"/>
              <a:pathLst>
                <a:path w="8524" h="4976" extrusionOk="0">
                  <a:moveTo>
                    <a:pt x="2251" y="1"/>
                  </a:moveTo>
                  <a:cubicBezTo>
                    <a:pt x="1441" y="1"/>
                    <a:pt x="506" y="578"/>
                    <a:pt x="276" y="1794"/>
                  </a:cubicBezTo>
                  <a:cubicBezTo>
                    <a:pt x="1" y="3245"/>
                    <a:pt x="6" y="3327"/>
                    <a:pt x="1303" y="3423"/>
                  </a:cubicBezTo>
                  <a:cubicBezTo>
                    <a:pt x="2286" y="3496"/>
                    <a:pt x="2356" y="4414"/>
                    <a:pt x="3182" y="4606"/>
                  </a:cubicBezTo>
                  <a:cubicBezTo>
                    <a:pt x="3759" y="4740"/>
                    <a:pt x="4731" y="4975"/>
                    <a:pt x="5758" y="4975"/>
                  </a:cubicBezTo>
                  <a:cubicBezTo>
                    <a:pt x="6197" y="4975"/>
                    <a:pt x="6646" y="4932"/>
                    <a:pt x="7078" y="4820"/>
                  </a:cubicBezTo>
                  <a:cubicBezTo>
                    <a:pt x="8524" y="4445"/>
                    <a:pt x="5998" y="4020"/>
                    <a:pt x="4834" y="3402"/>
                  </a:cubicBezTo>
                  <a:cubicBezTo>
                    <a:pt x="3672" y="2783"/>
                    <a:pt x="3599" y="1065"/>
                    <a:pt x="3442" y="701"/>
                  </a:cubicBezTo>
                  <a:cubicBezTo>
                    <a:pt x="3243" y="240"/>
                    <a:pt x="2773" y="1"/>
                    <a:pt x="2251" y="1"/>
                  </a:cubicBezTo>
                  <a:close/>
                </a:path>
              </a:pathLst>
            </a:custGeom>
            <a:solidFill>
              <a:srgbClr val="10344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1" name="Google Shape;1346;p62">
              <a:extLst>
                <a:ext uri="{FF2B5EF4-FFF2-40B4-BE49-F238E27FC236}">
                  <a16:creationId xmlns="" xmlns:a16="http://schemas.microsoft.com/office/drawing/2014/main" id="{86B70487-7F5D-B0A9-9C3A-02807FF4FA42}"/>
                </a:ext>
              </a:extLst>
            </p:cNvPr>
            <p:cNvSpPr/>
            <p:nvPr/>
          </p:nvSpPr>
          <p:spPr>
            <a:xfrm flipH="1">
              <a:off x="5897907" y="1584422"/>
              <a:ext cx="22895" cy="77300"/>
            </a:xfrm>
            <a:custGeom>
              <a:avLst/>
              <a:gdLst/>
              <a:ahLst/>
              <a:cxnLst/>
              <a:rect l="l" t="t" r="r" b="b"/>
              <a:pathLst>
                <a:path w="1297" h="4379" extrusionOk="0">
                  <a:moveTo>
                    <a:pt x="636" y="1"/>
                  </a:moveTo>
                  <a:cubicBezTo>
                    <a:pt x="407" y="1610"/>
                    <a:pt x="191" y="3077"/>
                    <a:pt x="0" y="4379"/>
                  </a:cubicBezTo>
                  <a:lnTo>
                    <a:pt x="1297" y="385"/>
                  </a:lnTo>
                  <a:cubicBezTo>
                    <a:pt x="1077" y="257"/>
                    <a:pt x="858" y="128"/>
                    <a:pt x="636" y="1"/>
                  </a:cubicBezTo>
                  <a:close/>
                </a:path>
              </a:pathLst>
            </a:custGeom>
            <a:solidFill>
              <a:srgbClr val="E0666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2" name="Google Shape;1347;p62">
              <a:extLst>
                <a:ext uri="{FF2B5EF4-FFF2-40B4-BE49-F238E27FC236}">
                  <a16:creationId xmlns="" xmlns:a16="http://schemas.microsoft.com/office/drawing/2014/main" id="{7A8598F8-7992-6D2C-6079-1D076C6C3AC1}"/>
                </a:ext>
              </a:extLst>
            </p:cNvPr>
            <p:cNvSpPr/>
            <p:nvPr/>
          </p:nvSpPr>
          <p:spPr>
            <a:xfrm flipH="1">
              <a:off x="5820007" y="1343730"/>
              <a:ext cx="78642" cy="167399"/>
            </a:xfrm>
            <a:custGeom>
              <a:avLst/>
              <a:gdLst/>
              <a:ahLst/>
              <a:cxnLst/>
              <a:rect l="l" t="t" r="r" b="b"/>
              <a:pathLst>
                <a:path w="4455" h="9483" extrusionOk="0">
                  <a:moveTo>
                    <a:pt x="913" y="0"/>
                  </a:moveTo>
                  <a:cubicBezTo>
                    <a:pt x="883" y="170"/>
                    <a:pt x="360" y="3815"/>
                    <a:pt x="120" y="6623"/>
                  </a:cubicBezTo>
                  <a:cubicBezTo>
                    <a:pt x="1" y="8000"/>
                    <a:pt x="906" y="9376"/>
                    <a:pt x="1897" y="9475"/>
                  </a:cubicBezTo>
                  <a:cubicBezTo>
                    <a:pt x="1911" y="9477"/>
                    <a:pt x="1925" y="9478"/>
                    <a:pt x="1940" y="9479"/>
                  </a:cubicBezTo>
                  <a:cubicBezTo>
                    <a:pt x="1967" y="9481"/>
                    <a:pt x="1994" y="9482"/>
                    <a:pt x="2022" y="9482"/>
                  </a:cubicBezTo>
                  <a:cubicBezTo>
                    <a:pt x="2979" y="9482"/>
                    <a:pt x="4141" y="8364"/>
                    <a:pt x="4148" y="7043"/>
                  </a:cubicBezTo>
                  <a:cubicBezTo>
                    <a:pt x="4159" y="4584"/>
                    <a:pt x="4447" y="2088"/>
                    <a:pt x="4454" y="2050"/>
                  </a:cubicBezTo>
                  <a:lnTo>
                    <a:pt x="913" y="0"/>
                  </a:lnTo>
                  <a:close/>
                </a:path>
              </a:pathLst>
            </a:custGeom>
            <a:solidFill>
              <a:srgbClr val="D68952"/>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3" name="Google Shape;1348;p62">
              <a:extLst>
                <a:ext uri="{FF2B5EF4-FFF2-40B4-BE49-F238E27FC236}">
                  <a16:creationId xmlns="" xmlns:a16="http://schemas.microsoft.com/office/drawing/2014/main" id="{FC78D9D2-8E9A-0BFC-F21C-C6C07B2DB71A}"/>
                </a:ext>
              </a:extLst>
            </p:cNvPr>
            <p:cNvSpPr/>
            <p:nvPr/>
          </p:nvSpPr>
          <p:spPr>
            <a:xfrm flipH="1">
              <a:off x="5726254" y="1161150"/>
              <a:ext cx="190470" cy="264505"/>
            </a:xfrm>
            <a:custGeom>
              <a:avLst/>
              <a:gdLst/>
              <a:ahLst/>
              <a:cxnLst/>
              <a:rect l="l" t="t" r="r" b="b"/>
              <a:pathLst>
                <a:path w="10790" h="14984" extrusionOk="0">
                  <a:moveTo>
                    <a:pt x="5352" y="0"/>
                  </a:moveTo>
                  <a:cubicBezTo>
                    <a:pt x="3095" y="0"/>
                    <a:pt x="0" y="826"/>
                    <a:pt x="211" y="7559"/>
                  </a:cubicBezTo>
                  <a:cubicBezTo>
                    <a:pt x="309" y="10709"/>
                    <a:pt x="354" y="11407"/>
                    <a:pt x="1633" y="12782"/>
                  </a:cubicBezTo>
                  <a:cubicBezTo>
                    <a:pt x="2912" y="14157"/>
                    <a:pt x="4825" y="14877"/>
                    <a:pt x="6308" y="14978"/>
                  </a:cubicBezTo>
                  <a:cubicBezTo>
                    <a:pt x="6359" y="14982"/>
                    <a:pt x="6411" y="14984"/>
                    <a:pt x="6462" y="14984"/>
                  </a:cubicBezTo>
                  <a:cubicBezTo>
                    <a:pt x="7991" y="14984"/>
                    <a:pt x="9227" y="13435"/>
                    <a:pt x="9664" y="12178"/>
                  </a:cubicBezTo>
                  <a:cubicBezTo>
                    <a:pt x="10133" y="10832"/>
                    <a:pt x="10789" y="7647"/>
                    <a:pt x="10574" y="4191"/>
                  </a:cubicBezTo>
                  <a:cubicBezTo>
                    <a:pt x="10465" y="2440"/>
                    <a:pt x="8466" y="187"/>
                    <a:pt x="6255" y="36"/>
                  </a:cubicBezTo>
                  <a:cubicBezTo>
                    <a:pt x="5979" y="17"/>
                    <a:pt x="5674" y="0"/>
                    <a:pt x="5352" y="0"/>
                  </a:cubicBezTo>
                  <a:close/>
                </a:path>
              </a:pathLst>
            </a:custGeom>
            <a:solidFill>
              <a:srgbClr val="EB975A"/>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4" name="Google Shape;1349;p62">
              <a:extLst>
                <a:ext uri="{FF2B5EF4-FFF2-40B4-BE49-F238E27FC236}">
                  <a16:creationId xmlns="" xmlns:a16="http://schemas.microsoft.com/office/drawing/2014/main" id="{A3AD3668-BB1F-2DC2-FE49-54C5521695D5}"/>
                </a:ext>
              </a:extLst>
            </p:cNvPr>
            <p:cNvSpPr/>
            <p:nvPr/>
          </p:nvSpPr>
          <p:spPr>
            <a:xfrm flipH="1">
              <a:off x="5720305" y="1122950"/>
              <a:ext cx="352167" cy="327613"/>
            </a:xfrm>
            <a:custGeom>
              <a:avLst/>
              <a:gdLst/>
              <a:ahLst/>
              <a:cxnLst/>
              <a:rect l="l" t="t" r="r" b="b"/>
              <a:pathLst>
                <a:path w="19950" h="18559" extrusionOk="0">
                  <a:moveTo>
                    <a:pt x="5756" y="165"/>
                  </a:moveTo>
                  <a:cubicBezTo>
                    <a:pt x="7247" y="165"/>
                    <a:pt x="8643" y="706"/>
                    <a:pt x="9291" y="999"/>
                  </a:cubicBezTo>
                  <a:cubicBezTo>
                    <a:pt x="8392" y="774"/>
                    <a:pt x="7481" y="635"/>
                    <a:pt x="6589" y="635"/>
                  </a:cubicBezTo>
                  <a:cubicBezTo>
                    <a:pt x="5428" y="635"/>
                    <a:pt x="4301" y="870"/>
                    <a:pt x="3278" y="1456"/>
                  </a:cubicBezTo>
                  <a:cubicBezTo>
                    <a:pt x="2298" y="2018"/>
                    <a:pt x="1536" y="2899"/>
                    <a:pt x="1051" y="3917"/>
                  </a:cubicBezTo>
                  <a:cubicBezTo>
                    <a:pt x="1601" y="2245"/>
                    <a:pt x="2508" y="1116"/>
                    <a:pt x="3753" y="561"/>
                  </a:cubicBezTo>
                  <a:cubicBezTo>
                    <a:pt x="4401" y="274"/>
                    <a:pt x="5088" y="165"/>
                    <a:pt x="5756" y="165"/>
                  </a:cubicBezTo>
                  <a:close/>
                  <a:moveTo>
                    <a:pt x="5752" y="0"/>
                  </a:moveTo>
                  <a:cubicBezTo>
                    <a:pt x="5064" y="0"/>
                    <a:pt x="4355" y="112"/>
                    <a:pt x="3685" y="409"/>
                  </a:cubicBezTo>
                  <a:cubicBezTo>
                    <a:pt x="2189" y="1075"/>
                    <a:pt x="1168" y="2525"/>
                    <a:pt x="649" y="4723"/>
                  </a:cubicBezTo>
                  <a:lnTo>
                    <a:pt x="730" y="4742"/>
                  </a:lnTo>
                  <a:cubicBezTo>
                    <a:pt x="365" y="5922"/>
                    <a:pt x="351" y="7210"/>
                    <a:pt x="785" y="8370"/>
                  </a:cubicBezTo>
                  <a:cubicBezTo>
                    <a:pt x="1220" y="9530"/>
                    <a:pt x="2025" y="10527"/>
                    <a:pt x="2453" y="11693"/>
                  </a:cubicBezTo>
                  <a:cubicBezTo>
                    <a:pt x="3383" y="14233"/>
                    <a:pt x="2422" y="16898"/>
                    <a:pt x="0" y="18106"/>
                  </a:cubicBezTo>
                  <a:cubicBezTo>
                    <a:pt x="372" y="18424"/>
                    <a:pt x="838" y="18559"/>
                    <a:pt x="1323" y="18559"/>
                  </a:cubicBezTo>
                  <a:cubicBezTo>
                    <a:pt x="1938" y="18559"/>
                    <a:pt x="2583" y="18341"/>
                    <a:pt x="3104" y="18004"/>
                  </a:cubicBezTo>
                  <a:cubicBezTo>
                    <a:pt x="4037" y="17402"/>
                    <a:pt x="4643" y="16075"/>
                    <a:pt x="5495" y="15364"/>
                  </a:cubicBezTo>
                  <a:cubicBezTo>
                    <a:pt x="6898" y="14195"/>
                    <a:pt x="6835" y="10770"/>
                    <a:pt x="8587" y="10770"/>
                  </a:cubicBezTo>
                  <a:cubicBezTo>
                    <a:pt x="8620" y="10770"/>
                    <a:pt x="8654" y="10771"/>
                    <a:pt x="8689" y="10774"/>
                  </a:cubicBezTo>
                  <a:lnTo>
                    <a:pt x="11507" y="8855"/>
                  </a:lnTo>
                  <a:cubicBezTo>
                    <a:pt x="13774" y="8356"/>
                    <a:pt x="16590" y="7707"/>
                    <a:pt x="18145" y="6441"/>
                  </a:cubicBezTo>
                  <a:cubicBezTo>
                    <a:pt x="18746" y="6857"/>
                    <a:pt x="19264" y="7291"/>
                    <a:pt x="19422" y="7844"/>
                  </a:cubicBezTo>
                  <a:cubicBezTo>
                    <a:pt x="19458" y="7970"/>
                    <a:pt x="19495" y="8027"/>
                    <a:pt x="19532" y="8027"/>
                  </a:cubicBezTo>
                  <a:cubicBezTo>
                    <a:pt x="19764" y="8027"/>
                    <a:pt x="19950" y="5732"/>
                    <a:pt x="19399" y="4564"/>
                  </a:cubicBezTo>
                  <a:cubicBezTo>
                    <a:pt x="19068" y="3864"/>
                    <a:pt x="17983" y="2753"/>
                    <a:pt x="17070" y="2346"/>
                  </a:cubicBezTo>
                  <a:cubicBezTo>
                    <a:pt x="16043" y="1602"/>
                    <a:pt x="14872" y="1310"/>
                    <a:pt x="13733" y="1310"/>
                  </a:cubicBezTo>
                  <a:cubicBezTo>
                    <a:pt x="12930" y="1310"/>
                    <a:pt x="12143" y="1455"/>
                    <a:pt x="11433" y="1688"/>
                  </a:cubicBezTo>
                  <a:cubicBezTo>
                    <a:pt x="10873" y="1472"/>
                    <a:pt x="10297" y="1276"/>
                    <a:pt x="9713" y="1112"/>
                  </a:cubicBezTo>
                  <a:lnTo>
                    <a:pt x="9754" y="1038"/>
                  </a:lnTo>
                  <a:cubicBezTo>
                    <a:pt x="9728" y="1024"/>
                    <a:pt x="7835" y="0"/>
                    <a:pt x="5752" y="0"/>
                  </a:cubicBezTo>
                  <a:close/>
                </a:path>
              </a:pathLst>
            </a:custGeom>
            <a:solidFill>
              <a:srgbClr val="17485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5" name="Google Shape;1350;p62">
              <a:extLst>
                <a:ext uri="{FF2B5EF4-FFF2-40B4-BE49-F238E27FC236}">
                  <a16:creationId xmlns="" xmlns:a16="http://schemas.microsoft.com/office/drawing/2014/main" id="{71D7F91B-5863-ED28-93C8-584CE4BA266B}"/>
                </a:ext>
              </a:extLst>
            </p:cNvPr>
            <p:cNvSpPr/>
            <p:nvPr/>
          </p:nvSpPr>
          <p:spPr>
            <a:xfrm flipH="1">
              <a:off x="5890087" y="1266483"/>
              <a:ext cx="50274" cy="72199"/>
            </a:xfrm>
            <a:custGeom>
              <a:avLst/>
              <a:gdLst/>
              <a:ahLst/>
              <a:cxnLst/>
              <a:rect l="l" t="t" r="r" b="b"/>
              <a:pathLst>
                <a:path w="2848" h="4090" extrusionOk="0">
                  <a:moveTo>
                    <a:pt x="948" y="0"/>
                  </a:moveTo>
                  <a:cubicBezTo>
                    <a:pt x="883" y="0"/>
                    <a:pt x="819" y="10"/>
                    <a:pt x="757" y="30"/>
                  </a:cubicBezTo>
                  <a:cubicBezTo>
                    <a:pt x="175" y="224"/>
                    <a:pt x="1" y="1281"/>
                    <a:pt x="369" y="2393"/>
                  </a:cubicBezTo>
                  <a:cubicBezTo>
                    <a:pt x="698" y="3388"/>
                    <a:pt x="1349" y="4089"/>
                    <a:pt x="1900" y="4089"/>
                  </a:cubicBezTo>
                  <a:cubicBezTo>
                    <a:pt x="1965" y="4089"/>
                    <a:pt x="2029" y="4079"/>
                    <a:pt x="2091" y="4059"/>
                  </a:cubicBezTo>
                  <a:cubicBezTo>
                    <a:pt x="2672" y="3867"/>
                    <a:pt x="2848" y="2808"/>
                    <a:pt x="2479" y="1696"/>
                  </a:cubicBezTo>
                  <a:cubicBezTo>
                    <a:pt x="2149" y="701"/>
                    <a:pt x="1498" y="0"/>
                    <a:pt x="948" y="0"/>
                  </a:cubicBezTo>
                  <a:close/>
                </a:path>
              </a:pathLst>
            </a:custGeom>
            <a:solidFill>
              <a:srgbClr val="EB975A"/>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6" name="Google Shape;1351;p62">
              <a:extLst>
                <a:ext uri="{FF2B5EF4-FFF2-40B4-BE49-F238E27FC236}">
                  <a16:creationId xmlns="" xmlns:a16="http://schemas.microsoft.com/office/drawing/2014/main" id="{DB4A802B-4301-74A3-D08B-EB3524AC3449}"/>
                </a:ext>
              </a:extLst>
            </p:cNvPr>
            <p:cNvSpPr/>
            <p:nvPr/>
          </p:nvSpPr>
          <p:spPr>
            <a:xfrm flipH="1">
              <a:off x="5515942" y="1600380"/>
              <a:ext cx="163939" cy="254249"/>
            </a:xfrm>
            <a:custGeom>
              <a:avLst/>
              <a:gdLst/>
              <a:ahLst/>
              <a:cxnLst/>
              <a:rect l="l" t="t" r="r" b="b"/>
              <a:pathLst>
                <a:path w="9287" h="14403" extrusionOk="0">
                  <a:moveTo>
                    <a:pt x="9286" y="1"/>
                  </a:moveTo>
                  <a:lnTo>
                    <a:pt x="0" y="2003"/>
                  </a:lnTo>
                  <a:lnTo>
                    <a:pt x="0" y="14403"/>
                  </a:lnTo>
                  <a:lnTo>
                    <a:pt x="9286" y="12401"/>
                  </a:lnTo>
                  <a:lnTo>
                    <a:pt x="9286" y="1"/>
                  </a:lnTo>
                  <a:close/>
                </a:path>
              </a:pathLst>
            </a:custGeom>
            <a:solidFill>
              <a:srgbClr val="AB99E2"/>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7" name="Google Shape;1352;p62">
              <a:extLst>
                <a:ext uri="{FF2B5EF4-FFF2-40B4-BE49-F238E27FC236}">
                  <a16:creationId xmlns="" xmlns:a16="http://schemas.microsoft.com/office/drawing/2014/main" id="{0D8D74EE-57C6-349E-6498-617634CBA560}"/>
                </a:ext>
              </a:extLst>
            </p:cNvPr>
            <p:cNvSpPr/>
            <p:nvPr/>
          </p:nvSpPr>
          <p:spPr>
            <a:xfrm flipH="1">
              <a:off x="5684753" y="1722624"/>
              <a:ext cx="59348" cy="29356"/>
            </a:xfrm>
            <a:custGeom>
              <a:avLst/>
              <a:gdLst/>
              <a:ahLst/>
              <a:cxnLst/>
              <a:rect l="l" t="t" r="r" b="b"/>
              <a:pathLst>
                <a:path w="3362" h="1663" extrusionOk="0">
                  <a:moveTo>
                    <a:pt x="2828" y="1"/>
                  </a:moveTo>
                  <a:cubicBezTo>
                    <a:pt x="2808" y="1"/>
                    <a:pt x="2785" y="2"/>
                    <a:pt x="2760" y="5"/>
                  </a:cubicBezTo>
                  <a:cubicBezTo>
                    <a:pt x="2074" y="76"/>
                    <a:pt x="1086" y="661"/>
                    <a:pt x="340" y="1250"/>
                  </a:cubicBezTo>
                  <a:cubicBezTo>
                    <a:pt x="0" y="1518"/>
                    <a:pt x="286" y="1662"/>
                    <a:pt x="703" y="1662"/>
                  </a:cubicBezTo>
                  <a:cubicBezTo>
                    <a:pt x="1058" y="1662"/>
                    <a:pt x="1507" y="1558"/>
                    <a:pt x="1750" y="1336"/>
                  </a:cubicBezTo>
                  <a:cubicBezTo>
                    <a:pt x="2262" y="870"/>
                    <a:pt x="3362" y="1"/>
                    <a:pt x="2828" y="1"/>
                  </a:cubicBezTo>
                  <a:close/>
                </a:path>
              </a:pathLst>
            </a:custGeom>
            <a:solidFill>
              <a:srgbClr val="EB975A"/>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8" name="Google Shape;1353;p62">
              <a:extLst>
                <a:ext uri="{FF2B5EF4-FFF2-40B4-BE49-F238E27FC236}">
                  <a16:creationId xmlns="" xmlns:a16="http://schemas.microsoft.com/office/drawing/2014/main" id="{4156E95E-21AB-BC31-3E18-EB2644C7D471}"/>
                </a:ext>
              </a:extLst>
            </p:cNvPr>
            <p:cNvSpPr/>
            <p:nvPr/>
          </p:nvSpPr>
          <p:spPr>
            <a:xfrm flipH="1">
              <a:off x="5637003" y="1734362"/>
              <a:ext cx="110946" cy="47362"/>
            </a:xfrm>
            <a:custGeom>
              <a:avLst/>
              <a:gdLst/>
              <a:ahLst/>
              <a:cxnLst/>
              <a:rect l="l" t="t" r="r" b="b"/>
              <a:pathLst>
                <a:path w="6285" h="2683" extrusionOk="0">
                  <a:moveTo>
                    <a:pt x="4724" y="1"/>
                  </a:moveTo>
                  <a:cubicBezTo>
                    <a:pt x="3977" y="1"/>
                    <a:pt x="3058" y="334"/>
                    <a:pt x="1589" y="569"/>
                  </a:cubicBezTo>
                  <a:cubicBezTo>
                    <a:pt x="161" y="796"/>
                    <a:pt x="1" y="2109"/>
                    <a:pt x="689" y="2558"/>
                  </a:cubicBezTo>
                  <a:cubicBezTo>
                    <a:pt x="824" y="2646"/>
                    <a:pt x="1022" y="2683"/>
                    <a:pt x="1257" y="2683"/>
                  </a:cubicBezTo>
                  <a:cubicBezTo>
                    <a:pt x="2220" y="2683"/>
                    <a:pt x="3815" y="2072"/>
                    <a:pt x="4344" y="1904"/>
                  </a:cubicBezTo>
                  <a:cubicBezTo>
                    <a:pt x="5002" y="1694"/>
                    <a:pt x="6285" y="451"/>
                    <a:pt x="5395" y="115"/>
                  </a:cubicBezTo>
                  <a:cubicBezTo>
                    <a:pt x="5181" y="34"/>
                    <a:pt x="4961" y="1"/>
                    <a:pt x="4724" y="1"/>
                  </a:cubicBezTo>
                  <a:close/>
                </a:path>
              </a:pathLst>
            </a:custGeom>
            <a:solidFill>
              <a:srgbClr val="EB975A"/>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9" name="Google Shape;1354;p62">
              <a:extLst>
                <a:ext uri="{FF2B5EF4-FFF2-40B4-BE49-F238E27FC236}">
                  <a16:creationId xmlns="" xmlns:a16="http://schemas.microsoft.com/office/drawing/2014/main" id="{D5AB4A25-3EB9-827F-DD4D-1697049A6B95}"/>
                </a:ext>
              </a:extLst>
            </p:cNvPr>
            <p:cNvSpPr/>
            <p:nvPr/>
          </p:nvSpPr>
          <p:spPr>
            <a:xfrm flipH="1">
              <a:off x="5724736" y="1464968"/>
              <a:ext cx="280410" cy="343059"/>
            </a:xfrm>
            <a:custGeom>
              <a:avLst/>
              <a:gdLst/>
              <a:ahLst/>
              <a:cxnLst/>
              <a:rect l="l" t="t" r="r" b="b"/>
              <a:pathLst>
                <a:path w="15885" h="19434" extrusionOk="0">
                  <a:moveTo>
                    <a:pt x="3012" y="0"/>
                  </a:moveTo>
                  <a:cubicBezTo>
                    <a:pt x="2281" y="0"/>
                    <a:pt x="1496" y="519"/>
                    <a:pt x="1254" y="1777"/>
                  </a:cubicBezTo>
                  <a:cubicBezTo>
                    <a:pt x="1040" y="2883"/>
                    <a:pt x="703" y="4418"/>
                    <a:pt x="437" y="8191"/>
                  </a:cubicBezTo>
                  <a:cubicBezTo>
                    <a:pt x="1" y="14378"/>
                    <a:pt x="369" y="17033"/>
                    <a:pt x="671" y="18202"/>
                  </a:cubicBezTo>
                  <a:cubicBezTo>
                    <a:pt x="739" y="18465"/>
                    <a:pt x="910" y="18671"/>
                    <a:pt x="1137" y="18819"/>
                  </a:cubicBezTo>
                  <a:cubicBezTo>
                    <a:pt x="1504" y="19208"/>
                    <a:pt x="2014" y="19428"/>
                    <a:pt x="2549" y="19429"/>
                  </a:cubicBezTo>
                  <a:cubicBezTo>
                    <a:pt x="2887" y="19432"/>
                    <a:pt x="3203" y="19434"/>
                    <a:pt x="3501" y="19434"/>
                  </a:cubicBezTo>
                  <a:cubicBezTo>
                    <a:pt x="6017" y="19434"/>
                    <a:pt x="7351" y="19295"/>
                    <a:pt x="11052" y="18380"/>
                  </a:cubicBezTo>
                  <a:cubicBezTo>
                    <a:pt x="13927" y="17668"/>
                    <a:pt x="14822" y="18331"/>
                    <a:pt x="15422" y="17624"/>
                  </a:cubicBezTo>
                  <a:cubicBezTo>
                    <a:pt x="15885" y="17080"/>
                    <a:pt x="15754" y="15757"/>
                    <a:pt x="15018" y="15757"/>
                  </a:cubicBezTo>
                  <a:cubicBezTo>
                    <a:pt x="14978" y="15757"/>
                    <a:pt x="14937" y="15761"/>
                    <a:pt x="14893" y="15769"/>
                  </a:cubicBezTo>
                  <a:cubicBezTo>
                    <a:pt x="14574" y="15829"/>
                    <a:pt x="13751" y="15847"/>
                    <a:pt x="12663" y="15847"/>
                  </a:cubicBezTo>
                  <a:cubicBezTo>
                    <a:pt x="10916" y="15847"/>
                    <a:pt x="8486" y="15800"/>
                    <a:pt x="6359" y="15800"/>
                  </a:cubicBezTo>
                  <a:cubicBezTo>
                    <a:pt x="5604" y="15800"/>
                    <a:pt x="4887" y="15806"/>
                    <a:pt x="4253" y="15822"/>
                  </a:cubicBezTo>
                  <a:cubicBezTo>
                    <a:pt x="4476" y="13674"/>
                    <a:pt x="5095" y="9872"/>
                    <a:pt x="5747" y="5123"/>
                  </a:cubicBezTo>
                  <a:cubicBezTo>
                    <a:pt x="5893" y="4060"/>
                    <a:pt x="5303" y="1770"/>
                    <a:pt x="4097" y="462"/>
                  </a:cubicBezTo>
                  <a:cubicBezTo>
                    <a:pt x="3826" y="168"/>
                    <a:pt x="3427" y="0"/>
                    <a:pt x="3012" y="0"/>
                  </a:cubicBezTo>
                  <a:close/>
                </a:path>
              </a:pathLst>
            </a:custGeom>
            <a:solidFill>
              <a:srgbClr val="E0666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90" name="Google Shape;1355;p62">
              <a:extLst>
                <a:ext uri="{FF2B5EF4-FFF2-40B4-BE49-F238E27FC236}">
                  <a16:creationId xmlns="" xmlns:a16="http://schemas.microsoft.com/office/drawing/2014/main" id="{25E60FCD-2FD1-F6DD-D168-620BA7CA4AC2}"/>
                </a:ext>
              </a:extLst>
            </p:cNvPr>
            <p:cNvSpPr/>
            <p:nvPr/>
          </p:nvSpPr>
          <p:spPr>
            <a:xfrm flipH="1">
              <a:off x="5479949" y="1680522"/>
              <a:ext cx="37953" cy="68545"/>
            </a:xfrm>
            <a:custGeom>
              <a:avLst/>
              <a:gdLst/>
              <a:ahLst/>
              <a:cxnLst/>
              <a:rect l="l" t="t" r="r" b="b"/>
              <a:pathLst>
                <a:path w="2150" h="3883" extrusionOk="0">
                  <a:moveTo>
                    <a:pt x="937" y="0"/>
                  </a:moveTo>
                  <a:cubicBezTo>
                    <a:pt x="669" y="0"/>
                    <a:pt x="409" y="240"/>
                    <a:pt x="307" y="535"/>
                  </a:cubicBezTo>
                  <a:cubicBezTo>
                    <a:pt x="42" y="1293"/>
                    <a:pt x="5" y="2135"/>
                    <a:pt x="3" y="2683"/>
                  </a:cubicBezTo>
                  <a:cubicBezTo>
                    <a:pt x="0" y="3432"/>
                    <a:pt x="185" y="3882"/>
                    <a:pt x="530" y="3882"/>
                  </a:cubicBezTo>
                  <a:cubicBezTo>
                    <a:pt x="597" y="3882"/>
                    <a:pt x="669" y="3866"/>
                    <a:pt x="748" y="3831"/>
                  </a:cubicBezTo>
                  <a:cubicBezTo>
                    <a:pt x="1233" y="3616"/>
                    <a:pt x="1726" y="3096"/>
                    <a:pt x="1920" y="2539"/>
                  </a:cubicBezTo>
                  <a:cubicBezTo>
                    <a:pt x="2149" y="1881"/>
                    <a:pt x="1614" y="514"/>
                    <a:pt x="1302" y="175"/>
                  </a:cubicBezTo>
                  <a:cubicBezTo>
                    <a:pt x="1188" y="52"/>
                    <a:pt x="1061" y="0"/>
                    <a:pt x="937" y="0"/>
                  </a:cubicBezTo>
                  <a:close/>
                </a:path>
              </a:pathLst>
            </a:custGeom>
            <a:solidFill>
              <a:srgbClr val="EB975A"/>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sp>
        <p:nvSpPr>
          <p:cNvPr id="18" name="TextBox 17">
            <a:extLst>
              <a:ext uri="{FF2B5EF4-FFF2-40B4-BE49-F238E27FC236}">
                <a16:creationId xmlns="" xmlns:a16="http://schemas.microsoft.com/office/drawing/2014/main" id="{E6C4E47F-3698-B9D8-72BE-112CD86BF1D4}"/>
              </a:ext>
            </a:extLst>
          </p:cNvPr>
          <p:cNvSpPr txBox="1"/>
          <p:nvPr/>
        </p:nvSpPr>
        <p:spPr>
          <a:xfrm>
            <a:off x="740781" y="1446208"/>
            <a:ext cx="4119874" cy="2308324"/>
          </a:xfrm>
          <a:prstGeom prst="rect">
            <a:avLst/>
          </a:prstGeom>
          <a:noFill/>
        </p:spPr>
        <p:txBody>
          <a:bodyPr wrap="square" rtlCol="1">
            <a:spAutoFit/>
          </a:bodyPr>
          <a:lstStyle/>
          <a:p>
            <a:pPr marL="342900" indent="-342900">
              <a:buFont typeface="Wingdings" panose="05000000000000000000" pitchFamily="2" charset="2"/>
              <a:buChar char="§"/>
            </a:pPr>
            <a:r>
              <a:rPr lang="en-US" sz="1600" dirty="0"/>
              <a:t>Difficulty in implementing some regulations as a result of certain policies.</a:t>
            </a:r>
          </a:p>
          <a:p>
            <a:pPr marL="342900" indent="-342900">
              <a:buFont typeface="Wingdings" panose="05000000000000000000" pitchFamily="2" charset="2"/>
              <a:buChar char="§"/>
            </a:pPr>
            <a:r>
              <a:rPr lang="en-US" sz="1600" dirty="0"/>
              <a:t>Financial obstacles to implementing some systems such as RFID</a:t>
            </a:r>
          </a:p>
          <a:p>
            <a:pPr marL="342900" indent="-342900">
              <a:buFont typeface="Wingdings" panose="05000000000000000000" pitchFamily="2" charset="2"/>
              <a:buChar char="§"/>
            </a:pPr>
            <a:r>
              <a:rPr lang="en-US" sz="1600" dirty="0"/>
              <a:t>The credibility and reliability of some systems as a result of misuse by students.</a:t>
            </a:r>
          </a:p>
          <a:p>
            <a:pPr marL="342900" indent="-342900">
              <a:buFont typeface="Wingdings" panose="05000000000000000000" pitchFamily="2" charset="2"/>
              <a:buChar char="§"/>
            </a:pPr>
            <a:r>
              <a:rPr lang="en-US" sz="1600" dirty="0"/>
              <a:t>High information system</a:t>
            </a:r>
            <a:endParaRPr lang="ar-JO"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3">
            <a:hlinkClick r:id="rId3" action="ppaction://hlinksldjump"/>
          </p:cNvPr>
          <p:cNvSpPr/>
          <p:nvPr/>
        </p:nvSpPr>
        <p:spPr>
          <a:xfrm>
            <a:off x="698470" y="892540"/>
            <a:ext cx="817200" cy="439775"/>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3">
            <a:hlinkClick r:id="" action="ppaction://noaction"/>
          </p:cNvPr>
          <p:cNvSpPr/>
          <p:nvPr/>
        </p:nvSpPr>
        <p:spPr>
          <a:xfrm>
            <a:off x="5914433" y="1720052"/>
            <a:ext cx="817200" cy="439775"/>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3">
            <a:hlinkClick r:id="rId4" action="ppaction://hlinksldjump"/>
          </p:cNvPr>
          <p:cNvSpPr/>
          <p:nvPr/>
        </p:nvSpPr>
        <p:spPr>
          <a:xfrm>
            <a:off x="3306507" y="1720040"/>
            <a:ext cx="817200" cy="439775"/>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3">
            <a:hlinkClick r:id="rId5" action="ppaction://hlinksldjump"/>
          </p:cNvPr>
          <p:cNvSpPr/>
          <p:nvPr/>
        </p:nvSpPr>
        <p:spPr>
          <a:xfrm>
            <a:off x="698470" y="1720177"/>
            <a:ext cx="817200" cy="439775"/>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3">
            <a:hlinkClick r:id="rId6" action="ppaction://hlinksldjump"/>
          </p:cNvPr>
          <p:cNvSpPr/>
          <p:nvPr/>
        </p:nvSpPr>
        <p:spPr>
          <a:xfrm>
            <a:off x="5914432" y="892540"/>
            <a:ext cx="817200" cy="439775"/>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3">
            <a:hlinkClick r:id="rId7" action="ppaction://hlinksldjump"/>
          </p:cNvPr>
          <p:cNvSpPr/>
          <p:nvPr/>
        </p:nvSpPr>
        <p:spPr>
          <a:xfrm>
            <a:off x="3306495" y="892540"/>
            <a:ext cx="817200" cy="439775"/>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3"/>
          <p:cNvSpPr txBox="1">
            <a:spLocks noGrp="1"/>
          </p:cNvSpPr>
          <p:nvPr>
            <p:ph type="title"/>
          </p:nvPr>
        </p:nvSpPr>
        <p:spPr>
          <a:xfrm>
            <a:off x="390850" y="53703"/>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t>Table of Contents</a:t>
            </a:r>
            <a:endParaRPr sz="3200" dirty="0"/>
          </a:p>
        </p:txBody>
      </p:sp>
      <p:sp>
        <p:nvSpPr>
          <p:cNvPr id="229" name="Google Shape;229;p33">
            <a:hlinkClick r:id="rId3" action="ppaction://hlinksldjump"/>
          </p:cNvPr>
          <p:cNvSpPr txBox="1">
            <a:spLocks noGrp="1"/>
          </p:cNvSpPr>
          <p:nvPr>
            <p:ph type="title" idx="2"/>
          </p:nvPr>
        </p:nvSpPr>
        <p:spPr>
          <a:xfrm>
            <a:off x="698582" y="1044940"/>
            <a:ext cx="923400" cy="51920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30" name="Google Shape;230;p33">
            <a:hlinkClick r:id="rId3" action="ppaction://hlinksldjump"/>
          </p:cNvPr>
          <p:cNvSpPr txBox="1">
            <a:spLocks noGrp="1"/>
          </p:cNvSpPr>
          <p:nvPr>
            <p:ph type="title" idx="3"/>
          </p:nvPr>
        </p:nvSpPr>
        <p:spPr>
          <a:xfrm>
            <a:off x="1621941" y="1044940"/>
            <a:ext cx="1684501" cy="23490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a:t>
            </a:r>
            <a:endParaRPr dirty="0"/>
          </a:p>
        </p:txBody>
      </p:sp>
      <p:sp>
        <p:nvSpPr>
          <p:cNvPr id="232" name="Google Shape;232;p33">
            <a:hlinkClick r:id="rId5" action="ppaction://hlinksldjump"/>
          </p:cNvPr>
          <p:cNvSpPr txBox="1">
            <a:spLocks noGrp="1"/>
          </p:cNvSpPr>
          <p:nvPr>
            <p:ph type="title" idx="4"/>
          </p:nvPr>
        </p:nvSpPr>
        <p:spPr>
          <a:xfrm>
            <a:off x="698537" y="1891926"/>
            <a:ext cx="923400" cy="51920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33" name="Google Shape;233;p33">
            <a:hlinkClick r:id="rId5" action="ppaction://hlinksldjump"/>
          </p:cNvPr>
          <p:cNvSpPr txBox="1">
            <a:spLocks noGrp="1"/>
          </p:cNvSpPr>
          <p:nvPr>
            <p:ph type="title" idx="5"/>
          </p:nvPr>
        </p:nvSpPr>
        <p:spPr>
          <a:xfrm>
            <a:off x="1621979" y="1872454"/>
            <a:ext cx="1684501" cy="23490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Smart Campus</a:t>
            </a:r>
            <a:endParaRPr dirty="0"/>
          </a:p>
        </p:txBody>
      </p:sp>
      <p:sp>
        <p:nvSpPr>
          <p:cNvPr id="235" name="Google Shape;235;p33">
            <a:hlinkClick r:id="rId7" action="ppaction://hlinksldjump"/>
          </p:cNvPr>
          <p:cNvSpPr txBox="1">
            <a:spLocks noGrp="1"/>
          </p:cNvSpPr>
          <p:nvPr>
            <p:ph type="title" idx="7"/>
          </p:nvPr>
        </p:nvSpPr>
        <p:spPr>
          <a:xfrm>
            <a:off x="3306532" y="1044940"/>
            <a:ext cx="923400" cy="51920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36" name="Google Shape;236;p33">
            <a:hlinkClick r:id="rId7" action="ppaction://hlinksldjump"/>
          </p:cNvPr>
          <p:cNvSpPr txBox="1">
            <a:spLocks noGrp="1"/>
          </p:cNvSpPr>
          <p:nvPr>
            <p:ph type="title" idx="8"/>
          </p:nvPr>
        </p:nvSpPr>
        <p:spPr>
          <a:xfrm>
            <a:off x="7008152" y="1063340"/>
            <a:ext cx="1684501" cy="23490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Objective</a:t>
            </a:r>
            <a:endParaRPr dirty="0"/>
          </a:p>
        </p:txBody>
      </p:sp>
      <p:sp>
        <p:nvSpPr>
          <p:cNvPr id="238" name="Google Shape;238;p33">
            <a:hlinkClick r:id="rId4" action="ppaction://hlinksldjump"/>
          </p:cNvPr>
          <p:cNvSpPr txBox="1">
            <a:spLocks noGrp="1"/>
          </p:cNvSpPr>
          <p:nvPr>
            <p:ph type="title" idx="13"/>
          </p:nvPr>
        </p:nvSpPr>
        <p:spPr>
          <a:xfrm>
            <a:off x="3326200" y="1882700"/>
            <a:ext cx="923400" cy="51920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239" name="Google Shape;239;p33">
            <a:hlinkClick r:id="rId4" action="ppaction://hlinksldjump"/>
          </p:cNvPr>
          <p:cNvSpPr txBox="1">
            <a:spLocks noGrp="1"/>
          </p:cNvSpPr>
          <p:nvPr>
            <p:ph type="title" idx="14"/>
          </p:nvPr>
        </p:nvSpPr>
        <p:spPr>
          <a:xfrm>
            <a:off x="4229922" y="2090704"/>
            <a:ext cx="2501580" cy="23490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Program</a:t>
            </a:r>
            <a:br>
              <a:rPr lang="en" dirty="0"/>
            </a:br>
            <a:r>
              <a:rPr lang="en" dirty="0"/>
              <a:t> Language</a:t>
            </a:r>
            <a:endParaRPr dirty="0"/>
          </a:p>
        </p:txBody>
      </p:sp>
      <p:sp>
        <p:nvSpPr>
          <p:cNvPr id="241" name="Google Shape;241;p33">
            <a:hlinkClick r:id="rId6" action="ppaction://hlinksldjump"/>
          </p:cNvPr>
          <p:cNvSpPr txBox="1">
            <a:spLocks noGrp="1"/>
          </p:cNvSpPr>
          <p:nvPr>
            <p:ph type="title" idx="16"/>
          </p:nvPr>
        </p:nvSpPr>
        <p:spPr>
          <a:xfrm>
            <a:off x="5914482" y="1044940"/>
            <a:ext cx="923400" cy="51920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42" name="Google Shape;242;p33">
            <a:hlinkClick r:id="rId6" action="ppaction://hlinksldjump"/>
          </p:cNvPr>
          <p:cNvSpPr txBox="1">
            <a:spLocks noGrp="1"/>
          </p:cNvSpPr>
          <p:nvPr>
            <p:ph type="title" idx="17"/>
          </p:nvPr>
        </p:nvSpPr>
        <p:spPr>
          <a:xfrm>
            <a:off x="4293965" y="1203458"/>
            <a:ext cx="2187379" cy="23490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Problem</a:t>
            </a:r>
            <a:br>
              <a:rPr lang="en-US" dirty="0"/>
            </a:br>
            <a:r>
              <a:rPr lang="en-US" dirty="0"/>
              <a:t> Statement</a:t>
            </a:r>
            <a:endParaRPr dirty="0"/>
          </a:p>
        </p:txBody>
      </p:sp>
      <p:sp>
        <p:nvSpPr>
          <p:cNvPr id="244" name="Google Shape;244;p33">
            <a:hlinkClick r:id="" action="ppaction://noaction"/>
          </p:cNvPr>
          <p:cNvSpPr txBox="1">
            <a:spLocks noGrp="1"/>
          </p:cNvSpPr>
          <p:nvPr>
            <p:ph type="title" idx="19"/>
          </p:nvPr>
        </p:nvSpPr>
        <p:spPr>
          <a:xfrm>
            <a:off x="5872725" y="1905843"/>
            <a:ext cx="923400" cy="51920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sp>
        <p:nvSpPr>
          <p:cNvPr id="245" name="Google Shape;245;p33">
            <a:hlinkClick r:id="" action="ppaction://noaction"/>
          </p:cNvPr>
          <p:cNvSpPr txBox="1">
            <a:spLocks noGrp="1"/>
          </p:cNvSpPr>
          <p:nvPr>
            <p:ph type="title" idx="20"/>
          </p:nvPr>
        </p:nvSpPr>
        <p:spPr>
          <a:xfrm>
            <a:off x="6837844" y="1872454"/>
            <a:ext cx="1684501" cy="23490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RFID System</a:t>
            </a:r>
            <a:endParaRPr dirty="0"/>
          </a:p>
        </p:txBody>
      </p:sp>
      <p:sp>
        <p:nvSpPr>
          <p:cNvPr id="40" name="Google Shape;224;p33">
            <a:hlinkClick r:id="rId4" action="ppaction://hlinksldjump"/>
            <a:extLst>
              <a:ext uri="{FF2B5EF4-FFF2-40B4-BE49-F238E27FC236}">
                <a16:creationId xmlns="" xmlns:a16="http://schemas.microsoft.com/office/drawing/2014/main" id="{098DE971-F8C0-A0A7-580A-484D444D9986}"/>
              </a:ext>
            </a:extLst>
          </p:cNvPr>
          <p:cNvSpPr/>
          <p:nvPr/>
        </p:nvSpPr>
        <p:spPr>
          <a:xfrm>
            <a:off x="3306507" y="2597633"/>
            <a:ext cx="817200" cy="439775"/>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25;p33">
            <a:hlinkClick r:id="rId5" action="ppaction://hlinksldjump"/>
            <a:extLst>
              <a:ext uri="{FF2B5EF4-FFF2-40B4-BE49-F238E27FC236}">
                <a16:creationId xmlns="" xmlns:a16="http://schemas.microsoft.com/office/drawing/2014/main" id="{B0F9AF98-E3D1-3881-3E3E-F134A74F417E}"/>
              </a:ext>
            </a:extLst>
          </p:cNvPr>
          <p:cNvSpPr/>
          <p:nvPr/>
        </p:nvSpPr>
        <p:spPr>
          <a:xfrm>
            <a:off x="698470" y="2597770"/>
            <a:ext cx="817200" cy="439775"/>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32;p33">
            <a:hlinkClick r:id="rId5" action="ppaction://hlinksldjump"/>
            <a:extLst>
              <a:ext uri="{FF2B5EF4-FFF2-40B4-BE49-F238E27FC236}">
                <a16:creationId xmlns="" xmlns:a16="http://schemas.microsoft.com/office/drawing/2014/main" id="{825B1754-B949-A68C-0C18-F687B6108150}"/>
              </a:ext>
            </a:extLst>
          </p:cNvPr>
          <p:cNvSpPr txBox="1">
            <a:spLocks/>
          </p:cNvSpPr>
          <p:nvPr/>
        </p:nvSpPr>
        <p:spPr>
          <a:xfrm>
            <a:off x="698620" y="2750145"/>
            <a:ext cx="923400" cy="51920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Signika"/>
              <a:buNone/>
              <a:defRPr sz="5200" b="1" i="0" u="none" strike="noStrike" cap="none">
                <a:solidFill>
                  <a:schemeClr val="dk1"/>
                </a:solidFill>
                <a:latin typeface="Signika"/>
                <a:ea typeface="Signika"/>
                <a:cs typeface="Signika"/>
                <a:sym typeface="Signika"/>
              </a:defRPr>
            </a:lvl1pPr>
            <a:lvl2pPr marR="0" lvl="1"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 dirty="0"/>
              <a:t>07</a:t>
            </a:r>
          </a:p>
        </p:txBody>
      </p:sp>
      <p:sp>
        <p:nvSpPr>
          <p:cNvPr id="43" name="Google Shape;233;p33">
            <a:hlinkClick r:id="rId5" action="ppaction://hlinksldjump"/>
            <a:extLst>
              <a:ext uri="{FF2B5EF4-FFF2-40B4-BE49-F238E27FC236}">
                <a16:creationId xmlns="" xmlns:a16="http://schemas.microsoft.com/office/drawing/2014/main" id="{9F082934-0419-B14C-044C-C74123F06BEA}"/>
              </a:ext>
            </a:extLst>
          </p:cNvPr>
          <p:cNvSpPr txBox="1">
            <a:spLocks/>
          </p:cNvSpPr>
          <p:nvPr/>
        </p:nvSpPr>
        <p:spPr>
          <a:xfrm>
            <a:off x="1621941" y="2946193"/>
            <a:ext cx="1684501" cy="23490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US" dirty="0"/>
              <a:t>Artificial Intelligence</a:t>
            </a:r>
          </a:p>
        </p:txBody>
      </p:sp>
      <p:sp>
        <p:nvSpPr>
          <p:cNvPr id="44" name="Google Shape;238;p33">
            <a:hlinkClick r:id="rId4" action="ppaction://hlinksldjump"/>
            <a:extLst>
              <a:ext uri="{FF2B5EF4-FFF2-40B4-BE49-F238E27FC236}">
                <a16:creationId xmlns="" xmlns:a16="http://schemas.microsoft.com/office/drawing/2014/main" id="{46564EB2-FF6F-4DE6-ABF4-9C83070F732E}"/>
              </a:ext>
            </a:extLst>
          </p:cNvPr>
          <p:cNvSpPr txBox="1">
            <a:spLocks/>
          </p:cNvSpPr>
          <p:nvPr/>
        </p:nvSpPr>
        <p:spPr>
          <a:xfrm>
            <a:off x="3306570" y="2750145"/>
            <a:ext cx="923400" cy="51920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Signika"/>
              <a:buNone/>
              <a:defRPr sz="5200" b="1" i="0" u="none" strike="noStrike" cap="none">
                <a:solidFill>
                  <a:schemeClr val="dk1"/>
                </a:solidFill>
                <a:latin typeface="Signika"/>
                <a:ea typeface="Signika"/>
                <a:cs typeface="Signika"/>
                <a:sym typeface="Signika"/>
              </a:defRPr>
            </a:lvl1pPr>
            <a:lvl2pPr marR="0" lvl="1"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 dirty="0"/>
              <a:t>08</a:t>
            </a:r>
          </a:p>
        </p:txBody>
      </p:sp>
      <p:sp>
        <p:nvSpPr>
          <p:cNvPr id="45" name="Google Shape;239;p33">
            <a:hlinkClick r:id="rId4" action="ppaction://hlinksldjump"/>
            <a:extLst>
              <a:ext uri="{FF2B5EF4-FFF2-40B4-BE49-F238E27FC236}">
                <a16:creationId xmlns="" xmlns:a16="http://schemas.microsoft.com/office/drawing/2014/main" id="{90804A91-CBF0-D983-5A73-89F9A9043CFF}"/>
              </a:ext>
            </a:extLst>
          </p:cNvPr>
          <p:cNvSpPr txBox="1">
            <a:spLocks/>
          </p:cNvSpPr>
          <p:nvPr/>
        </p:nvSpPr>
        <p:spPr>
          <a:xfrm>
            <a:off x="4229922" y="2968297"/>
            <a:ext cx="2501580" cy="23490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US" dirty="0"/>
              <a:t>Transformation</a:t>
            </a:r>
          </a:p>
        </p:txBody>
      </p:sp>
      <p:sp>
        <p:nvSpPr>
          <p:cNvPr id="57" name="Google Shape;223;p33">
            <a:hlinkClick r:id="" action="ppaction://noaction"/>
            <a:extLst>
              <a:ext uri="{FF2B5EF4-FFF2-40B4-BE49-F238E27FC236}">
                <a16:creationId xmlns="" xmlns:a16="http://schemas.microsoft.com/office/drawing/2014/main" id="{18E46833-1B1E-CA00-5F99-D8D973E89252}"/>
              </a:ext>
            </a:extLst>
          </p:cNvPr>
          <p:cNvSpPr/>
          <p:nvPr/>
        </p:nvSpPr>
        <p:spPr>
          <a:xfrm>
            <a:off x="4375000" y="4366936"/>
            <a:ext cx="817200" cy="439775"/>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24;p33">
            <a:hlinkClick r:id="rId4" action="ppaction://hlinksldjump"/>
            <a:extLst>
              <a:ext uri="{FF2B5EF4-FFF2-40B4-BE49-F238E27FC236}">
                <a16:creationId xmlns="" xmlns:a16="http://schemas.microsoft.com/office/drawing/2014/main" id="{CBE81FC1-55F5-9EF4-5548-DB4F3EC36E0D}"/>
              </a:ext>
            </a:extLst>
          </p:cNvPr>
          <p:cNvSpPr/>
          <p:nvPr/>
        </p:nvSpPr>
        <p:spPr>
          <a:xfrm>
            <a:off x="1767074" y="4366924"/>
            <a:ext cx="817200" cy="439775"/>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25;p33">
            <a:hlinkClick r:id="rId5" action="ppaction://hlinksldjump"/>
            <a:extLst>
              <a:ext uri="{FF2B5EF4-FFF2-40B4-BE49-F238E27FC236}">
                <a16:creationId xmlns="" xmlns:a16="http://schemas.microsoft.com/office/drawing/2014/main" id="{E81787A7-B3AA-4E6B-C12A-354878A6E105}"/>
              </a:ext>
            </a:extLst>
          </p:cNvPr>
          <p:cNvSpPr/>
          <p:nvPr/>
        </p:nvSpPr>
        <p:spPr>
          <a:xfrm>
            <a:off x="5922629" y="3422992"/>
            <a:ext cx="817200" cy="439775"/>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32;p33">
            <a:hlinkClick r:id="rId5" action="ppaction://hlinksldjump"/>
            <a:extLst>
              <a:ext uri="{FF2B5EF4-FFF2-40B4-BE49-F238E27FC236}">
                <a16:creationId xmlns="" xmlns:a16="http://schemas.microsoft.com/office/drawing/2014/main" id="{E4ACF4FB-196D-F259-4AED-650B95AABECA}"/>
              </a:ext>
            </a:extLst>
          </p:cNvPr>
          <p:cNvSpPr txBox="1">
            <a:spLocks/>
          </p:cNvSpPr>
          <p:nvPr/>
        </p:nvSpPr>
        <p:spPr>
          <a:xfrm>
            <a:off x="5922779" y="3575367"/>
            <a:ext cx="923400" cy="51920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Signika"/>
              <a:buNone/>
              <a:defRPr sz="5200" b="1" i="0" u="none" strike="noStrike" cap="none">
                <a:solidFill>
                  <a:schemeClr val="dk1"/>
                </a:solidFill>
                <a:latin typeface="Signika"/>
                <a:ea typeface="Signika"/>
                <a:cs typeface="Signika"/>
                <a:sym typeface="Signika"/>
              </a:defRPr>
            </a:lvl1pPr>
            <a:lvl2pPr marR="0" lvl="1"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 dirty="0"/>
              <a:t>12</a:t>
            </a:r>
          </a:p>
        </p:txBody>
      </p:sp>
      <p:sp>
        <p:nvSpPr>
          <p:cNvPr id="61" name="Google Shape;233;p33">
            <a:hlinkClick r:id="rId5" action="ppaction://hlinksldjump"/>
            <a:extLst>
              <a:ext uri="{FF2B5EF4-FFF2-40B4-BE49-F238E27FC236}">
                <a16:creationId xmlns="" xmlns:a16="http://schemas.microsoft.com/office/drawing/2014/main" id="{C948570C-87D4-BAB7-DAA1-522327DF6C18}"/>
              </a:ext>
            </a:extLst>
          </p:cNvPr>
          <p:cNvSpPr txBox="1">
            <a:spLocks/>
          </p:cNvSpPr>
          <p:nvPr/>
        </p:nvSpPr>
        <p:spPr>
          <a:xfrm>
            <a:off x="6846138" y="3807375"/>
            <a:ext cx="1684501" cy="23490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US" dirty="0"/>
              <a:t>Research Limits</a:t>
            </a:r>
          </a:p>
        </p:txBody>
      </p:sp>
      <p:sp>
        <p:nvSpPr>
          <p:cNvPr id="62" name="Google Shape;238;p33">
            <a:hlinkClick r:id="rId4" action="ppaction://hlinksldjump"/>
            <a:extLst>
              <a:ext uri="{FF2B5EF4-FFF2-40B4-BE49-F238E27FC236}">
                <a16:creationId xmlns="" xmlns:a16="http://schemas.microsoft.com/office/drawing/2014/main" id="{8AA9E7D6-3484-BADC-C8CD-79964F8A39CE}"/>
              </a:ext>
            </a:extLst>
          </p:cNvPr>
          <p:cNvSpPr txBox="1">
            <a:spLocks/>
          </p:cNvSpPr>
          <p:nvPr/>
        </p:nvSpPr>
        <p:spPr>
          <a:xfrm>
            <a:off x="1767137" y="4519436"/>
            <a:ext cx="923400" cy="51920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Signika"/>
              <a:buNone/>
              <a:defRPr sz="5200" b="1" i="0" u="none" strike="noStrike" cap="none">
                <a:solidFill>
                  <a:schemeClr val="dk1"/>
                </a:solidFill>
                <a:latin typeface="Signika"/>
                <a:ea typeface="Signika"/>
                <a:cs typeface="Signika"/>
                <a:sym typeface="Signika"/>
              </a:defRPr>
            </a:lvl1pPr>
            <a:lvl2pPr marR="0" lvl="1"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 dirty="0"/>
              <a:t>13</a:t>
            </a:r>
          </a:p>
        </p:txBody>
      </p:sp>
      <p:sp>
        <p:nvSpPr>
          <p:cNvPr id="63" name="Google Shape;239;p33">
            <a:hlinkClick r:id="rId4" action="ppaction://hlinksldjump"/>
            <a:extLst>
              <a:ext uri="{FF2B5EF4-FFF2-40B4-BE49-F238E27FC236}">
                <a16:creationId xmlns="" xmlns:a16="http://schemas.microsoft.com/office/drawing/2014/main" id="{CC01AC7A-8A55-7CB7-9C4C-D22F1D8CE69D}"/>
              </a:ext>
            </a:extLst>
          </p:cNvPr>
          <p:cNvSpPr txBox="1">
            <a:spLocks/>
          </p:cNvSpPr>
          <p:nvPr/>
        </p:nvSpPr>
        <p:spPr>
          <a:xfrm>
            <a:off x="2690485" y="4612544"/>
            <a:ext cx="2501580" cy="23490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US" dirty="0"/>
              <a:t>Conclusion</a:t>
            </a:r>
          </a:p>
        </p:txBody>
      </p:sp>
      <p:sp>
        <p:nvSpPr>
          <p:cNvPr id="64" name="Google Shape;244;p33">
            <a:hlinkClick r:id="" action="ppaction://noaction"/>
            <a:extLst>
              <a:ext uri="{FF2B5EF4-FFF2-40B4-BE49-F238E27FC236}">
                <a16:creationId xmlns="" xmlns:a16="http://schemas.microsoft.com/office/drawing/2014/main" id="{0EC75DAE-712F-3BD7-9920-E324ED0659C4}"/>
              </a:ext>
            </a:extLst>
          </p:cNvPr>
          <p:cNvSpPr txBox="1">
            <a:spLocks/>
          </p:cNvSpPr>
          <p:nvPr/>
        </p:nvSpPr>
        <p:spPr>
          <a:xfrm>
            <a:off x="4375087" y="4519436"/>
            <a:ext cx="923400" cy="51920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Signika"/>
              <a:buNone/>
              <a:defRPr sz="5200" b="1" i="0" u="none" strike="noStrike" cap="none">
                <a:solidFill>
                  <a:schemeClr val="dk1"/>
                </a:solidFill>
                <a:latin typeface="Signika"/>
                <a:ea typeface="Signika"/>
                <a:cs typeface="Signika"/>
                <a:sym typeface="Signika"/>
              </a:defRPr>
            </a:lvl1pPr>
            <a:lvl2pPr marR="0" lvl="1"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 dirty="0"/>
              <a:t>14</a:t>
            </a:r>
          </a:p>
        </p:txBody>
      </p:sp>
      <p:sp>
        <p:nvSpPr>
          <p:cNvPr id="65" name="Google Shape;245;p33">
            <a:hlinkClick r:id="" action="ppaction://noaction"/>
            <a:extLst>
              <a:ext uri="{FF2B5EF4-FFF2-40B4-BE49-F238E27FC236}">
                <a16:creationId xmlns="" xmlns:a16="http://schemas.microsoft.com/office/drawing/2014/main" id="{7128C113-7197-1081-2661-2CEF7457F678}"/>
              </a:ext>
            </a:extLst>
          </p:cNvPr>
          <p:cNvSpPr txBox="1">
            <a:spLocks/>
          </p:cNvSpPr>
          <p:nvPr/>
        </p:nvSpPr>
        <p:spPr>
          <a:xfrm>
            <a:off x="5310434" y="4612544"/>
            <a:ext cx="2025196" cy="23490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US" dirty="0"/>
              <a:t>Recommendation</a:t>
            </a:r>
          </a:p>
        </p:txBody>
      </p:sp>
      <p:sp>
        <p:nvSpPr>
          <p:cNvPr id="66" name="Google Shape;223;p33">
            <a:hlinkClick r:id="" action="ppaction://noaction"/>
            <a:extLst>
              <a:ext uri="{FF2B5EF4-FFF2-40B4-BE49-F238E27FC236}">
                <a16:creationId xmlns="" xmlns:a16="http://schemas.microsoft.com/office/drawing/2014/main" id="{8590F56B-BDB9-3266-C34E-093D079D7500}"/>
              </a:ext>
            </a:extLst>
          </p:cNvPr>
          <p:cNvSpPr/>
          <p:nvPr/>
        </p:nvSpPr>
        <p:spPr>
          <a:xfrm>
            <a:off x="3264813" y="3457079"/>
            <a:ext cx="817200" cy="439775"/>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24;p33">
            <a:hlinkClick r:id="rId4" action="ppaction://hlinksldjump"/>
            <a:extLst>
              <a:ext uri="{FF2B5EF4-FFF2-40B4-BE49-F238E27FC236}">
                <a16:creationId xmlns="" xmlns:a16="http://schemas.microsoft.com/office/drawing/2014/main" id="{F47F41EF-6068-A600-37D7-6320A1AEB12A}"/>
              </a:ext>
            </a:extLst>
          </p:cNvPr>
          <p:cNvSpPr/>
          <p:nvPr/>
        </p:nvSpPr>
        <p:spPr>
          <a:xfrm>
            <a:off x="656887" y="3457067"/>
            <a:ext cx="817200" cy="439775"/>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25;p33">
            <a:hlinkClick r:id="rId5" action="ppaction://hlinksldjump"/>
            <a:extLst>
              <a:ext uri="{FF2B5EF4-FFF2-40B4-BE49-F238E27FC236}">
                <a16:creationId xmlns="" xmlns:a16="http://schemas.microsoft.com/office/drawing/2014/main" id="{034DE960-D60D-7DD9-41B5-7772DDF96A73}"/>
              </a:ext>
            </a:extLst>
          </p:cNvPr>
          <p:cNvSpPr/>
          <p:nvPr/>
        </p:nvSpPr>
        <p:spPr>
          <a:xfrm>
            <a:off x="5922629" y="2661153"/>
            <a:ext cx="817200" cy="439775"/>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32;p33">
            <a:hlinkClick r:id="rId5" action="ppaction://hlinksldjump"/>
            <a:extLst>
              <a:ext uri="{FF2B5EF4-FFF2-40B4-BE49-F238E27FC236}">
                <a16:creationId xmlns="" xmlns:a16="http://schemas.microsoft.com/office/drawing/2014/main" id="{BD2C1000-FEED-19F1-21C8-1AE3316E24D4}"/>
              </a:ext>
            </a:extLst>
          </p:cNvPr>
          <p:cNvSpPr txBox="1">
            <a:spLocks/>
          </p:cNvSpPr>
          <p:nvPr/>
        </p:nvSpPr>
        <p:spPr>
          <a:xfrm>
            <a:off x="5922779" y="2813528"/>
            <a:ext cx="923400" cy="51920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Signika"/>
              <a:buNone/>
              <a:defRPr sz="5200" b="1" i="0" u="none" strike="noStrike" cap="none">
                <a:solidFill>
                  <a:schemeClr val="dk1"/>
                </a:solidFill>
                <a:latin typeface="Signika"/>
                <a:ea typeface="Signika"/>
                <a:cs typeface="Signika"/>
                <a:sym typeface="Signika"/>
              </a:defRPr>
            </a:lvl1pPr>
            <a:lvl2pPr marR="0" lvl="1"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 dirty="0"/>
              <a:t>09</a:t>
            </a:r>
          </a:p>
        </p:txBody>
      </p:sp>
      <p:sp>
        <p:nvSpPr>
          <p:cNvPr id="70" name="Google Shape;233;p33">
            <a:hlinkClick r:id="rId5" action="ppaction://hlinksldjump"/>
            <a:extLst>
              <a:ext uri="{FF2B5EF4-FFF2-40B4-BE49-F238E27FC236}">
                <a16:creationId xmlns="" xmlns:a16="http://schemas.microsoft.com/office/drawing/2014/main" id="{31D96423-4156-1589-2974-A64B703F1201}"/>
              </a:ext>
            </a:extLst>
          </p:cNvPr>
          <p:cNvSpPr txBox="1">
            <a:spLocks/>
          </p:cNvSpPr>
          <p:nvPr/>
        </p:nvSpPr>
        <p:spPr>
          <a:xfrm>
            <a:off x="6854250" y="2998261"/>
            <a:ext cx="2289750" cy="292173"/>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US" dirty="0"/>
              <a:t>Digital Transformation</a:t>
            </a:r>
          </a:p>
        </p:txBody>
      </p:sp>
      <p:sp>
        <p:nvSpPr>
          <p:cNvPr id="71" name="Google Shape;238;p33">
            <a:hlinkClick r:id="rId4" action="ppaction://hlinksldjump"/>
            <a:extLst>
              <a:ext uri="{FF2B5EF4-FFF2-40B4-BE49-F238E27FC236}">
                <a16:creationId xmlns="" xmlns:a16="http://schemas.microsoft.com/office/drawing/2014/main" id="{68C1834F-6EDC-D308-806B-022AF04839AC}"/>
              </a:ext>
            </a:extLst>
          </p:cNvPr>
          <p:cNvSpPr txBox="1">
            <a:spLocks/>
          </p:cNvSpPr>
          <p:nvPr/>
        </p:nvSpPr>
        <p:spPr>
          <a:xfrm>
            <a:off x="656950" y="3609579"/>
            <a:ext cx="923400" cy="51920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Signika"/>
              <a:buNone/>
              <a:defRPr sz="5200" b="1" i="0" u="none" strike="noStrike" cap="none">
                <a:solidFill>
                  <a:schemeClr val="dk1"/>
                </a:solidFill>
                <a:latin typeface="Signika"/>
                <a:ea typeface="Signika"/>
                <a:cs typeface="Signika"/>
                <a:sym typeface="Signika"/>
              </a:defRPr>
            </a:lvl1pPr>
            <a:lvl2pPr marR="0" lvl="1"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 dirty="0"/>
              <a:t>10</a:t>
            </a:r>
          </a:p>
        </p:txBody>
      </p:sp>
      <p:sp>
        <p:nvSpPr>
          <p:cNvPr id="72" name="Google Shape;239;p33">
            <a:hlinkClick r:id="rId4" action="ppaction://hlinksldjump"/>
            <a:extLst>
              <a:ext uri="{FF2B5EF4-FFF2-40B4-BE49-F238E27FC236}">
                <a16:creationId xmlns="" xmlns:a16="http://schemas.microsoft.com/office/drawing/2014/main" id="{25A7C167-7076-F35F-E7F0-E31262E06DB7}"/>
              </a:ext>
            </a:extLst>
          </p:cNvPr>
          <p:cNvSpPr txBox="1">
            <a:spLocks/>
          </p:cNvSpPr>
          <p:nvPr/>
        </p:nvSpPr>
        <p:spPr>
          <a:xfrm>
            <a:off x="1580302" y="3827731"/>
            <a:ext cx="2501580" cy="23490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US" dirty="0"/>
              <a:t>Analysis &amp; </a:t>
            </a:r>
          </a:p>
          <a:p>
            <a:r>
              <a:rPr lang="en-US" dirty="0"/>
              <a:t>Result</a:t>
            </a:r>
          </a:p>
        </p:txBody>
      </p:sp>
      <p:sp>
        <p:nvSpPr>
          <p:cNvPr id="73" name="Google Shape;244;p33">
            <a:hlinkClick r:id="" action="ppaction://noaction"/>
            <a:extLst>
              <a:ext uri="{FF2B5EF4-FFF2-40B4-BE49-F238E27FC236}">
                <a16:creationId xmlns="" xmlns:a16="http://schemas.microsoft.com/office/drawing/2014/main" id="{44C345C0-3DE7-2A40-2CD2-052D400DE104}"/>
              </a:ext>
            </a:extLst>
          </p:cNvPr>
          <p:cNvSpPr txBox="1">
            <a:spLocks/>
          </p:cNvSpPr>
          <p:nvPr/>
        </p:nvSpPr>
        <p:spPr>
          <a:xfrm>
            <a:off x="3264900" y="3609579"/>
            <a:ext cx="923400" cy="51920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Signika"/>
              <a:buNone/>
              <a:defRPr sz="5200" b="1" i="0" u="none" strike="noStrike" cap="none">
                <a:solidFill>
                  <a:schemeClr val="dk1"/>
                </a:solidFill>
                <a:latin typeface="Signika"/>
                <a:ea typeface="Signika"/>
                <a:cs typeface="Signika"/>
                <a:sym typeface="Signika"/>
              </a:defRPr>
            </a:lvl1pPr>
            <a:lvl2pPr marR="0" lvl="1"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ctr"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 dirty="0"/>
              <a:t>11</a:t>
            </a:r>
          </a:p>
        </p:txBody>
      </p:sp>
      <p:sp>
        <p:nvSpPr>
          <p:cNvPr id="74" name="Google Shape;245;p33">
            <a:hlinkClick r:id="" action="ppaction://noaction"/>
            <a:extLst>
              <a:ext uri="{FF2B5EF4-FFF2-40B4-BE49-F238E27FC236}">
                <a16:creationId xmlns="" xmlns:a16="http://schemas.microsoft.com/office/drawing/2014/main" id="{C53F3D3A-4A87-DA13-96D9-5958E7046A50}"/>
              </a:ext>
            </a:extLst>
          </p:cNvPr>
          <p:cNvSpPr txBox="1">
            <a:spLocks/>
          </p:cNvSpPr>
          <p:nvPr/>
        </p:nvSpPr>
        <p:spPr>
          <a:xfrm>
            <a:off x="4188107" y="3841934"/>
            <a:ext cx="1684501" cy="23490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Signika"/>
              <a:buNone/>
              <a:defRPr sz="1800" b="1" i="0" u="none" strike="noStrike" cap="none">
                <a:solidFill>
                  <a:schemeClr val="dk1"/>
                </a:solidFill>
                <a:latin typeface="Signika"/>
                <a:ea typeface="Signika"/>
                <a:cs typeface="Signika"/>
                <a:sym typeface="Signika"/>
              </a:defRPr>
            </a:lvl1pPr>
            <a:lvl2pPr marR="0" lvl="1"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2pPr>
            <a:lvl3pPr marR="0" lvl="2"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3pPr>
            <a:lvl4pPr marR="0" lvl="3"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4pPr>
            <a:lvl5pPr marR="0" lvl="4"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5pPr>
            <a:lvl6pPr marR="0" lvl="5"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6pPr>
            <a:lvl7pPr marR="0" lvl="6"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7pPr>
            <a:lvl8pPr marR="0" lvl="7"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8pPr>
            <a:lvl9pPr marR="0" lvl="8" algn="l" rtl="0">
              <a:lnSpc>
                <a:spcPct val="100000"/>
              </a:lnSpc>
              <a:spcBef>
                <a:spcPts val="0"/>
              </a:spcBef>
              <a:spcAft>
                <a:spcPts val="0"/>
              </a:spcAft>
              <a:buClr>
                <a:schemeClr val="dk1"/>
              </a:buClr>
              <a:buSzPts val="3000"/>
              <a:buFont typeface="Signika"/>
              <a:buNone/>
              <a:defRPr sz="3000" b="0" i="0" u="none" strike="noStrike" cap="none">
                <a:solidFill>
                  <a:schemeClr val="dk1"/>
                </a:solidFill>
                <a:latin typeface="Signika"/>
                <a:ea typeface="Signika"/>
                <a:cs typeface="Signika"/>
                <a:sym typeface="Signika"/>
              </a:defRPr>
            </a:lvl9pPr>
          </a:lstStyle>
          <a:p>
            <a:r>
              <a:rPr lang="en-US" dirty="0"/>
              <a:t>Case Study Attendance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04"/>
        <p:cNvGrpSpPr/>
        <p:nvPr/>
      </p:nvGrpSpPr>
      <p:grpSpPr>
        <a:xfrm>
          <a:off x="0" y="0"/>
          <a:ext cx="0" cy="0"/>
          <a:chOff x="0" y="0"/>
          <a:chExt cx="0" cy="0"/>
        </a:xfrm>
      </p:grpSpPr>
      <p:sp>
        <p:nvSpPr>
          <p:cNvPr id="905" name="Google Shape;905;p61"/>
          <p:cNvSpPr txBox="1">
            <a:spLocks noGrp="1"/>
          </p:cNvSpPr>
          <p:nvPr>
            <p:ph type="title"/>
          </p:nvPr>
        </p:nvSpPr>
        <p:spPr>
          <a:xfrm>
            <a:off x="472825" y="218076"/>
            <a:ext cx="6367800" cy="402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a:t>Recommendation</a:t>
            </a:r>
            <a:endParaRPr dirty="0"/>
          </a:p>
        </p:txBody>
      </p:sp>
      <p:sp>
        <p:nvSpPr>
          <p:cNvPr id="906" name="Google Shape;906;p61"/>
          <p:cNvSpPr txBox="1">
            <a:spLocks noGrp="1"/>
          </p:cNvSpPr>
          <p:nvPr>
            <p:ph type="subTitle" idx="1"/>
          </p:nvPr>
        </p:nvSpPr>
        <p:spPr>
          <a:xfrm>
            <a:off x="1375650" y="2003695"/>
            <a:ext cx="6392700" cy="748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600" dirty="0">
                <a:solidFill>
                  <a:schemeClr val="tx1">
                    <a:lumMod val="50000"/>
                  </a:schemeClr>
                </a:solidFill>
              </a:rPr>
              <a:t>At the end of this project, we recommend the importance of applying smart systems and technologies that contribute to improving and developing all processes and making them less complex and more efficient.</a:t>
            </a:r>
            <a:endParaRPr sz="16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2"/>
          <p:cNvSpPr txBox="1">
            <a:spLocks noGrp="1"/>
          </p:cNvSpPr>
          <p:nvPr>
            <p:ph type="title"/>
          </p:nvPr>
        </p:nvSpPr>
        <p:spPr>
          <a:xfrm>
            <a:off x="137717" y="309486"/>
            <a:ext cx="3960900" cy="576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200" dirty="0"/>
              <a:t>Conclusion </a:t>
            </a:r>
            <a:endParaRPr sz="3200" dirty="0"/>
          </a:p>
        </p:txBody>
      </p:sp>
      <p:sp>
        <p:nvSpPr>
          <p:cNvPr id="201" name="Google Shape;201;p32"/>
          <p:cNvSpPr txBox="1">
            <a:spLocks noGrp="1"/>
          </p:cNvSpPr>
          <p:nvPr>
            <p:ph type="body" idx="1"/>
          </p:nvPr>
        </p:nvSpPr>
        <p:spPr>
          <a:xfrm>
            <a:off x="436315" y="1473349"/>
            <a:ext cx="7105697" cy="2061262"/>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To address some of the challenges that students and academics face at An-Najah National University, we have used the Internet of Things innovation and invention to address some of those challenges. Creating a smart campus that allows us to keep up with development and makes it simple for all types of users to transfer their knowledge to the rest of the world.</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 smart campus can help improve three important factors: experience, efficiency, and education. It can help reshape how students study, how they learn, what they learn, and how they interact with an institution.</a:t>
            </a:r>
            <a:endParaRPr dirty="0"/>
          </a:p>
        </p:txBody>
      </p:sp>
      <p:grpSp>
        <p:nvGrpSpPr>
          <p:cNvPr id="202" name="Google Shape;202;p32"/>
          <p:cNvGrpSpPr/>
          <p:nvPr/>
        </p:nvGrpSpPr>
        <p:grpSpPr>
          <a:xfrm>
            <a:off x="6626287" y="126564"/>
            <a:ext cx="638452" cy="547876"/>
            <a:chOff x="1023426" y="3412746"/>
            <a:chExt cx="1242670" cy="840151"/>
          </a:xfrm>
        </p:grpSpPr>
        <p:sp>
          <p:nvSpPr>
            <p:cNvPr id="203" name="Google Shape;203;p32"/>
            <p:cNvSpPr/>
            <p:nvPr/>
          </p:nvSpPr>
          <p:spPr>
            <a:xfrm flipH="1">
              <a:off x="1023426" y="3413217"/>
              <a:ext cx="1242670" cy="810068"/>
            </a:xfrm>
            <a:custGeom>
              <a:avLst/>
              <a:gdLst/>
              <a:ahLst/>
              <a:cxnLst/>
              <a:rect l="l" t="t" r="r" b="b"/>
              <a:pathLst>
                <a:path w="96331" h="62796" extrusionOk="0">
                  <a:moveTo>
                    <a:pt x="4438" y="1"/>
                  </a:moveTo>
                  <a:cubicBezTo>
                    <a:pt x="2005" y="144"/>
                    <a:pt x="1" y="2291"/>
                    <a:pt x="144" y="4724"/>
                  </a:cubicBezTo>
                  <a:lnTo>
                    <a:pt x="144" y="46949"/>
                  </a:lnTo>
                  <a:cubicBezTo>
                    <a:pt x="1" y="49382"/>
                    <a:pt x="1862" y="51529"/>
                    <a:pt x="4438" y="51672"/>
                  </a:cubicBezTo>
                  <a:lnTo>
                    <a:pt x="9018" y="51672"/>
                  </a:lnTo>
                  <a:lnTo>
                    <a:pt x="9018" y="61119"/>
                  </a:lnTo>
                  <a:cubicBezTo>
                    <a:pt x="8825" y="62088"/>
                    <a:pt x="9615" y="62795"/>
                    <a:pt x="10457" y="62795"/>
                  </a:cubicBezTo>
                  <a:cubicBezTo>
                    <a:pt x="10858" y="62795"/>
                    <a:pt x="11271" y="62634"/>
                    <a:pt x="11595" y="62264"/>
                  </a:cubicBezTo>
                  <a:lnTo>
                    <a:pt x="21185" y="51529"/>
                  </a:lnTo>
                  <a:lnTo>
                    <a:pt x="91893" y="51529"/>
                  </a:lnTo>
                  <a:cubicBezTo>
                    <a:pt x="94470" y="51386"/>
                    <a:pt x="96330" y="49382"/>
                    <a:pt x="96187" y="46806"/>
                  </a:cubicBezTo>
                  <a:lnTo>
                    <a:pt x="96187" y="4724"/>
                  </a:lnTo>
                  <a:cubicBezTo>
                    <a:pt x="96330" y="2291"/>
                    <a:pt x="94470" y="144"/>
                    <a:pt x="91893"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4" name="Google Shape;204;p32"/>
            <p:cNvSpPr/>
            <p:nvPr/>
          </p:nvSpPr>
          <p:spPr>
            <a:xfrm>
              <a:off x="1023426" y="3412746"/>
              <a:ext cx="1242670" cy="840151"/>
            </a:xfrm>
            <a:custGeom>
              <a:avLst/>
              <a:gdLst/>
              <a:ahLst/>
              <a:cxnLst/>
              <a:rect l="l" t="t" r="r" b="b"/>
              <a:pathLst>
                <a:path w="96331" h="65128" fill="none" extrusionOk="0">
                  <a:moveTo>
                    <a:pt x="4438" y="1"/>
                  </a:moveTo>
                  <a:lnTo>
                    <a:pt x="91893" y="1"/>
                  </a:lnTo>
                  <a:cubicBezTo>
                    <a:pt x="94469" y="1"/>
                    <a:pt x="96330" y="2148"/>
                    <a:pt x="96187" y="4724"/>
                  </a:cubicBezTo>
                  <a:lnTo>
                    <a:pt x="96187" y="46806"/>
                  </a:lnTo>
                  <a:cubicBezTo>
                    <a:pt x="96330" y="49383"/>
                    <a:pt x="94469" y="51386"/>
                    <a:pt x="91893" y="51530"/>
                  </a:cubicBezTo>
                  <a:lnTo>
                    <a:pt x="87456" y="51530"/>
                  </a:lnTo>
                  <a:lnTo>
                    <a:pt x="87456" y="65127"/>
                  </a:lnTo>
                  <a:lnTo>
                    <a:pt x="75146" y="51530"/>
                  </a:lnTo>
                  <a:lnTo>
                    <a:pt x="4438" y="51530"/>
                  </a:lnTo>
                  <a:cubicBezTo>
                    <a:pt x="1861" y="51386"/>
                    <a:pt x="0" y="49383"/>
                    <a:pt x="144" y="46806"/>
                  </a:cubicBezTo>
                  <a:lnTo>
                    <a:pt x="144" y="4724"/>
                  </a:lnTo>
                  <a:cubicBezTo>
                    <a:pt x="0" y="2148"/>
                    <a:pt x="1861" y="1"/>
                    <a:pt x="4438" y="1"/>
                  </a:cubicBez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205" name="Google Shape;205;p32"/>
          <p:cNvGrpSpPr/>
          <p:nvPr/>
        </p:nvGrpSpPr>
        <p:grpSpPr>
          <a:xfrm>
            <a:off x="8177647" y="2875624"/>
            <a:ext cx="1106877" cy="1503907"/>
            <a:chOff x="6775075" y="-938225"/>
            <a:chExt cx="1676425" cy="2331400"/>
          </a:xfrm>
        </p:grpSpPr>
        <p:sp>
          <p:nvSpPr>
            <p:cNvPr id="206" name="Google Shape;206;p32"/>
            <p:cNvSpPr/>
            <p:nvPr/>
          </p:nvSpPr>
          <p:spPr>
            <a:xfrm>
              <a:off x="7362625" y="1183600"/>
              <a:ext cx="645125" cy="209575"/>
            </a:xfrm>
            <a:custGeom>
              <a:avLst/>
              <a:gdLst/>
              <a:ahLst/>
              <a:cxnLst/>
              <a:rect l="l" t="t" r="r" b="b"/>
              <a:pathLst>
                <a:path w="25805" h="8383" extrusionOk="0">
                  <a:moveTo>
                    <a:pt x="3781" y="0"/>
                  </a:moveTo>
                  <a:cubicBezTo>
                    <a:pt x="1645" y="0"/>
                    <a:pt x="1" y="1644"/>
                    <a:pt x="1" y="3780"/>
                  </a:cubicBezTo>
                  <a:lnTo>
                    <a:pt x="1" y="4602"/>
                  </a:lnTo>
                  <a:cubicBezTo>
                    <a:pt x="1" y="6574"/>
                    <a:pt x="1645" y="8382"/>
                    <a:pt x="3781" y="8382"/>
                  </a:cubicBezTo>
                  <a:lnTo>
                    <a:pt x="22024" y="8382"/>
                  </a:lnTo>
                  <a:cubicBezTo>
                    <a:pt x="24161" y="8382"/>
                    <a:pt x="25804" y="6574"/>
                    <a:pt x="25804" y="4602"/>
                  </a:cubicBezTo>
                  <a:lnTo>
                    <a:pt x="25804" y="3780"/>
                  </a:lnTo>
                  <a:cubicBezTo>
                    <a:pt x="25804" y="1644"/>
                    <a:pt x="24161" y="0"/>
                    <a:pt x="22024" y="0"/>
                  </a:cubicBezTo>
                  <a:close/>
                </a:path>
              </a:pathLst>
            </a:cu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7" name="Google Shape;207;p32"/>
            <p:cNvSpPr/>
            <p:nvPr/>
          </p:nvSpPr>
          <p:spPr>
            <a:xfrm>
              <a:off x="6775075" y="-938225"/>
              <a:ext cx="1676425" cy="1941050"/>
            </a:xfrm>
            <a:custGeom>
              <a:avLst/>
              <a:gdLst/>
              <a:ahLst/>
              <a:cxnLst/>
              <a:rect l="l" t="t" r="r" b="b"/>
              <a:pathLst>
                <a:path w="67057" h="77642" extrusionOk="0">
                  <a:moveTo>
                    <a:pt x="36640" y="0"/>
                  </a:moveTo>
                  <a:cubicBezTo>
                    <a:pt x="32405" y="0"/>
                    <a:pt x="28057" y="903"/>
                    <a:pt x="23832" y="2861"/>
                  </a:cubicBezTo>
                  <a:cubicBezTo>
                    <a:pt x="3616" y="12229"/>
                    <a:pt x="1" y="39347"/>
                    <a:pt x="17093" y="53810"/>
                  </a:cubicBezTo>
                  <a:cubicBezTo>
                    <a:pt x="19230" y="55618"/>
                    <a:pt x="20380" y="58412"/>
                    <a:pt x="20380" y="61206"/>
                  </a:cubicBezTo>
                  <a:lnTo>
                    <a:pt x="20380" y="61371"/>
                  </a:lnTo>
                  <a:cubicBezTo>
                    <a:pt x="20380" y="70246"/>
                    <a:pt x="27612" y="77642"/>
                    <a:pt x="36651" y="77642"/>
                  </a:cubicBezTo>
                  <a:cubicBezTo>
                    <a:pt x="45690" y="77642"/>
                    <a:pt x="53086" y="70410"/>
                    <a:pt x="53086" y="61371"/>
                  </a:cubicBezTo>
                  <a:lnTo>
                    <a:pt x="53086" y="61206"/>
                  </a:lnTo>
                  <a:cubicBezTo>
                    <a:pt x="53086" y="58248"/>
                    <a:pt x="54401" y="55454"/>
                    <a:pt x="56538" y="53482"/>
                  </a:cubicBezTo>
                  <a:cubicBezTo>
                    <a:pt x="63276" y="47729"/>
                    <a:pt x="67056" y="39347"/>
                    <a:pt x="67056" y="30472"/>
                  </a:cubicBezTo>
                  <a:cubicBezTo>
                    <a:pt x="67056" y="12923"/>
                    <a:pt x="52661" y="0"/>
                    <a:pt x="36640" y="0"/>
                  </a:cubicBezTo>
                  <a:close/>
                </a:path>
              </a:pathLst>
            </a:custGeom>
            <a:solidFill>
              <a:schemeClr val="l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8" name="Google Shape;208;p32"/>
            <p:cNvSpPr/>
            <p:nvPr/>
          </p:nvSpPr>
          <p:spPr>
            <a:xfrm>
              <a:off x="7440700" y="-332575"/>
              <a:ext cx="505400" cy="1318975"/>
            </a:xfrm>
            <a:custGeom>
              <a:avLst/>
              <a:gdLst/>
              <a:ahLst/>
              <a:cxnLst/>
              <a:rect l="l" t="t" r="r" b="b"/>
              <a:pathLst>
                <a:path w="20216" h="52759" fill="none" extrusionOk="0">
                  <a:moveTo>
                    <a:pt x="5096" y="52594"/>
                  </a:moveTo>
                  <a:lnTo>
                    <a:pt x="1" y="4110"/>
                  </a:lnTo>
                  <a:cubicBezTo>
                    <a:pt x="1" y="3124"/>
                    <a:pt x="1151" y="2631"/>
                    <a:pt x="1644" y="3452"/>
                  </a:cubicBezTo>
                  <a:lnTo>
                    <a:pt x="1644" y="3452"/>
                  </a:lnTo>
                  <a:cubicBezTo>
                    <a:pt x="2137" y="3945"/>
                    <a:pt x="2795" y="3945"/>
                    <a:pt x="3123" y="3452"/>
                  </a:cubicBezTo>
                  <a:lnTo>
                    <a:pt x="5753" y="494"/>
                  </a:lnTo>
                  <a:cubicBezTo>
                    <a:pt x="6082" y="1"/>
                    <a:pt x="6739" y="1"/>
                    <a:pt x="7232" y="494"/>
                  </a:cubicBezTo>
                  <a:lnTo>
                    <a:pt x="9204" y="2959"/>
                  </a:lnTo>
                  <a:cubicBezTo>
                    <a:pt x="9533" y="3452"/>
                    <a:pt x="10355" y="3452"/>
                    <a:pt x="10684" y="2959"/>
                  </a:cubicBezTo>
                  <a:lnTo>
                    <a:pt x="12327" y="823"/>
                  </a:lnTo>
                  <a:cubicBezTo>
                    <a:pt x="12656" y="330"/>
                    <a:pt x="13477" y="330"/>
                    <a:pt x="13806" y="823"/>
                  </a:cubicBezTo>
                  <a:lnTo>
                    <a:pt x="15285" y="3124"/>
                  </a:lnTo>
                  <a:cubicBezTo>
                    <a:pt x="15614" y="3617"/>
                    <a:pt x="16271" y="3617"/>
                    <a:pt x="16765" y="3288"/>
                  </a:cubicBezTo>
                  <a:lnTo>
                    <a:pt x="18572" y="1480"/>
                  </a:lnTo>
                  <a:cubicBezTo>
                    <a:pt x="19230" y="987"/>
                    <a:pt x="20216" y="1480"/>
                    <a:pt x="20052" y="2302"/>
                  </a:cubicBezTo>
                  <a:lnTo>
                    <a:pt x="14957" y="52758"/>
                  </a:lnTo>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9" name="Google Shape;209;p32"/>
            <p:cNvSpPr/>
            <p:nvPr/>
          </p:nvSpPr>
          <p:spPr>
            <a:xfrm>
              <a:off x="7288675" y="867200"/>
              <a:ext cx="793025" cy="205475"/>
            </a:xfrm>
            <a:custGeom>
              <a:avLst/>
              <a:gdLst/>
              <a:ahLst/>
              <a:cxnLst/>
              <a:rect l="l" t="t" r="r" b="b"/>
              <a:pathLst>
                <a:path w="31721" h="8219" extrusionOk="0">
                  <a:moveTo>
                    <a:pt x="4109" y="1"/>
                  </a:moveTo>
                  <a:cubicBezTo>
                    <a:pt x="1973" y="1"/>
                    <a:pt x="1" y="1973"/>
                    <a:pt x="1" y="4110"/>
                  </a:cubicBezTo>
                  <a:cubicBezTo>
                    <a:pt x="1" y="6411"/>
                    <a:pt x="1973" y="8219"/>
                    <a:pt x="4109" y="8219"/>
                  </a:cubicBezTo>
                  <a:lnTo>
                    <a:pt x="27612" y="8219"/>
                  </a:lnTo>
                  <a:cubicBezTo>
                    <a:pt x="29748" y="8219"/>
                    <a:pt x="31721" y="6411"/>
                    <a:pt x="31721" y="4110"/>
                  </a:cubicBezTo>
                  <a:cubicBezTo>
                    <a:pt x="31721" y="1973"/>
                    <a:pt x="29748" y="1"/>
                    <a:pt x="27612" y="1"/>
                  </a:cubicBezTo>
                  <a:close/>
                </a:path>
              </a:pathLst>
            </a:cu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0" name="Google Shape;210;p32"/>
            <p:cNvSpPr/>
            <p:nvPr/>
          </p:nvSpPr>
          <p:spPr>
            <a:xfrm>
              <a:off x="7288675" y="1056225"/>
              <a:ext cx="793025" cy="205450"/>
            </a:xfrm>
            <a:custGeom>
              <a:avLst/>
              <a:gdLst/>
              <a:ahLst/>
              <a:cxnLst/>
              <a:rect l="l" t="t" r="r" b="b"/>
              <a:pathLst>
                <a:path w="31721" h="8218" extrusionOk="0">
                  <a:moveTo>
                    <a:pt x="4109" y="0"/>
                  </a:moveTo>
                  <a:cubicBezTo>
                    <a:pt x="1973" y="0"/>
                    <a:pt x="1" y="1808"/>
                    <a:pt x="1" y="4109"/>
                  </a:cubicBezTo>
                  <a:cubicBezTo>
                    <a:pt x="1" y="6246"/>
                    <a:pt x="1973" y="8218"/>
                    <a:pt x="4109" y="8218"/>
                  </a:cubicBezTo>
                  <a:lnTo>
                    <a:pt x="27612" y="8218"/>
                  </a:lnTo>
                  <a:cubicBezTo>
                    <a:pt x="29748" y="8218"/>
                    <a:pt x="31721" y="6246"/>
                    <a:pt x="31721" y="4109"/>
                  </a:cubicBezTo>
                  <a:cubicBezTo>
                    <a:pt x="31721" y="1808"/>
                    <a:pt x="29748" y="0"/>
                    <a:pt x="27612" y="0"/>
                  </a:cubicBezTo>
                  <a:close/>
                </a:path>
              </a:pathLst>
            </a:cu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1" name="Google Shape;211;p32"/>
            <p:cNvSpPr/>
            <p:nvPr/>
          </p:nvSpPr>
          <p:spPr>
            <a:xfrm>
              <a:off x="7370850" y="1056225"/>
              <a:ext cx="628675" cy="25"/>
            </a:xfrm>
            <a:custGeom>
              <a:avLst/>
              <a:gdLst/>
              <a:ahLst/>
              <a:cxnLst/>
              <a:rect l="l" t="t" r="r" b="b"/>
              <a:pathLst>
                <a:path w="25147" h="1" fill="none" extrusionOk="0">
                  <a:moveTo>
                    <a:pt x="1" y="0"/>
                  </a:moveTo>
                  <a:lnTo>
                    <a:pt x="25146" y="0"/>
                  </a:lnTo>
                </a:path>
              </a:pathLst>
            </a:custGeom>
            <a:noFill/>
            <a:ln w="19050"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12" name="Google Shape;212;p32"/>
          <p:cNvSpPr/>
          <p:nvPr/>
        </p:nvSpPr>
        <p:spPr>
          <a:xfrm>
            <a:off x="-15980" y="-262000"/>
            <a:ext cx="691200" cy="6912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3" name="Google Shape;213;p32"/>
          <p:cNvSpPr/>
          <p:nvPr/>
        </p:nvSpPr>
        <p:spPr>
          <a:xfrm>
            <a:off x="119564" y="21486"/>
            <a:ext cx="576000" cy="5760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4" name="Google Shape;214;p32"/>
          <p:cNvSpPr/>
          <p:nvPr/>
        </p:nvSpPr>
        <p:spPr>
          <a:xfrm>
            <a:off x="8799866" y="4569625"/>
            <a:ext cx="519380" cy="6912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6" name="Google Shape;216;p32">
            <a:hlinkClick r:id="" action="ppaction://hlinkshowjump?jump=previousslide"/>
          </p:cNvPr>
          <p:cNvSpPr txBox="1"/>
          <p:nvPr/>
        </p:nvSpPr>
        <p:spPr>
          <a:xfrm>
            <a:off x="695564" y="4698475"/>
            <a:ext cx="1197900" cy="43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600" b="0" i="0" u="none" strike="noStrike" kern="0" cap="none" spc="0" normalizeH="0" baseline="0" noProof="0" dirty="0">
                <a:ln>
                  <a:noFill/>
                </a:ln>
                <a:solidFill>
                  <a:srgbClr val="EAE2B7"/>
                </a:solidFill>
                <a:effectLst/>
                <a:uLnTx/>
                <a:uFillTx/>
                <a:latin typeface="Signika"/>
                <a:ea typeface="Signika"/>
                <a:cs typeface="Signika"/>
                <a:sym typeface="Signika"/>
              </a:rPr>
              <a:t>Back</a:t>
            </a:r>
            <a:endParaRPr kumimoji="0" sz="1600" b="0" i="0" u="none" strike="noStrike" kern="0" cap="none" spc="0" normalizeH="0" baseline="0" noProof="0" dirty="0">
              <a:ln>
                <a:noFill/>
              </a:ln>
              <a:solidFill>
                <a:srgbClr val="EAE2B7"/>
              </a:solidFill>
              <a:effectLst/>
              <a:uLnTx/>
              <a:uFillTx/>
              <a:latin typeface="Signika"/>
              <a:ea typeface="Signika"/>
              <a:cs typeface="Signika"/>
              <a:sym typeface="Signika"/>
            </a:endParaRPr>
          </a:p>
        </p:txBody>
      </p:sp>
      <p:sp>
        <p:nvSpPr>
          <p:cNvPr id="217" name="Google Shape;217;p32">
            <a:hlinkClick r:id="" action="ppaction://hlinkshowjump?jump=nextslide"/>
          </p:cNvPr>
          <p:cNvSpPr txBox="1"/>
          <p:nvPr/>
        </p:nvSpPr>
        <p:spPr>
          <a:xfrm>
            <a:off x="7250536" y="4698475"/>
            <a:ext cx="1197900" cy="43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600" b="0" i="0" u="none" strike="noStrike" kern="0" cap="none" spc="0" normalizeH="0" baseline="0" noProof="0">
                <a:ln>
                  <a:noFill/>
                </a:ln>
                <a:solidFill>
                  <a:srgbClr val="EAE2B7"/>
                </a:solidFill>
                <a:effectLst/>
                <a:uLnTx/>
                <a:uFillTx/>
                <a:latin typeface="Signika"/>
                <a:ea typeface="Signika"/>
                <a:cs typeface="Signika"/>
                <a:sym typeface="Signika"/>
              </a:rPr>
              <a:t>Next</a:t>
            </a:r>
            <a:endParaRPr kumimoji="0" sz="1600" b="0" i="0" u="none" strike="noStrike" kern="0" cap="none" spc="0" normalizeH="0" baseline="0" noProof="0">
              <a:ln>
                <a:noFill/>
              </a:ln>
              <a:solidFill>
                <a:srgbClr val="EAE2B7"/>
              </a:solidFill>
              <a:effectLst/>
              <a:uLnTx/>
              <a:uFillTx/>
              <a:latin typeface="Signika"/>
              <a:ea typeface="Signika"/>
              <a:cs typeface="Signika"/>
              <a:sym typeface="Signika"/>
            </a:endParaRPr>
          </a:p>
        </p:txBody>
      </p:sp>
      <p:grpSp>
        <p:nvGrpSpPr>
          <p:cNvPr id="20" name="Google Shape;2289;p36">
            <a:extLst>
              <a:ext uri="{FF2B5EF4-FFF2-40B4-BE49-F238E27FC236}">
                <a16:creationId xmlns="" xmlns:a16="http://schemas.microsoft.com/office/drawing/2014/main" id="{18DC6F8B-ECE3-EF13-D0C9-569A251120B6}"/>
              </a:ext>
            </a:extLst>
          </p:cNvPr>
          <p:cNvGrpSpPr/>
          <p:nvPr/>
        </p:nvGrpSpPr>
        <p:grpSpPr>
          <a:xfrm>
            <a:off x="7573759" y="171238"/>
            <a:ext cx="1195338" cy="1242533"/>
            <a:chOff x="1459452" y="1467580"/>
            <a:chExt cx="2766317" cy="3171237"/>
          </a:xfrm>
        </p:grpSpPr>
        <p:sp>
          <p:nvSpPr>
            <p:cNvPr id="21" name="Google Shape;2290;p36">
              <a:extLst>
                <a:ext uri="{FF2B5EF4-FFF2-40B4-BE49-F238E27FC236}">
                  <a16:creationId xmlns="" xmlns:a16="http://schemas.microsoft.com/office/drawing/2014/main" id="{8C877C2C-03FE-9F77-7D7E-D2D9A3B40203}"/>
                </a:ext>
              </a:extLst>
            </p:cNvPr>
            <p:cNvSpPr/>
            <p:nvPr/>
          </p:nvSpPr>
          <p:spPr>
            <a:xfrm>
              <a:off x="1523186" y="3198071"/>
              <a:ext cx="2570752" cy="60129"/>
            </a:xfrm>
            <a:custGeom>
              <a:avLst/>
              <a:gdLst/>
              <a:ahLst/>
              <a:cxnLst/>
              <a:rect l="l" t="t" r="r" b="b"/>
              <a:pathLst>
                <a:path w="118386" h="2769" extrusionOk="0">
                  <a:moveTo>
                    <a:pt x="1402" y="0"/>
                  </a:moveTo>
                  <a:cubicBezTo>
                    <a:pt x="634" y="0"/>
                    <a:pt x="1" y="601"/>
                    <a:pt x="1" y="1368"/>
                  </a:cubicBezTo>
                  <a:cubicBezTo>
                    <a:pt x="1" y="2135"/>
                    <a:pt x="634" y="2769"/>
                    <a:pt x="1402" y="2769"/>
                  </a:cubicBezTo>
                  <a:lnTo>
                    <a:pt x="117017" y="2769"/>
                  </a:lnTo>
                  <a:cubicBezTo>
                    <a:pt x="117785" y="2769"/>
                    <a:pt x="118385" y="2135"/>
                    <a:pt x="118385" y="1368"/>
                  </a:cubicBezTo>
                  <a:cubicBezTo>
                    <a:pt x="118385" y="601"/>
                    <a:pt x="117785" y="0"/>
                    <a:pt x="1170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91;p36">
              <a:extLst>
                <a:ext uri="{FF2B5EF4-FFF2-40B4-BE49-F238E27FC236}">
                  <a16:creationId xmlns="" xmlns:a16="http://schemas.microsoft.com/office/drawing/2014/main" id="{93E32E44-00A8-1E7C-3D28-8E5C048E5C56}"/>
                </a:ext>
              </a:extLst>
            </p:cNvPr>
            <p:cNvSpPr/>
            <p:nvPr/>
          </p:nvSpPr>
          <p:spPr>
            <a:xfrm>
              <a:off x="3446331" y="3198071"/>
              <a:ext cx="647606" cy="60129"/>
            </a:xfrm>
            <a:custGeom>
              <a:avLst/>
              <a:gdLst/>
              <a:ahLst/>
              <a:cxnLst/>
              <a:rect l="l" t="t" r="r" b="b"/>
              <a:pathLst>
                <a:path w="29823" h="2769" extrusionOk="0">
                  <a:moveTo>
                    <a:pt x="1368" y="0"/>
                  </a:moveTo>
                  <a:cubicBezTo>
                    <a:pt x="601" y="0"/>
                    <a:pt x="1" y="601"/>
                    <a:pt x="1" y="1368"/>
                  </a:cubicBezTo>
                  <a:cubicBezTo>
                    <a:pt x="1" y="2135"/>
                    <a:pt x="601" y="2769"/>
                    <a:pt x="1368" y="2769"/>
                  </a:cubicBezTo>
                  <a:lnTo>
                    <a:pt x="28454" y="2769"/>
                  </a:lnTo>
                  <a:cubicBezTo>
                    <a:pt x="29222" y="2769"/>
                    <a:pt x="29822" y="2135"/>
                    <a:pt x="29822" y="1368"/>
                  </a:cubicBezTo>
                  <a:cubicBezTo>
                    <a:pt x="29822" y="601"/>
                    <a:pt x="29222" y="0"/>
                    <a:pt x="284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292;p36">
              <a:extLst>
                <a:ext uri="{FF2B5EF4-FFF2-40B4-BE49-F238E27FC236}">
                  <a16:creationId xmlns="" xmlns:a16="http://schemas.microsoft.com/office/drawing/2014/main" id="{26AC1AF1-3EA3-2624-46B2-82A2E634219E}"/>
                </a:ext>
              </a:extLst>
            </p:cNvPr>
            <p:cNvSpPr/>
            <p:nvPr/>
          </p:nvSpPr>
          <p:spPr>
            <a:xfrm>
              <a:off x="2069340" y="3256535"/>
              <a:ext cx="1931158" cy="210071"/>
            </a:xfrm>
            <a:custGeom>
              <a:avLst/>
              <a:gdLst/>
              <a:ahLst/>
              <a:cxnLst/>
              <a:rect l="l" t="t" r="r" b="b"/>
              <a:pathLst>
                <a:path w="88932" h="9674" extrusionOk="0">
                  <a:moveTo>
                    <a:pt x="1" y="0"/>
                  </a:moveTo>
                  <a:lnTo>
                    <a:pt x="1" y="9674"/>
                  </a:lnTo>
                  <a:lnTo>
                    <a:pt x="88931" y="9674"/>
                  </a:lnTo>
                  <a:lnTo>
                    <a:pt x="8893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293;p36">
              <a:extLst>
                <a:ext uri="{FF2B5EF4-FFF2-40B4-BE49-F238E27FC236}">
                  <a16:creationId xmlns="" xmlns:a16="http://schemas.microsoft.com/office/drawing/2014/main" id="{C9B6F2F2-BCD3-92FA-D329-E2308C04163A}"/>
                </a:ext>
              </a:extLst>
            </p:cNvPr>
            <p:cNvSpPr/>
            <p:nvPr/>
          </p:nvSpPr>
          <p:spPr>
            <a:xfrm>
              <a:off x="3947579" y="3258178"/>
              <a:ext cx="82604" cy="1334278"/>
            </a:xfrm>
            <a:custGeom>
              <a:avLst/>
              <a:gdLst/>
              <a:ahLst/>
              <a:cxnLst/>
              <a:rect l="l" t="t" r="r" b="b"/>
              <a:pathLst>
                <a:path w="3804" h="61445" extrusionOk="0">
                  <a:moveTo>
                    <a:pt x="1" y="1"/>
                  </a:moveTo>
                  <a:lnTo>
                    <a:pt x="1135" y="61445"/>
                  </a:lnTo>
                  <a:lnTo>
                    <a:pt x="3804" y="61445"/>
                  </a:lnTo>
                  <a:lnTo>
                    <a:pt x="37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294;p36">
              <a:extLst>
                <a:ext uri="{FF2B5EF4-FFF2-40B4-BE49-F238E27FC236}">
                  <a16:creationId xmlns="" xmlns:a16="http://schemas.microsoft.com/office/drawing/2014/main" id="{0B8CA144-612B-17C1-BF31-072F284AA3CD}"/>
                </a:ext>
              </a:extLst>
            </p:cNvPr>
            <p:cNvSpPr/>
            <p:nvPr/>
          </p:nvSpPr>
          <p:spPr>
            <a:xfrm>
              <a:off x="3381881" y="3258178"/>
              <a:ext cx="210788" cy="1334278"/>
            </a:xfrm>
            <a:custGeom>
              <a:avLst/>
              <a:gdLst/>
              <a:ahLst/>
              <a:cxnLst/>
              <a:rect l="l" t="t" r="r" b="b"/>
              <a:pathLst>
                <a:path w="9707" h="61445" extrusionOk="0">
                  <a:moveTo>
                    <a:pt x="6038" y="1"/>
                  </a:moveTo>
                  <a:lnTo>
                    <a:pt x="0" y="61445"/>
                  </a:lnTo>
                  <a:lnTo>
                    <a:pt x="2669" y="61445"/>
                  </a:lnTo>
                  <a:lnTo>
                    <a:pt x="970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295;p36">
              <a:extLst>
                <a:ext uri="{FF2B5EF4-FFF2-40B4-BE49-F238E27FC236}">
                  <a16:creationId xmlns="" xmlns:a16="http://schemas.microsoft.com/office/drawing/2014/main" id="{295B5BD9-F8E9-898C-ED08-C82A79BE61D6}"/>
                </a:ext>
              </a:extLst>
            </p:cNvPr>
            <p:cNvSpPr/>
            <p:nvPr/>
          </p:nvSpPr>
          <p:spPr>
            <a:xfrm>
              <a:off x="2024433" y="3258178"/>
              <a:ext cx="82604" cy="1334278"/>
            </a:xfrm>
            <a:custGeom>
              <a:avLst/>
              <a:gdLst/>
              <a:ahLst/>
              <a:cxnLst/>
              <a:rect l="l" t="t" r="r" b="b"/>
              <a:pathLst>
                <a:path w="3804" h="61445" extrusionOk="0">
                  <a:moveTo>
                    <a:pt x="1" y="1"/>
                  </a:moveTo>
                  <a:lnTo>
                    <a:pt x="1135" y="61445"/>
                  </a:lnTo>
                  <a:lnTo>
                    <a:pt x="3803" y="61445"/>
                  </a:lnTo>
                  <a:lnTo>
                    <a:pt x="37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296;p36">
              <a:extLst>
                <a:ext uri="{FF2B5EF4-FFF2-40B4-BE49-F238E27FC236}">
                  <a16:creationId xmlns="" xmlns:a16="http://schemas.microsoft.com/office/drawing/2014/main" id="{59F5445A-6E0E-804E-D14E-330C7A049E0E}"/>
                </a:ext>
              </a:extLst>
            </p:cNvPr>
            <p:cNvSpPr/>
            <p:nvPr/>
          </p:nvSpPr>
          <p:spPr>
            <a:xfrm>
              <a:off x="1459452" y="3258178"/>
              <a:ext cx="210809" cy="1334278"/>
            </a:xfrm>
            <a:custGeom>
              <a:avLst/>
              <a:gdLst/>
              <a:ahLst/>
              <a:cxnLst/>
              <a:rect l="l" t="t" r="r" b="b"/>
              <a:pathLst>
                <a:path w="9708" h="61445" extrusionOk="0">
                  <a:moveTo>
                    <a:pt x="6004" y="1"/>
                  </a:moveTo>
                  <a:lnTo>
                    <a:pt x="0" y="61445"/>
                  </a:lnTo>
                  <a:lnTo>
                    <a:pt x="2635" y="61445"/>
                  </a:lnTo>
                  <a:lnTo>
                    <a:pt x="970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297;p36">
              <a:extLst>
                <a:ext uri="{FF2B5EF4-FFF2-40B4-BE49-F238E27FC236}">
                  <a16:creationId xmlns="" xmlns:a16="http://schemas.microsoft.com/office/drawing/2014/main" id="{241CD0B1-DDE4-E1C8-5D6C-748A9B5C6014}"/>
                </a:ext>
              </a:extLst>
            </p:cNvPr>
            <p:cNvSpPr/>
            <p:nvPr/>
          </p:nvSpPr>
          <p:spPr>
            <a:xfrm>
              <a:off x="2956680" y="2937295"/>
              <a:ext cx="186184" cy="260797"/>
            </a:xfrm>
            <a:custGeom>
              <a:avLst/>
              <a:gdLst/>
              <a:ahLst/>
              <a:cxnLst/>
              <a:rect l="l" t="t" r="r" b="b"/>
              <a:pathLst>
                <a:path w="8574" h="12010" extrusionOk="0">
                  <a:moveTo>
                    <a:pt x="0" y="1"/>
                  </a:moveTo>
                  <a:lnTo>
                    <a:pt x="2435" y="12009"/>
                  </a:lnTo>
                  <a:lnTo>
                    <a:pt x="8573" y="12009"/>
                  </a:lnTo>
                  <a:lnTo>
                    <a:pt x="61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298;p36">
              <a:extLst>
                <a:ext uri="{FF2B5EF4-FFF2-40B4-BE49-F238E27FC236}">
                  <a16:creationId xmlns="" xmlns:a16="http://schemas.microsoft.com/office/drawing/2014/main" id="{27AEA640-9142-0204-9456-8FBFF567D8B9}"/>
                </a:ext>
              </a:extLst>
            </p:cNvPr>
            <p:cNvSpPr/>
            <p:nvPr/>
          </p:nvSpPr>
          <p:spPr>
            <a:xfrm>
              <a:off x="2707522" y="2708397"/>
              <a:ext cx="672926" cy="435386"/>
            </a:xfrm>
            <a:custGeom>
              <a:avLst/>
              <a:gdLst/>
              <a:ahLst/>
              <a:cxnLst/>
              <a:rect l="l" t="t" r="r" b="b"/>
              <a:pathLst>
                <a:path w="30989" h="20050" extrusionOk="0">
                  <a:moveTo>
                    <a:pt x="2802" y="1"/>
                  </a:moveTo>
                  <a:cubicBezTo>
                    <a:pt x="1901" y="1"/>
                    <a:pt x="1134" y="701"/>
                    <a:pt x="1100" y="1602"/>
                  </a:cubicBezTo>
                  <a:lnTo>
                    <a:pt x="66" y="18447"/>
                  </a:lnTo>
                  <a:cubicBezTo>
                    <a:pt x="1" y="19296"/>
                    <a:pt x="671" y="20049"/>
                    <a:pt x="1513" y="20049"/>
                  </a:cubicBezTo>
                  <a:cubicBezTo>
                    <a:pt x="1531" y="20049"/>
                    <a:pt x="1549" y="20049"/>
                    <a:pt x="1567" y="20048"/>
                  </a:cubicBezTo>
                  <a:lnTo>
                    <a:pt x="28220" y="20048"/>
                  </a:lnTo>
                  <a:cubicBezTo>
                    <a:pt x="29087" y="20048"/>
                    <a:pt x="29854" y="19348"/>
                    <a:pt x="29921" y="18447"/>
                  </a:cubicBezTo>
                  <a:lnTo>
                    <a:pt x="30922" y="1602"/>
                  </a:lnTo>
                  <a:cubicBezTo>
                    <a:pt x="30988" y="735"/>
                    <a:pt x="30288" y="1"/>
                    <a:pt x="294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299;p36">
              <a:extLst>
                <a:ext uri="{FF2B5EF4-FFF2-40B4-BE49-F238E27FC236}">
                  <a16:creationId xmlns="" xmlns:a16="http://schemas.microsoft.com/office/drawing/2014/main" id="{36D15776-42D6-85D6-A447-0B87394BE450}"/>
                </a:ext>
              </a:extLst>
            </p:cNvPr>
            <p:cNvSpPr/>
            <p:nvPr/>
          </p:nvSpPr>
          <p:spPr>
            <a:xfrm>
              <a:off x="2698836" y="2708397"/>
              <a:ext cx="672188" cy="435386"/>
            </a:xfrm>
            <a:custGeom>
              <a:avLst/>
              <a:gdLst/>
              <a:ahLst/>
              <a:cxnLst/>
              <a:rect l="l" t="t" r="r" b="b"/>
              <a:pathLst>
                <a:path w="30955" h="20050" extrusionOk="0">
                  <a:moveTo>
                    <a:pt x="2768" y="1"/>
                  </a:moveTo>
                  <a:cubicBezTo>
                    <a:pt x="1867" y="1"/>
                    <a:pt x="1133" y="701"/>
                    <a:pt x="1067" y="1602"/>
                  </a:cubicBezTo>
                  <a:lnTo>
                    <a:pt x="66" y="18447"/>
                  </a:lnTo>
                  <a:cubicBezTo>
                    <a:pt x="1" y="19296"/>
                    <a:pt x="639" y="20049"/>
                    <a:pt x="1511" y="20049"/>
                  </a:cubicBezTo>
                  <a:cubicBezTo>
                    <a:pt x="1529" y="20049"/>
                    <a:pt x="1548" y="20049"/>
                    <a:pt x="1567" y="20048"/>
                  </a:cubicBezTo>
                  <a:lnTo>
                    <a:pt x="28186" y="20048"/>
                  </a:lnTo>
                  <a:cubicBezTo>
                    <a:pt x="29087" y="20048"/>
                    <a:pt x="29821" y="19348"/>
                    <a:pt x="29887" y="18447"/>
                  </a:cubicBezTo>
                  <a:lnTo>
                    <a:pt x="30921" y="1602"/>
                  </a:lnTo>
                  <a:cubicBezTo>
                    <a:pt x="30955" y="735"/>
                    <a:pt x="30288" y="1"/>
                    <a:pt x="293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300;p36">
              <a:extLst>
                <a:ext uri="{FF2B5EF4-FFF2-40B4-BE49-F238E27FC236}">
                  <a16:creationId xmlns="" xmlns:a16="http://schemas.microsoft.com/office/drawing/2014/main" id="{D844FD4A-CE74-995E-507A-E653AEEC6276}"/>
                </a:ext>
              </a:extLst>
            </p:cNvPr>
            <p:cNvSpPr/>
            <p:nvPr/>
          </p:nvSpPr>
          <p:spPr>
            <a:xfrm>
              <a:off x="2717641" y="2725791"/>
              <a:ext cx="635272" cy="399860"/>
            </a:xfrm>
            <a:custGeom>
              <a:avLst/>
              <a:gdLst/>
              <a:ahLst/>
              <a:cxnLst/>
              <a:rect l="l" t="t" r="r" b="b"/>
              <a:pathLst>
                <a:path w="29255" h="18414" extrusionOk="0">
                  <a:moveTo>
                    <a:pt x="1902" y="0"/>
                  </a:moveTo>
                  <a:cubicBezTo>
                    <a:pt x="1435" y="34"/>
                    <a:pt x="1068" y="401"/>
                    <a:pt x="1035" y="834"/>
                  </a:cubicBezTo>
                  <a:lnTo>
                    <a:pt x="1" y="17713"/>
                  </a:lnTo>
                  <a:cubicBezTo>
                    <a:pt x="1" y="17880"/>
                    <a:pt x="67" y="18080"/>
                    <a:pt x="201" y="18213"/>
                  </a:cubicBezTo>
                  <a:cubicBezTo>
                    <a:pt x="334" y="18347"/>
                    <a:pt x="501" y="18414"/>
                    <a:pt x="701" y="18414"/>
                  </a:cubicBezTo>
                  <a:lnTo>
                    <a:pt x="27320" y="18414"/>
                  </a:lnTo>
                  <a:cubicBezTo>
                    <a:pt x="27787" y="18414"/>
                    <a:pt x="28154" y="18047"/>
                    <a:pt x="28187" y="17580"/>
                  </a:cubicBezTo>
                  <a:lnTo>
                    <a:pt x="29221" y="734"/>
                  </a:lnTo>
                  <a:cubicBezTo>
                    <a:pt x="29255" y="334"/>
                    <a:pt x="28921" y="0"/>
                    <a:pt x="2852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301;p36">
              <a:extLst>
                <a:ext uri="{FF2B5EF4-FFF2-40B4-BE49-F238E27FC236}">
                  <a16:creationId xmlns="" xmlns:a16="http://schemas.microsoft.com/office/drawing/2014/main" id="{2AE62E17-4D92-6539-1C9D-3CCB224B1DDF}"/>
                </a:ext>
              </a:extLst>
            </p:cNvPr>
            <p:cNvSpPr/>
            <p:nvPr/>
          </p:nvSpPr>
          <p:spPr>
            <a:xfrm>
              <a:off x="2986386" y="2708397"/>
              <a:ext cx="149225" cy="128227"/>
            </a:xfrm>
            <a:custGeom>
              <a:avLst/>
              <a:gdLst/>
              <a:ahLst/>
              <a:cxnLst/>
              <a:rect l="l" t="t" r="r" b="b"/>
              <a:pathLst>
                <a:path w="6872" h="5905" extrusionOk="0">
                  <a:moveTo>
                    <a:pt x="0" y="1"/>
                  </a:moveTo>
                  <a:lnTo>
                    <a:pt x="1735" y="5905"/>
                  </a:lnTo>
                  <a:lnTo>
                    <a:pt x="687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302;p36">
              <a:extLst>
                <a:ext uri="{FF2B5EF4-FFF2-40B4-BE49-F238E27FC236}">
                  <a16:creationId xmlns="" xmlns:a16="http://schemas.microsoft.com/office/drawing/2014/main" id="{F4A13651-5A9B-A49C-62B7-3995321B0F25}"/>
                </a:ext>
              </a:extLst>
            </p:cNvPr>
            <p:cNvSpPr/>
            <p:nvPr/>
          </p:nvSpPr>
          <p:spPr>
            <a:xfrm>
              <a:off x="2086734" y="2382455"/>
              <a:ext cx="18132" cy="25363"/>
            </a:xfrm>
            <a:custGeom>
              <a:avLst/>
              <a:gdLst/>
              <a:ahLst/>
              <a:cxnLst/>
              <a:rect l="l" t="t" r="r" b="b"/>
              <a:pathLst>
                <a:path w="835" h="1168" extrusionOk="0">
                  <a:moveTo>
                    <a:pt x="367" y="0"/>
                  </a:moveTo>
                  <a:cubicBezTo>
                    <a:pt x="134" y="33"/>
                    <a:pt x="0" y="300"/>
                    <a:pt x="34" y="634"/>
                  </a:cubicBezTo>
                  <a:cubicBezTo>
                    <a:pt x="101" y="934"/>
                    <a:pt x="301" y="1168"/>
                    <a:pt x="501" y="1168"/>
                  </a:cubicBezTo>
                  <a:cubicBezTo>
                    <a:pt x="701" y="1134"/>
                    <a:pt x="834" y="867"/>
                    <a:pt x="801" y="567"/>
                  </a:cubicBezTo>
                  <a:cubicBezTo>
                    <a:pt x="768" y="234"/>
                    <a:pt x="568" y="0"/>
                    <a:pt x="3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303;p36">
              <a:extLst>
                <a:ext uri="{FF2B5EF4-FFF2-40B4-BE49-F238E27FC236}">
                  <a16:creationId xmlns="" xmlns:a16="http://schemas.microsoft.com/office/drawing/2014/main" id="{829662B9-B628-DCD8-AC1F-451B20FF248B}"/>
                </a:ext>
              </a:extLst>
            </p:cNvPr>
            <p:cNvSpPr/>
            <p:nvPr/>
          </p:nvSpPr>
          <p:spPr>
            <a:xfrm>
              <a:off x="2095420" y="2406342"/>
              <a:ext cx="31183" cy="57154"/>
            </a:xfrm>
            <a:custGeom>
              <a:avLst/>
              <a:gdLst/>
              <a:ahLst/>
              <a:cxnLst/>
              <a:rect l="l" t="t" r="r" b="b"/>
              <a:pathLst>
                <a:path w="1436" h="2632" extrusionOk="0">
                  <a:moveTo>
                    <a:pt x="1" y="1"/>
                  </a:moveTo>
                  <a:lnTo>
                    <a:pt x="134" y="2603"/>
                  </a:lnTo>
                  <a:cubicBezTo>
                    <a:pt x="134" y="2603"/>
                    <a:pt x="279" y="2632"/>
                    <a:pt x="482" y="2632"/>
                  </a:cubicBezTo>
                  <a:cubicBezTo>
                    <a:pt x="765" y="2632"/>
                    <a:pt x="1163" y="2575"/>
                    <a:pt x="1435" y="2302"/>
                  </a:cubicBezTo>
                  <a:cubicBezTo>
                    <a:pt x="868" y="1602"/>
                    <a:pt x="368" y="835"/>
                    <a:pt x="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304;p36">
              <a:extLst>
                <a:ext uri="{FF2B5EF4-FFF2-40B4-BE49-F238E27FC236}">
                  <a16:creationId xmlns="" xmlns:a16="http://schemas.microsoft.com/office/drawing/2014/main" id="{2BEC8EFD-7855-BCC6-C79F-9897E7372F64}"/>
                </a:ext>
              </a:extLst>
            </p:cNvPr>
            <p:cNvSpPr/>
            <p:nvPr/>
          </p:nvSpPr>
          <p:spPr>
            <a:xfrm>
              <a:off x="2059199" y="2339525"/>
              <a:ext cx="34071" cy="29902"/>
            </a:xfrm>
            <a:custGeom>
              <a:avLst/>
              <a:gdLst/>
              <a:ahLst/>
              <a:cxnLst/>
              <a:rect l="l" t="t" r="r" b="b"/>
              <a:pathLst>
                <a:path w="1569" h="1377" extrusionOk="0">
                  <a:moveTo>
                    <a:pt x="1388" y="0"/>
                  </a:moveTo>
                  <a:cubicBezTo>
                    <a:pt x="1371" y="0"/>
                    <a:pt x="1353" y="3"/>
                    <a:pt x="1335" y="9"/>
                  </a:cubicBezTo>
                  <a:cubicBezTo>
                    <a:pt x="768" y="142"/>
                    <a:pt x="268" y="543"/>
                    <a:pt x="68" y="1110"/>
                  </a:cubicBezTo>
                  <a:cubicBezTo>
                    <a:pt x="1" y="1210"/>
                    <a:pt x="68" y="1343"/>
                    <a:pt x="168" y="1377"/>
                  </a:cubicBezTo>
                  <a:lnTo>
                    <a:pt x="268" y="1377"/>
                  </a:lnTo>
                  <a:cubicBezTo>
                    <a:pt x="301" y="1377"/>
                    <a:pt x="368" y="1310"/>
                    <a:pt x="401" y="1277"/>
                  </a:cubicBezTo>
                  <a:cubicBezTo>
                    <a:pt x="568" y="810"/>
                    <a:pt x="935" y="476"/>
                    <a:pt x="1402" y="376"/>
                  </a:cubicBezTo>
                  <a:cubicBezTo>
                    <a:pt x="1502" y="343"/>
                    <a:pt x="1569" y="242"/>
                    <a:pt x="1569" y="142"/>
                  </a:cubicBezTo>
                  <a:cubicBezTo>
                    <a:pt x="1541" y="60"/>
                    <a:pt x="1469" y="0"/>
                    <a:pt x="13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305;p36">
              <a:extLst>
                <a:ext uri="{FF2B5EF4-FFF2-40B4-BE49-F238E27FC236}">
                  <a16:creationId xmlns="" xmlns:a16="http://schemas.microsoft.com/office/drawing/2014/main" id="{FF555F32-CFF4-C03A-9765-8CA48AFA7575}"/>
                </a:ext>
              </a:extLst>
            </p:cNvPr>
            <p:cNvSpPr/>
            <p:nvPr/>
          </p:nvSpPr>
          <p:spPr>
            <a:xfrm>
              <a:off x="1877401" y="2504863"/>
              <a:ext cx="189073" cy="231981"/>
            </a:xfrm>
            <a:custGeom>
              <a:avLst/>
              <a:gdLst/>
              <a:ahLst/>
              <a:cxnLst/>
              <a:rect l="l" t="t" r="r" b="b"/>
              <a:pathLst>
                <a:path w="8707" h="10683" extrusionOk="0">
                  <a:moveTo>
                    <a:pt x="234" y="0"/>
                  </a:moveTo>
                  <a:cubicBezTo>
                    <a:pt x="901" y="2402"/>
                    <a:pt x="1401" y="5471"/>
                    <a:pt x="334" y="7873"/>
                  </a:cubicBezTo>
                  <a:cubicBezTo>
                    <a:pt x="0" y="8740"/>
                    <a:pt x="0" y="9240"/>
                    <a:pt x="834" y="9641"/>
                  </a:cubicBezTo>
                  <a:cubicBezTo>
                    <a:pt x="2127" y="10325"/>
                    <a:pt x="3555" y="10682"/>
                    <a:pt x="5001" y="10682"/>
                  </a:cubicBezTo>
                  <a:cubicBezTo>
                    <a:pt x="5457" y="10682"/>
                    <a:pt x="5915" y="10647"/>
                    <a:pt x="6371" y="10575"/>
                  </a:cubicBezTo>
                  <a:cubicBezTo>
                    <a:pt x="8373" y="10241"/>
                    <a:pt x="8706" y="9574"/>
                    <a:pt x="8606" y="9007"/>
                  </a:cubicBezTo>
                  <a:cubicBezTo>
                    <a:pt x="8540" y="8540"/>
                    <a:pt x="8173" y="8173"/>
                    <a:pt x="7706" y="8039"/>
                  </a:cubicBezTo>
                  <a:cubicBezTo>
                    <a:pt x="5571" y="7472"/>
                    <a:pt x="5704" y="6772"/>
                    <a:pt x="5804" y="5805"/>
                  </a:cubicBezTo>
                  <a:cubicBezTo>
                    <a:pt x="5838" y="5371"/>
                    <a:pt x="5971" y="4937"/>
                    <a:pt x="6138" y="4537"/>
                  </a:cubicBezTo>
                  <a:lnTo>
                    <a:pt x="2736" y="1935"/>
                  </a:lnTo>
                  <a:lnTo>
                    <a:pt x="23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306;p36">
              <a:extLst>
                <a:ext uri="{FF2B5EF4-FFF2-40B4-BE49-F238E27FC236}">
                  <a16:creationId xmlns="" xmlns:a16="http://schemas.microsoft.com/office/drawing/2014/main" id="{BE74032B-996D-792F-5E0F-B2DE52F1DC11}"/>
                </a:ext>
              </a:extLst>
            </p:cNvPr>
            <p:cNvSpPr/>
            <p:nvPr/>
          </p:nvSpPr>
          <p:spPr>
            <a:xfrm>
              <a:off x="1820182" y="2627552"/>
              <a:ext cx="282512" cy="80867"/>
            </a:xfrm>
            <a:custGeom>
              <a:avLst/>
              <a:gdLst/>
              <a:ahLst/>
              <a:cxnLst/>
              <a:rect l="l" t="t" r="r" b="b"/>
              <a:pathLst>
                <a:path w="13010" h="3724" extrusionOk="0">
                  <a:moveTo>
                    <a:pt x="4771" y="0"/>
                  </a:moveTo>
                  <a:cubicBezTo>
                    <a:pt x="2868" y="0"/>
                    <a:pt x="1201" y="88"/>
                    <a:pt x="1201" y="88"/>
                  </a:cubicBezTo>
                  <a:cubicBezTo>
                    <a:pt x="867" y="1089"/>
                    <a:pt x="467" y="2056"/>
                    <a:pt x="0" y="2990"/>
                  </a:cubicBezTo>
                  <a:lnTo>
                    <a:pt x="13009" y="3724"/>
                  </a:lnTo>
                  <a:cubicBezTo>
                    <a:pt x="13009" y="3724"/>
                    <a:pt x="11708" y="1022"/>
                    <a:pt x="9607" y="388"/>
                  </a:cubicBezTo>
                  <a:cubicBezTo>
                    <a:pt x="8599" y="79"/>
                    <a:pt x="6578" y="0"/>
                    <a:pt x="47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307;p36">
              <a:extLst>
                <a:ext uri="{FF2B5EF4-FFF2-40B4-BE49-F238E27FC236}">
                  <a16:creationId xmlns="" xmlns:a16="http://schemas.microsoft.com/office/drawing/2014/main" id="{1C976C84-F0FB-FA97-3D7D-416F79470495}"/>
                </a:ext>
              </a:extLst>
            </p:cNvPr>
            <p:cNvSpPr/>
            <p:nvPr/>
          </p:nvSpPr>
          <p:spPr>
            <a:xfrm>
              <a:off x="1698491" y="2751871"/>
              <a:ext cx="328135" cy="465483"/>
            </a:xfrm>
            <a:custGeom>
              <a:avLst/>
              <a:gdLst/>
              <a:ahLst/>
              <a:cxnLst/>
              <a:rect l="l" t="t" r="r" b="b"/>
              <a:pathLst>
                <a:path w="15111" h="21436" extrusionOk="0">
                  <a:moveTo>
                    <a:pt x="5754" y="15853"/>
                  </a:moveTo>
                  <a:cubicBezTo>
                    <a:pt x="5762" y="15853"/>
                    <a:pt x="5787" y="15862"/>
                    <a:pt x="5838" y="15878"/>
                  </a:cubicBezTo>
                  <a:cubicBezTo>
                    <a:pt x="5868" y="15909"/>
                    <a:pt x="5899" y="15939"/>
                    <a:pt x="5926" y="15970"/>
                  </a:cubicBezTo>
                  <a:lnTo>
                    <a:pt x="5926" y="15970"/>
                  </a:lnTo>
                  <a:cubicBezTo>
                    <a:pt x="5869" y="15939"/>
                    <a:pt x="5817" y="15909"/>
                    <a:pt x="5771" y="15878"/>
                  </a:cubicBezTo>
                  <a:cubicBezTo>
                    <a:pt x="5754" y="15862"/>
                    <a:pt x="5746" y="15853"/>
                    <a:pt x="5754" y="15853"/>
                  </a:cubicBezTo>
                  <a:close/>
                  <a:moveTo>
                    <a:pt x="2769" y="0"/>
                  </a:moveTo>
                  <a:cubicBezTo>
                    <a:pt x="2535" y="667"/>
                    <a:pt x="2335" y="1234"/>
                    <a:pt x="2135" y="1835"/>
                  </a:cubicBezTo>
                  <a:cubicBezTo>
                    <a:pt x="1968" y="2435"/>
                    <a:pt x="1768" y="3036"/>
                    <a:pt x="1601" y="3636"/>
                  </a:cubicBezTo>
                  <a:cubicBezTo>
                    <a:pt x="1301" y="4837"/>
                    <a:pt x="1001" y="6071"/>
                    <a:pt x="767" y="7339"/>
                  </a:cubicBezTo>
                  <a:cubicBezTo>
                    <a:pt x="334" y="9841"/>
                    <a:pt x="0" y="12409"/>
                    <a:pt x="434" y="15311"/>
                  </a:cubicBezTo>
                  <a:cubicBezTo>
                    <a:pt x="534" y="16078"/>
                    <a:pt x="734" y="16846"/>
                    <a:pt x="1001" y="17579"/>
                  </a:cubicBezTo>
                  <a:cubicBezTo>
                    <a:pt x="1067" y="17780"/>
                    <a:pt x="1134" y="17946"/>
                    <a:pt x="1234" y="18147"/>
                  </a:cubicBezTo>
                  <a:lnTo>
                    <a:pt x="1534" y="18747"/>
                  </a:lnTo>
                  <a:lnTo>
                    <a:pt x="1568" y="18847"/>
                  </a:lnTo>
                  <a:cubicBezTo>
                    <a:pt x="1601" y="18914"/>
                    <a:pt x="1668" y="18980"/>
                    <a:pt x="1701" y="19047"/>
                  </a:cubicBezTo>
                  <a:cubicBezTo>
                    <a:pt x="1768" y="19181"/>
                    <a:pt x="1868" y="19281"/>
                    <a:pt x="1968" y="19414"/>
                  </a:cubicBezTo>
                  <a:cubicBezTo>
                    <a:pt x="2102" y="19581"/>
                    <a:pt x="2302" y="19748"/>
                    <a:pt x="2468" y="19881"/>
                  </a:cubicBezTo>
                  <a:cubicBezTo>
                    <a:pt x="2735" y="20081"/>
                    <a:pt x="3002" y="20281"/>
                    <a:pt x="3302" y="20415"/>
                  </a:cubicBezTo>
                  <a:cubicBezTo>
                    <a:pt x="3703" y="20615"/>
                    <a:pt x="4136" y="20782"/>
                    <a:pt x="4570" y="20882"/>
                  </a:cubicBezTo>
                  <a:cubicBezTo>
                    <a:pt x="4937" y="20982"/>
                    <a:pt x="5270" y="21049"/>
                    <a:pt x="5637" y="21115"/>
                  </a:cubicBezTo>
                  <a:cubicBezTo>
                    <a:pt x="6271" y="21249"/>
                    <a:pt x="6938" y="21315"/>
                    <a:pt x="7605" y="21349"/>
                  </a:cubicBezTo>
                  <a:cubicBezTo>
                    <a:pt x="8388" y="21412"/>
                    <a:pt x="9184" y="21435"/>
                    <a:pt x="9976" y="21435"/>
                  </a:cubicBezTo>
                  <a:cubicBezTo>
                    <a:pt x="10433" y="21435"/>
                    <a:pt x="10890" y="21428"/>
                    <a:pt x="11341" y="21416"/>
                  </a:cubicBezTo>
                  <a:cubicBezTo>
                    <a:pt x="12576" y="21382"/>
                    <a:pt x="13810" y="21282"/>
                    <a:pt x="15044" y="21115"/>
                  </a:cubicBezTo>
                  <a:lnTo>
                    <a:pt x="15111" y="18213"/>
                  </a:lnTo>
                  <a:cubicBezTo>
                    <a:pt x="12809" y="17746"/>
                    <a:pt x="10474" y="17313"/>
                    <a:pt x="8339" y="16779"/>
                  </a:cubicBezTo>
                  <a:cubicBezTo>
                    <a:pt x="7772" y="16645"/>
                    <a:pt x="7272" y="16479"/>
                    <a:pt x="6805" y="16345"/>
                  </a:cubicBezTo>
                  <a:cubicBezTo>
                    <a:pt x="6571" y="16245"/>
                    <a:pt x="6338" y="16178"/>
                    <a:pt x="6138" y="16078"/>
                  </a:cubicBezTo>
                  <a:cubicBezTo>
                    <a:pt x="6131" y="16075"/>
                    <a:pt x="6124" y="16072"/>
                    <a:pt x="6117" y="16068"/>
                  </a:cubicBezTo>
                  <a:lnTo>
                    <a:pt x="6117" y="16068"/>
                  </a:lnTo>
                  <a:cubicBezTo>
                    <a:pt x="6102" y="15996"/>
                    <a:pt x="6096" y="15928"/>
                    <a:pt x="6071" y="15878"/>
                  </a:cubicBezTo>
                  <a:cubicBezTo>
                    <a:pt x="5971" y="15478"/>
                    <a:pt x="5904" y="15044"/>
                    <a:pt x="5871" y="14611"/>
                  </a:cubicBezTo>
                  <a:cubicBezTo>
                    <a:pt x="5804" y="13610"/>
                    <a:pt x="5838" y="12609"/>
                    <a:pt x="5971" y="11642"/>
                  </a:cubicBezTo>
                  <a:cubicBezTo>
                    <a:pt x="6071" y="10541"/>
                    <a:pt x="6271" y="9474"/>
                    <a:pt x="6505" y="8440"/>
                  </a:cubicBezTo>
                  <a:cubicBezTo>
                    <a:pt x="6738" y="7339"/>
                    <a:pt x="7005" y="6238"/>
                    <a:pt x="7305" y="5171"/>
                  </a:cubicBezTo>
                  <a:lnTo>
                    <a:pt x="7772" y="3536"/>
                  </a:lnTo>
                  <a:cubicBezTo>
                    <a:pt x="7939" y="3002"/>
                    <a:pt x="8106" y="2435"/>
                    <a:pt x="8273" y="1968"/>
                  </a:cubicBezTo>
                  <a:lnTo>
                    <a:pt x="276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308;p36">
              <a:extLst>
                <a:ext uri="{FF2B5EF4-FFF2-40B4-BE49-F238E27FC236}">
                  <a16:creationId xmlns="" xmlns:a16="http://schemas.microsoft.com/office/drawing/2014/main" id="{4650BA27-7213-9289-3EA5-C967501FED0F}"/>
                </a:ext>
              </a:extLst>
            </p:cNvPr>
            <p:cNvSpPr/>
            <p:nvPr/>
          </p:nvSpPr>
          <p:spPr>
            <a:xfrm>
              <a:off x="1686157" y="2676715"/>
              <a:ext cx="240515" cy="287398"/>
            </a:xfrm>
            <a:custGeom>
              <a:avLst/>
              <a:gdLst/>
              <a:ahLst/>
              <a:cxnLst/>
              <a:rect l="l" t="t" r="r" b="b"/>
              <a:pathLst>
                <a:path w="11076" h="13235" extrusionOk="0">
                  <a:moveTo>
                    <a:pt x="6369" y="0"/>
                  </a:moveTo>
                  <a:cubicBezTo>
                    <a:pt x="5931" y="0"/>
                    <a:pt x="5464" y="63"/>
                    <a:pt x="4971" y="192"/>
                  </a:cubicBezTo>
                  <a:cubicBezTo>
                    <a:pt x="935" y="1260"/>
                    <a:pt x="1002" y="6663"/>
                    <a:pt x="1" y="11867"/>
                  </a:cubicBezTo>
                  <a:lnTo>
                    <a:pt x="8140" y="13235"/>
                  </a:lnTo>
                  <a:cubicBezTo>
                    <a:pt x="8140" y="13235"/>
                    <a:pt x="8574" y="13035"/>
                    <a:pt x="9908" y="7698"/>
                  </a:cubicBezTo>
                  <a:cubicBezTo>
                    <a:pt x="11075" y="3057"/>
                    <a:pt x="9434" y="0"/>
                    <a:pt x="6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309;p36">
              <a:extLst>
                <a:ext uri="{FF2B5EF4-FFF2-40B4-BE49-F238E27FC236}">
                  <a16:creationId xmlns="" xmlns:a16="http://schemas.microsoft.com/office/drawing/2014/main" id="{025AB53E-8C90-A556-4D10-8EB15EAFC1E4}"/>
                </a:ext>
              </a:extLst>
            </p:cNvPr>
            <p:cNvSpPr/>
            <p:nvPr/>
          </p:nvSpPr>
          <p:spPr>
            <a:xfrm>
              <a:off x="1980243" y="3121286"/>
              <a:ext cx="150702" cy="92832"/>
            </a:xfrm>
            <a:custGeom>
              <a:avLst/>
              <a:gdLst/>
              <a:ahLst/>
              <a:cxnLst/>
              <a:rect l="l" t="t" r="r" b="b"/>
              <a:pathLst>
                <a:path w="6940" h="4275" extrusionOk="0">
                  <a:moveTo>
                    <a:pt x="3537" y="0"/>
                  </a:moveTo>
                  <a:cubicBezTo>
                    <a:pt x="1802" y="0"/>
                    <a:pt x="1502" y="467"/>
                    <a:pt x="435" y="1468"/>
                  </a:cubicBezTo>
                  <a:lnTo>
                    <a:pt x="1" y="3670"/>
                  </a:lnTo>
                  <a:cubicBezTo>
                    <a:pt x="891" y="4120"/>
                    <a:pt x="1649" y="4274"/>
                    <a:pt x="2271" y="4274"/>
                  </a:cubicBezTo>
                  <a:cubicBezTo>
                    <a:pt x="3631" y="4274"/>
                    <a:pt x="4337" y="3536"/>
                    <a:pt x="4337" y="3536"/>
                  </a:cubicBezTo>
                  <a:lnTo>
                    <a:pt x="6939" y="3536"/>
                  </a:lnTo>
                  <a:lnTo>
                    <a:pt x="6039" y="1435"/>
                  </a:lnTo>
                  <a:cubicBezTo>
                    <a:pt x="5705" y="668"/>
                    <a:pt x="4971" y="134"/>
                    <a:pt x="4171" y="67"/>
                  </a:cubicBezTo>
                  <a:lnTo>
                    <a:pt x="3537" y="0"/>
                  </a:lnTo>
                  <a:close/>
                </a:path>
              </a:pathLst>
            </a:custGeom>
            <a:solidFill>
              <a:srgbClr val="B5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310;p36">
              <a:extLst>
                <a:ext uri="{FF2B5EF4-FFF2-40B4-BE49-F238E27FC236}">
                  <a16:creationId xmlns="" xmlns:a16="http://schemas.microsoft.com/office/drawing/2014/main" id="{2274B8A9-C1EB-6C38-6695-34E11A6DF16F}"/>
                </a:ext>
              </a:extLst>
            </p:cNvPr>
            <p:cNvSpPr/>
            <p:nvPr/>
          </p:nvSpPr>
          <p:spPr>
            <a:xfrm>
              <a:off x="1844546" y="2276139"/>
              <a:ext cx="269005" cy="330220"/>
            </a:xfrm>
            <a:custGeom>
              <a:avLst/>
              <a:gdLst/>
              <a:ahLst/>
              <a:cxnLst/>
              <a:rect l="l" t="t" r="r" b="b"/>
              <a:pathLst>
                <a:path w="12388" h="15207" extrusionOk="0">
                  <a:moveTo>
                    <a:pt x="5944" y="1"/>
                  </a:moveTo>
                  <a:cubicBezTo>
                    <a:pt x="2664" y="1"/>
                    <a:pt x="1" y="3003"/>
                    <a:pt x="679" y="6397"/>
                  </a:cubicBezTo>
                  <a:cubicBezTo>
                    <a:pt x="1380" y="10200"/>
                    <a:pt x="1613" y="12468"/>
                    <a:pt x="3782" y="14169"/>
                  </a:cubicBezTo>
                  <a:cubicBezTo>
                    <a:pt x="4707" y="14887"/>
                    <a:pt x="5730" y="15206"/>
                    <a:pt x="6733" y="15206"/>
                  </a:cubicBezTo>
                  <a:cubicBezTo>
                    <a:pt x="9273" y="15206"/>
                    <a:pt x="11676" y="13156"/>
                    <a:pt x="11987" y="10333"/>
                  </a:cubicBezTo>
                  <a:cubicBezTo>
                    <a:pt x="12388" y="6764"/>
                    <a:pt x="11153" y="1160"/>
                    <a:pt x="7251" y="159"/>
                  </a:cubicBezTo>
                  <a:cubicBezTo>
                    <a:pt x="6809" y="52"/>
                    <a:pt x="6371" y="1"/>
                    <a:pt x="594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311;p36">
              <a:extLst>
                <a:ext uri="{FF2B5EF4-FFF2-40B4-BE49-F238E27FC236}">
                  <a16:creationId xmlns="" xmlns:a16="http://schemas.microsoft.com/office/drawing/2014/main" id="{534C0443-8CCA-CAFF-609A-DC7700B712E8}"/>
                </a:ext>
              </a:extLst>
            </p:cNvPr>
            <p:cNvSpPr/>
            <p:nvPr/>
          </p:nvSpPr>
          <p:spPr>
            <a:xfrm>
              <a:off x="1752800" y="2197009"/>
              <a:ext cx="339753" cy="362923"/>
            </a:xfrm>
            <a:custGeom>
              <a:avLst/>
              <a:gdLst/>
              <a:ahLst/>
              <a:cxnLst/>
              <a:rect l="l" t="t" r="r" b="b"/>
              <a:pathLst>
                <a:path w="15646" h="16713" extrusionOk="0">
                  <a:moveTo>
                    <a:pt x="10216" y="1"/>
                  </a:moveTo>
                  <a:cubicBezTo>
                    <a:pt x="9987" y="1"/>
                    <a:pt x="9751" y="11"/>
                    <a:pt x="9508" y="34"/>
                  </a:cubicBezTo>
                  <a:cubicBezTo>
                    <a:pt x="6872" y="267"/>
                    <a:pt x="6572" y="1668"/>
                    <a:pt x="6572" y="1668"/>
                  </a:cubicBezTo>
                  <a:cubicBezTo>
                    <a:pt x="6572" y="1668"/>
                    <a:pt x="6442" y="1655"/>
                    <a:pt x="6223" y="1655"/>
                  </a:cubicBezTo>
                  <a:cubicBezTo>
                    <a:pt x="5369" y="1655"/>
                    <a:pt x="3171" y="1866"/>
                    <a:pt x="2136" y="3937"/>
                  </a:cubicBezTo>
                  <a:cubicBezTo>
                    <a:pt x="1002" y="6138"/>
                    <a:pt x="2369" y="7339"/>
                    <a:pt x="2369" y="7339"/>
                  </a:cubicBezTo>
                  <a:cubicBezTo>
                    <a:pt x="2369" y="7339"/>
                    <a:pt x="1" y="8006"/>
                    <a:pt x="668" y="11075"/>
                  </a:cubicBezTo>
                  <a:cubicBezTo>
                    <a:pt x="1125" y="13360"/>
                    <a:pt x="2474" y="13720"/>
                    <a:pt x="3278" y="13720"/>
                  </a:cubicBezTo>
                  <a:cubicBezTo>
                    <a:pt x="3649" y="13720"/>
                    <a:pt x="3904" y="13644"/>
                    <a:pt x="3904" y="13644"/>
                  </a:cubicBezTo>
                  <a:lnTo>
                    <a:pt x="3904" y="13644"/>
                  </a:lnTo>
                  <a:cubicBezTo>
                    <a:pt x="3904" y="13644"/>
                    <a:pt x="3337" y="16679"/>
                    <a:pt x="6772" y="16713"/>
                  </a:cubicBezTo>
                  <a:cubicBezTo>
                    <a:pt x="6794" y="16713"/>
                    <a:pt x="6816" y="16713"/>
                    <a:pt x="6838" y="16713"/>
                  </a:cubicBezTo>
                  <a:cubicBezTo>
                    <a:pt x="9742" y="16713"/>
                    <a:pt x="9774" y="14511"/>
                    <a:pt x="9774" y="14511"/>
                  </a:cubicBezTo>
                  <a:cubicBezTo>
                    <a:pt x="9774" y="14511"/>
                    <a:pt x="13644" y="14177"/>
                    <a:pt x="12443" y="11375"/>
                  </a:cubicBezTo>
                  <a:cubicBezTo>
                    <a:pt x="15145" y="11142"/>
                    <a:pt x="14344" y="8307"/>
                    <a:pt x="13510" y="7706"/>
                  </a:cubicBezTo>
                  <a:cubicBezTo>
                    <a:pt x="14778" y="7206"/>
                    <a:pt x="15645" y="5204"/>
                    <a:pt x="14444" y="3803"/>
                  </a:cubicBezTo>
                  <a:cubicBezTo>
                    <a:pt x="15098" y="2061"/>
                    <a:pt x="13373" y="1"/>
                    <a:pt x="10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312;p36">
              <a:extLst>
                <a:ext uri="{FF2B5EF4-FFF2-40B4-BE49-F238E27FC236}">
                  <a16:creationId xmlns="" xmlns:a16="http://schemas.microsoft.com/office/drawing/2014/main" id="{54BC0547-FF8F-F074-06EE-64639934AF3E}"/>
                </a:ext>
              </a:extLst>
            </p:cNvPr>
            <p:cNvSpPr/>
            <p:nvPr/>
          </p:nvSpPr>
          <p:spPr>
            <a:xfrm>
              <a:off x="1971079" y="2404843"/>
              <a:ext cx="81583" cy="87642"/>
            </a:xfrm>
            <a:custGeom>
              <a:avLst/>
              <a:gdLst/>
              <a:ahLst/>
              <a:cxnLst/>
              <a:rect l="l" t="t" r="r" b="b"/>
              <a:pathLst>
                <a:path w="3757" h="4036" extrusionOk="0">
                  <a:moveTo>
                    <a:pt x="1463" y="0"/>
                  </a:moveTo>
                  <a:cubicBezTo>
                    <a:pt x="461" y="0"/>
                    <a:pt x="0" y="1034"/>
                    <a:pt x="356" y="2005"/>
                  </a:cubicBezTo>
                  <a:cubicBezTo>
                    <a:pt x="656" y="2838"/>
                    <a:pt x="1257" y="3506"/>
                    <a:pt x="2024" y="3906"/>
                  </a:cubicBezTo>
                  <a:cubicBezTo>
                    <a:pt x="2202" y="3995"/>
                    <a:pt x="2373" y="4035"/>
                    <a:pt x="2533" y="4035"/>
                  </a:cubicBezTo>
                  <a:cubicBezTo>
                    <a:pt x="3268" y="4035"/>
                    <a:pt x="3756" y="3176"/>
                    <a:pt x="3592" y="2271"/>
                  </a:cubicBezTo>
                  <a:cubicBezTo>
                    <a:pt x="3458" y="1304"/>
                    <a:pt x="2591" y="70"/>
                    <a:pt x="1557" y="3"/>
                  </a:cubicBezTo>
                  <a:cubicBezTo>
                    <a:pt x="1525" y="1"/>
                    <a:pt x="1494" y="0"/>
                    <a:pt x="146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313;p36">
              <a:extLst>
                <a:ext uri="{FF2B5EF4-FFF2-40B4-BE49-F238E27FC236}">
                  <a16:creationId xmlns="" xmlns:a16="http://schemas.microsoft.com/office/drawing/2014/main" id="{15DB1513-ED7B-C3B8-8955-489AEE6AA1EC}"/>
                </a:ext>
              </a:extLst>
            </p:cNvPr>
            <p:cNvSpPr/>
            <p:nvPr/>
          </p:nvSpPr>
          <p:spPr>
            <a:xfrm>
              <a:off x="2799485" y="4262866"/>
              <a:ext cx="137651" cy="226010"/>
            </a:xfrm>
            <a:custGeom>
              <a:avLst/>
              <a:gdLst/>
              <a:ahLst/>
              <a:cxnLst/>
              <a:rect l="l" t="t" r="r" b="b"/>
              <a:pathLst>
                <a:path w="6339" h="10408" extrusionOk="0">
                  <a:moveTo>
                    <a:pt x="3737" y="0"/>
                  </a:moveTo>
                  <a:lnTo>
                    <a:pt x="1" y="1501"/>
                  </a:lnTo>
                  <a:lnTo>
                    <a:pt x="2636" y="10408"/>
                  </a:lnTo>
                  <a:lnTo>
                    <a:pt x="6339" y="8907"/>
                  </a:lnTo>
                  <a:lnTo>
                    <a:pt x="373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314;p36">
              <a:extLst>
                <a:ext uri="{FF2B5EF4-FFF2-40B4-BE49-F238E27FC236}">
                  <a16:creationId xmlns="" xmlns:a16="http://schemas.microsoft.com/office/drawing/2014/main" id="{957FC45A-6841-2343-5133-23D8EC590897}"/>
                </a:ext>
              </a:extLst>
            </p:cNvPr>
            <p:cNvSpPr/>
            <p:nvPr/>
          </p:nvSpPr>
          <p:spPr>
            <a:xfrm>
              <a:off x="2799485" y="4262866"/>
              <a:ext cx="109400" cy="126772"/>
            </a:xfrm>
            <a:custGeom>
              <a:avLst/>
              <a:gdLst/>
              <a:ahLst/>
              <a:cxnLst/>
              <a:rect l="l" t="t" r="r" b="b"/>
              <a:pathLst>
                <a:path w="5038" h="5838" extrusionOk="0">
                  <a:moveTo>
                    <a:pt x="3737" y="0"/>
                  </a:moveTo>
                  <a:lnTo>
                    <a:pt x="1" y="1501"/>
                  </a:lnTo>
                  <a:lnTo>
                    <a:pt x="1302" y="5838"/>
                  </a:lnTo>
                  <a:lnTo>
                    <a:pt x="5038" y="4437"/>
                  </a:lnTo>
                  <a:lnTo>
                    <a:pt x="373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315;p36">
              <a:extLst>
                <a:ext uri="{FF2B5EF4-FFF2-40B4-BE49-F238E27FC236}">
                  <a16:creationId xmlns="" xmlns:a16="http://schemas.microsoft.com/office/drawing/2014/main" id="{3D4ED696-6DFD-A365-4EE0-4BC4BDB793C9}"/>
                </a:ext>
              </a:extLst>
            </p:cNvPr>
            <p:cNvSpPr/>
            <p:nvPr/>
          </p:nvSpPr>
          <p:spPr>
            <a:xfrm>
              <a:off x="2832818" y="4413698"/>
              <a:ext cx="267225" cy="134763"/>
            </a:xfrm>
            <a:custGeom>
              <a:avLst/>
              <a:gdLst/>
              <a:ahLst/>
              <a:cxnLst/>
              <a:rect l="l" t="t" r="r" b="b"/>
              <a:pathLst>
                <a:path w="12306" h="6206" extrusionOk="0">
                  <a:moveTo>
                    <a:pt x="11031" y="1"/>
                  </a:moveTo>
                  <a:cubicBezTo>
                    <a:pt x="10979" y="1"/>
                    <a:pt x="10926" y="9"/>
                    <a:pt x="10875" y="26"/>
                  </a:cubicBezTo>
                  <a:cubicBezTo>
                    <a:pt x="9780" y="406"/>
                    <a:pt x="8222" y="681"/>
                    <a:pt x="6901" y="681"/>
                  </a:cubicBezTo>
                  <a:cubicBezTo>
                    <a:pt x="6249" y="681"/>
                    <a:pt x="5656" y="614"/>
                    <a:pt x="5204" y="460"/>
                  </a:cubicBezTo>
                  <a:cubicBezTo>
                    <a:pt x="5099" y="430"/>
                    <a:pt x="4987" y="413"/>
                    <a:pt x="4875" y="413"/>
                  </a:cubicBezTo>
                  <a:cubicBezTo>
                    <a:pt x="4737" y="413"/>
                    <a:pt x="4599" y="438"/>
                    <a:pt x="4470" y="493"/>
                  </a:cubicBezTo>
                  <a:lnTo>
                    <a:pt x="234" y="1961"/>
                  </a:lnTo>
                  <a:cubicBezTo>
                    <a:pt x="100" y="1994"/>
                    <a:pt x="0" y="2161"/>
                    <a:pt x="67" y="2294"/>
                  </a:cubicBezTo>
                  <a:lnTo>
                    <a:pt x="1001" y="5730"/>
                  </a:lnTo>
                  <a:cubicBezTo>
                    <a:pt x="1106" y="6020"/>
                    <a:pt x="1378" y="6205"/>
                    <a:pt x="1668" y="6205"/>
                  </a:cubicBezTo>
                  <a:cubicBezTo>
                    <a:pt x="1745" y="6205"/>
                    <a:pt x="1824" y="6192"/>
                    <a:pt x="1902" y="6164"/>
                  </a:cubicBezTo>
                  <a:cubicBezTo>
                    <a:pt x="3369" y="5630"/>
                    <a:pt x="3970" y="5330"/>
                    <a:pt x="5771" y="4563"/>
                  </a:cubicBezTo>
                  <a:cubicBezTo>
                    <a:pt x="7572" y="3795"/>
                    <a:pt x="9307" y="2961"/>
                    <a:pt x="11008" y="2061"/>
                  </a:cubicBezTo>
                  <a:cubicBezTo>
                    <a:pt x="12306" y="1288"/>
                    <a:pt x="11686" y="1"/>
                    <a:pt x="110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316;p36">
              <a:extLst>
                <a:ext uri="{FF2B5EF4-FFF2-40B4-BE49-F238E27FC236}">
                  <a16:creationId xmlns="" xmlns:a16="http://schemas.microsoft.com/office/drawing/2014/main" id="{22B3B31F-733B-63E5-631B-D77FEA8A8C1F}"/>
                </a:ext>
              </a:extLst>
            </p:cNvPr>
            <p:cNvSpPr/>
            <p:nvPr/>
          </p:nvSpPr>
          <p:spPr>
            <a:xfrm>
              <a:off x="1862179" y="3360325"/>
              <a:ext cx="1052504" cy="987316"/>
            </a:xfrm>
            <a:custGeom>
              <a:avLst/>
              <a:gdLst/>
              <a:ahLst/>
              <a:cxnLst/>
              <a:rect l="l" t="t" r="r" b="b"/>
              <a:pathLst>
                <a:path w="48469" h="45467" extrusionOk="0">
                  <a:moveTo>
                    <a:pt x="2703" y="0"/>
                  </a:moveTo>
                  <a:cubicBezTo>
                    <a:pt x="2703" y="0"/>
                    <a:pt x="1" y="3936"/>
                    <a:pt x="3070" y="9440"/>
                  </a:cubicBezTo>
                  <a:cubicBezTo>
                    <a:pt x="6539" y="15678"/>
                    <a:pt x="27787" y="12342"/>
                    <a:pt x="35893" y="14611"/>
                  </a:cubicBezTo>
                  <a:cubicBezTo>
                    <a:pt x="35793" y="27453"/>
                    <a:pt x="42765" y="45466"/>
                    <a:pt x="42765" y="45466"/>
                  </a:cubicBezTo>
                  <a:lnTo>
                    <a:pt x="48469" y="43398"/>
                  </a:lnTo>
                  <a:cubicBezTo>
                    <a:pt x="48469" y="43398"/>
                    <a:pt x="46234" y="27587"/>
                    <a:pt x="44766" y="11175"/>
                  </a:cubicBezTo>
                  <a:cubicBezTo>
                    <a:pt x="44032" y="3136"/>
                    <a:pt x="16012" y="634"/>
                    <a:pt x="16012" y="634"/>
                  </a:cubicBezTo>
                  <a:lnTo>
                    <a:pt x="27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317;p36">
              <a:extLst>
                <a:ext uri="{FF2B5EF4-FFF2-40B4-BE49-F238E27FC236}">
                  <a16:creationId xmlns="" xmlns:a16="http://schemas.microsoft.com/office/drawing/2014/main" id="{E391F1D7-B4DE-7874-B08D-060A8E7E544E}"/>
                </a:ext>
              </a:extLst>
            </p:cNvPr>
            <p:cNvSpPr/>
            <p:nvPr/>
          </p:nvSpPr>
          <p:spPr>
            <a:xfrm>
              <a:off x="2755317" y="4253441"/>
              <a:ext cx="180387" cy="122451"/>
            </a:xfrm>
            <a:custGeom>
              <a:avLst/>
              <a:gdLst/>
              <a:ahLst/>
              <a:cxnLst/>
              <a:rect l="l" t="t" r="r" b="b"/>
              <a:pathLst>
                <a:path w="8307" h="5639" extrusionOk="0">
                  <a:moveTo>
                    <a:pt x="8006" y="1"/>
                  </a:moveTo>
                  <a:lnTo>
                    <a:pt x="0" y="2603"/>
                  </a:lnTo>
                  <a:lnTo>
                    <a:pt x="1201" y="5638"/>
                  </a:lnTo>
                  <a:lnTo>
                    <a:pt x="8306" y="3236"/>
                  </a:lnTo>
                  <a:lnTo>
                    <a:pt x="80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318;p36">
              <a:extLst>
                <a:ext uri="{FF2B5EF4-FFF2-40B4-BE49-F238E27FC236}">
                  <a16:creationId xmlns="" xmlns:a16="http://schemas.microsoft.com/office/drawing/2014/main" id="{EA2FD768-9FED-1F32-D3AA-0B39D824859B}"/>
                </a:ext>
              </a:extLst>
            </p:cNvPr>
            <p:cNvSpPr/>
            <p:nvPr/>
          </p:nvSpPr>
          <p:spPr>
            <a:xfrm>
              <a:off x="2938570" y="4402667"/>
              <a:ext cx="41302" cy="29706"/>
            </a:xfrm>
            <a:custGeom>
              <a:avLst/>
              <a:gdLst/>
              <a:ahLst/>
              <a:cxnLst/>
              <a:rect l="l" t="t" r="r" b="b"/>
              <a:pathLst>
                <a:path w="1902" h="1368" extrusionOk="0">
                  <a:moveTo>
                    <a:pt x="1468" y="200"/>
                  </a:moveTo>
                  <a:cubicBezTo>
                    <a:pt x="1535" y="200"/>
                    <a:pt x="1602" y="234"/>
                    <a:pt x="1635" y="300"/>
                  </a:cubicBezTo>
                  <a:cubicBezTo>
                    <a:pt x="1702" y="401"/>
                    <a:pt x="1702" y="501"/>
                    <a:pt x="1668" y="634"/>
                  </a:cubicBezTo>
                  <a:cubicBezTo>
                    <a:pt x="1568" y="868"/>
                    <a:pt x="1068" y="1068"/>
                    <a:pt x="334" y="1168"/>
                  </a:cubicBezTo>
                  <a:cubicBezTo>
                    <a:pt x="668" y="734"/>
                    <a:pt x="1168" y="200"/>
                    <a:pt x="1468" y="200"/>
                  </a:cubicBezTo>
                  <a:close/>
                  <a:moveTo>
                    <a:pt x="1468" y="0"/>
                  </a:moveTo>
                  <a:cubicBezTo>
                    <a:pt x="934" y="0"/>
                    <a:pt x="134" y="1101"/>
                    <a:pt x="34" y="1234"/>
                  </a:cubicBezTo>
                  <a:cubicBezTo>
                    <a:pt x="0" y="1268"/>
                    <a:pt x="0" y="1301"/>
                    <a:pt x="34" y="1335"/>
                  </a:cubicBezTo>
                  <a:cubicBezTo>
                    <a:pt x="67" y="1368"/>
                    <a:pt x="101" y="1368"/>
                    <a:pt x="134" y="1368"/>
                  </a:cubicBezTo>
                  <a:cubicBezTo>
                    <a:pt x="467" y="1335"/>
                    <a:pt x="834" y="1268"/>
                    <a:pt x="1168" y="1168"/>
                  </a:cubicBezTo>
                  <a:cubicBezTo>
                    <a:pt x="1435" y="1101"/>
                    <a:pt x="1668" y="934"/>
                    <a:pt x="1802" y="701"/>
                  </a:cubicBezTo>
                  <a:cubicBezTo>
                    <a:pt x="1902" y="534"/>
                    <a:pt x="1868" y="334"/>
                    <a:pt x="1768" y="200"/>
                  </a:cubicBezTo>
                  <a:cubicBezTo>
                    <a:pt x="1702" y="100"/>
                    <a:pt x="1602" y="34"/>
                    <a:pt x="14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319;p36">
              <a:extLst>
                <a:ext uri="{FF2B5EF4-FFF2-40B4-BE49-F238E27FC236}">
                  <a16:creationId xmlns="" xmlns:a16="http://schemas.microsoft.com/office/drawing/2014/main" id="{169E6F27-D657-CC53-9570-32CAF017BB4B}"/>
                </a:ext>
              </a:extLst>
            </p:cNvPr>
            <p:cNvSpPr/>
            <p:nvPr/>
          </p:nvSpPr>
          <p:spPr>
            <a:xfrm>
              <a:off x="2929145" y="4390506"/>
              <a:ext cx="26101" cy="41867"/>
            </a:xfrm>
            <a:custGeom>
              <a:avLst/>
              <a:gdLst/>
              <a:ahLst/>
              <a:cxnLst/>
              <a:rect l="l" t="t" r="r" b="b"/>
              <a:pathLst>
                <a:path w="1202" h="1928" extrusionOk="0">
                  <a:moveTo>
                    <a:pt x="701" y="184"/>
                  </a:moveTo>
                  <a:cubicBezTo>
                    <a:pt x="781" y="184"/>
                    <a:pt x="808" y="233"/>
                    <a:pt x="835" y="260"/>
                  </a:cubicBezTo>
                  <a:cubicBezTo>
                    <a:pt x="1002" y="527"/>
                    <a:pt x="835" y="1261"/>
                    <a:pt x="601" y="1661"/>
                  </a:cubicBezTo>
                  <a:cubicBezTo>
                    <a:pt x="468" y="1294"/>
                    <a:pt x="268" y="660"/>
                    <a:pt x="434" y="360"/>
                  </a:cubicBezTo>
                  <a:cubicBezTo>
                    <a:pt x="434" y="293"/>
                    <a:pt x="501" y="227"/>
                    <a:pt x="568" y="227"/>
                  </a:cubicBezTo>
                  <a:lnTo>
                    <a:pt x="635" y="193"/>
                  </a:lnTo>
                  <a:cubicBezTo>
                    <a:pt x="660" y="187"/>
                    <a:pt x="682" y="184"/>
                    <a:pt x="701" y="184"/>
                  </a:cubicBezTo>
                  <a:close/>
                  <a:moveTo>
                    <a:pt x="700" y="0"/>
                  </a:moveTo>
                  <a:cubicBezTo>
                    <a:pt x="657" y="0"/>
                    <a:pt x="613" y="9"/>
                    <a:pt x="568" y="27"/>
                  </a:cubicBezTo>
                  <a:cubicBezTo>
                    <a:pt x="434" y="60"/>
                    <a:pt x="301" y="127"/>
                    <a:pt x="234" y="260"/>
                  </a:cubicBezTo>
                  <a:cubicBezTo>
                    <a:pt x="1" y="760"/>
                    <a:pt x="468" y="1828"/>
                    <a:pt x="468" y="1861"/>
                  </a:cubicBezTo>
                  <a:cubicBezTo>
                    <a:pt x="468" y="1895"/>
                    <a:pt x="501" y="1928"/>
                    <a:pt x="535" y="1928"/>
                  </a:cubicBezTo>
                  <a:lnTo>
                    <a:pt x="568" y="1928"/>
                  </a:lnTo>
                  <a:cubicBezTo>
                    <a:pt x="601" y="1928"/>
                    <a:pt x="601" y="1895"/>
                    <a:pt x="635" y="1895"/>
                  </a:cubicBezTo>
                  <a:cubicBezTo>
                    <a:pt x="935" y="1528"/>
                    <a:pt x="1202" y="560"/>
                    <a:pt x="968" y="160"/>
                  </a:cubicBezTo>
                  <a:cubicBezTo>
                    <a:pt x="919" y="62"/>
                    <a:pt x="817" y="0"/>
                    <a:pt x="7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320;p36">
              <a:extLst>
                <a:ext uri="{FF2B5EF4-FFF2-40B4-BE49-F238E27FC236}">
                  <a16:creationId xmlns="" xmlns:a16="http://schemas.microsoft.com/office/drawing/2014/main" id="{61F1F018-D5EF-01EB-6000-1220C8A6A7CC}"/>
                </a:ext>
              </a:extLst>
            </p:cNvPr>
            <p:cNvSpPr/>
            <p:nvPr/>
          </p:nvSpPr>
          <p:spPr>
            <a:xfrm>
              <a:off x="2425726" y="4339650"/>
              <a:ext cx="99976" cy="207183"/>
            </a:xfrm>
            <a:custGeom>
              <a:avLst/>
              <a:gdLst/>
              <a:ahLst/>
              <a:cxnLst/>
              <a:rect l="l" t="t" r="r" b="b"/>
              <a:pathLst>
                <a:path w="4604" h="9541" extrusionOk="0">
                  <a:moveTo>
                    <a:pt x="4604" y="0"/>
                  </a:moveTo>
                  <a:lnTo>
                    <a:pt x="668" y="167"/>
                  </a:lnTo>
                  <a:lnTo>
                    <a:pt x="1" y="9540"/>
                  </a:lnTo>
                  <a:lnTo>
                    <a:pt x="3970" y="9340"/>
                  </a:lnTo>
                  <a:lnTo>
                    <a:pt x="460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321;p36">
              <a:extLst>
                <a:ext uri="{FF2B5EF4-FFF2-40B4-BE49-F238E27FC236}">
                  <a16:creationId xmlns="" xmlns:a16="http://schemas.microsoft.com/office/drawing/2014/main" id="{4A9CFB18-D295-10B1-5643-11B3A6138011}"/>
                </a:ext>
              </a:extLst>
            </p:cNvPr>
            <p:cNvSpPr/>
            <p:nvPr/>
          </p:nvSpPr>
          <p:spPr>
            <a:xfrm>
              <a:off x="2402557" y="4524358"/>
              <a:ext cx="258604" cy="101366"/>
            </a:xfrm>
            <a:custGeom>
              <a:avLst/>
              <a:gdLst/>
              <a:ahLst/>
              <a:cxnLst/>
              <a:rect l="l" t="t" r="r" b="b"/>
              <a:pathLst>
                <a:path w="11909" h="4668" extrusionOk="0">
                  <a:moveTo>
                    <a:pt x="634" y="0"/>
                  </a:moveTo>
                  <a:cubicBezTo>
                    <a:pt x="501" y="0"/>
                    <a:pt x="334" y="134"/>
                    <a:pt x="334" y="267"/>
                  </a:cubicBezTo>
                  <a:lnTo>
                    <a:pt x="0" y="3803"/>
                  </a:lnTo>
                  <a:cubicBezTo>
                    <a:pt x="0" y="4203"/>
                    <a:pt x="300" y="4537"/>
                    <a:pt x="701" y="4570"/>
                  </a:cubicBezTo>
                  <a:cubicBezTo>
                    <a:pt x="1746" y="4570"/>
                    <a:pt x="2420" y="4541"/>
                    <a:pt x="3337" y="4541"/>
                  </a:cubicBezTo>
                  <a:cubicBezTo>
                    <a:pt x="3795" y="4541"/>
                    <a:pt x="4314" y="4548"/>
                    <a:pt x="4970" y="4570"/>
                  </a:cubicBezTo>
                  <a:cubicBezTo>
                    <a:pt x="5758" y="4591"/>
                    <a:pt x="7006" y="4667"/>
                    <a:pt x="8240" y="4667"/>
                  </a:cubicBezTo>
                  <a:cubicBezTo>
                    <a:pt x="8941" y="4667"/>
                    <a:pt x="9637" y="4643"/>
                    <a:pt x="10241" y="4570"/>
                  </a:cubicBezTo>
                  <a:cubicBezTo>
                    <a:pt x="11909" y="4337"/>
                    <a:pt x="11675" y="2702"/>
                    <a:pt x="10941" y="2636"/>
                  </a:cubicBezTo>
                  <a:cubicBezTo>
                    <a:pt x="9207" y="2502"/>
                    <a:pt x="6938" y="1335"/>
                    <a:pt x="5838" y="401"/>
                  </a:cubicBezTo>
                  <a:cubicBezTo>
                    <a:pt x="5638" y="234"/>
                    <a:pt x="5371" y="167"/>
                    <a:pt x="5137" y="167"/>
                  </a:cubicBezTo>
                  <a:lnTo>
                    <a:pt x="63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322;p36">
              <a:extLst>
                <a:ext uri="{FF2B5EF4-FFF2-40B4-BE49-F238E27FC236}">
                  <a16:creationId xmlns="" xmlns:a16="http://schemas.microsoft.com/office/drawing/2014/main" id="{AECC8884-EAF1-AE19-B538-48BF738C46BA}"/>
                </a:ext>
              </a:extLst>
            </p:cNvPr>
            <p:cNvSpPr/>
            <p:nvPr/>
          </p:nvSpPr>
          <p:spPr>
            <a:xfrm>
              <a:off x="2519166" y="4522164"/>
              <a:ext cx="45667" cy="21954"/>
            </a:xfrm>
            <a:custGeom>
              <a:avLst/>
              <a:gdLst/>
              <a:ahLst/>
              <a:cxnLst/>
              <a:rect l="l" t="t" r="r" b="b"/>
              <a:pathLst>
                <a:path w="2103" h="1011" extrusionOk="0">
                  <a:moveTo>
                    <a:pt x="1603" y="202"/>
                  </a:moveTo>
                  <a:cubicBezTo>
                    <a:pt x="1668" y="202"/>
                    <a:pt x="1724" y="212"/>
                    <a:pt x="1769" y="235"/>
                  </a:cubicBezTo>
                  <a:cubicBezTo>
                    <a:pt x="1835" y="235"/>
                    <a:pt x="1869" y="301"/>
                    <a:pt x="1869" y="368"/>
                  </a:cubicBezTo>
                  <a:cubicBezTo>
                    <a:pt x="1902" y="468"/>
                    <a:pt x="1869" y="602"/>
                    <a:pt x="1802" y="702"/>
                  </a:cubicBezTo>
                  <a:cubicBezTo>
                    <a:pt x="1719" y="785"/>
                    <a:pt x="1535" y="827"/>
                    <a:pt x="1285" y="827"/>
                  </a:cubicBezTo>
                  <a:cubicBezTo>
                    <a:pt x="1035" y="827"/>
                    <a:pt x="718" y="785"/>
                    <a:pt x="368" y="702"/>
                  </a:cubicBezTo>
                  <a:lnTo>
                    <a:pt x="334" y="702"/>
                  </a:lnTo>
                  <a:cubicBezTo>
                    <a:pt x="751" y="452"/>
                    <a:pt x="1282" y="202"/>
                    <a:pt x="1603" y="202"/>
                  </a:cubicBezTo>
                  <a:close/>
                  <a:moveTo>
                    <a:pt x="1642" y="0"/>
                  </a:moveTo>
                  <a:cubicBezTo>
                    <a:pt x="1105" y="0"/>
                    <a:pt x="185" y="580"/>
                    <a:pt x="67" y="668"/>
                  </a:cubicBezTo>
                  <a:cubicBezTo>
                    <a:pt x="1" y="702"/>
                    <a:pt x="34" y="802"/>
                    <a:pt x="101" y="835"/>
                  </a:cubicBezTo>
                  <a:cubicBezTo>
                    <a:pt x="468" y="902"/>
                    <a:pt x="801" y="969"/>
                    <a:pt x="1168" y="1002"/>
                  </a:cubicBezTo>
                  <a:cubicBezTo>
                    <a:pt x="1213" y="1007"/>
                    <a:pt x="1257" y="1010"/>
                    <a:pt x="1301" y="1010"/>
                  </a:cubicBezTo>
                  <a:cubicBezTo>
                    <a:pt x="1523" y="1010"/>
                    <a:pt x="1741" y="941"/>
                    <a:pt x="1935" y="802"/>
                  </a:cubicBezTo>
                  <a:cubicBezTo>
                    <a:pt x="2069" y="668"/>
                    <a:pt x="2102" y="468"/>
                    <a:pt x="2069" y="301"/>
                  </a:cubicBezTo>
                  <a:cubicBezTo>
                    <a:pt x="2035" y="201"/>
                    <a:pt x="1969" y="68"/>
                    <a:pt x="1835" y="35"/>
                  </a:cubicBezTo>
                  <a:cubicBezTo>
                    <a:pt x="1780" y="11"/>
                    <a:pt x="1714" y="0"/>
                    <a:pt x="1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323;p36">
              <a:extLst>
                <a:ext uri="{FF2B5EF4-FFF2-40B4-BE49-F238E27FC236}">
                  <a16:creationId xmlns="" xmlns:a16="http://schemas.microsoft.com/office/drawing/2014/main" id="{ADE71A2A-3E78-82A7-17CB-A99C3E403204}"/>
                </a:ext>
              </a:extLst>
            </p:cNvPr>
            <p:cNvSpPr/>
            <p:nvPr/>
          </p:nvSpPr>
          <p:spPr>
            <a:xfrm>
              <a:off x="2518450" y="4501622"/>
              <a:ext cx="26818" cy="38696"/>
            </a:xfrm>
            <a:custGeom>
              <a:avLst/>
              <a:gdLst/>
              <a:ahLst/>
              <a:cxnLst/>
              <a:rect l="l" t="t" r="r" b="b"/>
              <a:pathLst>
                <a:path w="1235" h="1782" extrusionOk="0">
                  <a:moveTo>
                    <a:pt x="801" y="180"/>
                  </a:moveTo>
                  <a:cubicBezTo>
                    <a:pt x="934" y="213"/>
                    <a:pt x="968" y="247"/>
                    <a:pt x="968" y="313"/>
                  </a:cubicBezTo>
                  <a:cubicBezTo>
                    <a:pt x="1001" y="614"/>
                    <a:pt x="601" y="1214"/>
                    <a:pt x="234" y="1514"/>
                  </a:cubicBezTo>
                  <a:cubicBezTo>
                    <a:pt x="234" y="1147"/>
                    <a:pt x="301" y="480"/>
                    <a:pt x="534" y="247"/>
                  </a:cubicBezTo>
                  <a:cubicBezTo>
                    <a:pt x="601" y="213"/>
                    <a:pt x="667" y="180"/>
                    <a:pt x="734" y="180"/>
                  </a:cubicBezTo>
                  <a:close/>
                  <a:moveTo>
                    <a:pt x="715" y="1"/>
                  </a:moveTo>
                  <a:cubicBezTo>
                    <a:pt x="601" y="1"/>
                    <a:pt x="501" y="38"/>
                    <a:pt x="401" y="113"/>
                  </a:cubicBezTo>
                  <a:cubicBezTo>
                    <a:pt x="0" y="480"/>
                    <a:pt x="67" y="1648"/>
                    <a:pt x="67" y="1681"/>
                  </a:cubicBezTo>
                  <a:cubicBezTo>
                    <a:pt x="67" y="1714"/>
                    <a:pt x="67" y="1748"/>
                    <a:pt x="100" y="1781"/>
                  </a:cubicBezTo>
                  <a:lnTo>
                    <a:pt x="200" y="1781"/>
                  </a:lnTo>
                  <a:cubicBezTo>
                    <a:pt x="601" y="1548"/>
                    <a:pt x="1235" y="747"/>
                    <a:pt x="1168" y="280"/>
                  </a:cubicBezTo>
                  <a:cubicBezTo>
                    <a:pt x="1134" y="147"/>
                    <a:pt x="1001" y="13"/>
                    <a:pt x="834" y="13"/>
                  </a:cubicBezTo>
                  <a:cubicBezTo>
                    <a:pt x="793" y="5"/>
                    <a:pt x="753" y="1"/>
                    <a:pt x="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324;p36">
              <a:extLst>
                <a:ext uri="{FF2B5EF4-FFF2-40B4-BE49-F238E27FC236}">
                  <a16:creationId xmlns="" xmlns:a16="http://schemas.microsoft.com/office/drawing/2014/main" id="{AF534439-2A3F-2A69-928E-4E0F3211C04C}"/>
                </a:ext>
              </a:extLst>
            </p:cNvPr>
            <p:cNvSpPr/>
            <p:nvPr/>
          </p:nvSpPr>
          <p:spPr>
            <a:xfrm>
              <a:off x="2432241" y="4339650"/>
              <a:ext cx="94200" cy="115915"/>
            </a:xfrm>
            <a:custGeom>
              <a:avLst/>
              <a:gdLst/>
              <a:ahLst/>
              <a:cxnLst/>
              <a:rect l="l" t="t" r="r" b="b"/>
              <a:pathLst>
                <a:path w="4338" h="5338" extrusionOk="0">
                  <a:moveTo>
                    <a:pt x="4337" y="0"/>
                  </a:moveTo>
                  <a:lnTo>
                    <a:pt x="368" y="167"/>
                  </a:lnTo>
                  <a:lnTo>
                    <a:pt x="1" y="5337"/>
                  </a:lnTo>
                  <a:lnTo>
                    <a:pt x="3937" y="5337"/>
                  </a:lnTo>
                  <a:lnTo>
                    <a:pt x="433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325;p36">
              <a:extLst>
                <a:ext uri="{FF2B5EF4-FFF2-40B4-BE49-F238E27FC236}">
                  <a16:creationId xmlns="" xmlns:a16="http://schemas.microsoft.com/office/drawing/2014/main" id="{643E4748-9E3E-225D-5CA4-28E928ED982D}"/>
                </a:ext>
              </a:extLst>
            </p:cNvPr>
            <p:cNvSpPr/>
            <p:nvPr/>
          </p:nvSpPr>
          <p:spPr>
            <a:xfrm>
              <a:off x="1685440" y="3352356"/>
              <a:ext cx="977892" cy="1066988"/>
            </a:xfrm>
            <a:custGeom>
              <a:avLst/>
              <a:gdLst/>
              <a:ahLst/>
              <a:cxnLst/>
              <a:rect l="l" t="t" r="r" b="b"/>
              <a:pathLst>
                <a:path w="45033" h="49136" extrusionOk="0">
                  <a:moveTo>
                    <a:pt x="3270" y="0"/>
                  </a:moveTo>
                  <a:cubicBezTo>
                    <a:pt x="3270" y="0"/>
                    <a:pt x="1" y="6638"/>
                    <a:pt x="3170" y="10841"/>
                  </a:cubicBezTo>
                  <a:cubicBezTo>
                    <a:pt x="6038" y="14677"/>
                    <a:pt x="26987" y="14944"/>
                    <a:pt x="34392" y="14944"/>
                  </a:cubicBezTo>
                  <a:cubicBezTo>
                    <a:pt x="32157" y="24084"/>
                    <a:pt x="33558" y="49135"/>
                    <a:pt x="33558" y="49135"/>
                  </a:cubicBezTo>
                  <a:lnTo>
                    <a:pt x="39495" y="49069"/>
                  </a:lnTo>
                  <a:cubicBezTo>
                    <a:pt x="39495" y="49069"/>
                    <a:pt x="43698" y="24618"/>
                    <a:pt x="44566" y="12109"/>
                  </a:cubicBezTo>
                  <a:cubicBezTo>
                    <a:pt x="45033" y="5171"/>
                    <a:pt x="14845" y="534"/>
                    <a:pt x="14845" y="534"/>
                  </a:cubicBezTo>
                  <a:lnTo>
                    <a:pt x="327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326;p36">
              <a:extLst>
                <a:ext uri="{FF2B5EF4-FFF2-40B4-BE49-F238E27FC236}">
                  <a16:creationId xmlns="" xmlns:a16="http://schemas.microsoft.com/office/drawing/2014/main" id="{4030D48B-642F-0A2C-C40E-BC1A3954CE97}"/>
                </a:ext>
              </a:extLst>
            </p:cNvPr>
            <p:cNvSpPr/>
            <p:nvPr/>
          </p:nvSpPr>
          <p:spPr>
            <a:xfrm>
              <a:off x="2391677" y="4344709"/>
              <a:ext cx="171701" cy="84775"/>
            </a:xfrm>
            <a:custGeom>
              <a:avLst/>
              <a:gdLst/>
              <a:ahLst/>
              <a:cxnLst/>
              <a:rect l="l" t="t" r="r" b="b"/>
              <a:pathLst>
                <a:path w="7907" h="3904" extrusionOk="0">
                  <a:moveTo>
                    <a:pt x="7906" y="1"/>
                  </a:moveTo>
                  <a:lnTo>
                    <a:pt x="1" y="301"/>
                  </a:lnTo>
                  <a:lnTo>
                    <a:pt x="334" y="3903"/>
                  </a:lnTo>
                  <a:lnTo>
                    <a:pt x="7540" y="3803"/>
                  </a:lnTo>
                  <a:lnTo>
                    <a:pt x="79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327;p36">
              <a:extLst>
                <a:ext uri="{FF2B5EF4-FFF2-40B4-BE49-F238E27FC236}">
                  <a16:creationId xmlns="" xmlns:a16="http://schemas.microsoft.com/office/drawing/2014/main" id="{F1D74181-0BD8-9567-0DF8-60F9CD4784AC}"/>
                </a:ext>
              </a:extLst>
            </p:cNvPr>
            <p:cNvSpPr/>
            <p:nvPr/>
          </p:nvSpPr>
          <p:spPr>
            <a:xfrm>
              <a:off x="1727459" y="2664555"/>
              <a:ext cx="482442" cy="709559"/>
            </a:xfrm>
            <a:custGeom>
              <a:avLst/>
              <a:gdLst/>
              <a:ahLst/>
              <a:cxnLst/>
              <a:rect l="l" t="t" r="r" b="b"/>
              <a:pathLst>
                <a:path w="22217" h="32676" extrusionOk="0">
                  <a:moveTo>
                    <a:pt x="8252" y="1"/>
                  </a:moveTo>
                  <a:cubicBezTo>
                    <a:pt x="6288" y="1"/>
                    <a:pt x="4837" y="18"/>
                    <a:pt x="4837" y="18"/>
                  </a:cubicBezTo>
                  <a:cubicBezTo>
                    <a:pt x="4793" y="17"/>
                    <a:pt x="4749" y="16"/>
                    <a:pt x="4706" y="16"/>
                  </a:cubicBezTo>
                  <a:cubicBezTo>
                    <a:pt x="2495" y="16"/>
                    <a:pt x="629" y="1663"/>
                    <a:pt x="367" y="3888"/>
                  </a:cubicBezTo>
                  <a:cubicBezTo>
                    <a:pt x="0" y="7257"/>
                    <a:pt x="2135" y="14829"/>
                    <a:pt x="2202" y="18665"/>
                  </a:cubicBezTo>
                  <a:cubicBezTo>
                    <a:pt x="2302" y="23402"/>
                    <a:pt x="1401" y="25336"/>
                    <a:pt x="1301" y="31708"/>
                  </a:cubicBezTo>
                  <a:lnTo>
                    <a:pt x="22216" y="32675"/>
                  </a:lnTo>
                  <a:cubicBezTo>
                    <a:pt x="22216" y="19832"/>
                    <a:pt x="21682" y="9225"/>
                    <a:pt x="21182" y="4155"/>
                  </a:cubicBezTo>
                  <a:cubicBezTo>
                    <a:pt x="20982" y="2353"/>
                    <a:pt x="20682" y="819"/>
                    <a:pt x="18247" y="352"/>
                  </a:cubicBezTo>
                  <a:cubicBezTo>
                    <a:pt x="16697" y="55"/>
                    <a:pt x="11689" y="1"/>
                    <a:pt x="82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328;p36">
              <a:extLst>
                <a:ext uri="{FF2B5EF4-FFF2-40B4-BE49-F238E27FC236}">
                  <a16:creationId xmlns="" xmlns:a16="http://schemas.microsoft.com/office/drawing/2014/main" id="{4DFFE79B-DE15-54F6-64DC-3450A841A245}"/>
                </a:ext>
              </a:extLst>
            </p:cNvPr>
            <p:cNvSpPr/>
            <p:nvPr/>
          </p:nvSpPr>
          <p:spPr>
            <a:xfrm>
              <a:off x="2062109" y="2759840"/>
              <a:ext cx="428111" cy="456797"/>
            </a:xfrm>
            <a:custGeom>
              <a:avLst/>
              <a:gdLst/>
              <a:ahLst/>
              <a:cxnLst/>
              <a:rect l="l" t="t" r="r" b="b"/>
              <a:pathLst>
                <a:path w="19715" h="21036" extrusionOk="0">
                  <a:moveTo>
                    <a:pt x="10341" y="15444"/>
                  </a:moveTo>
                  <a:lnTo>
                    <a:pt x="10341" y="15444"/>
                  </a:lnTo>
                  <a:cubicBezTo>
                    <a:pt x="10341" y="15444"/>
                    <a:pt x="10408" y="15445"/>
                    <a:pt x="10541" y="15578"/>
                  </a:cubicBezTo>
                  <a:lnTo>
                    <a:pt x="10541" y="15578"/>
                  </a:lnTo>
                  <a:cubicBezTo>
                    <a:pt x="10474" y="15533"/>
                    <a:pt x="10408" y="15489"/>
                    <a:pt x="10341" y="15444"/>
                  </a:cubicBezTo>
                  <a:close/>
                  <a:moveTo>
                    <a:pt x="5704" y="0"/>
                  </a:moveTo>
                  <a:lnTo>
                    <a:pt x="0" y="1468"/>
                  </a:lnTo>
                  <a:cubicBezTo>
                    <a:pt x="601" y="3903"/>
                    <a:pt x="1301" y="6205"/>
                    <a:pt x="2068" y="8573"/>
                  </a:cubicBezTo>
                  <a:cubicBezTo>
                    <a:pt x="2469" y="9740"/>
                    <a:pt x="2836" y="10875"/>
                    <a:pt x="3303" y="12042"/>
                  </a:cubicBezTo>
                  <a:cubicBezTo>
                    <a:pt x="3736" y="13210"/>
                    <a:pt x="4203" y="14377"/>
                    <a:pt x="4704" y="15545"/>
                  </a:cubicBezTo>
                  <a:cubicBezTo>
                    <a:pt x="4971" y="16112"/>
                    <a:pt x="5271" y="16712"/>
                    <a:pt x="5538" y="17313"/>
                  </a:cubicBezTo>
                  <a:lnTo>
                    <a:pt x="6005" y="18180"/>
                  </a:lnTo>
                  <a:lnTo>
                    <a:pt x="6171" y="18447"/>
                  </a:lnTo>
                  <a:cubicBezTo>
                    <a:pt x="6305" y="18714"/>
                    <a:pt x="6472" y="18947"/>
                    <a:pt x="6705" y="19181"/>
                  </a:cubicBezTo>
                  <a:cubicBezTo>
                    <a:pt x="6972" y="19447"/>
                    <a:pt x="7272" y="19681"/>
                    <a:pt x="7606" y="19881"/>
                  </a:cubicBezTo>
                  <a:cubicBezTo>
                    <a:pt x="8039" y="20115"/>
                    <a:pt x="8473" y="20281"/>
                    <a:pt x="8940" y="20415"/>
                  </a:cubicBezTo>
                  <a:cubicBezTo>
                    <a:pt x="9340" y="20548"/>
                    <a:pt x="9707" y="20615"/>
                    <a:pt x="10041" y="20682"/>
                  </a:cubicBezTo>
                  <a:cubicBezTo>
                    <a:pt x="10708" y="20815"/>
                    <a:pt x="11375" y="20882"/>
                    <a:pt x="12076" y="20948"/>
                  </a:cubicBezTo>
                  <a:cubicBezTo>
                    <a:pt x="12879" y="21012"/>
                    <a:pt x="13683" y="21035"/>
                    <a:pt x="14486" y="21035"/>
                  </a:cubicBezTo>
                  <a:cubicBezTo>
                    <a:pt x="14950" y="21035"/>
                    <a:pt x="15414" y="21027"/>
                    <a:pt x="15878" y="21015"/>
                  </a:cubicBezTo>
                  <a:cubicBezTo>
                    <a:pt x="17113" y="20982"/>
                    <a:pt x="18380" y="20882"/>
                    <a:pt x="19614" y="20715"/>
                  </a:cubicBezTo>
                  <a:lnTo>
                    <a:pt x="19714" y="17813"/>
                  </a:lnTo>
                  <a:cubicBezTo>
                    <a:pt x="17379" y="17313"/>
                    <a:pt x="15011" y="16912"/>
                    <a:pt x="12809" y="16345"/>
                  </a:cubicBezTo>
                  <a:cubicBezTo>
                    <a:pt x="12276" y="16212"/>
                    <a:pt x="11742" y="16045"/>
                    <a:pt x="11275" y="15878"/>
                  </a:cubicBezTo>
                  <a:cubicBezTo>
                    <a:pt x="11099" y="15819"/>
                    <a:pt x="10897" y="15761"/>
                    <a:pt x="10715" y="15679"/>
                  </a:cubicBezTo>
                  <a:lnTo>
                    <a:pt x="10715" y="15679"/>
                  </a:lnTo>
                  <a:lnTo>
                    <a:pt x="10441" y="15078"/>
                  </a:lnTo>
                  <a:cubicBezTo>
                    <a:pt x="10274" y="14544"/>
                    <a:pt x="10041" y="14043"/>
                    <a:pt x="9841" y="13476"/>
                  </a:cubicBezTo>
                  <a:cubicBezTo>
                    <a:pt x="9073" y="11342"/>
                    <a:pt x="8373" y="9073"/>
                    <a:pt x="7672" y="6805"/>
                  </a:cubicBezTo>
                  <a:cubicBezTo>
                    <a:pt x="7005" y="4570"/>
                    <a:pt x="6338" y="2235"/>
                    <a:pt x="570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329;p36">
              <a:extLst>
                <a:ext uri="{FF2B5EF4-FFF2-40B4-BE49-F238E27FC236}">
                  <a16:creationId xmlns="" xmlns:a16="http://schemas.microsoft.com/office/drawing/2014/main" id="{721BC793-30A5-2B46-FFE6-F4165E9083E7}"/>
                </a:ext>
              </a:extLst>
            </p:cNvPr>
            <p:cNvSpPr/>
            <p:nvPr/>
          </p:nvSpPr>
          <p:spPr>
            <a:xfrm>
              <a:off x="1993294" y="2677844"/>
              <a:ext cx="273110" cy="304379"/>
            </a:xfrm>
            <a:custGeom>
              <a:avLst/>
              <a:gdLst/>
              <a:ahLst/>
              <a:cxnLst/>
              <a:rect l="l" t="t" r="r" b="b"/>
              <a:pathLst>
                <a:path w="12577" h="14017" extrusionOk="0">
                  <a:moveTo>
                    <a:pt x="5949" y="1"/>
                  </a:moveTo>
                  <a:cubicBezTo>
                    <a:pt x="4924" y="1"/>
                    <a:pt x="3883" y="471"/>
                    <a:pt x="2936" y="1441"/>
                  </a:cubicBezTo>
                  <a:cubicBezTo>
                    <a:pt x="0" y="4410"/>
                    <a:pt x="2802" y="9013"/>
                    <a:pt x="4604" y="14017"/>
                  </a:cubicBezTo>
                  <a:lnTo>
                    <a:pt x="12309" y="11048"/>
                  </a:lnTo>
                  <a:cubicBezTo>
                    <a:pt x="12309" y="11048"/>
                    <a:pt x="12576" y="10648"/>
                    <a:pt x="11008" y="5377"/>
                  </a:cubicBezTo>
                  <a:cubicBezTo>
                    <a:pt x="9964" y="1868"/>
                    <a:pt x="7989" y="1"/>
                    <a:pt x="59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330;p36">
              <a:extLst>
                <a:ext uri="{FF2B5EF4-FFF2-40B4-BE49-F238E27FC236}">
                  <a16:creationId xmlns="" xmlns:a16="http://schemas.microsoft.com/office/drawing/2014/main" id="{4D028EEB-A82C-B1AF-6484-38C4332F0AA7}"/>
                </a:ext>
              </a:extLst>
            </p:cNvPr>
            <p:cNvSpPr/>
            <p:nvPr/>
          </p:nvSpPr>
          <p:spPr>
            <a:xfrm>
              <a:off x="2444553" y="3121286"/>
              <a:ext cx="150702" cy="92832"/>
            </a:xfrm>
            <a:custGeom>
              <a:avLst/>
              <a:gdLst/>
              <a:ahLst/>
              <a:cxnLst/>
              <a:rect l="l" t="t" r="r" b="b"/>
              <a:pathLst>
                <a:path w="6940" h="4275" extrusionOk="0">
                  <a:moveTo>
                    <a:pt x="3503" y="0"/>
                  </a:moveTo>
                  <a:cubicBezTo>
                    <a:pt x="1769" y="0"/>
                    <a:pt x="1469" y="467"/>
                    <a:pt x="401" y="1468"/>
                  </a:cubicBezTo>
                  <a:lnTo>
                    <a:pt x="1" y="3670"/>
                  </a:lnTo>
                  <a:cubicBezTo>
                    <a:pt x="880" y="4120"/>
                    <a:pt x="1632" y="4274"/>
                    <a:pt x="2249" y="4274"/>
                  </a:cubicBezTo>
                  <a:cubicBezTo>
                    <a:pt x="3597" y="4274"/>
                    <a:pt x="4304" y="3536"/>
                    <a:pt x="4304" y="3536"/>
                  </a:cubicBezTo>
                  <a:lnTo>
                    <a:pt x="6939" y="3536"/>
                  </a:lnTo>
                  <a:lnTo>
                    <a:pt x="6005" y="1435"/>
                  </a:lnTo>
                  <a:cubicBezTo>
                    <a:pt x="5672" y="668"/>
                    <a:pt x="4971" y="134"/>
                    <a:pt x="4137" y="67"/>
                  </a:cubicBezTo>
                  <a:lnTo>
                    <a:pt x="350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331;p36">
              <a:extLst>
                <a:ext uri="{FF2B5EF4-FFF2-40B4-BE49-F238E27FC236}">
                  <a16:creationId xmlns="" xmlns:a16="http://schemas.microsoft.com/office/drawing/2014/main" id="{FF6576CB-AC4F-FD71-8257-552A96479A59}"/>
                </a:ext>
              </a:extLst>
            </p:cNvPr>
            <p:cNvSpPr/>
            <p:nvPr/>
          </p:nvSpPr>
          <p:spPr>
            <a:xfrm>
              <a:off x="1752800" y="3626160"/>
              <a:ext cx="626586" cy="83320"/>
            </a:xfrm>
            <a:custGeom>
              <a:avLst/>
              <a:gdLst/>
              <a:ahLst/>
              <a:cxnLst/>
              <a:rect l="l" t="t" r="r" b="b"/>
              <a:pathLst>
                <a:path w="28855" h="3837" extrusionOk="0">
                  <a:moveTo>
                    <a:pt x="1068" y="0"/>
                  </a:moveTo>
                  <a:cubicBezTo>
                    <a:pt x="468" y="0"/>
                    <a:pt x="1" y="467"/>
                    <a:pt x="1" y="1068"/>
                  </a:cubicBezTo>
                  <a:lnTo>
                    <a:pt x="1" y="2769"/>
                  </a:lnTo>
                  <a:cubicBezTo>
                    <a:pt x="1" y="3369"/>
                    <a:pt x="468" y="3836"/>
                    <a:pt x="1068" y="3836"/>
                  </a:cubicBezTo>
                  <a:lnTo>
                    <a:pt x="27787" y="3836"/>
                  </a:lnTo>
                  <a:cubicBezTo>
                    <a:pt x="28354" y="3836"/>
                    <a:pt x="28855" y="3369"/>
                    <a:pt x="28855" y="2769"/>
                  </a:cubicBezTo>
                  <a:lnTo>
                    <a:pt x="28855" y="1068"/>
                  </a:lnTo>
                  <a:cubicBezTo>
                    <a:pt x="28855" y="467"/>
                    <a:pt x="28354" y="0"/>
                    <a:pt x="277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332;p36">
              <a:extLst>
                <a:ext uri="{FF2B5EF4-FFF2-40B4-BE49-F238E27FC236}">
                  <a16:creationId xmlns="" xmlns:a16="http://schemas.microsoft.com/office/drawing/2014/main" id="{F08F5A39-AFD4-0AAD-D67A-F1B11FA0962D}"/>
                </a:ext>
              </a:extLst>
            </p:cNvPr>
            <p:cNvSpPr/>
            <p:nvPr/>
          </p:nvSpPr>
          <p:spPr>
            <a:xfrm>
              <a:off x="1752800" y="3709459"/>
              <a:ext cx="65210" cy="929359"/>
            </a:xfrm>
            <a:custGeom>
              <a:avLst/>
              <a:gdLst/>
              <a:ahLst/>
              <a:cxnLst/>
              <a:rect l="l" t="t" r="r" b="b"/>
              <a:pathLst>
                <a:path w="3003" h="42798" extrusionOk="0">
                  <a:moveTo>
                    <a:pt x="1368" y="0"/>
                  </a:moveTo>
                  <a:lnTo>
                    <a:pt x="1" y="42798"/>
                  </a:lnTo>
                  <a:lnTo>
                    <a:pt x="1168" y="42798"/>
                  </a:lnTo>
                  <a:lnTo>
                    <a:pt x="30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333;p36">
              <a:extLst>
                <a:ext uri="{FF2B5EF4-FFF2-40B4-BE49-F238E27FC236}">
                  <a16:creationId xmlns="" xmlns:a16="http://schemas.microsoft.com/office/drawing/2014/main" id="{30ABDA63-D977-7E8D-B9F6-1430EA56E053}"/>
                </a:ext>
              </a:extLst>
            </p:cNvPr>
            <p:cNvSpPr/>
            <p:nvPr/>
          </p:nvSpPr>
          <p:spPr>
            <a:xfrm>
              <a:off x="1975900" y="3709459"/>
              <a:ext cx="64494" cy="929359"/>
            </a:xfrm>
            <a:custGeom>
              <a:avLst/>
              <a:gdLst/>
              <a:ahLst/>
              <a:cxnLst/>
              <a:rect l="l" t="t" r="r" b="b"/>
              <a:pathLst>
                <a:path w="2970" h="42798" extrusionOk="0">
                  <a:moveTo>
                    <a:pt x="1" y="0"/>
                  </a:moveTo>
                  <a:lnTo>
                    <a:pt x="1802" y="42798"/>
                  </a:lnTo>
                  <a:lnTo>
                    <a:pt x="2970" y="42798"/>
                  </a:lnTo>
                  <a:lnTo>
                    <a:pt x="163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334;p36">
              <a:extLst>
                <a:ext uri="{FF2B5EF4-FFF2-40B4-BE49-F238E27FC236}">
                  <a16:creationId xmlns="" xmlns:a16="http://schemas.microsoft.com/office/drawing/2014/main" id="{38E123A2-9743-3D9D-7B9E-040974BD34F0}"/>
                </a:ext>
              </a:extLst>
            </p:cNvPr>
            <p:cNvSpPr/>
            <p:nvPr/>
          </p:nvSpPr>
          <p:spPr>
            <a:xfrm>
              <a:off x="2091077" y="3709459"/>
              <a:ext cx="65210" cy="929359"/>
            </a:xfrm>
            <a:custGeom>
              <a:avLst/>
              <a:gdLst/>
              <a:ahLst/>
              <a:cxnLst/>
              <a:rect l="l" t="t" r="r" b="b"/>
              <a:pathLst>
                <a:path w="3003" h="42798" extrusionOk="0">
                  <a:moveTo>
                    <a:pt x="1368" y="0"/>
                  </a:moveTo>
                  <a:lnTo>
                    <a:pt x="1" y="42798"/>
                  </a:lnTo>
                  <a:lnTo>
                    <a:pt x="1201" y="42798"/>
                  </a:lnTo>
                  <a:lnTo>
                    <a:pt x="30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335;p36">
              <a:extLst>
                <a:ext uri="{FF2B5EF4-FFF2-40B4-BE49-F238E27FC236}">
                  <a16:creationId xmlns="" xmlns:a16="http://schemas.microsoft.com/office/drawing/2014/main" id="{01E6CBF3-B93D-97C6-BC26-C5A6D1D27B75}"/>
                </a:ext>
              </a:extLst>
            </p:cNvPr>
            <p:cNvSpPr/>
            <p:nvPr/>
          </p:nvSpPr>
          <p:spPr>
            <a:xfrm>
              <a:off x="2314176" y="3709459"/>
              <a:ext cx="65210" cy="929359"/>
            </a:xfrm>
            <a:custGeom>
              <a:avLst/>
              <a:gdLst/>
              <a:ahLst/>
              <a:cxnLst/>
              <a:rect l="l" t="t" r="r" b="b"/>
              <a:pathLst>
                <a:path w="3003" h="42798" extrusionOk="0">
                  <a:moveTo>
                    <a:pt x="1" y="0"/>
                  </a:moveTo>
                  <a:lnTo>
                    <a:pt x="1802" y="42798"/>
                  </a:lnTo>
                  <a:lnTo>
                    <a:pt x="3003" y="42798"/>
                  </a:lnTo>
                  <a:lnTo>
                    <a:pt x="163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336;p36">
              <a:extLst>
                <a:ext uri="{FF2B5EF4-FFF2-40B4-BE49-F238E27FC236}">
                  <a16:creationId xmlns="" xmlns:a16="http://schemas.microsoft.com/office/drawing/2014/main" id="{55342627-BA01-D2EE-DE2D-1CACF55AB2A1}"/>
                </a:ext>
              </a:extLst>
            </p:cNvPr>
            <p:cNvSpPr/>
            <p:nvPr/>
          </p:nvSpPr>
          <p:spPr>
            <a:xfrm>
              <a:off x="1781052" y="3709459"/>
              <a:ext cx="36959" cy="39869"/>
            </a:xfrm>
            <a:custGeom>
              <a:avLst/>
              <a:gdLst/>
              <a:ahLst/>
              <a:cxnLst/>
              <a:rect l="l" t="t" r="r" b="b"/>
              <a:pathLst>
                <a:path w="1702" h="1836" extrusionOk="0">
                  <a:moveTo>
                    <a:pt x="67" y="0"/>
                  </a:moveTo>
                  <a:lnTo>
                    <a:pt x="1" y="1835"/>
                  </a:lnTo>
                  <a:lnTo>
                    <a:pt x="1635" y="1835"/>
                  </a:lnTo>
                  <a:lnTo>
                    <a:pt x="17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337;p36">
              <a:extLst>
                <a:ext uri="{FF2B5EF4-FFF2-40B4-BE49-F238E27FC236}">
                  <a16:creationId xmlns="" xmlns:a16="http://schemas.microsoft.com/office/drawing/2014/main" id="{32CCEAFA-6119-6FD8-4F36-15A2E175306E}"/>
                </a:ext>
              </a:extLst>
            </p:cNvPr>
            <p:cNvSpPr/>
            <p:nvPr/>
          </p:nvSpPr>
          <p:spPr>
            <a:xfrm>
              <a:off x="1975900" y="3709459"/>
              <a:ext cx="36242" cy="39869"/>
            </a:xfrm>
            <a:custGeom>
              <a:avLst/>
              <a:gdLst/>
              <a:ahLst/>
              <a:cxnLst/>
              <a:rect l="l" t="t" r="r" b="b"/>
              <a:pathLst>
                <a:path w="1669" h="1836" extrusionOk="0">
                  <a:moveTo>
                    <a:pt x="1" y="0"/>
                  </a:moveTo>
                  <a:lnTo>
                    <a:pt x="68" y="1835"/>
                  </a:lnTo>
                  <a:lnTo>
                    <a:pt x="1669" y="1835"/>
                  </a:lnTo>
                  <a:lnTo>
                    <a:pt x="163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338;p36">
              <a:extLst>
                <a:ext uri="{FF2B5EF4-FFF2-40B4-BE49-F238E27FC236}">
                  <a16:creationId xmlns="" xmlns:a16="http://schemas.microsoft.com/office/drawing/2014/main" id="{E445CDDF-C2B0-2F72-F847-FCDA7E4F0221}"/>
                </a:ext>
              </a:extLst>
            </p:cNvPr>
            <p:cNvSpPr/>
            <p:nvPr/>
          </p:nvSpPr>
          <p:spPr>
            <a:xfrm>
              <a:off x="2119328" y="3709459"/>
              <a:ext cx="36959" cy="39869"/>
            </a:xfrm>
            <a:custGeom>
              <a:avLst/>
              <a:gdLst/>
              <a:ahLst/>
              <a:cxnLst/>
              <a:rect l="l" t="t" r="r" b="b"/>
              <a:pathLst>
                <a:path w="1702" h="1836" extrusionOk="0">
                  <a:moveTo>
                    <a:pt x="67" y="0"/>
                  </a:moveTo>
                  <a:lnTo>
                    <a:pt x="1" y="1835"/>
                  </a:lnTo>
                  <a:lnTo>
                    <a:pt x="1635" y="1835"/>
                  </a:lnTo>
                  <a:lnTo>
                    <a:pt x="17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339;p36">
              <a:extLst>
                <a:ext uri="{FF2B5EF4-FFF2-40B4-BE49-F238E27FC236}">
                  <a16:creationId xmlns="" xmlns:a16="http://schemas.microsoft.com/office/drawing/2014/main" id="{354244D6-39DC-2C6A-EE56-E404C0DE7B1E}"/>
                </a:ext>
              </a:extLst>
            </p:cNvPr>
            <p:cNvSpPr/>
            <p:nvPr/>
          </p:nvSpPr>
          <p:spPr>
            <a:xfrm>
              <a:off x="2314176" y="3709459"/>
              <a:ext cx="36959" cy="39869"/>
            </a:xfrm>
            <a:custGeom>
              <a:avLst/>
              <a:gdLst/>
              <a:ahLst/>
              <a:cxnLst/>
              <a:rect l="l" t="t" r="r" b="b"/>
              <a:pathLst>
                <a:path w="1702" h="1836" extrusionOk="0">
                  <a:moveTo>
                    <a:pt x="1" y="0"/>
                  </a:moveTo>
                  <a:lnTo>
                    <a:pt x="67" y="1835"/>
                  </a:lnTo>
                  <a:lnTo>
                    <a:pt x="1702" y="1835"/>
                  </a:lnTo>
                  <a:lnTo>
                    <a:pt x="163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340;p36">
              <a:extLst>
                <a:ext uri="{FF2B5EF4-FFF2-40B4-BE49-F238E27FC236}">
                  <a16:creationId xmlns="" xmlns:a16="http://schemas.microsoft.com/office/drawing/2014/main" id="{FA409BE5-8E9A-7EC1-1F27-1712917247F8}"/>
                </a:ext>
              </a:extLst>
            </p:cNvPr>
            <p:cNvSpPr/>
            <p:nvPr/>
          </p:nvSpPr>
          <p:spPr>
            <a:xfrm>
              <a:off x="2538731" y="1480631"/>
              <a:ext cx="1687038" cy="1093068"/>
            </a:xfrm>
            <a:custGeom>
              <a:avLst/>
              <a:gdLst/>
              <a:ahLst/>
              <a:cxnLst/>
              <a:rect l="l" t="t" r="r" b="b"/>
              <a:pathLst>
                <a:path w="77690" h="50337" extrusionOk="0">
                  <a:moveTo>
                    <a:pt x="6972" y="0"/>
                  </a:moveTo>
                  <a:cubicBezTo>
                    <a:pt x="4737" y="34"/>
                    <a:pt x="2869" y="1802"/>
                    <a:pt x="2702" y="4036"/>
                  </a:cubicBezTo>
                  <a:lnTo>
                    <a:pt x="167" y="46300"/>
                  </a:lnTo>
                  <a:cubicBezTo>
                    <a:pt x="0" y="48502"/>
                    <a:pt x="1768" y="50336"/>
                    <a:pt x="3936" y="50336"/>
                  </a:cubicBezTo>
                  <a:lnTo>
                    <a:pt x="70751" y="50336"/>
                  </a:lnTo>
                  <a:cubicBezTo>
                    <a:pt x="72986" y="50270"/>
                    <a:pt x="74820" y="48535"/>
                    <a:pt x="74987" y="46333"/>
                  </a:cubicBezTo>
                  <a:lnTo>
                    <a:pt x="77522" y="4036"/>
                  </a:lnTo>
                  <a:cubicBezTo>
                    <a:pt x="77689" y="1835"/>
                    <a:pt x="75955" y="0"/>
                    <a:pt x="737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341;p36">
              <a:extLst>
                <a:ext uri="{FF2B5EF4-FFF2-40B4-BE49-F238E27FC236}">
                  <a16:creationId xmlns="" xmlns:a16="http://schemas.microsoft.com/office/drawing/2014/main" id="{8711364B-E0A9-4E77-6EED-F2FCBC51C578}"/>
                </a:ext>
              </a:extLst>
            </p:cNvPr>
            <p:cNvSpPr/>
            <p:nvPr/>
          </p:nvSpPr>
          <p:spPr>
            <a:xfrm>
              <a:off x="2818334" y="2379545"/>
              <a:ext cx="530953" cy="457079"/>
            </a:xfrm>
            <a:custGeom>
              <a:avLst/>
              <a:gdLst/>
              <a:ahLst/>
              <a:cxnLst/>
              <a:rect l="l" t="t" r="r" b="b"/>
              <a:pathLst>
                <a:path w="24451" h="21049" extrusionOk="0">
                  <a:moveTo>
                    <a:pt x="0" y="1"/>
                  </a:moveTo>
                  <a:lnTo>
                    <a:pt x="6171" y="21049"/>
                  </a:lnTo>
                  <a:lnTo>
                    <a:pt x="244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342;p36">
              <a:extLst>
                <a:ext uri="{FF2B5EF4-FFF2-40B4-BE49-F238E27FC236}">
                  <a16:creationId xmlns="" xmlns:a16="http://schemas.microsoft.com/office/drawing/2014/main" id="{DC74DF0F-4CAA-F976-B876-68BF6A392B90}"/>
                </a:ext>
              </a:extLst>
            </p:cNvPr>
            <p:cNvSpPr/>
            <p:nvPr/>
          </p:nvSpPr>
          <p:spPr>
            <a:xfrm>
              <a:off x="3143559" y="1591443"/>
              <a:ext cx="945992" cy="612841"/>
            </a:xfrm>
            <a:custGeom>
              <a:avLst/>
              <a:gdLst/>
              <a:ahLst/>
              <a:cxnLst/>
              <a:rect l="l" t="t" r="r" b="b"/>
              <a:pathLst>
                <a:path w="43564" h="28222" extrusionOk="0">
                  <a:moveTo>
                    <a:pt x="41386" y="0"/>
                  </a:moveTo>
                  <a:cubicBezTo>
                    <a:pt x="41368" y="0"/>
                    <a:pt x="41349" y="0"/>
                    <a:pt x="41330" y="1"/>
                  </a:cubicBezTo>
                  <a:lnTo>
                    <a:pt x="3903" y="1"/>
                  </a:lnTo>
                  <a:cubicBezTo>
                    <a:pt x="2636" y="34"/>
                    <a:pt x="1602" y="1002"/>
                    <a:pt x="1502" y="2269"/>
                  </a:cubicBezTo>
                  <a:lnTo>
                    <a:pt x="67" y="25953"/>
                  </a:lnTo>
                  <a:cubicBezTo>
                    <a:pt x="1" y="27187"/>
                    <a:pt x="968" y="28221"/>
                    <a:pt x="2202" y="28221"/>
                  </a:cubicBezTo>
                  <a:lnTo>
                    <a:pt x="39629" y="28221"/>
                  </a:lnTo>
                  <a:cubicBezTo>
                    <a:pt x="40896" y="28188"/>
                    <a:pt x="41930" y="27220"/>
                    <a:pt x="42031" y="25953"/>
                  </a:cubicBezTo>
                  <a:lnTo>
                    <a:pt x="43465" y="2269"/>
                  </a:lnTo>
                  <a:cubicBezTo>
                    <a:pt x="43563" y="1054"/>
                    <a:pt x="42595" y="0"/>
                    <a:pt x="413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343;p36">
              <a:extLst>
                <a:ext uri="{FF2B5EF4-FFF2-40B4-BE49-F238E27FC236}">
                  <a16:creationId xmlns="" xmlns:a16="http://schemas.microsoft.com/office/drawing/2014/main" id="{E12758F5-C725-50F1-A446-60DF119BDCFD}"/>
                </a:ext>
              </a:extLst>
            </p:cNvPr>
            <p:cNvSpPr/>
            <p:nvPr/>
          </p:nvSpPr>
          <p:spPr>
            <a:xfrm>
              <a:off x="2708217" y="1813804"/>
              <a:ext cx="945992" cy="612124"/>
            </a:xfrm>
            <a:custGeom>
              <a:avLst/>
              <a:gdLst/>
              <a:ahLst/>
              <a:cxnLst/>
              <a:rect l="l" t="t" r="r" b="b"/>
              <a:pathLst>
                <a:path w="43564" h="28189" extrusionOk="0">
                  <a:moveTo>
                    <a:pt x="41422" y="1"/>
                  </a:moveTo>
                  <a:cubicBezTo>
                    <a:pt x="41403" y="1"/>
                    <a:pt x="41383" y="1"/>
                    <a:pt x="41364" y="2"/>
                  </a:cubicBezTo>
                  <a:lnTo>
                    <a:pt x="3937" y="2"/>
                  </a:lnTo>
                  <a:cubicBezTo>
                    <a:pt x="2669" y="2"/>
                    <a:pt x="1635" y="1002"/>
                    <a:pt x="1535" y="2237"/>
                  </a:cubicBezTo>
                  <a:lnTo>
                    <a:pt x="101" y="25954"/>
                  </a:lnTo>
                  <a:cubicBezTo>
                    <a:pt x="1" y="27154"/>
                    <a:pt x="1002" y="28188"/>
                    <a:pt x="2236" y="28188"/>
                  </a:cubicBezTo>
                  <a:lnTo>
                    <a:pt x="39663" y="28188"/>
                  </a:lnTo>
                  <a:cubicBezTo>
                    <a:pt x="40897" y="28188"/>
                    <a:pt x="41931" y="27188"/>
                    <a:pt x="42031" y="25954"/>
                  </a:cubicBezTo>
                  <a:lnTo>
                    <a:pt x="43465" y="2237"/>
                  </a:lnTo>
                  <a:cubicBezTo>
                    <a:pt x="43564" y="1022"/>
                    <a:pt x="42628" y="1"/>
                    <a:pt x="41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344;p36">
              <a:extLst>
                <a:ext uri="{FF2B5EF4-FFF2-40B4-BE49-F238E27FC236}">
                  <a16:creationId xmlns="" xmlns:a16="http://schemas.microsoft.com/office/drawing/2014/main" id="{8A125BCB-47CC-1D4E-696E-FE001E79C617}"/>
                </a:ext>
              </a:extLst>
            </p:cNvPr>
            <p:cNvSpPr/>
            <p:nvPr/>
          </p:nvSpPr>
          <p:spPr>
            <a:xfrm>
              <a:off x="2695188" y="1533507"/>
              <a:ext cx="52898" cy="54353"/>
            </a:xfrm>
            <a:custGeom>
              <a:avLst/>
              <a:gdLst/>
              <a:ahLst/>
              <a:cxnLst/>
              <a:rect l="l" t="t" r="r" b="b"/>
              <a:pathLst>
                <a:path w="2436" h="2503" extrusionOk="0">
                  <a:moveTo>
                    <a:pt x="1301" y="0"/>
                  </a:moveTo>
                  <a:cubicBezTo>
                    <a:pt x="634" y="34"/>
                    <a:pt x="134" y="601"/>
                    <a:pt x="101" y="1268"/>
                  </a:cubicBezTo>
                  <a:cubicBezTo>
                    <a:pt x="0" y="1902"/>
                    <a:pt x="467" y="2469"/>
                    <a:pt x="1135" y="2502"/>
                  </a:cubicBezTo>
                  <a:cubicBezTo>
                    <a:pt x="1802" y="2469"/>
                    <a:pt x="2302" y="1902"/>
                    <a:pt x="2335" y="1268"/>
                  </a:cubicBezTo>
                  <a:cubicBezTo>
                    <a:pt x="2436" y="601"/>
                    <a:pt x="1935" y="34"/>
                    <a:pt x="13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345;p36">
              <a:extLst>
                <a:ext uri="{FF2B5EF4-FFF2-40B4-BE49-F238E27FC236}">
                  <a16:creationId xmlns="" xmlns:a16="http://schemas.microsoft.com/office/drawing/2014/main" id="{610131B8-C7D6-0F5C-98F7-BD24F3EC38AD}"/>
                </a:ext>
              </a:extLst>
            </p:cNvPr>
            <p:cNvSpPr/>
            <p:nvPr/>
          </p:nvSpPr>
          <p:spPr>
            <a:xfrm>
              <a:off x="2784285" y="1533507"/>
              <a:ext cx="52181" cy="54353"/>
            </a:xfrm>
            <a:custGeom>
              <a:avLst/>
              <a:gdLst/>
              <a:ahLst/>
              <a:cxnLst/>
              <a:rect l="l" t="t" r="r" b="b"/>
              <a:pathLst>
                <a:path w="2403" h="2503" extrusionOk="0">
                  <a:moveTo>
                    <a:pt x="1268" y="0"/>
                  </a:moveTo>
                  <a:cubicBezTo>
                    <a:pt x="634" y="34"/>
                    <a:pt x="100" y="601"/>
                    <a:pt x="100" y="1268"/>
                  </a:cubicBezTo>
                  <a:cubicBezTo>
                    <a:pt x="0" y="1902"/>
                    <a:pt x="467" y="2469"/>
                    <a:pt x="1101" y="2502"/>
                  </a:cubicBezTo>
                  <a:cubicBezTo>
                    <a:pt x="1768" y="2469"/>
                    <a:pt x="2269" y="1902"/>
                    <a:pt x="2302" y="1268"/>
                  </a:cubicBezTo>
                  <a:cubicBezTo>
                    <a:pt x="2402" y="601"/>
                    <a:pt x="1935" y="34"/>
                    <a:pt x="12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346;p36">
              <a:extLst>
                <a:ext uri="{FF2B5EF4-FFF2-40B4-BE49-F238E27FC236}">
                  <a16:creationId xmlns="" xmlns:a16="http://schemas.microsoft.com/office/drawing/2014/main" id="{0DC7EA59-93D2-851E-22EB-E06B4BFCC962}"/>
                </a:ext>
              </a:extLst>
            </p:cNvPr>
            <p:cNvSpPr/>
            <p:nvPr/>
          </p:nvSpPr>
          <p:spPr>
            <a:xfrm>
              <a:off x="2873381" y="1533507"/>
              <a:ext cx="52181" cy="54353"/>
            </a:xfrm>
            <a:custGeom>
              <a:avLst/>
              <a:gdLst/>
              <a:ahLst/>
              <a:cxnLst/>
              <a:rect l="l" t="t" r="r" b="b"/>
              <a:pathLst>
                <a:path w="2403" h="2503" extrusionOk="0">
                  <a:moveTo>
                    <a:pt x="1301" y="0"/>
                  </a:moveTo>
                  <a:cubicBezTo>
                    <a:pt x="634" y="34"/>
                    <a:pt x="100" y="601"/>
                    <a:pt x="100" y="1268"/>
                  </a:cubicBezTo>
                  <a:cubicBezTo>
                    <a:pt x="0" y="1902"/>
                    <a:pt x="467" y="2469"/>
                    <a:pt x="1101" y="2502"/>
                  </a:cubicBezTo>
                  <a:cubicBezTo>
                    <a:pt x="1768" y="2469"/>
                    <a:pt x="2302" y="1902"/>
                    <a:pt x="2302" y="1268"/>
                  </a:cubicBezTo>
                  <a:cubicBezTo>
                    <a:pt x="2402" y="601"/>
                    <a:pt x="1935" y="34"/>
                    <a:pt x="13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347;p36">
              <a:extLst>
                <a:ext uri="{FF2B5EF4-FFF2-40B4-BE49-F238E27FC236}">
                  <a16:creationId xmlns="" xmlns:a16="http://schemas.microsoft.com/office/drawing/2014/main" id="{0F2AD554-BB08-343F-7F68-77283C921FF4}"/>
                </a:ext>
              </a:extLst>
            </p:cNvPr>
            <p:cNvSpPr/>
            <p:nvPr/>
          </p:nvSpPr>
          <p:spPr>
            <a:xfrm>
              <a:off x="2525681" y="1467580"/>
              <a:ext cx="1691381" cy="1097433"/>
            </a:xfrm>
            <a:custGeom>
              <a:avLst/>
              <a:gdLst/>
              <a:ahLst/>
              <a:cxnLst/>
              <a:rect l="l" t="t" r="r" b="b"/>
              <a:pathLst>
                <a:path w="77890" h="50538" extrusionOk="0">
                  <a:moveTo>
                    <a:pt x="73912" y="234"/>
                  </a:moveTo>
                  <a:cubicBezTo>
                    <a:pt x="76019" y="234"/>
                    <a:pt x="77688" y="2022"/>
                    <a:pt x="77523" y="4137"/>
                  </a:cubicBezTo>
                  <a:lnTo>
                    <a:pt x="74988" y="46401"/>
                  </a:lnTo>
                  <a:cubicBezTo>
                    <a:pt x="74821" y="48602"/>
                    <a:pt x="73020" y="50304"/>
                    <a:pt x="70818" y="50337"/>
                  </a:cubicBezTo>
                  <a:lnTo>
                    <a:pt x="4037" y="50337"/>
                  </a:lnTo>
                  <a:cubicBezTo>
                    <a:pt x="1902" y="50337"/>
                    <a:pt x="201" y="48536"/>
                    <a:pt x="368" y="46401"/>
                  </a:cubicBezTo>
                  <a:lnTo>
                    <a:pt x="2903" y="4137"/>
                  </a:lnTo>
                  <a:cubicBezTo>
                    <a:pt x="3070" y="1936"/>
                    <a:pt x="4871" y="234"/>
                    <a:pt x="7073" y="234"/>
                  </a:cubicBezTo>
                  <a:lnTo>
                    <a:pt x="73854" y="234"/>
                  </a:lnTo>
                  <a:cubicBezTo>
                    <a:pt x="73873" y="234"/>
                    <a:pt x="73893" y="234"/>
                    <a:pt x="73912" y="234"/>
                  </a:cubicBezTo>
                  <a:close/>
                  <a:moveTo>
                    <a:pt x="7073" y="1"/>
                  </a:moveTo>
                  <a:cubicBezTo>
                    <a:pt x="4771" y="34"/>
                    <a:pt x="2870" y="1835"/>
                    <a:pt x="2703" y="4137"/>
                  </a:cubicBezTo>
                  <a:lnTo>
                    <a:pt x="168" y="46401"/>
                  </a:lnTo>
                  <a:cubicBezTo>
                    <a:pt x="1" y="48636"/>
                    <a:pt x="1802" y="50537"/>
                    <a:pt x="4037" y="50537"/>
                  </a:cubicBezTo>
                  <a:lnTo>
                    <a:pt x="70818" y="50537"/>
                  </a:lnTo>
                  <a:cubicBezTo>
                    <a:pt x="73120" y="50504"/>
                    <a:pt x="75021" y="48702"/>
                    <a:pt x="75188" y="46401"/>
                  </a:cubicBezTo>
                  <a:lnTo>
                    <a:pt x="77723" y="4137"/>
                  </a:lnTo>
                  <a:cubicBezTo>
                    <a:pt x="77890" y="1902"/>
                    <a:pt x="76089" y="1"/>
                    <a:pt x="738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348;p36">
              <a:extLst>
                <a:ext uri="{FF2B5EF4-FFF2-40B4-BE49-F238E27FC236}">
                  <a16:creationId xmlns="" xmlns:a16="http://schemas.microsoft.com/office/drawing/2014/main" id="{4869576C-133C-38B6-7063-096587652E01}"/>
                </a:ext>
              </a:extLst>
            </p:cNvPr>
            <p:cNvSpPr/>
            <p:nvPr/>
          </p:nvSpPr>
          <p:spPr>
            <a:xfrm>
              <a:off x="2896551" y="1939686"/>
              <a:ext cx="395517" cy="405593"/>
            </a:xfrm>
            <a:custGeom>
              <a:avLst/>
              <a:gdLst/>
              <a:ahLst/>
              <a:cxnLst/>
              <a:rect l="l" t="t" r="r" b="b"/>
              <a:pathLst>
                <a:path w="18214" h="18678" extrusionOk="0">
                  <a:moveTo>
                    <a:pt x="3937" y="14019"/>
                  </a:moveTo>
                  <a:lnTo>
                    <a:pt x="3870" y="14085"/>
                  </a:lnTo>
                  <a:cubicBezTo>
                    <a:pt x="3857" y="14092"/>
                    <a:pt x="3851" y="14095"/>
                    <a:pt x="3849" y="14095"/>
                  </a:cubicBezTo>
                  <a:cubicBezTo>
                    <a:pt x="3839" y="14095"/>
                    <a:pt x="3910" y="14046"/>
                    <a:pt x="3937" y="14019"/>
                  </a:cubicBezTo>
                  <a:close/>
                  <a:moveTo>
                    <a:pt x="5728" y="14254"/>
                  </a:moveTo>
                  <a:cubicBezTo>
                    <a:pt x="5768" y="14289"/>
                    <a:pt x="5807" y="14321"/>
                    <a:pt x="5838" y="14352"/>
                  </a:cubicBezTo>
                  <a:lnTo>
                    <a:pt x="5872" y="14419"/>
                  </a:lnTo>
                  <a:lnTo>
                    <a:pt x="5905" y="14452"/>
                  </a:lnTo>
                  <a:lnTo>
                    <a:pt x="5838" y="14419"/>
                  </a:lnTo>
                  <a:lnTo>
                    <a:pt x="5728" y="14254"/>
                  </a:lnTo>
                  <a:close/>
                  <a:moveTo>
                    <a:pt x="14968" y="0"/>
                  </a:moveTo>
                  <a:cubicBezTo>
                    <a:pt x="13960" y="0"/>
                    <a:pt x="12980" y="542"/>
                    <a:pt x="12443" y="1476"/>
                  </a:cubicBezTo>
                  <a:lnTo>
                    <a:pt x="12410" y="1577"/>
                  </a:lnTo>
                  <a:lnTo>
                    <a:pt x="11642" y="2978"/>
                  </a:lnTo>
                  <a:lnTo>
                    <a:pt x="10842" y="4412"/>
                  </a:lnTo>
                  <a:cubicBezTo>
                    <a:pt x="10308" y="5379"/>
                    <a:pt x="9741" y="6313"/>
                    <a:pt x="9174" y="7247"/>
                  </a:cubicBezTo>
                  <a:cubicBezTo>
                    <a:pt x="8040" y="9082"/>
                    <a:pt x="6806" y="10816"/>
                    <a:pt x="5405" y="12484"/>
                  </a:cubicBezTo>
                  <a:cubicBezTo>
                    <a:pt x="5263" y="12655"/>
                    <a:pt x="5121" y="12801"/>
                    <a:pt x="4979" y="12943"/>
                  </a:cubicBezTo>
                  <a:lnTo>
                    <a:pt x="4979" y="12943"/>
                  </a:lnTo>
                  <a:cubicBezTo>
                    <a:pt x="4942" y="12869"/>
                    <a:pt x="4906" y="12794"/>
                    <a:pt x="4871" y="12718"/>
                  </a:cubicBezTo>
                  <a:cubicBezTo>
                    <a:pt x="4070" y="10683"/>
                    <a:pt x="3403" y="8582"/>
                    <a:pt x="2836" y="6447"/>
                  </a:cubicBezTo>
                  <a:lnTo>
                    <a:pt x="2836" y="6413"/>
                  </a:lnTo>
                  <a:cubicBezTo>
                    <a:pt x="2627" y="5710"/>
                    <a:pt x="2049" y="5383"/>
                    <a:pt x="1471" y="5383"/>
                  </a:cubicBezTo>
                  <a:cubicBezTo>
                    <a:pt x="761" y="5383"/>
                    <a:pt x="53" y="5879"/>
                    <a:pt x="34" y="6780"/>
                  </a:cubicBezTo>
                  <a:cubicBezTo>
                    <a:pt x="1" y="7981"/>
                    <a:pt x="67" y="9182"/>
                    <a:pt x="168" y="10383"/>
                  </a:cubicBezTo>
                  <a:cubicBezTo>
                    <a:pt x="301" y="11617"/>
                    <a:pt x="501" y="12851"/>
                    <a:pt x="801" y="14052"/>
                  </a:cubicBezTo>
                  <a:cubicBezTo>
                    <a:pt x="968" y="14719"/>
                    <a:pt x="1168" y="15386"/>
                    <a:pt x="1435" y="15987"/>
                  </a:cubicBezTo>
                  <a:cubicBezTo>
                    <a:pt x="1502" y="16154"/>
                    <a:pt x="1569" y="16320"/>
                    <a:pt x="1669" y="16521"/>
                  </a:cubicBezTo>
                  <a:lnTo>
                    <a:pt x="1969" y="17054"/>
                  </a:lnTo>
                  <a:lnTo>
                    <a:pt x="2036" y="17188"/>
                  </a:lnTo>
                  <a:lnTo>
                    <a:pt x="2069" y="17221"/>
                  </a:lnTo>
                  <a:lnTo>
                    <a:pt x="2102" y="17288"/>
                  </a:lnTo>
                  <a:lnTo>
                    <a:pt x="2236" y="17455"/>
                  </a:lnTo>
                  <a:cubicBezTo>
                    <a:pt x="2369" y="17655"/>
                    <a:pt x="2569" y="17821"/>
                    <a:pt x="2769" y="17955"/>
                  </a:cubicBezTo>
                  <a:cubicBezTo>
                    <a:pt x="3366" y="18427"/>
                    <a:pt x="4093" y="18677"/>
                    <a:pt x="4838" y="18677"/>
                  </a:cubicBezTo>
                  <a:cubicBezTo>
                    <a:pt x="5093" y="18677"/>
                    <a:pt x="5350" y="18648"/>
                    <a:pt x="5605" y="18589"/>
                  </a:cubicBezTo>
                  <a:cubicBezTo>
                    <a:pt x="5838" y="18522"/>
                    <a:pt x="6105" y="18455"/>
                    <a:pt x="6305" y="18322"/>
                  </a:cubicBezTo>
                  <a:cubicBezTo>
                    <a:pt x="6439" y="18288"/>
                    <a:pt x="6539" y="18222"/>
                    <a:pt x="6639" y="18155"/>
                  </a:cubicBezTo>
                  <a:lnTo>
                    <a:pt x="6906" y="17988"/>
                  </a:lnTo>
                  <a:lnTo>
                    <a:pt x="7706" y="17388"/>
                  </a:lnTo>
                  <a:cubicBezTo>
                    <a:pt x="7973" y="17188"/>
                    <a:pt x="8207" y="16954"/>
                    <a:pt x="8473" y="16754"/>
                  </a:cubicBezTo>
                  <a:cubicBezTo>
                    <a:pt x="8707" y="16521"/>
                    <a:pt x="8940" y="16320"/>
                    <a:pt x="9174" y="16087"/>
                  </a:cubicBezTo>
                  <a:cubicBezTo>
                    <a:pt x="10075" y="15220"/>
                    <a:pt x="10942" y="14286"/>
                    <a:pt x="11742" y="13318"/>
                  </a:cubicBezTo>
                  <a:cubicBezTo>
                    <a:pt x="12143" y="12851"/>
                    <a:pt x="12476" y="12351"/>
                    <a:pt x="12877" y="11884"/>
                  </a:cubicBezTo>
                  <a:cubicBezTo>
                    <a:pt x="13244" y="11384"/>
                    <a:pt x="13577" y="10883"/>
                    <a:pt x="13944" y="10383"/>
                  </a:cubicBezTo>
                  <a:cubicBezTo>
                    <a:pt x="14611" y="9415"/>
                    <a:pt x="15245" y="8381"/>
                    <a:pt x="15879" y="7314"/>
                  </a:cubicBezTo>
                  <a:cubicBezTo>
                    <a:pt x="16179" y="6814"/>
                    <a:pt x="16446" y="6313"/>
                    <a:pt x="16746" y="5746"/>
                  </a:cubicBezTo>
                  <a:cubicBezTo>
                    <a:pt x="17046" y="5179"/>
                    <a:pt x="17313" y="4679"/>
                    <a:pt x="17580" y="4078"/>
                  </a:cubicBezTo>
                  <a:cubicBezTo>
                    <a:pt x="18214" y="2677"/>
                    <a:pt x="17613" y="1009"/>
                    <a:pt x="16246" y="309"/>
                  </a:cubicBezTo>
                  <a:cubicBezTo>
                    <a:pt x="15836" y="99"/>
                    <a:pt x="15399" y="0"/>
                    <a:pt x="149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349;p36">
              <a:extLst>
                <a:ext uri="{FF2B5EF4-FFF2-40B4-BE49-F238E27FC236}">
                  <a16:creationId xmlns="" xmlns:a16="http://schemas.microsoft.com/office/drawing/2014/main" id="{4785B520-A00F-1EE5-12CF-F7DF6CE73F26}"/>
                </a:ext>
              </a:extLst>
            </p:cNvPr>
            <p:cNvSpPr/>
            <p:nvPr/>
          </p:nvSpPr>
          <p:spPr>
            <a:xfrm>
              <a:off x="2861785" y="2009413"/>
              <a:ext cx="97088" cy="78673"/>
            </a:xfrm>
            <a:custGeom>
              <a:avLst/>
              <a:gdLst/>
              <a:ahLst/>
              <a:cxnLst/>
              <a:rect l="l" t="t" r="r" b="b"/>
              <a:pathLst>
                <a:path w="4471" h="3623" extrusionOk="0">
                  <a:moveTo>
                    <a:pt x="2169" y="0"/>
                  </a:moveTo>
                  <a:lnTo>
                    <a:pt x="1" y="2202"/>
                  </a:lnTo>
                  <a:lnTo>
                    <a:pt x="2002" y="3369"/>
                  </a:lnTo>
                  <a:cubicBezTo>
                    <a:pt x="2283" y="3538"/>
                    <a:pt x="2597" y="3622"/>
                    <a:pt x="2906" y="3622"/>
                  </a:cubicBezTo>
                  <a:cubicBezTo>
                    <a:pt x="3146" y="3622"/>
                    <a:pt x="3384" y="3571"/>
                    <a:pt x="3603" y="3469"/>
                  </a:cubicBezTo>
                  <a:cubicBezTo>
                    <a:pt x="4304" y="3102"/>
                    <a:pt x="4470" y="2168"/>
                    <a:pt x="3937" y="1601"/>
                  </a:cubicBezTo>
                  <a:cubicBezTo>
                    <a:pt x="3403" y="1001"/>
                    <a:pt x="2803" y="467"/>
                    <a:pt x="21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350;p36">
              <a:extLst>
                <a:ext uri="{FF2B5EF4-FFF2-40B4-BE49-F238E27FC236}">
                  <a16:creationId xmlns="" xmlns:a16="http://schemas.microsoft.com/office/drawing/2014/main" id="{AB11D5CA-A22C-2699-71CA-A9EBAA083297}"/>
                </a:ext>
              </a:extLst>
            </p:cNvPr>
            <p:cNvSpPr/>
            <p:nvPr/>
          </p:nvSpPr>
          <p:spPr>
            <a:xfrm>
              <a:off x="2843675" y="1985918"/>
              <a:ext cx="65210" cy="71312"/>
            </a:xfrm>
            <a:custGeom>
              <a:avLst/>
              <a:gdLst/>
              <a:ahLst/>
              <a:cxnLst/>
              <a:rect l="l" t="t" r="r" b="b"/>
              <a:pathLst>
                <a:path w="3003" h="3284" extrusionOk="0">
                  <a:moveTo>
                    <a:pt x="1844" y="0"/>
                  </a:moveTo>
                  <a:cubicBezTo>
                    <a:pt x="1714" y="0"/>
                    <a:pt x="1584" y="38"/>
                    <a:pt x="1468" y="115"/>
                  </a:cubicBezTo>
                  <a:lnTo>
                    <a:pt x="368" y="915"/>
                  </a:lnTo>
                  <a:cubicBezTo>
                    <a:pt x="101" y="1082"/>
                    <a:pt x="1" y="1449"/>
                    <a:pt x="134" y="1716"/>
                  </a:cubicBezTo>
                  <a:lnTo>
                    <a:pt x="835" y="3284"/>
                  </a:lnTo>
                  <a:lnTo>
                    <a:pt x="3003" y="1082"/>
                  </a:lnTo>
                  <a:lnTo>
                    <a:pt x="2402" y="281"/>
                  </a:lnTo>
                  <a:cubicBezTo>
                    <a:pt x="2259" y="97"/>
                    <a:pt x="2052" y="0"/>
                    <a:pt x="184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351;p36">
              <a:extLst>
                <a:ext uri="{FF2B5EF4-FFF2-40B4-BE49-F238E27FC236}">
                  <a16:creationId xmlns="" xmlns:a16="http://schemas.microsoft.com/office/drawing/2014/main" id="{408D598C-8716-3884-0061-43AC946CB841}"/>
                </a:ext>
              </a:extLst>
            </p:cNvPr>
            <p:cNvSpPr/>
            <p:nvPr/>
          </p:nvSpPr>
          <p:spPr>
            <a:xfrm>
              <a:off x="3129075" y="1932129"/>
              <a:ext cx="445505" cy="609692"/>
            </a:xfrm>
            <a:custGeom>
              <a:avLst/>
              <a:gdLst/>
              <a:ahLst/>
              <a:cxnLst/>
              <a:rect l="l" t="t" r="r" b="b"/>
              <a:pathLst>
                <a:path w="20516" h="28077" extrusionOk="0">
                  <a:moveTo>
                    <a:pt x="10160" y="0"/>
                  </a:moveTo>
                  <a:cubicBezTo>
                    <a:pt x="9228" y="0"/>
                    <a:pt x="8298" y="19"/>
                    <a:pt x="7372" y="57"/>
                  </a:cubicBezTo>
                  <a:cubicBezTo>
                    <a:pt x="6538" y="123"/>
                    <a:pt x="5738" y="223"/>
                    <a:pt x="4904" y="423"/>
                  </a:cubicBezTo>
                  <a:cubicBezTo>
                    <a:pt x="3770" y="624"/>
                    <a:pt x="2836" y="1458"/>
                    <a:pt x="2502" y="2558"/>
                  </a:cubicBezTo>
                  <a:cubicBezTo>
                    <a:pt x="1468" y="6161"/>
                    <a:pt x="0" y="11898"/>
                    <a:pt x="1168" y="27743"/>
                  </a:cubicBezTo>
                  <a:lnTo>
                    <a:pt x="17880" y="28077"/>
                  </a:lnTo>
                  <a:cubicBezTo>
                    <a:pt x="17980" y="26509"/>
                    <a:pt x="17880" y="22773"/>
                    <a:pt x="18113" y="16268"/>
                  </a:cubicBezTo>
                  <a:cubicBezTo>
                    <a:pt x="18280" y="11331"/>
                    <a:pt x="19815" y="6094"/>
                    <a:pt x="20315" y="3092"/>
                  </a:cubicBezTo>
                  <a:cubicBezTo>
                    <a:pt x="20515" y="1925"/>
                    <a:pt x="19714" y="824"/>
                    <a:pt x="18547" y="624"/>
                  </a:cubicBezTo>
                  <a:lnTo>
                    <a:pt x="18514" y="624"/>
                  </a:lnTo>
                  <a:cubicBezTo>
                    <a:pt x="17446" y="457"/>
                    <a:pt x="16112" y="257"/>
                    <a:pt x="14811" y="157"/>
                  </a:cubicBezTo>
                  <a:cubicBezTo>
                    <a:pt x="13268" y="52"/>
                    <a:pt x="11712" y="0"/>
                    <a:pt x="101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352;p36">
              <a:extLst>
                <a:ext uri="{FF2B5EF4-FFF2-40B4-BE49-F238E27FC236}">
                  <a16:creationId xmlns="" xmlns:a16="http://schemas.microsoft.com/office/drawing/2014/main" id="{36D0C9D7-405B-F8D8-0109-FC64DCEF7F45}"/>
                </a:ext>
              </a:extLst>
            </p:cNvPr>
            <p:cNvSpPr/>
            <p:nvPr/>
          </p:nvSpPr>
          <p:spPr>
            <a:xfrm>
              <a:off x="3098653" y="1929003"/>
              <a:ext cx="487502" cy="633817"/>
            </a:xfrm>
            <a:custGeom>
              <a:avLst/>
              <a:gdLst/>
              <a:ahLst/>
              <a:cxnLst/>
              <a:rect l="l" t="t" r="r" b="b"/>
              <a:pathLst>
                <a:path w="22450" h="29188" extrusionOk="0">
                  <a:moveTo>
                    <a:pt x="15712" y="0"/>
                  </a:moveTo>
                  <a:cubicBezTo>
                    <a:pt x="14978" y="3036"/>
                    <a:pt x="10641" y="8106"/>
                    <a:pt x="9307" y="15812"/>
                  </a:cubicBezTo>
                  <a:cubicBezTo>
                    <a:pt x="8807" y="9374"/>
                    <a:pt x="8406" y="2636"/>
                    <a:pt x="9174" y="34"/>
                  </a:cubicBezTo>
                  <a:lnTo>
                    <a:pt x="9174" y="34"/>
                  </a:lnTo>
                  <a:cubicBezTo>
                    <a:pt x="7973" y="67"/>
                    <a:pt x="6805" y="167"/>
                    <a:pt x="5638" y="301"/>
                  </a:cubicBezTo>
                  <a:cubicBezTo>
                    <a:pt x="4370" y="601"/>
                    <a:pt x="3369" y="1535"/>
                    <a:pt x="3003" y="2769"/>
                  </a:cubicBezTo>
                  <a:cubicBezTo>
                    <a:pt x="1968" y="5805"/>
                    <a:pt x="0" y="12543"/>
                    <a:pt x="1201" y="29188"/>
                  </a:cubicBezTo>
                  <a:lnTo>
                    <a:pt x="19781" y="29188"/>
                  </a:lnTo>
                  <a:cubicBezTo>
                    <a:pt x="19881" y="27520"/>
                    <a:pt x="19448" y="24018"/>
                    <a:pt x="20148" y="18614"/>
                  </a:cubicBezTo>
                  <a:cubicBezTo>
                    <a:pt x="20782" y="13410"/>
                    <a:pt x="21716" y="6305"/>
                    <a:pt x="22250" y="3136"/>
                  </a:cubicBezTo>
                  <a:cubicBezTo>
                    <a:pt x="22450" y="1902"/>
                    <a:pt x="21616" y="734"/>
                    <a:pt x="20415" y="534"/>
                  </a:cubicBezTo>
                  <a:lnTo>
                    <a:pt x="20348" y="534"/>
                  </a:lnTo>
                  <a:cubicBezTo>
                    <a:pt x="19247" y="334"/>
                    <a:pt x="17846" y="134"/>
                    <a:pt x="16445" y="34"/>
                  </a:cubicBezTo>
                  <a:lnTo>
                    <a:pt x="1571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353;p36">
              <a:extLst>
                <a:ext uri="{FF2B5EF4-FFF2-40B4-BE49-F238E27FC236}">
                  <a16:creationId xmlns="" xmlns:a16="http://schemas.microsoft.com/office/drawing/2014/main" id="{D5389376-BE6F-6703-3081-D288B0C69ECF}"/>
                </a:ext>
              </a:extLst>
            </p:cNvPr>
            <p:cNvSpPr/>
            <p:nvPr/>
          </p:nvSpPr>
          <p:spPr>
            <a:xfrm>
              <a:off x="3281189" y="2289732"/>
              <a:ext cx="21020" cy="254261"/>
            </a:xfrm>
            <a:custGeom>
              <a:avLst/>
              <a:gdLst/>
              <a:ahLst/>
              <a:cxnLst/>
              <a:rect l="l" t="t" r="r" b="b"/>
              <a:pathLst>
                <a:path w="968" h="11709" extrusionOk="0">
                  <a:moveTo>
                    <a:pt x="868" y="0"/>
                  </a:moveTo>
                  <a:cubicBezTo>
                    <a:pt x="801" y="0"/>
                    <a:pt x="768" y="34"/>
                    <a:pt x="768" y="100"/>
                  </a:cubicBezTo>
                  <a:cubicBezTo>
                    <a:pt x="734" y="167"/>
                    <a:pt x="0" y="6905"/>
                    <a:pt x="401" y="11609"/>
                  </a:cubicBezTo>
                  <a:cubicBezTo>
                    <a:pt x="401" y="11675"/>
                    <a:pt x="467" y="11709"/>
                    <a:pt x="534" y="11709"/>
                  </a:cubicBezTo>
                  <a:cubicBezTo>
                    <a:pt x="601" y="11709"/>
                    <a:pt x="634" y="11642"/>
                    <a:pt x="634" y="11575"/>
                  </a:cubicBezTo>
                  <a:cubicBezTo>
                    <a:pt x="234" y="6905"/>
                    <a:pt x="968" y="200"/>
                    <a:pt x="968" y="134"/>
                  </a:cubicBezTo>
                  <a:cubicBezTo>
                    <a:pt x="968" y="67"/>
                    <a:pt x="934" y="34"/>
                    <a:pt x="8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354;p36">
              <a:extLst>
                <a:ext uri="{FF2B5EF4-FFF2-40B4-BE49-F238E27FC236}">
                  <a16:creationId xmlns="" xmlns:a16="http://schemas.microsoft.com/office/drawing/2014/main" id="{F2E009DB-5FE8-57B2-A99B-5BBA818F1E46}"/>
                </a:ext>
              </a:extLst>
            </p:cNvPr>
            <p:cNvSpPr/>
            <p:nvPr/>
          </p:nvSpPr>
          <p:spPr>
            <a:xfrm>
              <a:off x="3512258" y="2028392"/>
              <a:ext cx="64494" cy="301925"/>
            </a:xfrm>
            <a:custGeom>
              <a:avLst/>
              <a:gdLst/>
              <a:ahLst/>
              <a:cxnLst/>
              <a:rect l="l" t="t" r="r" b="b"/>
              <a:pathLst>
                <a:path w="2970" h="13904" extrusionOk="0">
                  <a:moveTo>
                    <a:pt x="2377" y="0"/>
                  </a:moveTo>
                  <a:cubicBezTo>
                    <a:pt x="1753" y="0"/>
                    <a:pt x="1103" y="666"/>
                    <a:pt x="701" y="2528"/>
                  </a:cubicBezTo>
                  <a:cubicBezTo>
                    <a:pt x="0" y="5664"/>
                    <a:pt x="367" y="9967"/>
                    <a:pt x="1134" y="13903"/>
                  </a:cubicBezTo>
                  <a:cubicBezTo>
                    <a:pt x="1668" y="9500"/>
                    <a:pt x="2402" y="3763"/>
                    <a:pt x="2969" y="193"/>
                  </a:cubicBezTo>
                  <a:cubicBezTo>
                    <a:pt x="2781" y="71"/>
                    <a:pt x="2580" y="0"/>
                    <a:pt x="23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355;p36">
              <a:extLst>
                <a:ext uri="{FF2B5EF4-FFF2-40B4-BE49-F238E27FC236}">
                  <a16:creationId xmlns="" xmlns:a16="http://schemas.microsoft.com/office/drawing/2014/main" id="{F65681DB-41C7-A175-2818-504146617C57}"/>
                </a:ext>
              </a:extLst>
            </p:cNvPr>
            <p:cNvSpPr/>
            <p:nvPr/>
          </p:nvSpPr>
          <p:spPr>
            <a:xfrm>
              <a:off x="3279734" y="1754436"/>
              <a:ext cx="177498" cy="224338"/>
            </a:xfrm>
            <a:custGeom>
              <a:avLst/>
              <a:gdLst/>
              <a:ahLst/>
              <a:cxnLst/>
              <a:rect l="l" t="t" r="r" b="b"/>
              <a:pathLst>
                <a:path w="8174" h="10331" extrusionOk="0">
                  <a:moveTo>
                    <a:pt x="7673" y="0"/>
                  </a:moveTo>
                  <a:lnTo>
                    <a:pt x="5705" y="1601"/>
                  </a:lnTo>
                  <a:lnTo>
                    <a:pt x="3003" y="3836"/>
                  </a:lnTo>
                  <a:cubicBezTo>
                    <a:pt x="3070" y="4170"/>
                    <a:pt x="3136" y="4537"/>
                    <a:pt x="3170" y="4904"/>
                  </a:cubicBezTo>
                  <a:cubicBezTo>
                    <a:pt x="3336" y="6405"/>
                    <a:pt x="2936" y="7739"/>
                    <a:pt x="801" y="8206"/>
                  </a:cubicBezTo>
                  <a:cubicBezTo>
                    <a:pt x="801" y="8206"/>
                    <a:pt x="1" y="10074"/>
                    <a:pt x="3136" y="10308"/>
                  </a:cubicBezTo>
                  <a:cubicBezTo>
                    <a:pt x="3348" y="10323"/>
                    <a:pt x="3552" y="10330"/>
                    <a:pt x="3748" y="10330"/>
                  </a:cubicBezTo>
                  <a:cubicBezTo>
                    <a:pt x="6987" y="10330"/>
                    <a:pt x="8173" y="8373"/>
                    <a:pt x="8173" y="8373"/>
                  </a:cubicBezTo>
                  <a:cubicBezTo>
                    <a:pt x="6539" y="6738"/>
                    <a:pt x="7139" y="2402"/>
                    <a:pt x="76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356;p36">
              <a:extLst>
                <a:ext uri="{FF2B5EF4-FFF2-40B4-BE49-F238E27FC236}">
                  <a16:creationId xmlns="" xmlns:a16="http://schemas.microsoft.com/office/drawing/2014/main" id="{8CA44D8C-3931-D005-5989-49722B92E2A2}"/>
                </a:ext>
              </a:extLst>
            </p:cNvPr>
            <p:cNvSpPr/>
            <p:nvPr/>
          </p:nvSpPr>
          <p:spPr>
            <a:xfrm>
              <a:off x="3355063" y="1965940"/>
              <a:ext cx="42040" cy="28273"/>
            </a:xfrm>
            <a:custGeom>
              <a:avLst/>
              <a:gdLst/>
              <a:ahLst/>
              <a:cxnLst/>
              <a:rect l="l" t="t" r="r" b="b"/>
              <a:pathLst>
                <a:path w="1936" h="1302" extrusionOk="0">
                  <a:moveTo>
                    <a:pt x="601" y="1"/>
                  </a:moveTo>
                  <a:lnTo>
                    <a:pt x="1" y="568"/>
                  </a:lnTo>
                  <a:lnTo>
                    <a:pt x="1936" y="1302"/>
                  </a:lnTo>
                  <a:lnTo>
                    <a:pt x="1936" y="1302"/>
                  </a:lnTo>
                  <a:lnTo>
                    <a:pt x="1669" y="568"/>
                  </a:lnTo>
                  <a:lnTo>
                    <a:pt x="60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357;p36">
              <a:extLst>
                <a:ext uri="{FF2B5EF4-FFF2-40B4-BE49-F238E27FC236}">
                  <a16:creationId xmlns="" xmlns:a16="http://schemas.microsoft.com/office/drawing/2014/main" id="{10880E66-CE4F-4C57-94F8-4D3DF5FE5209}"/>
                </a:ext>
              </a:extLst>
            </p:cNvPr>
            <p:cNvSpPr/>
            <p:nvPr/>
          </p:nvSpPr>
          <p:spPr>
            <a:xfrm>
              <a:off x="3368114" y="1921750"/>
              <a:ext cx="113005" cy="94916"/>
            </a:xfrm>
            <a:custGeom>
              <a:avLst/>
              <a:gdLst/>
              <a:ahLst/>
              <a:cxnLst/>
              <a:rect l="l" t="t" r="r" b="b"/>
              <a:pathLst>
                <a:path w="5204" h="4371" extrusionOk="0">
                  <a:moveTo>
                    <a:pt x="3736" y="1"/>
                  </a:moveTo>
                  <a:cubicBezTo>
                    <a:pt x="2702" y="1002"/>
                    <a:pt x="1401" y="1702"/>
                    <a:pt x="0" y="2036"/>
                  </a:cubicBezTo>
                  <a:cubicBezTo>
                    <a:pt x="734" y="2436"/>
                    <a:pt x="1468" y="4371"/>
                    <a:pt x="1468" y="4371"/>
                  </a:cubicBezTo>
                  <a:cubicBezTo>
                    <a:pt x="5204" y="2669"/>
                    <a:pt x="4870" y="434"/>
                    <a:pt x="4870" y="434"/>
                  </a:cubicBezTo>
                  <a:lnTo>
                    <a:pt x="37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358;p36">
              <a:extLst>
                <a:ext uri="{FF2B5EF4-FFF2-40B4-BE49-F238E27FC236}">
                  <a16:creationId xmlns="" xmlns:a16="http://schemas.microsoft.com/office/drawing/2014/main" id="{FF13E497-A3E6-40B6-C40E-C17E6E02FBAE}"/>
                </a:ext>
              </a:extLst>
            </p:cNvPr>
            <p:cNvSpPr/>
            <p:nvPr/>
          </p:nvSpPr>
          <p:spPr>
            <a:xfrm>
              <a:off x="3311612" y="1963052"/>
              <a:ext cx="43473" cy="19565"/>
            </a:xfrm>
            <a:custGeom>
              <a:avLst/>
              <a:gdLst/>
              <a:ahLst/>
              <a:cxnLst/>
              <a:rect l="l" t="t" r="r" b="b"/>
              <a:pathLst>
                <a:path w="2002" h="901" extrusionOk="0">
                  <a:moveTo>
                    <a:pt x="1568" y="0"/>
                  </a:moveTo>
                  <a:lnTo>
                    <a:pt x="401" y="267"/>
                  </a:lnTo>
                  <a:lnTo>
                    <a:pt x="0" y="901"/>
                  </a:lnTo>
                  <a:lnTo>
                    <a:pt x="0" y="901"/>
                  </a:lnTo>
                  <a:lnTo>
                    <a:pt x="2002" y="701"/>
                  </a:lnTo>
                  <a:lnTo>
                    <a:pt x="15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359;p36">
              <a:extLst>
                <a:ext uri="{FF2B5EF4-FFF2-40B4-BE49-F238E27FC236}">
                  <a16:creationId xmlns="" xmlns:a16="http://schemas.microsoft.com/office/drawing/2014/main" id="{CEA9C4FF-1DBF-F2BC-6B51-27CA404C8A4E}"/>
                </a:ext>
              </a:extLst>
            </p:cNvPr>
            <p:cNvSpPr/>
            <p:nvPr/>
          </p:nvSpPr>
          <p:spPr>
            <a:xfrm>
              <a:off x="3254393" y="1923205"/>
              <a:ext cx="91290" cy="81149"/>
            </a:xfrm>
            <a:custGeom>
              <a:avLst/>
              <a:gdLst/>
              <a:ahLst/>
              <a:cxnLst/>
              <a:rect l="l" t="t" r="r" b="b"/>
              <a:pathLst>
                <a:path w="4204" h="3737" extrusionOk="0">
                  <a:moveTo>
                    <a:pt x="3036" y="1"/>
                  </a:moveTo>
                  <a:lnTo>
                    <a:pt x="1968" y="201"/>
                  </a:lnTo>
                  <a:cubicBezTo>
                    <a:pt x="1968" y="201"/>
                    <a:pt x="0" y="2102"/>
                    <a:pt x="1601" y="3737"/>
                  </a:cubicBezTo>
                  <a:cubicBezTo>
                    <a:pt x="2335" y="2969"/>
                    <a:pt x="3236" y="2302"/>
                    <a:pt x="4203" y="1835"/>
                  </a:cubicBezTo>
                  <a:cubicBezTo>
                    <a:pt x="3102" y="1502"/>
                    <a:pt x="3036" y="1"/>
                    <a:pt x="303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360;p36">
              <a:extLst>
                <a:ext uri="{FF2B5EF4-FFF2-40B4-BE49-F238E27FC236}">
                  <a16:creationId xmlns="" xmlns:a16="http://schemas.microsoft.com/office/drawing/2014/main" id="{D898B7A3-1137-3FD3-A1B3-6D9A6BFF978E}"/>
                </a:ext>
              </a:extLst>
            </p:cNvPr>
            <p:cNvSpPr/>
            <p:nvPr/>
          </p:nvSpPr>
          <p:spPr>
            <a:xfrm>
              <a:off x="3344922" y="1789201"/>
              <a:ext cx="59434" cy="71725"/>
            </a:xfrm>
            <a:custGeom>
              <a:avLst/>
              <a:gdLst/>
              <a:ahLst/>
              <a:cxnLst/>
              <a:rect l="l" t="t" r="r" b="b"/>
              <a:pathLst>
                <a:path w="2737" h="3303" extrusionOk="0">
                  <a:moveTo>
                    <a:pt x="2703" y="0"/>
                  </a:moveTo>
                  <a:lnTo>
                    <a:pt x="1" y="2202"/>
                  </a:lnTo>
                  <a:cubicBezTo>
                    <a:pt x="68" y="2569"/>
                    <a:pt x="134" y="2936"/>
                    <a:pt x="168" y="3303"/>
                  </a:cubicBezTo>
                  <a:cubicBezTo>
                    <a:pt x="1168" y="3136"/>
                    <a:pt x="2536" y="2069"/>
                    <a:pt x="2669" y="1035"/>
                  </a:cubicBezTo>
                  <a:cubicBezTo>
                    <a:pt x="2703" y="701"/>
                    <a:pt x="2736" y="367"/>
                    <a:pt x="27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361;p36">
              <a:extLst>
                <a:ext uri="{FF2B5EF4-FFF2-40B4-BE49-F238E27FC236}">
                  <a16:creationId xmlns="" xmlns:a16="http://schemas.microsoft.com/office/drawing/2014/main" id="{25300B2C-18DA-0DAF-80F3-3C2B7C8DC86D}"/>
                </a:ext>
              </a:extLst>
            </p:cNvPr>
            <p:cNvSpPr/>
            <p:nvPr/>
          </p:nvSpPr>
          <p:spPr>
            <a:xfrm>
              <a:off x="3252221" y="1591855"/>
              <a:ext cx="85579" cy="128553"/>
            </a:xfrm>
            <a:custGeom>
              <a:avLst/>
              <a:gdLst/>
              <a:ahLst/>
              <a:cxnLst/>
              <a:rect l="l" t="t" r="r" b="b"/>
              <a:pathLst>
                <a:path w="3941" h="5920" extrusionOk="0">
                  <a:moveTo>
                    <a:pt x="1598" y="0"/>
                  </a:moveTo>
                  <a:cubicBezTo>
                    <a:pt x="1396" y="0"/>
                    <a:pt x="1184" y="117"/>
                    <a:pt x="967" y="382"/>
                  </a:cubicBezTo>
                  <a:cubicBezTo>
                    <a:pt x="0" y="1583"/>
                    <a:pt x="100" y="5886"/>
                    <a:pt x="2135" y="5920"/>
                  </a:cubicBezTo>
                  <a:cubicBezTo>
                    <a:pt x="2144" y="5920"/>
                    <a:pt x="2153" y="5920"/>
                    <a:pt x="2161" y="5920"/>
                  </a:cubicBezTo>
                  <a:cubicBezTo>
                    <a:pt x="3941" y="5920"/>
                    <a:pt x="3035" y="0"/>
                    <a:pt x="159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362;p36">
              <a:extLst>
                <a:ext uri="{FF2B5EF4-FFF2-40B4-BE49-F238E27FC236}">
                  <a16:creationId xmlns="" xmlns:a16="http://schemas.microsoft.com/office/drawing/2014/main" id="{1B8EB7B2-56F5-F040-C4DD-C74C5E27B014}"/>
                </a:ext>
              </a:extLst>
            </p:cNvPr>
            <p:cNvSpPr/>
            <p:nvPr/>
          </p:nvSpPr>
          <p:spPr>
            <a:xfrm>
              <a:off x="3253654" y="1565472"/>
              <a:ext cx="215652" cy="279624"/>
            </a:xfrm>
            <a:custGeom>
              <a:avLst/>
              <a:gdLst/>
              <a:ahLst/>
              <a:cxnLst/>
              <a:rect l="l" t="t" r="r" b="b"/>
              <a:pathLst>
                <a:path w="9931" h="12877" extrusionOk="0">
                  <a:moveTo>
                    <a:pt x="5377" y="0"/>
                  </a:moveTo>
                  <a:cubicBezTo>
                    <a:pt x="4805" y="0"/>
                    <a:pt x="4216" y="115"/>
                    <a:pt x="3637" y="363"/>
                  </a:cubicBezTo>
                  <a:cubicBezTo>
                    <a:pt x="434" y="1664"/>
                    <a:pt x="1" y="6501"/>
                    <a:pt x="668" y="9436"/>
                  </a:cubicBezTo>
                  <a:cubicBezTo>
                    <a:pt x="1187" y="11535"/>
                    <a:pt x="3040" y="12876"/>
                    <a:pt x="4961" y="12876"/>
                  </a:cubicBezTo>
                  <a:cubicBezTo>
                    <a:pt x="6001" y="12876"/>
                    <a:pt x="7061" y="12483"/>
                    <a:pt x="7940" y="11604"/>
                  </a:cubicBezTo>
                  <a:cubicBezTo>
                    <a:pt x="9574" y="9903"/>
                    <a:pt x="9508" y="8002"/>
                    <a:pt x="9741" y="4733"/>
                  </a:cubicBezTo>
                  <a:cubicBezTo>
                    <a:pt x="9930" y="2061"/>
                    <a:pt x="7804" y="0"/>
                    <a:pt x="537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363;p36">
              <a:extLst>
                <a:ext uri="{FF2B5EF4-FFF2-40B4-BE49-F238E27FC236}">
                  <a16:creationId xmlns="" xmlns:a16="http://schemas.microsoft.com/office/drawing/2014/main" id="{D593B672-E3D8-C3B1-8C9F-3508B2710048}"/>
                </a:ext>
              </a:extLst>
            </p:cNvPr>
            <p:cNvSpPr/>
            <p:nvPr/>
          </p:nvSpPr>
          <p:spPr>
            <a:xfrm>
              <a:off x="3385486" y="1591443"/>
              <a:ext cx="197042" cy="193437"/>
            </a:xfrm>
            <a:custGeom>
              <a:avLst/>
              <a:gdLst/>
              <a:ahLst/>
              <a:cxnLst/>
              <a:rect l="l" t="t" r="r" b="b"/>
              <a:pathLst>
                <a:path w="9074" h="8908" extrusionOk="0">
                  <a:moveTo>
                    <a:pt x="4671" y="1"/>
                  </a:moveTo>
                  <a:cubicBezTo>
                    <a:pt x="3035" y="746"/>
                    <a:pt x="2428" y="888"/>
                    <a:pt x="2202" y="888"/>
                  </a:cubicBezTo>
                  <a:cubicBezTo>
                    <a:pt x="2064" y="888"/>
                    <a:pt x="2069" y="835"/>
                    <a:pt x="2069" y="835"/>
                  </a:cubicBezTo>
                  <a:lnTo>
                    <a:pt x="2069" y="835"/>
                  </a:lnTo>
                  <a:cubicBezTo>
                    <a:pt x="1" y="2870"/>
                    <a:pt x="2669" y="4337"/>
                    <a:pt x="1635" y="5438"/>
                  </a:cubicBezTo>
                  <a:cubicBezTo>
                    <a:pt x="3570" y="6439"/>
                    <a:pt x="2870" y="7206"/>
                    <a:pt x="2870" y="7206"/>
                  </a:cubicBezTo>
                  <a:cubicBezTo>
                    <a:pt x="2669" y="7740"/>
                    <a:pt x="2669" y="8340"/>
                    <a:pt x="2870" y="8907"/>
                  </a:cubicBezTo>
                  <a:cubicBezTo>
                    <a:pt x="5038" y="8340"/>
                    <a:pt x="9074" y="1135"/>
                    <a:pt x="46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364;p36">
              <a:extLst>
                <a:ext uri="{FF2B5EF4-FFF2-40B4-BE49-F238E27FC236}">
                  <a16:creationId xmlns="" xmlns:a16="http://schemas.microsoft.com/office/drawing/2014/main" id="{06391025-0109-94A6-AC27-9790F67C857E}"/>
                </a:ext>
              </a:extLst>
            </p:cNvPr>
            <p:cNvSpPr/>
            <p:nvPr/>
          </p:nvSpPr>
          <p:spPr>
            <a:xfrm>
              <a:off x="3247270" y="1533768"/>
              <a:ext cx="263555" cy="108944"/>
            </a:xfrm>
            <a:custGeom>
              <a:avLst/>
              <a:gdLst/>
              <a:ahLst/>
              <a:cxnLst/>
              <a:rect l="l" t="t" r="r" b="b"/>
              <a:pathLst>
                <a:path w="12137" h="5017" extrusionOk="0">
                  <a:moveTo>
                    <a:pt x="3351" y="1"/>
                  </a:moveTo>
                  <a:cubicBezTo>
                    <a:pt x="1630" y="1"/>
                    <a:pt x="488" y="1086"/>
                    <a:pt x="295" y="2223"/>
                  </a:cubicBezTo>
                  <a:cubicBezTo>
                    <a:pt x="1" y="3922"/>
                    <a:pt x="1178" y="4693"/>
                    <a:pt x="2136" y="4693"/>
                  </a:cubicBezTo>
                  <a:cubicBezTo>
                    <a:pt x="2156" y="4693"/>
                    <a:pt x="2176" y="4692"/>
                    <a:pt x="2196" y="4692"/>
                  </a:cubicBezTo>
                  <a:cubicBezTo>
                    <a:pt x="1743" y="4319"/>
                    <a:pt x="1801" y="3306"/>
                    <a:pt x="2609" y="3306"/>
                  </a:cubicBezTo>
                  <a:cubicBezTo>
                    <a:pt x="2812" y="3306"/>
                    <a:pt x="3062" y="3370"/>
                    <a:pt x="3364" y="3524"/>
                  </a:cubicBezTo>
                  <a:cubicBezTo>
                    <a:pt x="4697" y="4220"/>
                    <a:pt x="6710" y="5016"/>
                    <a:pt x="8484" y="5016"/>
                  </a:cubicBezTo>
                  <a:cubicBezTo>
                    <a:pt x="8752" y="5016"/>
                    <a:pt x="9014" y="4998"/>
                    <a:pt x="9268" y="4959"/>
                  </a:cubicBezTo>
                  <a:cubicBezTo>
                    <a:pt x="10569" y="4725"/>
                    <a:pt x="12137" y="2357"/>
                    <a:pt x="11136" y="1289"/>
                  </a:cubicBezTo>
                  <a:cubicBezTo>
                    <a:pt x="10783" y="913"/>
                    <a:pt x="10239" y="823"/>
                    <a:pt x="9593" y="823"/>
                  </a:cubicBezTo>
                  <a:cubicBezTo>
                    <a:pt x="8997" y="823"/>
                    <a:pt x="8315" y="899"/>
                    <a:pt x="7613" y="899"/>
                  </a:cubicBezTo>
                  <a:cubicBezTo>
                    <a:pt x="6916" y="899"/>
                    <a:pt x="6199" y="824"/>
                    <a:pt x="5532" y="522"/>
                  </a:cubicBezTo>
                  <a:cubicBezTo>
                    <a:pt x="4736" y="156"/>
                    <a:pt x="4002" y="1"/>
                    <a:pt x="33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365;p36">
              <a:extLst>
                <a:ext uri="{FF2B5EF4-FFF2-40B4-BE49-F238E27FC236}">
                  <a16:creationId xmlns="" xmlns:a16="http://schemas.microsoft.com/office/drawing/2014/main" id="{67680136-93CC-456B-616D-E635CB0E486C}"/>
                </a:ext>
              </a:extLst>
            </p:cNvPr>
            <p:cNvSpPr/>
            <p:nvPr/>
          </p:nvSpPr>
          <p:spPr>
            <a:xfrm>
              <a:off x="3477492" y="1542193"/>
              <a:ext cx="51443" cy="67382"/>
            </a:xfrm>
            <a:custGeom>
              <a:avLst/>
              <a:gdLst/>
              <a:ahLst/>
              <a:cxnLst/>
              <a:rect l="l" t="t" r="r" b="b"/>
              <a:pathLst>
                <a:path w="2369" h="3103" extrusionOk="0">
                  <a:moveTo>
                    <a:pt x="968" y="1"/>
                  </a:moveTo>
                  <a:cubicBezTo>
                    <a:pt x="1334" y="1435"/>
                    <a:pt x="1301" y="2269"/>
                    <a:pt x="0" y="2436"/>
                  </a:cubicBezTo>
                  <a:cubicBezTo>
                    <a:pt x="0" y="2436"/>
                    <a:pt x="34" y="2769"/>
                    <a:pt x="968" y="3103"/>
                  </a:cubicBezTo>
                  <a:cubicBezTo>
                    <a:pt x="1801" y="2602"/>
                    <a:pt x="2369" y="2002"/>
                    <a:pt x="9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366;p36">
              <a:extLst>
                <a:ext uri="{FF2B5EF4-FFF2-40B4-BE49-F238E27FC236}">
                  <a16:creationId xmlns="" xmlns:a16="http://schemas.microsoft.com/office/drawing/2014/main" id="{3AD7339E-784A-3CA2-D9AE-81CF7C022125}"/>
                </a:ext>
              </a:extLst>
            </p:cNvPr>
            <p:cNvSpPr/>
            <p:nvPr/>
          </p:nvSpPr>
          <p:spPr>
            <a:xfrm>
              <a:off x="3427570" y="1685599"/>
              <a:ext cx="64428" cy="70226"/>
            </a:xfrm>
            <a:custGeom>
              <a:avLst/>
              <a:gdLst/>
              <a:ahLst/>
              <a:cxnLst/>
              <a:rect l="l" t="t" r="r" b="b"/>
              <a:pathLst>
                <a:path w="2967" h="3234" extrusionOk="0">
                  <a:moveTo>
                    <a:pt x="1796" y="1"/>
                  </a:moveTo>
                  <a:cubicBezTo>
                    <a:pt x="980" y="1"/>
                    <a:pt x="362" y="1114"/>
                    <a:pt x="164" y="1903"/>
                  </a:cubicBezTo>
                  <a:cubicBezTo>
                    <a:pt x="0" y="2613"/>
                    <a:pt x="239" y="3234"/>
                    <a:pt x="771" y="3234"/>
                  </a:cubicBezTo>
                  <a:cubicBezTo>
                    <a:pt x="888" y="3234"/>
                    <a:pt x="1020" y="3203"/>
                    <a:pt x="1165" y="3137"/>
                  </a:cubicBezTo>
                  <a:cubicBezTo>
                    <a:pt x="1799" y="2837"/>
                    <a:pt x="2299" y="2336"/>
                    <a:pt x="2599" y="1703"/>
                  </a:cubicBezTo>
                  <a:cubicBezTo>
                    <a:pt x="2966" y="902"/>
                    <a:pt x="2666" y="1"/>
                    <a:pt x="1832" y="1"/>
                  </a:cubicBezTo>
                  <a:cubicBezTo>
                    <a:pt x="1820" y="1"/>
                    <a:pt x="1808" y="1"/>
                    <a:pt x="179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367;p36">
              <a:extLst>
                <a:ext uri="{FF2B5EF4-FFF2-40B4-BE49-F238E27FC236}">
                  <a16:creationId xmlns="" xmlns:a16="http://schemas.microsoft.com/office/drawing/2014/main" id="{4DDD89C5-188A-720A-6AD4-5D114E955F1E}"/>
                </a:ext>
              </a:extLst>
            </p:cNvPr>
            <p:cNvSpPr/>
            <p:nvPr/>
          </p:nvSpPr>
          <p:spPr>
            <a:xfrm>
              <a:off x="3341318" y="1679106"/>
              <a:ext cx="13051" cy="21020"/>
            </a:xfrm>
            <a:custGeom>
              <a:avLst/>
              <a:gdLst/>
              <a:ahLst/>
              <a:cxnLst/>
              <a:rect l="l" t="t" r="r" b="b"/>
              <a:pathLst>
                <a:path w="601" h="968" extrusionOk="0">
                  <a:moveTo>
                    <a:pt x="300" y="0"/>
                  </a:moveTo>
                  <a:cubicBezTo>
                    <a:pt x="133" y="0"/>
                    <a:pt x="0" y="200"/>
                    <a:pt x="0" y="501"/>
                  </a:cubicBezTo>
                  <a:cubicBezTo>
                    <a:pt x="0" y="767"/>
                    <a:pt x="133" y="968"/>
                    <a:pt x="300" y="968"/>
                  </a:cubicBezTo>
                  <a:cubicBezTo>
                    <a:pt x="467" y="968"/>
                    <a:pt x="600" y="734"/>
                    <a:pt x="600" y="501"/>
                  </a:cubicBezTo>
                  <a:cubicBezTo>
                    <a:pt x="600" y="234"/>
                    <a:pt x="500" y="0"/>
                    <a:pt x="3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368;p36">
              <a:extLst>
                <a:ext uri="{FF2B5EF4-FFF2-40B4-BE49-F238E27FC236}">
                  <a16:creationId xmlns="" xmlns:a16="http://schemas.microsoft.com/office/drawing/2014/main" id="{E7528BFA-1917-48DE-D85C-AB9F54AD28CC}"/>
                </a:ext>
              </a:extLst>
            </p:cNvPr>
            <p:cNvSpPr/>
            <p:nvPr/>
          </p:nvSpPr>
          <p:spPr>
            <a:xfrm>
              <a:off x="3276108" y="1679823"/>
              <a:ext cx="13789" cy="21020"/>
            </a:xfrm>
            <a:custGeom>
              <a:avLst/>
              <a:gdLst/>
              <a:ahLst/>
              <a:cxnLst/>
              <a:rect l="l" t="t" r="r" b="b"/>
              <a:pathLst>
                <a:path w="635" h="968" extrusionOk="0">
                  <a:moveTo>
                    <a:pt x="301" y="1"/>
                  </a:moveTo>
                  <a:cubicBezTo>
                    <a:pt x="134" y="1"/>
                    <a:pt x="1" y="201"/>
                    <a:pt x="1" y="468"/>
                  </a:cubicBezTo>
                  <a:cubicBezTo>
                    <a:pt x="1" y="734"/>
                    <a:pt x="134" y="968"/>
                    <a:pt x="301" y="968"/>
                  </a:cubicBezTo>
                  <a:cubicBezTo>
                    <a:pt x="501" y="968"/>
                    <a:pt x="635" y="734"/>
                    <a:pt x="635" y="468"/>
                  </a:cubicBezTo>
                  <a:cubicBezTo>
                    <a:pt x="635" y="201"/>
                    <a:pt x="501" y="1"/>
                    <a:pt x="3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369;p36">
              <a:extLst>
                <a:ext uri="{FF2B5EF4-FFF2-40B4-BE49-F238E27FC236}">
                  <a16:creationId xmlns="" xmlns:a16="http://schemas.microsoft.com/office/drawing/2014/main" id="{FDF51268-D878-1594-A49E-DE8095E53BDA}"/>
                </a:ext>
              </a:extLst>
            </p:cNvPr>
            <p:cNvSpPr/>
            <p:nvPr/>
          </p:nvSpPr>
          <p:spPr>
            <a:xfrm>
              <a:off x="3286987" y="1692135"/>
              <a:ext cx="27535" cy="55308"/>
            </a:xfrm>
            <a:custGeom>
              <a:avLst/>
              <a:gdLst/>
              <a:ahLst/>
              <a:cxnLst/>
              <a:rect l="l" t="t" r="r" b="b"/>
              <a:pathLst>
                <a:path w="1268" h="2547" extrusionOk="0">
                  <a:moveTo>
                    <a:pt x="1268" y="1"/>
                  </a:moveTo>
                  <a:cubicBezTo>
                    <a:pt x="934" y="801"/>
                    <a:pt x="534" y="1568"/>
                    <a:pt x="0" y="2269"/>
                  </a:cubicBezTo>
                  <a:cubicBezTo>
                    <a:pt x="260" y="2458"/>
                    <a:pt x="570" y="2547"/>
                    <a:pt x="883" y="2547"/>
                  </a:cubicBezTo>
                  <a:cubicBezTo>
                    <a:pt x="1012" y="2547"/>
                    <a:pt x="1141" y="2532"/>
                    <a:pt x="1268" y="2502"/>
                  </a:cubicBezTo>
                  <a:lnTo>
                    <a:pt x="126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370;p36">
              <a:extLst>
                <a:ext uri="{FF2B5EF4-FFF2-40B4-BE49-F238E27FC236}">
                  <a16:creationId xmlns="" xmlns:a16="http://schemas.microsoft.com/office/drawing/2014/main" id="{347C9AFB-81C9-7AA4-62D2-402853B259E3}"/>
                </a:ext>
              </a:extLst>
            </p:cNvPr>
            <p:cNvSpPr/>
            <p:nvPr/>
          </p:nvSpPr>
          <p:spPr>
            <a:xfrm>
              <a:off x="3328267" y="1740082"/>
              <a:ext cx="43083" cy="22345"/>
            </a:xfrm>
            <a:custGeom>
              <a:avLst/>
              <a:gdLst/>
              <a:ahLst/>
              <a:cxnLst/>
              <a:rect l="l" t="t" r="r" b="b"/>
              <a:pathLst>
                <a:path w="1984" h="1029" extrusionOk="0">
                  <a:moveTo>
                    <a:pt x="1868" y="1"/>
                  </a:moveTo>
                  <a:cubicBezTo>
                    <a:pt x="1844" y="1"/>
                    <a:pt x="1821" y="9"/>
                    <a:pt x="1802" y="28"/>
                  </a:cubicBezTo>
                  <a:cubicBezTo>
                    <a:pt x="1420" y="537"/>
                    <a:pt x="826" y="864"/>
                    <a:pt x="192" y="864"/>
                  </a:cubicBezTo>
                  <a:cubicBezTo>
                    <a:pt x="162" y="864"/>
                    <a:pt x="131" y="863"/>
                    <a:pt x="101" y="861"/>
                  </a:cubicBezTo>
                  <a:cubicBezTo>
                    <a:pt x="34" y="861"/>
                    <a:pt x="1" y="895"/>
                    <a:pt x="1" y="962"/>
                  </a:cubicBezTo>
                  <a:cubicBezTo>
                    <a:pt x="1" y="995"/>
                    <a:pt x="67" y="1028"/>
                    <a:pt x="101" y="1028"/>
                  </a:cubicBezTo>
                  <a:lnTo>
                    <a:pt x="401" y="1028"/>
                  </a:lnTo>
                  <a:cubicBezTo>
                    <a:pt x="1001" y="928"/>
                    <a:pt x="1568" y="628"/>
                    <a:pt x="1935" y="128"/>
                  </a:cubicBezTo>
                  <a:cubicBezTo>
                    <a:pt x="1983" y="55"/>
                    <a:pt x="1928" y="1"/>
                    <a:pt x="18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371;p36">
              <a:extLst>
                <a:ext uri="{FF2B5EF4-FFF2-40B4-BE49-F238E27FC236}">
                  <a16:creationId xmlns="" xmlns:a16="http://schemas.microsoft.com/office/drawing/2014/main" id="{F5E187FF-EFFE-87E8-5A35-7A3504420C72}"/>
                </a:ext>
              </a:extLst>
            </p:cNvPr>
            <p:cNvSpPr/>
            <p:nvPr/>
          </p:nvSpPr>
          <p:spPr>
            <a:xfrm>
              <a:off x="3357973" y="1647880"/>
              <a:ext cx="31161" cy="18935"/>
            </a:xfrm>
            <a:custGeom>
              <a:avLst/>
              <a:gdLst/>
              <a:ahLst/>
              <a:cxnLst/>
              <a:rect l="l" t="t" r="r" b="b"/>
              <a:pathLst>
                <a:path w="1435" h="872" extrusionOk="0">
                  <a:moveTo>
                    <a:pt x="228" y="1"/>
                  </a:moveTo>
                  <a:cubicBezTo>
                    <a:pt x="197" y="1"/>
                    <a:pt x="165" y="2"/>
                    <a:pt x="134" y="4"/>
                  </a:cubicBezTo>
                  <a:cubicBezTo>
                    <a:pt x="67" y="4"/>
                    <a:pt x="0" y="71"/>
                    <a:pt x="0" y="171"/>
                  </a:cubicBezTo>
                  <a:cubicBezTo>
                    <a:pt x="0" y="237"/>
                    <a:pt x="100" y="304"/>
                    <a:pt x="167" y="304"/>
                  </a:cubicBezTo>
                  <a:cubicBezTo>
                    <a:pt x="567" y="304"/>
                    <a:pt x="934" y="471"/>
                    <a:pt x="1168" y="804"/>
                  </a:cubicBezTo>
                  <a:cubicBezTo>
                    <a:pt x="1201" y="838"/>
                    <a:pt x="1234" y="871"/>
                    <a:pt x="1301" y="871"/>
                  </a:cubicBezTo>
                  <a:cubicBezTo>
                    <a:pt x="1301" y="871"/>
                    <a:pt x="1335" y="871"/>
                    <a:pt x="1368" y="838"/>
                  </a:cubicBezTo>
                  <a:cubicBezTo>
                    <a:pt x="1435" y="771"/>
                    <a:pt x="1435" y="704"/>
                    <a:pt x="1401" y="638"/>
                  </a:cubicBezTo>
                  <a:cubicBezTo>
                    <a:pt x="1120" y="231"/>
                    <a:pt x="692" y="1"/>
                    <a:pt x="2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372;p36">
              <a:extLst>
                <a:ext uri="{FF2B5EF4-FFF2-40B4-BE49-F238E27FC236}">
                  <a16:creationId xmlns="" xmlns:a16="http://schemas.microsoft.com/office/drawing/2014/main" id="{32B248C6-8C64-3680-758C-68DB5D307A79}"/>
                </a:ext>
              </a:extLst>
            </p:cNvPr>
            <p:cNvSpPr/>
            <p:nvPr/>
          </p:nvSpPr>
          <p:spPr>
            <a:xfrm>
              <a:off x="3258736" y="1645600"/>
              <a:ext cx="29706" cy="24104"/>
            </a:xfrm>
            <a:custGeom>
              <a:avLst/>
              <a:gdLst/>
              <a:ahLst/>
              <a:cxnLst/>
              <a:rect l="l" t="t" r="r" b="b"/>
              <a:pathLst>
                <a:path w="1368" h="1110" extrusionOk="0">
                  <a:moveTo>
                    <a:pt x="1218" y="0"/>
                  </a:moveTo>
                  <a:cubicBezTo>
                    <a:pt x="1202" y="0"/>
                    <a:pt x="1186" y="3"/>
                    <a:pt x="1168" y="9"/>
                  </a:cubicBezTo>
                  <a:cubicBezTo>
                    <a:pt x="667" y="75"/>
                    <a:pt x="267" y="409"/>
                    <a:pt x="67" y="876"/>
                  </a:cubicBezTo>
                  <a:cubicBezTo>
                    <a:pt x="0" y="943"/>
                    <a:pt x="34" y="1043"/>
                    <a:pt x="134" y="1076"/>
                  </a:cubicBezTo>
                  <a:cubicBezTo>
                    <a:pt x="167" y="1110"/>
                    <a:pt x="200" y="1110"/>
                    <a:pt x="200" y="1110"/>
                  </a:cubicBezTo>
                  <a:cubicBezTo>
                    <a:pt x="267" y="1110"/>
                    <a:pt x="301" y="1076"/>
                    <a:pt x="334" y="1009"/>
                  </a:cubicBezTo>
                  <a:cubicBezTo>
                    <a:pt x="501" y="643"/>
                    <a:pt x="834" y="376"/>
                    <a:pt x="1201" y="309"/>
                  </a:cubicBezTo>
                  <a:cubicBezTo>
                    <a:pt x="1301" y="309"/>
                    <a:pt x="1368" y="209"/>
                    <a:pt x="1335" y="142"/>
                  </a:cubicBezTo>
                  <a:cubicBezTo>
                    <a:pt x="1335" y="60"/>
                    <a:pt x="1289" y="0"/>
                    <a:pt x="12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373;p36">
              <a:extLst>
                <a:ext uri="{FF2B5EF4-FFF2-40B4-BE49-F238E27FC236}">
                  <a16:creationId xmlns="" xmlns:a16="http://schemas.microsoft.com/office/drawing/2014/main" id="{13F405DF-E126-8FDD-E1D8-F89B9911B075}"/>
                </a:ext>
              </a:extLst>
            </p:cNvPr>
            <p:cNvSpPr/>
            <p:nvPr/>
          </p:nvSpPr>
          <p:spPr>
            <a:xfrm>
              <a:off x="3431848" y="1944681"/>
              <a:ext cx="262230" cy="525872"/>
            </a:xfrm>
            <a:custGeom>
              <a:avLst/>
              <a:gdLst/>
              <a:ahLst/>
              <a:cxnLst/>
              <a:rect l="l" t="t" r="r" b="b"/>
              <a:pathLst>
                <a:path w="12076" h="24217" extrusionOk="0">
                  <a:moveTo>
                    <a:pt x="4761" y="1"/>
                  </a:moveTo>
                  <a:cubicBezTo>
                    <a:pt x="4372" y="1"/>
                    <a:pt x="3979" y="80"/>
                    <a:pt x="3603" y="246"/>
                  </a:cubicBezTo>
                  <a:cubicBezTo>
                    <a:pt x="2136" y="913"/>
                    <a:pt x="1502" y="2614"/>
                    <a:pt x="2136" y="4048"/>
                  </a:cubicBezTo>
                  <a:lnTo>
                    <a:pt x="2136" y="4082"/>
                  </a:lnTo>
                  <a:cubicBezTo>
                    <a:pt x="2536" y="5016"/>
                    <a:pt x="2936" y="6017"/>
                    <a:pt x="3336" y="6984"/>
                  </a:cubicBezTo>
                  <a:cubicBezTo>
                    <a:pt x="3703" y="7918"/>
                    <a:pt x="4104" y="8919"/>
                    <a:pt x="4471" y="9886"/>
                  </a:cubicBezTo>
                  <a:cubicBezTo>
                    <a:pt x="4837" y="10887"/>
                    <a:pt x="5171" y="11854"/>
                    <a:pt x="5505" y="12821"/>
                  </a:cubicBezTo>
                  <a:cubicBezTo>
                    <a:pt x="5838" y="13822"/>
                    <a:pt x="6138" y="14789"/>
                    <a:pt x="6405" y="15790"/>
                  </a:cubicBezTo>
                  <a:cubicBezTo>
                    <a:pt x="6505" y="16257"/>
                    <a:pt x="6639" y="16758"/>
                    <a:pt x="6739" y="17225"/>
                  </a:cubicBezTo>
                  <a:lnTo>
                    <a:pt x="6906" y="17925"/>
                  </a:lnTo>
                  <a:cubicBezTo>
                    <a:pt x="6939" y="18025"/>
                    <a:pt x="6939" y="18125"/>
                    <a:pt x="6972" y="18259"/>
                  </a:cubicBezTo>
                  <a:cubicBezTo>
                    <a:pt x="7006" y="18392"/>
                    <a:pt x="7006" y="18526"/>
                    <a:pt x="6972" y="18692"/>
                  </a:cubicBezTo>
                  <a:cubicBezTo>
                    <a:pt x="6872" y="18892"/>
                    <a:pt x="6772" y="19093"/>
                    <a:pt x="6605" y="19226"/>
                  </a:cubicBezTo>
                  <a:cubicBezTo>
                    <a:pt x="5972" y="19760"/>
                    <a:pt x="5271" y="20160"/>
                    <a:pt x="4504" y="20394"/>
                  </a:cubicBezTo>
                  <a:cubicBezTo>
                    <a:pt x="4037" y="20560"/>
                    <a:pt x="3570" y="20694"/>
                    <a:pt x="3103" y="20827"/>
                  </a:cubicBezTo>
                  <a:cubicBezTo>
                    <a:pt x="2636" y="20961"/>
                    <a:pt x="2102" y="21061"/>
                    <a:pt x="1669" y="21161"/>
                  </a:cubicBezTo>
                  <a:lnTo>
                    <a:pt x="1535" y="21194"/>
                  </a:lnTo>
                  <a:cubicBezTo>
                    <a:pt x="1" y="21528"/>
                    <a:pt x="34" y="23763"/>
                    <a:pt x="1602" y="23996"/>
                  </a:cubicBezTo>
                  <a:cubicBezTo>
                    <a:pt x="2388" y="24149"/>
                    <a:pt x="3189" y="24216"/>
                    <a:pt x="3994" y="24216"/>
                  </a:cubicBezTo>
                  <a:cubicBezTo>
                    <a:pt x="4419" y="24216"/>
                    <a:pt x="4845" y="24197"/>
                    <a:pt x="5271" y="24163"/>
                  </a:cubicBezTo>
                  <a:cubicBezTo>
                    <a:pt x="5905" y="24096"/>
                    <a:pt x="6572" y="23996"/>
                    <a:pt x="7172" y="23829"/>
                  </a:cubicBezTo>
                  <a:cubicBezTo>
                    <a:pt x="7906" y="23629"/>
                    <a:pt x="8573" y="23362"/>
                    <a:pt x="9207" y="22995"/>
                  </a:cubicBezTo>
                  <a:cubicBezTo>
                    <a:pt x="9941" y="22528"/>
                    <a:pt x="10608" y="21928"/>
                    <a:pt x="11075" y="21194"/>
                  </a:cubicBezTo>
                  <a:cubicBezTo>
                    <a:pt x="11609" y="20427"/>
                    <a:pt x="11943" y="19526"/>
                    <a:pt x="12043" y="18559"/>
                  </a:cubicBezTo>
                  <a:cubicBezTo>
                    <a:pt x="12076" y="18125"/>
                    <a:pt x="12076" y="17692"/>
                    <a:pt x="12043" y="17258"/>
                  </a:cubicBezTo>
                  <a:lnTo>
                    <a:pt x="12043" y="17124"/>
                  </a:lnTo>
                  <a:lnTo>
                    <a:pt x="12043" y="16991"/>
                  </a:lnTo>
                  <a:lnTo>
                    <a:pt x="12009" y="16791"/>
                  </a:lnTo>
                  <a:lnTo>
                    <a:pt x="11943" y="16357"/>
                  </a:lnTo>
                  <a:cubicBezTo>
                    <a:pt x="11876" y="15757"/>
                    <a:pt x="11776" y="15190"/>
                    <a:pt x="11676" y="14589"/>
                  </a:cubicBezTo>
                  <a:cubicBezTo>
                    <a:pt x="11242" y="12354"/>
                    <a:pt x="10642" y="10153"/>
                    <a:pt x="9908" y="7985"/>
                  </a:cubicBezTo>
                  <a:cubicBezTo>
                    <a:pt x="9541" y="6917"/>
                    <a:pt x="9174" y="5850"/>
                    <a:pt x="8774" y="4816"/>
                  </a:cubicBezTo>
                  <a:cubicBezTo>
                    <a:pt x="8340" y="3748"/>
                    <a:pt x="7906" y="2748"/>
                    <a:pt x="7406" y="1680"/>
                  </a:cubicBezTo>
                  <a:lnTo>
                    <a:pt x="7406" y="1713"/>
                  </a:lnTo>
                  <a:cubicBezTo>
                    <a:pt x="6913" y="630"/>
                    <a:pt x="5857" y="1"/>
                    <a:pt x="476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374;p36">
              <a:extLst>
                <a:ext uri="{FF2B5EF4-FFF2-40B4-BE49-F238E27FC236}">
                  <a16:creationId xmlns="" xmlns:a16="http://schemas.microsoft.com/office/drawing/2014/main" id="{0C816CFE-FC23-877D-3BBC-297713FFD343}"/>
                </a:ext>
              </a:extLst>
            </p:cNvPr>
            <p:cNvSpPr/>
            <p:nvPr/>
          </p:nvSpPr>
          <p:spPr>
            <a:xfrm>
              <a:off x="3397798" y="2426363"/>
              <a:ext cx="115198" cy="48099"/>
            </a:xfrm>
            <a:custGeom>
              <a:avLst/>
              <a:gdLst/>
              <a:ahLst/>
              <a:cxnLst/>
              <a:rect l="l" t="t" r="r" b="b"/>
              <a:pathLst>
                <a:path w="5305" h="2215" extrusionOk="0">
                  <a:moveTo>
                    <a:pt x="2649" y="0"/>
                  </a:moveTo>
                  <a:cubicBezTo>
                    <a:pt x="2350" y="0"/>
                    <a:pt x="2109" y="76"/>
                    <a:pt x="1869" y="213"/>
                  </a:cubicBezTo>
                  <a:lnTo>
                    <a:pt x="1" y="1114"/>
                  </a:lnTo>
                  <a:lnTo>
                    <a:pt x="3203" y="2214"/>
                  </a:lnTo>
                  <a:cubicBezTo>
                    <a:pt x="3203" y="2214"/>
                    <a:pt x="5305" y="1547"/>
                    <a:pt x="4271" y="380"/>
                  </a:cubicBezTo>
                  <a:lnTo>
                    <a:pt x="3704" y="213"/>
                  </a:lnTo>
                  <a:cubicBezTo>
                    <a:pt x="3266" y="67"/>
                    <a:pt x="2931" y="0"/>
                    <a:pt x="26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375;p36">
              <a:extLst>
                <a:ext uri="{FF2B5EF4-FFF2-40B4-BE49-F238E27FC236}">
                  <a16:creationId xmlns="" xmlns:a16="http://schemas.microsoft.com/office/drawing/2014/main" id="{B6BD90DC-0BF6-F815-26A0-314FD2D8B491}"/>
                </a:ext>
              </a:extLst>
            </p:cNvPr>
            <p:cNvSpPr/>
            <p:nvPr/>
          </p:nvSpPr>
          <p:spPr>
            <a:xfrm>
              <a:off x="3383315" y="2450532"/>
              <a:ext cx="84059" cy="54635"/>
            </a:xfrm>
            <a:custGeom>
              <a:avLst/>
              <a:gdLst/>
              <a:ahLst/>
              <a:cxnLst/>
              <a:rect l="l" t="t" r="r" b="b"/>
              <a:pathLst>
                <a:path w="3871" h="2516" extrusionOk="0">
                  <a:moveTo>
                    <a:pt x="668" y="1"/>
                  </a:moveTo>
                  <a:lnTo>
                    <a:pt x="268" y="868"/>
                  </a:lnTo>
                  <a:cubicBezTo>
                    <a:pt x="1" y="1435"/>
                    <a:pt x="301" y="2102"/>
                    <a:pt x="935" y="2236"/>
                  </a:cubicBezTo>
                  <a:lnTo>
                    <a:pt x="2336" y="2502"/>
                  </a:lnTo>
                  <a:cubicBezTo>
                    <a:pt x="2387" y="2511"/>
                    <a:pt x="2438" y="2515"/>
                    <a:pt x="2489" y="2515"/>
                  </a:cubicBezTo>
                  <a:cubicBezTo>
                    <a:pt x="2835" y="2515"/>
                    <a:pt x="3162" y="2322"/>
                    <a:pt x="3336" y="2002"/>
                  </a:cubicBezTo>
                  <a:lnTo>
                    <a:pt x="3870" y="1101"/>
                  </a:lnTo>
                  <a:lnTo>
                    <a:pt x="66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7095550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46"/>
          <p:cNvSpPr txBox="1">
            <a:spLocks noGrp="1"/>
          </p:cNvSpPr>
          <p:nvPr>
            <p:ph type="title"/>
          </p:nvPr>
        </p:nvSpPr>
        <p:spPr>
          <a:xfrm>
            <a:off x="1883650" y="-71547"/>
            <a:ext cx="6477115" cy="3147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7200" dirty="0" smtClean="0"/>
              <a:t>Thx</a:t>
            </a:r>
            <a:r>
              <a:rPr lang="en" sz="7200" dirty="0"/>
              <a:t>!!</a:t>
            </a:r>
            <a:endParaRPr sz="7200" dirty="0"/>
          </a:p>
        </p:txBody>
      </p:sp>
      <p:sp>
        <p:nvSpPr>
          <p:cNvPr id="504" name="Google Shape;504;p46"/>
          <p:cNvSpPr/>
          <p:nvPr/>
        </p:nvSpPr>
        <p:spPr>
          <a:xfrm>
            <a:off x="0" y="0"/>
            <a:ext cx="1824000" cy="3041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5" name="Google Shape;505;p46"/>
          <p:cNvGrpSpPr/>
          <p:nvPr/>
        </p:nvGrpSpPr>
        <p:grpSpPr>
          <a:xfrm>
            <a:off x="429521" y="2472936"/>
            <a:ext cx="2876836" cy="1278245"/>
            <a:chOff x="-469256" y="-169262"/>
            <a:chExt cx="5076470" cy="2255594"/>
          </a:xfrm>
        </p:grpSpPr>
        <p:grpSp>
          <p:nvGrpSpPr>
            <p:cNvPr id="506" name="Google Shape;506;p46"/>
            <p:cNvGrpSpPr/>
            <p:nvPr/>
          </p:nvGrpSpPr>
          <p:grpSpPr>
            <a:xfrm>
              <a:off x="-469256" y="-169262"/>
              <a:ext cx="5076470" cy="2255594"/>
              <a:chOff x="203450" y="498031"/>
              <a:chExt cx="7206800" cy="3202150"/>
            </a:xfrm>
          </p:grpSpPr>
          <p:sp>
            <p:nvSpPr>
              <p:cNvPr id="507" name="Google Shape;507;p46"/>
              <p:cNvSpPr/>
              <p:nvPr/>
            </p:nvSpPr>
            <p:spPr>
              <a:xfrm>
                <a:off x="1054275" y="1922581"/>
                <a:ext cx="6107025" cy="1622875"/>
              </a:xfrm>
              <a:custGeom>
                <a:avLst/>
                <a:gdLst/>
                <a:ahLst/>
                <a:cxnLst/>
                <a:rect l="l" t="t" r="r" b="b"/>
                <a:pathLst>
                  <a:path w="244281" h="64915" extrusionOk="0">
                    <a:moveTo>
                      <a:pt x="212517" y="1513"/>
                    </a:moveTo>
                    <a:cubicBezTo>
                      <a:pt x="229659" y="1513"/>
                      <a:pt x="243524" y="15378"/>
                      <a:pt x="243524" y="32521"/>
                    </a:cubicBezTo>
                    <a:cubicBezTo>
                      <a:pt x="243524" y="49537"/>
                      <a:pt x="229659" y="63402"/>
                      <a:pt x="212517" y="63402"/>
                    </a:cubicBezTo>
                    <a:lnTo>
                      <a:pt x="2647" y="63402"/>
                    </a:lnTo>
                    <a:cubicBezTo>
                      <a:pt x="13235" y="36806"/>
                      <a:pt x="13361" y="15882"/>
                      <a:pt x="3152" y="1513"/>
                    </a:cubicBezTo>
                    <a:close/>
                    <a:moveTo>
                      <a:pt x="0" y="0"/>
                    </a:moveTo>
                    <a:lnTo>
                      <a:pt x="1009" y="1135"/>
                    </a:lnTo>
                    <a:cubicBezTo>
                      <a:pt x="11849" y="15378"/>
                      <a:pt x="11849" y="36428"/>
                      <a:pt x="883" y="63906"/>
                    </a:cubicBezTo>
                    <a:lnTo>
                      <a:pt x="505" y="64915"/>
                    </a:lnTo>
                    <a:lnTo>
                      <a:pt x="212517" y="64915"/>
                    </a:lnTo>
                    <a:cubicBezTo>
                      <a:pt x="230163" y="64537"/>
                      <a:pt x="244281" y="50167"/>
                      <a:pt x="244281" y="32521"/>
                    </a:cubicBezTo>
                    <a:cubicBezTo>
                      <a:pt x="244281" y="14748"/>
                      <a:pt x="230163" y="378"/>
                      <a:pt x="21251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6"/>
              <p:cNvSpPr/>
              <p:nvPr/>
            </p:nvSpPr>
            <p:spPr>
              <a:xfrm>
                <a:off x="1637250" y="2763931"/>
                <a:ext cx="3957900" cy="25250"/>
              </a:xfrm>
              <a:custGeom>
                <a:avLst/>
                <a:gdLst/>
                <a:ahLst/>
                <a:cxnLst/>
                <a:rect l="l" t="t" r="r" b="b"/>
                <a:pathLst>
                  <a:path w="158316" h="1010" extrusionOk="0">
                    <a:moveTo>
                      <a:pt x="79158" y="1"/>
                    </a:moveTo>
                    <a:lnTo>
                      <a:pt x="39579" y="127"/>
                    </a:lnTo>
                    <a:lnTo>
                      <a:pt x="19790" y="253"/>
                    </a:lnTo>
                    <a:lnTo>
                      <a:pt x="0" y="505"/>
                    </a:lnTo>
                    <a:lnTo>
                      <a:pt x="19790" y="757"/>
                    </a:lnTo>
                    <a:lnTo>
                      <a:pt x="39579" y="883"/>
                    </a:lnTo>
                    <a:lnTo>
                      <a:pt x="79158" y="1009"/>
                    </a:lnTo>
                    <a:lnTo>
                      <a:pt x="118737" y="883"/>
                    </a:lnTo>
                    <a:lnTo>
                      <a:pt x="138527" y="757"/>
                    </a:lnTo>
                    <a:lnTo>
                      <a:pt x="158316" y="505"/>
                    </a:lnTo>
                    <a:lnTo>
                      <a:pt x="138527" y="253"/>
                    </a:lnTo>
                    <a:lnTo>
                      <a:pt x="118737" y="127"/>
                    </a:lnTo>
                    <a:lnTo>
                      <a:pt x="7915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46"/>
              <p:cNvSpPr/>
              <p:nvPr/>
            </p:nvSpPr>
            <p:spPr>
              <a:xfrm>
                <a:off x="3584675" y="2559106"/>
                <a:ext cx="2747875" cy="28400"/>
              </a:xfrm>
              <a:custGeom>
                <a:avLst/>
                <a:gdLst/>
                <a:ahLst/>
                <a:cxnLst/>
                <a:rect l="l" t="t" r="r" b="b"/>
                <a:pathLst>
                  <a:path w="109915" h="1136" extrusionOk="0">
                    <a:moveTo>
                      <a:pt x="54957" y="1"/>
                    </a:moveTo>
                    <a:lnTo>
                      <a:pt x="27479" y="253"/>
                    </a:lnTo>
                    <a:lnTo>
                      <a:pt x="13740" y="379"/>
                    </a:lnTo>
                    <a:lnTo>
                      <a:pt x="1" y="631"/>
                    </a:lnTo>
                    <a:lnTo>
                      <a:pt x="13740" y="883"/>
                    </a:lnTo>
                    <a:lnTo>
                      <a:pt x="27479" y="1009"/>
                    </a:lnTo>
                    <a:lnTo>
                      <a:pt x="54957" y="1135"/>
                    </a:lnTo>
                    <a:lnTo>
                      <a:pt x="82436" y="1009"/>
                    </a:lnTo>
                    <a:lnTo>
                      <a:pt x="96175" y="883"/>
                    </a:lnTo>
                    <a:lnTo>
                      <a:pt x="109914" y="631"/>
                    </a:lnTo>
                    <a:lnTo>
                      <a:pt x="96175" y="379"/>
                    </a:lnTo>
                    <a:lnTo>
                      <a:pt x="82436" y="127"/>
                    </a:lnTo>
                    <a:lnTo>
                      <a:pt x="54957"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46"/>
              <p:cNvSpPr/>
              <p:nvPr/>
            </p:nvSpPr>
            <p:spPr>
              <a:xfrm>
                <a:off x="3452325" y="2984531"/>
                <a:ext cx="3116550" cy="28375"/>
              </a:xfrm>
              <a:custGeom>
                <a:avLst/>
                <a:gdLst/>
                <a:ahLst/>
                <a:cxnLst/>
                <a:rect l="l" t="t" r="r" b="b"/>
                <a:pathLst>
                  <a:path w="124662" h="1135" extrusionOk="0">
                    <a:moveTo>
                      <a:pt x="62394" y="0"/>
                    </a:moveTo>
                    <a:lnTo>
                      <a:pt x="31260" y="126"/>
                    </a:lnTo>
                    <a:lnTo>
                      <a:pt x="15631" y="252"/>
                    </a:lnTo>
                    <a:lnTo>
                      <a:pt x="1" y="630"/>
                    </a:lnTo>
                    <a:lnTo>
                      <a:pt x="15631" y="883"/>
                    </a:lnTo>
                    <a:lnTo>
                      <a:pt x="31260" y="1009"/>
                    </a:lnTo>
                    <a:lnTo>
                      <a:pt x="62394" y="1135"/>
                    </a:lnTo>
                    <a:lnTo>
                      <a:pt x="93528" y="1009"/>
                    </a:lnTo>
                    <a:lnTo>
                      <a:pt x="109158" y="883"/>
                    </a:lnTo>
                    <a:lnTo>
                      <a:pt x="124662" y="630"/>
                    </a:lnTo>
                    <a:lnTo>
                      <a:pt x="109158" y="252"/>
                    </a:lnTo>
                    <a:lnTo>
                      <a:pt x="93528" y="126"/>
                    </a:lnTo>
                    <a:lnTo>
                      <a:pt x="62394"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46"/>
              <p:cNvSpPr/>
              <p:nvPr/>
            </p:nvSpPr>
            <p:spPr>
              <a:xfrm>
                <a:off x="1826325" y="2448831"/>
                <a:ext cx="2795125" cy="28375"/>
              </a:xfrm>
              <a:custGeom>
                <a:avLst/>
                <a:gdLst/>
                <a:ahLst/>
                <a:cxnLst/>
                <a:rect l="l" t="t" r="r" b="b"/>
                <a:pathLst>
                  <a:path w="111805" h="1135" extrusionOk="0">
                    <a:moveTo>
                      <a:pt x="55839" y="0"/>
                    </a:moveTo>
                    <a:lnTo>
                      <a:pt x="27857" y="126"/>
                    </a:lnTo>
                    <a:lnTo>
                      <a:pt x="13991" y="252"/>
                    </a:lnTo>
                    <a:lnTo>
                      <a:pt x="0" y="630"/>
                    </a:lnTo>
                    <a:lnTo>
                      <a:pt x="13991" y="883"/>
                    </a:lnTo>
                    <a:lnTo>
                      <a:pt x="27857" y="1009"/>
                    </a:lnTo>
                    <a:lnTo>
                      <a:pt x="55839" y="1135"/>
                    </a:lnTo>
                    <a:lnTo>
                      <a:pt x="83822" y="1009"/>
                    </a:lnTo>
                    <a:lnTo>
                      <a:pt x="97813" y="883"/>
                    </a:lnTo>
                    <a:lnTo>
                      <a:pt x="111804" y="630"/>
                    </a:lnTo>
                    <a:lnTo>
                      <a:pt x="97813" y="252"/>
                    </a:lnTo>
                    <a:lnTo>
                      <a:pt x="83822" y="126"/>
                    </a:lnTo>
                    <a:lnTo>
                      <a:pt x="55839"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6"/>
              <p:cNvSpPr/>
              <p:nvPr/>
            </p:nvSpPr>
            <p:spPr>
              <a:xfrm>
                <a:off x="742200" y="1786881"/>
                <a:ext cx="6642850" cy="1894275"/>
              </a:xfrm>
              <a:custGeom>
                <a:avLst/>
                <a:gdLst/>
                <a:ahLst/>
                <a:cxnLst/>
                <a:rect l="l" t="t" r="r" b="b"/>
                <a:pathLst>
                  <a:path w="265714" h="75771" extrusionOk="0">
                    <a:moveTo>
                      <a:pt x="8210" y="0"/>
                    </a:moveTo>
                    <a:cubicBezTo>
                      <a:pt x="40" y="0"/>
                      <a:pt x="1" y="12249"/>
                      <a:pt x="8093" y="12249"/>
                    </a:cubicBezTo>
                    <a:cubicBezTo>
                      <a:pt x="8251" y="12249"/>
                      <a:pt x="8412" y="12244"/>
                      <a:pt x="8576" y="12235"/>
                    </a:cubicBezTo>
                    <a:lnTo>
                      <a:pt x="225000" y="12235"/>
                    </a:lnTo>
                    <a:cubicBezTo>
                      <a:pt x="239243" y="12235"/>
                      <a:pt x="250587" y="23705"/>
                      <a:pt x="250587" y="37949"/>
                    </a:cubicBezTo>
                    <a:cubicBezTo>
                      <a:pt x="250587" y="52066"/>
                      <a:pt x="239243" y="63536"/>
                      <a:pt x="225000" y="63536"/>
                    </a:cubicBezTo>
                    <a:lnTo>
                      <a:pt x="8576" y="63536"/>
                    </a:lnTo>
                    <a:cubicBezTo>
                      <a:pt x="8412" y="63527"/>
                      <a:pt x="8251" y="63522"/>
                      <a:pt x="8093" y="63522"/>
                    </a:cubicBezTo>
                    <a:cubicBezTo>
                      <a:pt x="1" y="63522"/>
                      <a:pt x="40" y="75771"/>
                      <a:pt x="8210" y="75771"/>
                    </a:cubicBezTo>
                    <a:cubicBezTo>
                      <a:pt x="8330" y="75771"/>
                      <a:pt x="8452" y="75768"/>
                      <a:pt x="8576" y="75763"/>
                    </a:cubicBezTo>
                    <a:lnTo>
                      <a:pt x="225000" y="75763"/>
                    </a:lnTo>
                    <a:cubicBezTo>
                      <a:pt x="242898" y="75763"/>
                      <a:pt x="258402" y="63158"/>
                      <a:pt x="262058" y="45637"/>
                    </a:cubicBezTo>
                    <a:cubicBezTo>
                      <a:pt x="265713" y="28117"/>
                      <a:pt x="256512" y="10470"/>
                      <a:pt x="240125" y="3286"/>
                    </a:cubicBezTo>
                    <a:lnTo>
                      <a:pt x="240125" y="3159"/>
                    </a:lnTo>
                    <a:cubicBezTo>
                      <a:pt x="235336" y="1143"/>
                      <a:pt x="230294" y="8"/>
                      <a:pt x="225000" y="8"/>
                    </a:cubicBezTo>
                    <a:lnTo>
                      <a:pt x="8576" y="8"/>
                    </a:lnTo>
                    <a:cubicBezTo>
                      <a:pt x="8452" y="3"/>
                      <a:pt x="8330" y="0"/>
                      <a:pt x="8210"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46"/>
              <p:cNvSpPr/>
              <p:nvPr/>
            </p:nvSpPr>
            <p:spPr>
              <a:xfrm>
                <a:off x="717950" y="1768181"/>
                <a:ext cx="6692300" cy="1932000"/>
              </a:xfrm>
              <a:custGeom>
                <a:avLst/>
                <a:gdLst/>
                <a:ahLst/>
                <a:cxnLst/>
                <a:rect l="l" t="t" r="r" b="b"/>
                <a:pathLst>
                  <a:path w="267692" h="77280" extrusionOk="0">
                    <a:moveTo>
                      <a:pt x="225970" y="1513"/>
                    </a:moveTo>
                    <a:cubicBezTo>
                      <a:pt x="231012" y="1513"/>
                      <a:pt x="236053" y="2521"/>
                      <a:pt x="240843" y="4664"/>
                    </a:cubicBezTo>
                    <a:cubicBezTo>
                      <a:pt x="256851" y="11596"/>
                      <a:pt x="265801" y="28991"/>
                      <a:pt x="262271" y="46133"/>
                    </a:cubicBezTo>
                    <a:cubicBezTo>
                      <a:pt x="258742" y="63402"/>
                      <a:pt x="243616" y="75754"/>
                      <a:pt x="225970" y="75754"/>
                    </a:cubicBezTo>
                    <a:lnTo>
                      <a:pt x="9546" y="75754"/>
                    </a:lnTo>
                    <a:cubicBezTo>
                      <a:pt x="2361" y="75754"/>
                      <a:pt x="2361" y="65040"/>
                      <a:pt x="9546" y="65040"/>
                    </a:cubicBezTo>
                    <a:lnTo>
                      <a:pt x="225970" y="64914"/>
                    </a:lnTo>
                    <a:cubicBezTo>
                      <a:pt x="240591" y="64914"/>
                      <a:pt x="252314" y="53192"/>
                      <a:pt x="252314" y="38570"/>
                    </a:cubicBezTo>
                    <a:cubicBezTo>
                      <a:pt x="252314" y="24075"/>
                      <a:pt x="240591" y="12227"/>
                      <a:pt x="225970" y="12227"/>
                    </a:cubicBezTo>
                    <a:lnTo>
                      <a:pt x="9546" y="12227"/>
                    </a:lnTo>
                    <a:cubicBezTo>
                      <a:pt x="2361" y="12227"/>
                      <a:pt x="2361" y="1513"/>
                      <a:pt x="9546" y="1513"/>
                    </a:cubicBezTo>
                    <a:close/>
                    <a:moveTo>
                      <a:pt x="9546" y="0"/>
                    </a:moveTo>
                    <a:cubicBezTo>
                      <a:pt x="7025" y="0"/>
                      <a:pt x="4630" y="1387"/>
                      <a:pt x="3496" y="3529"/>
                    </a:cubicBezTo>
                    <a:cubicBezTo>
                      <a:pt x="2865" y="4664"/>
                      <a:pt x="2613" y="5798"/>
                      <a:pt x="2613" y="6933"/>
                    </a:cubicBezTo>
                    <a:cubicBezTo>
                      <a:pt x="2613" y="10714"/>
                      <a:pt x="5638" y="13739"/>
                      <a:pt x="9546" y="13739"/>
                    </a:cubicBezTo>
                    <a:lnTo>
                      <a:pt x="225970" y="13739"/>
                    </a:lnTo>
                    <a:cubicBezTo>
                      <a:pt x="239457" y="14117"/>
                      <a:pt x="250297" y="25209"/>
                      <a:pt x="250297" y="38697"/>
                    </a:cubicBezTo>
                    <a:cubicBezTo>
                      <a:pt x="250297" y="52184"/>
                      <a:pt x="239457" y="63150"/>
                      <a:pt x="225970" y="63528"/>
                    </a:cubicBezTo>
                    <a:lnTo>
                      <a:pt x="9546" y="63528"/>
                    </a:lnTo>
                    <a:cubicBezTo>
                      <a:pt x="9383" y="63519"/>
                      <a:pt x="9222" y="63515"/>
                      <a:pt x="9065" y="63515"/>
                    </a:cubicBezTo>
                    <a:cubicBezTo>
                      <a:pt x="1" y="63515"/>
                      <a:pt x="1" y="77280"/>
                      <a:pt x="9065" y="77280"/>
                    </a:cubicBezTo>
                    <a:cubicBezTo>
                      <a:pt x="9222" y="77280"/>
                      <a:pt x="9383" y="77275"/>
                      <a:pt x="9546" y="77267"/>
                    </a:cubicBezTo>
                    <a:lnTo>
                      <a:pt x="225970" y="77267"/>
                    </a:lnTo>
                    <a:cubicBezTo>
                      <a:pt x="244373" y="77267"/>
                      <a:pt x="260255" y="64410"/>
                      <a:pt x="263910" y="46511"/>
                    </a:cubicBezTo>
                    <a:cubicBezTo>
                      <a:pt x="267691" y="28613"/>
                      <a:pt x="258238" y="10462"/>
                      <a:pt x="241474" y="3151"/>
                    </a:cubicBezTo>
                    <a:cubicBezTo>
                      <a:pt x="236558" y="1134"/>
                      <a:pt x="231264" y="0"/>
                      <a:pt x="22597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46"/>
              <p:cNvSpPr/>
              <p:nvPr/>
            </p:nvSpPr>
            <p:spPr>
              <a:xfrm>
                <a:off x="203450" y="498031"/>
                <a:ext cx="5823425" cy="1323950"/>
              </a:xfrm>
              <a:custGeom>
                <a:avLst/>
                <a:gdLst/>
                <a:ahLst/>
                <a:cxnLst/>
                <a:rect l="l" t="t" r="r" b="b"/>
                <a:pathLst>
                  <a:path w="232937" h="52958" extrusionOk="0">
                    <a:moveTo>
                      <a:pt x="205836" y="1522"/>
                    </a:moveTo>
                    <a:cubicBezTo>
                      <a:pt x="219449" y="1900"/>
                      <a:pt x="230163" y="12866"/>
                      <a:pt x="230163" y="26479"/>
                    </a:cubicBezTo>
                    <a:cubicBezTo>
                      <a:pt x="230163" y="39966"/>
                      <a:pt x="219449" y="51058"/>
                      <a:pt x="205836" y="51436"/>
                    </a:cubicBezTo>
                    <a:lnTo>
                      <a:pt x="5421" y="51436"/>
                    </a:lnTo>
                    <a:cubicBezTo>
                      <a:pt x="2017" y="51436"/>
                      <a:pt x="2017" y="46394"/>
                      <a:pt x="5421" y="46394"/>
                    </a:cubicBezTo>
                    <a:lnTo>
                      <a:pt x="205836" y="46394"/>
                    </a:lnTo>
                    <a:cubicBezTo>
                      <a:pt x="206062" y="46402"/>
                      <a:pt x="206288" y="46406"/>
                      <a:pt x="206512" y="46406"/>
                    </a:cubicBezTo>
                    <a:cubicBezTo>
                      <a:pt x="217427" y="46406"/>
                      <a:pt x="226382" y="37471"/>
                      <a:pt x="226382" y="26479"/>
                    </a:cubicBezTo>
                    <a:cubicBezTo>
                      <a:pt x="226382" y="15487"/>
                      <a:pt x="217427" y="6552"/>
                      <a:pt x="206512" y="6552"/>
                    </a:cubicBezTo>
                    <a:cubicBezTo>
                      <a:pt x="206288" y="6552"/>
                      <a:pt x="206062" y="6556"/>
                      <a:pt x="205836" y="6563"/>
                    </a:cubicBezTo>
                    <a:lnTo>
                      <a:pt x="5421" y="6563"/>
                    </a:lnTo>
                    <a:cubicBezTo>
                      <a:pt x="2017" y="6563"/>
                      <a:pt x="2017" y="1522"/>
                      <a:pt x="5421" y="1522"/>
                    </a:cubicBezTo>
                    <a:close/>
                    <a:moveTo>
                      <a:pt x="206521" y="0"/>
                    </a:moveTo>
                    <a:cubicBezTo>
                      <a:pt x="206294" y="0"/>
                      <a:pt x="206065" y="3"/>
                      <a:pt x="205836" y="9"/>
                    </a:cubicBezTo>
                    <a:lnTo>
                      <a:pt x="5421" y="9"/>
                    </a:lnTo>
                    <a:cubicBezTo>
                      <a:pt x="0" y="9"/>
                      <a:pt x="0" y="7950"/>
                      <a:pt x="5421" y="8076"/>
                    </a:cubicBezTo>
                    <a:lnTo>
                      <a:pt x="205836" y="8076"/>
                    </a:lnTo>
                    <a:cubicBezTo>
                      <a:pt x="215794" y="8328"/>
                      <a:pt x="223735" y="16521"/>
                      <a:pt x="223735" y="26479"/>
                    </a:cubicBezTo>
                    <a:cubicBezTo>
                      <a:pt x="223735" y="36437"/>
                      <a:pt x="215794" y="44630"/>
                      <a:pt x="205836" y="44882"/>
                    </a:cubicBezTo>
                    <a:lnTo>
                      <a:pt x="5421" y="44882"/>
                    </a:lnTo>
                    <a:cubicBezTo>
                      <a:pt x="0" y="44882"/>
                      <a:pt x="0" y="52949"/>
                      <a:pt x="5421" y="52949"/>
                    </a:cubicBezTo>
                    <a:lnTo>
                      <a:pt x="205836" y="52949"/>
                    </a:lnTo>
                    <a:cubicBezTo>
                      <a:pt x="206065" y="52955"/>
                      <a:pt x="206294" y="52958"/>
                      <a:pt x="206521" y="52958"/>
                    </a:cubicBezTo>
                    <a:cubicBezTo>
                      <a:pt x="221084" y="52958"/>
                      <a:pt x="232937" y="41123"/>
                      <a:pt x="232937" y="26479"/>
                    </a:cubicBezTo>
                    <a:cubicBezTo>
                      <a:pt x="232937" y="11834"/>
                      <a:pt x="221084" y="0"/>
                      <a:pt x="206521"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6"/>
              <p:cNvSpPr/>
              <p:nvPr/>
            </p:nvSpPr>
            <p:spPr>
              <a:xfrm>
                <a:off x="1019600" y="1018181"/>
                <a:ext cx="4008350" cy="15800"/>
              </a:xfrm>
              <a:custGeom>
                <a:avLst/>
                <a:gdLst/>
                <a:ahLst/>
                <a:cxnLst/>
                <a:rect l="l" t="t" r="r" b="b"/>
                <a:pathLst>
                  <a:path w="160334" h="632" extrusionOk="0">
                    <a:moveTo>
                      <a:pt x="80167" y="1"/>
                    </a:moveTo>
                    <a:lnTo>
                      <a:pt x="40084" y="127"/>
                    </a:lnTo>
                    <a:lnTo>
                      <a:pt x="20042" y="127"/>
                    </a:lnTo>
                    <a:lnTo>
                      <a:pt x="1" y="379"/>
                    </a:lnTo>
                    <a:lnTo>
                      <a:pt x="20042" y="505"/>
                    </a:lnTo>
                    <a:lnTo>
                      <a:pt x="40084" y="505"/>
                    </a:lnTo>
                    <a:lnTo>
                      <a:pt x="80167" y="631"/>
                    </a:lnTo>
                    <a:lnTo>
                      <a:pt x="120250" y="505"/>
                    </a:lnTo>
                    <a:lnTo>
                      <a:pt x="140292" y="505"/>
                    </a:lnTo>
                    <a:lnTo>
                      <a:pt x="160333" y="379"/>
                    </a:lnTo>
                    <a:lnTo>
                      <a:pt x="140292" y="127"/>
                    </a:lnTo>
                    <a:lnTo>
                      <a:pt x="120250" y="127"/>
                    </a:lnTo>
                    <a:lnTo>
                      <a:pt x="80167"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46"/>
              <p:cNvSpPr/>
              <p:nvPr/>
            </p:nvSpPr>
            <p:spPr>
              <a:xfrm>
                <a:off x="868307" y="1128481"/>
                <a:ext cx="2977900" cy="15775"/>
              </a:xfrm>
              <a:custGeom>
                <a:avLst/>
                <a:gdLst/>
                <a:ahLst/>
                <a:cxnLst/>
                <a:rect l="l" t="t" r="r" b="b"/>
                <a:pathLst>
                  <a:path w="119116" h="631" extrusionOk="0">
                    <a:moveTo>
                      <a:pt x="29748" y="0"/>
                    </a:moveTo>
                    <a:lnTo>
                      <a:pt x="14874" y="126"/>
                    </a:lnTo>
                    <a:lnTo>
                      <a:pt x="1" y="253"/>
                    </a:lnTo>
                    <a:lnTo>
                      <a:pt x="14874" y="379"/>
                    </a:lnTo>
                    <a:lnTo>
                      <a:pt x="29748" y="505"/>
                    </a:lnTo>
                    <a:lnTo>
                      <a:pt x="59495" y="631"/>
                    </a:lnTo>
                    <a:lnTo>
                      <a:pt x="89368" y="505"/>
                    </a:lnTo>
                    <a:lnTo>
                      <a:pt x="104242" y="379"/>
                    </a:lnTo>
                    <a:lnTo>
                      <a:pt x="119116" y="253"/>
                    </a:lnTo>
                    <a:lnTo>
                      <a:pt x="104242" y="126"/>
                    </a:lnTo>
                    <a:lnTo>
                      <a:pt x="89368"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46"/>
              <p:cNvSpPr/>
              <p:nvPr/>
            </p:nvSpPr>
            <p:spPr>
              <a:xfrm>
                <a:off x="1763300" y="1336456"/>
                <a:ext cx="1941150" cy="12625"/>
              </a:xfrm>
              <a:custGeom>
                <a:avLst/>
                <a:gdLst/>
                <a:ahLst/>
                <a:cxnLst/>
                <a:rect l="l" t="t" r="r" b="b"/>
                <a:pathLst>
                  <a:path w="77646" h="505" extrusionOk="0">
                    <a:moveTo>
                      <a:pt x="19411" y="1"/>
                    </a:moveTo>
                    <a:cubicBezTo>
                      <a:pt x="12983" y="1"/>
                      <a:pt x="6555" y="1"/>
                      <a:pt x="0" y="253"/>
                    </a:cubicBezTo>
                    <a:cubicBezTo>
                      <a:pt x="6555" y="379"/>
                      <a:pt x="12983" y="379"/>
                      <a:pt x="19411" y="505"/>
                    </a:cubicBezTo>
                    <a:lnTo>
                      <a:pt x="58234" y="505"/>
                    </a:lnTo>
                    <a:cubicBezTo>
                      <a:pt x="64663" y="379"/>
                      <a:pt x="71217" y="253"/>
                      <a:pt x="77645" y="253"/>
                    </a:cubicBezTo>
                    <a:cubicBezTo>
                      <a:pt x="71217" y="1"/>
                      <a:pt x="64663" y="1"/>
                      <a:pt x="58234"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46"/>
              <p:cNvSpPr/>
              <p:nvPr/>
            </p:nvSpPr>
            <p:spPr>
              <a:xfrm>
                <a:off x="672975" y="1462506"/>
                <a:ext cx="2149150" cy="15775"/>
              </a:xfrm>
              <a:custGeom>
                <a:avLst/>
                <a:gdLst/>
                <a:ahLst/>
                <a:cxnLst/>
                <a:rect l="l" t="t" r="r" b="b"/>
                <a:pathLst>
                  <a:path w="85966" h="631" extrusionOk="0">
                    <a:moveTo>
                      <a:pt x="42983" y="0"/>
                    </a:moveTo>
                    <a:lnTo>
                      <a:pt x="21555" y="126"/>
                    </a:lnTo>
                    <a:lnTo>
                      <a:pt x="10841" y="253"/>
                    </a:lnTo>
                    <a:lnTo>
                      <a:pt x="1" y="379"/>
                    </a:lnTo>
                    <a:lnTo>
                      <a:pt x="10841" y="505"/>
                    </a:lnTo>
                    <a:lnTo>
                      <a:pt x="21555" y="631"/>
                    </a:lnTo>
                    <a:lnTo>
                      <a:pt x="64411" y="631"/>
                    </a:lnTo>
                    <a:lnTo>
                      <a:pt x="75251" y="505"/>
                    </a:lnTo>
                    <a:lnTo>
                      <a:pt x="85965" y="379"/>
                    </a:lnTo>
                    <a:lnTo>
                      <a:pt x="75251" y="253"/>
                    </a:lnTo>
                    <a:lnTo>
                      <a:pt x="64411" y="126"/>
                    </a:lnTo>
                    <a:lnTo>
                      <a:pt x="42983"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46"/>
              <p:cNvSpPr/>
              <p:nvPr/>
            </p:nvSpPr>
            <p:spPr>
              <a:xfrm>
                <a:off x="3861975" y="1235631"/>
                <a:ext cx="1726875" cy="15775"/>
              </a:xfrm>
              <a:custGeom>
                <a:avLst/>
                <a:gdLst/>
                <a:ahLst/>
                <a:cxnLst/>
                <a:rect l="l" t="t" r="r" b="b"/>
                <a:pathLst>
                  <a:path w="69075" h="631" extrusionOk="0">
                    <a:moveTo>
                      <a:pt x="34538" y="0"/>
                    </a:moveTo>
                    <a:lnTo>
                      <a:pt x="17269" y="126"/>
                    </a:lnTo>
                    <a:cubicBezTo>
                      <a:pt x="11471" y="126"/>
                      <a:pt x="5799" y="252"/>
                      <a:pt x="1" y="378"/>
                    </a:cubicBezTo>
                    <a:cubicBezTo>
                      <a:pt x="5799" y="378"/>
                      <a:pt x="11471" y="504"/>
                      <a:pt x="17269" y="630"/>
                    </a:cubicBezTo>
                    <a:lnTo>
                      <a:pt x="51806" y="630"/>
                    </a:lnTo>
                    <a:cubicBezTo>
                      <a:pt x="57605" y="504"/>
                      <a:pt x="63277" y="504"/>
                      <a:pt x="69075" y="378"/>
                    </a:cubicBezTo>
                    <a:cubicBezTo>
                      <a:pt x="63277" y="126"/>
                      <a:pt x="57605" y="126"/>
                      <a:pt x="51806" y="126"/>
                    </a:cubicBezTo>
                    <a:lnTo>
                      <a:pt x="34538"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0" name="Google Shape;520;p46"/>
            <p:cNvSpPr/>
            <p:nvPr/>
          </p:nvSpPr>
          <p:spPr>
            <a:xfrm>
              <a:off x="-219725" y="-51373"/>
              <a:ext cx="3728949" cy="696700"/>
            </a:xfrm>
            <a:custGeom>
              <a:avLst/>
              <a:gdLst/>
              <a:ahLst/>
              <a:cxnLst/>
              <a:rect l="l" t="t" r="r" b="b"/>
              <a:pathLst>
                <a:path w="244281" h="64915" extrusionOk="0">
                  <a:moveTo>
                    <a:pt x="212517" y="1513"/>
                  </a:moveTo>
                  <a:cubicBezTo>
                    <a:pt x="229659" y="1513"/>
                    <a:pt x="243524" y="15378"/>
                    <a:pt x="243524" y="32521"/>
                  </a:cubicBezTo>
                  <a:cubicBezTo>
                    <a:pt x="243524" y="49537"/>
                    <a:pt x="229659" y="63402"/>
                    <a:pt x="212517" y="63402"/>
                  </a:cubicBezTo>
                  <a:lnTo>
                    <a:pt x="2647" y="63402"/>
                  </a:lnTo>
                  <a:cubicBezTo>
                    <a:pt x="13235" y="36806"/>
                    <a:pt x="13361" y="15882"/>
                    <a:pt x="3152" y="1513"/>
                  </a:cubicBezTo>
                  <a:close/>
                  <a:moveTo>
                    <a:pt x="0" y="0"/>
                  </a:moveTo>
                  <a:lnTo>
                    <a:pt x="1009" y="1135"/>
                  </a:lnTo>
                  <a:cubicBezTo>
                    <a:pt x="11849" y="15378"/>
                    <a:pt x="11849" y="36428"/>
                    <a:pt x="883" y="63906"/>
                  </a:cubicBezTo>
                  <a:lnTo>
                    <a:pt x="505" y="64915"/>
                  </a:lnTo>
                  <a:lnTo>
                    <a:pt x="212517" y="64915"/>
                  </a:lnTo>
                  <a:cubicBezTo>
                    <a:pt x="230163" y="64537"/>
                    <a:pt x="244281" y="50167"/>
                    <a:pt x="244281" y="32521"/>
                  </a:cubicBezTo>
                  <a:cubicBezTo>
                    <a:pt x="244281" y="14748"/>
                    <a:pt x="230163" y="378"/>
                    <a:pt x="21251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1" name="Google Shape;521;p46"/>
          <p:cNvSpPr/>
          <p:nvPr/>
        </p:nvSpPr>
        <p:spPr>
          <a:xfrm>
            <a:off x="8215825" y="113213"/>
            <a:ext cx="429900" cy="429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46"/>
          <p:cNvSpPr/>
          <p:nvPr/>
        </p:nvSpPr>
        <p:spPr>
          <a:xfrm>
            <a:off x="3064400" y="539500"/>
            <a:ext cx="537600" cy="5376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6"/>
          <p:cNvSpPr/>
          <p:nvPr/>
        </p:nvSpPr>
        <p:spPr>
          <a:xfrm>
            <a:off x="8430775" y="2830475"/>
            <a:ext cx="429900" cy="429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46">
            <a:hlinkClick r:id="rId3" action="ppaction://hlinksldjump"/>
          </p:cNvPr>
          <p:cNvSpPr/>
          <p:nvPr/>
        </p:nvSpPr>
        <p:spPr>
          <a:xfrm>
            <a:off x="4383776" y="4460755"/>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6" name="Google Shape;526;p46"/>
          <p:cNvSpPr/>
          <p:nvPr/>
        </p:nvSpPr>
        <p:spPr>
          <a:xfrm>
            <a:off x="4420628" y="4509700"/>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54329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2"/>
          <p:cNvSpPr txBox="1">
            <a:spLocks noGrp="1"/>
          </p:cNvSpPr>
          <p:nvPr>
            <p:ph type="title"/>
          </p:nvPr>
        </p:nvSpPr>
        <p:spPr>
          <a:xfrm>
            <a:off x="2591550" y="1019800"/>
            <a:ext cx="3960900" cy="576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200" dirty="0"/>
              <a:t>Introduction</a:t>
            </a:r>
            <a:endParaRPr sz="3200" dirty="0"/>
          </a:p>
        </p:txBody>
      </p:sp>
      <p:sp>
        <p:nvSpPr>
          <p:cNvPr id="201" name="Google Shape;201;p32"/>
          <p:cNvSpPr txBox="1">
            <a:spLocks noGrp="1"/>
          </p:cNvSpPr>
          <p:nvPr>
            <p:ph type="body" idx="1"/>
          </p:nvPr>
        </p:nvSpPr>
        <p:spPr>
          <a:xfrm>
            <a:off x="2591550" y="1446659"/>
            <a:ext cx="4505274" cy="206126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We will talk about the traditional university systems and the problems facing the university from the administrative and academic sides, and how to transform these systems into an intelligent system using several modern methods and Internet of Things technology.</a:t>
            </a:r>
            <a:endParaRPr dirty="0"/>
          </a:p>
        </p:txBody>
      </p:sp>
      <p:grpSp>
        <p:nvGrpSpPr>
          <p:cNvPr id="202" name="Google Shape;202;p32"/>
          <p:cNvGrpSpPr/>
          <p:nvPr/>
        </p:nvGrpSpPr>
        <p:grpSpPr>
          <a:xfrm>
            <a:off x="697512" y="1446659"/>
            <a:ext cx="1349664" cy="912572"/>
            <a:chOff x="1023426" y="3412746"/>
            <a:chExt cx="1242670" cy="840151"/>
          </a:xfrm>
        </p:grpSpPr>
        <p:sp>
          <p:nvSpPr>
            <p:cNvPr id="203" name="Google Shape;203;p32"/>
            <p:cNvSpPr/>
            <p:nvPr/>
          </p:nvSpPr>
          <p:spPr>
            <a:xfrm flipH="1">
              <a:off x="1023426" y="3413217"/>
              <a:ext cx="1242670" cy="810068"/>
            </a:xfrm>
            <a:custGeom>
              <a:avLst/>
              <a:gdLst/>
              <a:ahLst/>
              <a:cxnLst/>
              <a:rect l="l" t="t" r="r" b="b"/>
              <a:pathLst>
                <a:path w="96331" h="62796" extrusionOk="0">
                  <a:moveTo>
                    <a:pt x="4438" y="1"/>
                  </a:moveTo>
                  <a:cubicBezTo>
                    <a:pt x="2005" y="144"/>
                    <a:pt x="1" y="2291"/>
                    <a:pt x="144" y="4724"/>
                  </a:cubicBezTo>
                  <a:lnTo>
                    <a:pt x="144" y="46949"/>
                  </a:lnTo>
                  <a:cubicBezTo>
                    <a:pt x="1" y="49382"/>
                    <a:pt x="1862" y="51529"/>
                    <a:pt x="4438" y="51672"/>
                  </a:cubicBezTo>
                  <a:lnTo>
                    <a:pt x="9018" y="51672"/>
                  </a:lnTo>
                  <a:lnTo>
                    <a:pt x="9018" y="61119"/>
                  </a:lnTo>
                  <a:cubicBezTo>
                    <a:pt x="8825" y="62088"/>
                    <a:pt x="9615" y="62795"/>
                    <a:pt x="10457" y="62795"/>
                  </a:cubicBezTo>
                  <a:cubicBezTo>
                    <a:pt x="10858" y="62795"/>
                    <a:pt x="11271" y="62634"/>
                    <a:pt x="11595" y="62264"/>
                  </a:cubicBezTo>
                  <a:lnTo>
                    <a:pt x="21185" y="51529"/>
                  </a:lnTo>
                  <a:lnTo>
                    <a:pt x="91893" y="51529"/>
                  </a:lnTo>
                  <a:cubicBezTo>
                    <a:pt x="94470" y="51386"/>
                    <a:pt x="96330" y="49382"/>
                    <a:pt x="96187" y="46806"/>
                  </a:cubicBezTo>
                  <a:lnTo>
                    <a:pt x="96187" y="4724"/>
                  </a:lnTo>
                  <a:cubicBezTo>
                    <a:pt x="96330" y="2291"/>
                    <a:pt x="94470" y="144"/>
                    <a:pt x="9189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2"/>
            <p:cNvSpPr/>
            <p:nvPr/>
          </p:nvSpPr>
          <p:spPr>
            <a:xfrm>
              <a:off x="1023426" y="3412746"/>
              <a:ext cx="1242670" cy="840151"/>
            </a:xfrm>
            <a:custGeom>
              <a:avLst/>
              <a:gdLst/>
              <a:ahLst/>
              <a:cxnLst/>
              <a:rect l="l" t="t" r="r" b="b"/>
              <a:pathLst>
                <a:path w="96331" h="65128" fill="none" extrusionOk="0">
                  <a:moveTo>
                    <a:pt x="4438" y="1"/>
                  </a:moveTo>
                  <a:lnTo>
                    <a:pt x="91893" y="1"/>
                  </a:lnTo>
                  <a:cubicBezTo>
                    <a:pt x="94469" y="1"/>
                    <a:pt x="96330" y="2148"/>
                    <a:pt x="96187" y="4724"/>
                  </a:cubicBezTo>
                  <a:lnTo>
                    <a:pt x="96187" y="46806"/>
                  </a:lnTo>
                  <a:cubicBezTo>
                    <a:pt x="96330" y="49383"/>
                    <a:pt x="94469" y="51386"/>
                    <a:pt x="91893" y="51530"/>
                  </a:cubicBezTo>
                  <a:lnTo>
                    <a:pt x="87456" y="51530"/>
                  </a:lnTo>
                  <a:lnTo>
                    <a:pt x="87456" y="65127"/>
                  </a:lnTo>
                  <a:lnTo>
                    <a:pt x="75146" y="51530"/>
                  </a:lnTo>
                  <a:lnTo>
                    <a:pt x="4438" y="51530"/>
                  </a:lnTo>
                  <a:cubicBezTo>
                    <a:pt x="1861" y="51386"/>
                    <a:pt x="0" y="49383"/>
                    <a:pt x="144" y="46806"/>
                  </a:cubicBezTo>
                  <a:lnTo>
                    <a:pt x="144" y="4724"/>
                  </a:lnTo>
                  <a:cubicBezTo>
                    <a:pt x="0" y="2148"/>
                    <a:pt x="1861" y="1"/>
                    <a:pt x="4438" y="1"/>
                  </a:cubicBez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 name="Google Shape;205;p32"/>
          <p:cNvGrpSpPr/>
          <p:nvPr/>
        </p:nvGrpSpPr>
        <p:grpSpPr>
          <a:xfrm>
            <a:off x="7414692" y="2352747"/>
            <a:ext cx="1016081" cy="1413062"/>
            <a:chOff x="6775075" y="-938225"/>
            <a:chExt cx="1676425" cy="2331400"/>
          </a:xfrm>
        </p:grpSpPr>
        <p:sp>
          <p:nvSpPr>
            <p:cNvPr id="206" name="Google Shape;206;p32"/>
            <p:cNvSpPr/>
            <p:nvPr/>
          </p:nvSpPr>
          <p:spPr>
            <a:xfrm>
              <a:off x="7362625" y="1183600"/>
              <a:ext cx="645125" cy="209575"/>
            </a:xfrm>
            <a:custGeom>
              <a:avLst/>
              <a:gdLst/>
              <a:ahLst/>
              <a:cxnLst/>
              <a:rect l="l" t="t" r="r" b="b"/>
              <a:pathLst>
                <a:path w="25805" h="8383" extrusionOk="0">
                  <a:moveTo>
                    <a:pt x="3781" y="0"/>
                  </a:moveTo>
                  <a:cubicBezTo>
                    <a:pt x="1645" y="0"/>
                    <a:pt x="1" y="1644"/>
                    <a:pt x="1" y="3780"/>
                  </a:cubicBezTo>
                  <a:lnTo>
                    <a:pt x="1" y="4602"/>
                  </a:lnTo>
                  <a:cubicBezTo>
                    <a:pt x="1" y="6574"/>
                    <a:pt x="1645" y="8382"/>
                    <a:pt x="3781" y="8382"/>
                  </a:cubicBezTo>
                  <a:lnTo>
                    <a:pt x="22024" y="8382"/>
                  </a:lnTo>
                  <a:cubicBezTo>
                    <a:pt x="24161" y="8382"/>
                    <a:pt x="25804" y="6574"/>
                    <a:pt x="25804" y="4602"/>
                  </a:cubicBezTo>
                  <a:lnTo>
                    <a:pt x="25804" y="3780"/>
                  </a:lnTo>
                  <a:cubicBezTo>
                    <a:pt x="25804" y="1644"/>
                    <a:pt x="24161" y="0"/>
                    <a:pt x="22024" y="0"/>
                  </a:cubicBezTo>
                  <a:close/>
                </a:path>
              </a:pathLst>
            </a:cu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2"/>
            <p:cNvSpPr/>
            <p:nvPr/>
          </p:nvSpPr>
          <p:spPr>
            <a:xfrm>
              <a:off x="6775075" y="-938225"/>
              <a:ext cx="1676425" cy="1941050"/>
            </a:xfrm>
            <a:custGeom>
              <a:avLst/>
              <a:gdLst/>
              <a:ahLst/>
              <a:cxnLst/>
              <a:rect l="l" t="t" r="r" b="b"/>
              <a:pathLst>
                <a:path w="67057" h="77642" extrusionOk="0">
                  <a:moveTo>
                    <a:pt x="36640" y="0"/>
                  </a:moveTo>
                  <a:cubicBezTo>
                    <a:pt x="32405" y="0"/>
                    <a:pt x="28057" y="903"/>
                    <a:pt x="23832" y="2861"/>
                  </a:cubicBezTo>
                  <a:cubicBezTo>
                    <a:pt x="3616" y="12229"/>
                    <a:pt x="1" y="39347"/>
                    <a:pt x="17093" y="53810"/>
                  </a:cubicBezTo>
                  <a:cubicBezTo>
                    <a:pt x="19230" y="55618"/>
                    <a:pt x="20380" y="58412"/>
                    <a:pt x="20380" y="61206"/>
                  </a:cubicBezTo>
                  <a:lnTo>
                    <a:pt x="20380" y="61371"/>
                  </a:lnTo>
                  <a:cubicBezTo>
                    <a:pt x="20380" y="70246"/>
                    <a:pt x="27612" y="77642"/>
                    <a:pt x="36651" y="77642"/>
                  </a:cubicBezTo>
                  <a:cubicBezTo>
                    <a:pt x="45690" y="77642"/>
                    <a:pt x="53086" y="70410"/>
                    <a:pt x="53086" y="61371"/>
                  </a:cubicBezTo>
                  <a:lnTo>
                    <a:pt x="53086" y="61206"/>
                  </a:lnTo>
                  <a:cubicBezTo>
                    <a:pt x="53086" y="58248"/>
                    <a:pt x="54401" y="55454"/>
                    <a:pt x="56538" y="53482"/>
                  </a:cubicBezTo>
                  <a:cubicBezTo>
                    <a:pt x="63276" y="47729"/>
                    <a:pt x="67056" y="39347"/>
                    <a:pt x="67056" y="30472"/>
                  </a:cubicBezTo>
                  <a:cubicBezTo>
                    <a:pt x="67056" y="12923"/>
                    <a:pt x="52661" y="0"/>
                    <a:pt x="36640" y="0"/>
                  </a:cubicBezTo>
                  <a:close/>
                </a:path>
              </a:pathLst>
            </a:custGeom>
            <a:solidFill>
              <a:schemeClr val="l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2"/>
            <p:cNvSpPr/>
            <p:nvPr/>
          </p:nvSpPr>
          <p:spPr>
            <a:xfrm>
              <a:off x="7440700" y="-332575"/>
              <a:ext cx="505400" cy="1318975"/>
            </a:xfrm>
            <a:custGeom>
              <a:avLst/>
              <a:gdLst/>
              <a:ahLst/>
              <a:cxnLst/>
              <a:rect l="l" t="t" r="r" b="b"/>
              <a:pathLst>
                <a:path w="20216" h="52759" fill="none" extrusionOk="0">
                  <a:moveTo>
                    <a:pt x="5096" y="52594"/>
                  </a:moveTo>
                  <a:lnTo>
                    <a:pt x="1" y="4110"/>
                  </a:lnTo>
                  <a:cubicBezTo>
                    <a:pt x="1" y="3124"/>
                    <a:pt x="1151" y="2631"/>
                    <a:pt x="1644" y="3452"/>
                  </a:cubicBezTo>
                  <a:lnTo>
                    <a:pt x="1644" y="3452"/>
                  </a:lnTo>
                  <a:cubicBezTo>
                    <a:pt x="2137" y="3945"/>
                    <a:pt x="2795" y="3945"/>
                    <a:pt x="3123" y="3452"/>
                  </a:cubicBezTo>
                  <a:lnTo>
                    <a:pt x="5753" y="494"/>
                  </a:lnTo>
                  <a:cubicBezTo>
                    <a:pt x="6082" y="1"/>
                    <a:pt x="6739" y="1"/>
                    <a:pt x="7232" y="494"/>
                  </a:cubicBezTo>
                  <a:lnTo>
                    <a:pt x="9204" y="2959"/>
                  </a:lnTo>
                  <a:cubicBezTo>
                    <a:pt x="9533" y="3452"/>
                    <a:pt x="10355" y="3452"/>
                    <a:pt x="10684" y="2959"/>
                  </a:cubicBezTo>
                  <a:lnTo>
                    <a:pt x="12327" y="823"/>
                  </a:lnTo>
                  <a:cubicBezTo>
                    <a:pt x="12656" y="330"/>
                    <a:pt x="13477" y="330"/>
                    <a:pt x="13806" y="823"/>
                  </a:cubicBezTo>
                  <a:lnTo>
                    <a:pt x="15285" y="3124"/>
                  </a:lnTo>
                  <a:cubicBezTo>
                    <a:pt x="15614" y="3617"/>
                    <a:pt x="16271" y="3617"/>
                    <a:pt x="16765" y="3288"/>
                  </a:cubicBezTo>
                  <a:lnTo>
                    <a:pt x="18572" y="1480"/>
                  </a:lnTo>
                  <a:cubicBezTo>
                    <a:pt x="19230" y="987"/>
                    <a:pt x="20216" y="1480"/>
                    <a:pt x="20052" y="2302"/>
                  </a:cubicBezTo>
                  <a:lnTo>
                    <a:pt x="14957" y="52758"/>
                  </a:lnTo>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2"/>
            <p:cNvSpPr/>
            <p:nvPr/>
          </p:nvSpPr>
          <p:spPr>
            <a:xfrm>
              <a:off x="7288675" y="867200"/>
              <a:ext cx="793025" cy="205475"/>
            </a:xfrm>
            <a:custGeom>
              <a:avLst/>
              <a:gdLst/>
              <a:ahLst/>
              <a:cxnLst/>
              <a:rect l="l" t="t" r="r" b="b"/>
              <a:pathLst>
                <a:path w="31721" h="8219" extrusionOk="0">
                  <a:moveTo>
                    <a:pt x="4109" y="1"/>
                  </a:moveTo>
                  <a:cubicBezTo>
                    <a:pt x="1973" y="1"/>
                    <a:pt x="1" y="1973"/>
                    <a:pt x="1" y="4110"/>
                  </a:cubicBezTo>
                  <a:cubicBezTo>
                    <a:pt x="1" y="6411"/>
                    <a:pt x="1973" y="8219"/>
                    <a:pt x="4109" y="8219"/>
                  </a:cubicBezTo>
                  <a:lnTo>
                    <a:pt x="27612" y="8219"/>
                  </a:lnTo>
                  <a:cubicBezTo>
                    <a:pt x="29748" y="8219"/>
                    <a:pt x="31721" y="6411"/>
                    <a:pt x="31721" y="4110"/>
                  </a:cubicBezTo>
                  <a:cubicBezTo>
                    <a:pt x="31721" y="1973"/>
                    <a:pt x="29748" y="1"/>
                    <a:pt x="27612" y="1"/>
                  </a:cubicBezTo>
                  <a:close/>
                </a:path>
              </a:pathLst>
            </a:cu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2"/>
            <p:cNvSpPr/>
            <p:nvPr/>
          </p:nvSpPr>
          <p:spPr>
            <a:xfrm>
              <a:off x="7288675" y="1056225"/>
              <a:ext cx="793025" cy="205450"/>
            </a:xfrm>
            <a:custGeom>
              <a:avLst/>
              <a:gdLst/>
              <a:ahLst/>
              <a:cxnLst/>
              <a:rect l="l" t="t" r="r" b="b"/>
              <a:pathLst>
                <a:path w="31721" h="8218" extrusionOk="0">
                  <a:moveTo>
                    <a:pt x="4109" y="0"/>
                  </a:moveTo>
                  <a:cubicBezTo>
                    <a:pt x="1973" y="0"/>
                    <a:pt x="1" y="1808"/>
                    <a:pt x="1" y="4109"/>
                  </a:cubicBezTo>
                  <a:cubicBezTo>
                    <a:pt x="1" y="6246"/>
                    <a:pt x="1973" y="8218"/>
                    <a:pt x="4109" y="8218"/>
                  </a:cubicBezTo>
                  <a:lnTo>
                    <a:pt x="27612" y="8218"/>
                  </a:lnTo>
                  <a:cubicBezTo>
                    <a:pt x="29748" y="8218"/>
                    <a:pt x="31721" y="6246"/>
                    <a:pt x="31721" y="4109"/>
                  </a:cubicBezTo>
                  <a:cubicBezTo>
                    <a:pt x="31721" y="1808"/>
                    <a:pt x="29748" y="0"/>
                    <a:pt x="27612" y="0"/>
                  </a:cubicBezTo>
                  <a:close/>
                </a:path>
              </a:pathLst>
            </a:cu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2"/>
            <p:cNvSpPr/>
            <p:nvPr/>
          </p:nvSpPr>
          <p:spPr>
            <a:xfrm>
              <a:off x="7370850" y="1056225"/>
              <a:ext cx="628675" cy="25"/>
            </a:xfrm>
            <a:custGeom>
              <a:avLst/>
              <a:gdLst/>
              <a:ahLst/>
              <a:cxnLst/>
              <a:rect l="l" t="t" r="r" b="b"/>
              <a:pathLst>
                <a:path w="25147" h="1" fill="none" extrusionOk="0">
                  <a:moveTo>
                    <a:pt x="1" y="0"/>
                  </a:moveTo>
                  <a:lnTo>
                    <a:pt x="25146" y="0"/>
                  </a:lnTo>
                </a:path>
              </a:pathLst>
            </a:custGeom>
            <a:noFill/>
            <a:ln w="19050"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2" name="Google Shape;212;p32"/>
          <p:cNvSpPr/>
          <p:nvPr/>
        </p:nvSpPr>
        <p:spPr>
          <a:xfrm>
            <a:off x="367625" y="2969325"/>
            <a:ext cx="691200" cy="6912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2"/>
          <p:cNvSpPr/>
          <p:nvPr/>
        </p:nvSpPr>
        <p:spPr>
          <a:xfrm>
            <a:off x="5381300" y="189875"/>
            <a:ext cx="576000" cy="576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2"/>
          <p:cNvSpPr/>
          <p:nvPr/>
        </p:nvSpPr>
        <p:spPr>
          <a:xfrm>
            <a:off x="8387150" y="539500"/>
            <a:ext cx="1056300" cy="10563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2">
            <a:hlinkClick r:id="rId3" action="ppaction://hlinksldjump"/>
          </p:cNvPr>
          <p:cNvSpPr txBox="1"/>
          <p:nvPr/>
        </p:nvSpPr>
        <p:spPr>
          <a:xfrm>
            <a:off x="3762850" y="4170325"/>
            <a:ext cx="16185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1"/>
                </a:solidFill>
                <a:latin typeface="Signika"/>
                <a:ea typeface="Signika"/>
                <a:cs typeface="Signika"/>
                <a:sym typeface="Signika"/>
              </a:rPr>
              <a:t>Activities</a:t>
            </a:r>
            <a:endParaRPr sz="2000">
              <a:solidFill>
                <a:schemeClr val="accent1"/>
              </a:solidFill>
              <a:latin typeface="Signika"/>
              <a:ea typeface="Signika"/>
              <a:cs typeface="Signika"/>
              <a:sym typeface="Signika"/>
            </a:endParaRPr>
          </a:p>
        </p:txBody>
      </p:sp>
      <p:sp>
        <p:nvSpPr>
          <p:cNvPr id="216" name="Google Shape;216;p32">
            <a:hlinkClick r:id="" action="ppaction://hlinkshowjump?jump=previousslide"/>
          </p:cNvPr>
          <p:cNvSpPr txBox="1"/>
          <p:nvPr/>
        </p:nvSpPr>
        <p:spPr>
          <a:xfrm>
            <a:off x="713225" y="4170325"/>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Back</a:t>
            </a:r>
            <a:endParaRPr sz="1600">
              <a:solidFill>
                <a:schemeClr val="accent1"/>
              </a:solidFill>
              <a:latin typeface="Signika"/>
              <a:ea typeface="Signika"/>
              <a:cs typeface="Signika"/>
              <a:sym typeface="Signika"/>
            </a:endParaRPr>
          </a:p>
        </p:txBody>
      </p:sp>
      <p:sp>
        <p:nvSpPr>
          <p:cNvPr id="217" name="Google Shape;217;p32">
            <a:hlinkClick r:id="" action="ppaction://hlinkshowjump?jump=nextslide"/>
          </p:cNvPr>
          <p:cNvSpPr txBox="1"/>
          <p:nvPr/>
        </p:nvSpPr>
        <p:spPr>
          <a:xfrm>
            <a:off x="7232750" y="4170325"/>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4"/>
          <p:cNvSpPr/>
          <p:nvPr/>
        </p:nvSpPr>
        <p:spPr>
          <a:xfrm>
            <a:off x="-988975" y="-346275"/>
            <a:ext cx="4253100" cy="4253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4"/>
          <p:cNvSpPr txBox="1">
            <a:spLocks noGrp="1"/>
          </p:cNvSpPr>
          <p:nvPr>
            <p:ph type="title"/>
          </p:nvPr>
        </p:nvSpPr>
        <p:spPr>
          <a:xfrm>
            <a:off x="3788076" y="237968"/>
            <a:ext cx="4699500" cy="755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3200" dirty="0"/>
              <a:t>Problem Statment</a:t>
            </a:r>
            <a:endParaRPr sz="3200" dirty="0"/>
          </a:p>
        </p:txBody>
      </p:sp>
      <p:grpSp>
        <p:nvGrpSpPr>
          <p:cNvPr id="255" name="Google Shape;255;p34"/>
          <p:cNvGrpSpPr/>
          <p:nvPr/>
        </p:nvGrpSpPr>
        <p:grpSpPr>
          <a:xfrm flipH="1">
            <a:off x="1463563" y="1087764"/>
            <a:ext cx="2510290" cy="2510290"/>
            <a:chOff x="6807950" y="3072775"/>
            <a:chExt cx="2165350" cy="2165350"/>
          </a:xfrm>
        </p:grpSpPr>
        <p:sp>
          <p:nvSpPr>
            <p:cNvPr id="256" name="Google Shape;256;p34"/>
            <p:cNvSpPr/>
            <p:nvPr/>
          </p:nvSpPr>
          <p:spPr>
            <a:xfrm>
              <a:off x="6807950" y="3072775"/>
              <a:ext cx="1540825" cy="1536700"/>
            </a:xfrm>
            <a:custGeom>
              <a:avLst/>
              <a:gdLst/>
              <a:ahLst/>
              <a:cxnLst/>
              <a:rect l="l" t="t" r="r" b="b"/>
              <a:pathLst>
                <a:path w="61633" h="61468" fill="none" extrusionOk="0">
                  <a:moveTo>
                    <a:pt x="61632" y="30734"/>
                  </a:moveTo>
                  <a:cubicBezTo>
                    <a:pt x="61632" y="47827"/>
                    <a:pt x="47827" y="61468"/>
                    <a:pt x="30734" y="61468"/>
                  </a:cubicBezTo>
                  <a:cubicBezTo>
                    <a:pt x="13806" y="61468"/>
                    <a:pt x="1" y="47827"/>
                    <a:pt x="1" y="30734"/>
                  </a:cubicBezTo>
                  <a:cubicBezTo>
                    <a:pt x="1" y="13806"/>
                    <a:pt x="13806" y="0"/>
                    <a:pt x="30734" y="0"/>
                  </a:cubicBezTo>
                  <a:cubicBezTo>
                    <a:pt x="47827" y="0"/>
                    <a:pt x="61632" y="13806"/>
                    <a:pt x="61632" y="30734"/>
                  </a:cubicBezTo>
                  <a:close/>
                </a:path>
              </a:pathLst>
            </a:custGeom>
            <a:noFill/>
            <a:ln w="28575"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4"/>
            <p:cNvSpPr/>
            <p:nvPr/>
          </p:nvSpPr>
          <p:spPr>
            <a:xfrm>
              <a:off x="6968200" y="3233000"/>
              <a:ext cx="1220325" cy="1220350"/>
            </a:xfrm>
            <a:custGeom>
              <a:avLst/>
              <a:gdLst/>
              <a:ahLst/>
              <a:cxnLst/>
              <a:rect l="l" t="t" r="r" b="b"/>
              <a:pathLst>
                <a:path w="48813" h="48814" fill="none" extrusionOk="0">
                  <a:moveTo>
                    <a:pt x="48813" y="24325"/>
                  </a:moveTo>
                  <a:cubicBezTo>
                    <a:pt x="48813" y="37802"/>
                    <a:pt x="37801" y="48814"/>
                    <a:pt x="24324" y="48814"/>
                  </a:cubicBezTo>
                  <a:cubicBezTo>
                    <a:pt x="10847" y="48814"/>
                    <a:pt x="0" y="37802"/>
                    <a:pt x="0" y="24325"/>
                  </a:cubicBezTo>
                  <a:cubicBezTo>
                    <a:pt x="0" y="10848"/>
                    <a:pt x="10847" y="1"/>
                    <a:pt x="24324" y="1"/>
                  </a:cubicBezTo>
                  <a:cubicBezTo>
                    <a:pt x="37801" y="1"/>
                    <a:pt x="48813" y="10848"/>
                    <a:pt x="48813" y="24325"/>
                  </a:cubicBezTo>
                  <a:close/>
                </a:path>
              </a:pathLst>
            </a:custGeom>
            <a:noFill/>
            <a:ln w="28575"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4"/>
            <p:cNvSpPr/>
            <p:nvPr/>
          </p:nvSpPr>
          <p:spPr>
            <a:xfrm>
              <a:off x="8061125" y="4325950"/>
              <a:ext cx="912175" cy="912175"/>
            </a:xfrm>
            <a:custGeom>
              <a:avLst/>
              <a:gdLst/>
              <a:ahLst/>
              <a:cxnLst/>
              <a:rect l="l" t="t" r="r" b="b"/>
              <a:pathLst>
                <a:path w="36487" h="36487" fill="none" extrusionOk="0">
                  <a:moveTo>
                    <a:pt x="35172" y="35172"/>
                  </a:moveTo>
                  <a:lnTo>
                    <a:pt x="35172" y="35172"/>
                  </a:lnTo>
                  <a:cubicBezTo>
                    <a:pt x="33857" y="36487"/>
                    <a:pt x="31721" y="36487"/>
                    <a:pt x="30406" y="35172"/>
                  </a:cubicBezTo>
                  <a:lnTo>
                    <a:pt x="1" y="4767"/>
                  </a:lnTo>
                  <a:lnTo>
                    <a:pt x="4931" y="1"/>
                  </a:lnTo>
                  <a:lnTo>
                    <a:pt x="35172" y="30242"/>
                  </a:lnTo>
                  <a:cubicBezTo>
                    <a:pt x="36487" y="31556"/>
                    <a:pt x="36487" y="33857"/>
                    <a:pt x="35172" y="35172"/>
                  </a:cubicBezTo>
                  <a:close/>
                </a:path>
              </a:pathLst>
            </a:custGeom>
            <a:noFill/>
            <a:ln w="28575" cap="rnd" cmpd="sng">
              <a:solidFill>
                <a:schemeClr val="dk1"/>
              </a:solidFill>
              <a:prstDash val="solid"/>
              <a:miter lim="1643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9" name="Google Shape;259;p34"/>
          <p:cNvSpPr/>
          <p:nvPr/>
        </p:nvSpPr>
        <p:spPr>
          <a:xfrm>
            <a:off x="2593325" y="4857273"/>
            <a:ext cx="433500" cy="43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4"/>
          <p:cNvSpPr/>
          <p:nvPr/>
        </p:nvSpPr>
        <p:spPr>
          <a:xfrm>
            <a:off x="3090839" y="-198903"/>
            <a:ext cx="1056300" cy="10563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4"/>
          <p:cNvSpPr/>
          <p:nvPr/>
        </p:nvSpPr>
        <p:spPr>
          <a:xfrm>
            <a:off x="8804225" y="2637600"/>
            <a:ext cx="433500" cy="4335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4"/>
          <p:cNvSpPr/>
          <p:nvPr/>
        </p:nvSpPr>
        <p:spPr>
          <a:xfrm>
            <a:off x="4420628" y="4622293"/>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4">
            <a:hlinkClick r:id="" action="ppaction://hlinkshowjump?jump=previousslide"/>
          </p:cNvPr>
          <p:cNvSpPr txBox="1"/>
          <p:nvPr/>
        </p:nvSpPr>
        <p:spPr>
          <a:xfrm>
            <a:off x="713225" y="4571548"/>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Back</a:t>
            </a:r>
            <a:endParaRPr sz="1600">
              <a:solidFill>
                <a:schemeClr val="accent1"/>
              </a:solidFill>
              <a:latin typeface="Signika"/>
              <a:ea typeface="Signika"/>
              <a:cs typeface="Signika"/>
              <a:sym typeface="Signika"/>
            </a:endParaRPr>
          </a:p>
        </p:txBody>
      </p:sp>
      <p:sp>
        <p:nvSpPr>
          <p:cNvPr id="265" name="Google Shape;265;p34">
            <a:hlinkClick r:id="rId3" action="ppaction://hlinksldjump"/>
          </p:cNvPr>
          <p:cNvSpPr/>
          <p:nvPr/>
        </p:nvSpPr>
        <p:spPr>
          <a:xfrm>
            <a:off x="4383776" y="4571548"/>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4"/>
          <p:cNvSpPr/>
          <p:nvPr/>
        </p:nvSpPr>
        <p:spPr>
          <a:xfrm>
            <a:off x="4420628" y="4622293"/>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4">
            <a:hlinkClick r:id="" action="ppaction://hlinkshowjump?jump=nextslide"/>
          </p:cNvPr>
          <p:cNvSpPr txBox="1"/>
          <p:nvPr/>
        </p:nvSpPr>
        <p:spPr>
          <a:xfrm>
            <a:off x="7232750" y="4571548"/>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sp>
        <p:nvSpPr>
          <p:cNvPr id="21" name="Google Shape;254;p34">
            <a:extLst>
              <a:ext uri="{FF2B5EF4-FFF2-40B4-BE49-F238E27FC236}">
                <a16:creationId xmlns="" xmlns:a16="http://schemas.microsoft.com/office/drawing/2014/main" id="{07A07992-B312-8286-C965-BB678F191241}"/>
              </a:ext>
            </a:extLst>
          </p:cNvPr>
          <p:cNvSpPr txBox="1">
            <a:spLocks/>
          </p:cNvSpPr>
          <p:nvPr/>
        </p:nvSpPr>
        <p:spPr>
          <a:xfrm>
            <a:off x="3988137" y="1129338"/>
            <a:ext cx="4973448" cy="3290996"/>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Palanquin"/>
              <a:buNone/>
              <a:defRPr sz="1600" b="0" i="0" u="none" strike="noStrike" cap="none">
                <a:solidFill>
                  <a:schemeClr val="dk1"/>
                </a:solidFill>
                <a:latin typeface="Palanquin"/>
                <a:ea typeface="Palanquin"/>
                <a:cs typeface="Palanquin"/>
                <a:sym typeface="Palanquin"/>
              </a:defRPr>
            </a:lvl1pPr>
            <a:lvl2pPr marL="914400" marR="0" lvl="1" indent="-330200" algn="l" rtl="0">
              <a:lnSpc>
                <a:spcPct val="100000"/>
              </a:lnSpc>
              <a:spcBef>
                <a:spcPts val="0"/>
              </a:spcBef>
              <a:spcAft>
                <a:spcPts val="0"/>
              </a:spcAft>
              <a:buClr>
                <a:schemeClr val="dk1"/>
              </a:buClr>
              <a:buSzPts val="1600"/>
              <a:buFont typeface="Palanquin"/>
              <a:buNone/>
              <a:defRPr sz="1600" b="0" i="0" u="none" strike="noStrike" cap="none">
                <a:solidFill>
                  <a:schemeClr val="dk1"/>
                </a:solidFill>
                <a:latin typeface="Palanquin"/>
                <a:ea typeface="Palanquin"/>
                <a:cs typeface="Palanquin"/>
                <a:sym typeface="Palanquin"/>
              </a:defRPr>
            </a:lvl2pPr>
            <a:lvl3pPr marL="1371600" marR="0" lvl="2" indent="-330200" algn="l" rtl="0">
              <a:lnSpc>
                <a:spcPct val="100000"/>
              </a:lnSpc>
              <a:spcBef>
                <a:spcPts val="0"/>
              </a:spcBef>
              <a:spcAft>
                <a:spcPts val="0"/>
              </a:spcAft>
              <a:buClr>
                <a:schemeClr val="dk1"/>
              </a:buClr>
              <a:buSzPts val="1600"/>
              <a:buFont typeface="Palanquin"/>
              <a:buNone/>
              <a:defRPr sz="1600" b="0" i="0" u="none" strike="noStrike" cap="none">
                <a:solidFill>
                  <a:schemeClr val="dk1"/>
                </a:solidFill>
                <a:latin typeface="Palanquin"/>
                <a:ea typeface="Palanquin"/>
                <a:cs typeface="Palanquin"/>
                <a:sym typeface="Palanquin"/>
              </a:defRPr>
            </a:lvl3pPr>
            <a:lvl4pPr marL="1828800" marR="0" lvl="3" indent="-330200" algn="l" rtl="0">
              <a:lnSpc>
                <a:spcPct val="100000"/>
              </a:lnSpc>
              <a:spcBef>
                <a:spcPts val="0"/>
              </a:spcBef>
              <a:spcAft>
                <a:spcPts val="0"/>
              </a:spcAft>
              <a:buClr>
                <a:schemeClr val="dk1"/>
              </a:buClr>
              <a:buSzPts val="1600"/>
              <a:buFont typeface="Palanquin"/>
              <a:buNone/>
              <a:defRPr sz="1600" b="0" i="0" u="none" strike="noStrike" cap="none">
                <a:solidFill>
                  <a:schemeClr val="dk1"/>
                </a:solidFill>
                <a:latin typeface="Palanquin"/>
                <a:ea typeface="Palanquin"/>
                <a:cs typeface="Palanquin"/>
                <a:sym typeface="Palanquin"/>
              </a:defRPr>
            </a:lvl4pPr>
            <a:lvl5pPr marL="2286000" marR="0" lvl="4" indent="-330200" algn="l" rtl="0">
              <a:lnSpc>
                <a:spcPct val="100000"/>
              </a:lnSpc>
              <a:spcBef>
                <a:spcPts val="0"/>
              </a:spcBef>
              <a:spcAft>
                <a:spcPts val="0"/>
              </a:spcAft>
              <a:buClr>
                <a:schemeClr val="dk1"/>
              </a:buClr>
              <a:buSzPts val="1600"/>
              <a:buFont typeface="Palanquin"/>
              <a:buNone/>
              <a:defRPr sz="1600" b="0" i="0" u="none" strike="noStrike" cap="none">
                <a:solidFill>
                  <a:schemeClr val="dk1"/>
                </a:solidFill>
                <a:latin typeface="Palanquin"/>
                <a:ea typeface="Palanquin"/>
                <a:cs typeface="Palanquin"/>
                <a:sym typeface="Palanquin"/>
              </a:defRPr>
            </a:lvl5pPr>
            <a:lvl6pPr marL="2743200" marR="0" lvl="5" indent="-330200" algn="l" rtl="0">
              <a:lnSpc>
                <a:spcPct val="100000"/>
              </a:lnSpc>
              <a:spcBef>
                <a:spcPts val="0"/>
              </a:spcBef>
              <a:spcAft>
                <a:spcPts val="0"/>
              </a:spcAft>
              <a:buClr>
                <a:schemeClr val="dk1"/>
              </a:buClr>
              <a:buSzPts val="1600"/>
              <a:buFont typeface="Palanquin"/>
              <a:buNone/>
              <a:defRPr sz="1600" b="0" i="0" u="none" strike="noStrike" cap="none">
                <a:solidFill>
                  <a:schemeClr val="dk1"/>
                </a:solidFill>
                <a:latin typeface="Palanquin"/>
                <a:ea typeface="Palanquin"/>
                <a:cs typeface="Palanquin"/>
                <a:sym typeface="Palanquin"/>
              </a:defRPr>
            </a:lvl6pPr>
            <a:lvl7pPr marL="3200400" marR="0" lvl="6" indent="-330200" algn="l" rtl="0">
              <a:lnSpc>
                <a:spcPct val="100000"/>
              </a:lnSpc>
              <a:spcBef>
                <a:spcPts val="0"/>
              </a:spcBef>
              <a:spcAft>
                <a:spcPts val="0"/>
              </a:spcAft>
              <a:buClr>
                <a:schemeClr val="dk1"/>
              </a:buClr>
              <a:buSzPts val="1600"/>
              <a:buFont typeface="Palanquin"/>
              <a:buNone/>
              <a:defRPr sz="1600" b="0" i="0" u="none" strike="noStrike" cap="none">
                <a:solidFill>
                  <a:schemeClr val="dk1"/>
                </a:solidFill>
                <a:latin typeface="Palanquin"/>
                <a:ea typeface="Palanquin"/>
                <a:cs typeface="Palanquin"/>
                <a:sym typeface="Palanquin"/>
              </a:defRPr>
            </a:lvl7pPr>
            <a:lvl8pPr marL="3657600" marR="0" lvl="7" indent="-330200" algn="l" rtl="0">
              <a:lnSpc>
                <a:spcPct val="100000"/>
              </a:lnSpc>
              <a:spcBef>
                <a:spcPts val="0"/>
              </a:spcBef>
              <a:spcAft>
                <a:spcPts val="0"/>
              </a:spcAft>
              <a:buClr>
                <a:schemeClr val="dk1"/>
              </a:buClr>
              <a:buSzPts val="1600"/>
              <a:buFont typeface="Palanquin"/>
              <a:buNone/>
              <a:defRPr sz="1600" b="0" i="0" u="none" strike="noStrike" cap="none">
                <a:solidFill>
                  <a:schemeClr val="dk1"/>
                </a:solidFill>
                <a:latin typeface="Palanquin"/>
                <a:ea typeface="Palanquin"/>
                <a:cs typeface="Palanquin"/>
                <a:sym typeface="Palanquin"/>
              </a:defRPr>
            </a:lvl8pPr>
            <a:lvl9pPr marL="4114800" marR="0" lvl="8" indent="-330200" algn="l" rtl="0">
              <a:lnSpc>
                <a:spcPct val="100000"/>
              </a:lnSpc>
              <a:spcBef>
                <a:spcPts val="0"/>
              </a:spcBef>
              <a:spcAft>
                <a:spcPts val="0"/>
              </a:spcAft>
              <a:buClr>
                <a:schemeClr val="dk1"/>
              </a:buClr>
              <a:buSzPts val="1600"/>
              <a:buFont typeface="Palanquin"/>
              <a:buNone/>
              <a:defRPr sz="1600" b="0" i="0" u="none" strike="noStrike" cap="none">
                <a:solidFill>
                  <a:schemeClr val="dk1"/>
                </a:solidFill>
                <a:latin typeface="Palanquin"/>
                <a:ea typeface="Palanquin"/>
                <a:cs typeface="Palanquin"/>
                <a:sym typeface="Palanquin"/>
              </a:defRPr>
            </a:lvl9pPr>
          </a:lstStyle>
          <a:p>
            <a:pPr marL="0" indent="0"/>
            <a:r>
              <a:rPr lang="en-US" dirty="0"/>
              <a:t>Development that the world. </a:t>
            </a:r>
          </a:p>
          <a:p>
            <a:pPr marL="0" indent="0"/>
            <a:r>
              <a:rPr lang="en-US" dirty="0"/>
              <a:t> Mention the problems (activities that can develop them) the following: first, time, crisis management, archiving, information preservation, logistical operations that take place inside the University.</a:t>
            </a:r>
          </a:p>
          <a:p>
            <a:pPr marL="0" indent="0"/>
            <a:r>
              <a:rPr lang="en-US" dirty="0"/>
              <a:t>as they lack the presence of central heating and air conditioners, as well as the lack of a smartboard.</a:t>
            </a:r>
          </a:p>
          <a:p>
            <a:pPr marL="0" indent="0"/>
            <a:r>
              <a:rPr lang="en-US" dirty="0"/>
              <a:t>Problem of attendance and absence and the cumbersome and time-consuming paper processes </a:t>
            </a:r>
          </a:p>
          <a:p>
            <a:pPr marL="0" indent="0"/>
            <a:r>
              <a:rPr lang="en-US" dirty="0"/>
              <a:t>1000</a:t>
            </a:r>
          </a:p>
          <a:p>
            <a:pPr marL="0" indent="0"/>
            <a:r>
              <a:rPr lang="en-US" dirty="0"/>
              <a:t>50</a:t>
            </a:r>
            <a:r>
              <a:rPr lang="ar-JO" dirty="0"/>
              <a:t>٪</a:t>
            </a:r>
          </a:p>
          <a:p>
            <a:pPr marL="0" indent="0"/>
            <a:r>
              <a:rPr lang="ar-JO" dirty="0"/>
              <a:t>7  </a:t>
            </a:r>
            <a:r>
              <a:rPr lang="en-US" dirty="0"/>
              <a:t>min</a:t>
            </a:r>
          </a:p>
          <a:p>
            <a:pPr marL="0" indent="0"/>
            <a:r>
              <a:rPr lang="en-US" dirty="0"/>
              <a:t>500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5"/>
          <p:cNvSpPr txBox="1">
            <a:spLocks noGrp="1"/>
          </p:cNvSpPr>
          <p:nvPr>
            <p:ph type="title"/>
          </p:nvPr>
        </p:nvSpPr>
        <p:spPr>
          <a:xfrm>
            <a:off x="400708" y="259100"/>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t>Objective</a:t>
            </a:r>
            <a:endParaRPr dirty="0"/>
          </a:p>
        </p:txBody>
      </p:sp>
      <p:sp>
        <p:nvSpPr>
          <p:cNvPr id="277" name="Google Shape;277;p35">
            <a:hlinkClick r:id="" action="ppaction://hlinkshowjump?jump=previousslide"/>
          </p:cNvPr>
          <p:cNvSpPr txBox="1"/>
          <p:nvPr/>
        </p:nvSpPr>
        <p:spPr>
          <a:xfrm>
            <a:off x="681694"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solidFill>
                  <a:schemeClr val="accent1"/>
                </a:solidFill>
                <a:latin typeface="Signika"/>
                <a:ea typeface="Signika"/>
                <a:cs typeface="Signika"/>
                <a:sym typeface="Signika"/>
              </a:rPr>
              <a:t>Back</a:t>
            </a:r>
            <a:endParaRPr sz="1600" dirty="0">
              <a:solidFill>
                <a:schemeClr val="accent1"/>
              </a:solidFill>
              <a:latin typeface="Signika"/>
              <a:ea typeface="Signika"/>
              <a:cs typeface="Signika"/>
              <a:sym typeface="Signika"/>
            </a:endParaRPr>
          </a:p>
        </p:txBody>
      </p:sp>
      <p:sp>
        <p:nvSpPr>
          <p:cNvPr id="278" name="Google Shape;278;p35">
            <a:hlinkClick r:id="rId3" action="ppaction://hlinksldjump"/>
          </p:cNvPr>
          <p:cNvSpPr/>
          <p:nvPr/>
        </p:nvSpPr>
        <p:spPr>
          <a:xfrm>
            <a:off x="4352245" y="4710000"/>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5"/>
          <p:cNvSpPr/>
          <p:nvPr/>
        </p:nvSpPr>
        <p:spPr>
          <a:xfrm>
            <a:off x="4389097" y="4760745"/>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5">
            <a:hlinkClick r:id="" action="ppaction://hlinkshowjump?jump=nextslide"/>
          </p:cNvPr>
          <p:cNvSpPr txBox="1"/>
          <p:nvPr/>
        </p:nvSpPr>
        <p:spPr>
          <a:xfrm>
            <a:off x="7201219"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sp>
        <p:nvSpPr>
          <p:cNvPr id="281" name="Google Shape;281;p35"/>
          <p:cNvSpPr txBox="1"/>
          <p:nvPr/>
        </p:nvSpPr>
        <p:spPr>
          <a:xfrm flipH="1">
            <a:off x="551726" y="1196100"/>
            <a:ext cx="4047000" cy="5727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rtl="0">
              <a:spcBef>
                <a:spcPts val="0"/>
              </a:spcBef>
              <a:spcAft>
                <a:spcPts val="0"/>
              </a:spcAft>
              <a:buNone/>
            </a:pPr>
            <a:r>
              <a:rPr lang="en-US" sz="1600" dirty="0">
                <a:solidFill>
                  <a:schemeClr val="dk1"/>
                </a:solidFill>
                <a:latin typeface="Palanquin"/>
                <a:ea typeface="Palanquin"/>
                <a:cs typeface="Palanquin"/>
                <a:sym typeface="Palanquin"/>
              </a:rPr>
              <a:t>Improving the effective use of campus spaces.</a:t>
            </a:r>
            <a:endParaRPr sz="1600" dirty="0">
              <a:solidFill>
                <a:schemeClr val="dk1"/>
              </a:solidFill>
              <a:latin typeface="Palanquin"/>
              <a:ea typeface="Palanquin"/>
              <a:cs typeface="Palanquin"/>
              <a:sym typeface="Palanquin"/>
            </a:endParaRPr>
          </a:p>
        </p:txBody>
      </p:sp>
      <p:sp>
        <p:nvSpPr>
          <p:cNvPr id="282" name="Google Shape;282;p35"/>
          <p:cNvSpPr txBox="1"/>
          <p:nvPr/>
        </p:nvSpPr>
        <p:spPr>
          <a:xfrm flipH="1">
            <a:off x="551726" y="1947250"/>
            <a:ext cx="4047000" cy="3717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rtl="0">
              <a:spcBef>
                <a:spcPts val="0"/>
              </a:spcBef>
              <a:spcAft>
                <a:spcPts val="0"/>
              </a:spcAft>
              <a:buNone/>
            </a:pPr>
            <a:r>
              <a:rPr lang="en-US" sz="1600" dirty="0">
                <a:solidFill>
                  <a:schemeClr val="dk1"/>
                </a:solidFill>
                <a:latin typeface="Palanquin"/>
                <a:ea typeface="Palanquin"/>
                <a:cs typeface="Palanquin"/>
                <a:sym typeface="Palanquin"/>
              </a:rPr>
              <a:t>Improving building services.</a:t>
            </a:r>
            <a:endParaRPr sz="1600" dirty="0">
              <a:solidFill>
                <a:schemeClr val="dk1"/>
              </a:solidFill>
              <a:latin typeface="Palanquin"/>
              <a:ea typeface="Palanquin"/>
              <a:cs typeface="Palanquin"/>
              <a:sym typeface="Palanquin"/>
            </a:endParaRPr>
          </a:p>
        </p:txBody>
      </p:sp>
      <p:sp>
        <p:nvSpPr>
          <p:cNvPr id="283" name="Google Shape;283;p35"/>
          <p:cNvSpPr txBox="1"/>
          <p:nvPr/>
        </p:nvSpPr>
        <p:spPr>
          <a:xfrm flipH="1">
            <a:off x="551726" y="2536530"/>
            <a:ext cx="4047000" cy="576042"/>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rtl="0">
              <a:spcBef>
                <a:spcPts val="0"/>
              </a:spcBef>
              <a:spcAft>
                <a:spcPts val="0"/>
              </a:spcAft>
              <a:buNone/>
            </a:pPr>
            <a:r>
              <a:rPr lang="en-US" sz="1600" dirty="0">
                <a:solidFill>
                  <a:schemeClr val="dk1"/>
                </a:solidFill>
                <a:latin typeface="Palanquin"/>
                <a:ea typeface="Palanquin"/>
                <a:cs typeface="Palanquin"/>
                <a:sym typeface="Palanquin"/>
              </a:rPr>
              <a:t> Support and improve campus management decisions.</a:t>
            </a:r>
            <a:endParaRPr sz="1600" dirty="0">
              <a:solidFill>
                <a:schemeClr val="dk1"/>
              </a:solidFill>
              <a:latin typeface="Palanquin"/>
              <a:ea typeface="Palanquin"/>
              <a:cs typeface="Palanquin"/>
              <a:sym typeface="Palanquin"/>
            </a:endParaRPr>
          </a:p>
        </p:txBody>
      </p:sp>
      <p:pic>
        <p:nvPicPr>
          <p:cNvPr id="3" name="Picture 2">
            <a:extLst>
              <a:ext uri="{FF2B5EF4-FFF2-40B4-BE49-F238E27FC236}">
                <a16:creationId xmlns="" xmlns:a16="http://schemas.microsoft.com/office/drawing/2014/main" id="{52780187-508B-14A6-FA35-D0D3BC10C0BA}"/>
              </a:ext>
            </a:extLst>
          </p:cNvPr>
          <p:cNvPicPr>
            <a:picLocks noChangeAspect="1"/>
          </p:cNvPicPr>
          <p:nvPr/>
        </p:nvPicPr>
        <p:blipFill>
          <a:blip r:embed="rId4"/>
          <a:stretch>
            <a:fillRect/>
          </a:stretch>
        </p:blipFill>
        <p:spPr>
          <a:xfrm>
            <a:off x="7602757" y="189128"/>
            <a:ext cx="1317244" cy="1266213"/>
          </a:xfrm>
          <a:prstGeom prst="rect">
            <a:avLst/>
          </a:prstGeom>
        </p:spPr>
      </p:pic>
      <p:pic>
        <p:nvPicPr>
          <p:cNvPr id="5" name="Picture 4">
            <a:extLst>
              <a:ext uri="{FF2B5EF4-FFF2-40B4-BE49-F238E27FC236}">
                <a16:creationId xmlns="" xmlns:a16="http://schemas.microsoft.com/office/drawing/2014/main" id="{127AEBF9-08BF-8A72-8354-E5BC6A884B35}"/>
              </a:ext>
            </a:extLst>
          </p:cNvPr>
          <p:cNvPicPr>
            <a:picLocks noChangeAspect="1"/>
          </p:cNvPicPr>
          <p:nvPr/>
        </p:nvPicPr>
        <p:blipFill>
          <a:blip r:embed="rId5"/>
          <a:stretch>
            <a:fillRect/>
          </a:stretch>
        </p:blipFill>
        <p:spPr>
          <a:xfrm>
            <a:off x="4878764" y="272957"/>
            <a:ext cx="2443955" cy="2045993"/>
          </a:xfrm>
          <a:prstGeom prst="rect">
            <a:avLst/>
          </a:prstGeom>
        </p:spPr>
      </p:pic>
      <p:pic>
        <p:nvPicPr>
          <p:cNvPr id="7" name="Picture 6">
            <a:extLst>
              <a:ext uri="{FF2B5EF4-FFF2-40B4-BE49-F238E27FC236}">
                <a16:creationId xmlns="" xmlns:a16="http://schemas.microsoft.com/office/drawing/2014/main" id="{E46EC03A-7E01-7DB5-7202-FFAA7D41F2B9}"/>
              </a:ext>
            </a:extLst>
          </p:cNvPr>
          <p:cNvPicPr>
            <a:picLocks noChangeAspect="1"/>
          </p:cNvPicPr>
          <p:nvPr/>
        </p:nvPicPr>
        <p:blipFill>
          <a:blip r:embed="rId6"/>
          <a:stretch>
            <a:fillRect/>
          </a:stretch>
        </p:blipFill>
        <p:spPr>
          <a:xfrm>
            <a:off x="6937457" y="1767082"/>
            <a:ext cx="2028807" cy="1874543"/>
          </a:xfrm>
          <a:prstGeom prst="rect">
            <a:avLst/>
          </a:prstGeom>
        </p:spPr>
      </p:pic>
      <p:pic>
        <p:nvPicPr>
          <p:cNvPr id="9" name="Picture 8">
            <a:extLst>
              <a:ext uri="{FF2B5EF4-FFF2-40B4-BE49-F238E27FC236}">
                <a16:creationId xmlns="" xmlns:a16="http://schemas.microsoft.com/office/drawing/2014/main" id="{C3F45907-65B5-FFA9-A72B-43E618FE53A1}"/>
              </a:ext>
            </a:extLst>
          </p:cNvPr>
          <p:cNvPicPr>
            <a:picLocks noChangeAspect="1"/>
          </p:cNvPicPr>
          <p:nvPr/>
        </p:nvPicPr>
        <p:blipFill>
          <a:blip r:embed="rId7"/>
          <a:stretch>
            <a:fillRect/>
          </a:stretch>
        </p:blipFill>
        <p:spPr>
          <a:xfrm>
            <a:off x="4044844" y="3352652"/>
            <a:ext cx="3156375" cy="105212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91" name="Google Shape;291;p36"/>
          <p:cNvSpPr txBox="1">
            <a:spLocks noGrp="1"/>
          </p:cNvSpPr>
          <p:nvPr>
            <p:ph type="title"/>
          </p:nvPr>
        </p:nvSpPr>
        <p:spPr>
          <a:xfrm>
            <a:off x="713150" y="362740"/>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Smart Campus </a:t>
            </a:r>
            <a:endParaRPr dirty="0"/>
          </a:p>
        </p:txBody>
      </p:sp>
      <p:sp>
        <p:nvSpPr>
          <p:cNvPr id="292" name="Google Shape;292;p36"/>
          <p:cNvSpPr txBox="1"/>
          <p:nvPr/>
        </p:nvSpPr>
        <p:spPr>
          <a:xfrm>
            <a:off x="882200" y="1307939"/>
            <a:ext cx="6755454" cy="2210765"/>
          </a:xfrm>
          <a:prstGeom prst="rect">
            <a:avLst/>
          </a:prstGeom>
          <a:noFill/>
          <a:ln>
            <a:noFill/>
          </a:ln>
        </p:spPr>
        <p:txBody>
          <a:bodyPr spcFirstLastPara="1" wrap="square" lIns="114300" tIns="91425" rIns="91425" bIns="91425" anchor="ctr" anchorCtr="0">
            <a:noAutofit/>
          </a:bodyPr>
          <a:lstStyle/>
          <a:p>
            <a:pPr marL="0" lvl="0" indent="0" algn="l" rtl="0">
              <a:spcBef>
                <a:spcPts val="0"/>
              </a:spcBef>
              <a:spcAft>
                <a:spcPts val="0"/>
              </a:spcAft>
              <a:buNone/>
            </a:pPr>
            <a:r>
              <a:rPr lang="en-US" sz="1600" dirty="0">
                <a:solidFill>
                  <a:schemeClr val="dk1"/>
                </a:solidFill>
                <a:latin typeface="Palanquin"/>
                <a:ea typeface="Palanquin"/>
                <a:cs typeface="Palanquin"/>
                <a:sym typeface="Palanquin"/>
              </a:rPr>
              <a:t>It can be defined as an extensive application of new technologies such as the Internet of Things, big data, and artificial intelligence; constructing an intelligent cognition environment, constructing a new learning classroom space, intelligently identifying learning, action scenes, and individual characteristics of teachers and student groups; promoting the process of improvement and intelligently rebuilding the system of teaching, learning, management, life, and culture Improving the quality of education staff training as well as the degree of decision-making in educational administration</a:t>
            </a:r>
            <a:endParaRPr sz="1600" dirty="0">
              <a:solidFill>
                <a:schemeClr val="dk1"/>
              </a:solidFill>
              <a:latin typeface="Palanquin"/>
              <a:ea typeface="Palanquin"/>
              <a:cs typeface="Palanquin"/>
              <a:sym typeface="Palanquin"/>
            </a:endParaRPr>
          </a:p>
        </p:txBody>
      </p:sp>
      <p:sp>
        <p:nvSpPr>
          <p:cNvPr id="294" name="Google Shape;294;p36">
            <a:hlinkClick r:id="" action="ppaction://hlinkshowjump?jump=previousslide"/>
          </p:cNvPr>
          <p:cNvSpPr txBox="1"/>
          <p:nvPr/>
        </p:nvSpPr>
        <p:spPr>
          <a:xfrm>
            <a:off x="713150"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Back</a:t>
            </a:r>
            <a:endParaRPr sz="1600">
              <a:solidFill>
                <a:schemeClr val="accent1"/>
              </a:solidFill>
              <a:latin typeface="Signika"/>
              <a:ea typeface="Signika"/>
              <a:cs typeface="Signika"/>
              <a:sym typeface="Signika"/>
            </a:endParaRPr>
          </a:p>
        </p:txBody>
      </p:sp>
      <p:sp>
        <p:nvSpPr>
          <p:cNvPr id="295" name="Google Shape;295;p36">
            <a:hlinkClick r:id="rId3" action="ppaction://hlinksldjump"/>
          </p:cNvPr>
          <p:cNvSpPr/>
          <p:nvPr/>
        </p:nvSpPr>
        <p:spPr>
          <a:xfrm>
            <a:off x="4383701" y="4710000"/>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6"/>
          <p:cNvSpPr/>
          <p:nvPr/>
        </p:nvSpPr>
        <p:spPr>
          <a:xfrm>
            <a:off x="4420553" y="4760745"/>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6">
            <a:hlinkClick r:id="" action="ppaction://hlinkshowjump?jump=nextslide"/>
          </p:cNvPr>
          <p:cNvSpPr txBox="1"/>
          <p:nvPr/>
        </p:nvSpPr>
        <p:spPr>
          <a:xfrm>
            <a:off x="7232675"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42"/>
          <p:cNvSpPr txBox="1">
            <a:spLocks noGrp="1"/>
          </p:cNvSpPr>
          <p:nvPr>
            <p:ph type="title"/>
          </p:nvPr>
        </p:nvSpPr>
        <p:spPr>
          <a:xfrm>
            <a:off x="2635050" y="340028"/>
            <a:ext cx="3873900" cy="755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Program Language</a:t>
            </a:r>
            <a:endParaRPr dirty="0"/>
          </a:p>
        </p:txBody>
      </p:sp>
      <p:sp>
        <p:nvSpPr>
          <p:cNvPr id="428" name="Google Shape;428;p42"/>
          <p:cNvSpPr txBox="1">
            <a:spLocks noGrp="1"/>
          </p:cNvSpPr>
          <p:nvPr>
            <p:ph type="subTitle" idx="1"/>
          </p:nvPr>
        </p:nvSpPr>
        <p:spPr>
          <a:xfrm>
            <a:off x="2480398" y="1396539"/>
            <a:ext cx="4441301" cy="239895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are...</a:t>
            </a:r>
            <a:endParaRPr dirty="0"/>
          </a:p>
        </p:txBody>
      </p:sp>
      <p:sp>
        <p:nvSpPr>
          <p:cNvPr id="430" name="Google Shape;430;p42"/>
          <p:cNvSpPr/>
          <p:nvPr/>
        </p:nvSpPr>
        <p:spPr>
          <a:xfrm>
            <a:off x="-486803" y="-343225"/>
            <a:ext cx="2709000" cy="2709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42"/>
          <p:cNvSpPr/>
          <p:nvPr/>
        </p:nvSpPr>
        <p:spPr>
          <a:xfrm>
            <a:off x="7951401" y="1895000"/>
            <a:ext cx="2709000" cy="2709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2" name="Google Shape;432;p42"/>
          <p:cNvGrpSpPr/>
          <p:nvPr/>
        </p:nvGrpSpPr>
        <p:grpSpPr>
          <a:xfrm>
            <a:off x="1402300" y="1546900"/>
            <a:ext cx="718900" cy="1085700"/>
            <a:chOff x="248275" y="3381125"/>
            <a:chExt cx="718900" cy="1085700"/>
          </a:xfrm>
        </p:grpSpPr>
        <p:sp>
          <p:nvSpPr>
            <p:cNvPr id="433" name="Google Shape;433;p42"/>
            <p:cNvSpPr/>
            <p:nvPr/>
          </p:nvSpPr>
          <p:spPr>
            <a:xfrm>
              <a:off x="248275" y="3381125"/>
              <a:ext cx="718900" cy="1085700"/>
            </a:xfrm>
            <a:custGeom>
              <a:avLst/>
              <a:gdLst/>
              <a:ahLst/>
              <a:cxnLst/>
              <a:rect l="l" t="t" r="r" b="b"/>
              <a:pathLst>
                <a:path w="28756" h="43428" fill="none" extrusionOk="0">
                  <a:moveTo>
                    <a:pt x="28756" y="9932"/>
                  </a:moveTo>
                  <a:lnTo>
                    <a:pt x="28756" y="1"/>
                  </a:lnTo>
                  <a:lnTo>
                    <a:pt x="0" y="1"/>
                  </a:lnTo>
                  <a:lnTo>
                    <a:pt x="0" y="9345"/>
                  </a:lnTo>
                  <a:cubicBezTo>
                    <a:pt x="1355" y="11918"/>
                    <a:pt x="2257" y="16523"/>
                    <a:pt x="2257" y="21714"/>
                  </a:cubicBezTo>
                  <a:cubicBezTo>
                    <a:pt x="2257" y="26951"/>
                    <a:pt x="1400" y="31510"/>
                    <a:pt x="0" y="34083"/>
                  </a:cubicBezTo>
                  <a:lnTo>
                    <a:pt x="0" y="43428"/>
                  </a:lnTo>
                  <a:lnTo>
                    <a:pt x="28756" y="43428"/>
                  </a:lnTo>
                  <a:lnTo>
                    <a:pt x="28756" y="33496"/>
                  </a:lnTo>
                  <a:cubicBezTo>
                    <a:pt x="27582" y="30878"/>
                    <a:pt x="26770" y="26590"/>
                    <a:pt x="26770" y="21714"/>
                  </a:cubicBezTo>
                  <a:cubicBezTo>
                    <a:pt x="26770" y="16884"/>
                    <a:pt x="27582" y="12596"/>
                    <a:pt x="28756" y="9932"/>
                  </a:cubicBezTo>
                  <a:close/>
                  <a:moveTo>
                    <a:pt x="7990" y="29930"/>
                  </a:moveTo>
                  <a:lnTo>
                    <a:pt x="7990" y="1"/>
                  </a:lnTo>
                  <a:lnTo>
                    <a:pt x="20766" y="1"/>
                  </a:lnTo>
                  <a:lnTo>
                    <a:pt x="20766" y="29930"/>
                  </a:lnTo>
                  <a:cubicBezTo>
                    <a:pt x="20766" y="33451"/>
                    <a:pt x="17922" y="36295"/>
                    <a:pt x="14401" y="36295"/>
                  </a:cubicBezTo>
                  <a:lnTo>
                    <a:pt x="14401" y="36295"/>
                  </a:lnTo>
                  <a:cubicBezTo>
                    <a:pt x="10880" y="36295"/>
                    <a:pt x="7990" y="33451"/>
                    <a:pt x="7990" y="29930"/>
                  </a:cubicBezTo>
                  <a:close/>
                </a:path>
              </a:pathLst>
            </a:custGeom>
            <a:noFill/>
            <a:ln w="28575" cap="flat" cmpd="sng">
              <a:solidFill>
                <a:schemeClr val="dk1"/>
              </a:solidFill>
              <a:prstDash val="solid"/>
              <a:miter lim="4514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42"/>
            <p:cNvSpPr/>
            <p:nvPr/>
          </p:nvSpPr>
          <p:spPr>
            <a:xfrm>
              <a:off x="448025" y="3381125"/>
              <a:ext cx="58700" cy="871275"/>
            </a:xfrm>
            <a:custGeom>
              <a:avLst/>
              <a:gdLst/>
              <a:ahLst/>
              <a:cxnLst/>
              <a:rect l="l" t="t" r="r" b="b"/>
              <a:pathLst>
                <a:path w="2348" h="34851" fill="none" extrusionOk="0">
                  <a:moveTo>
                    <a:pt x="2348" y="1"/>
                  </a:moveTo>
                  <a:lnTo>
                    <a:pt x="0" y="1"/>
                  </a:lnTo>
                  <a:lnTo>
                    <a:pt x="0" y="29930"/>
                  </a:lnTo>
                  <a:cubicBezTo>
                    <a:pt x="0" y="31826"/>
                    <a:pt x="858" y="33632"/>
                    <a:pt x="2348" y="34851"/>
                  </a:cubicBezTo>
                  <a:close/>
                </a:path>
              </a:pathLst>
            </a:custGeom>
            <a:noFill/>
            <a:ln w="28575" cap="flat" cmpd="sng">
              <a:solidFill>
                <a:schemeClr val="dk1"/>
              </a:solidFill>
              <a:prstDash val="solid"/>
              <a:miter lim="4514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42"/>
            <p:cNvSpPr/>
            <p:nvPr/>
          </p:nvSpPr>
          <p:spPr>
            <a:xfrm>
              <a:off x="608275" y="3381125"/>
              <a:ext cx="159150" cy="907400"/>
            </a:xfrm>
            <a:custGeom>
              <a:avLst/>
              <a:gdLst/>
              <a:ahLst/>
              <a:cxnLst/>
              <a:rect l="l" t="t" r="r" b="b"/>
              <a:pathLst>
                <a:path w="6366" h="36296" fill="none" extrusionOk="0">
                  <a:moveTo>
                    <a:pt x="6366" y="29930"/>
                  </a:moveTo>
                  <a:lnTo>
                    <a:pt x="6366" y="1"/>
                  </a:lnTo>
                  <a:lnTo>
                    <a:pt x="1" y="1"/>
                  </a:lnTo>
                  <a:lnTo>
                    <a:pt x="1" y="36295"/>
                  </a:lnTo>
                  <a:cubicBezTo>
                    <a:pt x="3522" y="36295"/>
                    <a:pt x="6366" y="33451"/>
                    <a:pt x="6366" y="29930"/>
                  </a:cubicBezTo>
                  <a:close/>
                </a:path>
              </a:pathLst>
            </a:custGeom>
            <a:noFill/>
            <a:ln w="28575" cap="flat" cmpd="sng">
              <a:solidFill>
                <a:schemeClr val="dk1"/>
              </a:solidFill>
              <a:prstDash val="solid"/>
              <a:miter lim="4514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42"/>
            <p:cNvSpPr/>
            <p:nvPr/>
          </p:nvSpPr>
          <p:spPr>
            <a:xfrm>
              <a:off x="506700" y="3381125"/>
              <a:ext cx="101600" cy="907400"/>
            </a:xfrm>
            <a:custGeom>
              <a:avLst/>
              <a:gdLst/>
              <a:ahLst/>
              <a:cxnLst/>
              <a:rect l="l" t="t" r="r" b="b"/>
              <a:pathLst>
                <a:path w="4064" h="36296" fill="none" extrusionOk="0">
                  <a:moveTo>
                    <a:pt x="4064" y="36295"/>
                  </a:moveTo>
                  <a:lnTo>
                    <a:pt x="4064" y="1"/>
                  </a:lnTo>
                  <a:lnTo>
                    <a:pt x="1" y="1"/>
                  </a:lnTo>
                  <a:lnTo>
                    <a:pt x="1" y="34851"/>
                  </a:lnTo>
                  <a:cubicBezTo>
                    <a:pt x="1129" y="35799"/>
                    <a:pt x="2574" y="36295"/>
                    <a:pt x="4064" y="36295"/>
                  </a:cubicBezTo>
                  <a:close/>
                  <a:moveTo>
                    <a:pt x="1716" y="15710"/>
                  </a:moveTo>
                  <a:cubicBezTo>
                    <a:pt x="2755" y="15710"/>
                    <a:pt x="3251" y="16974"/>
                    <a:pt x="2529" y="17697"/>
                  </a:cubicBezTo>
                  <a:cubicBezTo>
                    <a:pt x="1761" y="18419"/>
                    <a:pt x="543" y="17877"/>
                    <a:pt x="543" y="16839"/>
                  </a:cubicBezTo>
                  <a:cubicBezTo>
                    <a:pt x="543" y="16207"/>
                    <a:pt x="1084" y="15665"/>
                    <a:pt x="1716" y="15710"/>
                  </a:cubicBezTo>
                  <a:close/>
                </a:path>
              </a:pathLst>
            </a:custGeom>
            <a:noFill/>
            <a:ln w="28575" cap="flat" cmpd="sng">
              <a:solidFill>
                <a:schemeClr val="dk1"/>
              </a:solidFill>
              <a:prstDash val="solid"/>
              <a:miter lim="4514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42"/>
            <p:cNvSpPr/>
            <p:nvPr/>
          </p:nvSpPr>
          <p:spPr>
            <a:xfrm>
              <a:off x="520250" y="3763725"/>
              <a:ext cx="67750" cy="67725"/>
            </a:xfrm>
            <a:custGeom>
              <a:avLst/>
              <a:gdLst/>
              <a:ahLst/>
              <a:cxnLst/>
              <a:rect l="l" t="t" r="r" b="b"/>
              <a:pathLst>
                <a:path w="2710" h="2709" fill="none" extrusionOk="0">
                  <a:moveTo>
                    <a:pt x="1174" y="2709"/>
                  </a:moveTo>
                  <a:cubicBezTo>
                    <a:pt x="2213" y="2709"/>
                    <a:pt x="2709" y="1445"/>
                    <a:pt x="1987" y="722"/>
                  </a:cubicBezTo>
                  <a:cubicBezTo>
                    <a:pt x="1219" y="0"/>
                    <a:pt x="1" y="542"/>
                    <a:pt x="1" y="1535"/>
                  </a:cubicBezTo>
                  <a:cubicBezTo>
                    <a:pt x="1" y="2212"/>
                    <a:pt x="542" y="2709"/>
                    <a:pt x="1174" y="2709"/>
                  </a:cubicBezTo>
                  <a:close/>
                </a:path>
              </a:pathLst>
            </a:custGeom>
            <a:noFill/>
            <a:ln w="28575" cap="flat" cmpd="sng">
              <a:solidFill>
                <a:schemeClr val="dk1"/>
              </a:solidFill>
              <a:prstDash val="solid"/>
              <a:miter lim="4514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8" name="Google Shape;438;p42"/>
          <p:cNvSpPr/>
          <p:nvPr/>
        </p:nvSpPr>
        <p:spPr>
          <a:xfrm>
            <a:off x="7893150" y="1750900"/>
            <a:ext cx="537489" cy="1343746"/>
          </a:xfrm>
          <a:custGeom>
            <a:avLst/>
            <a:gdLst/>
            <a:ahLst/>
            <a:cxnLst/>
            <a:rect l="l" t="t" r="r" b="b"/>
            <a:pathLst>
              <a:path w="11361" h="28403" fill="none" extrusionOk="0">
                <a:moveTo>
                  <a:pt x="0" y="5334"/>
                </a:moveTo>
                <a:lnTo>
                  <a:pt x="0" y="22115"/>
                </a:lnTo>
                <a:lnTo>
                  <a:pt x="1214" y="22115"/>
                </a:lnTo>
                <a:lnTo>
                  <a:pt x="1214" y="5334"/>
                </a:lnTo>
                <a:cubicBezTo>
                  <a:pt x="1214" y="2863"/>
                  <a:pt x="3209" y="868"/>
                  <a:pt x="5680" y="868"/>
                </a:cubicBezTo>
                <a:cubicBezTo>
                  <a:pt x="8152" y="868"/>
                  <a:pt x="10147" y="2863"/>
                  <a:pt x="10147" y="5334"/>
                </a:cubicBezTo>
                <a:lnTo>
                  <a:pt x="10147" y="23849"/>
                </a:lnTo>
                <a:cubicBezTo>
                  <a:pt x="10147" y="25692"/>
                  <a:pt x="8651" y="27188"/>
                  <a:pt x="6808" y="27188"/>
                </a:cubicBezTo>
                <a:cubicBezTo>
                  <a:pt x="4965" y="27188"/>
                  <a:pt x="3469" y="25692"/>
                  <a:pt x="3469" y="23849"/>
                </a:cubicBezTo>
                <a:lnTo>
                  <a:pt x="3512" y="6288"/>
                </a:lnTo>
                <a:cubicBezTo>
                  <a:pt x="3512" y="4987"/>
                  <a:pt x="4596" y="3903"/>
                  <a:pt x="5897" y="3903"/>
                </a:cubicBezTo>
                <a:cubicBezTo>
                  <a:pt x="7220" y="3903"/>
                  <a:pt x="8304" y="4987"/>
                  <a:pt x="8304" y="6288"/>
                </a:cubicBezTo>
                <a:lnTo>
                  <a:pt x="8304" y="16196"/>
                </a:lnTo>
                <a:lnTo>
                  <a:pt x="9518" y="16196"/>
                </a:lnTo>
                <a:lnTo>
                  <a:pt x="9518" y="6288"/>
                </a:lnTo>
                <a:cubicBezTo>
                  <a:pt x="9496" y="4315"/>
                  <a:pt x="7892" y="2689"/>
                  <a:pt x="5897" y="2689"/>
                </a:cubicBezTo>
                <a:cubicBezTo>
                  <a:pt x="3924" y="2689"/>
                  <a:pt x="2298" y="4315"/>
                  <a:pt x="2298" y="6288"/>
                </a:cubicBezTo>
                <a:lnTo>
                  <a:pt x="2255" y="23849"/>
                </a:lnTo>
                <a:cubicBezTo>
                  <a:pt x="2255" y="26364"/>
                  <a:pt x="4293" y="28402"/>
                  <a:pt x="6808" y="28402"/>
                </a:cubicBezTo>
                <a:cubicBezTo>
                  <a:pt x="9323" y="28402"/>
                  <a:pt x="11361" y="26364"/>
                  <a:pt x="11361" y="23849"/>
                </a:cubicBezTo>
                <a:lnTo>
                  <a:pt x="11361" y="5334"/>
                </a:lnTo>
                <a:cubicBezTo>
                  <a:pt x="11187" y="2342"/>
                  <a:pt x="8694" y="1"/>
                  <a:pt x="5680" y="1"/>
                </a:cubicBezTo>
                <a:cubicBezTo>
                  <a:pt x="2688" y="1"/>
                  <a:pt x="195" y="2342"/>
                  <a:pt x="0" y="5334"/>
                </a:cubicBezTo>
                <a:close/>
              </a:path>
            </a:pathLst>
          </a:custGeom>
          <a:noFill/>
          <a:ln w="28575" cap="flat" cmpd="sng">
            <a:solidFill>
              <a:schemeClr val="dk1"/>
            </a:solidFill>
            <a:prstDash val="solid"/>
            <a:miter lim="216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42"/>
          <p:cNvSpPr/>
          <p:nvPr/>
        </p:nvSpPr>
        <p:spPr>
          <a:xfrm>
            <a:off x="7174350" y="242125"/>
            <a:ext cx="718800" cy="718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42"/>
          <p:cNvSpPr/>
          <p:nvPr/>
        </p:nvSpPr>
        <p:spPr>
          <a:xfrm>
            <a:off x="650600" y="3565700"/>
            <a:ext cx="537600" cy="5376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42"/>
          <p:cNvSpPr/>
          <p:nvPr/>
        </p:nvSpPr>
        <p:spPr>
          <a:xfrm>
            <a:off x="4065075" y="60275"/>
            <a:ext cx="429900" cy="429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42">
            <a:hlinkClick r:id="" action="ppaction://hlinkshowjump?jump=previousslide"/>
          </p:cNvPr>
          <p:cNvSpPr txBox="1"/>
          <p:nvPr/>
        </p:nvSpPr>
        <p:spPr>
          <a:xfrm>
            <a:off x="713225" y="416455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Back</a:t>
            </a:r>
            <a:endParaRPr sz="1600">
              <a:solidFill>
                <a:schemeClr val="accent1"/>
              </a:solidFill>
              <a:latin typeface="Signika"/>
              <a:ea typeface="Signika"/>
              <a:cs typeface="Signika"/>
              <a:sym typeface="Signika"/>
            </a:endParaRPr>
          </a:p>
        </p:txBody>
      </p:sp>
      <p:sp>
        <p:nvSpPr>
          <p:cNvPr id="443" name="Google Shape;443;p42">
            <a:hlinkClick r:id="rId3" action="ppaction://hlinksldjump"/>
          </p:cNvPr>
          <p:cNvSpPr/>
          <p:nvPr/>
        </p:nvSpPr>
        <p:spPr>
          <a:xfrm>
            <a:off x="4383776" y="4164550"/>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42"/>
          <p:cNvSpPr/>
          <p:nvPr/>
        </p:nvSpPr>
        <p:spPr>
          <a:xfrm>
            <a:off x="4420628" y="4215295"/>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42">
            <a:hlinkClick r:id="" action="ppaction://hlinkshowjump?jump=nextslide"/>
          </p:cNvPr>
          <p:cNvSpPr txBox="1"/>
          <p:nvPr/>
        </p:nvSpPr>
        <p:spPr>
          <a:xfrm>
            <a:off x="7232750" y="416455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pic>
        <p:nvPicPr>
          <p:cNvPr id="5" name="Picture 4">
            <a:extLst>
              <a:ext uri="{FF2B5EF4-FFF2-40B4-BE49-F238E27FC236}">
                <a16:creationId xmlns="" xmlns:a16="http://schemas.microsoft.com/office/drawing/2014/main" id="{CCF7A7DF-6785-93B5-1F3D-F6E529114CE8}"/>
              </a:ext>
            </a:extLst>
          </p:cNvPr>
          <p:cNvPicPr>
            <a:picLocks noChangeAspect="1"/>
          </p:cNvPicPr>
          <p:nvPr/>
        </p:nvPicPr>
        <p:blipFill>
          <a:blip r:embed="rId4"/>
          <a:stretch>
            <a:fillRect/>
          </a:stretch>
        </p:blipFill>
        <p:spPr>
          <a:xfrm>
            <a:off x="2562837" y="1188478"/>
            <a:ext cx="4992675" cy="245939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38"/>
          <p:cNvSpPr txBox="1">
            <a:spLocks noGrp="1"/>
          </p:cNvSpPr>
          <p:nvPr>
            <p:ph type="title"/>
          </p:nvPr>
        </p:nvSpPr>
        <p:spPr>
          <a:xfrm>
            <a:off x="311925" y="349813"/>
            <a:ext cx="4699500" cy="755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a:t>RFID System</a:t>
            </a:r>
            <a:endParaRPr sz="3200" dirty="0"/>
          </a:p>
        </p:txBody>
      </p:sp>
      <p:sp>
        <p:nvSpPr>
          <p:cNvPr id="321" name="Google Shape;321;p38"/>
          <p:cNvSpPr txBox="1">
            <a:spLocks noGrp="1"/>
          </p:cNvSpPr>
          <p:nvPr>
            <p:ph type="subTitle" idx="1"/>
          </p:nvPr>
        </p:nvSpPr>
        <p:spPr>
          <a:xfrm>
            <a:off x="127575" y="1371175"/>
            <a:ext cx="5950357" cy="112153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dirty="0"/>
              <a:t>Radio frequency identification system (RFID) is an automatic technology and aids machines or computers to identify objects, record metadata or control individual target through radio waves.</a:t>
            </a:r>
            <a:endParaRPr dirty="0"/>
          </a:p>
        </p:txBody>
      </p:sp>
      <p:sp>
        <p:nvSpPr>
          <p:cNvPr id="323" name="Google Shape;323;p38"/>
          <p:cNvSpPr/>
          <p:nvPr/>
        </p:nvSpPr>
        <p:spPr>
          <a:xfrm>
            <a:off x="6309875" y="0"/>
            <a:ext cx="2834100" cy="3418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24" name="Google Shape;324;p38"/>
          <p:cNvGrpSpPr/>
          <p:nvPr/>
        </p:nvGrpSpPr>
        <p:grpSpPr>
          <a:xfrm>
            <a:off x="6531607" y="1208674"/>
            <a:ext cx="430841" cy="2916262"/>
            <a:chOff x="3419800" y="255950"/>
            <a:chExt cx="762550" cy="5161525"/>
          </a:xfrm>
        </p:grpSpPr>
        <p:sp>
          <p:nvSpPr>
            <p:cNvPr id="325" name="Google Shape;325;p38"/>
            <p:cNvSpPr/>
            <p:nvPr/>
          </p:nvSpPr>
          <p:spPr>
            <a:xfrm>
              <a:off x="3419800" y="927375"/>
              <a:ext cx="186200" cy="3689925"/>
            </a:xfrm>
            <a:custGeom>
              <a:avLst/>
              <a:gdLst/>
              <a:ahLst/>
              <a:cxnLst/>
              <a:rect l="l" t="t" r="r" b="b"/>
              <a:pathLst>
                <a:path w="7448" h="147597" fill="none" extrusionOk="0">
                  <a:moveTo>
                    <a:pt x="0" y="0"/>
                  </a:moveTo>
                  <a:lnTo>
                    <a:pt x="7447" y="0"/>
                  </a:lnTo>
                  <a:lnTo>
                    <a:pt x="7447" y="147596"/>
                  </a:lnTo>
                  <a:lnTo>
                    <a:pt x="0" y="147596"/>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8"/>
            <p:cNvSpPr/>
            <p:nvPr/>
          </p:nvSpPr>
          <p:spPr>
            <a:xfrm>
              <a:off x="3800075" y="927375"/>
              <a:ext cx="382275" cy="3689925"/>
            </a:xfrm>
            <a:custGeom>
              <a:avLst/>
              <a:gdLst/>
              <a:ahLst/>
              <a:cxnLst/>
              <a:rect l="l" t="t" r="r" b="b"/>
              <a:pathLst>
                <a:path w="15291" h="147597" fill="none" extrusionOk="0">
                  <a:moveTo>
                    <a:pt x="15291" y="0"/>
                  </a:moveTo>
                  <a:lnTo>
                    <a:pt x="15291" y="80"/>
                  </a:lnTo>
                  <a:lnTo>
                    <a:pt x="7844" y="80"/>
                  </a:lnTo>
                  <a:lnTo>
                    <a:pt x="7844" y="147596"/>
                  </a:lnTo>
                  <a:lnTo>
                    <a:pt x="0" y="147596"/>
                  </a:lnTo>
                  <a:lnTo>
                    <a:pt x="15291" y="147596"/>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8"/>
            <p:cNvSpPr/>
            <p:nvPr/>
          </p:nvSpPr>
          <p:spPr>
            <a:xfrm>
              <a:off x="3419800" y="685725"/>
              <a:ext cx="762550" cy="241675"/>
            </a:xfrm>
            <a:custGeom>
              <a:avLst/>
              <a:gdLst/>
              <a:ahLst/>
              <a:cxnLst/>
              <a:rect l="l" t="t" r="r" b="b"/>
              <a:pathLst>
                <a:path w="30502" h="9667" fill="none" extrusionOk="0">
                  <a:moveTo>
                    <a:pt x="0" y="1"/>
                  </a:moveTo>
                  <a:lnTo>
                    <a:pt x="30502" y="1"/>
                  </a:lnTo>
                  <a:lnTo>
                    <a:pt x="30502" y="9666"/>
                  </a:lnTo>
                  <a:lnTo>
                    <a:pt x="0" y="9666"/>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8"/>
            <p:cNvSpPr/>
            <p:nvPr/>
          </p:nvSpPr>
          <p:spPr>
            <a:xfrm>
              <a:off x="3419800" y="927375"/>
              <a:ext cx="25" cy="2000"/>
            </a:xfrm>
            <a:custGeom>
              <a:avLst/>
              <a:gdLst/>
              <a:ahLst/>
              <a:cxnLst/>
              <a:rect l="l" t="t" r="r" b="b"/>
              <a:pathLst>
                <a:path w="1" h="80" fill="none" extrusionOk="0">
                  <a:moveTo>
                    <a:pt x="0" y="80"/>
                  </a:moveTo>
                  <a:lnTo>
                    <a:pt x="0" y="80"/>
                  </a:lnTo>
                  <a:lnTo>
                    <a:pt x="0" y="0"/>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8"/>
            <p:cNvSpPr/>
            <p:nvPr/>
          </p:nvSpPr>
          <p:spPr>
            <a:xfrm>
              <a:off x="3419800" y="927375"/>
              <a:ext cx="762550" cy="2000"/>
            </a:xfrm>
            <a:custGeom>
              <a:avLst/>
              <a:gdLst/>
              <a:ahLst/>
              <a:cxnLst/>
              <a:rect l="l" t="t" r="r" b="b"/>
              <a:pathLst>
                <a:path w="30502" h="80" fill="none" extrusionOk="0">
                  <a:moveTo>
                    <a:pt x="7447" y="0"/>
                  </a:moveTo>
                  <a:lnTo>
                    <a:pt x="23055" y="0"/>
                  </a:lnTo>
                  <a:lnTo>
                    <a:pt x="23055" y="80"/>
                  </a:lnTo>
                  <a:lnTo>
                    <a:pt x="30502" y="80"/>
                  </a:lnTo>
                  <a:lnTo>
                    <a:pt x="30502" y="0"/>
                  </a:lnTo>
                  <a:lnTo>
                    <a:pt x="0" y="0"/>
                  </a:lnTo>
                  <a:lnTo>
                    <a:pt x="0" y="80"/>
                  </a:lnTo>
                  <a:lnTo>
                    <a:pt x="7447" y="80"/>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8"/>
            <p:cNvSpPr/>
            <p:nvPr/>
          </p:nvSpPr>
          <p:spPr>
            <a:xfrm>
              <a:off x="3419800" y="4617275"/>
              <a:ext cx="762550" cy="578375"/>
            </a:xfrm>
            <a:custGeom>
              <a:avLst/>
              <a:gdLst/>
              <a:ahLst/>
              <a:cxnLst/>
              <a:rect l="l" t="t" r="r" b="b"/>
              <a:pathLst>
                <a:path w="30502" h="23135" fill="none" extrusionOk="0">
                  <a:moveTo>
                    <a:pt x="10775" y="23134"/>
                  </a:moveTo>
                  <a:lnTo>
                    <a:pt x="19252" y="23134"/>
                  </a:lnTo>
                  <a:lnTo>
                    <a:pt x="30502" y="0"/>
                  </a:lnTo>
                  <a:lnTo>
                    <a:pt x="0" y="0"/>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8"/>
            <p:cNvSpPr/>
            <p:nvPr/>
          </p:nvSpPr>
          <p:spPr>
            <a:xfrm>
              <a:off x="3419800" y="255950"/>
              <a:ext cx="762550" cy="431800"/>
            </a:xfrm>
            <a:custGeom>
              <a:avLst/>
              <a:gdLst/>
              <a:ahLst/>
              <a:cxnLst/>
              <a:rect l="l" t="t" r="r" b="b"/>
              <a:pathLst>
                <a:path w="30502" h="17272" fill="none" extrusionOk="0">
                  <a:moveTo>
                    <a:pt x="30502" y="15290"/>
                  </a:moveTo>
                  <a:cubicBezTo>
                    <a:pt x="30502" y="6813"/>
                    <a:pt x="23688" y="0"/>
                    <a:pt x="15211" y="0"/>
                  </a:cubicBezTo>
                  <a:lnTo>
                    <a:pt x="15211" y="0"/>
                  </a:lnTo>
                  <a:cubicBezTo>
                    <a:pt x="6814" y="0"/>
                    <a:pt x="0" y="6893"/>
                    <a:pt x="0" y="15290"/>
                  </a:cubicBezTo>
                  <a:lnTo>
                    <a:pt x="0" y="17271"/>
                  </a:lnTo>
                  <a:lnTo>
                    <a:pt x="30502" y="17271"/>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8"/>
            <p:cNvSpPr/>
            <p:nvPr/>
          </p:nvSpPr>
          <p:spPr>
            <a:xfrm>
              <a:off x="3605975" y="4617275"/>
              <a:ext cx="194125" cy="25"/>
            </a:xfrm>
            <a:custGeom>
              <a:avLst/>
              <a:gdLst/>
              <a:ahLst/>
              <a:cxnLst/>
              <a:rect l="l" t="t" r="r" b="b"/>
              <a:pathLst>
                <a:path w="7765" h="1" fill="none" extrusionOk="0">
                  <a:moveTo>
                    <a:pt x="0" y="0"/>
                  </a:moveTo>
                  <a:lnTo>
                    <a:pt x="7764" y="0"/>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8"/>
            <p:cNvSpPr/>
            <p:nvPr/>
          </p:nvSpPr>
          <p:spPr>
            <a:xfrm>
              <a:off x="3605975" y="929350"/>
              <a:ext cx="390200" cy="3687950"/>
            </a:xfrm>
            <a:custGeom>
              <a:avLst/>
              <a:gdLst/>
              <a:ahLst/>
              <a:cxnLst/>
              <a:rect l="l" t="t" r="r" b="b"/>
              <a:pathLst>
                <a:path w="15608" h="147518" fill="none" extrusionOk="0">
                  <a:moveTo>
                    <a:pt x="15608" y="1"/>
                  </a:moveTo>
                  <a:lnTo>
                    <a:pt x="0" y="1"/>
                  </a:lnTo>
                  <a:lnTo>
                    <a:pt x="0" y="147517"/>
                  </a:lnTo>
                  <a:lnTo>
                    <a:pt x="7764" y="147517"/>
                  </a:lnTo>
                  <a:lnTo>
                    <a:pt x="15608" y="147517"/>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8"/>
            <p:cNvSpPr/>
            <p:nvPr/>
          </p:nvSpPr>
          <p:spPr>
            <a:xfrm>
              <a:off x="3605975" y="927375"/>
              <a:ext cx="390200" cy="2000"/>
            </a:xfrm>
            <a:custGeom>
              <a:avLst/>
              <a:gdLst/>
              <a:ahLst/>
              <a:cxnLst/>
              <a:rect l="l" t="t" r="r" b="b"/>
              <a:pathLst>
                <a:path w="15608" h="80" fill="none" extrusionOk="0">
                  <a:moveTo>
                    <a:pt x="0" y="0"/>
                  </a:moveTo>
                  <a:lnTo>
                    <a:pt x="15608" y="0"/>
                  </a:lnTo>
                  <a:lnTo>
                    <a:pt x="15608" y="80"/>
                  </a:lnTo>
                  <a:lnTo>
                    <a:pt x="0" y="80"/>
                  </a:lnTo>
                  <a:close/>
                </a:path>
              </a:pathLst>
            </a:custGeom>
            <a:solidFill>
              <a:schemeClr val="dk1"/>
            </a:solidFill>
            <a:ln w="28575" cap="flat" cmpd="sng">
              <a:solidFill>
                <a:schemeClr val="dk1"/>
              </a:solidFill>
              <a:prstDash val="solid"/>
              <a:miter lim="792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8"/>
            <p:cNvSpPr/>
            <p:nvPr/>
          </p:nvSpPr>
          <p:spPr>
            <a:xfrm>
              <a:off x="3689150" y="5195625"/>
              <a:ext cx="211950" cy="221850"/>
            </a:xfrm>
            <a:custGeom>
              <a:avLst/>
              <a:gdLst/>
              <a:ahLst/>
              <a:cxnLst/>
              <a:rect l="l" t="t" r="r" b="b"/>
              <a:pathLst>
                <a:path w="8478" h="8874" extrusionOk="0">
                  <a:moveTo>
                    <a:pt x="1" y="0"/>
                  </a:moveTo>
                  <a:lnTo>
                    <a:pt x="4120" y="8873"/>
                  </a:lnTo>
                  <a:lnTo>
                    <a:pt x="8478" y="0"/>
                  </a:lnTo>
                  <a:close/>
                </a:path>
              </a:pathLst>
            </a:custGeom>
            <a:solidFill>
              <a:schemeClr val="dk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6" name="Google Shape;336;p38"/>
          <p:cNvSpPr/>
          <p:nvPr/>
        </p:nvSpPr>
        <p:spPr>
          <a:xfrm>
            <a:off x="127575" y="2482450"/>
            <a:ext cx="368700" cy="368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8"/>
          <p:cNvSpPr/>
          <p:nvPr/>
        </p:nvSpPr>
        <p:spPr>
          <a:xfrm>
            <a:off x="8021032" y="3453812"/>
            <a:ext cx="891000" cy="891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8"/>
          <p:cNvSpPr/>
          <p:nvPr/>
        </p:nvSpPr>
        <p:spPr>
          <a:xfrm>
            <a:off x="8349775" y="3795688"/>
            <a:ext cx="433500" cy="4335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8">
            <a:hlinkClick r:id="" action="ppaction://hlinkshowjump?jump=previousslide"/>
          </p:cNvPr>
          <p:cNvSpPr txBox="1"/>
          <p:nvPr/>
        </p:nvSpPr>
        <p:spPr>
          <a:xfrm>
            <a:off x="753687"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solidFill>
                  <a:schemeClr val="accent1"/>
                </a:solidFill>
                <a:latin typeface="Signika"/>
                <a:ea typeface="Signika"/>
                <a:cs typeface="Signika"/>
                <a:sym typeface="Signika"/>
              </a:rPr>
              <a:t>Back</a:t>
            </a:r>
            <a:endParaRPr sz="1600" dirty="0">
              <a:solidFill>
                <a:schemeClr val="accent1"/>
              </a:solidFill>
              <a:latin typeface="Signika"/>
              <a:ea typeface="Signika"/>
              <a:cs typeface="Signika"/>
              <a:sym typeface="Signika"/>
            </a:endParaRPr>
          </a:p>
        </p:txBody>
      </p:sp>
      <p:sp>
        <p:nvSpPr>
          <p:cNvPr id="340" name="Google Shape;340;p38">
            <a:hlinkClick r:id="rId3" action="ppaction://hlinksldjump"/>
          </p:cNvPr>
          <p:cNvSpPr/>
          <p:nvPr/>
        </p:nvSpPr>
        <p:spPr>
          <a:xfrm>
            <a:off x="4408304" y="4691279"/>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8"/>
          <p:cNvSpPr/>
          <p:nvPr/>
        </p:nvSpPr>
        <p:spPr>
          <a:xfrm>
            <a:off x="4445156" y="4742024"/>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8">
            <a:hlinkClick r:id="" action="ppaction://hlinkshowjump?jump=nextslide"/>
          </p:cNvPr>
          <p:cNvSpPr txBox="1"/>
          <p:nvPr/>
        </p:nvSpPr>
        <p:spPr>
          <a:xfrm>
            <a:off x="7368625"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pic>
        <p:nvPicPr>
          <p:cNvPr id="3" name="Picture 2">
            <a:extLst>
              <a:ext uri="{FF2B5EF4-FFF2-40B4-BE49-F238E27FC236}">
                <a16:creationId xmlns="" xmlns:a16="http://schemas.microsoft.com/office/drawing/2014/main" id="{8E7F7A68-12E2-8870-432F-D4953F816E76}"/>
              </a:ext>
            </a:extLst>
          </p:cNvPr>
          <p:cNvPicPr>
            <a:picLocks noChangeAspect="1"/>
          </p:cNvPicPr>
          <p:nvPr/>
        </p:nvPicPr>
        <p:blipFill rotWithShape="1">
          <a:blip r:embed="rId4"/>
          <a:srcRect l="28780" t="13172" r="27758" b="15830"/>
          <a:stretch/>
        </p:blipFill>
        <p:spPr>
          <a:xfrm>
            <a:off x="7194390" y="345872"/>
            <a:ext cx="1717642" cy="17256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a:extLst>
              <a:ext uri="{FF2B5EF4-FFF2-40B4-BE49-F238E27FC236}">
                <a16:creationId xmlns="" xmlns:a16="http://schemas.microsoft.com/office/drawing/2014/main" id="{3871CA2C-F525-03ED-E9B0-59818AF40388}"/>
              </a:ext>
            </a:extLst>
          </p:cNvPr>
          <p:cNvPicPr>
            <a:picLocks noChangeAspect="1"/>
          </p:cNvPicPr>
          <p:nvPr/>
        </p:nvPicPr>
        <p:blipFill>
          <a:blip r:embed="rId5"/>
          <a:stretch>
            <a:fillRect/>
          </a:stretch>
        </p:blipFill>
        <p:spPr>
          <a:xfrm>
            <a:off x="840074" y="2770525"/>
            <a:ext cx="5023605" cy="1661654"/>
          </a:xfrm>
          <a:prstGeom prst="rect">
            <a:avLst/>
          </a:prstGeom>
        </p:spPr>
      </p:pic>
      <p:pic>
        <p:nvPicPr>
          <p:cNvPr id="26" name="صورة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83467" y="2937389"/>
            <a:ext cx="2628565" cy="147086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39"/>
          <p:cNvSpPr txBox="1">
            <a:spLocks noGrp="1"/>
          </p:cNvSpPr>
          <p:nvPr>
            <p:ph type="title"/>
          </p:nvPr>
        </p:nvSpPr>
        <p:spPr>
          <a:xfrm>
            <a:off x="225863" y="300477"/>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t>Application of RFID</a:t>
            </a:r>
            <a:endParaRPr sz="3200" dirty="0"/>
          </a:p>
        </p:txBody>
      </p:sp>
      <p:sp>
        <p:nvSpPr>
          <p:cNvPr id="349" name="Google Shape;349;p39"/>
          <p:cNvSpPr txBox="1"/>
          <p:nvPr/>
        </p:nvSpPr>
        <p:spPr>
          <a:xfrm>
            <a:off x="713225" y="1749489"/>
            <a:ext cx="7717500" cy="489600"/>
          </a:xfrm>
          <a:prstGeom prst="rect">
            <a:avLst/>
          </a:prstGeom>
          <a:noFill/>
          <a:ln>
            <a:noFill/>
          </a:ln>
        </p:spPr>
        <p:txBody>
          <a:bodyPr spcFirstLastPara="1" wrap="square" lIns="114300" tIns="91425" rIns="91425" bIns="91425" anchor="ctr" anchorCtr="0">
            <a:noAutofit/>
          </a:bodyPr>
          <a:lstStyle/>
          <a:p>
            <a:pPr marL="0" lvl="0" indent="0" algn="l" rtl="0">
              <a:spcBef>
                <a:spcPts val="0"/>
              </a:spcBef>
              <a:spcAft>
                <a:spcPts val="0"/>
              </a:spcAft>
              <a:buNone/>
            </a:pPr>
            <a:r>
              <a:rPr lang="en-US" sz="1600" dirty="0">
                <a:solidFill>
                  <a:schemeClr val="dk1"/>
                </a:solidFill>
                <a:latin typeface="Palanquin"/>
                <a:ea typeface="Palanquin"/>
                <a:cs typeface="Palanquin"/>
                <a:sym typeface="Palanquin"/>
              </a:rPr>
              <a:t>RFID systems are used in various applications.</a:t>
            </a:r>
          </a:p>
          <a:p>
            <a:pPr marL="285750" lvl="0" indent="-285750" algn="l" rtl="0">
              <a:spcBef>
                <a:spcPts val="0"/>
              </a:spcBef>
              <a:spcAft>
                <a:spcPts val="0"/>
              </a:spcAft>
              <a:buFont typeface="Arial" panose="020B0604020202020204" pitchFamily="34" charset="0"/>
              <a:buChar char="•"/>
            </a:pPr>
            <a:r>
              <a:rPr lang="en-US" sz="1600" dirty="0">
                <a:solidFill>
                  <a:schemeClr val="dk1"/>
                </a:solidFill>
                <a:latin typeface="Palanquin"/>
                <a:ea typeface="Palanquin"/>
                <a:cs typeface="Palanquin"/>
                <a:sym typeface="Palanquin"/>
              </a:rPr>
              <a:t>Toll Road Payments</a:t>
            </a:r>
          </a:p>
          <a:p>
            <a:pPr marL="285750" lvl="0" indent="-285750" algn="l" rtl="0">
              <a:spcBef>
                <a:spcPts val="0"/>
              </a:spcBef>
              <a:spcAft>
                <a:spcPts val="0"/>
              </a:spcAft>
              <a:buFont typeface="Arial" panose="020B0604020202020204" pitchFamily="34" charset="0"/>
              <a:buChar char="•"/>
            </a:pPr>
            <a:r>
              <a:rPr lang="en-US" sz="1600" dirty="0">
                <a:solidFill>
                  <a:schemeClr val="dk1"/>
                </a:solidFill>
                <a:latin typeface="Palanquin"/>
                <a:ea typeface="Palanquin"/>
                <a:cs typeface="Palanquin"/>
                <a:sym typeface="Palanquin"/>
              </a:rPr>
              <a:t>Passports</a:t>
            </a:r>
          </a:p>
          <a:p>
            <a:pPr marL="285750" lvl="0" indent="-285750" algn="l" rtl="0">
              <a:spcBef>
                <a:spcPts val="0"/>
              </a:spcBef>
              <a:spcAft>
                <a:spcPts val="0"/>
              </a:spcAft>
              <a:buFont typeface="Arial" panose="020B0604020202020204" pitchFamily="34" charset="0"/>
              <a:buChar char="•"/>
            </a:pPr>
            <a:r>
              <a:rPr lang="en-US" sz="1600" dirty="0">
                <a:solidFill>
                  <a:schemeClr val="dk1"/>
                </a:solidFill>
                <a:latin typeface="Palanquin"/>
                <a:ea typeface="Palanquin"/>
                <a:cs typeface="Palanquin"/>
                <a:sym typeface="Palanquin"/>
              </a:rPr>
              <a:t>Identification </a:t>
            </a:r>
          </a:p>
          <a:p>
            <a:pPr marL="285750" lvl="0" indent="-285750" algn="l" rtl="0">
              <a:spcBef>
                <a:spcPts val="0"/>
              </a:spcBef>
              <a:spcAft>
                <a:spcPts val="0"/>
              </a:spcAft>
              <a:buFont typeface="Arial" panose="020B0604020202020204" pitchFamily="34" charset="0"/>
              <a:buChar char="•"/>
            </a:pPr>
            <a:r>
              <a:rPr lang="en-US" sz="1600" dirty="0">
                <a:solidFill>
                  <a:schemeClr val="dk1"/>
                </a:solidFill>
                <a:latin typeface="Palanquin"/>
                <a:ea typeface="Palanquin"/>
                <a:cs typeface="Palanquin"/>
                <a:sym typeface="Palanquin"/>
              </a:rPr>
              <a:t>Libraries</a:t>
            </a:r>
          </a:p>
          <a:p>
            <a:pPr marL="285750" lvl="0" indent="-285750" algn="l" rtl="0">
              <a:spcBef>
                <a:spcPts val="0"/>
              </a:spcBef>
              <a:spcAft>
                <a:spcPts val="0"/>
              </a:spcAft>
              <a:buFont typeface="Arial" panose="020B0604020202020204" pitchFamily="34" charset="0"/>
              <a:buChar char="•"/>
            </a:pPr>
            <a:r>
              <a:rPr lang="en-US" sz="1600" dirty="0">
                <a:solidFill>
                  <a:schemeClr val="dk1"/>
                </a:solidFill>
                <a:latin typeface="Palanquin"/>
                <a:ea typeface="Palanquin"/>
                <a:cs typeface="Palanquin"/>
                <a:sym typeface="Palanquin"/>
              </a:rPr>
              <a:t>Shipping</a:t>
            </a:r>
            <a:endParaRPr sz="1600" dirty="0">
              <a:solidFill>
                <a:schemeClr val="dk1"/>
              </a:solidFill>
              <a:latin typeface="Palanquin"/>
              <a:ea typeface="Palanquin"/>
              <a:cs typeface="Palanquin"/>
              <a:sym typeface="Palanquin"/>
            </a:endParaRPr>
          </a:p>
        </p:txBody>
      </p:sp>
      <p:sp>
        <p:nvSpPr>
          <p:cNvPr id="357" name="Google Shape;357;p39"/>
          <p:cNvSpPr/>
          <p:nvPr/>
        </p:nvSpPr>
        <p:spPr>
          <a:xfrm>
            <a:off x="11292" y="-13677"/>
            <a:ext cx="462501" cy="459201"/>
          </a:xfrm>
          <a:custGeom>
            <a:avLst/>
            <a:gdLst/>
            <a:ahLst/>
            <a:cxnLst/>
            <a:rect l="l" t="t" r="r" b="b"/>
            <a:pathLst>
              <a:path w="11490" h="11408" extrusionOk="0">
                <a:moveTo>
                  <a:pt x="9311" y="394"/>
                </a:moveTo>
                <a:lnTo>
                  <a:pt x="11073" y="2144"/>
                </a:lnTo>
                <a:lnTo>
                  <a:pt x="10537" y="2680"/>
                </a:lnTo>
                <a:lnTo>
                  <a:pt x="10513" y="2668"/>
                </a:lnTo>
                <a:lnTo>
                  <a:pt x="8799" y="942"/>
                </a:lnTo>
                <a:lnTo>
                  <a:pt x="9311" y="394"/>
                </a:lnTo>
                <a:close/>
                <a:moveTo>
                  <a:pt x="2846" y="1299"/>
                </a:moveTo>
                <a:lnTo>
                  <a:pt x="3000" y="1465"/>
                </a:lnTo>
                <a:cubicBezTo>
                  <a:pt x="3228" y="1693"/>
                  <a:pt x="3531" y="1812"/>
                  <a:pt x="3838" y="1812"/>
                </a:cubicBezTo>
                <a:cubicBezTo>
                  <a:pt x="3852" y="1812"/>
                  <a:pt x="3867" y="1811"/>
                  <a:pt x="3881" y="1811"/>
                </a:cubicBezTo>
                <a:cubicBezTo>
                  <a:pt x="4524" y="1775"/>
                  <a:pt x="5334" y="1704"/>
                  <a:pt x="5763" y="1596"/>
                </a:cubicBezTo>
                <a:cubicBezTo>
                  <a:pt x="5775" y="1608"/>
                  <a:pt x="5798" y="1656"/>
                  <a:pt x="5834" y="1692"/>
                </a:cubicBezTo>
                <a:cubicBezTo>
                  <a:pt x="5858" y="1835"/>
                  <a:pt x="5798" y="1989"/>
                  <a:pt x="5667" y="2073"/>
                </a:cubicBezTo>
                <a:lnTo>
                  <a:pt x="4715" y="2466"/>
                </a:lnTo>
                <a:cubicBezTo>
                  <a:pt x="4655" y="2477"/>
                  <a:pt x="4632" y="2537"/>
                  <a:pt x="4608" y="2585"/>
                </a:cubicBezTo>
                <a:cubicBezTo>
                  <a:pt x="4596" y="2644"/>
                  <a:pt x="4608" y="2704"/>
                  <a:pt x="4655" y="2728"/>
                </a:cubicBezTo>
                <a:lnTo>
                  <a:pt x="5513" y="3597"/>
                </a:lnTo>
                <a:lnTo>
                  <a:pt x="5227" y="3894"/>
                </a:lnTo>
                <a:lnTo>
                  <a:pt x="4929" y="3597"/>
                </a:lnTo>
                <a:cubicBezTo>
                  <a:pt x="4899" y="3567"/>
                  <a:pt x="4852" y="3552"/>
                  <a:pt x="4806" y="3552"/>
                </a:cubicBezTo>
                <a:cubicBezTo>
                  <a:pt x="4760" y="3552"/>
                  <a:pt x="4715" y="3567"/>
                  <a:pt x="4691" y="3597"/>
                </a:cubicBezTo>
                <a:cubicBezTo>
                  <a:pt x="4632" y="3656"/>
                  <a:pt x="4632" y="3775"/>
                  <a:pt x="4691" y="3835"/>
                </a:cubicBezTo>
                <a:lnTo>
                  <a:pt x="4989" y="4132"/>
                </a:lnTo>
                <a:lnTo>
                  <a:pt x="4691" y="4430"/>
                </a:lnTo>
                <a:lnTo>
                  <a:pt x="4191" y="3930"/>
                </a:lnTo>
                <a:cubicBezTo>
                  <a:pt x="4161" y="3900"/>
                  <a:pt x="4117" y="3885"/>
                  <a:pt x="4072" y="3885"/>
                </a:cubicBezTo>
                <a:cubicBezTo>
                  <a:pt x="4027" y="3885"/>
                  <a:pt x="3983" y="3900"/>
                  <a:pt x="3953" y="3930"/>
                </a:cubicBezTo>
                <a:cubicBezTo>
                  <a:pt x="3893" y="3990"/>
                  <a:pt x="3893" y="4109"/>
                  <a:pt x="3953" y="4168"/>
                </a:cubicBezTo>
                <a:lnTo>
                  <a:pt x="4441" y="4668"/>
                </a:lnTo>
                <a:lnTo>
                  <a:pt x="4143" y="4966"/>
                </a:lnTo>
                <a:lnTo>
                  <a:pt x="3846" y="4668"/>
                </a:lnTo>
                <a:cubicBezTo>
                  <a:pt x="3822" y="4638"/>
                  <a:pt x="3777" y="4624"/>
                  <a:pt x="3731" y="4624"/>
                </a:cubicBezTo>
                <a:cubicBezTo>
                  <a:pt x="3685" y="4624"/>
                  <a:pt x="3637" y="4638"/>
                  <a:pt x="3608" y="4668"/>
                </a:cubicBezTo>
                <a:cubicBezTo>
                  <a:pt x="3548" y="4728"/>
                  <a:pt x="3548" y="4847"/>
                  <a:pt x="3608" y="4906"/>
                </a:cubicBezTo>
                <a:lnTo>
                  <a:pt x="3905" y="5204"/>
                </a:lnTo>
                <a:lnTo>
                  <a:pt x="3608" y="5502"/>
                </a:lnTo>
                <a:lnTo>
                  <a:pt x="1976" y="3859"/>
                </a:lnTo>
                <a:cubicBezTo>
                  <a:pt x="1929" y="3811"/>
                  <a:pt x="1881" y="3751"/>
                  <a:pt x="1857" y="3680"/>
                </a:cubicBezTo>
                <a:cubicBezTo>
                  <a:pt x="1822" y="3620"/>
                  <a:pt x="1810" y="3549"/>
                  <a:pt x="1810" y="3478"/>
                </a:cubicBezTo>
                <a:cubicBezTo>
                  <a:pt x="1798" y="3335"/>
                  <a:pt x="1750" y="3216"/>
                  <a:pt x="1667" y="3132"/>
                </a:cubicBezTo>
                <a:lnTo>
                  <a:pt x="1334" y="2799"/>
                </a:lnTo>
                <a:lnTo>
                  <a:pt x="2846" y="1299"/>
                </a:lnTo>
                <a:close/>
                <a:moveTo>
                  <a:pt x="7882" y="5954"/>
                </a:moveTo>
                <a:lnTo>
                  <a:pt x="9525" y="7597"/>
                </a:lnTo>
                <a:cubicBezTo>
                  <a:pt x="9620" y="7704"/>
                  <a:pt x="9680" y="7835"/>
                  <a:pt x="9680" y="7966"/>
                </a:cubicBezTo>
                <a:cubicBezTo>
                  <a:pt x="9680" y="8026"/>
                  <a:pt x="9704" y="8085"/>
                  <a:pt x="9727" y="8145"/>
                </a:cubicBezTo>
                <a:cubicBezTo>
                  <a:pt x="9763" y="8204"/>
                  <a:pt x="9787" y="8252"/>
                  <a:pt x="9835" y="8300"/>
                </a:cubicBezTo>
                <a:lnTo>
                  <a:pt x="10156" y="8621"/>
                </a:lnTo>
                <a:lnTo>
                  <a:pt x="8680" y="10145"/>
                </a:lnTo>
                <a:lnTo>
                  <a:pt x="8513" y="9978"/>
                </a:lnTo>
                <a:cubicBezTo>
                  <a:pt x="8286" y="9751"/>
                  <a:pt x="7993" y="9632"/>
                  <a:pt x="7677" y="9632"/>
                </a:cubicBezTo>
                <a:cubicBezTo>
                  <a:pt x="7662" y="9632"/>
                  <a:pt x="7647" y="9633"/>
                  <a:pt x="7632" y="9633"/>
                </a:cubicBezTo>
                <a:cubicBezTo>
                  <a:pt x="6989" y="9669"/>
                  <a:pt x="6179" y="9740"/>
                  <a:pt x="5763" y="9847"/>
                </a:cubicBezTo>
                <a:cubicBezTo>
                  <a:pt x="5739" y="9824"/>
                  <a:pt x="5715" y="9788"/>
                  <a:pt x="5679" y="9752"/>
                </a:cubicBezTo>
                <a:cubicBezTo>
                  <a:pt x="5656" y="9609"/>
                  <a:pt x="5715" y="9455"/>
                  <a:pt x="5846" y="9371"/>
                </a:cubicBezTo>
                <a:lnTo>
                  <a:pt x="6799" y="8978"/>
                </a:lnTo>
                <a:cubicBezTo>
                  <a:pt x="6858" y="8966"/>
                  <a:pt x="6894" y="8907"/>
                  <a:pt x="6906" y="8859"/>
                </a:cubicBezTo>
                <a:cubicBezTo>
                  <a:pt x="6918" y="8800"/>
                  <a:pt x="6906" y="8740"/>
                  <a:pt x="6858" y="8716"/>
                </a:cubicBezTo>
                <a:lnTo>
                  <a:pt x="6001" y="7847"/>
                </a:lnTo>
                <a:lnTo>
                  <a:pt x="6298" y="7550"/>
                </a:lnTo>
                <a:lnTo>
                  <a:pt x="6596" y="7847"/>
                </a:lnTo>
                <a:cubicBezTo>
                  <a:pt x="6620" y="7883"/>
                  <a:pt x="6668" y="7895"/>
                  <a:pt x="6715" y="7895"/>
                </a:cubicBezTo>
                <a:cubicBezTo>
                  <a:pt x="6751" y="7895"/>
                  <a:pt x="6799" y="7883"/>
                  <a:pt x="6834" y="7847"/>
                </a:cubicBezTo>
                <a:cubicBezTo>
                  <a:pt x="6894" y="7788"/>
                  <a:pt x="6894" y="7669"/>
                  <a:pt x="6834" y="7609"/>
                </a:cubicBezTo>
                <a:lnTo>
                  <a:pt x="6537" y="7311"/>
                </a:lnTo>
                <a:lnTo>
                  <a:pt x="6834" y="7014"/>
                </a:lnTo>
                <a:lnTo>
                  <a:pt x="7322" y="7502"/>
                </a:lnTo>
                <a:cubicBezTo>
                  <a:pt x="7346" y="7538"/>
                  <a:pt x="7394" y="7550"/>
                  <a:pt x="7441" y="7550"/>
                </a:cubicBezTo>
                <a:cubicBezTo>
                  <a:pt x="7477" y="7550"/>
                  <a:pt x="7525" y="7538"/>
                  <a:pt x="7561" y="7502"/>
                </a:cubicBezTo>
                <a:cubicBezTo>
                  <a:pt x="7620" y="7442"/>
                  <a:pt x="7620" y="7323"/>
                  <a:pt x="7561" y="7264"/>
                </a:cubicBezTo>
                <a:lnTo>
                  <a:pt x="7072" y="6776"/>
                </a:lnTo>
                <a:lnTo>
                  <a:pt x="7263" y="6585"/>
                </a:lnTo>
                <a:lnTo>
                  <a:pt x="7346" y="6490"/>
                </a:lnTo>
                <a:lnTo>
                  <a:pt x="7644" y="6788"/>
                </a:lnTo>
                <a:cubicBezTo>
                  <a:pt x="7680" y="6823"/>
                  <a:pt x="7715" y="6835"/>
                  <a:pt x="7763" y="6835"/>
                </a:cubicBezTo>
                <a:cubicBezTo>
                  <a:pt x="7811" y="6835"/>
                  <a:pt x="7858" y="6823"/>
                  <a:pt x="7882" y="6788"/>
                </a:cubicBezTo>
                <a:cubicBezTo>
                  <a:pt x="7942" y="6728"/>
                  <a:pt x="7942" y="6609"/>
                  <a:pt x="7882" y="6549"/>
                </a:cubicBezTo>
                <a:lnTo>
                  <a:pt x="7584" y="6252"/>
                </a:lnTo>
                <a:lnTo>
                  <a:pt x="7882" y="5954"/>
                </a:lnTo>
                <a:close/>
                <a:moveTo>
                  <a:pt x="964" y="8752"/>
                </a:moveTo>
                <a:lnTo>
                  <a:pt x="976" y="8776"/>
                </a:lnTo>
                <a:lnTo>
                  <a:pt x="2703" y="10502"/>
                </a:lnTo>
                <a:lnTo>
                  <a:pt x="2191" y="11050"/>
                </a:lnTo>
                <a:lnTo>
                  <a:pt x="429" y="9288"/>
                </a:lnTo>
                <a:lnTo>
                  <a:pt x="964" y="8752"/>
                </a:lnTo>
                <a:close/>
                <a:moveTo>
                  <a:pt x="10537" y="8752"/>
                </a:moveTo>
                <a:lnTo>
                  <a:pt x="11073" y="9288"/>
                </a:lnTo>
                <a:lnTo>
                  <a:pt x="9311" y="11050"/>
                </a:lnTo>
                <a:lnTo>
                  <a:pt x="8775" y="10514"/>
                </a:lnTo>
                <a:lnTo>
                  <a:pt x="8799" y="10490"/>
                </a:lnTo>
                <a:lnTo>
                  <a:pt x="10525" y="8764"/>
                </a:lnTo>
                <a:lnTo>
                  <a:pt x="10537" y="8752"/>
                </a:lnTo>
                <a:close/>
                <a:moveTo>
                  <a:pt x="2203" y="1"/>
                </a:moveTo>
                <a:cubicBezTo>
                  <a:pt x="2155" y="1"/>
                  <a:pt x="2107" y="13"/>
                  <a:pt x="2084" y="49"/>
                </a:cubicBezTo>
                <a:lnTo>
                  <a:pt x="1429" y="703"/>
                </a:lnTo>
                <a:cubicBezTo>
                  <a:pt x="1369" y="763"/>
                  <a:pt x="1369" y="882"/>
                  <a:pt x="1429" y="942"/>
                </a:cubicBezTo>
                <a:cubicBezTo>
                  <a:pt x="1459" y="971"/>
                  <a:pt x="1503" y="986"/>
                  <a:pt x="1548" y="986"/>
                </a:cubicBezTo>
                <a:cubicBezTo>
                  <a:pt x="1592" y="986"/>
                  <a:pt x="1637" y="971"/>
                  <a:pt x="1667" y="942"/>
                </a:cubicBezTo>
                <a:lnTo>
                  <a:pt x="2203" y="406"/>
                </a:lnTo>
                <a:lnTo>
                  <a:pt x="2738" y="942"/>
                </a:lnTo>
                <a:lnTo>
                  <a:pt x="2727" y="953"/>
                </a:lnTo>
                <a:lnTo>
                  <a:pt x="964" y="2668"/>
                </a:lnTo>
                <a:lnTo>
                  <a:pt x="953" y="2680"/>
                </a:lnTo>
                <a:lnTo>
                  <a:pt x="417" y="2144"/>
                </a:lnTo>
                <a:lnTo>
                  <a:pt x="1155" y="1406"/>
                </a:lnTo>
                <a:cubicBezTo>
                  <a:pt x="1214" y="1346"/>
                  <a:pt x="1214" y="1227"/>
                  <a:pt x="1155" y="1168"/>
                </a:cubicBezTo>
                <a:cubicBezTo>
                  <a:pt x="1125" y="1138"/>
                  <a:pt x="1081" y="1123"/>
                  <a:pt x="1036" y="1123"/>
                </a:cubicBezTo>
                <a:cubicBezTo>
                  <a:pt x="991" y="1123"/>
                  <a:pt x="947" y="1138"/>
                  <a:pt x="917" y="1168"/>
                </a:cubicBezTo>
                <a:lnTo>
                  <a:pt x="60" y="2025"/>
                </a:lnTo>
                <a:cubicBezTo>
                  <a:pt x="24" y="2061"/>
                  <a:pt x="12" y="2096"/>
                  <a:pt x="12" y="2144"/>
                </a:cubicBezTo>
                <a:cubicBezTo>
                  <a:pt x="12" y="2192"/>
                  <a:pt x="24" y="2239"/>
                  <a:pt x="60" y="2263"/>
                </a:cubicBezTo>
                <a:lnTo>
                  <a:pt x="833" y="3037"/>
                </a:lnTo>
                <a:cubicBezTo>
                  <a:pt x="857" y="3073"/>
                  <a:pt x="905" y="3085"/>
                  <a:pt x="953" y="3085"/>
                </a:cubicBezTo>
                <a:cubicBezTo>
                  <a:pt x="1000" y="3085"/>
                  <a:pt x="1036" y="3073"/>
                  <a:pt x="1072" y="3037"/>
                </a:cubicBezTo>
                <a:lnTo>
                  <a:pt x="1084" y="3025"/>
                </a:lnTo>
                <a:lnTo>
                  <a:pt x="1417" y="3347"/>
                </a:lnTo>
                <a:cubicBezTo>
                  <a:pt x="1441" y="3382"/>
                  <a:pt x="1476" y="3430"/>
                  <a:pt x="1476" y="3466"/>
                </a:cubicBezTo>
                <a:cubicBezTo>
                  <a:pt x="1488" y="3573"/>
                  <a:pt x="1500" y="3692"/>
                  <a:pt x="1548" y="3787"/>
                </a:cubicBezTo>
                <a:cubicBezTo>
                  <a:pt x="1595" y="3882"/>
                  <a:pt x="1655" y="3978"/>
                  <a:pt x="1738" y="4049"/>
                </a:cubicBezTo>
                <a:lnTo>
                  <a:pt x="3381" y="5692"/>
                </a:lnTo>
                <a:lnTo>
                  <a:pt x="2691" y="6371"/>
                </a:lnTo>
                <a:lnTo>
                  <a:pt x="2393" y="5645"/>
                </a:lnTo>
                <a:cubicBezTo>
                  <a:pt x="2393" y="5645"/>
                  <a:pt x="2393" y="5633"/>
                  <a:pt x="2381" y="5633"/>
                </a:cubicBezTo>
                <a:cubicBezTo>
                  <a:pt x="2248" y="5404"/>
                  <a:pt x="2016" y="5274"/>
                  <a:pt x="1775" y="5274"/>
                </a:cubicBezTo>
                <a:cubicBezTo>
                  <a:pt x="1715" y="5274"/>
                  <a:pt x="1655" y="5283"/>
                  <a:pt x="1595" y="5299"/>
                </a:cubicBezTo>
                <a:cubicBezTo>
                  <a:pt x="1572" y="5299"/>
                  <a:pt x="1560" y="5311"/>
                  <a:pt x="1548" y="5311"/>
                </a:cubicBezTo>
                <a:cubicBezTo>
                  <a:pt x="1393" y="5406"/>
                  <a:pt x="1214" y="5573"/>
                  <a:pt x="1274" y="5728"/>
                </a:cubicBezTo>
                <a:cubicBezTo>
                  <a:pt x="1369" y="6014"/>
                  <a:pt x="1441" y="6668"/>
                  <a:pt x="1488" y="7573"/>
                </a:cubicBezTo>
                <a:cubicBezTo>
                  <a:pt x="1500" y="7811"/>
                  <a:pt x="1417" y="8038"/>
                  <a:pt x="1250" y="8204"/>
                </a:cubicBezTo>
                <a:lnTo>
                  <a:pt x="1084" y="8371"/>
                </a:lnTo>
                <a:lnTo>
                  <a:pt x="1072" y="8347"/>
                </a:lnTo>
                <a:cubicBezTo>
                  <a:pt x="1042" y="8317"/>
                  <a:pt x="997" y="8303"/>
                  <a:pt x="953" y="8303"/>
                </a:cubicBezTo>
                <a:cubicBezTo>
                  <a:pt x="908" y="8303"/>
                  <a:pt x="863" y="8317"/>
                  <a:pt x="833" y="8347"/>
                </a:cubicBezTo>
                <a:lnTo>
                  <a:pt x="60" y="9121"/>
                </a:lnTo>
                <a:cubicBezTo>
                  <a:pt x="0" y="9181"/>
                  <a:pt x="0" y="9300"/>
                  <a:pt x="60" y="9359"/>
                </a:cubicBezTo>
                <a:lnTo>
                  <a:pt x="2048" y="11360"/>
                </a:lnTo>
                <a:cubicBezTo>
                  <a:pt x="2084" y="11383"/>
                  <a:pt x="2119" y="11407"/>
                  <a:pt x="2167" y="11407"/>
                </a:cubicBezTo>
                <a:cubicBezTo>
                  <a:pt x="2215" y="11407"/>
                  <a:pt x="2262" y="11383"/>
                  <a:pt x="2286" y="11360"/>
                </a:cubicBezTo>
                <a:lnTo>
                  <a:pt x="3060" y="10586"/>
                </a:lnTo>
                <a:cubicBezTo>
                  <a:pt x="3119" y="10526"/>
                  <a:pt x="3119" y="10407"/>
                  <a:pt x="3060" y="10348"/>
                </a:cubicBezTo>
                <a:lnTo>
                  <a:pt x="3048" y="10336"/>
                </a:lnTo>
                <a:lnTo>
                  <a:pt x="3370" y="10002"/>
                </a:lnTo>
                <a:cubicBezTo>
                  <a:pt x="3405" y="9978"/>
                  <a:pt x="3453" y="9943"/>
                  <a:pt x="3489" y="9943"/>
                </a:cubicBezTo>
                <a:cubicBezTo>
                  <a:pt x="3572" y="9943"/>
                  <a:pt x="3631" y="9931"/>
                  <a:pt x="3691" y="9919"/>
                </a:cubicBezTo>
                <a:cubicBezTo>
                  <a:pt x="3751" y="9895"/>
                  <a:pt x="3822" y="9871"/>
                  <a:pt x="3881" y="9836"/>
                </a:cubicBezTo>
                <a:cubicBezTo>
                  <a:pt x="3953" y="9800"/>
                  <a:pt x="3989" y="9693"/>
                  <a:pt x="3941" y="9621"/>
                </a:cubicBezTo>
                <a:cubicBezTo>
                  <a:pt x="3910" y="9566"/>
                  <a:pt x="3853" y="9537"/>
                  <a:pt x="3797" y="9537"/>
                </a:cubicBezTo>
                <a:cubicBezTo>
                  <a:pt x="3768" y="9537"/>
                  <a:pt x="3739" y="9545"/>
                  <a:pt x="3715" y="9562"/>
                </a:cubicBezTo>
                <a:cubicBezTo>
                  <a:pt x="3667" y="9574"/>
                  <a:pt x="3643" y="9597"/>
                  <a:pt x="3596" y="9597"/>
                </a:cubicBezTo>
                <a:cubicBezTo>
                  <a:pt x="3548" y="9621"/>
                  <a:pt x="3512" y="9621"/>
                  <a:pt x="3465" y="9633"/>
                </a:cubicBezTo>
                <a:cubicBezTo>
                  <a:pt x="3334" y="9645"/>
                  <a:pt x="3215" y="9693"/>
                  <a:pt x="3119" y="9776"/>
                </a:cubicBezTo>
                <a:lnTo>
                  <a:pt x="2798" y="10109"/>
                </a:lnTo>
                <a:lnTo>
                  <a:pt x="1286" y="8609"/>
                </a:lnTo>
                <a:lnTo>
                  <a:pt x="1453" y="8443"/>
                </a:lnTo>
                <a:cubicBezTo>
                  <a:pt x="1691" y="8204"/>
                  <a:pt x="1810" y="7895"/>
                  <a:pt x="1798" y="7561"/>
                </a:cubicBezTo>
                <a:cubicBezTo>
                  <a:pt x="1762" y="6919"/>
                  <a:pt x="1691" y="6109"/>
                  <a:pt x="1584" y="5692"/>
                </a:cubicBezTo>
                <a:cubicBezTo>
                  <a:pt x="1607" y="5668"/>
                  <a:pt x="1643" y="5645"/>
                  <a:pt x="1679" y="5609"/>
                </a:cubicBezTo>
                <a:cubicBezTo>
                  <a:pt x="1699" y="5605"/>
                  <a:pt x="1720" y="5604"/>
                  <a:pt x="1741" y="5604"/>
                </a:cubicBezTo>
                <a:cubicBezTo>
                  <a:pt x="1865" y="5604"/>
                  <a:pt x="1989" y="5663"/>
                  <a:pt x="2060" y="5776"/>
                </a:cubicBezTo>
                <a:lnTo>
                  <a:pt x="2453" y="6728"/>
                </a:lnTo>
                <a:cubicBezTo>
                  <a:pt x="2465" y="6788"/>
                  <a:pt x="2524" y="6823"/>
                  <a:pt x="2572" y="6835"/>
                </a:cubicBezTo>
                <a:cubicBezTo>
                  <a:pt x="2586" y="6838"/>
                  <a:pt x="2600" y="6839"/>
                  <a:pt x="2613" y="6839"/>
                </a:cubicBezTo>
                <a:cubicBezTo>
                  <a:pt x="2657" y="6839"/>
                  <a:pt x="2696" y="6824"/>
                  <a:pt x="2715" y="6788"/>
                </a:cubicBezTo>
                <a:lnTo>
                  <a:pt x="4441" y="5061"/>
                </a:lnTo>
                <a:lnTo>
                  <a:pt x="5298" y="4216"/>
                </a:lnTo>
                <a:lnTo>
                  <a:pt x="5382" y="4121"/>
                </a:lnTo>
                <a:cubicBezTo>
                  <a:pt x="5417" y="4085"/>
                  <a:pt x="5465" y="4067"/>
                  <a:pt x="5514" y="4067"/>
                </a:cubicBezTo>
                <a:cubicBezTo>
                  <a:pt x="5563" y="4067"/>
                  <a:pt x="5614" y="4085"/>
                  <a:pt x="5656" y="4121"/>
                </a:cubicBezTo>
                <a:lnTo>
                  <a:pt x="5679" y="4156"/>
                </a:lnTo>
                <a:cubicBezTo>
                  <a:pt x="5715" y="4180"/>
                  <a:pt x="5739" y="4240"/>
                  <a:pt x="5739" y="4287"/>
                </a:cubicBezTo>
                <a:cubicBezTo>
                  <a:pt x="5739" y="4335"/>
                  <a:pt x="5727" y="4382"/>
                  <a:pt x="5679" y="4418"/>
                </a:cubicBezTo>
                <a:lnTo>
                  <a:pt x="5060" y="5049"/>
                </a:lnTo>
                <a:lnTo>
                  <a:pt x="4739" y="5359"/>
                </a:lnTo>
                <a:lnTo>
                  <a:pt x="3584" y="6526"/>
                </a:lnTo>
                <a:cubicBezTo>
                  <a:pt x="3524" y="6585"/>
                  <a:pt x="3524" y="6704"/>
                  <a:pt x="3584" y="6764"/>
                </a:cubicBezTo>
                <a:cubicBezTo>
                  <a:pt x="3608" y="6788"/>
                  <a:pt x="3655" y="6799"/>
                  <a:pt x="3703" y="6799"/>
                </a:cubicBezTo>
                <a:cubicBezTo>
                  <a:pt x="3751" y="6799"/>
                  <a:pt x="3786" y="6788"/>
                  <a:pt x="3822" y="6764"/>
                </a:cubicBezTo>
                <a:lnTo>
                  <a:pt x="5834" y="4752"/>
                </a:lnTo>
                <a:cubicBezTo>
                  <a:pt x="5846" y="4740"/>
                  <a:pt x="5870" y="4716"/>
                  <a:pt x="5894" y="4704"/>
                </a:cubicBezTo>
                <a:cubicBezTo>
                  <a:pt x="5912" y="4696"/>
                  <a:pt x="5934" y="4692"/>
                  <a:pt x="5955" y="4692"/>
                </a:cubicBezTo>
                <a:cubicBezTo>
                  <a:pt x="6002" y="4692"/>
                  <a:pt x="6052" y="4711"/>
                  <a:pt x="6084" y="4752"/>
                </a:cubicBezTo>
                <a:lnTo>
                  <a:pt x="6132" y="4799"/>
                </a:lnTo>
                <a:cubicBezTo>
                  <a:pt x="6203" y="4871"/>
                  <a:pt x="6203" y="4978"/>
                  <a:pt x="6132" y="5049"/>
                </a:cubicBezTo>
                <a:lnTo>
                  <a:pt x="5132" y="6049"/>
                </a:lnTo>
                <a:lnTo>
                  <a:pt x="5072" y="6109"/>
                </a:lnTo>
                <a:lnTo>
                  <a:pt x="3941" y="7240"/>
                </a:lnTo>
                <a:cubicBezTo>
                  <a:pt x="3881" y="7300"/>
                  <a:pt x="3881" y="7419"/>
                  <a:pt x="3941" y="7478"/>
                </a:cubicBezTo>
                <a:cubicBezTo>
                  <a:pt x="3965" y="7502"/>
                  <a:pt x="4012" y="7514"/>
                  <a:pt x="4060" y="7514"/>
                </a:cubicBezTo>
                <a:cubicBezTo>
                  <a:pt x="4108" y="7514"/>
                  <a:pt x="4143" y="7502"/>
                  <a:pt x="4179" y="7478"/>
                </a:cubicBezTo>
                <a:lnTo>
                  <a:pt x="5310" y="6347"/>
                </a:lnTo>
                <a:lnTo>
                  <a:pt x="6310" y="5347"/>
                </a:lnTo>
                <a:cubicBezTo>
                  <a:pt x="6334" y="5311"/>
                  <a:pt x="6382" y="5299"/>
                  <a:pt x="6429" y="5299"/>
                </a:cubicBezTo>
                <a:cubicBezTo>
                  <a:pt x="6465" y="5299"/>
                  <a:pt x="6513" y="5311"/>
                  <a:pt x="6548" y="5347"/>
                </a:cubicBezTo>
                <a:lnTo>
                  <a:pt x="6584" y="5395"/>
                </a:lnTo>
                <a:cubicBezTo>
                  <a:pt x="6620" y="5418"/>
                  <a:pt x="6632" y="5466"/>
                  <a:pt x="6632" y="5514"/>
                </a:cubicBezTo>
                <a:cubicBezTo>
                  <a:pt x="6632" y="5549"/>
                  <a:pt x="6620" y="5597"/>
                  <a:pt x="6584" y="5633"/>
                </a:cubicBezTo>
                <a:lnTo>
                  <a:pt x="5596" y="6621"/>
                </a:lnTo>
                <a:lnTo>
                  <a:pt x="4655" y="7561"/>
                </a:lnTo>
                <a:cubicBezTo>
                  <a:pt x="4596" y="7621"/>
                  <a:pt x="4596" y="7740"/>
                  <a:pt x="4655" y="7800"/>
                </a:cubicBezTo>
                <a:cubicBezTo>
                  <a:pt x="4679" y="7835"/>
                  <a:pt x="4727" y="7847"/>
                  <a:pt x="4774" y="7847"/>
                </a:cubicBezTo>
                <a:cubicBezTo>
                  <a:pt x="4822" y="7847"/>
                  <a:pt x="4858" y="7835"/>
                  <a:pt x="4894" y="7800"/>
                </a:cubicBezTo>
                <a:lnTo>
                  <a:pt x="6691" y="6002"/>
                </a:lnTo>
                <a:cubicBezTo>
                  <a:pt x="6728" y="5965"/>
                  <a:pt x="6764" y="5950"/>
                  <a:pt x="6806" y="5950"/>
                </a:cubicBezTo>
                <a:cubicBezTo>
                  <a:pt x="6819" y="5950"/>
                  <a:pt x="6832" y="5951"/>
                  <a:pt x="6846" y="5954"/>
                </a:cubicBezTo>
                <a:cubicBezTo>
                  <a:pt x="6870" y="5954"/>
                  <a:pt x="6906" y="5966"/>
                  <a:pt x="6918" y="6002"/>
                </a:cubicBezTo>
                <a:lnTo>
                  <a:pt x="6977" y="6061"/>
                </a:lnTo>
                <a:cubicBezTo>
                  <a:pt x="7037" y="6121"/>
                  <a:pt x="7037" y="6228"/>
                  <a:pt x="6977" y="6287"/>
                </a:cubicBezTo>
                <a:lnTo>
                  <a:pt x="5608" y="7657"/>
                </a:lnTo>
                <a:lnTo>
                  <a:pt x="4179" y="9085"/>
                </a:lnTo>
                <a:cubicBezTo>
                  <a:pt x="4120" y="9145"/>
                  <a:pt x="4120" y="9264"/>
                  <a:pt x="4179" y="9324"/>
                </a:cubicBezTo>
                <a:cubicBezTo>
                  <a:pt x="4203" y="9347"/>
                  <a:pt x="4251" y="9359"/>
                  <a:pt x="4298" y="9359"/>
                </a:cubicBezTo>
                <a:cubicBezTo>
                  <a:pt x="4346" y="9359"/>
                  <a:pt x="4382" y="9347"/>
                  <a:pt x="4417" y="9324"/>
                </a:cubicBezTo>
                <a:lnTo>
                  <a:pt x="5727" y="8014"/>
                </a:lnTo>
                <a:lnTo>
                  <a:pt x="6406" y="8693"/>
                </a:lnTo>
                <a:lnTo>
                  <a:pt x="5679" y="8990"/>
                </a:lnTo>
                <a:cubicBezTo>
                  <a:pt x="5679" y="8990"/>
                  <a:pt x="5667" y="8990"/>
                  <a:pt x="5667" y="9002"/>
                </a:cubicBezTo>
                <a:cubicBezTo>
                  <a:pt x="5382" y="9169"/>
                  <a:pt x="5251" y="9502"/>
                  <a:pt x="5334" y="9800"/>
                </a:cubicBezTo>
                <a:cubicBezTo>
                  <a:pt x="5334" y="9812"/>
                  <a:pt x="5358" y="9824"/>
                  <a:pt x="5358" y="9836"/>
                </a:cubicBezTo>
                <a:cubicBezTo>
                  <a:pt x="5430" y="9969"/>
                  <a:pt x="5564" y="10121"/>
                  <a:pt x="5707" y="10121"/>
                </a:cubicBezTo>
                <a:cubicBezTo>
                  <a:pt x="5730" y="10121"/>
                  <a:pt x="5752" y="10117"/>
                  <a:pt x="5775" y="10109"/>
                </a:cubicBezTo>
                <a:cubicBezTo>
                  <a:pt x="6048" y="10014"/>
                  <a:pt x="6703" y="9943"/>
                  <a:pt x="7620" y="9895"/>
                </a:cubicBezTo>
                <a:cubicBezTo>
                  <a:pt x="7633" y="9894"/>
                  <a:pt x="7647" y="9894"/>
                  <a:pt x="7660" y="9894"/>
                </a:cubicBezTo>
                <a:cubicBezTo>
                  <a:pt x="7882" y="9894"/>
                  <a:pt x="8082" y="9987"/>
                  <a:pt x="8239" y="10133"/>
                </a:cubicBezTo>
                <a:lnTo>
                  <a:pt x="8406" y="10300"/>
                </a:lnTo>
                <a:lnTo>
                  <a:pt x="8394" y="10312"/>
                </a:lnTo>
                <a:cubicBezTo>
                  <a:pt x="8334" y="10371"/>
                  <a:pt x="8334" y="10490"/>
                  <a:pt x="8394" y="10550"/>
                </a:cubicBezTo>
                <a:lnTo>
                  <a:pt x="9168" y="11324"/>
                </a:lnTo>
                <a:cubicBezTo>
                  <a:pt x="9192" y="11360"/>
                  <a:pt x="9239" y="11371"/>
                  <a:pt x="9287" y="11371"/>
                </a:cubicBezTo>
                <a:cubicBezTo>
                  <a:pt x="9323" y="11371"/>
                  <a:pt x="9370" y="11360"/>
                  <a:pt x="9406" y="11324"/>
                </a:cubicBezTo>
                <a:lnTo>
                  <a:pt x="11394" y="9335"/>
                </a:lnTo>
                <a:cubicBezTo>
                  <a:pt x="11454" y="9276"/>
                  <a:pt x="11454" y="9157"/>
                  <a:pt x="11394" y="9097"/>
                </a:cubicBezTo>
                <a:lnTo>
                  <a:pt x="10656" y="8395"/>
                </a:lnTo>
                <a:cubicBezTo>
                  <a:pt x="10620" y="8371"/>
                  <a:pt x="10585" y="8359"/>
                  <a:pt x="10537" y="8359"/>
                </a:cubicBezTo>
                <a:cubicBezTo>
                  <a:pt x="10489" y="8359"/>
                  <a:pt x="10442" y="8371"/>
                  <a:pt x="10418" y="8395"/>
                </a:cubicBezTo>
                <a:lnTo>
                  <a:pt x="10406" y="8419"/>
                </a:lnTo>
                <a:lnTo>
                  <a:pt x="10073" y="8085"/>
                </a:lnTo>
                <a:cubicBezTo>
                  <a:pt x="10061" y="8073"/>
                  <a:pt x="10049" y="8050"/>
                  <a:pt x="10025" y="8026"/>
                </a:cubicBezTo>
                <a:cubicBezTo>
                  <a:pt x="10013" y="8014"/>
                  <a:pt x="10013" y="7978"/>
                  <a:pt x="10013" y="7954"/>
                </a:cubicBezTo>
                <a:cubicBezTo>
                  <a:pt x="10001" y="7728"/>
                  <a:pt x="9906" y="7526"/>
                  <a:pt x="9751" y="7359"/>
                </a:cubicBezTo>
                <a:lnTo>
                  <a:pt x="8108" y="5716"/>
                </a:lnTo>
                <a:lnTo>
                  <a:pt x="8799" y="5037"/>
                </a:lnTo>
                <a:lnTo>
                  <a:pt x="9096" y="5764"/>
                </a:lnTo>
                <a:cubicBezTo>
                  <a:pt x="9096" y="5764"/>
                  <a:pt x="9096" y="5776"/>
                  <a:pt x="9108" y="5776"/>
                </a:cubicBezTo>
                <a:cubicBezTo>
                  <a:pt x="9242" y="6004"/>
                  <a:pt x="9474" y="6134"/>
                  <a:pt x="9714" y="6134"/>
                </a:cubicBezTo>
                <a:cubicBezTo>
                  <a:pt x="9774" y="6134"/>
                  <a:pt x="9835" y="6126"/>
                  <a:pt x="9894" y="6109"/>
                </a:cubicBezTo>
                <a:cubicBezTo>
                  <a:pt x="9906" y="6109"/>
                  <a:pt x="9930" y="6097"/>
                  <a:pt x="9942" y="6097"/>
                </a:cubicBezTo>
                <a:cubicBezTo>
                  <a:pt x="10085" y="6002"/>
                  <a:pt x="10263" y="5835"/>
                  <a:pt x="10204" y="5680"/>
                </a:cubicBezTo>
                <a:cubicBezTo>
                  <a:pt x="10120" y="5406"/>
                  <a:pt x="10049" y="4740"/>
                  <a:pt x="10001" y="3835"/>
                </a:cubicBezTo>
                <a:cubicBezTo>
                  <a:pt x="9989" y="3632"/>
                  <a:pt x="10049" y="3442"/>
                  <a:pt x="10168" y="3299"/>
                </a:cubicBezTo>
                <a:cubicBezTo>
                  <a:pt x="10192" y="3263"/>
                  <a:pt x="10204" y="3239"/>
                  <a:pt x="10239" y="3204"/>
                </a:cubicBezTo>
                <a:lnTo>
                  <a:pt x="10406" y="3037"/>
                </a:lnTo>
                <a:lnTo>
                  <a:pt x="10418" y="3061"/>
                </a:lnTo>
                <a:cubicBezTo>
                  <a:pt x="10442" y="3085"/>
                  <a:pt x="10489" y="3097"/>
                  <a:pt x="10537" y="3097"/>
                </a:cubicBezTo>
                <a:cubicBezTo>
                  <a:pt x="10585" y="3097"/>
                  <a:pt x="10620" y="3085"/>
                  <a:pt x="10656" y="3061"/>
                </a:cubicBezTo>
                <a:lnTo>
                  <a:pt x="11430" y="2287"/>
                </a:lnTo>
                <a:cubicBezTo>
                  <a:pt x="11490" y="2227"/>
                  <a:pt x="11490" y="2096"/>
                  <a:pt x="11430" y="2037"/>
                </a:cubicBezTo>
                <a:lnTo>
                  <a:pt x="9430" y="49"/>
                </a:lnTo>
                <a:cubicBezTo>
                  <a:pt x="9406" y="13"/>
                  <a:pt x="9358" y="1"/>
                  <a:pt x="9311" y="1"/>
                </a:cubicBezTo>
                <a:cubicBezTo>
                  <a:pt x="9275" y="1"/>
                  <a:pt x="9227" y="25"/>
                  <a:pt x="9192" y="49"/>
                </a:cubicBezTo>
                <a:lnTo>
                  <a:pt x="8418" y="823"/>
                </a:lnTo>
                <a:cubicBezTo>
                  <a:pt x="8358" y="882"/>
                  <a:pt x="8358" y="1001"/>
                  <a:pt x="8418" y="1061"/>
                </a:cubicBezTo>
                <a:lnTo>
                  <a:pt x="8442" y="1073"/>
                </a:lnTo>
                <a:lnTo>
                  <a:pt x="8108" y="1406"/>
                </a:lnTo>
                <a:cubicBezTo>
                  <a:pt x="8096" y="1418"/>
                  <a:pt x="8084" y="1430"/>
                  <a:pt x="8049" y="1454"/>
                </a:cubicBezTo>
                <a:cubicBezTo>
                  <a:pt x="8037" y="1465"/>
                  <a:pt x="8001" y="1465"/>
                  <a:pt x="7977" y="1465"/>
                </a:cubicBezTo>
                <a:cubicBezTo>
                  <a:pt x="7751" y="1477"/>
                  <a:pt x="7549" y="1573"/>
                  <a:pt x="7382" y="1727"/>
                </a:cubicBezTo>
                <a:lnTo>
                  <a:pt x="7191" y="1930"/>
                </a:lnTo>
                <a:cubicBezTo>
                  <a:pt x="7132" y="1989"/>
                  <a:pt x="7132" y="2108"/>
                  <a:pt x="7191" y="2168"/>
                </a:cubicBezTo>
                <a:cubicBezTo>
                  <a:pt x="7215" y="2192"/>
                  <a:pt x="7263" y="2204"/>
                  <a:pt x="7310" y="2204"/>
                </a:cubicBezTo>
                <a:cubicBezTo>
                  <a:pt x="7346" y="2204"/>
                  <a:pt x="7394" y="2192"/>
                  <a:pt x="7418" y="2168"/>
                </a:cubicBezTo>
                <a:lnTo>
                  <a:pt x="7632" y="1954"/>
                </a:lnTo>
                <a:cubicBezTo>
                  <a:pt x="7739" y="1846"/>
                  <a:pt x="7870" y="1787"/>
                  <a:pt x="8001" y="1787"/>
                </a:cubicBezTo>
                <a:cubicBezTo>
                  <a:pt x="8061" y="1787"/>
                  <a:pt x="8132" y="1775"/>
                  <a:pt x="8180" y="1751"/>
                </a:cubicBezTo>
                <a:cubicBezTo>
                  <a:pt x="8239" y="1715"/>
                  <a:pt x="8287" y="1692"/>
                  <a:pt x="8346" y="1644"/>
                </a:cubicBezTo>
                <a:lnTo>
                  <a:pt x="8680" y="1311"/>
                </a:lnTo>
                <a:lnTo>
                  <a:pt x="10180" y="2823"/>
                </a:lnTo>
                <a:lnTo>
                  <a:pt x="10013" y="2978"/>
                </a:lnTo>
                <a:cubicBezTo>
                  <a:pt x="9966" y="3025"/>
                  <a:pt x="9942" y="3073"/>
                  <a:pt x="9894" y="3120"/>
                </a:cubicBezTo>
                <a:cubicBezTo>
                  <a:pt x="9727" y="3335"/>
                  <a:pt x="9656" y="3597"/>
                  <a:pt x="9668" y="3859"/>
                </a:cubicBezTo>
                <a:cubicBezTo>
                  <a:pt x="9704" y="4502"/>
                  <a:pt x="9775" y="5311"/>
                  <a:pt x="9882" y="5740"/>
                </a:cubicBezTo>
                <a:cubicBezTo>
                  <a:pt x="9870" y="5752"/>
                  <a:pt x="9823" y="5776"/>
                  <a:pt x="9787" y="5811"/>
                </a:cubicBezTo>
                <a:cubicBezTo>
                  <a:pt x="9766" y="5815"/>
                  <a:pt x="9745" y="5816"/>
                  <a:pt x="9725" y="5816"/>
                </a:cubicBezTo>
                <a:cubicBezTo>
                  <a:pt x="9601" y="5816"/>
                  <a:pt x="9477" y="5757"/>
                  <a:pt x="9406" y="5645"/>
                </a:cubicBezTo>
                <a:lnTo>
                  <a:pt x="9013" y="4692"/>
                </a:lnTo>
                <a:cubicBezTo>
                  <a:pt x="9001" y="4633"/>
                  <a:pt x="8942" y="4609"/>
                  <a:pt x="8894" y="4585"/>
                </a:cubicBezTo>
                <a:cubicBezTo>
                  <a:pt x="8880" y="4582"/>
                  <a:pt x="8866" y="4581"/>
                  <a:pt x="8852" y="4581"/>
                </a:cubicBezTo>
                <a:cubicBezTo>
                  <a:pt x="8808" y="4581"/>
                  <a:pt x="8769" y="4596"/>
                  <a:pt x="8751" y="4633"/>
                </a:cubicBezTo>
                <a:lnTo>
                  <a:pt x="7346" y="6026"/>
                </a:lnTo>
                <a:lnTo>
                  <a:pt x="7263" y="5895"/>
                </a:lnTo>
                <a:lnTo>
                  <a:pt x="7203" y="5835"/>
                </a:lnTo>
                <a:cubicBezTo>
                  <a:pt x="7156" y="5799"/>
                  <a:pt x="7108" y="5764"/>
                  <a:pt x="7072" y="5752"/>
                </a:cubicBezTo>
                <a:lnTo>
                  <a:pt x="7906" y="4918"/>
                </a:lnTo>
                <a:cubicBezTo>
                  <a:pt x="7965" y="4859"/>
                  <a:pt x="7965" y="4740"/>
                  <a:pt x="7906" y="4680"/>
                </a:cubicBezTo>
                <a:cubicBezTo>
                  <a:pt x="7876" y="4650"/>
                  <a:pt x="7831" y="4635"/>
                  <a:pt x="7787" y="4635"/>
                </a:cubicBezTo>
                <a:cubicBezTo>
                  <a:pt x="7742" y="4635"/>
                  <a:pt x="7697" y="4650"/>
                  <a:pt x="7668" y="4680"/>
                </a:cubicBezTo>
                <a:lnTo>
                  <a:pt x="6977" y="5359"/>
                </a:lnTo>
                <a:cubicBezTo>
                  <a:pt x="6953" y="5299"/>
                  <a:pt x="6918" y="5252"/>
                  <a:pt x="6870" y="5216"/>
                </a:cubicBezTo>
                <a:lnTo>
                  <a:pt x="6834" y="5168"/>
                </a:lnTo>
                <a:cubicBezTo>
                  <a:pt x="6787" y="5121"/>
                  <a:pt x="6739" y="5097"/>
                  <a:pt x="6679" y="5061"/>
                </a:cubicBezTo>
                <a:lnTo>
                  <a:pt x="7549" y="4204"/>
                </a:lnTo>
                <a:cubicBezTo>
                  <a:pt x="7608" y="4144"/>
                  <a:pt x="7608" y="4025"/>
                  <a:pt x="7549" y="3966"/>
                </a:cubicBezTo>
                <a:cubicBezTo>
                  <a:pt x="7519" y="3936"/>
                  <a:pt x="7474" y="3921"/>
                  <a:pt x="7430" y="3921"/>
                </a:cubicBezTo>
                <a:cubicBezTo>
                  <a:pt x="7385" y="3921"/>
                  <a:pt x="7340" y="3936"/>
                  <a:pt x="7310" y="3966"/>
                </a:cubicBezTo>
                <a:lnTo>
                  <a:pt x="6513" y="4752"/>
                </a:lnTo>
                <a:cubicBezTo>
                  <a:pt x="6489" y="4692"/>
                  <a:pt x="6453" y="4644"/>
                  <a:pt x="6418" y="4597"/>
                </a:cubicBezTo>
                <a:lnTo>
                  <a:pt x="6370" y="4561"/>
                </a:lnTo>
                <a:cubicBezTo>
                  <a:pt x="6322" y="4513"/>
                  <a:pt x="6275" y="4478"/>
                  <a:pt x="6215" y="4454"/>
                </a:cubicBezTo>
                <a:lnTo>
                  <a:pt x="6834" y="3847"/>
                </a:lnTo>
                <a:cubicBezTo>
                  <a:pt x="6894" y="3787"/>
                  <a:pt x="6894" y="3668"/>
                  <a:pt x="6834" y="3609"/>
                </a:cubicBezTo>
                <a:cubicBezTo>
                  <a:pt x="6804" y="3579"/>
                  <a:pt x="6760" y="3564"/>
                  <a:pt x="6715" y="3564"/>
                </a:cubicBezTo>
                <a:cubicBezTo>
                  <a:pt x="6671" y="3564"/>
                  <a:pt x="6626" y="3579"/>
                  <a:pt x="6596" y="3609"/>
                </a:cubicBezTo>
                <a:lnTo>
                  <a:pt x="6084" y="4109"/>
                </a:lnTo>
                <a:cubicBezTo>
                  <a:pt x="6060" y="4049"/>
                  <a:pt x="6025" y="3990"/>
                  <a:pt x="5977" y="3942"/>
                </a:cubicBezTo>
                <a:lnTo>
                  <a:pt x="5953" y="3918"/>
                </a:lnTo>
                <a:cubicBezTo>
                  <a:pt x="5906" y="3871"/>
                  <a:pt x="5846" y="3823"/>
                  <a:pt x="5786" y="3811"/>
                </a:cubicBezTo>
                <a:lnTo>
                  <a:pt x="6965" y="2632"/>
                </a:lnTo>
                <a:cubicBezTo>
                  <a:pt x="7025" y="2573"/>
                  <a:pt x="7025" y="2454"/>
                  <a:pt x="6965" y="2394"/>
                </a:cubicBezTo>
                <a:cubicBezTo>
                  <a:pt x="6935" y="2364"/>
                  <a:pt x="6891" y="2349"/>
                  <a:pt x="6846" y="2349"/>
                </a:cubicBezTo>
                <a:cubicBezTo>
                  <a:pt x="6801" y="2349"/>
                  <a:pt x="6757" y="2364"/>
                  <a:pt x="6727" y="2394"/>
                </a:cubicBezTo>
                <a:lnTo>
                  <a:pt x="5751" y="3370"/>
                </a:lnTo>
                <a:lnTo>
                  <a:pt x="5072" y="2680"/>
                </a:lnTo>
                <a:lnTo>
                  <a:pt x="5798" y="2382"/>
                </a:lnTo>
                <a:cubicBezTo>
                  <a:pt x="5798" y="2382"/>
                  <a:pt x="5810" y="2382"/>
                  <a:pt x="5810" y="2370"/>
                </a:cubicBezTo>
                <a:cubicBezTo>
                  <a:pt x="6096" y="2204"/>
                  <a:pt x="6227" y="1882"/>
                  <a:pt x="6144" y="1585"/>
                </a:cubicBezTo>
                <a:cubicBezTo>
                  <a:pt x="6144" y="1561"/>
                  <a:pt x="6132" y="1549"/>
                  <a:pt x="6132" y="1537"/>
                </a:cubicBezTo>
                <a:cubicBezTo>
                  <a:pt x="6049" y="1403"/>
                  <a:pt x="5914" y="1251"/>
                  <a:pt x="5778" y="1251"/>
                </a:cubicBezTo>
                <a:cubicBezTo>
                  <a:pt x="5757" y="1251"/>
                  <a:pt x="5736" y="1255"/>
                  <a:pt x="5715" y="1263"/>
                </a:cubicBezTo>
                <a:cubicBezTo>
                  <a:pt x="5429" y="1358"/>
                  <a:pt x="4774" y="1430"/>
                  <a:pt x="3870" y="1477"/>
                </a:cubicBezTo>
                <a:cubicBezTo>
                  <a:pt x="3855" y="1478"/>
                  <a:pt x="3840" y="1478"/>
                  <a:pt x="3825" y="1478"/>
                </a:cubicBezTo>
                <a:cubicBezTo>
                  <a:pt x="3603" y="1478"/>
                  <a:pt x="3395" y="1395"/>
                  <a:pt x="3239" y="1239"/>
                </a:cubicBezTo>
                <a:lnTo>
                  <a:pt x="3072" y="1073"/>
                </a:lnTo>
                <a:lnTo>
                  <a:pt x="3096" y="1061"/>
                </a:lnTo>
                <a:cubicBezTo>
                  <a:pt x="3155" y="1001"/>
                  <a:pt x="3155" y="882"/>
                  <a:pt x="3096" y="823"/>
                </a:cubicBezTo>
                <a:lnTo>
                  <a:pt x="2322" y="49"/>
                </a:lnTo>
                <a:cubicBezTo>
                  <a:pt x="2286" y="13"/>
                  <a:pt x="2238" y="1"/>
                  <a:pt x="22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8" name="Google Shape;358;p39"/>
          <p:cNvGrpSpPr/>
          <p:nvPr/>
        </p:nvGrpSpPr>
        <p:grpSpPr>
          <a:xfrm>
            <a:off x="352747" y="4510608"/>
            <a:ext cx="483595" cy="398783"/>
            <a:chOff x="3074027" y="1863834"/>
            <a:chExt cx="380604" cy="313854"/>
          </a:xfrm>
        </p:grpSpPr>
        <p:sp>
          <p:nvSpPr>
            <p:cNvPr id="359" name="Google Shape;359;p39"/>
            <p:cNvSpPr/>
            <p:nvPr/>
          </p:nvSpPr>
          <p:spPr>
            <a:xfrm>
              <a:off x="3130608" y="1864943"/>
              <a:ext cx="324023" cy="312745"/>
            </a:xfrm>
            <a:custGeom>
              <a:avLst/>
              <a:gdLst/>
              <a:ahLst/>
              <a:cxnLst/>
              <a:rect l="l" t="t" r="r" b="b"/>
              <a:pathLst>
                <a:path w="10228" h="9872" extrusionOk="0">
                  <a:moveTo>
                    <a:pt x="3918" y="5704"/>
                  </a:moveTo>
                  <a:cubicBezTo>
                    <a:pt x="3941" y="5752"/>
                    <a:pt x="3989" y="5811"/>
                    <a:pt x="4049" y="5847"/>
                  </a:cubicBezTo>
                  <a:cubicBezTo>
                    <a:pt x="4096" y="5895"/>
                    <a:pt x="4156" y="5942"/>
                    <a:pt x="4203" y="5990"/>
                  </a:cubicBezTo>
                  <a:lnTo>
                    <a:pt x="3430" y="6764"/>
                  </a:lnTo>
                  <a:lnTo>
                    <a:pt x="3144" y="6478"/>
                  </a:lnTo>
                  <a:lnTo>
                    <a:pt x="3918" y="5704"/>
                  </a:lnTo>
                  <a:close/>
                  <a:moveTo>
                    <a:pt x="6466" y="1"/>
                  </a:moveTo>
                  <a:cubicBezTo>
                    <a:pt x="5537" y="1"/>
                    <a:pt x="4692" y="358"/>
                    <a:pt x="4037" y="1001"/>
                  </a:cubicBezTo>
                  <a:cubicBezTo>
                    <a:pt x="3394" y="1644"/>
                    <a:pt x="3037" y="2501"/>
                    <a:pt x="3037" y="3430"/>
                  </a:cubicBezTo>
                  <a:cubicBezTo>
                    <a:pt x="3037" y="4156"/>
                    <a:pt x="3263" y="4859"/>
                    <a:pt x="3691" y="5430"/>
                  </a:cubicBezTo>
                  <a:lnTo>
                    <a:pt x="2894" y="6240"/>
                  </a:lnTo>
                  <a:lnTo>
                    <a:pt x="2846" y="6192"/>
                  </a:lnTo>
                  <a:cubicBezTo>
                    <a:pt x="2816" y="6162"/>
                    <a:pt x="2772" y="6148"/>
                    <a:pt x="2727" y="6148"/>
                  </a:cubicBezTo>
                  <a:cubicBezTo>
                    <a:pt x="2682" y="6148"/>
                    <a:pt x="2638" y="6162"/>
                    <a:pt x="2608" y="6192"/>
                  </a:cubicBezTo>
                  <a:lnTo>
                    <a:pt x="1501" y="7288"/>
                  </a:lnTo>
                  <a:cubicBezTo>
                    <a:pt x="1441" y="7347"/>
                    <a:pt x="1441" y="7466"/>
                    <a:pt x="1501" y="7538"/>
                  </a:cubicBezTo>
                  <a:cubicBezTo>
                    <a:pt x="1530" y="7561"/>
                    <a:pt x="1575" y="7573"/>
                    <a:pt x="1620" y="7573"/>
                  </a:cubicBezTo>
                  <a:cubicBezTo>
                    <a:pt x="1664" y="7573"/>
                    <a:pt x="1709" y="7561"/>
                    <a:pt x="1739" y="7538"/>
                  </a:cubicBezTo>
                  <a:lnTo>
                    <a:pt x="2727" y="6549"/>
                  </a:lnTo>
                  <a:lnTo>
                    <a:pt x="2775" y="6597"/>
                  </a:lnTo>
                  <a:lnTo>
                    <a:pt x="3287" y="7121"/>
                  </a:lnTo>
                  <a:lnTo>
                    <a:pt x="3334" y="7157"/>
                  </a:lnTo>
                  <a:lnTo>
                    <a:pt x="1048" y="9455"/>
                  </a:lnTo>
                  <a:lnTo>
                    <a:pt x="417" y="8824"/>
                  </a:lnTo>
                  <a:lnTo>
                    <a:pt x="1251" y="7990"/>
                  </a:lnTo>
                  <a:cubicBezTo>
                    <a:pt x="1310" y="7931"/>
                    <a:pt x="1310" y="7811"/>
                    <a:pt x="1251" y="7752"/>
                  </a:cubicBezTo>
                  <a:cubicBezTo>
                    <a:pt x="1221" y="7722"/>
                    <a:pt x="1176" y="7707"/>
                    <a:pt x="1132" y="7707"/>
                  </a:cubicBezTo>
                  <a:cubicBezTo>
                    <a:pt x="1087" y="7707"/>
                    <a:pt x="1042" y="7722"/>
                    <a:pt x="1013" y="7752"/>
                  </a:cubicBezTo>
                  <a:lnTo>
                    <a:pt x="48" y="8716"/>
                  </a:lnTo>
                  <a:cubicBezTo>
                    <a:pt x="12" y="8752"/>
                    <a:pt x="1" y="8800"/>
                    <a:pt x="1" y="8835"/>
                  </a:cubicBezTo>
                  <a:cubicBezTo>
                    <a:pt x="1" y="8883"/>
                    <a:pt x="12" y="8931"/>
                    <a:pt x="48" y="8954"/>
                  </a:cubicBezTo>
                  <a:lnTo>
                    <a:pt x="905" y="9824"/>
                  </a:lnTo>
                  <a:cubicBezTo>
                    <a:pt x="941" y="9847"/>
                    <a:pt x="989" y="9871"/>
                    <a:pt x="1024" y="9871"/>
                  </a:cubicBezTo>
                  <a:cubicBezTo>
                    <a:pt x="1072" y="9871"/>
                    <a:pt x="1120" y="9847"/>
                    <a:pt x="1144" y="9824"/>
                  </a:cubicBezTo>
                  <a:lnTo>
                    <a:pt x="3691" y="7276"/>
                  </a:lnTo>
                  <a:cubicBezTo>
                    <a:pt x="3727" y="7252"/>
                    <a:pt x="3739" y="7204"/>
                    <a:pt x="3739" y="7157"/>
                  </a:cubicBezTo>
                  <a:cubicBezTo>
                    <a:pt x="3739" y="7109"/>
                    <a:pt x="3715" y="7073"/>
                    <a:pt x="3691" y="7038"/>
                  </a:cubicBezTo>
                  <a:lnTo>
                    <a:pt x="3644" y="6990"/>
                  </a:lnTo>
                  <a:lnTo>
                    <a:pt x="4453" y="6192"/>
                  </a:lnTo>
                  <a:cubicBezTo>
                    <a:pt x="4942" y="6549"/>
                    <a:pt x="5537" y="6776"/>
                    <a:pt x="6144" y="6835"/>
                  </a:cubicBezTo>
                  <a:lnTo>
                    <a:pt x="6168" y="6835"/>
                  </a:lnTo>
                  <a:cubicBezTo>
                    <a:pt x="6251" y="6835"/>
                    <a:pt x="6323" y="6776"/>
                    <a:pt x="6323" y="6680"/>
                  </a:cubicBezTo>
                  <a:cubicBezTo>
                    <a:pt x="6347" y="6597"/>
                    <a:pt x="6263" y="6502"/>
                    <a:pt x="6180" y="6502"/>
                  </a:cubicBezTo>
                  <a:cubicBezTo>
                    <a:pt x="5465" y="6442"/>
                    <a:pt x="4799" y="6121"/>
                    <a:pt x="4287" y="5609"/>
                  </a:cubicBezTo>
                  <a:cubicBezTo>
                    <a:pt x="4192" y="5525"/>
                    <a:pt x="4120" y="5430"/>
                    <a:pt x="4049" y="5347"/>
                  </a:cubicBezTo>
                  <a:cubicBezTo>
                    <a:pt x="3620" y="4787"/>
                    <a:pt x="3382" y="4132"/>
                    <a:pt x="3382" y="3418"/>
                  </a:cubicBezTo>
                  <a:cubicBezTo>
                    <a:pt x="3382" y="2608"/>
                    <a:pt x="3703" y="1835"/>
                    <a:pt x="4287" y="1239"/>
                  </a:cubicBezTo>
                  <a:cubicBezTo>
                    <a:pt x="4870" y="656"/>
                    <a:pt x="5644" y="322"/>
                    <a:pt x="6478" y="322"/>
                  </a:cubicBezTo>
                  <a:cubicBezTo>
                    <a:pt x="7299" y="322"/>
                    <a:pt x="8073" y="656"/>
                    <a:pt x="8668" y="1239"/>
                  </a:cubicBezTo>
                  <a:cubicBezTo>
                    <a:pt x="9871" y="2442"/>
                    <a:pt x="9871" y="4394"/>
                    <a:pt x="8668" y="5597"/>
                  </a:cubicBezTo>
                  <a:cubicBezTo>
                    <a:pt x="8156" y="6097"/>
                    <a:pt x="7537" y="6395"/>
                    <a:pt x="6835" y="6478"/>
                  </a:cubicBezTo>
                  <a:cubicBezTo>
                    <a:pt x="6739" y="6490"/>
                    <a:pt x="6668" y="6561"/>
                    <a:pt x="6680" y="6668"/>
                  </a:cubicBezTo>
                  <a:cubicBezTo>
                    <a:pt x="6702" y="6757"/>
                    <a:pt x="6765" y="6825"/>
                    <a:pt x="6859" y="6825"/>
                  </a:cubicBezTo>
                  <a:cubicBezTo>
                    <a:pt x="6867" y="6825"/>
                    <a:pt x="6874" y="6824"/>
                    <a:pt x="6882" y="6823"/>
                  </a:cubicBezTo>
                  <a:cubicBezTo>
                    <a:pt x="7656" y="6728"/>
                    <a:pt x="8371" y="6383"/>
                    <a:pt x="8918" y="5835"/>
                  </a:cubicBezTo>
                  <a:cubicBezTo>
                    <a:pt x="10228" y="4513"/>
                    <a:pt x="10228" y="2335"/>
                    <a:pt x="8883" y="1001"/>
                  </a:cubicBezTo>
                  <a:cubicBezTo>
                    <a:pt x="8252" y="358"/>
                    <a:pt x="7382" y="1"/>
                    <a:pt x="64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9"/>
            <p:cNvSpPr/>
            <p:nvPr/>
          </p:nvSpPr>
          <p:spPr>
            <a:xfrm>
              <a:off x="3243008" y="1888734"/>
              <a:ext cx="185613" cy="169741"/>
            </a:xfrm>
            <a:custGeom>
              <a:avLst/>
              <a:gdLst/>
              <a:ahLst/>
              <a:cxnLst/>
              <a:rect l="l" t="t" r="r" b="b"/>
              <a:pathLst>
                <a:path w="5859" h="5358" extrusionOk="0">
                  <a:moveTo>
                    <a:pt x="2918" y="333"/>
                  </a:moveTo>
                  <a:cubicBezTo>
                    <a:pt x="3513" y="333"/>
                    <a:pt x="4108" y="560"/>
                    <a:pt x="4561" y="1024"/>
                  </a:cubicBezTo>
                  <a:cubicBezTo>
                    <a:pt x="5489" y="1929"/>
                    <a:pt x="5489" y="3417"/>
                    <a:pt x="4561" y="4322"/>
                  </a:cubicBezTo>
                  <a:cubicBezTo>
                    <a:pt x="4108" y="4780"/>
                    <a:pt x="3510" y="5010"/>
                    <a:pt x="2912" y="5010"/>
                  </a:cubicBezTo>
                  <a:cubicBezTo>
                    <a:pt x="2313" y="5010"/>
                    <a:pt x="1715" y="4780"/>
                    <a:pt x="1263" y="4322"/>
                  </a:cubicBezTo>
                  <a:cubicBezTo>
                    <a:pt x="346" y="3417"/>
                    <a:pt x="346" y="1929"/>
                    <a:pt x="1263" y="1024"/>
                  </a:cubicBezTo>
                  <a:cubicBezTo>
                    <a:pt x="1727" y="560"/>
                    <a:pt x="2322" y="333"/>
                    <a:pt x="2918" y="333"/>
                  </a:cubicBezTo>
                  <a:close/>
                  <a:moveTo>
                    <a:pt x="2930" y="0"/>
                  </a:moveTo>
                  <a:cubicBezTo>
                    <a:pt x="2245" y="0"/>
                    <a:pt x="1560" y="262"/>
                    <a:pt x="1036" y="786"/>
                  </a:cubicBezTo>
                  <a:cubicBezTo>
                    <a:pt x="1" y="1822"/>
                    <a:pt x="1" y="3524"/>
                    <a:pt x="1036" y="4560"/>
                  </a:cubicBezTo>
                  <a:cubicBezTo>
                    <a:pt x="1560" y="5084"/>
                    <a:pt x="2239" y="5358"/>
                    <a:pt x="2930" y="5358"/>
                  </a:cubicBezTo>
                  <a:cubicBezTo>
                    <a:pt x="3608" y="5358"/>
                    <a:pt x="4299" y="5084"/>
                    <a:pt x="4823" y="4560"/>
                  </a:cubicBezTo>
                  <a:cubicBezTo>
                    <a:pt x="5858" y="3524"/>
                    <a:pt x="5858" y="1822"/>
                    <a:pt x="4823" y="786"/>
                  </a:cubicBezTo>
                  <a:cubicBezTo>
                    <a:pt x="4299" y="262"/>
                    <a:pt x="3614" y="0"/>
                    <a:pt x="29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9"/>
            <p:cNvSpPr/>
            <p:nvPr/>
          </p:nvSpPr>
          <p:spPr>
            <a:xfrm>
              <a:off x="3074027" y="1863834"/>
              <a:ext cx="155802" cy="163342"/>
            </a:xfrm>
            <a:custGeom>
              <a:avLst/>
              <a:gdLst/>
              <a:ahLst/>
              <a:cxnLst/>
              <a:rect l="l" t="t" r="r" b="b"/>
              <a:pathLst>
                <a:path w="4918" h="5156" extrusionOk="0">
                  <a:moveTo>
                    <a:pt x="2370" y="0"/>
                  </a:moveTo>
                  <a:cubicBezTo>
                    <a:pt x="1917" y="24"/>
                    <a:pt x="1489" y="155"/>
                    <a:pt x="1120" y="405"/>
                  </a:cubicBezTo>
                  <a:cubicBezTo>
                    <a:pt x="596" y="750"/>
                    <a:pt x="239" y="1286"/>
                    <a:pt x="120" y="1893"/>
                  </a:cubicBezTo>
                  <a:cubicBezTo>
                    <a:pt x="1" y="2501"/>
                    <a:pt x="120" y="3132"/>
                    <a:pt x="477" y="3655"/>
                  </a:cubicBezTo>
                  <a:cubicBezTo>
                    <a:pt x="913" y="4319"/>
                    <a:pt x="1643" y="4696"/>
                    <a:pt x="2409" y="4696"/>
                  </a:cubicBezTo>
                  <a:cubicBezTo>
                    <a:pt x="2605" y="4696"/>
                    <a:pt x="2804" y="4671"/>
                    <a:pt x="3001" y="4620"/>
                  </a:cubicBezTo>
                  <a:lnTo>
                    <a:pt x="4108" y="5144"/>
                  </a:lnTo>
                  <a:cubicBezTo>
                    <a:pt x="4132" y="5156"/>
                    <a:pt x="4156" y="5156"/>
                    <a:pt x="4180" y="5156"/>
                  </a:cubicBezTo>
                  <a:cubicBezTo>
                    <a:pt x="4215" y="5156"/>
                    <a:pt x="4239" y="5144"/>
                    <a:pt x="4275" y="5120"/>
                  </a:cubicBezTo>
                  <a:cubicBezTo>
                    <a:pt x="4311" y="5096"/>
                    <a:pt x="4346" y="5037"/>
                    <a:pt x="4346" y="4977"/>
                  </a:cubicBezTo>
                  <a:lnTo>
                    <a:pt x="4287" y="3751"/>
                  </a:lnTo>
                  <a:cubicBezTo>
                    <a:pt x="4882" y="2989"/>
                    <a:pt x="4918" y="1893"/>
                    <a:pt x="4358" y="1084"/>
                  </a:cubicBezTo>
                  <a:cubicBezTo>
                    <a:pt x="4061" y="631"/>
                    <a:pt x="3608" y="286"/>
                    <a:pt x="3084" y="143"/>
                  </a:cubicBezTo>
                  <a:cubicBezTo>
                    <a:pt x="3065" y="136"/>
                    <a:pt x="3047" y="133"/>
                    <a:pt x="3029" y="133"/>
                  </a:cubicBezTo>
                  <a:cubicBezTo>
                    <a:pt x="2958" y="133"/>
                    <a:pt x="2899" y="186"/>
                    <a:pt x="2870" y="262"/>
                  </a:cubicBezTo>
                  <a:cubicBezTo>
                    <a:pt x="2846" y="346"/>
                    <a:pt x="2906" y="441"/>
                    <a:pt x="2989" y="465"/>
                  </a:cubicBezTo>
                  <a:cubicBezTo>
                    <a:pt x="3441" y="607"/>
                    <a:pt x="3822" y="881"/>
                    <a:pt x="4096" y="1274"/>
                  </a:cubicBezTo>
                  <a:cubicBezTo>
                    <a:pt x="4584" y="2001"/>
                    <a:pt x="4537" y="2941"/>
                    <a:pt x="4001" y="3620"/>
                  </a:cubicBezTo>
                  <a:cubicBezTo>
                    <a:pt x="3977" y="3655"/>
                    <a:pt x="3965" y="3703"/>
                    <a:pt x="3977" y="3739"/>
                  </a:cubicBezTo>
                  <a:lnTo>
                    <a:pt x="4013" y="4739"/>
                  </a:lnTo>
                  <a:lnTo>
                    <a:pt x="3108" y="4310"/>
                  </a:lnTo>
                  <a:cubicBezTo>
                    <a:pt x="3084" y="4298"/>
                    <a:pt x="3037" y="4298"/>
                    <a:pt x="2989" y="4298"/>
                  </a:cubicBezTo>
                  <a:cubicBezTo>
                    <a:pt x="2810" y="4346"/>
                    <a:pt x="2620" y="4370"/>
                    <a:pt x="2441" y="4370"/>
                  </a:cubicBezTo>
                  <a:cubicBezTo>
                    <a:pt x="1787" y="4370"/>
                    <a:pt x="1155" y="4036"/>
                    <a:pt x="774" y="3477"/>
                  </a:cubicBezTo>
                  <a:cubicBezTo>
                    <a:pt x="477" y="3024"/>
                    <a:pt x="370" y="2489"/>
                    <a:pt x="477" y="1965"/>
                  </a:cubicBezTo>
                  <a:cubicBezTo>
                    <a:pt x="584" y="1453"/>
                    <a:pt x="882" y="988"/>
                    <a:pt x="1322" y="691"/>
                  </a:cubicBezTo>
                  <a:cubicBezTo>
                    <a:pt x="1632" y="477"/>
                    <a:pt x="2013" y="357"/>
                    <a:pt x="2382" y="346"/>
                  </a:cubicBezTo>
                  <a:cubicBezTo>
                    <a:pt x="2465" y="346"/>
                    <a:pt x="2549" y="274"/>
                    <a:pt x="2549" y="167"/>
                  </a:cubicBezTo>
                  <a:cubicBezTo>
                    <a:pt x="2549" y="84"/>
                    <a:pt x="2465" y="0"/>
                    <a:pt x="2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9"/>
            <p:cNvSpPr/>
            <p:nvPr/>
          </p:nvSpPr>
          <p:spPr>
            <a:xfrm>
              <a:off x="3135518" y="1918133"/>
              <a:ext cx="28322" cy="54363"/>
            </a:xfrm>
            <a:custGeom>
              <a:avLst/>
              <a:gdLst/>
              <a:ahLst/>
              <a:cxnLst/>
              <a:rect l="l" t="t" r="r" b="b"/>
              <a:pathLst>
                <a:path w="894" h="1716" extrusionOk="0">
                  <a:moveTo>
                    <a:pt x="179" y="1"/>
                  </a:moveTo>
                  <a:cubicBezTo>
                    <a:pt x="84" y="1"/>
                    <a:pt x="12" y="84"/>
                    <a:pt x="12" y="167"/>
                  </a:cubicBezTo>
                  <a:cubicBezTo>
                    <a:pt x="12" y="263"/>
                    <a:pt x="84" y="334"/>
                    <a:pt x="179" y="334"/>
                  </a:cubicBezTo>
                  <a:lnTo>
                    <a:pt x="262" y="334"/>
                  </a:lnTo>
                  <a:lnTo>
                    <a:pt x="262" y="1394"/>
                  </a:lnTo>
                  <a:lnTo>
                    <a:pt x="155" y="1394"/>
                  </a:lnTo>
                  <a:cubicBezTo>
                    <a:pt x="72" y="1394"/>
                    <a:pt x="0" y="1465"/>
                    <a:pt x="0" y="1549"/>
                  </a:cubicBezTo>
                  <a:cubicBezTo>
                    <a:pt x="0" y="1644"/>
                    <a:pt x="72" y="1715"/>
                    <a:pt x="155" y="1715"/>
                  </a:cubicBezTo>
                  <a:lnTo>
                    <a:pt x="727" y="1715"/>
                  </a:lnTo>
                  <a:cubicBezTo>
                    <a:pt x="810" y="1715"/>
                    <a:pt x="893" y="1644"/>
                    <a:pt x="893" y="1549"/>
                  </a:cubicBezTo>
                  <a:cubicBezTo>
                    <a:pt x="893" y="1465"/>
                    <a:pt x="834" y="1394"/>
                    <a:pt x="727" y="1394"/>
                  </a:cubicBezTo>
                  <a:lnTo>
                    <a:pt x="608" y="1394"/>
                  </a:lnTo>
                  <a:lnTo>
                    <a:pt x="608" y="167"/>
                  </a:lnTo>
                  <a:cubicBezTo>
                    <a:pt x="608" y="84"/>
                    <a:pt x="536" y="1"/>
                    <a:pt x="4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9"/>
            <p:cNvSpPr/>
            <p:nvPr/>
          </p:nvSpPr>
          <p:spPr>
            <a:xfrm>
              <a:off x="3138908" y="1901153"/>
              <a:ext cx="16252" cy="16252"/>
            </a:xfrm>
            <a:custGeom>
              <a:avLst/>
              <a:gdLst/>
              <a:ahLst/>
              <a:cxnLst/>
              <a:rect l="l" t="t" r="r" b="b"/>
              <a:pathLst>
                <a:path w="513" h="513" extrusionOk="0">
                  <a:moveTo>
                    <a:pt x="262" y="1"/>
                  </a:moveTo>
                  <a:cubicBezTo>
                    <a:pt x="131" y="1"/>
                    <a:pt x="0" y="120"/>
                    <a:pt x="0" y="263"/>
                  </a:cubicBezTo>
                  <a:cubicBezTo>
                    <a:pt x="0" y="394"/>
                    <a:pt x="120" y="513"/>
                    <a:pt x="262" y="513"/>
                  </a:cubicBezTo>
                  <a:cubicBezTo>
                    <a:pt x="393" y="513"/>
                    <a:pt x="512" y="394"/>
                    <a:pt x="512" y="263"/>
                  </a:cubicBezTo>
                  <a:cubicBezTo>
                    <a:pt x="512" y="120"/>
                    <a:pt x="393" y="1"/>
                    <a:pt x="2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4" name="Google Shape;364;p39"/>
          <p:cNvGrpSpPr/>
          <p:nvPr/>
        </p:nvGrpSpPr>
        <p:grpSpPr>
          <a:xfrm>
            <a:off x="3325255" y="1838554"/>
            <a:ext cx="473725" cy="435273"/>
            <a:chOff x="1952836" y="2774422"/>
            <a:chExt cx="372835" cy="342573"/>
          </a:xfrm>
        </p:grpSpPr>
        <p:sp>
          <p:nvSpPr>
            <p:cNvPr id="365" name="Google Shape;365;p39"/>
            <p:cNvSpPr/>
            <p:nvPr/>
          </p:nvSpPr>
          <p:spPr>
            <a:xfrm>
              <a:off x="2076490" y="3057581"/>
              <a:ext cx="40869" cy="40869"/>
            </a:xfrm>
            <a:custGeom>
              <a:avLst/>
              <a:gdLst/>
              <a:ahLst/>
              <a:cxnLst/>
              <a:rect l="l" t="t" r="r" b="b"/>
              <a:pathLst>
                <a:path w="1287" h="1287" extrusionOk="0">
                  <a:moveTo>
                    <a:pt x="643" y="346"/>
                  </a:moveTo>
                  <a:cubicBezTo>
                    <a:pt x="810" y="346"/>
                    <a:pt x="941" y="477"/>
                    <a:pt x="941" y="644"/>
                  </a:cubicBezTo>
                  <a:cubicBezTo>
                    <a:pt x="941" y="811"/>
                    <a:pt x="810" y="941"/>
                    <a:pt x="643" y="941"/>
                  </a:cubicBezTo>
                  <a:cubicBezTo>
                    <a:pt x="476" y="941"/>
                    <a:pt x="345" y="811"/>
                    <a:pt x="345" y="644"/>
                  </a:cubicBezTo>
                  <a:cubicBezTo>
                    <a:pt x="345" y="477"/>
                    <a:pt x="476" y="346"/>
                    <a:pt x="643" y="346"/>
                  </a:cubicBezTo>
                  <a:close/>
                  <a:moveTo>
                    <a:pt x="643" y="1"/>
                  </a:moveTo>
                  <a:cubicBezTo>
                    <a:pt x="286" y="1"/>
                    <a:pt x="0" y="287"/>
                    <a:pt x="0" y="644"/>
                  </a:cubicBezTo>
                  <a:cubicBezTo>
                    <a:pt x="0" y="1001"/>
                    <a:pt x="286" y="1287"/>
                    <a:pt x="643" y="1287"/>
                  </a:cubicBezTo>
                  <a:cubicBezTo>
                    <a:pt x="1000" y="1287"/>
                    <a:pt x="1286" y="1001"/>
                    <a:pt x="1286" y="644"/>
                  </a:cubicBezTo>
                  <a:cubicBezTo>
                    <a:pt x="1286" y="287"/>
                    <a:pt x="1000"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9"/>
            <p:cNvSpPr/>
            <p:nvPr/>
          </p:nvSpPr>
          <p:spPr>
            <a:xfrm>
              <a:off x="2208432" y="3057581"/>
              <a:ext cx="40869" cy="40869"/>
            </a:xfrm>
            <a:custGeom>
              <a:avLst/>
              <a:gdLst/>
              <a:ahLst/>
              <a:cxnLst/>
              <a:rect l="l" t="t" r="r" b="b"/>
              <a:pathLst>
                <a:path w="1287" h="1287" extrusionOk="0">
                  <a:moveTo>
                    <a:pt x="643" y="346"/>
                  </a:moveTo>
                  <a:cubicBezTo>
                    <a:pt x="810" y="346"/>
                    <a:pt x="941" y="477"/>
                    <a:pt x="941" y="644"/>
                  </a:cubicBezTo>
                  <a:cubicBezTo>
                    <a:pt x="941" y="811"/>
                    <a:pt x="810" y="941"/>
                    <a:pt x="643" y="941"/>
                  </a:cubicBezTo>
                  <a:cubicBezTo>
                    <a:pt x="477" y="941"/>
                    <a:pt x="346" y="811"/>
                    <a:pt x="346" y="644"/>
                  </a:cubicBezTo>
                  <a:cubicBezTo>
                    <a:pt x="346" y="477"/>
                    <a:pt x="477" y="346"/>
                    <a:pt x="643" y="346"/>
                  </a:cubicBezTo>
                  <a:close/>
                  <a:moveTo>
                    <a:pt x="643" y="1"/>
                  </a:moveTo>
                  <a:cubicBezTo>
                    <a:pt x="286" y="1"/>
                    <a:pt x="0" y="287"/>
                    <a:pt x="0" y="644"/>
                  </a:cubicBezTo>
                  <a:cubicBezTo>
                    <a:pt x="0" y="1001"/>
                    <a:pt x="286" y="1287"/>
                    <a:pt x="643" y="1287"/>
                  </a:cubicBezTo>
                  <a:cubicBezTo>
                    <a:pt x="1001" y="1287"/>
                    <a:pt x="1286" y="1001"/>
                    <a:pt x="1286" y="644"/>
                  </a:cubicBezTo>
                  <a:cubicBezTo>
                    <a:pt x="1286" y="287"/>
                    <a:pt x="100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9"/>
            <p:cNvSpPr/>
            <p:nvPr/>
          </p:nvSpPr>
          <p:spPr>
            <a:xfrm>
              <a:off x="1952836" y="2774422"/>
              <a:ext cx="372835" cy="342573"/>
            </a:xfrm>
            <a:custGeom>
              <a:avLst/>
              <a:gdLst/>
              <a:ahLst/>
              <a:cxnLst/>
              <a:rect l="l" t="t" r="r" b="b"/>
              <a:pathLst>
                <a:path w="11741" h="10788" extrusionOk="0">
                  <a:moveTo>
                    <a:pt x="5382" y="1988"/>
                  </a:moveTo>
                  <a:lnTo>
                    <a:pt x="5382" y="3001"/>
                  </a:lnTo>
                  <a:lnTo>
                    <a:pt x="4359" y="3001"/>
                  </a:lnTo>
                  <a:lnTo>
                    <a:pt x="4359" y="1988"/>
                  </a:lnTo>
                  <a:close/>
                  <a:moveTo>
                    <a:pt x="6752" y="1988"/>
                  </a:moveTo>
                  <a:lnTo>
                    <a:pt x="6752" y="3001"/>
                  </a:lnTo>
                  <a:lnTo>
                    <a:pt x="5728" y="3001"/>
                  </a:lnTo>
                  <a:lnTo>
                    <a:pt x="5728" y="1988"/>
                  </a:lnTo>
                  <a:close/>
                  <a:moveTo>
                    <a:pt x="8121" y="1988"/>
                  </a:moveTo>
                  <a:lnTo>
                    <a:pt x="8121" y="3001"/>
                  </a:lnTo>
                  <a:lnTo>
                    <a:pt x="7097" y="3001"/>
                  </a:lnTo>
                  <a:lnTo>
                    <a:pt x="7097" y="1988"/>
                  </a:lnTo>
                  <a:close/>
                  <a:moveTo>
                    <a:pt x="9490" y="1988"/>
                  </a:moveTo>
                  <a:lnTo>
                    <a:pt x="9490" y="3001"/>
                  </a:lnTo>
                  <a:lnTo>
                    <a:pt x="8466" y="3001"/>
                  </a:lnTo>
                  <a:lnTo>
                    <a:pt x="8466" y="1988"/>
                  </a:lnTo>
                  <a:close/>
                  <a:moveTo>
                    <a:pt x="10324" y="1988"/>
                  </a:moveTo>
                  <a:lnTo>
                    <a:pt x="10085" y="3001"/>
                  </a:lnTo>
                  <a:lnTo>
                    <a:pt x="9847" y="3001"/>
                  </a:lnTo>
                  <a:lnTo>
                    <a:pt x="9847" y="1988"/>
                  </a:lnTo>
                  <a:close/>
                  <a:moveTo>
                    <a:pt x="4001" y="2000"/>
                  </a:moveTo>
                  <a:lnTo>
                    <a:pt x="4001" y="3012"/>
                  </a:lnTo>
                  <a:lnTo>
                    <a:pt x="3311" y="3012"/>
                  </a:lnTo>
                  <a:lnTo>
                    <a:pt x="2965" y="2000"/>
                  </a:lnTo>
                  <a:close/>
                  <a:moveTo>
                    <a:pt x="10014" y="3334"/>
                  </a:moveTo>
                  <a:lnTo>
                    <a:pt x="9847" y="4048"/>
                  </a:lnTo>
                  <a:lnTo>
                    <a:pt x="9847" y="3334"/>
                  </a:lnTo>
                  <a:close/>
                  <a:moveTo>
                    <a:pt x="4013" y="3334"/>
                  </a:moveTo>
                  <a:lnTo>
                    <a:pt x="4013" y="4370"/>
                  </a:lnTo>
                  <a:lnTo>
                    <a:pt x="3823" y="4370"/>
                  </a:lnTo>
                  <a:lnTo>
                    <a:pt x="3454" y="3334"/>
                  </a:lnTo>
                  <a:close/>
                  <a:moveTo>
                    <a:pt x="5371" y="3334"/>
                  </a:moveTo>
                  <a:lnTo>
                    <a:pt x="5371" y="4370"/>
                  </a:lnTo>
                  <a:lnTo>
                    <a:pt x="4347" y="4370"/>
                  </a:lnTo>
                  <a:lnTo>
                    <a:pt x="4347" y="3334"/>
                  </a:lnTo>
                  <a:close/>
                  <a:moveTo>
                    <a:pt x="6752" y="3334"/>
                  </a:moveTo>
                  <a:lnTo>
                    <a:pt x="6752" y="4370"/>
                  </a:lnTo>
                  <a:lnTo>
                    <a:pt x="5728" y="4370"/>
                  </a:lnTo>
                  <a:lnTo>
                    <a:pt x="5728" y="3334"/>
                  </a:lnTo>
                  <a:close/>
                  <a:moveTo>
                    <a:pt x="8121" y="3358"/>
                  </a:moveTo>
                  <a:lnTo>
                    <a:pt x="8121" y="4382"/>
                  </a:lnTo>
                  <a:lnTo>
                    <a:pt x="7097" y="4382"/>
                  </a:lnTo>
                  <a:lnTo>
                    <a:pt x="7097" y="3358"/>
                  </a:lnTo>
                  <a:close/>
                  <a:moveTo>
                    <a:pt x="9514" y="3358"/>
                  </a:moveTo>
                  <a:lnTo>
                    <a:pt x="9514" y="4382"/>
                  </a:lnTo>
                  <a:lnTo>
                    <a:pt x="8478" y="4382"/>
                  </a:lnTo>
                  <a:lnTo>
                    <a:pt x="8478" y="3358"/>
                  </a:lnTo>
                  <a:close/>
                  <a:moveTo>
                    <a:pt x="4001" y="4727"/>
                  </a:moveTo>
                  <a:lnTo>
                    <a:pt x="4001" y="4941"/>
                  </a:lnTo>
                  <a:lnTo>
                    <a:pt x="3930" y="4727"/>
                  </a:lnTo>
                  <a:close/>
                  <a:moveTo>
                    <a:pt x="5371" y="4715"/>
                  </a:moveTo>
                  <a:lnTo>
                    <a:pt x="5371" y="5525"/>
                  </a:lnTo>
                  <a:cubicBezTo>
                    <a:pt x="5297" y="5521"/>
                    <a:pt x="5230" y="5520"/>
                    <a:pt x="5167" y="5520"/>
                  </a:cubicBezTo>
                  <a:cubicBezTo>
                    <a:pt x="5049" y="5520"/>
                    <a:pt x="4947" y="5524"/>
                    <a:pt x="4854" y="5524"/>
                  </a:cubicBezTo>
                  <a:cubicBezTo>
                    <a:pt x="4666" y="5524"/>
                    <a:pt x="4516" y="5507"/>
                    <a:pt x="4347" y="5406"/>
                  </a:cubicBezTo>
                  <a:lnTo>
                    <a:pt x="4347" y="4715"/>
                  </a:lnTo>
                  <a:close/>
                  <a:moveTo>
                    <a:pt x="6752" y="4727"/>
                  </a:moveTo>
                  <a:lnTo>
                    <a:pt x="6752" y="5525"/>
                  </a:lnTo>
                  <a:lnTo>
                    <a:pt x="5728" y="5525"/>
                  </a:lnTo>
                  <a:lnTo>
                    <a:pt x="5728" y="4727"/>
                  </a:lnTo>
                  <a:close/>
                  <a:moveTo>
                    <a:pt x="8121" y="4727"/>
                  </a:moveTo>
                  <a:lnTo>
                    <a:pt x="8121" y="5525"/>
                  </a:lnTo>
                  <a:lnTo>
                    <a:pt x="7097" y="5525"/>
                  </a:lnTo>
                  <a:lnTo>
                    <a:pt x="7097" y="4727"/>
                  </a:lnTo>
                  <a:close/>
                  <a:moveTo>
                    <a:pt x="9490" y="4727"/>
                  </a:moveTo>
                  <a:lnTo>
                    <a:pt x="9490" y="5525"/>
                  </a:lnTo>
                  <a:lnTo>
                    <a:pt x="8466" y="5525"/>
                  </a:lnTo>
                  <a:lnTo>
                    <a:pt x="8466" y="4727"/>
                  </a:lnTo>
                  <a:close/>
                  <a:moveTo>
                    <a:pt x="4537" y="8680"/>
                  </a:moveTo>
                  <a:cubicBezTo>
                    <a:pt x="5025" y="8680"/>
                    <a:pt x="5418" y="9085"/>
                    <a:pt x="5418" y="9561"/>
                  </a:cubicBezTo>
                  <a:cubicBezTo>
                    <a:pt x="5418" y="10037"/>
                    <a:pt x="5025" y="10442"/>
                    <a:pt x="4537" y="10442"/>
                  </a:cubicBezTo>
                  <a:cubicBezTo>
                    <a:pt x="4049" y="10442"/>
                    <a:pt x="3656" y="10049"/>
                    <a:pt x="3656" y="9561"/>
                  </a:cubicBezTo>
                  <a:cubicBezTo>
                    <a:pt x="3656" y="9085"/>
                    <a:pt x="4049" y="8680"/>
                    <a:pt x="4537" y="8680"/>
                  </a:cubicBezTo>
                  <a:close/>
                  <a:moveTo>
                    <a:pt x="8692" y="8680"/>
                  </a:moveTo>
                  <a:cubicBezTo>
                    <a:pt x="9181" y="8680"/>
                    <a:pt x="9573" y="9085"/>
                    <a:pt x="9573" y="9561"/>
                  </a:cubicBezTo>
                  <a:cubicBezTo>
                    <a:pt x="9573" y="10037"/>
                    <a:pt x="9181" y="10442"/>
                    <a:pt x="8692" y="10442"/>
                  </a:cubicBezTo>
                  <a:cubicBezTo>
                    <a:pt x="8204" y="10442"/>
                    <a:pt x="7811" y="10049"/>
                    <a:pt x="7811" y="9561"/>
                  </a:cubicBezTo>
                  <a:cubicBezTo>
                    <a:pt x="7811" y="9085"/>
                    <a:pt x="8204" y="8680"/>
                    <a:pt x="8692" y="8680"/>
                  </a:cubicBezTo>
                  <a:close/>
                  <a:moveTo>
                    <a:pt x="620" y="0"/>
                  </a:moveTo>
                  <a:cubicBezTo>
                    <a:pt x="287" y="0"/>
                    <a:pt x="1" y="286"/>
                    <a:pt x="1" y="631"/>
                  </a:cubicBezTo>
                  <a:cubicBezTo>
                    <a:pt x="1" y="976"/>
                    <a:pt x="287" y="1250"/>
                    <a:pt x="620" y="1250"/>
                  </a:cubicBezTo>
                  <a:lnTo>
                    <a:pt x="1394" y="1250"/>
                  </a:lnTo>
                  <a:lnTo>
                    <a:pt x="2346" y="3965"/>
                  </a:lnTo>
                  <a:cubicBezTo>
                    <a:pt x="2374" y="4029"/>
                    <a:pt x="2444" y="4072"/>
                    <a:pt x="2513" y="4072"/>
                  </a:cubicBezTo>
                  <a:cubicBezTo>
                    <a:pt x="2533" y="4072"/>
                    <a:pt x="2553" y="4068"/>
                    <a:pt x="2573" y="4060"/>
                  </a:cubicBezTo>
                  <a:cubicBezTo>
                    <a:pt x="2668" y="4036"/>
                    <a:pt x="2704" y="3929"/>
                    <a:pt x="2680" y="3846"/>
                  </a:cubicBezTo>
                  <a:cubicBezTo>
                    <a:pt x="1739" y="1191"/>
                    <a:pt x="1692" y="1072"/>
                    <a:pt x="1692" y="1072"/>
                  </a:cubicBezTo>
                  <a:cubicBezTo>
                    <a:pt x="1656" y="965"/>
                    <a:pt x="1561" y="905"/>
                    <a:pt x="1441" y="905"/>
                  </a:cubicBezTo>
                  <a:lnTo>
                    <a:pt x="620" y="905"/>
                  </a:lnTo>
                  <a:cubicBezTo>
                    <a:pt x="465" y="905"/>
                    <a:pt x="346" y="774"/>
                    <a:pt x="346" y="631"/>
                  </a:cubicBezTo>
                  <a:cubicBezTo>
                    <a:pt x="346" y="464"/>
                    <a:pt x="477" y="345"/>
                    <a:pt x="620" y="345"/>
                  </a:cubicBezTo>
                  <a:lnTo>
                    <a:pt x="1441" y="345"/>
                  </a:lnTo>
                  <a:cubicBezTo>
                    <a:pt x="1787" y="345"/>
                    <a:pt x="2084" y="536"/>
                    <a:pt x="2215" y="845"/>
                  </a:cubicBezTo>
                  <a:cubicBezTo>
                    <a:pt x="2418" y="1429"/>
                    <a:pt x="3585" y="4703"/>
                    <a:pt x="3751" y="5191"/>
                  </a:cubicBezTo>
                  <a:cubicBezTo>
                    <a:pt x="3870" y="5548"/>
                    <a:pt x="4287" y="5882"/>
                    <a:pt x="4775" y="5882"/>
                  </a:cubicBezTo>
                  <a:lnTo>
                    <a:pt x="10978" y="5882"/>
                  </a:lnTo>
                  <a:cubicBezTo>
                    <a:pt x="11145" y="5882"/>
                    <a:pt x="11264" y="6013"/>
                    <a:pt x="11264" y="6168"/>
                  </a:cubicBezTo>
                  <a:cubicBezTo>
                    <a:pt x="11264" y="6322"/>
                    <a:pt x="11133" y="6441"/>
                    <a:pt x="10978" y="6441"/>
                  </a:cubicBezTo>
                  <a:lnTo>
                    <a:pt x="4775" y="6441"/>
                  </a:lnTo>
                  <a:cubicBezTo>
                    <a:pt x="4108" y="6441"/>
                    <a:pt x="3489" y="6049"/>
                    <a:pt x="3227" y="5417"/>
                  </a:cubicBezTo>
                  <a:lnTo>
                    <a:pt x="2882" y="4453"/>
                  </a:lnTo>
                  <a:cubicBezTo>
                    <a:pt x="2863" y="4377"/>
                    <a:pt x="2791" y="4339"/>
                    <a:pt x="2720" y="4339"/>
                  </a:cubicBezTo>
                  <a:cubicBezTo>
                    <a:pt x="2702" y="4339"/>
                    <a:pt x="2684" y="4341"/>
                    <a:pt x="2668" y="4346"/>
                  </a:cubicBezTo>
                  <a:cubicBezTo>
                    <a:pt x="2573" y="4382"/>
                    <a:pt x="2525" y="4477"/>
                    <a:pt x="2561" y="4572"/>
                  </a:cubicBezTo>
                  <a:cubicBezTo>
                    <a:pt x="2846" y="5275"/>
                    <a:pt x="2846" y="5596"/>
                    <a:pt x="3180" y="6013"/>
                  </a:cubicBezTo>
                  <a:lnTo>
                    <a:pt x="2799" y="6560"/>
                  </a:lnTo>
                  <a:cubicBezTo>
                    <a:pt x="2215" y="7394"/>
                    <a:pt x="2715" y="8549"/>
                    <a:pt x="3716" y="8680"/>
                  </a:cubicBezTo>
                  <a:cubicBezTo>
                    <a:pt x="2918" y="9418"/>
                    <a:pt x="3442" y="10787"/>
                    <a:pt x="4549" y="10787"/>
                  </a:cubicBezTo>
                  <a:cubicBezTo>
                    <a:pt x="5656" y="10787"/>
                    <a:pt x="6168" y="9454"/>
                    <a:pt x="5394" y="8692"/>
                  </a:cubicBezTo>
                  <a:lnTo>
                    <a:pt x="7871" y="8692"/>
                  </a:lnTo>
                  <a:cubicBezTo>
                    <a:pt x="7085" y="9454"/>
                    <a:pt x="7621" y="10787"/>
                    <a:pt x="8716" y="10787"/>
                  </a:cubicBezTo>
                  <a:cubicBezTo>
                    <a:pt x="9823" y="10787"/>
                    <a:pt x="10335" y="9454"/>
                    <a:pt x="9562" y="8692"/>
                  </a:cubicBezTo>
                  <a:lnTo>
                    <a:pt x="9788" y="8692"/>
                  </a:lnTo>
                  <a:cubicBezTo>
                    <a:pt x="10133" y="8692"/>
                    <a:pt x="10419" y="8406"/>
                    <a:pt x="10419" y="8073"/>
                  </a:cubicBezTo>
                  <a:cubicBezTo>
                    <a:pt x="10419" y="7727"/>
                    <a:pt x="10133" y="7442"/>
                    <a:pt x="9788" y="7442"/>
                  </a:cubicBezTo>
                  <a:lnTo>
                    <a:pt x="8228" y="7442"/>
                  </a:lnTo>
                  <a:cubicBezTo>
                    <a:pt x="8133" y="7442"/>
                    <a:pt x="8061" y="7513"/>
                    <a:pt x="8061" y="7608"/>
                  </a:cubicBezTo>
                  <a:cubicBezTo>
                    <a:pt x="8061" y="7692"/>
                    <a:pt x="8133" y="7775"/>
                    <a:pt x="8228" y="7775"/>
                  </a:cubicBezTo>
                  <a:lnTo>
                    <a:pt x="9788" y="7775"/>
                  </a:lnTo>
                  <a:cubicBezTo>
                    <a:pt x="9954" y="7775"/>
                    <a:pt x="10074" y="7906"/>
                    <a:pt x="10074" y="8049"/>
                  </a:cubicBezTo>
                  <a:cubicBezTo>
                    <a:pt x="10074" y="8215"/>
                    <a:pt x="9943" y="8335"/>
                    <a:pt x="9788" y="8335"/>
                  </a:cubicBezTo>
                  <a:lnTo>
                    <a:pt x="3930" y="8335"/>
                  </a:lnTo>
                  <a:cubicBezTo>
                    <a:pt x="3108" y="8335"/>
                    <a:pt x="2620" y="7418"/>
                    <a:pt x="3096" y="6739"/>
                  </a:cubicBezTo>
                  <a:lnTo>
                    <a:pt x="3442" y="6251"/>
                  </a:lnTo>
                  <a:cubicBezTo>
                    <a:pt x="3573" y="6382"/>
                    <a:pt x="3739" y="6489"/>
                    <a:pt x="3906" y="6560"/>
                  </a:cubicBezTo>
                  <a:lnTo>
                    <a:pt x="3573" y="7072"/>
                  </a:lnTo>
                  <a:cubicBezTo>
                    <a:pt x="3358" y="7370"/>
                    <a:pt x="3573" y="7775"/>
                    <a:pt x="3942" y="7775"/>
                  </a:cubicBezTo>
                  <a:lnTo>
                    <a:pt x="7609" y="7775"/>
                  </a:lnTo>
                  <a:cubicBezTo>
                    <a:pt x="7692" y="7775"/>
                    <a:pt x="7764" y="7692"/>
                    <a:pt x="7764" y="7608"/>
                  </a:cubicBezTo>
                  <a:cubicBezTo>
                    <a:pt x="7764" y="7513"/>
                    <a:pt x="7692" y="7442"/>
                    <a:pt x="7609" y="7442"/>
                  </a:cubicBezTo>
                  <a:lnTo>
                    <a:pt x="3942" y="7442"/>
                  </a:lnTo>
                  <a:cubicBezTo>
                    <a:pt x="3847" y="7442"/>
                    <a:pt x="3811" y="7334"/>
                    <a:pt x="3847" y="7263"/>
                  </a:cubicBezTo>
                  <a:lnTo>
                    <a:pt x="4251" y="6703"/>
                  </a:lnTo>
                  <a:cubicBezTo>
                    <a:pt x="4465" y="6762"/>
                    <a:pt x="4535" y="6775"/>
                    <a:pt x="5134" y="6775"/>
                  </a:cubicBezTo>
                  <a:cubicBezTo>
                    <a:pt x="5630" y="6775"/>
                    <a:pt x="6490" y="6766"/>
                    <a:pt x="8097" y="6766"/>
                  </a:cubicBezTo>
                  <a:cubicBezTo>
                    <a:pt x="8881" y="6766"/>
                    <a:pt x="9842" y="6768"/>
                    <a:pt x="11026" y="6775"/>
                  </a:cubicBezTo>
                  <a:cubicBezTo>
                    <a:pt x="11371" y="6775"/>
                    <a:pt x="11645" y="6489"/>
                    <a:pt x="11645" y="6144"/>
                  </a:cubicBezTo>
                  <a:cubicBezTo>
                    <a:pt x="11598" y="5810"/>
                    <a:pt x="11312" y="5525"/>
                    <a:pt x="10966" y="5525"/>
                  </a:cubicBezTo>
                  <a:lnTo>
                    <a:pt x="10788" y="5525"/>
                  </a:lnTo>
                  <a:lnTo>
                    <a:pt x="11598" y="2048"/>
                  </a:lnTo>
                  <a:cubicBezTo>
                    <a:pt x="11740" y="1393"/>
                    <a:pt x="11252" y="762"/>
                    <a:pt x="10562" y="762"/>
                  </a:cubicBezTo>
                  <a:lnTo>
                    <a:pt x="7252" y="762"/>
                  </a:lnTo>
                  <a:cubicBezTo>
                    <a:pt x="7156" y="762"/>
                    <a:pt x="7085" y="834"/>
                    <a:pt x="7085" y="929"/>
                  </a:cubicBezTo>
                  <a:cubicBezTo>
                    <a:pt x="7085" y="1012"/>
                    <a:pt x="7156" y="1096"/>
                    <a:pt x="7252" y="1096"/>
                  </a:cubicBezTo>
                  <a:lnTo>
                    <a:pt x="10562" y="1096"/>
                  </a:lnTo>
                  <a:cubicBezTo>
                    <a:pt x="11026" y="1096"/>
                    <a:pt x="11359" y="1524"/>
                    <a:pt x="11252" y="1953"/>
                  </a:cubicBezTo>
                  <a:lnTo>
                    <a:pt x="10431" y="5525"/>
                  </a:lnTo>
                  <a:lnTo>
                    <a:pt x="9847" y="5525"/>
                  </a:lnTo>
                  <a:cubicBezTo>
                    <a:pt x="9943" y="5144"/>
                    <a:pt x="10585" y="2369"/>
                    <a:pt x="10705" y="1869"/>
                  </a:cubicBezTo>
                  <a:cubicBezTo>
                    <a:pt x="10728" y="1762"/>
                    <a:pt x="10645" y="1655"/>
                    <a:pt x="10538" y="1655"/>
                  </a:cubicBezTo>
                  <a:lnTo>
                    <a:pt x="2858" y="1655"/>
                  </a:lnTo>
                  <a:lnTo>
                    <a:pt x="2668" y="1096"/>
                  </a:lnTo>
                  <a:lnTo>
                    <a:pt x="6621" y="1096"/>
                  </a:lnTo>
                  <a:cubicBezTo>
                    <a:pt x="6716" y="1096"/>
                    <a:pt x="6787" y="1012"/>
                    <a:pt x="6787" y="929"/>
                  </a:cubicBezTo>
                  <a:cubicBezTo>
                    <a:pt x="6787" y="834"/>
                    <a:pt x="6716" y="762"/>
                    <a:pt x="6621" y="762"/>
                  </a:cubicBezTo>
                  <a:lnTo>
                    <a:pt x="2549" y="762"/>
                  </a:lnTo>
                  <a:cubicBezTo>
                    <a:pt x="2394" y="334"/>
                    <a:pt x="1965" y="0"/>
                    <a:pt x="14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4" name="Google Shape;384;p39"/>
          <p:cNvSpPr/>
          <p:nvPr/>
        </p:nvSpPr>
        <p:spPr>
          <a:xfrm>
            <a:off x="2206574" y="2454509"/>
            <a:ext cx="436663" cy="437580"/>
          </a:xfrm>
          <a:custGeom>
            <a:avLst/>
            <a:gdLst/>
            <a:ahLst/>
            <a:cxnLst/>
            <a:rect l="l" t="t" r="r" b="b"/>
            <a:pathLst>
              <a:path w="11419" h="11443" extrusionOk="0">
                <a:moveTo>
                  <a:pt x="4644" y="3560"/>
                </a:moveTo>
                <a:lnTo>
                  <a:pt x="4727" y="3655"/>
                </a:lnTo>
                <a:lnTo>
                  <a:pt x="4132" y="4263"/>
                </a:lnTo>
                <a:cubicBezTo>
                  <a:pt x="3989" y="4084"/>
                  <a:pt x="3965" y="3834"/>
                  <a:pt x="4108" y="3655"/>
                </a:cubicBezTo>
                <a:lnTo>
                  <a:pt x="4120" y="3655"/>
                </a:lnTo>
                <a:cubicBezTo>
                  <a:pt x="4298" y="3655"/>
                  <a:pt x="4465" y="3620"/>
                  <a:pt x="4644" y="3560"/>
                </a:cubicBezTo>
                <a:close/>
                <a:moveTo>
                  <a:pt x="8751" y="5739"/>
                </a:moveTo>
                <a:lnTo>
                  <a:pt x="8918" y="5906"/>
                </a:lnTo>
                <a:cubicBezTo>
                  <a:pt x="8944" y="5932"/>
                  <a:pt x="8994" y="5951"/>
                  <a:pt x="9043" y="5951"/>
                </a:cubicBezTo>
                <a:cubicBezTo>
                  <a:pt x="9061" y="5951"/>
                  <a:pt x="9080" y="5948"/>
                  <a:pt x="9097" y="5941"/>
                </a:cubicBezTo>
                <a:cubicBezTo>
                  <a:pt x="9275" y="5894"/>
                  <a:pt x="9430" y="5858"/>
                  <a:pt x="9597" y="5846"/>
                </a:cubicBezTo>
                <a:lnTo>
                  <a:pt x="9704" y="5858"/>
                </a:lnTo>
                <a:cubicBezTo>
                  <a:pt x="10478" y="5918"/>
                  <a:pt x="11073" y="6561"/>
                  <a:pt x="11073" y="7335"/>
                </a:cubicBezTo>
                <a:cubicBezTo>
                  <a:pt x="11085" y="7454"/>
                  <a:pt x="11073" y="7585"/>
                  <a:pt x="11025" y="7716"/>
                </a:cubicBezTo>
                <a:lnTo>
                  <a:pt x="10121" y="6811"/>
                </a:lnTo>
                <a:cubicBezTo>
                  <a:pt x="10061" y="6739"/>
                  <a:pt x="9966" y="6692"/>
                  <a:pt x="9870" y="6644"/>
                </a:cubicBezTo>
                <a:cubicBezTo>
                  <a:pt x="9787" y="6620"/>
                  <a:pt x="9704" y="6608"/>
                  <a:pt x="9609" y="6608"/>
                </a:cubicBezTo>
                <a:cubicBezTo>
                  <a:pt x="9418" y="6608"/>
                  <a:pt x="9239" y="6680"/>
                  <a:pt x="9108" y="6811"/>
                </a:cubicBezTo>
                <a:cubicBezTo>
                  <a:pt x="8918" y="7001"/>
                  <a:pt x="8858" y="7299"/>
                  <a:pt x="8942" y="7573"/>
                </a:cubicBezTo>
                <a:cubicBezTo>
                  <a:pt x="8978" y="7680"/>
                  <a:pt x="9037" y="7763"/>
                  <a:pt x="9108" y="7823"/>
                </a:cubicBezTo>
                <a:lnTo>
                  <a:pt x="10013" y="8728"/>
                </a:lnTo>
                <a:cubicBezTo>
                  <a:pt x="9882" y="8775"/>
                  <a:pt x="9751" y="8787"/>
                  <a:pt x="9609" y="8787"/>
                </a:cubicBezTo>
                <a:cubicBezTo>
                  <a:pt x="8835" y="8787"/>
                  <a:pt x="8204" y="8180"/>
                  <a:pt x="8156" y="7418"/>
                </a:cubicBezTo>
                <a:lnTo>
                  <a:pt x="8144" y="7323"/>
                </a:lnTo>
                <a:cubicBezTo>
                  <a:pt x="8144" y="7156"/>
                  <a:pt x="8168" y="6977"/>
                  <a:pt x="8227" y="6811"/>
                </a:cubicBezTo>
                <a:cubicBezTo>
                  <a:pt x="8263" y="6751"/>
                  <a:pt x="8239" y="6680"/>
                  <a:pt x="8180" y="6632"/>
                </a:cubicBezTo>
                <a:lnTo>
                  <a:pt x="8025" y="6465"/>
                </a:lnTo>
                <a:lnTo>
                  <a:pt x="8751" y="5739"/>
                </a:lnTo>
                <a:close/>
                <a:moveTo>
                  <a:pt x="2393" y="6537"/>
                </a:moveTo>
                <a:lnTo>
                  <a:pt x="2751" y="6894"/>
                </a:lnTo>
                <a:lnTo>
                  <a:pt x="4632" y="8775"/>
                </a:lnTo>
                <a:lnTo>
                  <a:pt x="4894" y="9037"/>
                </a:lnTo>
                <a:lnTo>
                  <a:pt x="4358" y="9573"/>
                </a:lnTo>
                <a:lnTo>
                  <a:pt x="1858" y="7084"/>
                </a:lnTo>
                <a:lnTo>
                  <a:pt x="2393" y="6537"/>
                </a:lnTo>
                <a:close/>
                <a:moveTo>
                  <a:pt x="4155" y="0"/>
                </a:moveTo>
                <a:cubicBezTo>
                  <a:pt x="3882" y="0"/>
                  <a:pt x="3632" y="60"/>
                  <a:pt x="3382" y="179"/>
                </a:cubicBezTo>
                <a:cubicBezTo>
                  <a:pt x="3334" y="203"/>
                  <a:pt x="3286" y="250"/>
                  <a:pt x="3286" y="298"/>
                </a:cubicBezTo>
                <a:cubicBezTo>
                  <a:pt x="3274" y="357"/>
                  <a:pt x="3298" y="393"/>
                  <a:pt x="3334" y="441"/>
                </a:cubicBezTo>
                <a:lnTo>
                  <a:pt x="4417" y="1524"/>
                </a:lnTo>
                <a:cubicBezTo>
                  <a:pt x="4453" y="1560"/>
                  <a:pt x="4477" y="1608"/>
                  <a:pt x="4513" y="1667"/>
                </a:cubicBezTo>
                <a:cubicBezTo>
                  <a:pt x="4548" y="1810"/>
                  <a:pt x="4525" y="1965"/>
                  <a:pt x="4417" y="2060"/>
                </a:cubicBezTo>
                <a:cubicBezTo>
                  <a:pt x="4346" y="2143"/>
                  <a:pt x="4251" y="2167"/>
                  <a:pt x="4155" y="2167"/>
                </a:cubicBezTo>
                <a:cubicBezTo>
                  <a:pt x="4108" y="2167"/>
                  <a:pt x="4060" y="2155"/>
                  <a:pt x="4013" y="2143"/>
                </a:cubicBezTo>
                <a:cubicBezTo>
                  <a:pt x="3953" y="2108"/>
                  <a:pt x="3917" y="2096"/>
                  <a:pt x="3882" y="2048"/>
                </a:cubicBezTo>
                <a:lnTo>
                  <a:pt x="2798" y="965"/>
                </a:lnTo>
                <a:cubicBezTo>
                  <a:pt x="2762" y="928"/>
                  <a:pt x="2725" y="913"/>
                  <a:pt x="2684" y="913"/>
                </a:cubicBezTo>
                <a:cubicBezTo>
                  <a:pt x="2671" y="913"/>
                  <a:pt x="2657" y="914"/>
                  <a:pt x="2643" y="917"/>
                </a:cubicBezTo>
                <a:cubicBezTo>
                  <a:pt x="2584" y="929"/>
                  <a:pt x="2548" y="965"/>
                  <a:pt x="2524" y="1012"/>
                </a:cubicBezTo>
                <a:cubicBezTo>
                  <a:pt x="2405" y="1262"/>
                  <a:pt x="2346" y="1512"/>
                  <a:pt x="2346" y="1786"/>
                </a:cubicBezTo>
                <a:cubicBezTo>
                  <a:pt x="2346" y="2239"/>
                  <a:pt x="2524" y="2679"/>
                  <a:pt x="2846" y="3013"/>
                </a:cubicBezTo>
                <a:cubicBezTo>
                  <a:pt x="3096" y="3286"/>
                  <a:pt x="3417" y="3465"/>
                  <a:pt x="3798" y="3548"/>
                </a:cubicBezTo>
                <a:cubicBezTo>
                  <a:pt x="3655" y="3846"/>
                  <a:pt x="3715" y="4203"/>
                  <a:pt x="3941" y="4465"/>
                </a:cubicBezTo>
                <a:lnTo>
                  <a:pt x="3560" y="4846"/>
                </a:lnTo>
                <a:cubicBezTo>
                  <a:pt x="3405" y="5001"/>
                  <a:pt x="3334" y="5191"/>
                  <a:pt x="3334" y="5394"/>
                </a:cubicBezTo>
                <a:cubicBezTo>
                  <a:pt x="3334" y="5596"/>
                  <a:pt x="3405" y="5775"/>
                  <a:pt x="3524" y="5906"/>
                </a:cubicBezTo>
                <a:lnTo>
                  <a:pt x="2917" y="6513"/>
                </a:lnTo>
                <a:lnTo>
                  <a:pt x="2560" y="6156"/>
                </a:lnTo>
                <a:cubicBezTo>
                  <a:pt x="2530" y="6126"/>
                  <a:pt x="2486" y="6111"/>
                  <a:pt x="2441" y="6111"/>
                </a:cubicBezTo>
                <a:cubicBezTo>
                  <a:pt x="2396" y="6111"/>
                  <a:pt x="2352" y="6126"/>
                  <a:pt x="2322" y="6156"/>
                </a:cubicBezTo>
                <a:lnTo>
                  <a:pt x="1417" y="7061"/>
                </a:lnTo>
                <a:lnTo>
                  <a:pt x="60" y="8418"/>
                </a:lnTo>
                <a:cubicBezTo>
                  <a:pt x="0" y="8478"/>
                  <a:pt x="0" y="8597"/>
                  <a:pt x="60" y="8656"/>
                </a:cubicBezTo>
                <a:lnTo>
                  <a:pt x="1096" y="9704"/>
                </a:lnTo>
                <a:cubicBezTo>
                  <a:pt x="1125" y="9734"/>
                  <a:pt x="1170" y="9748"/>
                  <a:pt x="1215" y="9748"/>
                </a:cubicBezTo>
                <a:cubicBezTo>
                  <a:pt x="1259" y="9748"/>
                  <a:pt x="1304" y="9734"/>
                  <a:pt x="1334" y="9704"/>
                </a:cubicBezTo>
                <a:cubicBezTo>
                  <a:pt x="1393" y="9644"/>
                  <a:pt x="1393" y="9525"/>
                  <a:pt x="1334" y="9466"/>
                </a:cubicBezTo>
                <a:lnTo>
                  <a:pt x="417" y="8537"/>
                </a:lnTo>
                <a:lnTo>
                  <a:pt x="1667" y="7287"/>
                </a:lnTo>
                <a:lnTo>
                  <a:pt x="4167" y="9787"/>
                </a:lnTo>
                <a:lnTo>
                  <a:pt x="2917" y="11037"/>
                </a:lnTo>
                <a:lnTo>
                  <a:pt x="1810" y="9942"/>
                </a:lnTo>
                <a:cubicBezTo>
                  <a:pt x="1780" y="9912"/>
                  <a:pt x="1736" y="9897"/>
                  <a:pt x="1691" y="9897"/>
                </a:cubicBezTo>
                <a:cubicBezTo>
                  <a:pt x="1646" y="9897"/>
                  <a:pt x="1602" y="9912"/>
                  <a:pt x="1572" y="9942"/>
                </a:cubicBezTo>
                <a:cubicBezTo>
                  <a:pt x="1512" y="10002"/>
                  <a:pt x="1512" y="10121"/>
                  <a:pt x="1572" y="10180"/>
                </a:cubicBezTo>
                <a:lnTo>
                  <a:pt x="2798" y="11395"/>
                </a:lnTo>
                <a:cubicBezTo>
                  <a:pt x="2822" y="11430"/>
                  <a:pt x="2870" y="11442"/>
                  <a:pt x="2917" y="11442"/>
                </a:cubicBezTo>
                <a:cubicBezTo>
                  <a:pt x="2965" y="11442"/>
                  <a:pt x="3001" y="11430"/>
                  <a:pt x="3036" y="11395"/>
                </a:cubicBezTo>
                <a:lnTo>
                  <a:pt x="4394" y="10037"/>
                </a:lnTo>
                <a:lnTo>
                  <a:pt x="5298" y="9132"/>
                </a:lnTo>
                <a:cubicBezTo>
                  <a:pt x="5322" y="9109"/>
                  <a:pt x="5346" y="9061"/>
                  <a:pt x="5346" y="9013"/>
                </a:cubicBezTo>
                <a:cubicBezTo>
                  <a:pt x="5346" y="8966"/>
                  <a:pt x="5322" y="8930"/>
                  <a:pt x="5298" y="8894"/>
                </a:cubicBezTo>
                <a:lnTo>
                  <a:pt x="5025" y="8632"/>
                </a:lnTo>
                <a:lnTo>
                  <a:pt x="5644" y="8013"/>
                </a:lnTo>
                <a:cubicBezTo>
                  <a:pt x="5770" y="8094"/>
                  <a:pt x="5916" y="8135"/>
                  <a:pt x="6062" y="8135"/>
                </a:cubicBezTo>
                <a:cubicBezTo>
                  <a:pt x="6217" y="8135"/>
                  <a:pt x="6372" y="8088"/>
                  <a:pt x="6501" y="7989"/>
                </a:cubicBezTo>
                <a:cubicBezTo>
                  <a:pt x="6572" y="7930"/>
                  <a:pt x="6596" y="7823"/>
                  <a:pt x="6537" y="7751"/>
                </a:cubicBezTo>
                <a:cubicBezTo>
                  <a:pt x="6500" y="7708"/>
                  <a:pt x="6446" y="7682"/>
                  <a:pt x="6393" y="7682"/>
                </a:cubicBezTo>
                <a:cubicBezTo>
                  <a:pt x="6360" y="7682"/>
                  <a:pt x="6326" y="7692"/>
                  <a:pt x="6299" y="7716"/>
                </a:cubicBezTo>
                <a:cubicBezTo>
                  <a:pt x="6220" y="7778"/>
                  <a:pt x="6131" y="7806"/>
                  <a:pt x="6041" y="7806"/>
                </a:cubicBezTo>
                <a:cubicBezTo>
                  <a:pt x="5927" y="7806"/>
                  <a:pt x="5814" y="7760"/>
                  <a:pt x="5727" y="7680"/>
                </a:cubicBezTo>
                <a:cubicBezTo>
                  <a:pt x="5703" y="7644"/>
                  <a:pt x="5656" y="7632"/>
                  <a:pt x="5608" y="7632"/>
                </a:cubicBezTo>
                <a:cubicBezTo>
                  <a:pt x="5560" y="7632"/>
                  <a:pt x="5525" y="7644"/>
                  <a:pt x="5489" y="7680"/>
                </a:cubicBezTo>
                <a:lnTo>
                  <a:pt x="4763" y="8406"/>
                </a:lnTo>
                <a:lnTo>
                  <a:pt x="3108" y="6799"/>
                </a:lnTo>
                <a:lnTo>
                  <a:pt x="3834" y="6072"/>
                </a:lnTo>
                <a:cubicBezTo>
                  <a:pt x="3894" y="6013"/>
                  <a:pt x="3894" y="5894"/>
                  <a:pt x="3834" y="5834"/>
                </a:cubicBezTo>
                <a:lnTo>
                  <a:pt x="3751" y="5739"/>
                </a:lnTo>
                <a:cubicBezTo>
                  <a:pt x="3655" y="5644"/>
                  <a:pt x="3620" y="5549"/>
                  <a:pt x="3620" y="5430"/>
                </a:cubicBezTo>
                <a:cubicBezTo>
                  <a:pt x="3620" y="5310"/>
                  <a:pt x="3655" y="5203"/>
                  <a:pt x="3751" y="5108"/>
                </a:cubicBezTo>
                <a:lnTo>
                  <a:pt x="4251" y="4608"/>
                </a:lnTo>
                <a:lnTo>
                  <a:pt x="5096" y="3763"/>
                </a:lnTo>
                <a:lnTo>
                  <a:pt x="6013" y="2846"/>
                </a:lnTo>
                <a:cubicBezTo>
                  <a:pt x="6025" y="2834"/>
                  <a:pt x="6037" y="2822"/>
                  <a:pt x="6049" y="2822"/>
                </a:cubicBezTo>
                <a:cubicBezTo>
                  <a:pt x="6106" y="2780"/>
                  <a:pt x="6170" y="2761"/>
                  <a:pt x="6233" y="2761"/>
                </a:cubicBezTo>
                <a:cubicBezTo>
                  <a:pt x="6314" y="2761"/>
                  <a:pt x="6393" y="2792"/>
                  <a:pt x="6453" y="2846"/>
                </a:cubicBezTo>
                <a:lnTo>
                  <a:pt x="6477" y="2870"/>
                </a:lnTo>
                <a:cubicBezTo>
                  <a:pt x="6572" y="2965"/>
                  <a:pt x="6596" y="3132"/>
                  <a:pt x="6501" y="3263"/>
                </a:cubicBezTo>
                <a:cubicBezTo>
                  <a:pt x="6489" y="3286"/>
                  <a:pt x="6477" y="3298"/>
                  <a:pt x="6477" y="3310"/>
                </a:cubicBezTo>
                <a:lnTo>
                  <a:pt x="5477" y="4310"/>
                </a:lnTo>
                <a:cubicBezTo>
                  <a:pt x="5418" y="4370"/>
                  <a:pt x="5418" y="4489"/>
                  <a:pt x="5477" y="4548"/>
                </a:cubicBezTo>
                <a:cubicBezTo>
                  <a:pt x="5501" y="4584"/>
                  <a:pt x="5549" y="4596"/>
                  <a:pt x="5596" y="4596"/>
                </a:cubicBezTo>
                <a:cubicBezTo>
                  <a:pt x="5644" y="4596"/>
                  <a:pt x="5679" y="4572"/>
                  <a:pt x="5715" y="4548"/>
                </a:cubicBezTo>
                <a:lnTo>
                  <a:pt x="6715" y="3548"/>
                </a:lnTo>
                <a:cubicBezTo>
                  <a:pt x="6727" y="3536"/>
                  <a:pt x="6739" y="3525"/>
                  <a:pt x="6751" y="3525"/>
                </a:cubicBezTo>
                <a:cubicBezTo>
                  <a:pt x="6805" y="3481"/>
                  <a:pt x="6872" y="3460"/>
                  <a:pt x="6939" y="3460"/>
                </a:cubicBezTo>
                <a:cubicBezTo>
                  <a:pt x="7018" y="3460"/>
                  <a:pt x="7098" y="3490"/>
                  <a:pt x="7156" y="3548"/>
                </a:cubicBezTo>
                <a:lnTo>
                  <a:pt x="7168" y="3560"/>
                </a:lnTo>
                <a:cubicBezTo>
                  <a:pt x="7275" y="3667"/>
                  <a:pt x="7287" y="3834"/>
                  <a:pt x="7203" y="3965"/>
                </a:cubicBezTo>
                <a:cubicBezTo>
                  <a:pt x="7192" y="3989"/>
                  <a:pt x="7192" y="4001"/>
                  <a:pt x="7168" y="4013"/>
                </a:cubicBezTo>
                <a:lnTo>
                  <a:pt x="6180" y="5013"/>
                </a:lnTo>
                <a:cubicBezTo>
                  <a:pt x="6120" y="5072"/>
                  <a:pt x="6120" y="5191"/>
                  <a:pt x="6180" y="5251"/>
                </a:cubicBezTo>
                <a:cubicBezTo>
                  <a:pt x="6203" y="5275"/>
                  <a:pt x="6251" y="5299"/>
                  <a:pt x="6299" y="5299"/>
                </a:cubicBezTo>
                <a:cubicBezTo>
                  <a:pt x="6334" y="5299"/>
                  <a:pt x="6382" y="5275"/>
                  <a:pt x="6418" y="5251"/>
                </a:cubicBezTo>
                <a:lnTo>
                  <a:pt x="7406" y="4251"/>
                </a:lnTo>
                <a:cubicBezTo>
                  <a:pt x="7430" y="4239"/>
                  <a:pt x="7442" y="4215"/>
                  <a:pt x="7454" y="4215"/>
                </a:cubicBezTo>
                <a:cubicBezTo>
                  <a:pt x="7506" y="4179"/>
                  <a:pt x="7569" y="4160"/>
                  <a:pt x="7633" y="4160"/>
                </a:cubicBezTo>
                <a:cubicBezTo>
                  <a:pt x="7715" y="4160"/>
                  <a:pt x="7798" y="4191"/>
                  <a:pt x="7858" y="4251"/>
                </a:cubicBezTo>
                <a:lnTo>
                  <a:pt x="7870" y="4263"/>
                </a:lnTo>
                <a:cubicBezTo>
                  <a:pt x="7977" y="4370"/>
                  <a:pt x="7989" y="4537"/>
                  <a:pt x="7906" y="4668"/>
                </a:cubicBezTo>
                <a:cubicBezTo>
                  <a:pt x="7882" y="4679"/>
                  <a:pt x="7882" y="4703"/>
                  <a:pt x="7870" y="4715"/>
                </a:cubicBezTo>
                <a:lnTo>
                  <a:pt x="6870" y="5715"/>
                </a:lnTo>
                <a:cubicBezTo>
                  <a:pt x="6811" y="5775"/>
                  <a:pt x="6811" y="5894"/>
                  <a:pt x="6870" y="5953"/>
                </a:cubicBezTo>
                <a:cubicBezTo>
                  <a:pt x="6906" y="5977"/>
                  <a:pt x="6953" y="5989"/>
                  <a:pt x="6989" y="5989"/>
                </a:cubicBezTo>
                <a:cubicBezTo>
                  <a:pt x="7037" y="5989"/>
                  <a:pt x="7084" y="5977"/>
                  <a:pt x="7108" y="5953"/>
                </a:cubicBezTo>
                <a:lnTo>
                  <a:pt x="8108" y="4953"/>
                </a:lnTo>
                <a:cubicBezTo>
                  <a:pt x="8120" y="4941"/>
                  <a:pt x="8144" y="4918"/>
                  <a:pt x="8156" y="4918"/>
                </a:cubicBezTo>
                <a:cubicBezTo>
                  <a:pt x="8208" y="4881"/>
                  <a:pt x="8272" y="4863"/>
                  <a:pt x="8335" y="4863"/>
                </a:cubicBezTo>
                <a:cubicBezTo>
                  <a:pt x="8418" y="4863"/>
                  <a:pt x="8501" y="4893"/>
                  <a:pt x="8561" y="4953"/>
                </a:cubicBezTo>
                <a:lnTo>
                  <a:pt x="8573" y="4965"/>
                </a:lnTo>
                <a:cubicBezTo>
                  <a:pt x="8680" y="5072"/>
                  <a:pt x="8692" y="5239"/>
                  <a:pt x="8597" y="5370"/>
                </a:cubicBezTo>
                <a:cubicBezTo>
                  <a:pt x="8585" y="5382"/>
                  <a:pt x="8573" y="5394"/>
                  <a:pt x="8573" y="5418"/>
                </a:cubicBezTo>
                <a:lnTo>
                  <a:pt x="6715" y="7275"/>
                </a:lnTo>
                <a:cubicBezTo>
                  <a:pt x="6656" y="7335"/>
                  <a:pt x="6656" y="7454"/>
                  <a:pt x="6715" y="7513"/>
                </a:cubicBezTo>
                <a:cubicBezTo>
                  <a:pt x="6739" y="7537"/>
                  <a:pt x="6787" y="7561"/>
                  <a:pt x="6834" y="7561"/>
                </a:cubicBezTo>
                <a:cubicBezTo>
                  <a:pt x="6870" y="7561"/>
                  <a:pt x="6918" y="7537"/>
                  <a:pt x="6953" y="7513"/>
                </a:cubicBezTo>
                <a:lnTo>
                  <a:pt x="7787" y="6680"/>
                </a:lnTo>
                <a:lnTo>
                  <a:pt x="7870" y="6763"/>
                </a:lnTo>
                <a:cubicBezTo>
                  <a:pt x="7811" y="6942"/>
                  <a:pt x="7787" y="7120"/>
                  <a:pt x="7787" y="7287"/>
                </a:cubicBezTo>
                <a:lnTo>
                  <a:pt x="7787" y="7299"/>
                </a:lnTo>
                <a:lnTo>
                  <a:pt x="7799" y="7406"/>
                </a:lnTo>
                <a:cubicBezTo>
                  <a:pt x="7823" y="7870"/>
                  <a:pt x="8037" y="8287"/>
                  <a:pt x="8358" y="8597"/>
                </a:cubicBezTo>
                <a:cubicBezTo>
                  <a:pt x="8692" y="8906"/>
                  <a:pt x="9132" y="9085"/>
                  <a:pt x="9597" y="9085"/>
                </a:cubicBezTo>
                <a:cubicBezTo>
                  <a:pt x="9870" y="9085"/>
                  <a:pt x="10121" y="9025"/>
                  <a:pt x="10371" y="8906"/>
                </a:cubicBezTo>
                <a:cubicBezTo>
                  <a:pt x="10418" y="8882"/>
                  <a:pt x="10466" y="8835"/>
                  <a:pt x="10466" y="8787"/>
                </a:cubicBezTo>
                <a:cubicBezTo>
                  <a:pt x="10478" y="8728"/>
                  <a:pt x="10442" y="8692"/>
                  <a:pt x="10418" y="8644"/>
                </a:cubicBezTo>
                <a:lnTo>
                  <a:pt x="9335" y="7537"/>
                </a:lnTo>
                <a:cubicBezTo>
                  <a:pt x="9287" y="7501"/>
                  <a:pt x="9251" y="7454"/>
                  <a:pt x="9251" y="7406"/>
                </a:cubicBezTo>
                <a:cubicBezTo>
                  <a:pt x="9192" y="7263"/>
                  <a:pt x="9239" y="7108"/>
                  <a:pt x="9347" y="7001"/>
                </a:cubicBezTo>
                <a:cubicBezTo>
                  <a:pt x="9418" y="6930"/>
                  <a:pt x="9513" y="6882"/>
                  <a:pt x="9609" y="6882"/>
                </a:cubicBezTo>
                <a:cubicBezTo>
                  <a:pt x="9656" y="6882"/>
                  <a:pt x="9704" y="6906"/>
                  <a:pt x="9751" y="6918"/>
                </a:cubicBezTo>
                <a:cubicBezTo>
                  <a:pt x="9811" y="6942"/>
                  <a:pt x="9847" y="6965"/>
                  <a:pt x="9882" y="7001"/>
                </a:cubicBezTo>
                <a:lnTo>
                  <a:pt x="10966" y="8097"/>
                </a:lnTo>
                <a:cubicBezTo>
                  <a:pt x="11000" y="8122"/>
                  <a:pt x="11034" y="8142"/>
                  <a:pt x="11073" y="8142"/>
                </a:cubicBezTo>
                <a:cubicBezTo>
                  <a:pt x="11088" y="8142"/>
                  <a:pt x="11104" y="8139"/>
                  <a:pt x="11121" y="8132"/>
                </a:cubicBezTo>
                <a:cubicBezTo>
                  <a:pt x="11180" y="8120"/>
                  <a:pt x="11216" y="8097"/>
                  <a:pt x="11240" y="8049"/>
                </a:cubicBezTo>
                <a:cubicBezTo>
                  <a:pt x="11359" y="7799"/>
                  <a:pt x="11418" y="7537"/>
                  <a:pt x="11418" y="7275"/>
                </a:cubicBezTo>
                <a:cubicBezTo>
                  <a:pt x="11418" y="6858"/>
                  <a:pt x="11252" y="6430"/>
                  <a:pt x="10918" y="6084"/>
                </a:cubicBezTo>
                <a:cubicBezTo>
                  <a:pt x="10609" y="5751"/>
                  <a:pt x="10180" y="5549"/>
                  <a:pt x="9728" y="5513"/>
                </a:cubicBezTo>
                <a:lnTo>
                  <a:pt x="9632" y="5501"/>
                </a:lnTo>
                <a:lnTo>
                  <a:pt x="9609" y="5501"/>
                </a:lnTo>
                <a:cubicBezTo>
                  <a:pt x="9454" y="5501"/>
                  <a:pt x="9275" y="5537"/>
                  <a:pt x="9097" y="5596"/>
                </a:cubicBezTo>
                <a:lnTo>
                  <a:pt x="8954" y="5453"/>
                </a:lnTo>
                <a:cubicBezTo>
                  <a:pt x="9049" y="5215"/>
                  <a:pt x="9001" y="4953"/>
                  <a:pt x="8811" y="4763"/>
                </a:cubicBezTo>
                <a:lnTo>
                  <a:pt x="8799" y="4739"/>
                </a:lnTo>
                <a:cubicBezTo>
                  <a:pt x="8656" y="4608"/>
                  <a:pt x="8477" y="4548"/>
                  <a:pt x="8299" y="4548"/>
                </a:cubicBezTo>
                <a:cubicBezTo>
                  <a:pt x="8323" y="4370"/>
                  <a:pt x="8239" y="4191"/>
                  <a:pt x="8108" y="4060"/>
                </a:cubicBezTo>
                <a:lnTo>
                  <a:pt x="8096" y="4048"/>
                </a:lnTo>
                <a:cubicBezTo>
                  <a:pt x="7965" y="3906"/>
                  <a:pt x="7775" y="3846"/>
                  <a:pt x="7596" y="3846"/>
                </a:cubicBezTo>
                <a:cubicBezTo>
                  <a:pt x="7620" y="3667"/>
                  <a:pt x="7537" y="3489"/>
                  <a:pt x="7406" y="3358"/>
                </a:cubicBezTo>
                <a:lnTo>
                  <a:pt x="7394" y="3346"/>
                </a:lnTo>
                <a:cubicBezTo>
                  <a:pt x="7263" y="3215"/>
                  <a:pt x="7084" y="3155"/>
                  <a:pt x="6906" y="3155"/>
                </a:cubicBezTo>
                <a:cubicBezTo>
                  <a:pt x="6918" y="2977"/>
                  <a:pt x="6846" y="2798"/>
                  <a:pt x="6703" y="2655"/>
                </a:cubicBezTo>
                <a:lnTo>
                  <a:pt x="6692" y="2643"/>
                </a:lnTo>
                <a:cubicBezTo>
                  <a:pt x="6565" y="2516"/>
                  <a:pt x="6400" y="2453"/>
                  <a:pt x="6235" y="2453"/>
                </a:cubicBezTo>
                <a:cubicBezTo>
                  <a:pt x="6152" y="2453"/>
                  <a:pt x="6068" y="2469"/>
                  <a:pt x="5989" y="2501"/>
                </a:cubicBezTo>
                <a:lnTo>
                  <a:pt x="5858" y="2358"/>
                </a:lnTo>
                <a:cubicBezTo>
                  <a:pt x="5918" y="2179"/>
                  <a:pt x="5953" y="2001"/>
                  <a:pt x="5953" y="1846"/>
                </a:cubicBezTo>
                <a:lnTo>
                  <a:pt x="5953" y="1822"/>
                </a:lnTo>
                <a:lnTo>
                  <a:pt x="5930" y="1727"/>
                </a:lnTo>
                <a:cubicBezTo>
                  <a:pt x="5918" y="1465"/>
                  <a:pt x="5846" y="1215"/>
                  <a:pt x="5727" y="988"/>
                </a:cubicBezTo>
                <a:cubicBezTo>
                  <a:pt x="5693" y="937"/>
                  <a:pt x="5628" y="898"/>
                  <a:pt x="5567" y="898"/>
                </a:cubicBezTo>
                <a:cubicBezTo>
                  <a:pt x="5544" y="898"/>
                  <a:pt x="5521" y="904"/>
                  <a:pt x="5501" y="917"/>
                </a:cubicBezTo>
                <a:cubicBezTo>
                  <a:pt x="5429" y="965"/>
                  <a:pt x="5382" y="1072"/>
                  <a:pt x="5429" y="1143"/>
                </a:cubicBezTo>
                <a:cubicBezTo>
                  <a:pt x="5537" y="1334"/>
                  <a:pt x="5596" y="1524"/>
                  <a:pt x="5608" y="1739"/>
                </a:cubicBezTo>
                <a:lnTo>
                  <a:pt x="5620" y="1846"/>
                </a:lnTo>
                <a:cubicBezTo>
                  <a:pt x="5620" y="2001"/>
                  <a:pt x="5596" y="2167"/>
                  <a:pt x="5513" y="2346"/>
                </a:cubicBezTo>
                <a:cubicBezTo>
                  <a:pt x="5489" y="2405"/>
                  <a:pt x="5513" y="2477"/>
                  <a:pt x="5560" y="2524"/>
                </a:cubicBezTo>
                <a:lnTo>
                  <a:pt x="5727" y="2691"/>
                </a:lnTo>
                <a:lnTo>
                  <a:pt x="5001" y="3417"/>
                </a:lnTo>
                <a:lnTo>
                  <a:pt x="4834" y="3251"/>
                </a:lnTo>
                <a:cubicBezTo>
                  <a:pt x="4800" y="3225"/>
                  <a:pt x="4753" y="3205"/>
                  <a:pt x="4707" y="3205"/>
                </a:cubicBezTo>
                <a:cubicBezTo>
                  <a:pt x="4690" y="3205"/>
                  <a:pt x="4672" y="3208"/>
                  <a:pt x="4656" y="3215"/>
                </a:cubicBezTo>
                <a:cubicBezTo>
                  <a:pt x="4477" y="3274"/>
                  <a:pt x="4310" y="3298"/>
                  <a:pt x="4155" y="3298"/>
                </a:cubicBezTo>
                <a:lnTo>
                  <a:pt x="4048" y="3286"/>
                </a:lnTo>
                <a:cubicBezTo>
                  <a:pt x="3274" y="3227"/>
                  <a:pt x="2679" y="2584"/>
                  <a:pt x="2679" y="1822"/>
                </a:cubicBezTo>
                <a:cubicBezTo>
                  <a:pt x="2679" y="1691"/>
                  <a:pt x="2691" y="1560"/>
                  <a:pt x="2739" y="1429"/>
                </a:cubicBezTo>
                <a:lnTo>
                  <a:pt x="3644" y="2334"/>
                </a:lnTo>
                <a:cubicBezTo>
                  <a:pt x="3703" y="2405"/>
                  <a:pt x="3798" y="2453"/>
                  <a:pt x="3894" y="2501"/>
                </a:cubicBezTo>
                <a:cubicBezTo>
                  <a:pt x="3989" y="2524"/>
                  <a:pt x="4060" y="2536"/>
                  <a:pt x="4155" y="2536"/>
                </a:cubicBezTo>
                <a:cubicBezTo>
                  <a:pt x="4346" y="2536"/>
                  <a:pt x="4525" y="2465"/>
                  <a:pt x="4656" y="2334"/>
                </a:cubicBezTo>
                <a:cubicBezTo>
                  <a:pt x="4846" y="2143"/>
                  <a:pt x="4929" y="1846"/>
                  <a:pt x="4822" y="1572"/>
                </a:cubicBezTo>
                <a:lnTo>
                  <a:pt x="4822" y="1560"/>
                </a:lnTo>
                <a:cubicBezTo>
                  <a:pt x="4787" y="1489"/>
                  <a:pt x="4751" y="1393"/>
                  <a:pt x="4656" y="1310"/>
                </a:cubicBezTo>
                <a:lnTo>
                  <a:pt x="3751" y="393"/>
                </a:lnTo>
                <a:cubicBezTo>
                  <a:pt x="3882" y="357"/>
                  <a:pt x="4013" y="334"/>
                  <a:pt x="4144" y="334"/>
                </a:cubicBezTo>
                <a:cubicBezTo>
                  <a:pt x="4489" y="334"/>
                  <a:pt x="4798" y="441"/>
                  <a:pt x="5060" y="655"/>
                </a:cubicBezTo>
                <a:cubicBezTo>
                  <a:pt x="5088" y="678"/>
                  <a:pt x="5121" y="689"/>
                  <a:pt x="5155" y="689"/>
                </a:cubicBezTo>
                <a:cubicBezTo>
                  <a:pt x="5208" y="689"/>
                  <a:pt x="5262" y="663"/>
                  <a:pt x="5298" y="619"/>
                </a:cubicBezTo>
                <a:cubicBezTo>
                  <a:pt x="5358" y="548"/>
                  <a:pt x="5346" y="441"/>
                  <a:pt x="5263" y="381"/>
                </a:cubicBezTo>
                <a:cubicBezTo>
                  <a:pt x="4941" y="131"/>
                  <a:pt x="4548" y="0"/>
                  <a:pt x="41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9">
            <a:hlinkClick r:id="" action="ppaction://hlinkshowjump?jump=previousslide"/>
          </p:cNvPr>
          <p:cNvSpPr txBox="1"/>
          <p:nvPr/>
        </p:nvSpPr>
        <p:spPr>
          <a:xfrm>
            <a:off x="713225"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solidFill>
                  <a:schemeClr val="accent1"/>
                </a:solidFill>
                <a:latin typeface="Signika"/>
                <a:ea typeface="Signika"/>
                <a:cs typeface="Signika"/>
                <a:sym typeface="Signika"/>
              </a:rPr>
              <a:t>Back</a:t>
            </a:r>
            <a:endParaRPr sz="1600" dirty="0">
              <a:solidFill>
                <a:schemeClr val="accent1"/>
              </a:solidFill>
              <a:latin typeface="Signika"/>
              <a:ea typeface="Signika"/>
              <a:cs typeface="Signika"/>
              <a:sym typeface="Signika"/>
            </a:endParaRPr>
          </a:p>
        </p:txBody>
      </p:sp>
      <p:sp>
        <p:nvSpPr>
          <p:cNvPr id="386" name="Google Shape;386;p39">
            <a:hlinkClick r:id="rId3" action="ppaction://hlinksldjump"/>
          </p:cNvPr>
          <p:cNvSpPr/>
          <p:nvPr/>
        </p:nvSpPr>
        <p:spPr>
          <a:xfrm>
            <a:off x="4440002" y="4713600"/>
            <a:ext cx="429900" cy="42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9"/>
          <p:cNvSpPr/>
          <p:nvPr/>
        </p:nvSpPr>
        <p:spPr>
          <a:xfrm>
            <a:off x="4476854" y="4764345"/>
            <a:ext cx="356196" cy="328410"/>
          </a:xfrm>
          <a:custGeom>
            <a:avLst/>
            <a:gdLst/>
            <a:ahLst/>
            <a:cxnLst/>
            <a:rect l="l" t="t" r="r" b="b"/>
            <a:pathLst>
              <a:path w="11217" h="10342" extrusionOk="0">
                <a:moveTo>
                  <a:pt x="3394" y="1186"/>
                </a:moveTo>
                <a:lnTo>
                  <a:pt x="3394" y="1507"/>
                </a:lnTo>
                <a:lnTo>
                  <a:pt x="1668" y="1507"/>
                </a:lnTo>
                <a:lnTo>
                  <a:pt x="1668" y="1186"/>
                </a:lnTo>
                <a:close/>
                <a:moveTo>
                  <a:pt x="3096" y="1829"/>
                </a:moveTo>
                <a:lnTo>
                  <a:pt x="3096" y="2090"/>
                </a:lnTo>
                <a:lnTo>
                  <a:pt x="2013" y="3043"/>
                </a:lnTo>
                <a:lnTo>
                  <a:pt x="2013" y="1829"/>
                </a:lnTo>
                <a:close/>
                <a:moveTo>
                  <a:pt x="6740" y="5948"/>
                </a:moveTo>
                <a:cubicBezTo>
                  <a:pt x="6775" y="5948"/>
                  <a:pt x="6799" y="5972"/>
                  <a:pt x="6799" y="6008"/>
                </a:cubicBezTo>
                <a:lnTo>
                  <a:pt x="6799" y="10020"/>
                </a:lnTo>
                <a:lnTo>
                  <a:pt x="4644" y="10020"/>
                </a:lnTo>
                <a:lnTo>
                  <a:pt x="4644" y="6008"/>
                </a:lnTo>
                <a:cubicBezTo>
                  <a:pt x="4644" y="5972"/>
                  <a:pt x="4668" y="5948"/>
                  <a:pt x="4704" y="5948"/>
                </a:cubicBezTo>
                <a:close/>
                <a:moveTo>
                  <a:pt x="5601" y="1"/>
                </a:moveTo>
                <a:cubicBezTo>
                  <a:pt x="5543" y="1"/>
                  <a:pt x="5484" y="19"/>
                  <a:pt x="5430" y="55"/>
                </a:cubicBezTo>
                <a:lnTo>
                  <a:pt x="3692" y="1567"/>
                </a:lnTo>
                <a:lnTo>
                  <a:pt x="3692" y="1126"/>
                </a:lnTo>
                <a:cubicBezTo>
                  <a:pt x="3692" y="995"/>
                  <a:pt x="3573" y="876"/>
                  <a:pt x="3442" y="876"/>
                </a:cubicBezTo>
                <a:lnTo>
                  <a:pt x="1596" y="876"/>
                </a:lnTo>
                <a:cubicBezTo>
                  <a:pt x="1453" y="876"/>
                  <a:pt x="1334" y="995"/>
                  <a:pt x="1334" y="1126"/>
                </a:cubicBezTo>
                <a:lnTo>
                  <a:pt x="1334" y="1590"/>
                </a:lnTo>
                <a:cubicBezTo>
                  <a:pt x="1334" y="1721"/>
                  <a:pt x="1453" y="1840"/>
                  <a:pt x="1596" y="1840"/>
                </a:cubicBezTo>
                <a:lnTo>
                  <a:pt x="1691" y="1840"/>
                </a:lnTo>
                <a:lnTo>
                  <a:pt x="1691" y="3329"/>
                </a:lnTo>
                <a:lnTo>
                  <a:pt x="108" y="4710"/>
                </a:lnTo>
                <a:cubicBezTo>
                  <a:pt x="25" y="4781"/>
                  <a:pt x="1" y="4888"/>
                  <a:pt x="25" y="4984"/>
                </a:cubicBezTo>
                <a:cubicBezTo>
                  <a:pt x="60" y="5079"/>
                  <a:pt x="167" y="5138"/>
                  <a:pt x="251" y="5138"/>
                </a:cubicBezTo>
                <a:lnTo>
                  <a:pt x="1322" y="5138"/>
                </a:lnTo>
                <a:lnTo>
                  <a:pt x="1322" y="7972"/>
                </a:lnTo>
                <a:cubicBezTo>
                  <a:pt x="1322" y="8056"/>
                  <a:pt x="1394" y="8139"/>
                  <a:pt x="1489" y="8139"/>
                </a:cubicBezTo>
                <a:cubicBezTo>
                  <a:pt x="1572" y="8139"/>
                  <a:pt x="1656" y="8056"/>
                  <a:pt x="1656" y="7972"/>
                </a:cubicBezTo>
                <a:lnTo>
                  <a:pt x="1656" y="5055"/>
                </a:lnTo>
                <a:lnTo>
                  <a:pt x="5609" y="1614"/>
                </a:lnTo>
                <a:lnTo>
                  <a:pt x="9561" y="5055"/>
                </a:lnTo>
                <a:lnTo>
                  <a:pt x="9561" y="9937"/>
                </a:lnTo>
                <a:cubicBezTo>
                  <a:pt x="9561" y="9984"/>
                  <a:pt x="9526" y="10020"/>
                  <a:pt x="9478" y="10020"/>
                </a:cubicBezTo>
                <a:lnTo>
                  <a:pt x="7109" y="10020"/>
                </a:lnTo>
                <a:lnTo>
                  <a:pt x="7109" y="6008"/>
                </a:lnTo>
                <a:cubicBezTo>
                  <a:pt x="7109" y="5793"/>
                  <a:pt x="6930" y="5615"/>
                  <a:pt x="6728" y="5615"/>
                </a:cubicBezTo>
                <a:lnTo>
                  <a:pt x="4680" y="5615"/>
                </a:lnTo>
                <a:cubicBezTo>
                  <a:pt x="4478" y="5615"/>
                  <a:pt x="4299" y="5793"/>
                  <a:pt x="4299" y="6008"/>
                </a:cubicBezTo>
                <a:lnTo>
                  <a:pt x="4299" y="10020"/>
                </a:lnTo>
                <a:lnTo>
                  <a:pt x="1739" y="10020"/>
                </a:lnTo>
                <a:cubicBezTo>
                  <a:pt x="1691" y="10020"/>
                  <a:pt x="1656" y="9984"/>
                  <a:pt x="1656" y="9937"/>
                </a:cubicBezTo>
                <a:lnTo>
                  <a:pt x="1656" y="8734"/>
                </a:lnTo>
                <a:cubicBezTo>
                  <a:pt x="1656" y="8639"/>
                  <a:pt x="1572" y="8567"/>
                  <a:pt x="1489" y="8567"/>
                </a:cubicBezTo>
                <a:cubicBezTo>
                  <a:pt x="1394" y="8567"/>
                  <a:pt x="1322" y="8639"/>
                  <a:pt x="1322" y="8734"/>
                </a:cubicBezTo>
                <a:lnTo>
                  <a:pt x="1322" y="9937"/>
                </a:lnTo>
                <a:cubicBezTo>
                  <a:pt x="1322" y="10163"/>
                  <a:pt x="1501" y="10342"/>
                  <a:pt x="1727" y="10342"/>
                </a:cubicBezTo>
                <a:lnTo>
                  <a:pt x="9466" y="10342"/>
                </a:lnTo>
                <a:cubicBezTo>
                  <a:pt x="9692" y="10342"/>
                  <a:pt x="9871" y="10163"/>
                  <a:pt x="9871" y="9937"/>
                </a:cubicBezTo>
                <a:lnTo>
                  <a:pt x="9871" y="5127"/>
                </a:lnTo>
                <a:lnTo>
                  <a:pt x="10943" y="5127"/>
                </a:lnTo>
                <a:cubicBezTo>
                  <a:pt x="11038" y="5127"/>
                  <a:pt x="11133" y="5067"/>
                  <a:pt x="11157" y="4960"/>
                </a:cubicBezTo>
                <a:cubicBezTo>
                  <a:pt x="11216" y="4877"/>
                  <a:pt x="11205" y="4769"/>
                  <a:pt x="11121" y="4698"/>
                </a:cubicBezTo>
                <a:lnTo>
                  <a:pt x="8811" y="2686"/>
                </a:lnTo>
                <a:cubicBezTo>
                  <a:pt x="8785" y="2659"/>
                  <a:pt x="8748" y="2647"/>
                  <a:pt x="8711" y="2647"/>
                </a:cubicBezTo>
                <a:cubicBezTo>
                  <a:pt x="8665" y="2647"/>
                  <a:pt x="8618" y="2665"/>
                  <a:pt x="8585" y="2698"/>
                </a:cubicBezTo>
                <a:cubicBezTo>
                  <a:pt x="8526" y="2757"/>
                  <a:pt x="8538" y="2864"/>
                  <a:pt x="8597" y="2924"/>
                </a:cubicBezTo>
                <a:lnTo>
                  <a:pt x="10764" y="4805"/>
                </a:lnTo>
                <a:lnTo>
                  <a:pt x="9776" y="4805"/>
                </a:lnTo>
                <a:lnTo>
                  <a:pt x="5763" y="1305"/>
                </a:lnTo>
                <a:cubicBezTo>
                  <a:pt x="5716" y="1269"/>
                  <a:pt x="5659" y="1251"/>
                  <a:pt x="5601" y="1251"/>
                </a:cubicBezTo>
                <a:cubicBezTo>
                  <a:pt x="5543" y="1251"/>
                  <a:pt x="5484" y="1269"/>
                  <a:pt x="5430" y="1305"/>
                </a:cubicBezTo>
                <a:lnTo>
                  <a:pt x="1418" y="4805"/>
                </a:lnTo>
                <a:lnTo>
                  <a:pt x="429" y="4805"/>
                </a:lnTo>
                <a:lnTo>
                  <a:pt x="1918" y="3507"/>
                </a:lnTo>
                <a:lnTo>
                  <a:pt x="3335" y="2281"/>
                </a:lnTo>
                <a:lnTo>
                  <a:pt x="5609" y="340"/>
                </a:lnTo>
                <a:lnTo>
                  <a:pt x="8026" y="2436"/>
                </a:lnTo>
                <a:cubicBezTo>
                  <a:pt x="8052" y="2463"/>
                  <a:pt x="8086" y="2475"/>
                  <a:pt x="8121" y="2475"/>
                </a:cubicBezTo>
                <a:cubicBezTo>
                  <a:pt x="8164" y="2475"/>
                  <a:pt x="8207" y="2457"/>
                  <a:pt x="8240" y="2424"/>
                </a:cubicBezTo>
                <a:cubicBezTo>
                  <a:pt x="8299" y="2364"/>
                  <a:pt x="8288" y="2257"/>
                  <a:pt x="8228" y="2198"/>
                </a:cubicBezTo>
                <a:lnTo>
                  <a:pt x="5763" y="55"/>
                </a:lnTo>
                <a:cubicBezTo>
                  <a:pt x="5716" y="19"/>
                  <a:pt x="5659" y="1"/>
                  <a:pt x="5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9">
            <a:hlinkClick r:id="" action="ppaction://hlinkshowjump?jump=nextslide"/>
          </p:cNvPr>
          <p:cNvSpPr txBox="1"/>
          <p:nvPr/>
        </p:nvSpPr>
        <p:spPr>
          <a:xfrm>
            <a:off x="7232825" y="4710000"/>
            <a:ext cx="1197900" cy="433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1"/>
                </a:solidFill>
                <a:latin typeface="Signika"/>
                <a:ea typeface="Signika"/>
                <a:cs typeface="Signika"/>
                <a:sym typeface="Signika"/>
              </a:rPr>
              <a:t>Next</a:t>
            </a:r>
            <a:endParaRPr sz="1600">
              <a:solidFill>
                <a:schemeClr val="accent1"/>
              </a:solidFill>
              <a:latin typeface="Signika"/>
              <a:ea typeface="Signika"/>
              <a:cs typeface="Signika"/>
              <a:sym typeface="Signika"/>
            </a:endParaRPr>
          </a:p>
        </p:txBody>
      </p:sp>
      <p:pic>
        <p:nvPicPr>
          <p:cNvPr id="3" name="Picture 2">
            <a:extLst>
              <a:ext uri="{FF2B5EF4-FFF2-40B4-BE49-F238E27FC236}">
                <a16:creationId xmlns="" xmlns:a16="http://schemas.microsoft.com/office/drawing/2014/main" id="{7BF3934B-0021-1B82-5D4E-A82D45A782C2}"/>
              </a:ext>
            </a:extLst>
          </p:cNvPr>
          <p:cNvPicPr>
            <a:picLocks noChangeAspect="1"/>
          </p:cNvPicPr>
          <p:nvPr/>
        </p:nvPicPr>
        <p:blipFill>
          <a:blip r:embed="rId4"/>
          <a:stretch>
            <a:fillRect/>
          </a:stretch>
        </p:blipFill>
        <p:spPr>
          <a:xfrm>
            <a:off x="7464723" y="62049"/>
            <a:ext cx="1501380" cy="1994141"/>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 xmlns:a16="http://schemas.microsoft.com/office/drawing/2014/main" id="{E60EE667-22CD-5304-7661-BC5005011FF3}"/>
              </a:ext>
            </a:extLst>
          </p:cNvPr>
          <p:cNvPicPr>
            <a:picLocks noChangeAspect="1"/>
          </p:cNvPicPr>
          <p:nvPr/>
        </p:nvPicPr>
        <p:blipFill>
          <a:blip r:embed="rId5"/>
          <a:stretch>
            <a:fillRect/>
          </a:stretch>
        </p:blipFill>
        <p:spPr>
          <a:xfrm>
            <a:off x="6937426" y="2370344"/>
            <a:ext cx="1701710" cy="1797431"/>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 xmlns:a16="http://schemas.microsoft.com/office/drawing/2014/main" id="{7CE353D0-A74B-BC6D-6D0D-1D769A76A644}"/>
              </a:ext>
            </a:extLst>
          </p:cNvPr>
          <p:cNvPicPr>
            <a:picLocks noChangeAspect="1"/>
          </p:cNvPicPr>
          <p:nvPr/>
        </p:nvPicPr>
        <p:blipFill>
          <a:blip r:embed="rId6"/>
          <a:stretch>
            <a:fillRect/>
          </a:stretch>
        </p:blipFill>
        <p:spPr>
          <a:xfrm>
            <a:off x="4947970" y="422845"/>
            <a:ext cx="2118453" cy="1586795"/>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 xmlns:a16="http://schemas.microsoft.com/office/drawing/2014/main" id="{471FB57A-15B0-4ADF-1351-C9878CD480A8}"/>
              </a:ext>
            </a:extLst>
          </p:cNvPr>
          <p:cNvPicPr>
            <a:picLocks noChangeAspect="1"/>
          </p:cNvPicPr>
          <p:nvPr/>
        </p:nvPicPr>
        <p:blipFill>
          <a:blip r:embed="rId7"/>
          <a:stretch>
            <a:fillRect/>
          </a:stretch>
        </p:blipFill>
        <p:spPr>
          <a:xfrm>
            <a:off x="3325255" y="2454509"/>
            <a:ext cx="3220075" cy="173884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University Digital Choice Boards by Slidesgo">
  <a:themeElements>
    <a:clrScheme name="Simple Light">
      <a:dk1>
        <a:srgbClr val="0C4F72"/>
      </a:dk1>
      <a:lt1>
        <a:srgbClr val="D62828"/>
      </a:lt1>
      <a:dk2>
        <a:srgbClr val="F77F00"/>
      </a:dk2>
      <a:lt2>
        <a:srgbClr val="FCBF49"/>
      </a:lt2>
      <a:accent1>
        <a:srgbClr val="EAE2B7"/>
      </a:accent1>
      <a:accent2>
        <a:srgbClr val="0C4F72"/>
      </a:accent2>
      <a:accent3>
        <a:srgbClr val="D62828"/>
      </a:accent3>
      <a:accent4>
        <a:srgbClr val="F77F00"/>
      </a:accent4>
      <a:accent5>
        <a:srgbClr val="FCBF49"/>
      </a:accent5>
      <a:accent6>
        <a:srgbClr val="EAE2B7"/>
      </a:accent6>
      <a:hlink>
        <a:srgbClr val="0C4F7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902</TotalTime>
  <Words>734</Words>
  <Application>Microsoft Office PowerPoint</Application>
  <PresentationFormat>عرض على الشاشة (9:16)‏</PresentationFormat>
  <Paragraphs>133</Paragraphs>
  <Slides>22</Slides>
  <Notes>22</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22</vt:i4>
      </vt:variant>
    </vt:vector>
  </HeadingPairs>
  <TitlesOfParts>
    <vt:vector size="29" baseType="lpstr">
      <vt:lpstr>Arial</vt:lpstr>
      <vt:lpstr>Wingdings</vt:lpstr>
      <vt:lpstr>Roboto</vt:lpstr>
      <vt:lpstr>Signika</vt:lpstr>
      <vt:lpstr>Helvetica Neue</vt:lpstr>
      <vt:lpstr>Palanquin</vt:lpstr>
      <vt:lpstr>University Digital Choice Boards by Slidesgo</vt:lpstr>
      <vt:lpstr>Development of Smart University Campus Based on IoT using An-Najah National University as a Case Study</vt:lpstr>
      <vt:lpstr>Table of Contents</vt:lpstr>
      <vt:lpstr>Introduction</vt:lpstr>
      <vt:lpstr>Problem Statment</vt:lpstr>
      <vt:lpstr>Objective</vt:lpstr>
      <vt:lpstr>Smart Campus </vt:lpstr>
      <vt:lpstr>Program Language</vt:lpstr>
      <vt:lpstr>RFID System</vt:lpstr>
      <vt:lpstr>Application of RFID</vt:lpstr>
      <vt:lpstr>Materials like metal &amp; liquid can impact signals.  Sometimes not as accurate or reliable as barcode scanners.  Cost – RFID readers can be 10x more expensive than barcode readers.  Implementation can be difficult &amp; time-consuming.  </vt:lpstr>
      <vt:lpstr>Artificial Intelligence</vt:lpstr>
      <vt:lpstr>Transformation</vt:lpstr>
      <vt:lpstr>عرض تقديمي في PowerPoint</vt:lpstr>
      <vt:lpstr>Analysis</vt:lpstr>
      <vt:lpstr>عرض تقديمي في PowerPoint</vt:lpstr>
      <vt:lpstr>Solutions suggestions</vt:lpstr>
      <vt:lpstr>Face Recognition model </vt:lpstr>
      <vt:lpstr>Application of face recognition </vt:lpstr>
      <vt:lpstr>Research Limit </vt:lpstr>
      <vt:lpstr>Recommendation</vt:lpstr>
      <vt:lpstr>Conclusion </vt:lpstr>
      <vt:lpstr>Thx!!</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Campus</dc:title>
  <dc:creator>Mohamd</dc:creator>
  <cp:lastModifiedBy>GoldenTech</cp:lastModifiedBy>
  <cp:revision>31</cp:revision>
  <dcterms:modified xsi:type="dcterms:W3CDTF">2022-09-06T12:50:45Z</dcterms:modified>
</cp:coreProperties>
</file>