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190" r:id="rId1"/>
  </p:sldMasterIdLst>
  <p:sldIdLst>
    <p:sldId id="472" r:id="rId2"/>
    <p:sldId id="445" r:id="rId3"/>
    <p:sldId id="446" r:id="rId4"/>
    <p:sldId id="279" r:id="rId5"/>
    <p:sldId id="447" r:id="rId6"/>
    <p:sldId id="294" r:id="rId7"/>
    <p:sldId id="332" r:id="rId8"/>
    <p:sldId id="377" r:id="rId9"/>
    <p:sldId id="386" r:id="rId10"/>
    <p:sldId id="390" r:id="rId11"/>
    <p:sldId id="459" r:id="rId12"/>
    <p:sldId id="460" r:id="rId13"/>
    <p:sldId id="461" r:id="rId14"/>
    <p:sldId id="394" r:id="rId15"/>
    <p:sldId id="395" r:id="rId16"/>
    <p:sldId id="396" r:id="rId17"/>
    <p:sldId id="397" r:id="rId18"/>
    <p:sldId id="398" r:id="rId19"/>
    <p:sldId id="400" r:id="rId20"/>
    <p:sldId id="414" r:id="rId21"/>
    <p:sldId id="462" r:id="rId22"/>
    <p:sldId id="473" r:id="rId23"/>
    <p:sldId id="463" r:id="rId24"/>
    <p:sldId id="404" r:id="rId25"/>
    <p:sldId id="412" r:id="rId26"/>
    <p:sldId id="406" r:id="rId27"/>
    <p:sldId id="405" r:id="rId28"/>
    <p:sldId id="468" r:id="rId29"/>
    <p:sldId id="450" r:id="rId30"/>
    <p:sldId id="471" r:id="rId31"/>
    <p:sldId id="417" r:id="rId32"/>
    <p:sldId id="416" r:id="rId33"/>
    <p:sldId id="418" r:id="rId34"/>
    <p:sldId id="448" r:id="rId35"/>
    <p:sldId id="421" r:id="rId36"/>
    <p:sldId id="465" r:id="rId37"/>
    <p:sldId id="466" r:id="rId38"/>
    <p:sldId id="422" r:id="rId39"/>
    <p:sldId id="444" r:id="rId40"/>
    <p:sldId id="429" r:id="rId41"/>
    <p:sldId id="440" r:id="rId42"/>
    <p:sldId id="442" r:id="rId43"/>
    <p:sldId id="423" r:id="rId44"/>
    <p:sldId id="467" r:id="rId45"/>
    <p:sldId id="464" r:id="rId46"/>
    <p:sldId id="424" r:id="rId47"/>
    <p:sldId id="425" r:id="rId48"/>
    <p:sldId id="426" r:id="rId49"/>
    <p:sldId id="428" r:id="rId50"/>
    <p:sldId id="449" r:id="rId51"/>
    <p:sldId id="437" r:id="rId52"/>
    <p:sldId id="451" r:id="rId53"/>
    <p:sldId id="430" r:id="rId54"/>
    <p:sldId id="452" r:id="rId55"/>
    <p:sldId id="455" r:id="rId56"/>
    <p:sldId id="456" r:id="rId57"/>
    <p:sldId id="457" r:id="rId58"/>
    <p:sldId id="469" r:id="rId59"/>
    <p:sldId id="458" r:id="rId60"/>
    <p:sldId id="470"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an Awwad" initials="HA" lastIdx="0" clrIdx="0">
    <p:extLst>
      <p:ext uri="{19B8F6BF-5375-455C-9EA6-DF929625EA0E}">
        <p15:presenceInfo xmlns:p15="http://schemas.microsoft.com/office/powerpoint/2012/main" xmlns="" userId="6d519464160604f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32" autoAdjust="0"/>
  </p:normalViewPr>
  <p:slideViewPr>
    <p:cSldViewPr snapToGrid="0">
      <p:cViewPr>
        <p:scale>
          <a:sx n="94" d="100"/>
          <a:sy n="94" d="100"/>
        </p:scale>
        <p:origin x="-240" y="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Tech\Desktop\amjad\&#1582;&#1586;&#1575;&#160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volume (m^3)</a:t>
            </a:r>
          </a:p>
        </c:rich>
      </c:tx>
      <c:layout>
        <c:manualLayout>
          <c:xMode val="edge"/>
          <c:yMode val="edge"/>
          <c:x val="0.43839296547075585"/>
          <c:y val="1.8987782968893117E-2"/>
        </c:manualLayout>
      </c:layout>
      <c:overlay val="0"/>
      <c:spPr>
        <a:noFill/>
        <a:ln>
          <a:noFill/>
        </a:ln>
        <a:effectLst/>
      </c:spPr>
    </c:title>
    <c:autoTitleDeleted val="0"/>
    <c:plotArea>
      <c:layout/>
      <c:lineChart>
        <c:grouping val="standard"/>
        <c:varyColors val="0"/>
        <c:ser>
          <c:idx val="0"/>
          <c:order val="0"/>
          <c:tx>
            <c:strRef>
              <c:f>Sheet1!$G$4</c:f>
              <c:strCache>
                <c:ptCount val="1"/>
                <c:pt idx="0">
                  <c:v>Cumulative supply</c:v>
                </c:pt>
              </c:strCache>
            </c:strRef>
          </c:tx>
          <c:spPr>
            <a:ln w="22225" cap="rnd">
              <a:solidFill>
                <a:schemeClr val="accent1"/>
              </a:solidFill>
            </a:ln>
            <a:effectLst>
              <a:glow rad="139700">
                <a:schemeClr val="accent1">
                  <a:satMod val="175000"/>
                  <a:alpha val="14000"/>
                </a:schemeClr>
              </a:glo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75000"/>
                      </a:schemeClr>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val>
            <c:numRef>
              <c:f>Sheet1!$G$5:$G$28</c:f>
              <c:numCache>
                <c:formatCode>0.00</c:formatCode>
                <c:ptCount val="24"/>
                <c:pt idx="0">
                  <c:v>19.3</c:v>
                </c:pt>
                <c:pt idx="1">
                  <c:v>38.6</c:v>
                </c:pt>
                <c:pt idx="2">
                  <c:v>57.900000000000006</c:v>
                </c:pt>
                <c:pt idx="3">
                  <c:v>77.2</c:v>
                </c:pt>
                <c:pt idx="4">
                  <c:v>96.5</c:v>
                </c:pt>
                <c:pt idx="5">
                  <c:v>115.8</c:v>
                </c:pt>
                <c:pt idx="6">
                  <c:v>135.1</c:v>
                </c:pt>
                <c:pt idx="7">
                  <c:v>154.4</c:v>
                </c:pt>
                <c:pt idx="8">
                  <c:v>173.70000000000002</c:v>
                </c:pt>
                <c:pt idx="9">
                  <c:v>193.00000000000003</c:v>
                </c:pt>
                <c:pt idx="10">
                  <c:v>212.30000000000004</c:v>
                </c:pt>
                <c:pt idx="11">
                  <c:v>231.60000000000005</c:v>
                </c:pt>
                <c:pt idx="12">
                  <c:v>250.90000000000006</c:v>
                </c:pt>
                <c:pt idx="13">
                  <c:v>270.20000000000005</c:v>
                </c:pt>
                <c:pt idx="14">
                  <c:v>289.50000000000006</c:v>
                </c:pt>
                <c:pt idx="15">
                  <c:v>308.80000000000007</c:v>
                </c:pt>
                <c:pt idx="16">
                  <c:v>328.10000000000008</c:v>
                </c:pt>
                <c:pt idx="17">
                  <c:v>347.40000000000009</c:v>
                </c:pt>
                <c:pt idx="18">
                  <c:v>366.7000000000001</c:v>
                </c:pt>
                <c:pt idx="19">
                  <c:v>386.00000000000011</c:v>
                </c:pt>
                <c:pt idx="20">
                  <c:v>405.30000000000013</c:v>
                </c:pt>
                <c:pt idx="21">
                  <c:v>424.60000000000014</c:v>
                </c:pt>
                <c:pt idx="22">
                  <c:v>443.90000000000015</c:v>
                </c:pt>
                <c:pt idx="23">
                  <c:v>463.20000000000016</c:v>
                </c:pt>
              </c:numCache>
            </c:numRef>
          </c:val>
          <c:smooth val="0"/>
          <c:extLst xmlns:c16r2="http://schemas.microsoft.com/office/drawing/2015/06/chart">
            <c:ext xmlns:c16="http://schemas.microsoft.com/office/drawing/2014/chart" uri="{C3380CC4-5D6E-409C-BE32-E72D297353CC}">
              <c16:uniqueId val="{00000000-4171-41F2-A63D-1AC2C24BD842}"/>
            </c:ext>
          </c:extLst>
        </c:ser>
        <c:ser>
          <c:idx val="1"/>
          <c:order val="1"/>
          <c:tx>
            <c:strRef>
              <c:f>Sheet1!$I$4</c:f>
              <c:strCache>
                <c:ptCount val="1"/>
                <c:pt idx="0">
                  <c:v>Cumulative Demand</c:v>
                </c:pt>
              </c:strCache>
            </c:strRef>
          </c:tx>
          <c:spPr>
            <a:ln w="22225" cap="rnd">
              <a:solidFill>
                <a:schemeClr val="accent2"/>
              </a:solidFill>
            </a:ln>
            <a:effectLst>
              <a:glow rad="139700">
                <a:schemeClr val="accent2">
                  <a:satMod val="175000"/>
                  <a:alpha val="14000"/>
                </a:schemeClr>
              </a:glo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75000"/>
                      </a:schemeClr>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val>
            <c:numRef>
              <c:f>Sheet1!$I$5:$I$28</c:f>
              <c:numCache>
                <c:formatCode>0.00</c:formatCode>
                <c:ptCount val="24"/>
                <c:pt idx="0">
                  <c:v>31.54</c:v>
                </c:pt>
                <c:pt idx="1">
                  <c:v>40.055799999999998</c:v>
                </c:pt>
                <c:pt idx="2">
                  <c:v>48.571599999999997</c:v>
                </c:pt>
                <c:pt idx="3">
                  <c:v>62.764599999999994</c:v>
                </c:pt>
                <c:pt idx="4">
                  <c:v>76.957599999999999</c:v>
                </c:pt>
                <c:pt idx="5">
                  <c:v>133.7296</c:v>
                </c:pt>
                <c:pt idx="6">
                  <c:v>190.5016</c:v>
                </c:pt>
                <c:pt idx="7">
                  <c:v>233.0806</c:v>
                </c:pt>
                <c:pt idx="8">
                  <c:v>275.65960000000001</c:v>
                </c:pt>
                <c:pt idx="9">
                  <c:v>306.88420000000002</c:v>
                </c:pt>
                <c:pt idx="10">
                  <c:v>338.10880000000003</c:v>
                </c:pt>
                <c:pt idx="11">
                  <c:v>366.49480000000005</c:v>
                </c:pt>
                <c:pt idx="12">
                  <c:v>394.88080000000008</c:v>
                </c:pt>
                <c:pt idx="13">
                  <c:v>426.10540000000009</c:v>
                </c:pt>
                <c:pt idx="14">
                  <c:v>457.3300000000001</c:v>
                </c:pt>
                <c:pt idx="15">
                  <c:v>491.39320000000009</c:v>
                </c:pt>
                <c:pt idx="16">
                  <c:v>525.45640000000014</c:v>
                </c:pt>
                <c:pt idx="17">
                  <c:v>582.22840000000019</c:v>
                </c:pt>
                <c:pt idx="18">
                  <c:v>639.00040000000024</c:v>
                </c:pt>
                <c:pt idx="19">
                  <c:v>675.90220000000022</c:v>
                </c:pt>
                <c:pt idx="20">
                  <c:v>712.8040000000002</c:v>
                </c:pt>
                <c:pt idx="21">
                  <c:v>735.5128000000002</c:v>
                </c:pt>
                <c:pt idx="22">
                  <c:v>758.28468000000021</c:v>
                </c:pt>
                <c:pt idx="23">
                  <c:v>773.42388000000017</c:v>
                </c:pt>
              </c:numCache>
            </c:numRef>
          </c:val>
          <c:smooth val="0"/>
          <c:extLst xmlns:c16r2="http://schemas.microsoft.com/office/drawing/2015/06/chart">
            <c:ext xmlns:c16="http://schemas.microsoft.com/office/drawing/2014/chart" uri="{C3380CC4-5D6E-409C-BE32-E72D297353CC}">
              <c16:uniqueId val="{00000001-4171-41F2-A63D-1AC2C24BD842}"/>
            </c:ext>
          </c:extLst>
        </c:ser>
        <c:dLbls>
          <c:dLblPos val="ctr"/>
          <c:showLegendKey val="0"/>
          <c:showVal val="1"/>
          <c:showCatName val="0"/>
          <c:showSerName val="0"/>
          <c:showPercent val="0"/>
          <c:showBubbleSize val="0"/>
        </c:dLbls>
        <c:marker val="1"/>
        <c:smooth val="0"/>
        <c:axId val="210868864"/>
        <c:axId val="210879232"/>
      </c:lineChart>
      <c:catAx>
        <c:axId val="210868864"/>
        <c:scaling>
          <c:orientation val="maxMin"/>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 Hours</a:t>
                </a:r>
              </a:p>
            </c:rich>
          </c:tx>
          <c:layout>
            <c:manualLayout>
              <c:xMode val="edge"/>
              <c:yMode val="edge"/>
              <c:x val="0.49374293308554479"/>
              <c:y val="0.8684974552446183"/>
            </c:manualLayout>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10879232"/>
        <c:crosses val="autoZero"/>
        <c:auto val="1"/>
        <c:lblAlgn val="ctr"/>
        <c:lblOffset val="100"/>
        <c:noMultiLvlLbl val="0"/>
      </c:catAx>
      <c:valAx>
        <c:axId val="210879232"/>
        <c:scaling>
          <c:orientation val="minMax"/>
        </c:scaling>
        <c:delete val="0"/>
        <c:axPos val="r"/>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1086886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AFE639-15E2-417E-89CA-236F9DC47DE8}"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AFABD0EB-51EF-47D7-A431-4C29B6D4D47D}">
      <dgm:prSet phldrT="[Text]"/>
      <dgm:spPr/>
      <dgm:t>
        <a:bodyPr/>
        <a:lstStyle/>
        <a:p>
          <a:r>
            <a:rPr lang="en-US"/>
            <a:t>WWCN</a:t>
          </a:r>
        </a:p>
      </dgm:t>
    </dgm:pt>
    <dgm:pt modelId="{7D3E90AF-DDAF-4A43-B85E-671363A9C14B}" type="parTrans" cxnId="{606B4EB1-6A3E-4FA0-AA3B-4800C1DFDE27}">
      <dgm:prSet/>
      <dgm:spPr/>
      <dgm:t>
        <a:bodyPr/>
        <a:lstStyle/>
        <a:p>
          <a:endParaRPr lang="en-US"/>
        </a:p>
      </dgm:t>
    </dgm:pt>
    <dgm:pt modelId="{1A3E10F4-ECA8-4E6F-BECB-DAAF47246A76}" type="sibTrans" cxnId="{606B4EB1-6A3E-4FA0-AA3B-4800C1DFDE27}">
      <dgm:prSet/>
      <dgm:spPr/>
      <dgm:t>
        <a:bodyPr/>
        <a:lstStyle/>
        <a:p>
          <a:endParaRPr lang="en-US"/>
        </a:p>
      </dgm:t>
    </dgm:pt>
    <dgm:pt modelId="{C59D5553-B698-4529-9EC8-04CA367459F9}">
      <dgm:prSet phldrT="[Text]"/>
      <dgm:spPr/>
      <dgm:t>
        <a:bodyPr/>
        <a:lstStyle/>
        <a:p>
          <a:r>
            <a:rPr lang="en-US"/>
            <a:t>Conduites </a:t>
          </a:r>
        </a:p>
      </dgm:t>
    </dgm:pt>
    <dgm:pt modelId="{01441BE2-1E36-4C1E-8B39-CAFFFC1333CB}" type="parTrans" cxnId="{1632F6B1-C4E1-4B4C-A618-5C82EACBEE14}">
      <dgm:prSet/>
      <dgm:spPr/>
      <dgm:t>
        <a:bodyPr/>
        <a:lstStyle/>
        <a:p>
          <a:endParaRPr lang="en-US"/>
        </a:p>
      </dgm:t>
    </dgm:pt>
    <dgm:pt modelId="{06221B03-BDC0-4121-803E-E34CB26EC9AA}" type="sibTrans" cxnId="{1632F6B1-C4E1-4B4C-A618-5C82EACBEE14}">
      <dgm:prSet/>
      <dgm:spPr/>
      <dgm:t>
        <a:bodyPr/>
        <a:lstStyle/>
        <a:p>
          <a:endParaRPr lang="en-US"/>
        </a:p>
      </dgm:t>
    </dgm:pt>
    <dgm:pt modelId="{C296CD1D-EAE2-4660-8601-DAC9F1E048CA}">
      <dgm:prSet phldrT="[Text]"/>
      <dgm:spPr/>
      <dgm:t>
        <a:bodyPr/>
        <a:lstStyle/>
        <a:p>
          <a:r>
            <a:rPr lang="en-US"/>
            <a:t>Manholes</a:t>
          </a:r>
        </a:p>
      </dgm:t>
    </dgm:pt>
    <dgm:pt modelId="{8E97AB9D-4F59-4756-B7B8-60D9F11605E3}" type="parTrans" cxnId="{A51BA1C3-3D29-4A39-B8ED-5A0AF3E36F70}">
      <dgm:prSet/>
      <dgm:spPr/>
      <dgm:t>
        <a:bodyPr/>
        <a:lstStyle/>
        <a:p>
          <a:endParaRPr lang="en-US"/>
        </a:p>
      </dgm:t>
    </dgm:pt>
    <dgm:pt modelId="{6A4AE83C-7119-4041-BE7D-DE952D1D1AF0}" type="sibTrans" cxnId="{A51BA1C3-3D29-4A39-B8ED-5A0AF3E36F70}">
      <dgm:prSet/>
      <dgm:spPr/>
      <dgm:t>
        <a:bodyPr/>
        <a:lstStyle/>
        <a:p>
          <a:endParaRPr lang="en-US"/>
        </a:p>
      </dgm:t>
    </dgm:pt>
    <dgm:pt modelId="{56FDE5DA-3FA2-4086-9691-40A3EE72D74F}">
      <dgm:prSet phldrT="[Text]"/>
      <dgm:spPr/>
      <dgm:t>
        <a:bodyPr/>
        <a:lstStyle/>
        <a:p>
          <a:r>
            <a:rPr lang="en-US"/>
            <a:t>Outfalls</a:t>
          </a:r>
        </a:p>
      </dgm:t>
    </dgm:pt>
    <dgm:pt modelId="{11FB36D3-6455-4C08-BEF1-830BEF0802E1}" type="parTrans" cxnId="{C98725D4-D384-4197-AA32-21B5FC74C938}">
      <dgm:prSet/>
      <dgm:spPr/>
      <dgm:t>
        <a:bodyPr/>
        <a:lstStyle/>
        <a:p>
          <a:endParaRPr lang="en-US"/>
        </a:p>
      </dgm:t>
    </dgm:pt>
    <dgm:pt modelId="{36CC5D94-4AED-46FA-9A49-141738FCEAFF}" type="sibTrans" cxnId="{C98725D4-D384-4197-AA32-21B5FC74C938}">
      <dgm:prSet/>
      <dgm:spPr/>
      <dgm:t>
        <a:bodyPr/>
        <a:lstStyle/>
        <a:p>
          <a:endParaRPr lang="en-US"/>
        </a:p>
      </dgm:t>
    </dgm:pt>
    <dgm:pt modelId="{E15B4218-579F-44E7-8DEF-750F20DD3363}">
      <dgm:prSet/>
      <dgm:spPr/>
      <dgm:t>
        <a:bodyPr/>
        <a:lstStyle/>
        <a:p>
          <a:r>
            <a:rPr lang="en-US"/>
            <a:t>Length &lt;=30</a:t>
          </a:r>
        </a:p>
      </dgm:t>
    </dgm:pt>
    <dgm:pt modelId="{21E9E153-4A07-4E15-AD16-B613582BC7DC}" type="parTrans" cxnId="{4244BFCB-0F75-4530-A2ED-C20AFD4927EA}">
      <dgm:prSet/>
      <dgm:spPr/>
      <dgm:t>
        <a:bodyPr/>
        <a:lstStyle/>
        <a:p>
          <a:endParaRPr lang="en-US"/>
        </a:p>
      </dgm:t>
    </dgm:pt>
    <dgm:pt modelId="{8986E559-F955-441E-9BF7-52B515B9C2E0}" type="sibTrans" cxnId="{4244BFCB-0F75-4530-A2ED-C20AFD4927EA}">
      <dgm:prSet/>
      <dgm:spPr/>
      <dgm:t>
        <a:bodyPr/>
        <a:lstStyle/>
        <a:p>
          <a:endParaRPr lang="en-US"/>
        </a:p>
      </dgm:t>
    </dgm:pt>
    <dgm:pt modelId="{16477DF7-0A7D-4C7B-98A7-9CE8603EF6DF}">
      <dgm:prSet/>
      <dgm:spPr/>
      <dgm:t>
        <a:bodyPr/>
        <a:lstStyle/>
        <a:p>
          <a:r>
            <a:rPr lang="en-US"/>
            <a:t>Diameter&gt;=8in</a:t>
          </a:r>
        </a:p>
      </dgm:t>
    </dgm:pt>
    <dgm:pt modelId="{ACF9BFA9-750B-4E9F-9F9E-E9D89609F866}" type="parTrans" cxnId="{2FD23D48-8A85-43D8-A758-8E632055FE31}">
      <dgm:prSet/>
      <dgm:spPr/>
      <dgm:t>
        <a:bodyPr/>
        <a:lstStyle/>
        <a:p>
          <a:endParaRPr lang="en-US"/>
        </a:p>
      </dgm:t>
    </dgm:pt>
    <dgm:pt modelId="{3882E122-10E8-4131-822B-52D9EBDADD56}" type="sibTrans" cxnId="{2FD23D48-8A85-43D8-A758-8E632055FE31}">
      <dgm:prSet/>
      <dgm:spPr/>
      <dgm:t>
        <a:bodyPr/>
        <a:lstStyle/>
        <a:p>
          <a:endParaRPr lang="en-US"/>
        </a:p>
      </dgm:t>
    </dgm:pt>
    <dgm:pt modelId="{E75E09FA-2388-4936-9F85-5E08A1874386}">
      <dgm:prSet/>
      <dgm:spPr/>
      <dgm:t>
        <a:bodyPr/>
        <a:lstStyle/>
        <a:p>
          <a:r>
            <a:rPr lang="en-US"/>
            <a:t>Material (PVC)</a:t>
          </a:r>
        </a:p>
      </dgm:t>
    </dgm:pt>
    <dgm:pt modelId="{C8F09BDA-4098-42AB-BDE3-AC853DA9899B}" type="parTrans" cxnId="{F7BFE48A-13C4-4B2F-BB3E-3668F1EB41FD}">
      <dgm:prSet/>
      <dgm:spPr/>
      <dgm:t>
        <a:bodyPr/>
        <a:lstStyle/>
        <a:p>
          <a:endParaRPr lang="en-US"/>
        </a:p>
      </dgm:t>
    </dgm:pt>
    <dgm:pt modelId="{1CCC20DB-AE4C-45D6-8081-34F943E2DC6E}" type="sibTrans" cxnId="{F7BFE48A-13C4-4B2F-BB3E-3668F1EB41FD}">
      <dgm:prSet/>
      <dgm:spPr/>
      <dgm:t>
        <a:bodyPr/>
        <a:lstStyle/>
        <a:p>
          <a:endParaRPr lang="en-US"/>
        </a:p>
      </dgm:t>
    </dgm:pt>
    <dgm:pt modelId="{259D1C9B-49F7-49C7-A396-3B3A1FBCAE82}">
      <dgm:prSet/>
      <dgm:spPr/>
      <dgm:t>
        <a:bodyPr/>
        <a:lstStyle/>
        <a:p>
          <a:r>
            <a:rPr lang="en-US"/>
            <a:t>Diameter</a:t>
          </a:r>
        </a:p>
      </dgm:t>
    </dgm:pt>
    <dgm:pt modelId="{AB08FB39-E2B6-4999-A7CB-18B139915C95}" type="parTrans" cxnId="{453FD8BF-C2FE-49A8-BD05-B72FEC27B59E}">
      <dgm:prSet/>
      <dgm:spPr/>
      <dgm:t>
        <a:bodyPr/>
        <a:lstStyle/>
        <a:p>
          <a:endParaRPr lang="en-US"/>
        </a:p>
      </dgm:t>
    </dgm:pt>
    <dgm:pt modelId="{4AE743A4-F843-4821-AC81-F120BC59AEF1}" type="sibTrans" cxnId="{453FD8BF-C2FE-49A8-BD05-B72FEC27B59E}">
      <dgm:prSet/>
      <dgm:spPr/>
      <dgm:t>
        <a:bodyPr/>
        <a:lstStyle/>
        <a:p>
          <a:endParaRPr lang="en-US"/>
        </a:p>
      </dgm:t>
    </dgm:pt>
    <dgm:pt modelId="{8174E3B7-8DC3-4292-9066-9D98FE5E5D2D}">
      <dgm:prSet/>
      <dgm:spPr/>
      <dgm:t>
        <a:bodyPr/>
        <a:lstStyle/>
        <a:p>
          <a:r>
            <a:rPr lang="en-US"/>
            <a:t>Drop Manhole</a:t>
          </a:r>
        </a:p>
      </dgm:t>
    </dgm:pt>
    <dgm:pt modelId="{118E2F07-AF3A-44D4-AEF7-637A254ECD0D}" type="parTrans" cxnId="{5DC431D4-2807-41BD-8F2A-45AE57F94E6D}">
      <dgm:prSet/>
      <dgm:spPr/>
      <dgm:t>
        <a:bodyPr/>
        <a:lstStyle/>
        <a:p>
          <a:endParaRPr lang="en-US"/>
        </a:p>
      </dgm:t>
    </dgm:pt>
    <dgm:pt modelId="{83AE1E78-C400-4939-88BD-194D1F73314F}" type="sibTrans" cxnId="{5DC431D4-2807-41BD-8F2A-45AE57F94E6D}">
      <dgm:prSet/>
      <dgm:spPr/>
      <dgm:t>
        <a:bodyPr/>
        <a:lstStyle/>
        <a:p>
          <a:endParaRPr lang="en-US"/>
        </a:p>
      </dgm:t>
    </dgm:pt>
    <dgm:pt modelId="{763D9C0B-350B-48C5-8295-29917CFF6329}">
      <dgm:prSet/>
      <dgm:spPr/>
      <dgm:t>
        <a:bodyPr/>
        <a:lstStyle/>
        <a:p>
          <a:r>
            <a:rPr lang="en-US"/>
            <a:t>Material</a:t>
          </a:r>
        </a:p>
      </dgm:t>
    </dgm:pt>
    <dgm:pt modelId="{D81AC9ED-B6CA-4D74-A211-955831A27B92}" type="parTrans" cxnId="{A5CAE310-185A-4E8F-AD39-E632414473B3}">
      <dgm:prSet/>
      <dgm:spPr/>
      <dgm:t>
        <a:bodyPr/>
        <a:lstStyle/>
        <a:p>
          <a:endParaRPr lang="en-US"/>
        </a:p>
      </dgm:t>
    </dgm:pt>
    <dgm:pt modelId="{CBC60C5B-E337-415D-973E-92A1803770F6}" type="sibTrans" cxnId="{A5CAE310-185A-4E8F-AD39-E632414473B3}">
      <dgm:prSet/>
      <dgm:spPr/>
      <dgm:t>
        <a:bodyPr/>
        <a:lstStyle/>
        <a:p>
          <a:endParaRPr lang="en-US"/>
        </a:p>
      </dgm:t>
    </dgm:pt>
    <dgm:pt modelId="{F76D3F58-BAF1-4495-948F-AD1C88EA6E80}">
      <dgm:prSet/>
      <dgm:spPr/>
      <dgm:t>
        <a:bodyPr/>
        <a:lstStyle/>
        <a:p>
          <a:r>
            <a:rPr lang="en-US"/>
            <a:t>Loads</a:t>
          </a:r>
        </a:p>
      </dgm:t>
    </dgm:pt>
    <dgm:pt modelId="{4E9EA031-1230-4430-BF2F-5809D38E1F3C}" type="parTrans" cxnId="{3F606776-EE30-4791-AAA0-B967BFACEEC0}">
      <dgm:prSet/>
      <dgm:spPr/>
      <dgm:t>
        <a:bodyPr/>
        <a:lstStyle/>
        <a:p>
          <a:endParaRPr lang="en-US"/>
        </a:p>
      </dgm:t>
    </dgm:pt>
    <dgm:pt modelId="{F7BD9358-7F87-4E9E-A6EB-1BA0EE9B8FEF}" type="sibTrans" cxnId="{3F606776-EE30-4791-AAA0-B967BFACEEC0}">
      <dgm:prSet/>
      <dgm:spPr/>
      <dgm:t>
        <a:bodyPr/>
        <a:lstStyle/>
        <a:p>
          <a:endParaRPr lang="en-US"/>
        </a:p>
      </dgm:t>
    </dgm:pt>
    <dgm:pt modelId="{564C3D56-4DF2-42EA-B36C-B2E7192349D2}">
      <dgm:prSet/>
      <dgm:spPr/>
      <dgm:t>
        <a:bodyPr/>
        <a:lstStyle/>
        <a:p>
          <a:r>
            <a:rPr lang="en-US"/>
            <a:t>Elevation</a:t>
          </a:r>
        </a:p>
      </dgm:t>
    </dgm:pt>
    <dgm:pt modelId="{419D089C-F97E-430E-91B2-4BC619A71F5A}" type="parTrans" cxnId="{AE5ED424-416D-41DA-9875-1CA917D35299}">
      <dgm:prSet/>
      <dgm:spPr/>
      <dgm:t>
        <a:bodyPr/>
        <a:lstStyle/>
        <a:p>
          <a:endParaRPr lang="en-US"/>
        </a:p>
      </dgm:t>
    </dgm:pt>
    <dgm:pt modelId="{B9410817-D6E0-42F8-9463-8648C62A5691}" type="sibTrans" cxnId="{AE5ED424-416D-41DA-9875-1CA917D35299}">
      <dgm:prSet/>
      <dgm:spPr/>
      <dgm:t>
        <a:bodyPr/>
        <a:lstStyle/>
        <a:p>
          <a:endParaRPr lang="en-US"/>
        </a:p>
      </dgm:t>
    </dgm:pt>
    <dgm:pt modelId="{0FDB1DDC-CE62-459C-8597-1874C736EFEE}">
      <dgm:prSet/>
      <dgm:spPr/>
      <dgm:t>
        <a:bodyPr/>
        <a:lstStyle/>
        <a:p>
          <a:r>
            <a:rPr lang="en-US"/>
            <a:t>Location</a:t>
          </a:r>
        </a:p>
      </dgm:t>
    </dgm:pt>
    <dgm:pt modelId="{80F8086C-D296-4FAF-9A30-36C5A1D68A35}" type="parTrans" cxnId="{78375A4C-6BA9-49AB-BDA1-ED57AC74021B}">
      <dgm:prSet/>
      <dgm:spPr/>
      <dgm:t>
        <a:bodyPr/>
        <a:lstStyle/>
        <a:p>
          <a:endParaRPr lang="en-US"/>
        </a:p>
      </dgm:t>
    </dgm:pt>
    <dgm:pt modelId="{C6DB1617-4124-47F9-9521-313E02C97AF5}" type="sibTrans" cxnId="{78375A4C-6BA9-49AB-BDA1-ED57AC74021B}">
      <dgm:prSet/>
      <dgm:spPr/>
      <dgm:t>
        <a:bodyPr/>
        <a:lstStyle/>
        <a:p>
          <a:endParaRPr lang="en-US"/>
        </a:p>
      </dgm:t>
    </dgm:pt>
    <dgm:pt modelId="{DF8D9B5D-FDA0-4861-88C4-325C1CD60BAB}">
      <dgm:prSet/>
      <dgm:spPr/>
      <dgm:t>
        <a:bodyPr/>
        <a:lstStyle/>
        <a:p>
          <a:r>
            <a:rPr lang="en-US"/>
            <a:t>Elevation</a:t>
          </a:r>
        </a:p>
      </dgm:t>
    </dgm:pt>
    <dgm:pt modelId="{4EFF2C10-5491-4344-BDB5-C77BDE17A479}" type="parTrans" cxnId="{6A1368F3-3D4B-4B50-BD8A-B5AF14F02DF1}">
      <dgm:prSet/>
      <dgm:spPr/>
      <dgm:t>
        <a:bodyPr/>
        <a:lstStyle/>
        <a:p>
          <a:endParaRPr lang="en-US"/>
        </a:p>
      </dgm:t>
    </dgm:pt>
    <dgm:pt modelId="{3DF0DC13-F61C-47C3-91F5-B75FCAD1B0AF}" type="sibTrans" cxnId="{6A1368F3-3D4B-4B50-BD8A-B5AF14F02DF1}">
      <dgm:prSet/>
      <dgm:spPr/>
      <dgm:t>
        <a:bodyPr/>
        <a:lstStyle/>
        <a:p>
          <a:endParaRPr lang="en-US"/>
        </a:p>
      </dgm:t>
    </dgm:pt>
    <dgm:pt modelId="{2145BD5D-B141-4CE2-BD2C-C093C14219CB}">
      <dgm:prSet/>
      <dgm:spPr/>
      <dgm:t>
        <a:bodyPr/>
        <a:lstStyle/>
        <a:p>
          <a:r>
            <a:rPr lang="en-US"/>
            <a:t>Slope</a:t>
          </a:r>
        </a:p>
      </dgm:t>
    </dgm:pt>
    <dgm:pt modelId="{3C150F4E-8D90-41E0-B67E-F53DF67D0389}" type="parTrans" cxnId="{4F7CA0AA-4518-4CCC-AF8F-82BAA12A54DB}">
      <dgm:prSet/>
      <dgm:spPr/>
      <dgm:t>
        <a:bodyPr/>
        <a:lstStyle/>
        <a:p>
          <a:endParaRPr lang="en-US"/>
        </a:p>
      </dgm:t>
    </dgm:pt>
    <dgm:pt modelId="{E45758D2-59B6-44BE-ACC1-9B0B341CF8C6}" type="sibTrans" cxnId="{4F7CA0AA-4518-4CCC-AF8F-82BAA12A54DB}">
      <dgm:prSet/>
      <dgm:spPr/>
      <dgm:t>
        <a:bodyPr/>
        <a:lstStyle/>
        <a:p>
          <a:endParaRPr lang="en-US"/>
        </a:p>
      </dgm:t>
    </dgm:pt>
    <dgm:pt modelId="{EE3F23BA-D60D-4F13-ADDA-FE17CA1ED201}" type="pres">
      <dgm:prSet presAssocID="{07AFE639-15E2-417E-89CA-236F9DC47DE8}" presName="hierChild1" presStyleCnt="0">
        <dgm:presLayoutVars>
          <dgm:orgChart val="1"/>
          <dgm:chPref val="1"/>
          <dgm:dir/>
          <dgm:animOne val="branch"/>
          <dgm:animLvl val="lvl"/>
          <dgm:resizeHandles/>
        </dgm:presLayoutVars>
      </dgm:prSet>
      <dgm:spPr/>
      <dgm:t>
        <a:bodyPr/>
        <a:lstStyle/>
        <a:p>
          <a:endParaRPr lang="en-US"/>
        </a:p>
      </dgm:t>
    </dgm:pt>
    <dgm:pt modelId="{91CEC62C-FFB7-4652-B82D-D01A36BE79AA}" type="pres">
      <dgm:prSet presAssocID="{AFABD0EB-51EF-47D7-A431-4C29B6D4D47D}" presName="hierRoot1" presStyleCnt="0">
        <dgm:presLayoutVars>
          <dgm:hierBranch val="init"/>
        </dgm:presLayoutVars>
      </dgm:prSet>
      <dgm:spPr/>
    </dgm:pt>
    <dgm:pt modelId="{ED934796-11AB-443C-9DE5-8656F02F5BD5}" type="pres">
      <dgm:prSet presAssocID="{AFABD0EB-51EF-47D7-A431-4C29B6D4D47D}" presName="rootComposite1" presStyleCnt="0"/>
      <dgm:spPr/>
    </dgm:pt>
    <dgm:pt modelId="{5B9FC39A-081E-44C3-905F-DA9E7FFADE7D}" type="pres">
      <dgm:prSet presAssocID="{AFABD0EB-51EF-47D7-A431-4C29B6D4D47D}" presName="rootText1" presStyleLbl="node0" presStyleIdx="0" presStyleCnt="1">
        <dgm:presLayoutVars>
          <dgm:chPref val="3"/>
        </dgm:presLayoutVars>
      </dgm:prSet>
      <dgm:spPr/>
      <dgm:t>
        <a:bodyPr/>
        <a:lstStyle/>
        <a:p>
          <a:endParaRPr lang="en-US"/>
        </a:p>
      </dgm:t>
    </dgm:pt>
    <dgm:pt modelId="{8915D853-4446-473D-AC8C-A71447E4D347}" type="pres">
      <dgm:prSet presAssocID="{AFABD0EB-51EF-47D7-A431-4C29B6D4D47D}" presName="rootConnector1" presStyleLbl="node1" presStyleIdx="0" presStyleCnt="0"/>
      <dgm:spPr/>
      <dgm:t>
        <a:bodyPr/>
        <a:lstStyle/>
        <a:p>
          <a:endParaRPr lang="en-US"/>
        </a:p>
      </dgm:t>
    </dgm:pt>
    <dgm:pt modelId="{89941171-94D0-493F-A10F-CD1DDA3C58C7}" type="pres">
      <dgm:prSet presAssocID="{AFABD0EB-51EF-47D7-A431-4C29B6D4D47D}" presName="hierChild2" presStyleCnt="0"/>
      <dgm:spPr/>
    </dgm:pt>
    <dgm:pt modelId="{63F1B131-FC70-45EC-AA7F-E73CBF30E806}" type="pres">
      <dgm:prSet presAssocID="{01441BE2-1E36-4C1E-8B39-CAFFFC1333CB}" presName="Name37" presStyleLbl="parChTrans1D2" presStyleIdx="0" presStyleCnt="3"/>
      <dgm:spPr/>
      <dgm:t>
        <a:bodyPr/>
        <a:lstStyle/>
        <a:p>
          <a:endParaRPr lang="en-US"/>
        </a:p>
      </dgm:t>
    </dgm:pt>
    <dgm:pt modelId="{7CD4EFB6-146C-4B92-8D38-2289562EA227}" type="pres">
      <dgm:prSet presAssocID="{C59D5553-B698-4529-9EC8-04CA367459F9}" presName="hierRoot2" presStyleCnt="0">
        <dgm:presLayoutVars>
          <dgm:hierBranch val="init"/>
        </dgm:presLayoutVars>
      </dgm:prSet>
      <dgm:spPr/>
    </dgm:pt>
    <dgm:pt modelId="{19252D1F-E11A-423F-819E-85D277ABE61D}" type="pres">
      <dgm:prSet presAssocID="{C59D5553-B698-4529-9EC8-04CA367459F9}" presName="rootComposite" presStyleCnt="0"/>
      <dgm:spPr/>
    </dgm:pt>
    <dgm:pt modelId="{1544A0C7-C1EF-45D9-A373-78F622A44C75}" type="pres">
      <dgm:prSet presAssocID="{C59D5553-B698-4529-9EC8-04CA367459F9}" presName="rootText" presStyleLbl="node2" presStyleIdx="0" presStyleCnt="3" custLinFactX="-100000" custLinFactNeighborX="-103832" custLinFactNeighborY="-8643">
        <dgm:presLayoutVars>
          <dgm:chPref val="3"/>
        </dgm:presLayoutVars>
      </dgm:prSet>
      <dgm:spPr/>
      <dgm:t>
        <a:bodyPr/>
        <a:lstStyle/>
        <a:p>
          <a:endParaRPr lang="en-US"/>
        </a:p>
      </dgm:t>
    </dgm:pt>
    <dgm:pt modelId="{B63594DA-05C3-47CA-BD03-75B1ADF601B4}" type="pres">
      <dgm:prSet presAssocID="{C59D5553-B698-4529-9EC8-04CA367459F9}" presName="rootConnector" presStyleLbl="node2" presStyleIdx="0" presStyleCnt="3"/>
      <dgm:spPr/>
      <dgm:t>
        <a:bodyPr/>
        <a:lstStyle/>
        <a:p>
          <a:endParaRPr lang="en-US"/>
        </a:p>
      </dgm:t>
    </dgm:pt>
    <dgm:pt modelId="{5A8E0BFF-4BBF-4301-A8F7-03E846A0262F}" type="pres">
      <dgm:prSet presAssocID="{C59D5553-B698-4529-9EC8-04CA367459F9}" presName="hierChild4" presStyleCnt="0"/>
      <dgm:spPr/>
    </dgm:pt>
    <dgm:pt modelId="{4F7B4F14-825A-4148-AF20-96B7EDF6D464}" type="pres">
      <dgm:prSet presAssocID="{21E9E153-4A07-4E15-AD16-B613582BC7DC}" presName="Name37" presStyleLbl="parChTrans1D3" presStyleIdx="0" presStyleCnt="11"/>
      <dgm:spPr/>
      <dgm:t>
        <a:bodyPr/>
        <a:lstStyle/>
        <a:p>
          <a:endParaRPr lang="en-US"/>
        </a:p>
      </dgm:t>
    </dgm:pt>
    <dgm:pt modelId="{2CC22742-DA4D-4734-BDCC-27A66578ACAC}" type="pres">
      <dgm:prSet presAssocID="{E15B4218-579F-44E7-8DEF-750F20DD3363}" presName="hierRoot2" presStyleCnt="0">
        <dgm:presLayoutVars>
          <dgm:hierBranch val="init"/>
        </dgm:presLayoutVars>
      </dgm:prSet>
      <dgm:spPr/>
    </dgm:pt>
    <dgm:pt modelId="{C9B04371-46C7-4DA8-BDDE-A5E306A7FEA4}" type="pres">
      <dgm:prSet presAssocID="{E15B4218-579F-44E7-8DEF-750F20DD3363}" presName="rootComposite" presStyleCnt="0"/>
      <dgm:spPr/>
    </dgm:pt>
    <dgm:pt modelId="{D21F9985-4366-405B-8964-A6F2905A0120}" type="pres">
      <dgm:prSet presAssocID="{E15B4218-579F-44E7-8DEF-750F20DD3363}" presName="rootText" presStyleLbl="node3" presStyleIdx="0" presStyleCnt="11" custLinFactX="-31086" custLinFactNeighborX="-100000" custLinFactNeighborY="-12965">
        <dgm:presLayoutVars>
          <dgm:chPref val="3"/>
        </dgm:presLayoutVars>
      </dgm:prSet>
      <dgm:spPr/>
      <dgm:t>
        <a:bodyPr/>
        <a:lstStyle/>
        <a:p>
          <a:endParaRPr lang="en-US"/>
        </a:p>
      </dgm:t>
    </dgm:pt>
    <dgm:pt modelId="{6F4C080B-8651-4E0F-8B26-0CB18C159DB7}" type="pres">
      <dgm:prSet presAssocID="{E15B4218-579F-44E7-8DEF-750F20DD3363}" presName="rootConnector" presStyleLbl="node3" presStyleIdx="0" presStyleCnt="11"/>
      <dgm:spPr/>
      <dgm:t>
        <a:bodyPr/>
        <a:lstStyle/>
        <a:p>
          <a:endParaRPr lang="en-US"/>
        </a:p>
      </dgm:t>
    </dgm:pt>
    <dgm:pt modelId="{4EEF2C67-ECE0-4068-AD71-7DC710CAD4B5}" type="pres">
      <dgm:prSet presAssocID="{E15B4218-579F-44E7-8DEF-750F20DD3363}" presName="hierChild4" presStyleCnt="0"/>
      <dgm:spPr/>
    </dgm:pt>
    <dgm:pt modelId="{D1A38DF1-D488-45DE-9844-CD972FEAB8F0}" type="pres">
      <dgm:prSet presAssocID="{E15B4218-579F-44E7-8DEF-750F20DD3363}" presName="hierChild5" presStyleCnt="0"/>
      <dgm:spPr/>
    </dgm:pt>
    <dgm:pt modelId="{7C608FBB-BB18-412E-B3ED-83C47473EFDE}" type="pres">
      <dgm:prSet presAssocID="{ACF9BFA9-750B-4E9F-9F9E-E9D89609F866}" presName="Name37" presStyleLbl="parChTrans1D3" presStyleIdx="1" presStyleCnt="11"/>
      <dgm:spPr/>
      <dgm:t>
        <a:bodyPr/>
        <a:lstStyle/>
        <a:p>
          <a:endParaRPr lang="en-US"/>
        </a:p>
      </dgm:t>
    </dgm:pt>
    <dgm:pt modelId="{E63D6F0F-FEEC-4454-965C-7EB2AD980F93}" type="pres">
      <dgm:prSet presAssocID="{16477DF7-0A7D-4C7B-98A7-9CE8603EF6DF}" presName="hierRoot2" presStyleCnt="0">
        <dgm:presLayoutVars>
          <dgm:hierBranch val="init"/>
        </dgm:presLayoutVars>
      </dgm:prSet>
      <dgm:spPr/>
    </dgm:pt>
    <dgm:pt modelId="{03B8D49E-E45C-498C-8E63-B574D54C92A5}" type="pres">
      <dgm:prSet presAssocID="{16477DF7-0A7D-4C7B-98A7-9CE8603EF6DF}" presName="rootComposite" presStyleCnt="0"/>
      <dgm:spPr/>
    </dgm:pt>
    <dgm:pt modelId="{79E0E619-B657-4D69-B659-4B85C7014933}" type="pres">
      <dgm:prSet presAssocID="{16477DF7-0A7D-4C7B-98A7-9CE8603EF6DF}" presName="rootText" presStyleLbl="node3" presStyleIdx="1" presStyleCnt="11" custLinFactX="-31086" custLinFactNeighborX="-100000" custLinFactNeighborY="-17286">
        <dgm:presLayoutVars>
          <dgm:chPref val="3"/>
        </dgm:presLayoutVars>
      </dgm:prSet>
      <dgm:spPr/>
      <dgm:t>
        <a:bodyPr/>
        <a:lstStyle/>
        <a:p>
          <a:endParaRPr lang="en-US"/>
        </a:p>
      </dgm:t>
    </dgm:pt>
    <dgm:pt modelId="{5CFB5A90-13F4-443A-ACFC-0F4877E144E9}" type="pres">
      <dgm:prSet presAssocID="{16477DF7-0A7D-4C7B-98A7-9CE8603EF6DF}" presName="rootConnector" presStyleLbl="node3" presStyleIdx="1" presStyleCnt="11"/>
      <dgm:spPr/>
      <dgm:t>
        <a:bodyPr/>
        <a:lstStyle/>
        <a:p>
          <a:endParaRPr lang="en-US"/>
        </a:p>
      </dgm:t>
    </dgm:pt>
    <dgm:pt modelId="{C16B22AC-FC97-4B40-B56D-1A49FA41DE8D}" type="pres">
      <dgm:prSet presAssocID="{16477DF7-0A7D-4C7B-98A7-9CE8603EF6DF}" presName="hierChild4" presStyleCnt="0"/>
      <dgm:spPr/>
    </dgm:pt>
    <dgm:pt modelId="{09E48D0E-879C-4F1C-80FB-5C3DFDA54595}" type="pres">
      <dgm:prSet presAssocID="{16477DF7-0A7D-4C7B-98A7-9CE8603EF6DF}" presName="hierChild5" presStyleCnt="0"/>
      <dgm:spPr/>
    </dgm:pt>
    <dgm:pt modelId="{A7D6742F-8035-405E-A075-4BFB02A7BFA1}" type="pres">
      <dgm:prSet presAssocID="{C8F09BDA-4098-42AB-BDE3-AC853DA9899B}" presName="Name37" presStyleLbl="parChTrans1D3" presStyleIdx="2" presStyleCnt="11"/>
      <dgm:spPr/>
      <dgm:t>
        <a:bodyPr/>
        <a:lstStyle/>
        <a:p>
          <a:endParaRPr lang="en-US"/>
        </a:p>
      </dgm:t>
    </dgm:pt>
    <dgm:pt modelId="{263C7540-B398-45B3-BD73-5DDFDD8E4B30}" type="pres">
      <dgm:prSet presAssocID="{E75E09FA-2388-4936-9F85-5E08A1874386}" presName="hierRoot2" presStyleCnt="0">
        <dgm:presLayoutVars>
          <dgm:hierBranch val="init"/>
        </dgm:presLayoutVars>
      </dgm:prSet>
      <dgm:spPr/>
    </dgm:pt>
    <dgm:pt modelId="{19878BC6-6CDE-492F-844B-2EACBE550736}" type="pres">
      <dgm:prSet presAssocID="{E75E09FA-2388-4936-9F85-5E08A1874386}" presName="rootComposite" presStyleCnt="0"/>
      <dgm:spPr/>
    </dgm:pt>
    <dgm:pt modelId="{60507E7D-7ADF-4E1D-93FF-3BC960C595B3}" type="pres">
      <dgm:prSet presAssocID="{E75E09FA-2388-4936-9F85-5E08A1874386}" presName="rootText" presStyleLbl="node3" presStyleIdx="2" presStyleCnt="11" custLinFactX="-32527" custLinFactNeighborX="-100000" custLinFactNeighborY="-18727">
        <dgm:presLayoutVars>
          <dgm:chPref val="3"/>
        </dgm:presLayoutVars>
      </dgm:prSet>
      <dgm:spPr/>
      <dgm:t>
        <a:bodyPr/>
        <a:lstStyle/>
        <a:p>
          <a:endParaRPr lang="en-US"/>
        </a:p>
      </dgm:t>
    </dgm:pt>
    <dgm:pt modelId="{17902CFC-C91F-4A3F-AE3B-5609AFEC6C73}" type="pres">
      <dgm:prSet presAssocID="{E75E09FA-2388-4936-9F85-5E08A1874386}" presName="rootConnector" presStyleLbl="node3" presStyleIdx="2" presStyleCnt="11"/>
      <dgm:spPr/>
      <dgm:t>
        <a:bodyPr/>
        <a:lstStyle/>
        <a:p>
          <a:endParaRPr lang="en-US"/>
        </a:p>
      </dgm:t>
    </dgm:pt>
    <dgm:pt modelId="{D00DA7EB-D9FE-425B-9537-45AD26C63BF5}" type="pres">
      <dgm:prSet presAssocID="{E75E09FA-2388-4936-9F85-5E08A1874386}" presName="hierChild4" presStyleCnt="0"/>
      <dgm:spPr/>
    </dgm:pt>
    <dgm:pt modelId="{05B45542-AA9A-438C-8412-CE1C48FCB67F}" type="pres">
      <dgm:prSet presAssocID="{E75E09FA-2388-4936-9F85-5E08A1874386}" presName="hierChild5" presStyleCnt="0"/>
      <dgm:spPr/>
    </dgm:pt>
    <dgm:pt modelId="{697B0A99-6E4E-41B1-8E73-45C79E28EDC7}" type="pres">
      <dgm:prSet presAssocID="{3C150F4E-8D90-41E0-B67E-F53DF67D0389}" presName="Name37" presStyleLbl="parChTrans1D3" presStyleIdx="3" presStyleCnt="11"/>
      <dgm:spPr/>
      <dgm:t>
        <a:bodyPr/>
        <a:lstStyle/>
        <a:p>
          <a:endParaRPr lang="en-US"/>
        </a:p>
      </dgm:t>
    </dgm:pt>
    <dgm:pt modelId="{8475BEAA-3542-4663-ACE3-6F86DF99C625}" type="pres">
      <dgm:prSet presAssocID="{2145BD5D-B141-4CE2-BD2C-C093C14219CB}" presName="hierRoot2" presStyleCnt="0">
        <dgm:presLayoutVars>
          <dgm:hierBranch val="init"/>
        </dgm:presLayoutVars>
      </dgm:prSet>
      <dgm:spPr/>
    </dgm:pt>
    <dgm:pt modelId="{06C18C62-7534-42CB-9D11-857EF37833E7}" type="pres">
      <dgm:prSet presAssocID="{2145BD5D-B141-4CE2-BD2C-C093C14219CB}" presName="rootComposite" presStyleCnt="0"/>
      <dgm:spPr/>
    </dgm:pt>
    <dgm:pt modelId="{F23553DA-2D53-4BE7-AE0D-947ACFB505B8}" type="pres">
      <dgm:prSet presAssocID="{2145BD5D-B141-4CE2-BD2C-C093C14219CB}" presName="rootText" presStyleLbl="node3" presStyleIdx="3" presStyleCnt="11" custLinFactX="-32527" custLinFactNeighborX="-100000" custLinFactNeighborY="-10084">
        <dgm:presLayoutVars>
          <dgm:chPref val="3"/>
        </dgm:presLayoutVars>
      </dgm:prSet>
      <dgm:spPr/>
      <dgm:t>
        <a:bodyPr/>
        <a:lstStyle/>
        <a:p>
          <a:endParaRPr lang="en-US"/>
        </a:p>
      </dgm:t>
    </dgm:pt>
    <dgm:pt modelId="{70F1A3A1-570C-4E09-8A14-10721BBB0479}" type="pres">
      <dgm:prSet presAssocID="{2145BD5D-B141-4CE2-BD2C-C093C14219CB}" presName="rootConnector" presStyleLbl="node3" presStyleIdx="3" presStyleCnt="11"/>
      <dgm:spPr/>
      <dgm:t>
        <a:bodyPr/>
        <a:lstStyle/>
        <a:p>
          <a:endParaRPr lang="en-US"/>
        </a:p>
      </dgm:t>
    </dgm:pt>
    <dgm:pt modelId="{7ABDE254-DC9B-498F-ACC7-F0D2FA0CC8C1}" type="pres">
      <dgm:prSet presAssocID="{2145BD5D-B141-4CE2-BD2C-C093C14219CB}" presName="hierChild4" presStyleCnt="0"/>
      <dgm:spPr/>
    </dgm:pt>
    <dgm:pt modelId="{9893765B-890C-41E0-9C67-4EC80FF9386D}" type="pres">
      <dgm:prSet presAssocID="{2145BD5D-B141-4CE2-BD2C-C093C14219CB}" presName="hierChild5" presStyleCnt="0"/>
      <dgm:spPr/>
    </dgm:pt>
    <dgm:pt modelId="{92DEA1DA-8B5F-4813-8F83-1004D2598173}" type="pres">
      <dgm:prSet presAssocID="{C59D5553-B698-4529-9EC8-04CA367459F9}" presName="hierChild5" presStyleCnt="0"/>
      <dgm:spPr/>
    </dgm:pt>
    <dgm:pt modelId="{0EF97A7A-0F35-414F-BE01-D69732216F7E}" type="pres">
      <dgm:prSet presAssocID="{8E97AB9D-4F59-4756-B7B8-60D9F11605E3}" presName="Name37" presStyleLbl="parChTrans1D2" presStyleIdx="1" presStyleCnt="3"/>
      <dgm:spPr/>
      <dgm:t>
        <a:bodyPr/>
        <a:lstStyle/>
        <a:p>
          <a:endParaRPr lang="en-US"/>
        </a:p>
      </dgm:t>
    </dgm:pt>
    <dgm:pt modelId="{1A4787A7-64F7-41F7-907B-C57BA68074BE}" type="pres">
      <dgm:prSet presAssocID="{C296CD1D-EAE2-4660-8601-DAC9F1E048CA}" presName="hierRoot2" presStyleCnt="0">
        <dgm:presLayoutVars>
          <dgm:hierBranch val="init"/>
        </dgm:presLayoutVars>
      </dgm:prSet>
      <dgm:spPr/>
    </dgm:pt>
    <dgm:pt modelId="{7008047D-31F2-42B6-9270-89183338275E}" type="pres">
      <dgm:prSet presAssocID="{C296CD1D-EAE2-4660-8601-DAC9F1E048CA}" presName="rootComposite" presStyleCnt="0"/>
      <dgm:spPr/>
    </dgm:pt>
    <dgm:pt modelId="{7DB7C003-188C-42D8-A50A-87811A9DA4C8}" type="pres">
      <dgm:prSet presAssocID="{C296CD1D-EAE2-4660-8601-DAC9F1E048CA}" presName="rootText" presStyleLbl="node2" presStyleIdx="1" presStyleCnt="3">
        <dgm:presLayoutVars>
          <dgm:chPref val="3"/>
        </dgm:presLayoutVars>
      </dgm:prSet>
      <dgm:spPr/>
      <dgm:t>
        <a:bodyPr/>
        <a:lstStyle/>
        <a:p>
          <a:endParaRPr lang="en-US"/>
        </a:p>
      </dgm:t>
    </dgm:pt>
    <dgm:pt modelId="{0425FDE5-F57A-4AB5-A90C-66E226810A13}" type="pres">
      <dgm:prSet presAssocID="{C296CD1D-EAE2-4660-8601-DAC9F1E048CA}" presName="rootConnector" presStyleLbl="node2" presStyleIdx="1" presStyleCnt="3"/>
      <dgm:spPr/>
      <dgm:t>
        <a:bodyPr/>
        <a:lstStyle/>
        <a:p>
          <a:endParaRPr lang="en-US"/>
        </a:p>
      </dgm:t>
    </dgm:pt>
    <dgm:pt modelId="{D30591B4-B911-420B-818F-B6A740170EE6}" type="pres">
      <dgm:prSet presAssocID="{C296CD1D-EAE2-4660-8601-DAC9F1E048CA}" presName="hierChild4" presStyleCnt="0"/>
      <dgm:spPr/>
    </dgm:pt>
    <dgm:pt modelId="{EB91C4A9-6C8A-4C32-A2E4-A41555748443}" type="pres">
      <dgm:prSet presAssocID="{AB08FB39-E2B6-4999-A7CB-18B139915C95}" presName="Name37" presStyleLbl="parChTrans1D3" presStyleIdx="4" presStyleCnt="11"/>
      <dgm:spPr/>
      <dgm:t>
        <a:bodyPr/>
        <a:lstStyle/>
        <a:p>
          <a:endParaRPr lang="en-US"/>
        </a:p>
      </dgm:t>
    </dgm:pt>
    <dgm:pt modelId="{9CCF4076-8E09-4E52-A378-BB9A68AA34E2}" type="pres">
      <dgm:prSet presAssocID="{259D1C9B-49F7-49C7-A396-3B3A1FBCAE82}" presName="hierRoot2" presStyleCnt="0">
        <dgm:presLayoutVars>
          <dgm:hierBranch val="init"/>
        </dgm:presLayoutVars>
      </dgm:prSet>
      <dgm:spPr/>
    </dgm:pt>
    <dgm:pt modelId="{B192CCC7-ADCF-4476-B55B-B683A521779E}" type="pres">
      <dgm:prSet presAssocID="{259D1C9B-49F7-49C7-A396-3B3A1FBCAE82}" presName="rootComposite" presStyleCnt="0"/>
      <dgm:spPr/>
    </dgm:pt>
    <dgm:pt modelId="{DC8BF406-2067-4C46-AF1D-011C6E9FEFF6}" type="pres">
      <dgm:prSet presAssocID="{259D1C9B-49F7-49C7-A396-3B3A1FBCAE82}" presName="rootText" presStyleLbl="node3" presStyleIdx="4" presStyleCnt="11">
        <dgm:presLayoutVars>
          <dgm:chPref val="3"/>
        </dgm:presLayoutVars>
      </dgm:prSet>
      <dgm:spPr/>
      <dgm:t>
        <a:bodyPr/>
        <a:lstStyle/>
        <a:p>
          <a:endParaRPr lang="en-US"/>
        </a:p>
      </dgm:t>
    </dgm:pt>
    <dgm:pt modelId="{020B11DB-6123-4CAD-B9FE-17918DAFA37B}" type="pres">
      <dgm:prSet presAssocID="{259D1C9B-49F7-49C7-A396-3B3A1FBCAE82}" presName="rootConnector" presStyleLbl="node3" presStyleIdx="4" presStyleCnt="11"/>
      <dgm:spPr/>
      <dgm:t>
        <a:bodyPr/>
        <a:lstStyle/>
        <a:p>
          <a:endParaRPr lang="en-US"/>
        </a:p>
      </dgm:t>
    </dgm:pt>
    <dgm:pt modelId="{4953D9D2-69D0-49F8-8251-D8DD385EBA3C}" type="pres">
      <dgm:prSet presAssocID="{259D1C9B-49F7-49C7-A396-3B3A1FBCAE82}" presName="hierChild4" presStyleCnt="0"/>
      <dgm:spPr/>
    </dgm:pt>
    <dgm:pt modelId="{222393E8-E803-4562-839D-DA39EC855700}" type="pres">
      <dgm:prSet presAssocID="{259D1C9B-49F7-49C7-A396-3B3A1FBCAE82}" presName="hierChild5" presStyleCnt="0"/>
      <dgm:spPr/>
    </dgm:pt>
    <dgm:pt modelId="{F7AF4675-FD56-45EB-A5E8-FD7AE280B009}" type="pres">
      <dgm:prSet presAssocID="{118E2F07-AF3A-44D4-AEF7-637A254ECD0D}" presName="Name37" presStyleLbl="parChTrans1D3" presStyleIdx="5" presStyleCnt="11"/>
      <dgm:spPr/>
      <dgm:t>
        <a:bodyPr/>
        <a:lstStyle/>
        <a:p>
          <a:endParaRPr lang="en-US"/>
        </a:p>
      </dgm:t>
    </dgm:pt>
    <dgm:pt modelId="{08996954-D00F-4812-AD2B-65C2A09989A1}" type="pres">
      <dgm:prSet presAssocID="{8174E3B7-8DC3-4292-9066-9D98FE5E5D2D}" presName="hierRoot2" presStyleCnt="0">
        <dgm:presLayoutVars>
          <dgm:hierBranch val="init"/>
        </dgm:presLayoutVars>
      </dgm:prSet>
      <dgm:spPr/>
    </dgm:pt>
    <dgm:pt modelId="{76CB08AF-9CD2-427C-9BB3-B3E2CD28CB8A}" type="pres">
      <dgm:prSet presAssocID="{8174E3B7-8DC3-4292-9066-9D98FE5E5D2D}" presName="rootComposite" presStyleCnt="0"/>
      <dgm:spPr/>
    </dgm:pt>
    <dgm:pt modelId="{D35C5233-BC23-4DE0-8537-99BF014F7D5B}" type="pres">
      <dgm:prSet presAssocID="{8174E3B7-8DC3-4292-9066-9D98FE5E5D2D}" presName="rootText" presStyleLbl="node3" presStyleIdx="5" presStyleCnt="11">
        <dgm:presLayoutVars>
          <dgm:chPref val="3"/>
        </dgm:presLayoutVars>
      </dgm:prSet>
      <dgm:spPr/>
      <dgm:t>
        <a:bodyPr/>
        <a:lstStyle/>
        <a:p>
          <a:endParaRPr lang="en-US"/>
        </a:p>
      </dgm:t>
    </dgm:pt>
    <dgm:pt modelId="{A2218CCE-D333-4C51-ACB6-B11E5C54252B}" type="pres">
      <dgm:prSet presAssocID="{8174E3B7-8DC3-4292-9066-9D98FE5E5D2D}" presName="rootConnector" presStyleLbl="node3" presStyleIdx="5" presStyleCnt="11"/>
      <dgm:spPr/>
      <dgm:t>
        <a:bodyPr/>
        <a:lstStyle/>
        <a:p>
          <a:endParaRPr lang="en-US"/>
        </a:p>
      </dgm:t>
    </dgm:pt>
    <dgm:pt modelId="{E68B540B-D87C-404A-8ECB-EB6CAB765D34}" type="pres">
      <dgm:prSet presAssocID="{8174E3B7-8DC3-4292-9066-9D98FE5E5D2D}" presName="hierChild4" presStyleCnt="0"/>
      <dgm:spPr/>
    </dgm:pt>
    <dgm:pt modelId="{B000A0AB-AD6D-45E7-B8A3-9D258605AE2F}" type="pres">
      <dgm:prSet presAssocID="{8174E3B7-8DC3-4292-9066-9D98FE5E5D2D}" presName="hierChild5" presStyleCnt="0"/>
      <dgm:spPr/>
    </dgm:pt>
    <dgm:pt modelId="{957FB49A-FD95-4B8B-9894-0BDE3AE4BD9D}" type="pres">
      <dgm:prSet presAssocID="{D81AC9ED-B6CA-4D74-A211-955831A27B92}" presName="Name37" presStyleLbl="parChTrans1D3" presStyleIdx="6" presStyleCnt="11"/>
      <dgm:spPr/>
      <dgm:t>
        <a:bodyPr/>
        <a:lstStyle/>
        <a:p>
          <a:endParaRPr lang="en-US"/>
        </a:p>
      </dgm:t>
    </dgm:pt>
    <dgm:pt modelId="{F586DC69-6958-4C7B-B133-DECE311D676F}" type="pres">
      <dgm:prSet presAssocID="{763D9C0B-350B-48C5-8295-29917CFF6329}" presName="hierRoot2" presStyleCnt="0">
        <dgm:presLayoutVars>
          <dgm:hierBranch val="init"/>
        </dgm:presLayoutVars>
      </dgm:prSet>
      <dgm:spPr/>
    </dgm:pt>
    <dgm:pt modelId="{0F32055E-BCBF-4083-B329-8B78BB99466D}" type="pres">
      <dgm:prSet presAssocID="{763D9C0B-350B-48C5-8295-29917CFF6329}" presName="rootComposite" presStyleCnt="0"/>
      <dgm:spPr/>
    </dgm:pt>
    <dgm:pt modelId="{9AF661DA-DCDB-4281-B8AF-87F575FF016E}" type="pres">
      <dgm:prSet presAssocID="{763D9C0B-350B-48C5-8295-29917CFF6329}" presName="rootText" presStyleLbl="node3" presStyleIdx="6" presStyleCnt="11">
        <dgm:presLayoutVars>
          <dgm:chPref val="3"/>
        </dgm:presLayoutVars>
      </dgm:prSet>
      <dgm:spPr/>
      <dgm:t>
        <a:bodyPr/>
        <a:lstStyle/>
        <a:p>
          <a:endParaRPr lang="en-US"/>
        </a:p>
      </dgm:t>
    </dgm:pt>
    <dgm:pt modelId="{C0E41D68-2062-444D-BDA4-A85C1DFA80FE}" type="pres">
      <dgm:prSet presAssocID="{763D9C0B-350B-48C5-8295-29917CFF6329}" presName="rootConnector" presStyleLbl="node3" presStyleIdx="6" presStyleCnt="11"/>
      <dgm:spPr/>
      <dgm:t>
        <a:bodyPr/>
        <a:lstStyle/>
        <a:p>
          <a:endParaRPr lang="en-US"/>
        </a:p>
      </dgm:t>
    </dgm:pt>
    <dgm:pt modelId="{FC8F502E-FB98-44C0-9330-A415E309CF06}" type="pres">
      <dgm:prSet presAssocID="{763D9C0B-350B-48C5-8295-29917CFF6329}" presName="hierChild4" presStyleCnt="0"/>
      <dgm:spPr/>
    </dgm:pt>
    <dgm:pt modelId="{F065AB30-269C-471D-9F0B-763F1A37BF1C}" type="pres">
      <dgm:prSet presAssocID="{763D9C0B-350B-48C5-8295-29917CFF6329}" presName="hierChild5" presStyleCnt="0"/>
      <dgm:spPr/>
    </dgm:pt>
    <dgm:pt modelId="{5EE749C1-B95F-4E49-AD06-5B67A521478F}" type="pres">
      <dgm:prSet presAssocID="{4E9EA031-1230-4430-BF2F-5809D38E1F3C}" presName="Name37" presStyleLbl="parChTrans1D3" presStyleIdx="7" presStyleCnt="11"/>
      <dgm:spPr/>
      <dgm:t>
        <a:bodyPr/>
        <a:lstStyle/>
        <a:p>
          <a:endParaRPr lang="en-US"/>
        </a:p>
      </dgm:t>
    </dgm:pt>
    <dgm:pt modelId="{DB9E747D-719F-4793-9352-65BF43AAF386}" type="pres">
      <dgm:prSet presAssocID="{F76D3F58-BAF1-4495-948F-AD1C88EA6E80}" presName="hierRoot2" presStyleCnt="0">
        <dgm:presLayoutVars>
          <dgm:hierBranch val="init"/>
        </dgm:presLayoutVars>
      </dgm:prSet>
      <dgm:spPr/>
    </dgm:pt>
    <dgm:pt modelId="{2CBFCF14-4408-449E-B023-498A7B82C55C}" type="pres">
      <dgm:prSet presAssocID="{F76D3F58-BAF1-4495-948F-AD1C88EA6E80}" presName="rootComposite" presStyleCnt="0"/>
      <dgm:spPr/>
    </dgm:pt>
    <dgm:pt modelId="{5A1263E7-C015-4C11-8F12-35CE077FD9F1}" type="pres">
      <dgm:prSet presAssocID="{F76D3F58-BAF1-4495-948F-AD1C88EA6E80}" presName="rootText" presStyleLbl="node3" presStyleIdx="7" presStyleCnt="11">
        <dgm:presLayoutVars>
          <dgm:chPref val="3"/>
        </dgm:presLayoutVars>
      </dgm:prSet>
      <dgm:spPr/>
      <dgm:t>
        <a:bodyPr/>
        <a:lstStyle/>
        <a:p>
          <a:endParaRPr lang="en-US"/>
        </a:p>
      </dgm:t>
    </dgm:pt>
    <dgm:pt modelId="{00C62D10-7E0E-495E-9730-3520C216A1CD}" type="pres">
      <dgm:prSet presAssocID="{F76D3F58-BAF1-4495-948F-AD1C88EA6E80}" presName="rootConnector" presStyleLbl="node3" presStyleIdx="7" presStyleCnt="11"/>
      <dgm:spPr/>
      <dgm:t>
        <a:bodyPr/>
        <a:lstStyle/>
        <a:p>
          <a:endParaRPr lang="en-US"/>
        </a:p>
      </dgm:t>
    </dgm:pt>
    <dgm:pt modelId="{7CD8DFF4-574A-4657-A59E-D2C3A5BE615E}" type="pres">
      <dgm:prSet presAssocID="{F76D3F58-BAF1-4495-948F-AD1C88EA6E80}" presName="hierChild4" presStyleCnt="0"/>
      <dgm:spPr/>
    </dgm:pt>
    <dgm:pt modelId="{52DD44D0-FAEB-418E-8C4A-DD6AC90C748E}" type="pres">
      <dgm:prSet presAssocID="{F76D3F58-BAF1-4495-948F-AD1C88EA6E80}" presName="hierChild5" presStyleCnt="0"/>
      <dgm:spPr/>
    </dgm:pt>
    <dgm:pt modelId="{6A329D39-9889-4AE6-94FE-BF9C4390C467}" type="pres">
      <dgm:prSet presAssocID="{419D089C-F97E-430E-91B2-4BC619A71F5A}" presName="Name37" presStyleLbl="parChTrans1D3" presStyleIdx="8" presStyleCnt="11"/>
      <dgm:spPr/>
      <dgm:t>
        <a:bodyPr/>
        <a:lstStyle/>
        <a:p>
          <a:endParaRPr lang="en-US"/>
        </a:p>
      </dgm:t>
    </dgm:pt>
    <dgm:pt modelId="{F6545685-554A-4BEA-ACC9-B406ADB11C70}" type="pres">
      <dgm:prSet presAssocID="{564C3D56-4DF2-42EA-B36C-B2E7192349D2}" presName="hierRoot2" presStyleCnt="0">
        <dgm:presLayoutVars>
          <dgm:hierBranch val="init"/>
        </dgm:presLayoutVars>
      </dgm:prSet>
      <dgm:spPr/>
    </dgm:pt>
    <dgm:pt modelId="{AA0546B4-12C4-4B37-8AFB-A75EAD9E72E6}" type="pres">
      <dgm:prSet presAssocID="{564C3D56-4DF2-42EA-B36C-B2E7192349D2}" presName="rootComposite" presStyleCnt="0"/>
      <dgm:spPr/>
    </dgm:pt>
    <dgm:pt modelId="{32C701C8-3FF7-4826-8559-F968F48ECF1A}" type="pres">
      <dgm:prSet presAssocID="{564C3D56-4DF2-42EA-B36C-B2E7192349D2}" presName="rootText" presStyleLbl="node3" presStyleIdx="8" presStyleCnt="11">
        <dgm:presLayoutVars>
          <dgm:chPref val="3"/>
        </dgm:presLayoutVars>
      </dgm:prSet>
      <dgm:spPr/>
      <dgm:t>
        <a:bodyPr/>
        <a:lstStyle/>
        <a:p>
          <a:endParaRPr lang="en-US"/>
        </a:p>
      </dgm:t>
    </dgm:pt>
    <dgm:pt modelId="{C86B6D60-C5DC-4CC0-9E86-D350B137BD9E}" type="pres">
      <dgm:prSet presAssocID="{564C3D56-4DF2-42EA-B36C-B2E7192349D2}" presName="rootConnector" presStyleLbl="node3" presStyleIdx="8" presStyleCnt="11"/>
      <dgm:spPr/>
      <dgm:t>
        <a:bodyPr/>
        <a:lstStyle/>
        <a:p>
          <a:endParaRPr lang="en-US"/>
        </a:p>
      </dgm:t>
    </dgm:pt>
    <dgm:pt modelId="{3E87BA9F-D744-4B30-8059-357EBB663138}" type="pres">
      <dgm:prSet presAssocID="{564C3D56-4DF2-42EA-B36C-B2E7192349D2}" presName="hierChild4" presStyleCnt="0"/>
      <dgm:spPr/>
    </dgm:pt>
    <dgm:pt modelId="{3C06F91F-BBC0-4176-A179-994D432B03B6}" type="pres">
      <dgm:prSet presAssocID="{564C3D56-4DF2-42EA-B36C-B2E7192349D2}" presName="hierChild5" presStyleCnt="0"/>
      <dgm:spPr/>
    </dgm:pt>
    <dgm:pt modelId="{4465CE77-9779-4293-828D-4123034C49E1}" type="pres">
      <dgm:prSet presAssocID="{C296CD1D-EAE2-4660-8601-DAC9F1E048CA}" presName="hierChild5" presStyleCnt="0"/>
      <dgm:spPr/>
    </dgm:pt>
    <dgm:pt modelId="{76501A4F-02E9-4701-96C2-83D3093FEDCE}" type="pres">
      <dgm:prSet presAssocID="{11FB36D3-6455-4C08-BEF1-830BEF0802E1}" presName="Name37" presStyleLbl="parChTrans1D2" presStyleIdx="2" presStyleCnt="3"/>
      <dgm:spPr/>
      <dgm:t>
        <a:bodyPr/>
        <a:lstStyle/>
        <a:p>
          <a:endParaRPr lang="en-US"/>
        </a:p>
      </dgm:t>
    </dgm:pt>
    <dgm:pt modelId="{8A0F94F9-AD69-4BE0-A11D-B17AFDAC4A20}" type="pres">
      <dgm:prSet presAssocID="{56FDE5DA-3FA2-4086-9691-40A3EE72D74F}" presName="hierRoot2" presStyleCnt="0">
        <dgm:presLayoutVars>
          <dgm:hierBranch val="init"/>
        </dgm:presLayoutVars>
      </dgm:prSet>
      <dgm:spPr/>
    </dgm:pt>
    <dgm:pt modelId="{60696C49-B71F-4AE4-9F5F-6A368437EDEE}" type="pres">
      <dgm:prSet presAssocID="{56FDE5DA-3FA2-4086-9691-40A3EE72D74F}" presName="rootComposite" presStyleCnt="0"/>
      <dgm:spPr/>
    </dgm:pt>
    <dgm:pt modelId="{4792F995-7071-4EF9-B913-C48A78357EB9}" type="pres">
      <dgm:prSet presAssocID="{56FDE5DA-3FA2-4086-9691-40A3EE72D74F}" presName="rootText" presStyleLbl="node2" presStyleIdx="2" presStyleCnt="3" custLinFactX="1556" custLinFactNeighborX="100000" custLinFactNeighborY="-1440">
        <dgm:presLayoutVars>
          <dgm:chPref val="3"/>
        </dgm:presLayoutVars>
      </dgm:prSet>
      <dgm:spPr/>
      <dgm:t>
        <a:bodyPr/>
        <a:lstStyle/>
        <a:p>
          <a:endParaRPr lang="en-US"/>
        </a:p>
      </dgm:t>
    </dgm:pt>
    <dgm:pt modelId="{E2821CCF-EE49-430D-9ECC-65FA9B29ABEB}" type="pres">
      <dgm:prSet presAssocID="{56FDE5DA-3FA2-4086-9691-40A3EE72D74F}" presName="rootConnector" presStyleLbl="node2" presStyleIdx="2" presStyleCnt="3"/>
      <dgm:spPr/>
      <dgm:t>
        <a:bodyPr/>
        <a:lstStyle/>
        <a:p>
          <a:endParaRPr lang="en-US"/>
        </a:p>
      </dgm:t>
    </dgm:pt>
    <dgm:pt modelId="{679EBE3C-E479-45FF-8A8E-0587762EC320}" type="pres">
      <dgm:prSet presAssocID="{56FDE5DA-3FA2-4086-9691-40A3EE72D74F}" presName="hierChild4" presStyleCnt="0"/>
      <dgm:spPr/>
    </dgm:pt>
    <dgm:pt modelId="{38A0BD5D-E0EA-4623-B6DC-DECEAD30AA57}" type="pres">
      <dgm:prSet presAssocID="{80F8086C-D296-4FAF-9A30-36C5A1D68A35}" presName="Name37" presStyleLbl="parChTrans1D3" presStyleIdx="9" presStyleCnt="11"/>
      <dgm:spPr/>
      <dgm:t>
        <a:bodyPr/>
        <a:lstStyle/>
        <a:p>
          <a:endParaRPr lang="en-US"/>
        </a:p>
      </dgm:t>
    </dgm:pt>
    <dgm:pt modelId="{4C630421-FA90-47AF-A053-6A3B3A5B1CCA}" type="pres">
      <dgm:prSet presAssocID="{0FDB1DDC-CE62-459C-8597-1874C736EFEE}" presName="hierRoot2" presStyleCnt="0">
        <dgm:presLayoutVars>
          <dgm:hierBranch val="init"/>
        </dgm:presLayoutVars>
      </dgm:prSet>
      <dgm:spPr/>
    </dgm:pt>
    <dgm:pt modelId="{3E18F61C-5AAE-4BB8-B26D-3A6731EC69CA}" type="pres">
      <dgm:prSet presAssocID="{0FDB1DDC-CE62-459C-8597-1874C736EFEE}" presName="rootComposite" presStyleCnt="0"/>
      <dgm:spPr/>
    </dgm:pt>
    <dgm:pt modelId="{5D1B4841-9CFE-4618-9CA3-AC2C5AFE5570}" type="pres">
      <dgm:prSet presAssocID="{0FDB1DDC-CE62-459C-8597-1874C736EFEE}" presName="rootText" presStyleLbl="node3" presStyleIdx="9" presStyleCnt="11" custLinFactX="80063" custLinFactNeighborX="100000" custLinFactNeighborY="-1441">
        <dgm:presLayoutVars>
          <dgm:chPref val="3"/>
        </dgm:presLayoutVars>
      </dgm:prSet>
      <dgm:spPr/>
      <dgm:t>
        <a:bodyPr/>
        <a:lstStyle/>
        <a:p>
          <a:endParaRPr lang="en-US"/>
        </a:p>
      </dgm:t>
    </dgm:pt>
    <dgm:pt modelId="{2207A4CA-2C54-464A-B6B0-61FB13B56CEB}" type="pres">
      <dgm:prSet presAssocID="{0FDB1DDC-CE62-459C-8597-1874C736EFEE}" presName="rootConnector" presStyleLbl="node3" presStyleIdx="9" presStyleCnt="11"/>
      <dgm:spPr/>
      <dgm:t>
        <a:bodyPr/>
        <a:lstStyle/>
        <a:p>
          <a:endParaRPr lang="en-US"/>
        </a:p>
      </dgm:t>
    </dgm:pt>
    <dgm:pt modelId="{648D7ECE-D5EA-4D91-9F29-2CA71135E05D}" type="pres">
      <dgm:prSet presAssocID="{0FDB1DDC-CE62-459C-8597-1874C736EFEE}" presName="hierChild4" presStyleCnt="0"/>
      <dgm:spPr/>
    </dgm:pt>
    <dgm:pt modelId="{9BC1CC43-02D2-4047-A7B1-76C326D7CB2C}" type="pres">
      <dgm:prSet presAssocID="{0FDB1DDC-CE62-459C-8597-1874C736EFEE}" presName="hierChild5" presStyleCnt="0"/>
      <dgm:spPr/>
    </dgm:pt>
    <dgm:pt modelId="{72BA4E82-D790-49C7-B2D1-8D554DC8253B}" type="pres">
      <dgm:prSet presAssocID="{4EFF2C10-5491-4344-BDB5-C77BDE17A479}" presName="Name37" presStyleLbl="parChTrans1D3" presStyleIdx="10" presStyleCnt="11"/>
      <dgm:spPr/>
      <dgm:t>
        <a:bodyPr/>
        <a:lstStyle/>
        <a:p>
          <a:endParaRPr lang="en-US"/>
        </a:p>
      </dgm:t>
    </dgm:pt>
    <dgm:pt modelId="{6081E73C-D87B-4FC9-AB11-5C95828F3E95}" type="pres">
      <dgm:prSet presAssocID="{DF8D9B5D-FDA0-4861-88C4-325C1CD60BAB}" presName="hierRoot2" presStyleCnt="0">
        <dgm:presLayoutVars>
          <dgm:hierBranch val="init"/>
        </dgm:presLayoutVars>
      </dgm:prSet>
      <dgm:spPr/>
    </dgm:pt>
    <dgm:pt modelId="{2AC6A94C-BD96-4D02-A672-93380586DCC4}" type="pres">
      <dgm:prSet presAssocID="{DF8D9B5D-FDA0-4861-88C4-325C1CD60BAB}" presName="rootComposite" presStyleCnt="0"/>
      <dgm:spPr/>
    </dgm:pt>
    <dgm:pt modelId="{69F0BBE0-71A3-4D91-81BB-7F4DEB8C873E}" type="pres">
      <dgm:prSet presAssocID="{DF8D9B5D-FDA0-4861-88C4-325C1CD60BAB}" presName="rootText" presStyleLbl="node3" presStyleIdx="10" presStyleCnt="11" custLinFactX="82224" custLinFactNeighborX="100000" custLinFactNeighborY="2516">
        <dgm:presLayoutVars>
          <dgm:chPref val="3"/>
        </dgm:presLayoutVars>
      </dgm:prSet>
      <dgm:spPr/>
      <dgm:t>
        <a:bodyPr/>
        <a:lstStyle/>
        <a:p>
          <a:endParaRPr lang="en-US"/>
        </a:p>
      </dgm:t>
    </dgm:pt>
    <dgm:pt modelId="{215DE40E-CBF2-4C7B-A3EF-AB55CF9492EE}" type="pres">
      <dgm:prSet presAssocID="{DF8D9B5D-FDA0-4861-88C4-325C1CD60BAB}" presName="rootConnector" presStyleLbl="node3" presStyleIdx="10" presStyleCnt="11"/>
      <dgm:spPr/>
      <dgm:t>
        <a:bodyPr/>
        <a:lstStyle/>
        <a:p>
          <a:endParaRPr lang="en-US"/>
        </a:p>
      </dgm:t>
    </dgm:pt>
    <dgm:pt modelId="{4833DBC5-9D14-40AC-B436-5D92A4F8F9F9}" type="pres">
      <dgm:prSet presAssocID="{DF8D9B5D-FDA0-4861-88C4-325C1CD60BAB}" presName="hierChild4" presStyleCnt="0"/>
      <dgm:spPr/>
    </dgm:pt>
    <dgm:pt modelId="{9E35591E-F361-4266-9379-FAAC63E62CF1}" type="pres">
      <dgm:prSet presAssocID="{DF8D9B5D-FDA0-4861-88C4-325C1CD60BAB}" presName="hierChild5" presStyleCnt="0"/>
      <dgm:spPr/>
    </dgm:pt>
    <dgm:pt modelId="{7EF7BA57-D541-496D-A3A1-56946651B001}" type="pres">
      <dgm:prSet presAssocID="{56FDE5DA-3FA2-4086-9691-40A3EE72D74F}" presName="hierChild5" presStyleCnt="0"/>
      <dgm:spPr/>
    </dgm:pt>
    <dgm:pt modelId="{6AEE06C8-4A82-4785-9792-6702560E6534}" type="pres">
      <dgm:prSet presAssocID="{AFABD0EB-51EF-47D7-A431-4C29B6D4D47D}" presName="hierChild3" presStyleCnt="0"/>
      <dgm:spPr/>
    </dgm:pt>
  </dgm:ptLst>
  <dgm:cxnLst>
    <dgm:cxn modelId="{4F7CA0AA-4518-4CCC-AF8F-82BAA12A54DB}" srcId="{C59D5553-B698-4529-9EC8-04CA367459F9}" destId="{2145BD5D-B141-4CE2-BD2C-C093C14219CB}" srcOrd="3" destOrd="0" parTransId="{3C150F4E-8D90-41E0-B67E-F53DF67D0389}" sibTransId="{E45758D2-59B6-44BE-ACC1-9B0B341CF8C6}"/>
    <dgm:cxn modelId="{2FD23D48-8A85-43D8-A758-8E632055FE31}" srcId="{C59D5553-B698-4529-9EC8-04CA367459F9}" destId="{16477DF7-0A7D-4C7B-98A7-9CE8603EF6DF}" srcOrd="1" destOrd="0" parTransId="{ACF9BFA9-750B-4E9F-9F9E-E9D89609F866}" sibTransId="{3882E122-10E8-4131-822B-52D9EBDADD56}"/>
    <dgm:cxn modelId="{B8FC5E6C-1750-4404-ACF6-4AD84C52A12B}" type="presOf" srcId="{ACF9BFA9-750B-4E9F-9F9E-E9D89609F866}" destId="{7C608FBB-BB18-412E-B3ED-83C47473EFDE}" srcOrd="0" destOrd="0" presId="urn:microsoft.com/office/officeart/2005/8/layout/orgChart1"/>
    <dgm:cxn modelId="{AE5ED424-416D-41DA-9875-1CA917D35299}" srcId="{C296CD1D-EAE2-4660-8601-DAC9F1E048CA}" destId="{564C3D56-4DF2-42EA-B36C-B2E7192349D2}" srcOrd="4" destOrd="0" parTransId="{419D089C-F97E-430E-91B2-4BC619A71F5A}" sibTransId="{B9410817-D6E0-42F8-9463-8648C62A5691}"/>
    <dgm:cxn modelId="{DAD6CE4B-AE4C-484C-A524-CDF51D8D5C63}" type="presOf" srcId="{E75E09FA-2388-4936-9F85-5E08A1874386}" destId="{60507E7D-7ADF-4E1D-93FF-3BC960C595B3}" srcOrd="0" destOrd="0" presId="urn:microsoft.com/office/officeart/2005/8/layout/orgChart1"/>
    <dgm:cxn modelId="{D332A62E-D797-4F91-AEDD-98BE59E960A7}" type="presOf" srcId="{8E97AB9D-4F59-4756-B7B8-60D9F11605E3}" destId="{0EF97A7A-0F35-414F-BE01-D69732216F7E}" srcOrd="0" destOrd="0" presId="urn:microsoft.com/office/officeart/2005/8/layout/orgChart1"/>
    <dgm:cxn modelId="{489E3226-97A6-4958-835D-D01DF3D8E1DE}" type="presOf" srcId="{16477DF7-0A7D-4C7B-98A7-9CE8603EF6DF}" destId="{5CFB5A90-13F4-443A-ACFC-0F4877E144E9}" srcOrd="1" destOrd="0" presId="urn:microsoft.com/office/officeart/2005/8/layout/orgChart1"/>
    <dgm:cxn modelId="{2D7213A8-542E-424B-A05B-1C8EE598CC8B}" type="presOf" srcId="{C59D5553-B698-4529-9EC8-04CA367459F9}" destId="{B63594DA-05C3-47CA-BD03-75B1ADF601B4}" srcOrd="1" destOrd="0" presId="urn:microsoft.com/office/officeart/2005/8/layout/orgChart1"/>
    <dgm:cxn modelId="{AC69EA77-B7FE-4905-829B-73A6B4643EA8}" type="presOf" srcId="{3C150F4E-8D90-41E0-B67E-F53DF67D0389}" destId="{697B0A99-6E4E-41B1-8E73-45C79E28EDC7}" srcOrd="0" destOrd="0" presId="urn:microsoft.com/office/officeart/2005/8/layout/orgChart1"/>
    <dgm:cxn modelId="{43CF7E5D-E847-4A1E-997A-E8AE492B29F1}" type="presOf" srcId="{F76D3F58-BAF1-4495-948F-AD1C88EA6E80}" destId="{5A1263E7-C015-4C11-8F12-35CE077FD9F1}" srcOrd="0" destOrd="0" presId="urn:microsoft.com/office/officeart/2005/8/layout/orgChart1"/>
    <dgm:cxn modelId="{392C6218-FE86-4DC1-8E6F-256FD9BEE0D9}" type="presOf" srcId="{4E9EA031-1230-4430-BF2F-5809D38E1F3C}" destId="{5EE749C1-B95F-4E49-AD06-5B67A521478F}" srcOrd="0" destOrd="0" presId="urn:microsoft.com/office/officeart/2005/8/layout/orgChart1"/>
    <dgm:cxn modelId="{0444603F-FE30-495C-BE3E-9DE59AC77C77}" type="presOf" srcId="{259D1C9B-49F7-49C7-A396-3B3A1FBCAE82}" destId="{DC8BF406-2067-4C46-AF1D-011C6E9FEFF6}" srcOrd="0" destOrd="0" presId="urn:microsoft.com/office/officeart/2005/8/layout/orgChart1"/>
    <dgm:cxn modelId="{3F606776-EE30-4791-AAA0-B967BFACEEC0}" srcId="{C296CD1D-EAE2-4660-8601-DAC9F1E048CA}" destId="{F76D3F58-BAF1-4495-948F-AD1C88EA6E80}" srcOrd="3" destOrd="0" parTransId="{4E9EA031-1230-4430-BF2F-5809D38E1F3C}" sibTransId="{F7BD9358-7F87-4E9E-A6EB-1BA0EE9B8FEF}"/>
    <dgm:cxn modelId="{A5AC7AE8-0835-4F6E-9F0F-0A3341DBDAE7}" type="presOf" srcId="{C296CD1D-EAE2-4660-8601-DAC9F1E048CA}" destId="{7DB7C003-188C-42D8-A50A-87811A9DA4C8}" srcOrd="0" destOrd="0" presId="urn:microsoft.com/office/officeart/2005/8/layout/orgChart1"/>
    <dgm:cxn modelId="{5FA9BBA6-FEB5-433C-99D4-BE058D2B7E5E}" type="presOf" srcId="{0FDB1DDC-CE62-459C-8597-1874C736EFEE}" destId="{5D1B4841-9CFE-4618-9CA3-AC2C5AFE5570}" srcOrd="0" destOrd="0" presId="urn:microsoft.com/office/officeart/2005/8/layout/orgChart1"/>
    <dgm:cxn modelId="{D51D09AE-5289-493E-A297-B94E439ED491}" type="presOf" srcId="{763D9C0B-350B-48C5-8295-29917CFF6329}" destId="{C0E41D68-2062-444D-BDA4-A85C1DFA80FE}" srcOrd="1" destOrd="0" presId="urn:microsoft.com/office/officeart/2005/8/layout/orgChart1"/>
    <dgm:cxn modelId="{3C666881-54B3-4139-8BB2-03F969AA8417}" type="presOf" srcId="{0FDB1DDC-CE62-459C-8597-1874C736EFEE}" destId="{2207A4CA-2C54-464A-B6B0-61FB13B56CEB}" srcOrd="1" destOrd="0" presId="urn:microsoft.com/office/officeart/2005/8/layout/orgChart1"/>
    <dgm:cxn modelId="{DAAA1300-17C0-45DF-85C8-E1C9C0B7EB84}" type="presOf" srcId="{E15B4218-579F-44E7-8DEF-750F20DD3363}" destId="{D21F9985-4366-405B-8964-A6F2905A0120}" srcOrd="0" destOrd="0" presId="urn:microsoft.com/office/officeart/2005/8/layout/orgChart1"/>
    <dgm:cxn modelId="{2A10A0E4-E0E2-462A-B720-F42DD4FFE7C2}" type="presOf" srcId="{564C3D56-4DF2-42EA-B36C-B2E7192349D2}" destId="{C86B6D60-C5DC-4CC0-9E86-D350B137BD9E}" srcOrd="1" destOrd="0" presId="urn:microsoft.com/office/officeart/2005/8/layout/orgChart1"/>
    <dgm:cxn modelId="{33CEE901-B1A7-463B-AF07-C05C661C77E8}" type="presOf" srcId="{80F8086C-D296-4FAF-9A30-36C5A1D68A35}" destId="{38A0BD5D-E0EA-4623-B6DC-DECEAD30AA57}" srcOrd="0" destOrd="0" presId="urn:microsoft.com/office/officeart/2005/8/layout/orgChart1"/>
    <dgm:cxn modelId="{6B0D8F3F-64CD-4FE4-8476-31E9889075A4}" type="presOf" srcId="{C59D5553-B698-4529-9EC8-04CA367459F9}" destId="{1544A0C7-C1EF-45D9-A373-78F622A44C75}" srcOrd="0" destOrd="0" presId="urn:microsoft.com/office/officeart/2005/8/layout/orgChart1"/>
    <dgm:cxn modelId="{A5CAE310-185A-4E8F-AD39-E632414473B3}" srcId="{C296CD1D-EAE2-4660-8601-DAC9F1E048CA}" destId="{763D9C0B-350B-48C5-8295-29917CFF6329}" srcOrd="2" destOrd="0" parTransId="{D81AC9ED-B6CA-4D74-A211-955831A27B92}" sibTransId="{CBC60C5B-E337-415D-973E-92A1803770F6}"/>
    <dgm:cxn modelId="{4244BFCB-0F75-4530-A2ED-C20AFD4927EA}" srcId="{C59D5553-B698-4529-9EC8-04CA367459F9}" destId="{E15B4218-579F-44E7-8DEF-750F20DD3363}" srcOrd="0" destOrd="0" parTransId="{21E9E153-4A07-4E15-AD16-B613582BC7DC}" sibTransId="{8986E559-F955-441E-9BF7-52B515B9C2E0}"/>
    <dgm:cxn modelId="{A81A5284-E189-411A-87EE-16C30DCC68E2}" type="presOf" srcId="{21E9E153-4A07-4E15-AD16-B613582BC7DC}" destId="{4F7B4F14-825A-4148-AF20-96B7EDF6D464}" srcOrd="0" destOrd="0" presId="urn:microsoft.com/office/officeart/2005/8/layout/orgChart1"/>
    <dgm:cxn modelId="{AB7D6BDF-34BC-4B76-9F14-61CE70ACB996}" type="presOf" srcId="{2145BD5D-B141-4CE2-BD2C-C093C14219CB}" destId="{F23553DA-2D53-4BE7-AE0D-947ACFB505B8}" srcOrd="0" destOrd="0" presId="urn:microsoft.com/office/officeart/2005/8/layout/orgChart1"/>
    <dgm:cxn modelId="{C98725D4-D384-4197-AA32-21B5FC74C938}" srcId="{AFABD0EB-51EF-47D7-A431-4C29B6D4D47D}" destId="{56FDE5DA-3FA2-4086-9691-40A3EE72D74F}" srcOrd="2" destOrd="0" parTransId="{11FB36D3-6455-4C08-BEF1-830BEF0802E1}" sibTransId="{36CC5D94-4AED-46FA-9A49-141738FCEAFF}"/>
    <dgm:cxn modelId="{94D8BFA0-194B-44A0-A0BE-C3D931D26A7C}" type="presOf" srcId="{259D1C9B-49F7-49C7-A396-3B3A1FBCAE82}" destId="{020B11DB-6123-4CAD-B9FE-17918DAFA37B}" srcOrd="1" destOrd="0" presId="urn:microsoft.com/office/officeart/2005/8/layout/orgChart1"/>
    <dgm:cxn modelId="{6A1368F3-3D4B-4B50-BD8A-B5AF14F02DF1}" srcId="{56FDE5DA-3FA2-4086-9691-40A3EE72D74F}" destId="{DF8D9B5D-FDA0-4861-88C4-325C1CD60BAB}" srcOrd="1" destOrd="0" parTransId="{4EFF2C10-5491-4344-BDB5-C77BDE17A479}" sibTransId="{3DF0DC13-F61C-47C3-91F5-B75FCAD1B0AF}"/>
    <dgm:cxn modelId="{E4E9035E-6478-4B40-92A4-D93D348BB3C2}" type="presOf" srcId="{56FDE5DA-3FA2-4086-9691-40A3EE72D74F}" destId="{4792F995-7071-4EF9-B913-C48A78357EB9}" srcOrd="0" destOrd="0" presId="urn:microsoft.com/office/officeart/2005/8/layout/orgChart1"/>
    <dgm:cxn modelId="{B5F0DA86-81ED-44BB-B4CA-146FA08A4E92}" type="presOf" srcId="{DF8D9B5D-FDA0-4861-88C4-325C1CD60BAB}" destId="{215DE40E-CBF2-4C7B-A3EF-AB55CF9492EE}" srcOrd="1" destOrd="0" presId="urn:microsoft.com/office/officeart/2005/8/layout/orgChart1"/>
    <dgm:cxn modelId="{606B4EB1-6A3E-4FA0-AA3B-4800C1DFDE27}" srcId="{07AFE639-15E2-417E-89CA-236F9DC47DE8}" destId="{AFABD0EB-51EF-47D7-A431-4C29B6D4D47D}" srcOrd="0" destOrd="0" parTransId="{7D3E90AF-DDAF-4A43-B85E-671363A9C14B}" sibTransId="{1A3E10F4-ECA8-4E6F-BECB-DAAF47246A76}"/>
    <dgm:cxn modelId="{5DB6438B-4056-4593-8A7C-A5A130C37E80}" type="presOf" srcId="{E75E09FA-2388-4936-9F85-5E08A1874386}" destId="{17902CFC-C91F-4A3F-AE3B-5609AFEC6C73}" srcOrd="1" destOrd="0" presId="urn:microsoft.com/office/officeart/2005/8/layout/orgChart1"/>
    <dgm:cxn modelId="{40E907C6-8E8C-4A2C-8997-CDE3A89D7CB2}" type="presOf" srcId="{763D9C0B-350B-48C5-8295-29917CFF6329}" destId="{9AF661DA-DCDB-4281-B8AF-87F575FF016E}" srcOrd="0" destOrd="0" presId="urn:microsoft.com/office/officeart/2005/8/layout/orgChart1"/>
    <dgm:cxn modelId="{5DC431D4-2807-41BD-8F2A-45AE57F94E6D}" srcId="{C296CD1D-EAE2-4660-8601-DAC9F1E048CA}" destId="{8174E3B7-8DC3-4292-9066-9D98FE5E5D2D}" srcOrd="1" destOrd="0" parTransId="{118E2F07-AF3A-44D4-AEF7-637A254ECD0D}" sibTransId="{83AE1E78-C400-4939-88BD-194D1F73314F}"/>
    <dgm:cxn modelId="{78375A4C-6BA9-49AB-BDA1-ED57AC74021B}" srcId="{56FDE5DA-3FA2-4086-9691-40A3EE72D74F}" destId="{0FDB1DDC-CE62-459C-8597-1874C736EFEE}" srcOrd="0" destOrd="0" parTransId="{80F8086C-D296-4FAF-9A30-36C5A1D68A35}" sibTransId="{C6DB1617-4124-47F9-9521-313E02C97AF5}"/>
    <dgm:cxn modelId="{CFB3E875-00E1-4A38-B45E-5E23B99C9FEF}" type="presOf" srcId="{419D089C-F97E-430E-91B2-4BC619A71F5A}" destId="{6A329D39-9889-4AE6-94FE-BF9C4390C467}" srcOrd="0" destOrd="0" presId="urn:microsoft.com/office/officeart/2005/8/layout/orgChart1"/>
    <dgm:cxn modelId="{8E4AF7DA-6014-4401-B423-E77B0D75999A}" type="presOf" srcId="{C8F09BDA-4098-42AB-BDE3-AC853DA9899B}" destId="{A7D6742F-8035-405E-A075-4BFB02A7BFA1}" srcOrd="0" destOrd="0" presId="urn:microsoft.com/office/officeart/2005/8/layout/orgChart1"/>
    <dgm:cxn modelId="{AC5D793C-BD44-49AD-888D-08A5EB0DC374}" type="presOf" srcId="{4EFF2C10-5491-4344-BDB5-C77BDE17A479}" destId="{72BA4E82-D790-49C7-B2D1-8D554DC8253B}" srcOrd="0" destOrd="0" presId="urn:microsoft.com/office/officeart/2005/8/layout/orgChart1"/>
    <dgm:cxn modelId="{D33F4812-A6DC-4B78-8D33-1FEADBD0C7A2}" type="presOf" srcId="{8174E3B7-8DC3-4292-9066-9D98FE5E5D2D}" destId="{D35C5233-BC23-4DE0-8537-99BF014F7D5B}" srcOrd="0" destOrd="0" presId="urn:microsoft.com/office/officeart/2005/8/layout/orgChart1"/>
    <dgm:cxn modelId="{54528AC8-CF4C-4775-8F7E-4887A77532C9}" type="presOf" srcId="{F76D3F58-BAF1-4495-948F-AD1C88EA6E80}" destId="{00C62D10-7E0E-495E-9730-3520C216A1CD}" srcOrd="1" destOrd="0" presId="urn:microsoft.com/office/officeart/2005/8/layout/orgChart1"/>
    <dgm:cxn modelId="{72276692-26A4-41CF-A6FB-31E56DA94BA5}" type="presOf" srcId="{DF8D9B5D-FDA0-4861-88C4-325C1CD60BAB}" destId="{69F0BBE0-71A3-4D91-81BB-7F4DEB8C873E}" srcOrd="0" destOrd="0" presId="urn:microsoft.com/office/officeart/2005/8/layout/orgChart1"/>
    <dgm:cxn modelId="{70050E08-2202-4A13-B7EE-767FEFEA5E0A}" type="presOf" srcId="{2145BD5D-B141-4CE2-BD2C-C093C14219CB}" destId="{70F1A3A1-570C-4E09-8A14-10721BBB0479}" srcOrd="1" destOrd="0" presId="urn:microsoft.com/office/officeart/2005/8/layout/orgChart1"/>
    <dgm:cxn modelId="{4440F2CE-F422-4509-980B-82C0F33A4401}" type="presOf" srcId="{E15B4218-579F-44E7-8DEF-750F20DD3363}" destId="{6F4C080B-8651-4E0F-8B26-0CB18C159DB7}" srcOrd="1" destOrd="0" presId="urn:microsoft.com/office/officeart/2005/8/layout/orgChart1"/>
    <dgm:cxn modelId="{045C64DA-22F9-462D-98BE-701A30699F63}" type="presOf" srcId="{8174E3B7-8DC3-4292-9066-9D98FE5E5D2D}" destId="{A2218CCE-D333-4C51-ACB6-B11E5C54252B}" srcOrd="1" destOrd="0" presId="urn:microsoft.com/office/officeart/2005/8/layout/orgChart1"/>
    <dgm:cxn modelId="{A51BA1C3-3D29-4A39-B8ED-5A0AF3E36F70}" srcId="{AFABD0EB-51EF-47D7-A431-4C29B6D4D47D}" destId="{C296CD1D-EAE2-4660-8601-DAC9F1E048CA}" srcOrd="1" destOrd="0" parTransId="{8E97AB9D-4F59-4756-B7B8-60D9F11605E3}" sibTransId="{6A4AE83C-7119-4041-BE7D-DE952D1D1AF0}"/>
    <dgm:cxn modelId="{058C3E16-7248-4EA2-B04E-726666471429}" type="presOf" srcId="{07AFE639-15E2-417E-89CA-236F9DC47DE8}" destId="{EE3F23BA-D60D-4F13-ADDA-FE17CA1ED201}" srcOrd="0" destOrd="0" presId="urn:microsoft.com/office/officeart/2005/8/layout/orgChart1"/>
    <dgm:cxn modelId="{5439015B-8F8F-488B-9D7B-CA802746BCEE}" type="presOf" srcId="{11FB36D3-6455-4C08-BEF1-830BEF0802E1}" destId="{76501A4F-02E9-4701-96C2-83D3093FEDCE}" srcOrd="0" destOrd="0" presId="urn:microsoft.com/office/officeart/2005/8/layout/orgChart1"/>
    <dgm:cxn modelId="{1632F6B1-C4E1-4B4C-A618-5C82EACBEE14}" srcId="{AFABD0EB-51EF-47D7-A431-4C29B6D4D47D}" destId="{C59D5553-B698-4529-9EC8-04CA367459F9}" srcOrd="0" destOrd="0" parTransId="{01441BE2-1E36-4C1E-8B39-CAFFFC1333CB}" sibTransId="{06221B03-BDC0-4121-803E-E34CB26EC9AA}"/>
    <dgm:cxn modelId="{AC64D591-A593-4B3D-995A-C4B4D4DA7D5D}" type="presOf" srcId="{56FDE5DA-3FA2-4086-9691-40A3EE72D74F}" destId="{E2821CCF-EE49-430D-9ECC-65FA9B29ABEB}" srcOrd="1" destOrd="0" presId="urn:microsoft.com/office/officeart/2005/8/layout/orgChart1"/>
    <dgm:cxn modelId="{F7BFE48A-13C4-4B2F-BB3E-3668F1EB41FD}" srcId="{C59D5553-B698-4529-9EC8-04CA367459F9}" destId="{E75E09FA-2388-4936-9F85-5E08A1874386}" srcOrd="2" destOrd="0" parTransId="{C8F09BDA-4098-42AB-BDE3-AC853DA9899B}" sibTransId="{1CCC20DB-AE4C-45D6-8081-34F943E2DC6E}"/>
    <dgm:cxn modelId="{33F95104-BA08-4481-A888-CACCBE193960}" type="presOf" srcId="{16477DF7-0A7D-4C7B-98A7-9CE8603EF6DF}" destId="{79E0E619-B657-4D69-B659-4B85C7014933}" srcOrd="0" destOrd="0" presId="urn:microsoft.com/office/officeart/2005/8/layout/orgChart1"/>
    <dgm:cxn modelId="{45814352-5570-4678-98A2-A4C720B2E1AA}" type="presOf" srcId="{564C3D56-4DF2-42EA-B36C-B2E7192349D2}" destId="{32C701C8-3FF7-4826-8559-F968F48ECF1A}" srcOrd="0" destOrd="0" presId="urn:microsoft.com/office/officeart/2005/8/layout/orgChart1"/>
    <dgm:cxn modelId="{1425D3C3-1EE8-48A4-9857-AFC7107528DD}" type="presOf" srcId="{AFABD0EB-51EF-47D7-A431-4C29B6D4D47D}" destId="{8915D853-4446-473D-AC8C-A71447E4D347}" srcOrd="1" destOrd="0" presId="urn:microsoft.com/office/officeart/2005/8/layout/orgChart1"/>
    <dgm:cxn modelId="{FBD4EFD1-645C-475E-83EB-B7847069ECD1}" type="presOf" srcId="{C296CD1D-EAE2-4660-8601-DAC9F1E048CA}" destId="{0425FDE5-F57A-4AB5-A90C-66E226810A13}" srcOrd="1" destOrd="0" presId="urn:microsoft.com/office/officeart/2005/8/layout/orgChart1"/>
    <dgm:cxn modelId="{4B1C009F-A02C-4F10-8C7B-4F18C3E3FA35}" type="presOf" srcId="{D81AC9ED-B6CA-4D74-A211-955831A27B92}" destId="{957FB49A-FD95-4B8B-9894-0BDE3AE4BD9D}" srcOrd="0" destOrd="0" presId="urn:microsoft.com/office/officeart/2005/8/layout/orgChart1"/>
    <dgm:cxn modelId="{6DD59277-2921-4719-90AE-7677B1415D8E}" type="presOf" srcId="{01441BE2-1E36-4C1E-8B39-CAFFFC1333CB}" destId="{63F1B131-FC70-45EC-AA7F-E73CBF30E806}" srcOrd="0" destOrd="0" presId="urn:microsoft.com/office/officeart/2005/8/layout/orgChart1"/>
    <dgm:cxn modelId="{78009AC5-E10C-4FFD-B618-61E49B49986C}" type="presOf" srcId="{AB08FB39-E2B6-4999-A7CB-18B139915C95}" destId="{EB91C4A9-6C8A-4C32-A2E4-A41555748443}" srcOrd="0" destOrd="0" presId="urn:microsoft.com/office/officeart/2005/8/layout/orgChart1"/>
    <dgm:cxn modelId="{5F804293-DFD5-4A07-9F34-CE7CE512531A}" type="presOf" srcId="{118E2F07-AF3A-44D4-AEF7-637A254ECD0D}" destId="{F7AF4675-FD56-45EB-A5E8-FD7AE280B009}" srcOrd="0" destOrd="0" presId="urn:microsoft.com/office/officeart/2005/8/layout/orgChart1"/>
    <dgm:cxn modelId="{0DCF5122-F57F-4258-89B6-FA3D73F0DC42}" type="presOf" srcId="{AFABD0EB-51EF-47D7-A431-4C29B6D4D47D}" destId="{5B9FC39A-081E-44C3-905F-DA9E7FFADE7D}" srcOrd="0" destOrd="0" presId="urn:microsoft.com/office/officeart/2005/8/layout/orgChart1"/>
    <dgm:cxn modelId="{453FD8BF-C2FE-49A8-BD05-B72FEC27B59E}" srcId="{C296CD1D-EAE2-4660-8601-DAC9F1E048CA}" destId="{259D1C9B-49F7-49C7-A396-3B3A1FBCAE82}" srcOrd="0" destOrd="0" parTransId="{AB08FB39-E2B6-4999-A7CB-18B139915C95}" sibTransId="{4AE743A4-F843-4821-AC81-F120BC59AEF1}"/>
    <dgm:cxn modelId="{2EC15621-FD54-40FE-952B-B9EF3F0983D3}" type="presParOf" srcId="{EE3F23BA-D60D-4F13-ADDA-FE17CA1ED201}" destId="{91CEC62C-FFB7-4652-B82D-D01A36BE79AA}" srcOrd="0" destOrd="0" presId="urn:microsoft.com/office/officeart/2005/8/layout/orgChart1"/>
    <dgm:cxn modelId="{CF1036E4-66D0-49E7-AA51-F36E18AD610C}" type="presParOf" srcId="{91CEC62C-FFB7-4652-B82D-D01A36BE79AA}" destId="{ED934796-11AB-443C-9DE5-8656F02F5BD5}" srcOrd="0" destOrd="0" presId="urn:microsoft.com/office/officeart/2005/8/layout/orgChart1"/>
    <dgm:cxn modelId="{AB64AC6E-79E8-4C46-BD31-293B66F80E26}" type="presParOf" srcId="{ED934796-11AB-443C-9DE5-8656F02F5BD5}" destId="{5B9FC39A-081E-44C3-905F-DA9E7FFADE7D}" srcOrd="0" destOrd="0" presId="urn:microsoft.com/office/officeart/2005/8/layout/orgChart1"/>
    <dgm:cxn modelId="{9BE76045-AA57-4B26-9B84-B1B9289FD425}" type="presParOf" srcId="{ED934796-11AB-443C-9DE5-8656F02F5BD5}" destId="{8915D853-4446-473D-AC8C-A71447E4D347}" srcOrd="1" destOrd="0" presId="urn:microsoft.com/office/officeart/2005/8/layout/orgChart1"/>
    <dgm:cxn modelId="{710E640A-2A58-45AB-BDE1-687A65B8E03E}" type="presParOf" srcId="{91CEC62C-FFB7-4652-B82D-D01A36BE79AA}" destId="{89941171-94D0-493F-A10F-CD1DDA3C58C7}" srcOrd="1" destOrd="0" presId="urn:microsoft.com/office/officeart/2005/8/layout/orgChart1"/>
    <dgm:cxn modelId="{421A254C-C687-48FB-81D8-FA09061159C1}" type="presParOf" srcId="{89941171-94D0-493F-A10F-CD1DDA3C58C7}" destId="{63F1B131-FC70-45EC-AA7F-E73CBF30E806}" srcOrd="0" destOrd="0" presId="urn:microsoft.com/office/officeart/2005/8/layout/orgChart1"/>
    <dgm:cxn modelId="{C1019022-0E59-4FE6-947B-CBB90367D942}" type="presParOf" srcId="{89941171-94D0-493F-A10F-CD1DDA3C58C7}" destId="{7CD4EFB6-146C-4B92-8D38-2289562EA227}" srcOrd="1" destOrd="0" presId="urn:microsoft.com/office/officeart/2005/8/layout/orgChart1"/>
    <dgm:cxn modelId="{177920B2-09A7-47CD-8C88-D997E0127C4E}" type="presParOf" srcId="{7CD4EFB6-146C-4B92-8D38-2289562EA227}" destId="{19252D1F-E11A-423F-819E-85D277ABE61D}" srcOrd="0" destOrd="0" presId="urn:microsoft.com/office/officeart/2005/8/layout/orgChart1"/>
    <dgm:cxn modelId="{3FD9F7C6-2ADA-40B9-8F53-089573D4458A}" type="presParOf" srcId="{19252D1F-E11A-423F-819E-85D277ABE61D}" destId="{1544A0C7-C1EF-45D9-A373-78F622A44C75}" srcOrd="0" destOrd="0" presId="urn:microsoft.com/office/officeart/2005/8/layout/orgChart1"/>
    <dgm:cxn modelId="{16B741A5-6CF6-44C3-B456-AD3F8F499B70}" type="presParOf" srcId="{19252D1F-E11A-423F-819E-85D277ABE61D}" destId="{B63594DA-05C3-47CA-BD03-75B1ADF601B4}" srcOrd="1" destOrd="0" presId="urn:microsoft.com/office/officeart/2005/8/layout/orgChart1"/>
    <dgm:cxn modelId="{3A06F08C-D61B-4CF3-9FDC-99F6CC2CBFAF}" type="presParOf" srcId="{7CD4EFB6-146C-4B92-8D38-2289562EA227}" destId="{5A8E0BFF-4BBF-4301-A8F7-03E846A0262F}" srcOrd="1" destOrd="0" presId="urn:microsoft.com/office/officeart/2005/8/layout/orgChart1"/>
    <dgm:cxn modelId="{D5ECF30E-B9C9-4F7A-A142-71668C1EE0B7}" type="presParOf" srcId="{5A8E0BFF-4BBF-4301-A8F7-03E846A0262F}" destId="{4F7B4F14-825A-4148-AF20-96B7EDF6D464}" srcOrd="0" destOrd="0" presId="urn:microsoft.com/office/officeart/2005/8/layout/orgChart1"/>
    <dgm:cxn modelId="{4C516242-8376-4642-8637-049DE6D54FD2}" type="presParOf" srcId="{5A8E0BFF-4BBF-4301-A8F7-03E846A0262F}" destId="{2CC22742-DA4D-4734-BDCC-27A66578ACAC}" srcOrd="1" destOrd="0" presId="urn:microsoft.com/office/officeart/2005/8/layout/orgChart1"/>
    <dgm:cxn modelId="{DCD034B9-19D3-46AD-B0CD-F66D8A9AC1DE}" type="presParOf" srcId="{2CC22742-DA4D-4734-BDCC-27A66578ACAC}" destId="{C9B04371-46C7-4DA8-BDDE-A5E306A7FEA4}" srcOrd="0" destOrd="0" presId="urn:microsoft.com/office/officeart/2005/8/layout/orgChart1"/>
    <dgm:cxn modelId="{A2A64576-0F48-44DF-97F0-A9221EB8855D}" type="presParOf" srcId="{C9B04371-46C7-4DA8-BDDE-A5E306A7FEA4}" destId="{D21F9985-4366-405B-8964-A6F2905A0120}" srcOrd="0" destOrd="0" presId="urn:microsoft.com/office/officeart/2005/8/layout/orgChart1"/>
    <dgm:cxn modelId="{AE8356F8-469B-4719-BAEB-3B6CB225F0ED}" type="presParOf" srcId="{C9B04371-46C7-4DA8-BDDE-A5E306A7FEA4}" destId="{6F4C080B-8651-4E0F-8B26-0CB18C159DB7}" srcOrd="1" destOrd="0" presId="urn:microsoft.com/office/officeart/2005/8/layout/orgChart1"/>
    <dgm:cxn modelId="{BAA1CFA6-775A-467F-A148-8379DC71F2D9}" type="presParOf" srcId="{2CC22742-DA4D-4734-BDCC-27A66578ACAC}" destId="{4EEF2C67-ECE0-4068-AD71-7DC710CAD4B5}" srcOrd="1" destOrd="0" presId="urn:microsoft.com/office/officeart/2005/8/layout/orgChart1"/>
    <dgm:cxn modelId="{C34DAC7C-583C-452E-AF7E-5FBB164C137D}" type="presParOf" srcId="{2CC22742-DA4D-4734-BDCC-27A66578ACAC}" destId="{D1A38DF1-D488-45DE-9844-CD972FEAB8F0}" srcOrd="2" destOrd="0" presId="urn:microsoft.com/office/officeart/2005/8/layout/orgChart1"/>
    <dgm:cxn modelId="{C8CFCEA9-3602-4936-9013-F8E8509B95F5}" type="presParOf" srcId="{5A8E0BFF-4BBF-4301-A8F7-03E846A0262F}" destId="{7C608FBB-BB18-412E-B3ED-83C47473EFDE}" srcOrd="2" destOrd="0" presId="urn:microsoft.com/office/officeart/2005/8/layout/orgChart1"/>
    <dgm:cxn modelId="{D0EB1353-6CDA-4C06-8D68-5BEBE214EB43}" type="presParOf" srcId="{5A8E0BFF-4BBF-4301-A8F7-03E846A0262F}" destId="{E63D6F0F-FEEC-4454-965C-7EB2AD980F93}" srcOrd="3" destOrd="0" presId="urn:microsoft.com/office/officeart/2005/8/layout/orgChart1"/>
    <dgm:cxn modelId="{E8AC7711-33E6-4675-942E-AC03ED527A15}" type="presParOf" srcId="{E63D6F0F-FEEC-4454-965C-7EB2AD980F93}" destId="{03B8D49E-E45C-498C-8E63-B574D54C92A5}" srcOrd="0" destOrd="0" presId="urn:microsoft.com/office/officeart/2005/8/layout/orgChart1"/>
    <dgm:cxn modelId="{5F9EB82E-5CEA-4138-8F4C-C8681E026D23}" type="presParOf" srcId="{03B8D49E-E45C-498C-8E63-B574D54C92A5}" destId="{79E0E619-B657-4D69-B659-4B85C7014933}" srcOrd="0" destOrd="0" presId="urn:microsoft.com/office/officeart/2005/8/layout/orgChart1"/>
    <dgm:cxn modelId="{B156F3C2-38A1-4FD2-9F2F-88DF21AF359E}" type="presParOf" srcId="{03B8D49E-E45C-498C-8E63-B574D54C92A5}" destId="{5CFB5A90-13F4-443A-ACFC-0F4877E144E9}" srcOrd="1" destOrd="0" presId="urn:microsoft.com/office/officeart/2005/8/layout/orgChart1"/>
    <dgm:cxn modelId="{A70E571D-849D-4156-8446-4B2EFC1AF88A}" type="presParOf" srcId="{E63D6F0F-FEEC-4454-965C-7EB2AD980F93}" destId="{C16B22AC-FC97-4B40-B56D-1A49FA41DE8D}" srcOrd="1" destOrd="0" presId="urn:microsoft.com/office/officeart/2005/8/layout/orgChart1"/>
    <dgm:cxn modelId="{741A6AA8-3C66-4AAB-9988-022D7E96BCF5}" type="presParOf" srcId="{E63D6F0F-FEEC-4454-965C-7EB2AD980F93}" destId="{09E48D0E-879C-4F1C-80FB-5C3DFDA54595}" srcOrd="2" destOrd="0" presId="urn:microsoft.com/office/officeart/2005/8/layout/orgChart1"/>
    <dgm:cxn modelId="{282E2B85-B4EB-4D24-AFC4-71D9450F8B01}" type="presParOf" srcId="{5A8E0BFF-4BBF-4301-A8F7-03E846A0262F}" destId="{A7D6742F-8035-405E-A075-4BFB02A7BFA1}" srcOrd="4" destOrd="0" presId="urn:microsoft.com/office/officeart/2005/8/layout/orgChart1"/>
    <dgm:cxn modelId="{5FB6BDA8-AA89-4474-BD8D-6F88DA65ACFB}" type="presParOf" srcId="{5A8E0BFF-4BBF-4301-A8F7-03E846A0262F}" destId="{263C7540-B398-45B3-BD73-5DDFDD8E4B30}" srcOrd="5" destOrd="0" presId="urn:microsoft.com/office/officeart/2005/8/layout/orgChart1"/>
    <dgm:cxn modelId="{4E88377D-7E6F-4D42-9F4E-FCCBAF279470}" type="presParOf" srcId="{263C7540-B398-45B3-BD73-5DDFDD8E4B30}" destId="{19878BC6-6CDE-492F-844B-2EACBE550736}" srcOrd="0" destOrd="0" presId="urn:microsoft.com/office/officeart/2005/8/layout/orgChart1"/>
    <dgm:cxn modelId="{7126AB32-23A0-4BF1-862E-C9F806A06813}" type="presParOf" srcId="{19878BC6-6CDE-492F-844B-2EACBE550736}" destId="{60507E7D-7ADF-4E1D-93FF-3BC960C595B3}" srcOrd="0" destOrd="0" presId="urn:microsoft.com/office/officeart/2005/8/layout/orgChart1"/>
    <dgm:cxn modelId="{5DECF317-8020-462E-BF95-F18AF1C66D84}" type="presParOf" srcId="{19878BC6-6CDE-492F-844B-2EACBE550736}" destId="{17902CFC-C91F-4A3F-AE3B-5609AFEC6C73}" srcOrd="1" destOrd="0" presId="urn:microsoft.com/office/officeart/2005/8/layout/orgChart1"/>
    <dgm:cxn modelId="{CDB59D0A-4BD7-483F-83B8-43B3C1DF994B}" type="presParOf" srcId="{263C7540-B398-45B3-BD73-5DDFDD8E4B30}" destId="{D00DA7EB-D9FE-425B-9537-45AD26C63BF5}" srcOrd="1" destOrd="0" presId="urn:microsoft.com/office/officeart/2005/8/layout/orgChart1"/>
    <dgm:cxn modelId="{92A7C3B7-35BF-4B87-9BB2-FD97B88B95FB}" type="presParOf" srcId="{263C7540-B398-45B3-BD73-5DDFDD8E4B30}" destId="{05B45542-AA9A-438C-8412-CE1C48FCB67F}" srcOrd="2" destOrd="0" presId="urn:microsoft.com/office/officeart/2005/8/layout/orgChart1"/>
    <dgm:cxn modelId="{C3B47D1E-B206-4F13-ABF3-5D0A454BF76B}" type="presParOf" srcId="{5A8E0BFF-4BBF-4301-A8F7-03E846A0262F}" destId="{697B0A99-6E4E-41B1-8E73-45C79E28EDC7}" srcOrd="6" destOrd="0" presId="urn:microsoft.com/office/officeart/2005/8/layout/orgChart1"/>
    <dgm:cxn modelId="{10172B88-B67D-47CE-8959-7D6B6722EB36}" type="presParOf" srcId="{5A8E0BFF-4BBF-4301-A8F7-03E846A0262F}" destId="{8475BEAA-3542-4663-ACE3-6F86DF99C625}" srcOrd="7" destOrd="0" presId="urn:microsoft.com/office/officeart/2005/8/layout/orgChart1"/>
    <dgm:cxn modelId="{BF2FDB47-2348-4868-A3A5-E6DA70CC5091}" type="presParOf" srcId="{8475BEAA-3542-4663-ACE3-6F86DF99C625}" destId="{06C18C62-7534-42CB-9D11-857EF37833E7}" srcOrd="0" destOrd="0" presId="urn:microsoft.com/office/officeart/2005/8/layout/orgChart1"/>
    <dgm:cxn modelId="{366334F7-287E-47C9-8799-19FA2A2D496B}" type="presParOf" srcId="{06C18C62-7534-42CB-9D11-857EF37833E7}" destId="{F23553DA-2D53-4BE7-AE0D-947ACFB505B8}" srcOrd="0" destOrd="0" presId="urn:microsoft.com/office/officeart/2005/8/layout/orgChart1"/>
    <dgm:cxn modelId="{D3EAD8E0-5E51-4BB1-80DF-667695E4D834}" type="presParOf" srcId="{06C18C62-7534-42CB-9D11-857EF37833E7}" destId="{70F1A3A1-570C-4E09-8A14-10721BBB0479}" srcOrd="1" destOrd="0" presId="urn:microsoft.com/office/officeart/2005/8/layout/orgChart1"/>
    <dgm:cxn modelId="{20055604-204B-4179-8CA3-806CC6493258}" type="presParOf" srcId="{8475BEAA-3542-4663-ACE3-6F86DF99C625}" destId="{7ABDE254-DC9B-498F-ACC7-F0D2FA0CC8C1}" srcOrd="1" destOrd="0" presId="urn:microsoft.com/office/officeart/2005/8/layout/orgChart1"/>
    <dgm:cxn modelId="{9F24AA74-5E81-4174-BD3F-08A422AB146C}" type="presParOf" srcId="{8475BEAA-3542-4663-ACE3-6F86DF99C625}" destId="{9893765B-890C-41E0-9C67-4EC80FF9386D}" srcOrd="2" destOrd="0" presId="urn:microsoft.com/office/officeart/2005/8/layout/orgChart1"/>
    <dgm:cxn modelId="{0DD1C6AD-5E0D-48B0-8200-FC3DBD2A4860}" type="presParOf" srcId="{7CD4EFB6-146C-4B92-8D38-2289562EA227}" destId="{92DEA1DA-8B5F-4813-8F83-1004D2598173}" srcOrd="2" destOrd="0" presId="urn:microsoft.com/office/officeart/2005/8/layout/orgChart1"/>
    <dgm:cxn modelId="{6ED004C3-4128-4D7F-9DEE-3FEA4AD57105}" type="presParOf" srcId="{89941171-94D0-493F-A10F-CD1DDA3C58C7}" destId="{0EF97A7A-0F35-414F-BE01-D69732216F7E}" srcOrd="2" destOrd="0" presId="urn:microsoft.com/office/officeart/2005/8/layout/orgChart1"/>
    <dgm:cxn modelId="{8A6F190F-5227-4E73-92A9-189909907155}" type="presParOf" srcId="{89941171-94D0-493F-A10F-CD1DDA3C58C7}" destId="{1A4787A7-64F7-41F7-907B-C57BA68074BE}" srcOrd="3" destOrd="0" presId="urn:microsoft.com/office/officeart/2005/8/layout/orgChart1"/>
    <dgm:cxn modelId="{1E79299E-E9D1-4052-9309-3383EAC17137}" type="presParOf" srcId="{1A4787A7-64F7-41F7-907B-C57BA68074BE}" destId="{7008047D-31F2-42B6-9270-89183338275E}" srcOrd="0" destOrd="0" presId="urn:microsoft.com/office/officeart/2005/8/layout/orgChart1"/>
    <dgm:cxn modelId="{BD7DAD7D-FF48-46E9-9D93-E08FFAD60075}" type="presParOf" srcId="{7008047D-31F2-42B6-9270-89183338275E}" destId="{7DB7C003-188C-42D8-A50A-87811A9DA4C8}" srcOrd="0" destOrd="0" presId="urn:microsoft.com/office/officeart/2005/8/layout/orgChart1"/>
    <dgm:cxn modelId="{263106A4-42B1-4419-8DCA-FD0214829B13}" type="presParOf" srcId="{7008047D-31F2-42B6-9270-89183338275E}" destId="{0425FDE5-F57A-4AB5-A90C-66E226810A13}" srcOrd="1" destOrd="0" presId="urn:microsoft.com/office/officeart/2005/8/layout/orgChart1"/>
    <dgm:cxn modelId="{047A8146-FF51-4679-92C2-80A32EADA457}" type="presParOf" srcId="{1A4787A7-64F7-41F7-907B-C57BA68074BE}" destId="{D30591B4-B911-420B-818F-B6A740170EE6}" srcOrd="1" destOrd="0" presId="urn:microsoft.com/office/officeart/2005/8/layout/orgChart1"/>
    <dgm:cxn modelId="{A5BFDBA8-67E1-43D8-8332-C575A4168D9C}" type="presParOf" srcId="{D30591B4-B911-420B-818F-B6A740170EE6}" destId="{EB91C4A9-6C8A-4C32-A2E4-A41555748443}" srcOrd="0" destOrd="0" presId="urn:microsoft.com/office/officeart/2005/8/layout/orgChart1"/>
    <dgm:cxn modelId="{BFD6AB31-2F7B-44C7-AD73-B5E20766FA4B}" type="presParOf" srcId="{D30591B4-B911-420B-818F-B6A740170EE6}" destId="{9CCF4076-8E09-4E52-A378-BB9A68AA34E2}" srcOrd="1" destOrd="0" presId="urn:microsoft.com/office/officeart/2005/8/layout/orgChart1"/>
    <dgm:cxn modelId="{BA0A5C5E-546D-4C3F-AECF-FDC1E201111F}" type="presParOf" srcId="{9CCF4076-8E09-4E52-A378-BB9A68AA34E2}" destId="{B192CCC7-ADCF-4476-B55B-B683A521779E}" srcOrd="0" destOrd="0" presId="urn:microsoft.com/office/officeart/2005/8/layout/orgChart1"/>
    <dgm:cxn modelId="{B3041809-7B56-4400-A5DA-678EE760764C}" type="presParOf" srcId="{B192CCC7-ADCF-4476-B55B-B683A521779E}" destId="{DC8BF406-2067-4C46-AF1D-011C6E9FEFF6}" srcOrd="0" destOrd="0" presId="urn:microsoft.com/office/officeart/2005/8/layout/orgChart1"/>
    <dgm:cxn modelId="{33ADBB7E-C63A-4427-9A2E-206B7BCD90E4}" type="presParOf" srcId="{B192CCC7-ADCF-4476-B55B-B683A521779E}" destId="{020B11DB-6123-4CAD-B9FE-17918DAFA37B}" srcOrd="1" destOrd="0" presId="urn:microsoft.com/office/officeart/2005/8/layout/orgChart1"/>
    <dgm:cxn modelId="{D6F72E97-1FC8-42F4-B807-83461A9CAAE1}" type="presParOf" srcId="{9CCF4076-8E09-4E52-A378-BB9A68AA34E2}" destId="{4953D9D2-69D0-49F8-8251-D8DD385EBA3C}" srcOrd="1" destOrd="0" presId="urn:microsoft.com/office/officeart/2005/8/layout/orgChart1"/>
    <dgm:cxn modelId="{7F28BB7B-6202-4844-9899-56161F1B61B6}" type="presParOf" srcId="{9CCF4076-8E09-4E52-A378-BB9A68AA34E2}" destId="{222393E8-E803-4562-839D-DA39EC855700}" srcOrd="2" destOrd="0" presId="urn:microsoft.com/office/officeart/2005/8/layout/orgChart1"/>
    <dgm:cxn modelId="{9CB2B598-8378-49AE-9648-1B66982DC768}" type="presParOf" srcId="{D30591B4-B911-420B-818F-B6A740170EE6}" destId="{F7AF4675-FD56-45EB-A5E8-FD7AE280B009}" srcOrd="2" destOrd="0" presId="urn:microsoft.com/office/officeart/2005/8/layout/orgChart1"/>
    <dgm:cxn modelId="{09DF1176-04EA-4894-A714-DE9AAD5A38B7}" type="presParOf" srcId="{D30591B4-B911-420B-818F-B6A740170EE6}" destId="{08996954-D00F-4812-AD2B-65C2A09989A1}" srcOrd="3" destOrd="0" presId="urn:microsoft.com/office/officeart/2005/8/layout/orgChart1"/>
    <dgm:cxn modelId="{E5102127-83F0-4718-A2D5-E168911F27F5}" type="presParOf" srcId="{08996954-D00F-4812-AD2B-65C2A09989A1}" destId="{76CB08AF-9CD2-427C-9BB3-B3E2CD28CB8A}" srcOrd="0" destOrd="0" presId="urn:microsoft.com/office/officeart/2005/8/layout/orgChart1"/>
    <dgm:cxn modelId="{3677324A-072E-45DC-9965-78F29FEEDDD2}" type="presParOf" srcId="{76CB08AF-9CD2-427C-9BB3-B3E2CD28CB8A}" destId="{D35C5233-BC23-4DE0-8537-99BF014F7D5B}" srcOrd="0" destOrd="0" presId="urn:microsoft.com/office/officeart/2005/8/layout/orgChart1"/>
    <dgm:cxn modelId="{FD944A61-DD79-4DB2-AC0A-3CE3A78011DD}" type="presParOf" srcId="{76CB08AF-9CD2-427C-9BB3-B3E2CD28CB8A}" destId="{A2218CCE-D333-4C51-ACB6-B11E5C54252B}" srcOrd="1" destOrd="0" presId="urn:microsoft.com/office/officeart/2005/8/layout/orgChart1"/>
    <dgm:cxn modelId="{1506E1CD-7CEE-4533-8043-131B53A5F127}" type="presParOf" srcId="{08996954-D00F-4812-AD2B-65C2A09989A1}" destId="{E68B540B-D87C-404A-8ECB-EB6CAB765D34}" srcOrd="1" destOrd="0" presId="urn:microsoft.com/office/officeart/2005/8/layout/orgChart1"/>
    <dgm:cxn modelId="{C43D1037-A17A-49AD-A960-B6DBBDE2DCAA}" type="presParOf" srcId="{08996954-D00F-4812-AD2B-65C2A09989A1}" destId="{B000A0AB-AD6D-45E7-B8A3-9D258605AE2F}" srcOrd="2" destOrd="0" presId="urn:microsoft.com/office/officeart/2005/8/layout/orgChart1"/>
    <dgm:cxn modelId="{450926BF-1E18-411D-90BD-F8D7E127C85E}" type="presParOf" srcId="{D30591B4-B911-420B-818F-B6A740170EE6}" destId="{957FB49A-FD95-4B8B-9894-0BDE3AE4BD9D}" srcOrd="4" destOrd="0" presId="urn:microsoft.com/office/officeart/2005/8/layout/orgChart1"/>
    <dgm:cxn modelId="{3C8A502B-594C-42D8-B815-82A6EA263B1B}" type="presParOf" srcId="{D30591B4-B911-420B-818F-B6A740170EE6}" destId="{F586DC69-6958-4C7B-B133-DECE311D676F}" srcOrd="5" destOrd="0" presId="urn:microsoft.com/office/officeart/2005/8/layout/orgChart1"/>
    <dgm:cxn modelId="{C6D4C458-B66E-47F0-9458-FC03355A2304}" type="presParOf" srcId="{F586DC69-6958-4C7B-B133-DECE311D676F}" destId="{0F32055E-BCBF-4083-B329-8B78BB99466D}" srcOrd="0" destOrd="0" presId="urn:microsoft.com/office/officeart/2005/8/layout/orgChart1"/>
    <dgm:cxn modelId="{3E705381-6C9B-4630-8F77-F998FD309985}" type="presParOf" srcId="{0F32055E-BCBF-4083-B329-8B78BB99466D}" destId="{9AF661DA-DCDB-4281-B8AF-87F575FF016E}" srcOrd="0" destOrd="0" presId="urn:microsoft.com/office/officeart/2005/8/layout/orgChart1"/>
    <dgm:cxn modelId="{909B050A-9782-460B-B465-9FF271DA9399}" type="presParOf" srcId="{0F32055E-BCBF-4083-B329-8B78BB99466D}" destId="{C0E41D68-2062-444D-BDA4-A85C1DFA80FE}" srcOrd="1" destOrd="0" presId="urn:microsoft.com/office/officeart/2005/8/layout/orgChart1"/>
    <dgm:cxn modelId="{6B5CA31F-9AC6-434A-97AE-475CB43031D0}" type="presParOf" srcId="{F586DC69-6958-4C7B-B133-DECE311D676F}" destId="{FC8F502E-FB98-44C0-9330-A415E309CF06}" srcOrd="1" destOrd="0" presId="urn:microsoft.com/office/officeart/2005/8/layout/orgChart1"/>
    <dgm:cxn modelId="{B51396CE-436B-474D-ACF5-FEB08B9E2643}" type="presParOf" srcId="{F586DC69-6958-4C7B-B133-DECE311D676F}" destId="{F065AB30-269C-471D-9F0B-763F1A37BF1C}" srcOrd="2" destOrd="0" presId="urn:microsoft.com/office/officeart/2005/8/layout/orgChart1"/>
    <dgm:cxn modelId="{06A06D18-1F35-40F3-80C6-06A5C810385E}" type="presParOf" srcId="{D30591B4-B911-420B-818F-B6A740170EE6}" destId="{5EE749C1-B95F-4E49-AD06-5B67A521478F}" srcOrd="6" destOrd="0" presId="urn:microsoft.com/office/officeart/2005/8/layout/orgChart1"/>
    <dgm:cxn modelId="{03FD9F4D-A2A1-40F4-B6B4-D7AD01DC6BCA}" type="presParOf" srcId="{D30591B4-B911-420B-818F-B6A740170EE6}" destId="{DB9E747D-719F-4793-9352-65BF43AAF386}" srcOrd="7" destOrd="0" presId="urn:microsoft.com/office/officeart/2005/8/layout/orgChart1"/>
    <dgm:cxn modelId="{66BB3F08-68A2-4E75-813C-0A5FD4F02F8F}" type="presParOf" srcId="{DB9E747D-719F-4793-9352-65BF43AAF386}" destId="{2CBFCF14-4408-449E-B023-498A7B82C55C}" srcOrd="0" destOrd="0" presId="urn:microsoft.com/office/officeart/2005/8/layout/orgChart1"/>
    <dgm:cxn modelId="{A09A6938-B234-4660-9684-D71B1E8395FB}" type="presParOf" srcId="{2CBFCF14-4408-449E-B023-498A7B82C55C}" destId="{5A1263E7-C015-4C11-8F12-35CE077FD9F1}" srcOrd="0" destOrd="0" presId="urn:microsoft.com/office/officeart/2005/8/layout/orgChart1"/>
    <dgm:cxn modelId="{C9F3D6BB-1319-4344-A592-DBE2A3DC2583}" type="presParOf" srcId="{2CBFCF14-4408-449E-B023-498A7B82C55C}" destId="{00C62D10-7E0E-495E-9730-3520C216A1CD}" srcOrd="1" destOrd="0" presId="urn:microsoft.com/office/officeart/2005/8/layout/orgChart1"/>
    <dgm:cxn modelId="{1A4F3308-3128-4117-ACA9-8C502414A545}" type="presParOf" srcId="{DB9E747D-719F-4793-9352-65BF43AAF386}" destId="{7CD8DFF4-574A-4657-A59E-D2C3A5BE615E}" srcOrd="1" destOrd="0" presId="urn:microsoft.com/office/officeart/2005/8/layout/orgChart1"/>
    <dgm:cxn modelId="{6A3A429D-B9BD-4D7F-97ED-64D14A899E19}" type="presParOf" srcId="{DB9E747D-719F-4793-9352-65BF43AAF386}" destId="{52DD44D0-FAEB-418E-8C4A-DD6AC90C748E}" srcOrd="2" destOrd="0" presId="urn:microsoft.com/office/officeart/2005/8/layout/orgChart1"/>
    <dgm:cxn modelId="{274B5992-1481-4C2C-ABAF-3B471B3A9200}" type="presParOf" srcId="{D30591B4-B911-420B-818F-B6A740170EE6}" destId="{6A329D39-9889-4AE6-94FE-BF9C4390C467}" srcOrd="8" destOrd="0" presId="urn:microsoft.com/office/officeart/2005/8/layout/orgChart1"/>
    <dgm:cxn modelId="{52F06202-AC3A-4A3F-9E0F-319A656F40EF}" type="presParOf" srcId="{D30591B4-B911-420B-818F-B6A740170EE6}" destId="{F6545685-554A-4BEA-ACC9-B406ADB11C70}" srcOrd="9" destOrd="0" presId="urn:microsoft.com/office/officeart/2005/8/layout/orgChart1"/>
    <dgm:cxn modelId="{B7C16CDA-2F9B-4212-9ABF-29DB07E1153A}" type="presParOf" srcId="{F6545685-554A-4BEA-ACC9-B406ADB11C70}" destId="{AA0546B4-12C4-4B37-8AFB-A75EAD9E72E6}" srcOrd="0" destOrd="0" presId="urn:microsoft.com/office/officeart/2005/8/layout/orgChart1"/>
    <dgm:cxn modelId="{CA9F5C23-50B8-4E7D-B28C-28058A52E1E2}" type="presParOf" srcId="{AA0546B4-12C4-4B37-8AFB-A75EAD9E72E6}" destId="{32C701C8-3FF7-4826-8559-F968F48ECF1A}" srcOrd="0" destOrd="0" presId="urn:microsoft.com/office/officeart/2005/8/layout/orgChart1"/>
    <dgm:cxn modelId="{78CE7563-800B-434A-BF47-F56EA04599D6}" type="presParOf" srcId="{AA0546B4-12C4-4B37-8AFB-A75EAD9E72E6}" destId="{C86B6D60-C5DC-4CC0-9E86-D350B137BD9E}" srcOrd="1" destOrd="0" presId="urn:microsoft.com/office/officeart/2005/8/layout/orgChart1"/>
    <dgm:cxn modelId="{561FA6D0-4DDD-4103-A3D3-3394ADE95206}" type="presParOf" srcId="{F6545685-554A-4BEA-ACC9-B406ADB11C70}" destId="{3E87BA9F-D744-4B30-8059-357EBB663138}" srcOrd="1" destOrd="0" presId="urn:microsoft.com/office/officeart/2005/8/layout/orgChart1"/>
    <dgm:cxn modelId="{3310B937-ED55-4BD7-B244-E13B7C52A160}" type="presParOf" srcId="{F6545685-554A-4BEA-ACC9-B406ADB11C70}" destId="{3C06F91F-BBC0-4176-A179-994D432B03B6}" srcOrd="2" destOrd="0" presId="urn:microsoft.com/office/officeart/2005/8/layout/orgChart1"/>
    <dgm:cxn modelId="{F8031F8C-9919-4EDF-BB55-52A18E93C468}" type="presParOf" srcId="{1A4787A7-64F7-41F7-907B-C57BA68074BE}" destId="{4465CE77-9779-4293-828D-4123034C49E1}" srcOrd="2" destOrd="0" presId="urn:microsoft.com/office/officeart/2005/8/layout/orgChart1"/>
    <dgm:cxn modelId="{3C2BCAA1-2675-4CA4-8BDE-99F58F399A1B}" type="presParOf" srcId="{89941171-94D0-493F-A10F-CD1DDA3C58C7}" destId="{76501A4F-02E9-4701-96C2-83D3093FEDCE}" srcOrd="4" destOrd="0" presId="urn:microsoft.com/office/officeart/2005/8/layout/orgChart1"/>
    <dgm:cxn modelId="{61E8A065-B9C0-4C30-830F-4F8106ABB9FC}" type="presParOf" srcId="{89941171-94D0-493F-A10F-CD1DDA3C58C7}" destId="{8A0F94F9-AD69-4BE0-A11D-B17AFDAC4A20}" srcOrd="5" destOrd="0" presId="urn:microsoft.com/office/officeart/2005/8/layout/orgChart1"/>
    <dgm:cxn modelId="{531740A8-0764-4609-B655-07EE979E017C}" type="presParOf" srcId="{8A0F94F9-AD69-4BE0-A11D-B17AFDAC4A20}" destId="{60696C49-B71F-4AE4-9F5F-6A368437EDEE}" srcOrd="0" destOrd="0" presId="urn:microsoft.com/office/officeart/2005/8/layout/orgChart1"/>
    <dgm:cxn modelId="{3EB7008E-172A-4B2A-900A-9377515FA1F7}" type="presParOf" srcId="{60696C49-B71F-4AE4-9F5F-6A368437EDEE}" destId="{4792F995-7071-4EF9-B913-C48A78357EB9}" srcOrd="0" destOrd="0" presId="urn:microsoft.com/office/officeart/2005/8/layout/orgChart1"/>
    <dgm:cxn modelId="{14E6F26F-8D4D-4974-90CF-D035ABEF8DB8}" type="presParOf" srcId="{60696C49-B71F-4AE4-9F5F-6A368437EDEE}" destId="{E2821CCF-EE49-430D-9ECC-65FA9B29ABEB}" srcOrd="1" destOrd="0" presId="urn:microsoft.com/office/officeart/2005/8/layout/orgChart1"/>
    <dgm:cxn modelId="{C26E4ED8-18A8-43DF-AD3F-4895071DEC0F}" type="presParOf" srcId="{8A0F94F9-AD69-4BE0-A11D-B17AFDAC4A20}" destId="{679EBE3C-E479-45FF-8A8E-0587762EC320}" srcOrd="1" destOrd="0" presId="urn:microsoft.com/office/officeart/2005/8/layout/orgChart1"/>
    <dgm:cxn modelId="{6B6283FE-8306-4606-9951-0D004788FF1F}" type="presParOf" srcId="{679EBE3C-E479-45FF-8A8E-0587762EC320}" destId="{38A0BD5D-E0EA-4623-B6DC-DECEAD30AA57}" srcOrd="0" destOrd="0" presId="urn:microsoft.com/office/officeart/2005/8/layout/orgChart1"/>
    <dgm:cxn modelId="{E10D140A-091D-4179-94A4-72153CB5AAA8}" type="presParOf" srcId="{679EBE3C-E479-45FF-8A8E-0587762EC320}" destId="{4C630421-FA90-47AF-A053-6A3B3A5B1CCA}" srcOrd="1" destOrd="0" presId="urn:microsoft.com/office/officeart/2005/8/layout/orgChart1"/>
    <dgm:cxn modelId="{7D41BC2B-0B5C-47D1-A87D-25288E4E78B9}" type="presParOf" srcId="{4C630421-FA90-47AF-A053-6A3B3A5B1CCA}" destId="{3E18F61C-5AAE-4BB8-B26D-3A6731EC69CA}" srcOrd="0" destOrd="0" presId="urn:microsoft.com/office/officeart/2005/8/layout/orgChart1"/>
    <dgm:cxn modelId="{D6C9307F-79AA-4DEF-8D52-126EF46A4CA4}" type="presParOf" srcId="{3E18F61C-5AAE-4BB8-B26D-3A6731EC69CA}" destId="{5D1B4841-9CFE-4618-9CA3-AC2C5AFE5570}" srcOrd="0" destOrd="0" presId="urn:microsoft.com/office/officeart/2005/8/layout/orgChart1"/>
    <dgm:cxn modelId="{0F7DDD2B-5B8A-41D0-A29C-4288F9D70707}" type="presParOf" srcId="{3E18F61C-5AAE-4BB8-B26D-3A6731EC69CA}" destId="{2207A4CA-2C54-464A-B6B0-61FB13B56CEB}" srcOrd="1" destOrd="0" presId="urn:microsoft.com/office/officeart/2005/8/layout/orgChart1"/>
    <dgm:cxn modelId="{6BF2FC07-DD5A-48A5-84A9-23D29AC44463}" type="presParOf" srcId="{4C630421-FA90-47AF-A053-6A3B3A5B1CCA}" destId="{648D7ECE-D5EA-4D91-9F29-2CA71135E05D}" srcOrd="1" destOrd="0" presId="urn:microsoft.com/office/officeart/2005/8/layout/orgChart1"/>
    <dgm:cxn modelId="{9EAD2E40-6E0F-4B1B-B08D-DB7D79F58FF0}" type="presParOf" srcId="{4C630421-FA90-47AF-A053-6A3B3A5B1CCA}" destId="{9BC1CC43-02D2-4047-A7B1-76C326D7CB2C}" srcOrd="2" destOrd="0" presId="urn:microsoft.com/office/officeart/2005/8/layout/orgChart1"/>
    <dgm:cxn modelId="{3D697F2A-1C16-4433-92A1-F455BF004EA9}" type="presParOf" srcId="{679EBE3C-E479-45FF-8A8E-0587762EC320}" destId="{72BA4E82-D790-49C7-B2D1-8D554DC8253B}" srcOrd="2" destOrd="0" presId="urn:microsoft.com/office/officeart/2005/8/layout/orgChart1"/>
    <dgm:cxn modelId="{496D34E0-7B45-493B-8DD1-39008B99ABF0}" type="presParOf" srcId="{679EBE3C-E479-45FF-8A8E-0587762EC320}" destId="{6081E73C-D87B-4FC9-AB11-5C95828F3E95}" srcOrd="3" destOrd="0" presId="urn:microsoft.com/office/officeart/2005/8/layout/orgChart1"/>
    <dgm:cxn modelId="{B2B37662-F785-4E34-A75B-F0F159CA1095}" type="presParOf" srcId="{6081E73C-D87B-4FC9-AB11-5C95828F3E95}" destId="{2AC6A94C-BD96-4D02-A672-93380586DCC4}" srcOrd="0" destOrd="0" presId="urn:microsoft.com/office/officeart/2005/8/layout/orgChart1"/>
    <dgm:cxn modelId="{D1FBE6CE-4556-4EE0-BFA6-087ABBDBF668}" type="presParOf" srcId="{2AC6A94C-BD96-4D02-A672-93380586DCC4}" destId="{69F0BBE0-71A3-4D91-81BB-7F4DEB8C873E}" srcOrd="0" destOrd="0" presId="urn:microsoft.com/office/officeart/2005/8/layout/orgChart1"/>
    <dgm:cxn modelId="{6CED3C07-A5C5-4B22-BF3B-902B95442343}" type="presParOf" srcId="{2AC6A94C-BD96-4D02-A672-93380586DCC4}" destId="{215DE40E-CBF2-4C7B-A3EF-AB55CF9492EE}" srcOrd="1" destOrd="0" presId="urn:microsoft.com/office/officeart/2005/8/layout/orgChart1"/>
    <dgm:cxn modelId="{BE52F3EB-89E6-48FE-A0AA-2CA8C73D6618}" type="presParOf" srcId="{6081E73C-D87B-4FC9-AB11-5C95828F3E95}" destId="{4833DBC5-9D14-40AC-B436-5D92A4F8F9F9}" srcOrd="1" destOrd="0" presId="urn:microsoft.com/office/officeart/2005/8/layout/orgChart1"/>
    <dgm:cxn modelId="{57A29259-7B6A-4D64-BE20-F4544B387CAC}" type="presParOf" srcId="{6081E73C-D87B-4FC9-AB11-5C95828F3E95}" destId="{9E35591E-F361-4266-9379-FAAC63E62CF1}" srcOrd="2" destOrd="0" presId="urn:microsoft.com/office/officeart/2005/8/layout/orgChart1"/>
    <dgm:cxn modelId="{5B49E0E6-6BBE-4D02-87FD-1F94310BDB5E}" type="presParOf" srcId="{8A0F94F9-AD69-4BE0-A11D-B17AFDAC4A20}" destId="{7EF7BA57-D541-496D-A3A1-56946651B001}" srcOrd="2" destOrd="0" presId="urn:microsoft.com/office/officeart/2005/8/layout/orgChart1"/>
    <dgm:cxn modelId="{D47B89E2-6C28-4F98-B953-CB21BF3B9244}" type="presParOf" srcId="{91CEC62C-FFB7-4652-B82D-D01A36BE79AA}" destId="{6AEE06C8-4A82-4785-9792-6702560E653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a:xfrm>
            <a:off x="2692397" y="5037663"/>
            <a:ext cx="5214635" cy="279400"/>
          </a:xfrm>
        </p:spPr>
        <p:txBody>
          <a:bodyPr/>
          <a:lstStyle/>
          <a:p>
            <a:pPr>
              <a:defRPr/>
            </a:pPr>
            <a:endParaRPr lang="ar-SA"/>
          </a:p>
        </p:txBody>
      </p:sp>
      <p:sp>
        <p:nvSpPr>
          <p:cNvPr id="6" name="Slide Number Placeholder 5"/>
          <p:cNvSpPr>
            <a:spLocks noGrp="1"/>
          </p:cNvSpPr>
          <p:nvPr>
            <p:ph type="sldNum" sz="quarter" idx="12"/>
          </p:nvPr>
        </p:nvSpPr>
        <p:spPr>
          <a:xfrm>
            <a:off x="8956900" y="5037663"/>
            <a:ext cx="551167" cy="279400"/>
          </a:xfrm>
        </p:spPr>
        <p:txBody>
          <a:bodyPr/>
          <a:lstStyle/>
          <a:p>
            <a:pPr>
              <a:defRPr/>
            </a:pPr>
            <a:fld id="{E6415DA2-6E3A-409C-9261-EB22DB7EBD12}" type="slidenum">
              <a:rPr lang="ar-SA" smtClean="0"/>
              <a:pPr>
                <a:defRPr/>
              </a:pPr>
              <a:t>‹#›</a:t>
            </a:fld>
            <a:endParaRPr lang="ar-SA"/>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1011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612861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9476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7458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842095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517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8056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3437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425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864012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8648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275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337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629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517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2457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F2DD3BA3-DED7-4210-ACC6-1ABAE11E0B55}" type="datetimeFigureOut">
              <a:rPr lang="ar-SA" smtClean="0"/>
              <a:pPr>
                <a:defRPr/>
              </a:pPr>
              <a:t>08/05/1441</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600697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F2DD3BA3-DED7-4210-ACC6-1ABAE11E0B55}" type="datetimeFigureOut">
              <a:rPr lang="ar-SA" smtClean="0"/>
              <a:pPr>
                <a:defRPr/>
              </a:pPr>
              <a:t>08/05/1441</a:t>
            </a:fld>
            <a:endParaRPr lang="ar-SA"/>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ar-SA"/>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446024766"/>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 id="2147484202" r:id="rId12"/>
    <p:sldLayoutId id="2147484203" r:id="rId13"/>
    <p:sldLayoutId id="2147484204" r:id="rId14"/>
    <p:sldLayoutId id="2147484205" r:id="rId15"/>
    <p:sldLayoutId id="2147484206" r:id="rId16"/>
    <p:sldLayoutId id="214748420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3.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a:extLst>
              <a:ext uri="{FF2B5EF4-FFF2-40B4-BE49-F238E27FC236}">
                <a16:creationId xmlns:a16="http://schemas.microsoft.com/office/drawing/2014/main" xmlns="" id="{7E677A44-FE45-4176-BCD3-B38D54EAD9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218993" y="721094"/>
            <a:ext cx="1754013" cy="1766464"/>
          </a:xfrm>
          <a:prstGeom prst="rect">
            <a:avLst/>
          </a:prstGeom>
        </p:spPr>
      </p:pic>
      <p:sp>
        <p:nvSpPr>
          <p:cNvPr id="4" name="Rectangle 3">
            <a:extLst>
              <a:ext uri="{FF2B5EF4-FFF2-40B4-BE49-F238E27FC236}">
                <a16:creationId xmlns:a16="http://schemas.microsoft.com/office/drawing/2014/main" xmlns="" id="{3A6D9875-FEE4-4FBE-BF3F-3364409029B6}"/>
              </a:ext>
            </a:extLst>
          </p:cNvPr>
          <p:cNvSpPr/>
          <p:nvPr/>
        </p:nvSpPr>
        <p:spPr>
          <a:xfrm>
            <a:off x="5053267" y="1671229"/>
            <a:ext cx="4090732" cy="1015663"/>
          </a:xfrm>
          <a:prstGeom prst="rect">
            <a:avLst/>
          </a:prstGeom>
        </p:spPr>
        <p:txBody>
          <a:bodyPr wrap="square">
            <a:spAutoFit/>
          </a:bodyPr>
          <a:lstStyle/>
          <a:p>
            <a:endParaRPr lang="en-US" sz="2000" b="1" dirty="0"/>
          </a:p>
          <a:p>
            <a:endParaRPr lang="en-US" sz="2000" b="1" dirty="0"/>
          </a:p>
          <a:p>
            <a:r>
              <a:rPr lang="en-US" sz="2000" b="1" dirty="0"/>
              <a:t>Graduation Project II</a:t>
            </a:r>
          </a:p>
        </p:txBody>
      </p:sp>
      <p:sp>
        <p:nvSpPr>
          <p:cNvPr id="5" name="Rectangle 4">
            <a:extLst>
              <a:ext uri="{FF2B5EF4-FFF2-40B4-BE49-F238E27FC236}">
                <a16:creationId xmlns:a16="http://schemas.microsoft.com/office/drawing/2014/main" xmlns="" id="{FB5F2360-81D6-4710-AB26-D4C14318E0D0}"/>
              </a:ext>
            </a:extLst>
          </p:cNvPr>
          <p:cNvSpPr/>
          <p:nvPr/>
        </p:nvSpPr>
        <p:spPr>
          <a:xfrm>
            <a:off x="961052" y="1974792"/>
            <a:ext cx="10610559" cy="1631216"/>
          </a:xfrm>
          <a:prstGeom prst="rect">
            <a:avLst/>
          </a:prstGeom>
        </p:spPr>
        <p:txBody>
          <a:bodyPr wrap="square">
            <a:spAutoFit/>
          </a:bodyPr>
          <a:lstStyle/>
          <a:p>
            <a:endParaRPr lang="en-US" sz="2000" b="1" u="sng" dirty="0">
              <a:solidFill>
                <a:schemeClr val="accent1"/>
              </a:solidFill>
            </a:endParaRPr>
          </a:p>
          <a:p>
            <a:endParaRPr lang="en-US" sz="2000" b="1" u="sng" dirty="0">
              <a:solidFill>
                <a:schemeClr val="accent1"/>
              </a:solidFill>
            </a:endParaRPr>
          </a:p>
          <a:p>
            <a:endParaRPr lang="en-US" sz="2000" b="1" u="sng" dirty="0">
              <a:solidFill>
                <a:schemeClr val="accent1"/>
              </a:solidFill>
            </a:endParaRPr>
          </a:p>
          <a:p>
            <a:pPr algn="ctr"/>
            <a:r>
              <a:rPr lang="en-US" sz="2000" b="1" u="sng" dirty="0">
                <a:solidFill>
                  <a:schemeClr val="accent1"/>
                </a:solidFill>
              </a:rPr>
              <a:t>Analysis and Redesigned of Water Distribution Network and Design of Wastewater </a:t>
            </a:r>
          </a:p>
          <a:p>
            <a:pPr algn="ctr"/>
            <a:r>
              <a:rPr lang="en-US" sz="2000" b="1" u="sng" dirty="0">
                <a:solidFill>
                  <a:schemeClr val="accent1"/>
                </a:solidFill>
              </a:rPr>
              <a:t>collection Network for </a:t>
            </a:r>
            <a:r>
              <a:rPr lang="en-US" sz="2000" b="1" u="sng" dirty="0" err="1">
                <a:solidFill>
                  <a:schemeClr val="accent1"/>
                </a:solidFill>
              </a:rPr>
              <a:t>Kefel</a:t>
            </a:r>
            <a:r>
              <a:rPr lang="en-US" sz="2000" b="1" u="sng" dirty="0">
                <a:solidFill>
                  <a:schemeClr val="accent1"/>
                </a:solidFill>
              </a:rPr>
              <a:t> </a:t>
            </a:r>
            <a:r>
              <a:rPr lang="en-US" sz="2000" b="1" u="sng" dirty="0" err="1">
                <a:solidFill>
                  <a:schemeClr val="accent1"/>
                </a:solidFill>
              </a:rPr>
              <a:t>Haris</a:t>
            </a:r>
            <a:r>
              <a:rPr lang="en-US" sz="2000" b="1" u="sng" dirty="0">
                <a:solidFill>
                  <a:schemeClr val="accent1"/>
                </a:solidFill>
              </a:rPr>
              <a:t> village.</a:t>
            </a:r>
          </a:p>
        </p:txBody>
      </p:sp>
      <p:sp>
        <p:nvSpPr>
          <p:cNvPr id="6" name="Rectangle 5">
            <a:extLst>
              <a:ext uri="{FF2B5EF4-FFF2-40B4-BE49-F238E27FC236}">
                <a16:creationId xmlns:a16="http://schemas.microsoft.com/office/drawing/2014/main" xmlns="" id="{7523285D-7D57-4BF6-A5C6-738EC57C52B2}"/>
              </a:ext>
            </a:extLst>
          </p:cNvPr>
          <p:cNvSpPr/>
          <p:nvPr/>
        </p:nvSpPr>
        <p:spPr>
          <a:xfrm>
            <a:off x="2576751" y="3314682"/>
            <a:ext cx="6096000" cy="1938992"/>
          </a:xfrm>
          <a:prstGeom prst="rect">
            <a:avLst/>
          </a:prstGeom>
        </p:spPr>
        <p:txBody>
          <a:bodyPr>
            <a:spAutoFit/>
          </a:bodyPr>
          <a:lstStyle/>
          <a:p>
            <a:endParaRPr lang="en-US" sz="2000" b="1" dirty="0"/>
          </a:p>
          <a:p>
            <a:endParaRPr lang="en-US" sz="2000" b="1" dirty="0"/>
          </a:p>
          <a:p>
            <a:r>
              <a:rPr lang="en-US" sz="2000" b="1" dirty="0"/>
              <a:t>Amjad Hussam Abu </a:t>
            </a:r>
            <a:r>
              <a:rPr lang="en-US" sz="2000" b="1" dirty="0" err="1"/>
              <a:t>Ya’qoub</a:t>
            </a:r>
            <a:r>
              <a:rPr lang="en-US" sz="2000" b="1" dirty="0"/>
              <a:t> </a:t>
            </a:r>
          </a:p>
          <a:p>
            <a:r>
              <a:rPr lang="en-US" sz="2000" b="1" dirty="0" err="1"/>
              <a:t>Abdull-Raoof</a:t>
            </a:r>
            <a:r>
              <a:rPr lang="en-US" sz="2000" b="1" dirty="0"/>
              <a:t> </a:t>
            </a:r>
            <a:r>
              <a:rPr lang="en-US" sz="2000" b="1" dirty="0" err="1"/>
              <a:t>shehadeh</a:t>
            </a:r>
            <a:endParaRPr lang="en-US" sz="2000" b="1" dirty="0"/>
          </a:p>
          <a:p>
            <a:r>
              <a:rPr lang="en-US" sz="2000" b="1" dirty="0" err="1"/>
              <a:t>Nser</a:t>
            </a:r>
            <a:r>
              <a:rPr lang="en-US" sz="2000" b="1" dirty="0"/>
              <a:t> Ali </a:t>
            </a:r>
            <a:r>
              <a:rPr lang="en-US" sz="2000" b="1" dirty="0" err="1"/>
              <a:t>Bouzia</a:t>
            </a:r>
            <a:r>
              <a:rPr lang="en-US" sz="2000" b="1" dirty="0"/>
              <a:t> </a:t>
            </a:r>
          </a:p>
          <a:p>
            <a:r>
              <a:rPr lang="en-US" sz="2000" b="1" dirty="0"/>
              <a:t>Mohammad </a:t>
            </a:r>
            <a:r>
              <a:rPr lang="en-US" sz="2000" b="1" dirty="0" err="1"/>
              <a:t>Lahloh</a:t>
            </a:r>
            <a:r>
              <a:rPr lang="en-US" sz="2000" b="1" dirty="0"/>
              <a:t> </a:t>
            </a:r>
          </a:p>
        </p:txBody>
      </p:sp>
      <p:sp>
        <p:nvSpPr>
          <p:cNvPr id="7" name="Rectangle 6">
            <a:extLst>
              <a:ext uri="{FF2B5EF4-FFF2-40B4-BE49-F238E27FC236}">
                <a16:creationId xmlns:a16="http://schemas.microsoft.com/office/drawing/2014/main" xmlns="" id="{2B859AB7-0155-4B6A-8BA5-580B5B553030}"/>
              </a:ext>
            </a:extLst>
          </p:cNvPr>
          <p:cNvSpPr/>
          <p:nvPr/>
        </p:nvSpPr>
        <p:spPr>
          <a:xfrm>
            <a:off x="1122891" y="3346497"/>
            <a:ext cx="1658018" cy="1015663"/>
          </a:xfrm>
          <a:prstGeom prst="rect">
            <a:avLst/>
          </a:prstGeom>
        </p:spPr>
        <p:txBody>
          <a:bodyPr wrap="none">
            <a:spAutoFit/>
          </a:bodyPr>
          <a:lstStyle/>
          <a:p>
            <a:r>
              <a:rPr lang="en-US" sz="2000" b="1" dirty="0"/>
              <a:t> </a:t>
            </a:r>
          </a:p>
          <a:p>
            <a:endParaRPr lang="en-US" sz="2000" b="1" dirty="0"/>
          </a:p>
          <a:p>
            <a:r>
              <a:rPr lang="en-US" sz="2000" b="1" dirty="0"/>
              <a:t>Prepared By :</a:t>
            </a:r>
            <a:endParaRPr lang="x-none" sz="2000" b="1" dirty="0"/>
          </a:p>
        </p:txBody>
      </p:sp>
      <p:sp>
        <p:nvSpPr>
          <p:cNvPr id="9" name="Rectangle 8">
            <a:extLst>
              <a:ext uri="{FF2B5EF4-FFF2-40B4-BE49-F238E27FC236}">
                <a16:creationId xmlns:a16="http://schemas.microsoft.com/office/drawing/2014/main" xmlns="" id="{31F6DA1A-1AE7-4086-9394-A311690ED62D}"/>
              </a:ext>
            </a:extLst>
          </p:cNvPr>
          <p:cNvSpPr/>
          <p:nvPr/>
        </p:nvSpPr>
        <p:spPr>
          <a:xfrm>
            <a:off x="7210097" y="5186771"/>
            <a:ext cx="6096000" cy="707886"/>
          </a:xfrm>
          <a:prstGeom prst="rect">
            <a:avLst/>
          </a:prstGeom>
        </p:spPr>
        <p:txBody>
          <a:bodyPr>
            <a:spAutoFit/>
          </a:bodyPr>
          <a:lstStyle/>
          <a:p>
            <a:endParaRPr lang="en-US" sz="2000" b="1" dirty="0"/>
          </a:p>
          <a:p>
            <a:r>
              <a:rPr lang="en-US" sz="2000" b="1" dirty="0"/>
              <a:t>Supervision of Eng. </a:t>
            </a:r>
            <a:r>
              <a:rPr lang="en-US" sz="2000" b="1" dirty="0" err="1"/>
              <a:t>Hamees</a:t>
            </a:r>
            <a:r>
              <a:rPr lang="en-US" sz="2000" b="1" dirty="0"/>
              <a:t> </a:t>
            </a:r>
            <a:r>
              <a:rPr lang="en-US" sz="2000" b="1" dirty="0" err="1"/>
              <a:t>Tubeileh</a:t>
            </a:r>
            <a:r>
              <a:rPr lang="en-US" sz="2000" b="1" dirty="0"/>
              <a:t> </a:t>
            </a:r>
          </a:p>
        </p:txBody>
      </p:sp>
    </p:spTree>
    <p:extLst>
      <p:ext uri="{BB962C8B-B14F-4D97-AF65-F5344CB8AC3E}">
        <p14:creationId xmlns:p14="http://schemas.microsoft.com/office/powerpoint/2010/main" val="1759187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Modeling of WDN</a:t>
            </a:r>
            <a:endParaRPr 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
        <p:nvSpPr>
          <p:cNvPr id="6" name="Content Placeholder 5">
            <a:extLst>
              <a:ext uri="{FF2B5EF4-FFF2-40B4-BE49-F238E27FC236}">
                <a16:creationId xmlns:a16="http://schemas.microsoft.com/office/drawing/2014/main" xmlns="" id="{38D7C73B-99D8-40D8-8827-2906FAF6A3CD}"/>
              </a:ext>
            </a:extLst>
          </p:cNvPr>
          <p:cNvSpPr>
            <a:spLocks noGrp="1"/>
          </p:cNvSpPr>
          <p:nvPr>
            <p:ph idx="1"/>
          </p:nvPr>
        </p:nvSpPr>
        <p:spPr/>
        <p:txBody>
          <a:bodyPr/>
          <a:lstStyle/>
          <a:p>
            <a:endParaRPr lang="x-none"/>
          </a:p>
        </p:txBody>
      </p:sp>
      <p:pic>
        <p:nvPicPr>
          <p:cNvPr id="7" name="Picture 6">
            <a:extLst>
              <a:ext uri="{FF2B5EF4-FFF2-40B4-BE49-F238E27FC236}">
                <a16:creationId xmlns:a16="http://schemas.microsoft.com/office/drawing/2014/main" xmlns="" id="{66D90E8B-50CB-4636-A9BD-372DF3F05F20}"/>
              </a:ext>
            </a:extLst>
          </p:cNvPr>
          <p:cNvPicPr>
            <a:picLocks noChangeAspect="1"/>
          </p:cNvPicPr>
          <p:nvPr/>
        </p:nvPicPr>
        <p:blipFill>
          <a:blip r:embed="rId2"/>
          <a:stretch>
            <a:fillRect/>
          </a:stretch>
        </p:blipFill>
        <p:spPr>
          <a:xfrm>
            <a:off x="1295401" y="2676292"/>
            <a:ext cx="9521282" cy="331893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a:latin typeface="High Tower Text" panose="02040502050506030303" pitchFamily="18" charset="0"/>
              </a:rPr>
              <a:t>Network with </a:t>
            </a:r>
            <a:r>
              <a:rPr lang="en-US" b="1" dirty="0" err="1">
                <a:latin typeface="High Tower Text" panose="02040502050506030303" pitchFamily="18" charset="0"/>
              </a:rPr>
              <a:t>Thiessen</a:t>
            </a:r>
            <a:r>
              <a:rPr lang="en-US" b="1" dirty="0">
                <a:latin typeface="High Tower Text" panose="02040502050506030303" pitchFamily="18" charset="0"/>
              </a:rPr>
              <a:t> Polygon</a:t>
            </a:r>
          </a:p>
        </p:txBody>
      </p:sp>
      <p:pic>
        <p:nvPicPr>
          <p:cNvPr id="6" name="عنصر نائب للمحتوى 4"/>
          <p:cNvPicPr>
            <a:picLocks noGrp="1"/>
          </p:cNvPicPr>
          <p:nvPr>
            <p:ph idx="1"/>
          </p:nvPr>
        </p:nvPicPr>
        <p:blipFill>
          <a:blip r:embed="rId2"/>
          <a:stretch>
            <a:fillRect/>
          </a:stretch>
        </p:blipFill>
        <p:spPr>
          <a:xfrm>
            <a:off x="3225649" y="2492541"/>
            <a:ext cx="5049671" cy="3359619"/>
          </a:xfrm>
          <a:prstGeom prst="rect">
            <a:avLst/>
          </a:prstGeom>
        </p:spPr>
      </p:pic>
    </p:spTree>
    <p:extLst>
      <p:ext uri="{BB962C8B-B14F-4D97-AF65-F5344CB8AC3E}">
        <p14:creationId xmlns:p14="http://schemas.microsoft.com/office/powerpoint/2010/main" val="252695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5401" y="868680"/>
            <a:ext cx="9601196" cy="1874520"/>
          </a:xfrm>
        </p:spPr>
        <p:txBody>
          <a:bodyPr/>
          <a:lstStyle/>
          <a:p>
            <a:pPr algn="l" rtl="0"/>
            <a:r>
              <a:rPr lang="en-US" dirty="0">
                <a:latin typeface="Times New Roman" pitchFamily="18" charset="0"/>
              </a:rPr>
              <a:t>Using load builder  being distributed the demand by </a:t>
            </a:r>
            <a:r>
              <a:rPr lang="en-US" dirty="0"/>
              <a:t>proportional distribution by area </a:t>
            </a:r>
            <a:r>
              <a:rPr lang="en-US" dirty="0">
                <a:latin typeface="Times New Roman" pitchFamily="18" charset="0"/>
              </a:rPr>
              <a:t>.</a:t>
            </a:r>
          </a:p>
          <a:p>
            <a:pPr algn="l" rtl="0"/>
            <a:r>
              <a:rPr lang="en-US" dirty="0">
                <a:latin typeface="Times New Roman" pitchFamily="18" charset="0"/>
              </a:rPr>
              <a:t>We enter a pattern demand. </a:t>
            </a:r>
            <a:endParaRPr lang="ar-SA" dirty="0">
              <a:latin typeface="Times New Roman" pitchFamily="18" charset="0"/>
            </a:endParaRPr>
          </a:p>
          <a:p>
            <a:pPr algn="l" rtl="0"/>
            <a:endParaRPr lang="en-US" dirty="0"/>
          </a:p>
        </p:txBody>
      </p:sp>
      <p:pic>
        <p:nvPicPr>
          <p:cNvPr id="4" name="عنصر نائب للمحتوى 6"/>
          <p:cNvPicPr>
            <a:picLocks/>
          </p:cNvPicPr>
          <p:nvPr/>
        </p:nvPicPr>
        <p:blipFill>
          <a:blip r:embed="rId2"/>
          <a:stretch>
            <a:fillRect/>
          </a:stretch>
        </p:blipFill>
        <p:spPr>
          <a:xfrm>
            <a:off x="1397876" y="2249215"/>
            <a:ext cx="9953295" cy="3900698"/>
          </a:xfrm>
          <a:prstGeom prst="rect">
            <a:avLst/>
          </a:prstGeom>
        </p:spPr>
      </p:pic>
    </p:spTree>
    <p:extLst>
      <p:ext uri="{BB962C8B-B14F-4D97-AF65-F5344CB8AC3E}">
        <p14:creationId xmlns:p14="http://schemas.microsoft.com/office/powerpoint/2010/main" val="2775111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b="1" dirty="0">
                <a:solidFill>
                  <a:schemeClr val="accent6">
                    <a:lumMod val="75000"/>
                  </a:schemeClr>
                </a:solidFill>
                <a:latin typeface="AngsanaUPC" panose="02020603050405020304" pitchFamily="18" charset="-34"/>
                <a:cs typeface="AngsanaUPC" panose="02020603050405020304" pitchFamily="18" charset="-34"/>
              </a:rPr>
              <a:t>WDN</a:t>
            </a:r>
            <a:endParaRPr lang="en-US" sz="4800" b="1" dirty="0">
              <a:latin typeface="AngsanaUPC" panose="02020603050405020304" pitchFamily="18" charset="-34"/>
              <a:cs typeface="AngsanaUPC" panose="02020603050405020304" pitchFamily="18" charset="-34"/>
            </a:endParaRPr>
          </a:p>
        </p:txBody>
      </p:sp>
      <p:graphicFrame>
        <p:nvGraphicFramePr>
          <p:cNvPr id="5" name="جدول 4"/>
          <p:cNvGraphicFramePr>
            <a:graphicFrameLocks noGrp="1"/>
          </p:cNvGraphicFramePr>
          <p:nvPr>
            <p:extLst>
              <p:ext uri="{D42A27DB-BD31-4B8C-83A1-F6EECF244321}">
                <p14:modId xmlns:p14="http://schemas.microsoft.com/office/powerpoint/2010/main" val="761354667"/>
              </p:ext>
            </p:extLst>
          </p:nvPr>
        </p:nvGraphicFramePr>
        <p:xfrm>
          <a:off x="2002431" y="2712238"/>
          <a:ext cx="8128000" cy="2103120"/>
        </p:xfrm>
        <a:graphic>
          <a:graphicData uri="http://schemas.openxmlformats.org/drawingml/2006/table">
            <a:tbl>
              <a:tblPr rtl="1" firstRow="1" bandRow="1">
                <a:tableStyleId>{21E4AEA4-8DFA-4A89-87EB-49C32662AFE0}</a:tableStyleId>
              </a:tblPr>
              <a:tblGrid>
                <a:gridCol w="4064000">
                  <a:extLst>
                    <a:ext uri="{9D8B030D-6E8A-4147-A177-3AD203B41FA5}">
                      <a16:colId xmlns:a16="http://schemas.microsoft.com/office/drawing/2014/main" xmlns="" val="20000"/>
                    </a:ext>
                  </a:extLst>
                </a:gridCol>
                <a:gridCol w="4064000">
                  <a:extLst>
                    <a:ext uri="{9D8B030D-6E8A-4147-A177-3AD203B41FA5}">
                      <a16:colId xmlns:a16="http://schemas.microsoft.com/office/drawing/2014/main" xmlns="" val="20001"/>
                    </a:ext>
                  </a:extLst>
                </a:gridCol>
              </a:tblGrid>
              <a:tr h="370840">
                <a:tc>
                  <a:txBody>
                    <a:bodyPr/>
                    <a:lstStyle/>
                    <a:p>
                      <a:pPr algn="ctr" rtl="1">
                        <a:lnSpc>
                          <a:spcPct val="115000"/>
                        </a:lnSpc>
                        <a:spcAft>
                          <a:spcPts val="0"/>
                        </a:spcAft>
                      </a:pPr>
                      <a:r>
                        <a:rPr lang="en-US" sz="3000" dirty="0"/>
                        <a:t>Number of Elements</a:t>
                      </a:r>
                      <a:endParaRPr lang="en-US" sz="3000" dirty="0">
                        <a:latin typeface="Calibri"/>
                        <a:ea typeface="Calibri"/>
                        <a:cs typeface="Arial"/>
                      </a:endParaRPr>
                    </a:p>
                  </a:txBody>
                  <a:tcPr marL="68580" marR="68580" marT="0" marB="0"/>
                </a:tc>
                <a:tc>
                  <a:txBody>
                    <a:bodyPr/>
                    <a:lstStyle/>
                    <a:p>
                      <a:pPr algn="ctr" rtl="1">
                        <a:lnSpc>
                          <a:spcPct val="115000"/>
                        </a:lnSpc>
                        <a:spcAft>
                          <a:spcPts val="0"/>
                        </a:spcAft>
                      </a:pPr>
                      <a:r>
                        <a:rPr lang="en-US" sz="3000" dirty="0"/>
                        <a:t>Elements</a:t>
                      </a:r>
                      <a:endParaRPr lang="en-US" sz="3000" dirty="0">
                        <a:latin typeface="Calibri"/>
                        <a:ea typeface="Calibri"/>
                        <a:cs typeface="Arial"/>
                      </a:endParaRPr>
                    </a:p>
                  </a:txBody>
                  <a:tcPr marL="68580" marR="68580" marT="0" marB="0"/>
                </a:tc>
                <a:extLst>
                  <a:ext uri="{0D108BD9-81ED-4DB2-BD59-A6C34878D82A}">
                    <a16:rowId xmlns:a16="http://schemas.microsoft.com/office/drawing/2014/main" xmlns="" val="10000"/>
                  </a:ext>
                </a:extLst>
              </a:tr>
              <a:tr h="370840">
                <a:tc>
                  <a:txBody>
                    <a:bodyPr/>
                    <a:lstStyle/>
                    <a:p>
                      <a:pPr algn="ctr" rtl="0">
                        <a:lnSpc>
                          <a:spcPct val="115000"/>
                        </a:lnSpc>
                        <a:spcAft>
                          <a:spcPts val="0"/>
                        </a:spcAft>
                      </a:pPr>
                      <a:r>
                        <a:rPr lang="en-US" sz="3000" dirty="0"/>
                        <a:t>1</a:t>
                      </a:r>
                      <a:endParaRPr lang="en-US" sz="3000" dirty="0">
                        <a:latin typeface="Calibri"/>
                        <a:ea typeface="Calibri"/>
                        <a:cs typeface="Arial"/>
                      </a:endParaRPr>
                    </a:p>
                  </a:txBody>
                  <a:tcPr marL="68580" marR="68580" marT="0" marB="0"/>
                </a:tc>
                <a:tc>
                  <a:txBody>
                    <a:bodyPr/>
                    <a:lstStyle/>
                    <a:p>
                      <a:pPr algn="ctr" rtl="1">
                        <a:lnSpc>
                          <a:spcPct val="115000"/>
                        </a:lnSpc>
                        <a:spcAft>
                          <a:spcPts val="0"/>
                        </a:spcAft>
                      </a:pPr>
                      <a:r>
                        <a:rPr lang="en-US" sz="3000" dirty="0"/>
                        <a:t>Reservoirs</a:t>
                      </a:r>
                      <a:endParaRPr lang="en-US" sz="3000" dirty="0">
                        <a:latin typeface="Calibri"/>
                        <a:ea typeface="Calibri"/>
                        <a:cs typeface="Arial"/>
                      </a:endParaRPr>
                    </a:p>
                  </a:txBody>
                  <a:tcPr marL="68580" marR="68580" marT="0" marB="0"/>
                </a:tc>
                <a:extLst>
                  <a:ext uri="{0D108BD9-81ED-4DB2-BD59-A6C34878D82A}">
                    <a16:rowId xmlns:a16="http://schemas.microsoft.com/office/drawing/2014/main" xmlns="" val="10001"/>
                  </a:ext>
                </a:extLst>
              </a:tr>
              <a:tr h="370840">
                <a:tc>
                  <a:txBody>
                    <a:bodyPr/>
                    <a:lstStyle/>
                    <a:p>
                      <a:pPr algn="ctr" rtl="0">
                        <a:lnSpc>
                          <a:spcPct val="115000"/>
                        </a:lnSpc>
                        <a:spcAft>
                          <a:spcPts val="0"/>
                        </a:spcAft>
                      </a:pPr>
                      <a:r>
                        <a:rPr lang="en-US" sz="3000" dirty="0"/>
                        <a:t>107</a:t>
                      </a:r>
                      <a:endParaRPr lang="en-US" sz="3000" dirty="0">
                        <a:latin typeface="Calibri"/>
                        <a:ea typeface="Calibri"/>
                        <a:cs typeface="Arial"/>
                      </a:endParaRPr>
                    </a:p>
                  </a:txBody>
                  <a:tcPr marL="68580" marR="68580" marT="0" marB="0"/>
                </a:tc>
                <a:tc>
                  <a:txBody>
                    <a:bodyPr/>
                    <a:lstStyle/>
                    <a:p>
                      <a:pPr algn="ctr" rtl="1">
                        <a:lnSpc>
                          <a:spcPct val="115000"/>
                        </a:lnSpc>
                        <a:spcAft>
                          <a:spcPts val="0"/>
                        </a:spcAft>
                      </a:pPr>
                      <a:r>
                        <a:rPr lang="en-US" sz="3000" dirty="0"/>
                        <a:t>Nodes</a:t>
                      </a:r>
                      <a:endParaRPr lang="en-US" sz="3000" dirty="0">
                        <a:latin typeface="Calibri"/>
                        <a:ea typeface="Calibri"/>
                        <a:cs typeface="Arial"/>
                      </a:endParaRPr>
                    </a:p>
                  </a:txBody>
                  <a:tcPr marL="68580" marR="68580" marT="0" marB="0"/>
                </a:tc>
                <a:extLst>
                  <a:ext uri="{0D108BD9-81ED-4DB2-BD59-A6C34878D82A}">
                    <a16:rowId xmlns:a16="http://schemas.microsoft.com/office/drawing/2014/main" xmlns="" val="10002"/>
                  </a:ext>
                </a:extLst>
              </a:tr>
              <a:tr h="370840">
                <a:tc>
                  <a:txBody>
                    <a:bodyPr/>
                    <a:lstStyle/>
                    <a:p>
                      <a:pPr algn="ctr" rtl="0">
                        <a:lnSpc>
                          <a:spcPct val="115000"/>
                        </a:lnSpc>
                        <a:spcAft>
                          <a:spcPts val="0"/>
                        </a:spcAft>
                      </a:pPr>
                      <a:r>
                        <a:rPr lang="en-US" sz="3000" dirty="0"/>
                        <a:t>119</a:t>
                      </a:r>
                      <a:endParaRPr lang="en-US" sz="3000" dirty="0">
                        <a:latin typeface="Calibri"/>
                        <a:ea typeface="Calibri"/>
                        <a:cs typeface="Arial"/>
                      </a:endParaRPr>
                    </a:p>
                  </a:txBody>
                  <a:tcPr marL="68580" marR="68580" marT="0" marB="0"/>
                </a:tc>
                <a:tc>
                  <a:txBody>
                    <a:bodyPr/>
                    <a:lstStyle/>
                    <a:p>
                      <a:pPr algn="ctr" rtl="1">
                        <a:lnSpc>
                          <a:spcPct val="115000"/>
                        </a:lnSpc>
                        <a:spcAft>
                          <a:spcPts val="0"/>
                        </a:spcAft>
                      </a:pPr>
                      <a:r>
                        <a:rPr lang="en-US" sz="3000" dirty="0"/>
                        <a:t>Pipes</a:t>
                      </a:r>
                      <a:endParaRPr lang="en-US" sz="3000" dirty="0">
                        <a:latin typeface="Calibri"/>
                        <a:ea typeface="Calibri"/>
                        <a:cs typeface="Arial"/>
                      </a:endParaRPr>
                    </a:p>
                  </a:txBody>
                  <a:tcPr marL="68580" marR="68580" marT="0" marB="0"/>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576107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7666" y="792481"/>
            <a:ext cx="8596668" cy="879566"/>
          </a:xfrm>
        </p:spPr>
        <p:txBody>
          <a:bodyPr/>
          <a:lstStyle/>
          <a:p>
            <a:r>
              <a:rPr lang="en-US" alt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WDN</a:t>
            </a:r>
            <a:endParaRPr 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77334" y="1672047"/>
            <a:ext cx="8596668" cy="4369316"/>
          </a:xfrm>
        </p:spPr>
        <p:txBody>
          <a:bodyPr/>
          <a:lstStyle/>
          <a:p>
            <a:pPr algn="l" rtl="0">
              <a:lnSpc>
                <a:spcPct val="150000"/>
              </a:lnSpc>
              <a:buFont typeface="Wingdings" panose="05000000000000000000" pitchFamily="2" charset="2"/>
              <a:buChar char="v"/>
            </a:pPr>
            <a:r>
              <a:rPr lang="en-US" altLang="ar-SA" sz="3200" b="1" dirty="0">
                <a:latin typeface="Times New Roman" panose="02020603050405020304" pitchFamily="18" charset="0"/>
                <a:cs typeface="Times New Roman" panose="02020603050405020304" pitchFamily="18" charset="0"/>
              </a:rPr>
              <a:t>Design constraints:</a:t>
            </a:r>
          </a:p>
          <a:p>
            <a:pPr marL="0" indent="0" algn="l" rtl="0">
              <a:lnSpc>
                <a:spcPct val="150000"/>
              </a:lnSpc>
            </a:pPr>
            <a:r>
              <a:rPr lang="en-US" altLang="en-US" sz="3000" dirty="0">
                <a:latin typeface="Times New Roman" panose="02020603050405020304" pitchFamily="18" charset="0"/>
                <a:cs typeface="Times New Roman" panose="02020603050405020304" pitchFamily="18" charset="0"/>
              </a:rPr>
              <a:t> Pressure at junction between (20-100) m.H</a:t>
            </a:r>
            <a:r>
              <a:rPr lang="en-US" altLang="en-US" sz="3000" baseline="-25000" dirty="0">
                <a:latin typeface="Times New Roman" panose="02020603050405020304" pitchFamily="18" charset="0"/>
                <a:cs typeface="Times New Roman" panose="02020603050405020304" pitchFamily="18" charset="0"/>
              </a:rPr>
              <a:t>2</a:t>
            </a:r>
            <a:r>
              <a:rPr lang="en-US" altLang="en-US" sz="3000" dirty="0">
                <a:latin typeface="Times New Roman" panose="02020603050405020304" pitchFamily="18" charset="0"/>
                <a:cs typeface="Times New Roman" panose="02020603050405020304" pitchFamily="18" charset="0"/>
              </a:rPr>
              <a:t>O. </a:t>
            </a:r>
          </a:p>
          <a:p>
            <a:pPr marL="0" indent="0" algn="l" rtl="0">
              <a:lnSpc>
                <a:spcPct val="150000"/>
              </a:lnSpc>
            </a:pPr>
            <a:r>
              <a:rPr lang="en-US" altLang="en-US" sz="3000" dirty="0">
                <a:latin typeface="Times New Roman" panose="02020603050405020304" pitchFamily="18" charset="0"/>
                <a:cs typeface="Times New Roman" panose="02020603050405020304" pitchFamily="18" charset="0"/>
              </a:rPr>
              <a:t> Velocity in pipe (0.1-3.0) m/s.</a:t>
            </a:r>
            <a:endParaRPr lang="en-US" altLang="ar-SA" sz="3000" dirty="0">
              <a:latin typeface="Times New Roman" panose="02020603050405020304" pitchFamily="18" charset="0"/>
              <a:cs typeface="Times New Roman" panose="02020603050405020304" pitchFamily="18" charset="0"/>
            </a:endParaRPr>
          </a:p>
          <a:p>
            <a:pPr algn="l" rtl="0">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1563" y="779418"/>
            <a:ext cx="8596668" cy="1023257"/>
          </a:xfrm>
        </p:spPr>
        <p:txBody>
          <a:bodyPr>
            <a:normAutofit/>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Result of analysis of WDN</a:t>
            </a:r>
            <a:endParaRPr 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77334" y="1802675"/>
            <a:ext cx="8596668" cy="4238688"/>
          </a:xfrm>
        </p:spPr>
        <p:txBody>
          <a:bodyPr>
            <a:normAutofit/>
          </a:bodyPr>
          <a:lstStyle/>
          <a:p>
            <a:pPr algn="l" rtl="0"/>
            <a:r>
              <a:rPr lang="en-US" sz="3000" dirty="0">
                <a:latin typeface="Times New Roman" panose="02020603050405020304" pitchFamily="18" charset="0"/>
                <a:cs typeface="Times New Roman" panose="02020603050405020304" pitchFamily="18" charset="0"/>
              </a:rPr>
              <a:t>Pressure at minimum demand (2:00 am).</a:t>
            </a:r>
          </a:p>
        </p:txBody>
      </p:sp>
      <p:pic>
        <p:nvPicPr>
          <p:cNvPr id="5" name="Picture 4">
            <a:extLst>
              <a:ext uri="{FF2B5EF4-FFF2-40B4-BE49-F238E27FC236}">
                <a16:creationId xmlns:a16="http://schemas.microsoft.com/office/drawing/2014/main" xmlns="" id="{9612C298-4B91-4A84-B723-31D237193D5B}"/>
              </a:ext>
            </a:extLst>
          </p:cNvPr>
          <p:cNvPicPr/>
          <p:nvPr/>
        </p:nvPicPr>
        <p:blipFill>
          <a:blip r:embed="rId2"/>
          <a:stretch>
            <a:fillRect/>
          </a:stretch>
        </p:blipFill>
        <p:spPr>
          <a:xfrm>
            <a:off x="777766" y="2711669"/>
            <a:ext cx="10310648" cy="320565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82283" y="953589"/>
            <a:ext cx="8596668" cy="4702628"/>
          </a:xfrm>
        </p:spPr>
        <p:txBody>
          <a:bodyPr/>
          <a:lstStyle/>
          <a:p>
            <a:pPr algn="l" rtl="0"/>
            <a:r>
              <a:rPr lang="en-US" sz="3000" dirty="0">
                <a:latin typeface="Times New Roman" panose="02020603050405020304" pitchFamily="18" charset="0"/>
                <a:cs typeface="Times New Roman" panose="02020603050405020304" pitchFamily="18" charset="0"/>
              </a:rPr>
              <a:t>Pressure at maximum demand (6:00 am).</a:t>
            </a:r>
          </a:p>
          <a:p>
            <a:endParaRPr lang="ar-SA" dirty="0"/>
          </a:p>
        </p:txBody>
      </p:sp>
      <p:pic>
        <p:nvPicPr>
          <p:cNvPr id="4" name="Picture 3">
            <a:extLst>
              <a:ext uri="{FF2B5EF4-FFF2-40B4-BE49-F238E27FC236}">
                <a16:creationId xmlns:a16="http://schemas.microsoft.com/office/drawing/2014/main" xmlns="" id="{145342D3-D462-49E1-B4B9-56882572DD6C}"/>
              </a:ext>
            </a:extLst>
          </p:cNvPr>
          <p:cNvPicPr/>
          <p:nvPr/>
        </p:nvPicPr>
        <p:blipFill>
          <a:blip r:embed="rId2"/>
          <a:stretch>
            <a:fillRect/>
          </a:stretch>
        </p:blipFill>
        <p:spPr>
          <a:xfrm>
            <a:off x="1082283" y="2489210"/>
            <a:ext cx="9795923" cy="341520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77334" y="1606731"/>
            <a:ext cx="8596668" cy="4434631"/>
          </a:xfrm>
        </p:spPr>
        <p:txBody>
          <a:bodyPr/>
          <a:lstStyle/>
          <a:p>
            <a:pPr algn="l" rtl="0"/>
            <a:r>
              <a:rPr lang="en-US" sz="3000" dirty="0">
                <a:latin typeface="Times New Roman" panose="02020603050405020304" pitchFamily="18" charset="0"/>
                <a:cs typeface="Times New Roman" panose="02020603050405020304" pitchFamily="18" charset="0"/>
              </a:rPr>
              <a:t>Velocities at minimum demand (2:00 am).</a:t>
            </a:r>
          </a:p>
          <a:p>
            <a:pPr>
              <a:buNone/>
            </a:pPr>
            <a:endParaRPr lang="ar-SA" dirty="0"/>
          </a:p>
        </p:txBody>
      </p:sp>
      <p:pic>
        <p:nvPicPr>
          <p:cNvPr id="4" name="صورة 15">
            <a:extLst>
              <a:ext uri="{FF2B5EF4-FFF2-40B4-BE49-F238E27FC236}">
                <a16:creationId xmlns:a16="http://schemas.microsoft.com/office/drawing/2014/main" xmlns="" id="{6F7B708B-BC46-4343-9DC8-1CC922AEBFD6}"/>
              </a:ext>
            </a:extLst>
          </p:cNvPr>
          <p:cNvPicPr/>
          <p:nvPr/>
        </p:nvPicPr>
        <p:blipFill>
          <a:blip r:embed="rId2">
            <a:extLst>
              <a:ext uri="{28A0092B-C50C-407E-A947-70E740481C1C}">
                <a14:useLocalDpi xmlns:a14="http://schemas.microsoft.com/office/drawing/2010/main" val="0"/>
              </a:ext>
            </a:extLst>
          </a:blip>
          <a:stretch>
            <a:fillRect/>
          </a:stretch>
        </p:blipFill>
        <p:spPr>
          <a:xfrm>
            <a:off x="1082567" y="2551452"/>
            <a:ext cx="9669516" cy="348991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77334" y="1149531"/>
            <a:ext cx="8596668" cy="4891831"/>
          </a:xfrm>
        </p:spPr>
        <p:txBody>
          <a:bodyPr/>
          <a:lstStyle/>
          <a:p>
            <a:pPr algn="l" rtl="0"/>
            <a:r>
              <a:rPr lang="en-US" sz="3000" dirty="0">
                <a:latin typeface="Times New Roman" panose="02020603050405020304" pitchFamily="18" charset="0"/>
                <a:cs typeface="Times New Roman" panose="02020603050405020304" pitchFamily="18" charset="0"/>
              </a:rPr>
              <a:t>Velocities at maximum demand (6:00 am).</a:t>
            </a:r>
          </a:p>
          <a:p>
            <a:pPr>
              <a:buNone/>
            </a:pPr>
            <a:endParaRPr lang="ar-SA" dirty="0"/>
          </a:p>
        </p:txBody>
      </p:sp>
      <p:pic>
        <p:nvPicPr>
          <p:cNvPr id="4" name="Picture 3">
            <a:extLst>
              <a:ext uri="{FF2B5EF4-FFF2-40B4-BE49-F238E27FC236}">
                <a16:creationId xmlns:a16="http://schemas.microsoft.com/office/drawing/2014/main" xmlns="" id="{1FA3A411-10F1-4AFD-94C8-1806340D7AC4}"/>
              </a:ext>
            </a:extLst>
          </p:cNvPr>
          <p:cNvPicPr/>
          <p:nvPr/>
        </p:nvPicPr>
        <p:blipFill>
          <a:blip r:embed="rId2"/>
          <a:stretch>
            <a:fillRect/>
          </a:stretch>
        </p:blipFill>
        <p:spPr>
          <a:xfrm>
            <a:off x="903891" y="2449320"/>
            <a:ext cx="10068910" cy="359204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07390" y="1960044"/>
            <a:ext cx="8777219" cy="1664899"/>
          </a:xfrm>
        </p:spPr>
        <p:txBody>
          <a:bodyPr>
            <a:normAutofit/>
          </a:bodyPr>
          <a:lstStyle/>
          <a:p>
            <a:pPr algn="ctr"/>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Redesign of WDN</a:t>
            </a:r>
            <a:endParaRPr 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0AD102-440A-4AFE-B0E9-4A22E55D0D44}"/>
              </a:ext>
            </a:extLst>
          </p:cNvPr>
          <p:cNvSpPr>
            <a:spLocks noGrp="1"/>
          </p:cNvSpPr>
          <p:nvPr>
            <p:ph type="title"/>
          </p:nvPr>
        </p:nvSpPr>
        <p:spPr/>
        <p:txBody>
          <a:bodyPr/>
          <a:lstStyle/>
          <a:p>
            <a:pPr algn="l"/>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Outline: -</a:t>
            </a:r>
            <a:endParaRPr lang="x-none"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xmlns="" id="{45B58E7F-425E-42A1-8435-B59E3C345E36}"/>
              </a:ext>
            </a:extLst>
          </p:cNvPr>
          <p:cNvSpPr>
            <a:spLocks noGrp="1"/>
          </p:cNvSpPr>
          <p:nvPr>
            <p:ph idx="1"/>
          </p:nvPr>
        </p:nvSpPr>
        <p:spPr/>
        <p:txBody>
          <a:bodyPr>
            <a:normAutofit/>
          </a:bodyPr>
          <a:lstStyle/>
          <a:p>
            <a:pPr marL="0" indent="0" algn="l" defTabSz="914400" rtl="0">
              <a:spcAft>
                <a:spcPts val="0"/>
              </a:spcAft>
              <a:buClr>
                <a:srgbClr val="0BD0D9"/>
              </a:buClr>
              <a:buSzPct val="95000"/>
              <a:buNone/>
            </a:pPr>
            <a:r>
              <a:rPr lang="x-none" b="1" dirty="0">
                <a:solidFill>
                  <a:schemeClr val="tx1"/>
                </a:solidFill>
              </a:rPr>
              <a:t>✔ </a:t>
            </a:r>
            <a:r>
              <a:rPr lang="en-US" sz="2800" dirty="0">
                <a:solidFill>
                  <a:schemeClr val="tx1"/>
                </a:solidFill>
                <a:latin typeface="Constantia"/>
              </a:rPr>
              <a:t>Introduction .</a:t>
            </a:r>
          </a:p>
          <a:p>
            <a:pPr marL="0" indent="0" algn="l" defTabSz="914400" rtl="0">
              <a:spcAft>
                <a:spcPts val="0"/>
              </a:spcAft>
              <a:buClr>
                <a:srgbClr val="0BD0D9"/>
              </a:buClr>
              <a:buSzPct val="95000"/>
              <a:buNone/>
            </a:pPr>
            <a:r>
              <a:rPr lang="x-none" b="1" dirty="0">
                <a:solidFill>
                  <a:schemeClr val="tx1"/>
                </a:solidFill>
              </a:rPr>
              <a:t>✔ </a:t>
            </a:r>
            <a:r>
              <a:rPr lang="en-US" sz="2800" dirty="0">
                <a:solidFill>
                  <a:schemeClr val="tx1"/>
                </a:solidFill>
                <a:latin typeface="Constantia"/>
              </a:rPr>
              <a:t>Objectives and significance of the work .</a:t>
            </a:r>
          </a:p>
          <a:p>
            <a:pPr marL="0" indent="0" algn="l" defTabSz="914400" rtl="0">
              <a:spcAft>
                <a:spcPts val="0"/>
              </a:spcAft>
              <a:buClr>
                <a:srgbClr val="0BD0D9"/>
              </a:buClr>
              <a:buSzPct val="95000"/>
              <a:buNone/>
            </a:pPr>
            <a:r>
              <a:rPr lang="x-none" b="1" dirty="0">
                <a:solidFill>
                  <a:schemeClr val="tx1"/>
                </a:solidFill>
              </a:rPr>
              <a:t>✔</a:t>
            </a:r>
            <a:r>
              <a:rPr lang="en-US" sz="2800" dirty="0">
                <a:solidFill>
                  <a:schemeClr val="tx1"/>
                </a:solidFill>
                <a:latin typeface="Constantia"/>
              </a:rPr>
              <a:t> Study area .</a:t>
            </a:r>
          </a:p>
          <a:p>
            <a:pPr marL="0" indent="0" algn="l" defTabSz="914400" rtl="0">
              <a:spcAft>
                <a:spcPts val="0"/>
              </a:spcAft>
              <a:buClr>
                <a:srgbClr val="0BD0D9"/>
              </a:buClr>
              <a:buSzPct val="95000"/>
              <a:buNone/>
            </a:pPr>
            <a:r>
              <a:rPr lang="x-none" sz="2800" b="1" dirty="0">
                <a:solidFill>
                  <a:schemeClr val="tx1"/>
                </a:solidFill>
              </a:rPr>
              <a:t>✔</a:t>
            </a:r>
            <a:r>
              <a:rPr lang="en-US" sz="2800" dirty="0">
                <a:solidFill>
                  <a:schemeClr val="tx1"/>
                </a:solidFill>
                <a:latin typeface="Constantia"/>
              </a:rPr>
              <a:t> Methodology.</a:t>
            </a:r>
          </a:p>
          <a:p>
            <a:pPr marL="0" indent="0" algn="l" defTabSz="914400" rtl="0">
              <a:spcAft>
                <a:spcPts val="0"/>
              </a:spcAft>
              <a:buClr>
                <a:srgbClr val="0BD0D9"/>
              </a:buClr>
              <a:buSzPct val="95000"/>
              <a:buNone/>
            </a:pPr>
            <a:r>
              <a:rPr lang="x-none" sz="2800" b="1" dirty="0">
                <a:solidFill>
                  <a:schemeClr val="tx1"/>
                </a:solidFill>
              </a:rPr>
              <a:t>✔</a:t>
            </a:r>
            <a:r>
              <a:rPr lang="en-US" sz="2800" dirty="0">
                <a:solidFill>
                  <a:schemeClr val="tx1"/>
                </a:solidFill>
                <a:latin typeface="Constantia"/>
              </a:rPr>
              <a:t> Modeling, Analysis and Design with their </a:t>
            </a:r>
            <a:r>
              <a:rPr lang="en-US" sz="2800" dirty="0" err="1">
                <a:solidFill>
                  <a:schemeClr val="tx1"/>
                </a:solidFill>
                <a:latin typeface="Constantia"/>
              </a:rPr>
              <a:t>resultd</a:t>
            </a:r>
            <a:r>
              <a:rPr lang="en-US" sz="2800" dirty="0">
                <a:solidFill>
                  <a:schemeClr val="tx1"/>
                </a:solidFill>
                <a:latin typeface="Constantia"/>
              </a:rPr>
              <a:t>. </a:t>
            </a:r>
          </a:p>
          <a:p>
            <a:pPr marL="0" indent="0" algn="l" defTabSz="914400" rtl="0">
              <a:spcAft>
                <a:spcPts val="0"/>
              </a:spcAft>
              <a:buClr>
                <a:srgbClr val="0BD0D9"/>
              </a:buClr>
              <a:buSzPct val="95000"/>
              <a:buNone/>
            </a:pPr>
            <a:r>
              <a:rPr lang="x-none" sz="2800" b="1" dirty="0">
                <a:solidFill>
                  <a:schemeClr val="tx1"/>
                </a:solidFill>
              </a:rPr>
              <a:t>✔</a:t>
            </a:r>
            <a:r>
              <a:rPr lang="en-US" sz="2800" dirty="0">
                <a:solidFill>
                  <a:schemeClr val="tx1"/>
                </a:solidFill>
                <a:latin typeface="Constantia"/>
              </a:rPr>
              <a:t> Conclusion and recommendation .  </a:t>
            </a:r>
            <a:endParaRPr lang="ar-SA" sz="2800" dirty="0">
              <a:solidFill>
                <a:schemeClr val="tx1"/>
              </a:solidFill>
              <a:latin typeface="Constantia"/>
            </a:endParaRPr>
          </a:p>
          <a:p>
            <a:pPr marL="0" indent="0">
              <a:buNone/>
            </a:pPr>
            <a:endParaRPr lang="x-none" dirty="0">
              <a:solidFill>
                <a:schemeClr val="tx1"/>
              </a:solidFill>
            </a:endParaRPr>
          </a:p>
        </p:txBody>
      </p:sp>
    </p:spTree>
    <p:extLst>
      <p:ext uri="{BB962C8B-B14F-4D97-AF65-F5344CB8AC3E}">
        <p14:creationId xmlns:p14="http://schemas.microsoft.com/office/powerpoint/2010/main" val="822013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F05BE9-1839-417F-8DE1-D422B185E4FB}"/>
              </a:ext>
            </a:extLst>
          </p:cNvPr>
          <p:cNvSpPr>
            <a:spLocks noGrp="1"/>
          </p:cNvSpPr>
          <p:nvPr>
            <p:ph type="title"/>
          </p:nvPr>
        </p:nvSpPr>
        <p:spPr>
          <a:xfrm>
            <a:off x="1797666" y="641005"/>
            <a:ext cx="8596668" cy="696686"/>
          </a:xfrm>
        </p:spPr>
        <p:txBody>
          <a:bodyPr>
            <a:normAutofit fontScale="90000"/>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Data of future population</a:t>
            </a:r>
          </a:p>
        </p:txBody>
      </p:sp>
      <p:sp>
        <p:nvSpPr>
          <p:cNvPr id="3" name="Content Placeholder 2">
            <a:extLst>
              <a:ext uri="{FF2B5EF4-FFF2-40B4-BE49-F238E27FC236}">
                <a16:creationId xmlns:a16="http://schemas.microsoft.com/office/drawing/2014/main" xmlns="" id="{9CC0DB37-5B95-4954-BC16-4A4FA1098966}"/>
              </a:ext>
            </a:extLst>
          </p:cNvPr>
          <p:cNvSpPr>
            <a:spLocks noGrp="1"/>
          </p:cNvSpPr>
          <p:nvPr>
            <p:ph idx="1"/>
          </p:nvPr>
        </p:nvSpPr>
        <p:spPr>
          <a:xfrm>
            <a:off x="677334" y="1754155"/>
            <a:ext cx="8596668" cy="4287207"/>
          </a:xfrm>
        </p:spPr>
        <p:txBody>
          <a:bodyPr/>
          <a:lstStyle/>
          <a:p>
            <a:pPr algn="l" rtl="0"/>
            <a:r>
              <a:rPr lang="en-US" sz="3000" dirty="0">
                <a:latin typeface="Times New Roman" panose="02020603050405020304" pitchFamily="18" charset="0"/>
                <a:cs typeface="Times New Roman" panose="02020603050405020304" pitchFamily="18" charset="0"/>
              </a:rPr>
              <a:t>Future population in 2048 =8316</a:t>
            </a:r>
          </a:p>
          <a:p>
            <a:endParaRPr lang="en-US" dirty="0"/>
          </a:p>
          <a:p>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5041" y="2630839"/>
            <a:ext cx="7267575"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0522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accent6">
                    <a:lumMod val="75000"/>
                  </a:schemeClr>
                </a:solidFill>
                <a:latin typeface="Lucida Handwriting" panose="03010101010101010101" pitchFamily="66" charset="0"/>
              </a:rPr>
              <a:t>WDN</a:t>
            </a:r>
            <a:endParaRPr lang="en-US" dirty="0"/>
          </a:p>
        </p:txBody>
      </p:sp>
      <p:graphicFrame>
        <p:nvGraphicFramePr>
          <p:cNvPr id="5" name="جدول 4"/>
          <p:cNvGraphicFramePr>
            <a:graphicFrameLocks noGrp="1"/>
          </p:cNvGraphicFramePr>
          <p:nvPr>
            <p:extLst>
              <p:ext uri="{D42A27DB-BD31-4B8C-83A1-F6EECF244321}">
                <p14:modId xmlns:p14="http://schemas.microsoft.com/office/powerpoint/2010/main" val="3899206623"/>
              </p:ext>
            </p:extLst>
          </p:nvPr>
        </p:nvGraphicFramePr>
        <p:xfrm>
          <a:off x="2040569" y="2865966"/>
          <a:ext cx="8194723" cy="2140374"/>
        </p:xfrm>
        <a:graphic>
          <a:graphicData uri="http://schemas.openxmlformats.org/drawingml/2006/table">
            <a:tbl>
              <a:tblPr rtl="1" firstRow="1" bandRow="1">
                <a:tableStyleId>{85BE263C-DBD7-4A20-BB59-AAB30ACAA65A}</a:tableStyleId>
              </a:tblPr>
              <a:tblGrid>
                <a:gridCol w="4064000">
                  <a:extLst>
                    <a:ext uri="{9D8B030D-6E8A-4147-A177-3AD203B41FA5}">
                      <a16:colId xmlns:a16="http://schemas.microsoft.com/office/drawing/2014/main" xmlns="" val="20000"/>
                    </a:ext>
                  </a:extLst>
                </a:gridCol>
                <a:gridCol w="4130723">
                  <a:extLst>
                    <a:ext uri="{9D8B030D-6E8A-4147-A177-3AD203B41FA5}">
                      <a16:colId xmlns:a16="http://schemas.microsoft.com/office/drawing/2014/main" xmlns="" val="20001"/>
                    </a:ext>
                  </a:extLst>
                </a:gridCol>
              </a:tblGrid>
              <a:tr h="563034">
                <a:tc>
                  <a:txBody>
                    <a:bodyPr/>
                    <a:lstStyle/>
                    <a:p>
                      <a:pPr algn="ctr" rtl="1">
                        <a:lnSpc>
                          <a:spcPct val="115000"/>
                        </a:lnSpc>
                        <a:spcAft>
                          <a:spcPts val="0"/>
                        </a:spcAft>
                      </a:pPr>
                      <a:r>
                        <a:rPr lang="en-US" sz="3000" dirty="0"/>
                        <a:t>Number of Elements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t>Elements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70840">
                <a:tc>
                  <a:txBody>
                    <a:bodyPr/>
                    <a:lstStyle/>
                    <a:p>
                      <a:pPr algn="ctr" rtl="0">
                        <a:lnSpc>
                          <a:spcPct val="115000"/>
                        </a:lnSpc>
                        <a:spcAft>
                          <a:spcPts val="0"/>
                        </a:spcAft>
                      </a:pPr>
                      <a:r>
                        <a:rPr lang="en-US" sz="3000" dirty="0"/>
                        <a:t>2</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t>Reservoirs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370840">
                <a:tc>
                  <a:txBody>
                    <a:bodyPr/>
                    <a:lstStyle/>
                    <a:p>
                      <a:pPr algn="ctr" rtl="0">
                        <a:lnSpc>
                          <a:spcPct val="115000"/>
                        </a:lnSpc>
                        <a:spcAft>
                          <a:spcPts val="0"/>
                        </a:spcAft>
                      </a:pPr>
                      <a:r>
                        <a:rPr lang="en-US" sz="3000" dirty="0"/>
                        <a:t>109</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t>Nodes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70840">
                <a:tc>
                  <a:txBody>
                    <a:bodyPr/>
                    <a:lstStyle/>
                    <a:p>
                      <a:pPr algn="ctr" rtl="0">
                        <a:lnSpc>
                          <a:spcPct val="115000"/>
                        </a:lnSpc>
                        <a:spcAft>
                          <a:spcPts val="0"/>
                        </a:spcAft>
                      </a:pPr>
                      <a:r>
                        <a:rPr lang="en-US" sz="3000" dirty="0"/>
                        <a:t>114</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en-US" sz="3000" dirty="0"/>
                        <a:t>Pipes</a:t>
                      </a:r>
                      <a:endParaRPr lang="en-US" sz="3000" dirty="0">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433919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1">
            <a:extLst>
              <a:ext uri="{FF2B5EF4-FFF2-40B4-BE49-F238E27FC236}">
                <a16:creationId xmlns:a16="http://schemas.microsoft.com/office/drawing/2014/main" xmlns="" id="{BDFB0B38-D21D-4C64-8C38-B40248739EA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317" y="609601"/>
            <a:ext cx="10247586" cy="5339254"/>
          </a:xfrm>
          <a:prstGeom prst="rect">
            <a:avLst/>
          </a:prstGeom>
          <a:noFill/>
          <a:ln>
            <a:noFill/>
          </a:ln>
        </p:spPr>
      </p:pic>
    </p:spTree>
    <p:extLst>
      <p:ext uri="{BB962C8B-B14F-4D97-AF65-F5344CB8AC3E}">
        <p14:creationId xmlns:p14="http://schemas.microsoft.com/office/powerpoint/2010/main" val="3951392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Reservoirs location </a:t>
            </a:r>
          </a:p>
        </p:txBody>
      </p:sp>
      <p:sp>
        <p:nvSpPr>
          <p:cNvPr id="4" name="مستطيل 3"/>
          <p:cNvSpPr/>
          <p:nvPr/>
        </p:nvSpPr>
        <p:spPr>
          <a:xfrm>
            <a:off x="1441863" y="2025134"/>
            <a:ext cx="2297873" cy="369332"/>
          </a:xfrm>
          <a:prstGeom prst="rect">
            <a:avLst/>
          </a:prstGeom>
        </p:spPr>
        <p:txBody>
          <a:bodyPr wrap="none">
            <a:spAutoFit/>
          </a:bodyPr>
          <a:lstStyle/>
          <a:p>
            <a:r>
              <a:rPr lang="en-US" dirty="0"/>
              <a:t>Reservoir 2 coordinates</a:t>
            </a:r>
            <a:endParaRPr lang="ar-SA" dirty="0"/>
          </a:p>
        </p:txBody>
      </p:sp>
      <p:sp>
        <p:nvSpPr>
          <p:cNvPr id="5" name="عنصر نائب للنص 4"/>
          <p:cNvSpPr txBox="1">
            <a:spLocks/>
          </p:cNvSpPr>
          <p:nvPr/>
        </p:nvSpPr>
        <p:spPr>
          <a:xfrm>
            <a:off x="7114621" y="1818204"/>
            <a:ext cx="4185619" cy="576262"/>
          </a:xfrm>
          <a:prstGeom prst="rect">
            <a:avLst/>
          </a:prstGeom>
        </p:spPr>
        <p:txBody>
          <a:bodyPr/>
          <a:lst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US" sz="2000" dirty="0"/>
              <a:t>Reservoir 1&amp;2 location </a:t>
            </a:r>
            <a:endParaRPr lang="ar-SA" sz="2000" dirty="0"/>
          </a:p>
        </p:txBody>
      </p:sp>
      <p:pic>
        <p:nvPicPr>
          <p:cNvPr id="6" name="عنصر نائب للمحتوى 6"/>
          <p:cNvPicPr>
            <a:picLocks noGr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518618" y="2501462"/>
            <a:ext cx="5993171" cy="3594538"/>
          </a:xfrm>
          <a:prstGeom prst="rect">
            <a:avLst/>
          </a:prstGeom>
          <a:noFill/>
          <a:ln>
            <a:noFill/>
          </a:ln>
        </p:spPr>
      </p:pic>
      <p:pic>
        <p:nvPicPr>
          <p:cNvPr id="8" name="عنصر نائب للمحتوى 7"/>
          <p:cNvPicPr>
            <a:picLocks noGrp="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6511789" y="2394466"/>
            <a:ext cx="4619431" cy="3869174"/>
          </a:xfrm>
          <a:prstGeom prst="rect">
            <a:avLst/>
          </a:prstGeom>
        </p:spPr>
      </p:pic>
    </p:spTree>
    <p:extLst>
      <p:ext uri="{BB962C8B-B14F-4D97-AF65-F5344CB8AC3E}">
        <p14:creationId xmlns:p14="http://schemas.microsoft.com/office/powerpoint/2010/main" val="744426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7666" y="1350758"/>
            <a:ext cx="8596668" cy="84160"/>
          </a:xfrm>
        </p:spPr>
        <p:txBody>
          <a:bodyPr>
            <a:normAutofit fontScale="90000"/>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Results of WDN for Design</a:t>
            </a:r>
            <a:r>
              <a:rPr lang="en-US" dirty="0">
                <a:latin typeface="Lucida Calligraphy" pitchFamily="66" charset="0"/>
              </a:rPr>
              <a:t/>
            </a:r>
            <a:br>
              <a:rPr lang="en-US" dirty="0">
                <a:latin typeface="Lucida Calligraphy" pitchFamily="66" charset="0"/>
              </a:rPr>
            </a:br>
            <a:endParaRPr lang="en-US" dirty="0">
              <a:latin typeface="Lucida Calligraphy" pitchFamily="66" charset="0"/>
            </a:endParaRPr>
          </a:p>
        </p:txBody>
      </p:sp>
      <p:sp>
        <p:nvSpPr>
          <p:cNvPr id="5" name="عنصر نائب للمحتوى 4"/>
          <p:cNvSpPr>
            <a:spLocks noGrp="1"/>
          </p:cNvSpPr>
          <p:nvPr>
            <p:ph idx="1"/>
          </p:nvPr>
        </p:nvSpPr>
        <p:spPr>
          <a:xfrm>
            <a:off x="737718" y="1392838"/>
            <a:ext cx="8596668" cy="4887192"/>
          </a:xfrm>
        </p:spPr>
        <p:txBody>
          <a:bodyPr/>
          <a:lstStyle/>
          <a:p>
            <a:pPr algn="l" rtl="0"/>
            <a:r>
              <a:rPr lang="en-US" sz="3000" dirty="0">
                <a:latin typeface="Times New Roman" panose="02020603050405020304" pitchFamily="18" charset="0"/>
                <a:cs typeface="Times New Roman" panose="02020603050405020304" pitchFamily="18" charset="0"/>
              </a:rPr>
              <a:t>Pressure at minimum demand (2:00 am).</a:t>
            </a:r>
          </a:p>
          <a:p>
            <a:pPr>
              <a:buNone/>
            </a:pPr>
            <a:endParaRPr lang="en-US" dirty="0"/>
          </a:p>
        </p:txBody>
      </p:sp>
      <p:pic>
        <p:nvPicPr>
          <p:cNvPr id="6" name="Picture 5">
            <a:extLst>
              <a:ext uri="{FF2B5EF4-FFF2-40B4-BE49-F238E27FC236}">
                <a16:creationId xmlns:a16="http://schemas.microsoft.com/office/drawing/2014/main" xmlns="" id="{9DE8B651-3A04-4C29-8E5A-314FBB6FA6B0}"/>
              </a:ext>
            </a:extLst>
          </p:cNvPr>
          <p:cNvPicPr/>
          <p:nvPr/>
        </p:nvPicPr>
        <p:blipFill>
          <a:blip r:embed="rId2"/>
          <a:stretch>
            <a:fillRect/>
          </a:stretch>
        </p:blipFill>
        <p:spPr>
          <a:xfrm>
            <a:off x="1261241" y="2655252"/>
            <a:ext cx="9806152" cy="329360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89478" y="1237785"/>
            <a:ext cx="8596668" cy="4130717"/>
          </a:xfrm>
        </p:spPr>
        <p:txBody>
          <a:bodyPr/>
          <a:lstStyle/>
          <a:p>
            <a:pPr algn="l" rtl="0"/>
            <a:r>
              <a:rPr lang="en-US" sz="3000" dirty="0">
                <a:latin typeface="Times New Roman" panose="02020603050405020304" pitchFamily="18" charset="0"/>
                <a:cs typeface="Times New Roman" panose="02020603050405020304" pitchFamily="18" charset="0"/>
              </a:rPr>
              <a:t>Pressure at maximum demand (6:00 pm).</a:t>
            </a:r>
          </a:p>
          <a:p>
            <a:endParaRPr lang="en-US" dirty="0"/>
          </a:p>
        </p:txBody>
      </p:sp>
      <p:pic>
        <p:nvPicPr>
          <p:cNvPr id="4" name="Picture 3">
            <a:extLst>
              <a:ext uri="{FF2B5EF4-FFF2-40B4-BE49-F238E27FC236}">
                <a16:creationId xmlns:a16="http://schemas.microsoft.com/office/drawing/2014/main" xmlns="" id="{A8B9CDAA-D9FE-4688-9E43-C316DDB8B683}"/>
              </a:ext>
            </a:extLst>
          </p:cNvPr>
          <p:cNvPicPr/>
          <p:nvPr/>
        </p:nvPicPr>
        <p:blipFill>
          <a:blip r:embed="rId2"/>
          <a:stretch>
            <a:fillRect/>
          </a:stretch>
        </p:blipFill>
        <p:spPr>
          <a:xfrm>
            <a:off x="1187669" y="2605120"/>
            <a:ext cx="9637985" cy="332271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1295402" y="1"/>
            <a:ext cx="9601196" cy="982132"/>
          </a:xfrm>
        </p:spPr>
        <p:txBody>
          <a:bodyPr>
            <a:normAutofit fontScale="90000"/>
          </a:bodyPr>
          <a:lstStyle/>
          <a:p>
            <a:r>
              <a:rPr lang="en-US" dirty="0">
                <a:latin typeface="Lucida Calligraphy" pitchFamily="66" charset="0"/>
              </a:rPr>
              <a:t/>
            </a:r>
            <a:br>
              <a:rPr lang="en-US" dirty="0">
                <a:latin typeface="Lucida Calligraphy" pitchFamily="66" charset="0"/>
              </a:rPr>
            </a:br>
            <a:endParaRPr lang="en-US" dirty="0"/>
          </a:p>
        </p:txBody>
      </p:sp>
      <p:sp>
        <p:nvSpPr>
          <p:cNvPr id="3" name="عنصر نائب للمحتوى 2"/>
          <p:cNvSpPr>
            <a:spLocks noGrp="1"/>
          </p:cNvSpPr>
          <p:nvPr>
            <p:ph idx="1"/>
          </p:nvPr>
        </p:nvSpPr>
        <p:spPr>
          <a:xfrm>
            <a:off x="780851" y="1617125"/>
            <a:ext cx="8596668" cy="3880773"/>
          </a:xfrm>
        </p:spPr>
        <p:txBody>
          <a:bodyPr/>
          <a:lstStyle/>
          <a:p>
            <a:pPr algn="l" rtl="0"/>
            <a:r>
              <a:rPr lang="en-US" sz="3000" dirty="0">
                <a:latin typeface="Times New Roman" panose="02020603050405020304" pitchFamily="18" charset="0"/>
                <a:cs typeface="Times New Roman" panose="02020603050405020304" pitchFamily="18" charset="0"/>
              </a:rPr>
              <a:t>Velocity at maximum demand (6:00 am).</a:t>
            </a:r>
          </a:p>
        </p:txBody>
      </p:sp>
      <p:pic>
        <p:nvPicPr>
          <p:cNvPr id="5" name="صورة 23">
            <a:extLst>
              <a:ext uri="{FF2B5EF4-FFF2-40B4-BE49-F238E27FC236}">
                <a16:creationId xmlns:a16="http://schemas.microsoft.com/office/drawing/2014/main" xmlns="" id="{D7C5F889-DC76-4DB9-B011-1F516142F45C}"/>
              </a:ext>
            </a:extLst>
          </p:cNvPr>
          <p:cNvPicPr/>
          <p:nvPr/>
        </p:nvPicPr>
        <p:blipFill>
          <a:blip r:embed="rId2"/>
          <a:stretch>
            <a:fillRect/>
          </a:stretch>
        </p:blipFill>
        <p:spPr>
          <a:xfrm>
            <a:off x="1387366" y="2459422"/>
            <a:ext cx="9509232" cy="342637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68707" y="1625751"/>
            <a:ext cx="8596668" cy="3880773"/>
          </a:xfrm>
        </p:spPr>
        <p:txBody>
          <a:bodyPr>
            <a:normAutofit/>
          </a:bodyPr>
          <a:lstStyle/>
          <a:p>
            <a:pPr algn="l" rtl="0"/>
            <a:r>
              <a:rPr lang="en-US" sz="3000" dirty="0">
                <a:latin typeface="Times New Roman" panose="02020603050405020304" pitchFamily="18" charset="0"/>
                <a:cs typeface="Times New Roman" panose="02020603050405020304" pitchFamily="18" charset="0"/>
              </a:rPr>
              <a:t>Velocity at minimum demand (2:00 am).</a:t>
            </a:r>
          </a:p>
        </p:txBody>
      </p:sp>
      <p:pic>
        <p:nvPicPr>
          <p:cNvPr id="4" name="Picture 3">
            <a:extLst>
              <a:ext uri="{FF2B5EF4-FFF2-40B4-BE49-F238E27FC236}">
                <a16:creationId xmlns:a16="http://schemas.microsoft.com/office/drawing/2014/main" xmlns="" id="{A2E26695-6343-43EC-9F6B-13D0762C0849}"/>
              </a:ext>
            </a:extLst>
          </p:cNvPr>
          <p:cNvPicPr/>
          <p:nvPr/>
        </p:nvPicPr>
        <p:blipFill>
          <a:blip r:embed="rId2"/>
          <a:stretch>
            <a:fillRect/>
          </a:stretch>
        </p:blipFill>
        <p:spPr>
          <a:xfrm>
            <a:off x="1271752" y="2648868"/>
            <a:ext cx="9585434" cy="332100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9BDA7F-EB6F-4C9B-B248-DAE65D0DDF35}"/>
              </a:ext>
            </a:extLst>
          </p:cNvPr>
          <p:cNvSpPr>
            <a:spLocks noGrp="1"/>
          </p:cNvSpPr>
          <p:nvPr>
            <p:ph type="title"/>
          </p:nvPr>
        </p:nvSpPr>
        <p:spPr>
          <a:xfrm>
            <a:off x="1295402" y="982133"/>
            <a:ext cx="9601196" cy="468296"/>
          </a:xfrm>
        </p:spPr>
        <p:txBody>
          <a:bodyPr>
            <a:normAutofit fontScale="90000"/>
          </a:bodyPr>
          <a:lstStyle/>
          <a:p>
            <a:r>
              <a:rPr lang="en-US" dirty="0"/>
              <a:t>Reservoir volume calculations</a:t>
            </a:r>
            <a:endParaRPr lang="x-none" dirty="0"/>
          </a:p>
        </p:txBody>
      </p:sp>
      <p:sp>
        <p:nvSpPr>
          <p:cNvPr id="3" name="Content Placeholder 2">
            <a:extLst>
              <a:ext uri="{FF2B5EF4-FFF2-40B4-BE49-F238E27FC236}">
                <a16:creationId xmlns:a16="http://schemas.microsoft.com/office/drawing/2014/main" xmlns="" id="{DDD575EC-9E0A-4F23-B652-59E13C63C787}"/>
              </a:ext>
            </a:extLst>
          </p:cNvPr>
          <p:cNvSpPr>
            <a:spLocks noGrp="1"/>
          </p:cNvSpPr>
          <p:nvPr>
            <p:ph idx="1"/>
          </p:nvPr>
        </p:nvSpPr>
        <p:spPr/>
        <p:txBody>
          <a:bodyPr/>
          <a:lstStyle/>
          <a:p>
            <a:endParaRPr lang="x-none" dirty="0"/>
          </a:p>
        </p:txBody>
      </p:sp>
      <p:pic>
        <p:nvPicPr>
          <p:cNvPr id="4" name="Picture 3">
            <a:extLst>
              <a:ext uri="{FF2B5EF4-FFF2-40B4-BE49-F238E27FC236}">
                <a16:creationId xmlns:a16="http://schemas.microsoft.com/office/drawing/2014/main" xmlns="" id="{29D04972-EB53-493D-AE39-4922FCC96D1F}"/>
              </a:ext>
            </a:extLst>
          </p:cNvPr>
          <p:cNvPicPr>
            <a:picLocks noChangeAspect="1"/>
          </p:cNvPicPr>
          <p:nvPr/>
        </p:nvPicPr>
        <p:blipFill>
          <a:blip r:embed="rId2"/>
          <a:stretch>
            <a:fillRect/>
          </a:stretch>
        </p:blipFill>
        <p:spPr>
          <a:xfrm>
            <a:off x="893379" y="1608084"/>
            <a:ext cx="10594428" cy="4104746"/>
          </a:xfrm>
          <a:prstGeom prst="rect">
            <a:avLst/>
          </a:prstGeom>
        </p:spPr>
      </p:pic>
    </p:spTree>
    <p:extLst>
      <p:ext uri="{BB962C8B-B14F-4D97-AF65-F5344CB8AC3E}">
        <p14:creationId xmlns:p14="http://schemas.microsoft.com/office/powerpoint/2010/main" val="20843070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374535-F282-4A12-BD63-3E39221B5ED8}"/>
              </a:ext>
            </a:extLst>
          </p:cNvPr>
          <p:cNvSpPr>
            <a:spLocks noGrp="1"/>
          </p:cNvSpPr>
          <p:nvPr>
            <p:ph type="title"/>
          </p:nvPr>
        </p:nvSpPr>
        <p:spPr>
          <a:xfrm>
            <a:off x="1295402" y="982132"/>
            <a:ext cx="9601196" cy="434073"/>
          </a:xfrm>
        </p:spPr>
        <p:txBody>
          <a:bodyPr>
            <a:normAutofit fontScale="90000"/>
          </a:bodyPr>
          <a:lstStyle/>
          <a:p>
            <a:r>
              <a:rPr lang="en-US" dirty="0"/>
              <a:t>Reservoir volume calculations</a:t>
            </a:r>
            <a:endParaRPr lang="x-none" dirty="0"/>
          </a:p>
        </p:txBody>
      </p:sp>
      <p:graphicFrame>
        <p:nvGraphicFramePr>
          <p:cNvPr id="4" name="Content Placeholder 3">
            <a:extLst>
              <a:ext uri="{FF2B5EF4-FFF2-40B4-BE49-F238E27FC236}">
                <a16:creationId xmlns:a16="http://schemas.microsoft.com/office/drawing/2014/main" xmlns="" id="{F59FF30C-920D-4E9D-9499-D3FA059449E5}"/>
              </a:ext>
            </a:extLst>
          </p:cNvPr>
          <p:cNvGraphicFramePr>
            <a:graphicFrameLocks noGrp="1"/>
          </p:cNvGraphicFramePr>
          <p:nvPr>
            <p:ph idx="1"/>
            <p:extLst>
              <p:ext uri="{D42A27DB-BD31-4B8C-83A1-F6EECF244321}">
                <p14:modId xmlns:p14="http://schemas.microsoft.com/office/powerpoint/2010/main" val="3666236388"/>
              </p:ext>
            </p:extLst>
          </p:nvPr>
        </p:nvGraphicFramePr>
        <p:xfrm>
          <a:off x="858644" y="1561171"/>
          <a:ext cx="10392936" cy="449394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6579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64E1C0-6AB1-4C97-89C7-33565244D46A}"/>
              </a:ext>
            </a:extLst>
          </p:cNvPr>
          <p:cNvSpPr>
            <a:spLocks noGrp="1"/>
          </p:cNvSpPr>
          <p:nvPr>
            <p:ph type="title"/>
          </p:nvPr>
        </p:nvSpPr>
        <p:spPr/>
        <p:txBody>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Introduction</a:t>
            </a:r>
            <a:endParaRPr lang="x-none" dirty="0"/>
          </a:p>
        </p:txBody>
      </p:sp>
      <p:sp>
        <p:nvSpPr>
          <p:cNvPr id="3" name="Content Placeholder 2">
            <a:extLst>
              <a:ext uri="{FF2B5EF4-FFF2-40B4-BE49-F238E27FC236}">
                <a16:creationId xmlns:a16="http://schemas.microsoft.com/office/drawing/2014/main" xmlns="" id="{1553B7A9-F044-41E2-A46C-B82635E52746}"/>
              </a:ext>
            </a:extLst>
          </p:cNvPr>
          <p:cNvSpPr>
            <a:spLocks noGrp="1"/>
          </p:cNvSpPr>
          <p:nvPr>
            <p:ph idx="1"/>
          </p:nvPr>
        </p:nvSpPr>
        <p:spPr/>
        <p:txBody>
          <a:bodyPr/>
          <a:lstStyle/>
          <a:p>
            <a:pPr marL="0" indent="0" algn="l" rtl="0">
              <a:buNone/>
            </a:pPr>
            <a:r>
              <a:rPr lang="en-US" sz="2800" dirty="0">
                <a:solidFill>
                  <a:prstClr val="black"/>
                </a:solidFill>
                <a:latin typeface="Constantia"/>
              </a:rPr>
              <a:t>Water take a great importance to humans in everyday life most of the activities we do need water. So that demand is continuously increasing,  this means increasing the wastewater production, where wastewater constitutes about 85% of water demand .</a:t>
            </a:r>
          </a:p>
          <a:p>
            <a:pPr marL="0" indent="0" algn="l">
              <a:buNone/>
            </a:pPr>
            <a:endParaRPr lang="x-none" dirty="0"/>
          </a:p>
        </p:txBody>
      </p:sp>
      <p:pic>
        <p:nvPicPr>
          <p:cNvPr id="4" name="Picture 3">
            <a:extLst>
              <a:ext uri="{FF2B5EF4-FFF2-40B4-BE49-F238E27FC236}">
                <a16:creationId xmlns:a16="http://schemas.microsoft.com/office/drawing/2014/main" xmlns="" id="{E96549B7-3D28-4B43-8BCD-926671144E83}"/>
              </a:ext>
            </a:extLst>
          </p:cNvPr>
          <p:cNvPicPr>
            <a:picLocks noChangeAspect="1"/>
          </p:cNvPicPr>
          <p:nvPr/>
        </p:nvPicPr>
        <p:blipFill>
          <a:blip r:embed="rId2"/>
          <a:stretch>
            <a:fillRect/>
          </a:stretch>
        </p:blipFill>
        <p:spPr>
          <a:xfrm>
            <a:off x="8219089" y="602718"/>
            <a:ext cx="3432448" cy="1818747"/>
          </a:xfrm>
          <a:prstGeom prst="rect">
            <a:avLst/>
          </a:prstGeom>
        </p:spPr>
      </p:pic>
    </p:spTree>
    <p:extLst>
      <p:ext uri="{BB962C8B-B14F-4D97-AF65-F5344CB8AC3E}">
        <p14:creationId xmlns:p14="http://schemas.microsoft.com/office/powerpoint/2010/main" val="578352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5F5A950F-19E1-49DC-BFB7-86854C1DCB45}"/>
              </a:ext>
            </a:extLst>
          </p:cNvPr>
          <p:cNvPicPr>
            <a:picLocks noChangeAspect="1"/>
          </p:cNvPicPr>
          <p:nvPr/>
        </p:nvPicPr>
        <p:blipFill>
          <a:blip r:embed="rId2"/>
          <a:stretch>
            <a:fillRect/>
          </a:stretch>
        </p:blipFill>
        <p:spPr>
          <a:xfrm>
            <a:off x="518262" y="502079"/>
            <a:ext cx="11225048" cy="5864772"/>
          </a:xfrm>
          <a:prstGeom prst="rect">
            <a:avLst/>
          </a:prstGeom>
        </p:spPr>
      </p:pic>
    </p:spTree>
    <p:extLst>
      <p:ext uri="{BB962C8B-B14F-4D97-AF65-F5344CB8AC3E}">
        <p14:creationId xmlns:p14="http://schemas.microsoft.com/office/powerpoint/2010/main" val="4156359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F9D950-8CA5-4AFD-A7A8-E71E2E1530A2}"/>
              </a:ext>
            </a:extLst>
          </p:cNvPr>
          <p:cNvSpPr>
            <a:spLocks noGrp="1"/>
          </p:cNvSpPr>
          <p:nvPr>
            <p:ph type="title"/>
          </p:nvPr>
        </p:nvSpPr>
        <p:spPr>
          <a:xfrm>
            <a:off x="2414965" y="698317"/>
            <a:ext cx="7362070" cy="1077141"/>
          </a:xfrm>
        </p:spPr>
        <p:txBody>
          <a:bodyPr>
            <a:normAutofit/>
          </a:bodyPr>
          <a:lstStyle/>
          <a:p>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Design of Wastewater network</a:t>
            </a:r>
          </a:p>
        </p:txBody>
      </p:sp>
      <p:pic>
        <p:nvPicPr>
          <p:cNvPr id="3" name="صورة 8">
            <a:extLst>
              <a:ext uri="{FF2B5EF4-FFF2-40B4-BE49-F238E27FC236}">
                <a16:creationId xmlns:a16="http://schemas.microsoft.com/office/drawing/2014/main" xmlns="" id="{E8AB1C74-2CBA-4251-9AE2-3CE4D3481CF0}"/>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025912" y="2653990"/>
            <a:ext cx="10399976" cy="3505693"/>
          </a:xfrm>
          <a:prstGeom prst="rect">
            <a:avLst/>
          </a:prstGeom>
          <a:noFill/>
          <a:ln>
            <a:noFill/>
          </a:ln>
        </p:spPr>
      </p:pic>
    </p:spTree>
    <p:extLst>
      <p:ext uri="{BB962C8B-B14F-4D97-AF65-F5344CB8AC3E}">
        <p14:creationId xmlns:p14="http://schemas.microsoft.com/office/powerpoint/2010/main" val="2608208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EC40D014-D9AD-4BF7-BD6F-46735199F409}"/>
              </a:ext>
            </a:extLst>
          </p:cNvPr>
          <p:cNvGraphicFramePr>
            <a:graphicFrameLocks noGrp="1"/>
          </p:cNvGraphicFramePr>
          <p:nvPr>
            <p:ph idx="1"/>
            <p:extLst>
              <p:ext uri="{D42A27DB-BD31-4B8C-83A1-F6EECF244321}">
                <p14:modId xmlns:p14="http://schemas.microsoft.com/office/powerpoint/2010/main" val="3281085284"/>
              </p:ext>
            </p:extLst>
          </p:nvPr>
        </p:nvGraphicFramePr>
        <p:xfrm>
          <a:off x="677863" y="814039"/>
          <a:ext cx="9593602" cy="5227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79226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C84CCB-3083-4E13-9F9B-98AC16F8B5F4}"/>
              </a:ext>
            </a:extLst>
          </p:cNvPr>
          <p:cNvSpPr>
            <a:spLocks noGrp="1"/>
          </p:cNvSpPr>
          <p:nvPr>
            <p:ph type="title"/>
          </p:nvPr>
        </p:nvSpPr>
        <p:spPr>
          <a:xfrm>
            <a:off x="1295402" y="312234"/>
            <a:ext cx="9601196" cy="1973765"/>
          </a:xfrm>
        </p:spPr>
        <p:txBody>
          <a:bodyPr>
            <a:normAutofit/>
          </a:bodyPr>
          <a:lstStyle/>
          <a:p>
            <a:pPr algn="ctr" rtl="0"/>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Data required of Wastewater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xmlns="" id="{DBA749B7-20C9-4694-A6A3-30622572ED5F}"/>
                  </a:ext>
                </a:extLst>
              </p:cNvPr>
              <p:cNvSpPr>
                <a:spLocks noGrp="1"/>
              </p:cNvSpPr>
              <p:nvPr>
                <p:ph idx="1"/>
              </p:nvPr>
            </p:nvSpPr>
            <p:spPr>
              <a:xfrm>
                <a:off x="1165478" y="2465803"/>
                <a:ext cx="9226791" cy="2977375"/>
              </a:xfrm>
            </p:spPr>
            <p:txBody>
              <a:bodyPr>
                <a:noAutofit/>
              </a:bodyPr>
              <a:lstStyle/>
              <a:p>
                <a:pPr algn="l" rtl="0"/>
                <a:r>
                  <a:rPr lang="en-US" sz="1800" b="1" dirty="0"/>
                  <a:t>Design period 30 years.</a:t>
                </a:r>
              </a:p>
              <a:p>
                <a:pPr algn="l" rtl="0"/>
                <a:r>
                  <a:rPr lang="en-US" sz="1800" b="1" dirty="0"/>
                  <a:t>Future Population= 8316 capita.</a:t>
                </a:r>
              </a:p>
              <a:p>
                <a:pPr algn="l" rtl="0"/>
                <a:r>
                  <a:rPr lang="en-US" sz="1800" b="1" dirty="0"/>
                  <a:t>138 L/C-D. water demand. </a:t>
                </a:r>
              </a:p>
              <a:p>
                <a:pPr algn="l" rtl="0"/>
                <a:r>
                  <a:rPr lang="en-US" sz="1800" b="1" dirty="0"/>
                  <a:t>85% of produced waste water from consumed water.</a:t>
                </a:r>
              </a:p>
              <a:p>
                <a:pPr algn="l" rtl="0"/>
                <a:r>
                  <a:rPr lang="en-US" sz="1800" b="1" dirty="0"/>
                  <a:t>20% infiltration.</a:t>
                </a:r>
              </a:p>
              <a:p>
                <a:pPr algn="l" rtl="0"/>
                <a:r>
                  <a:rPr lang="en-US" sz="1800" b="1" dirty="0"/>
                  <a:t>Peak factor calculated by (PHF =5/</a:t>
                </a:r>
                <a14:m>
                  <m:oMath xmlns:m="http://schemas.openxmlformats.org/officeDocument/2006/math">
                    <m:sSup>
                      <m:sSupPr>
                        <m:ctrlPr>
                          <a:rPr lang="en-US" sz="1800" b="1" i="1">
                            <a:latin typeface="Cambria Math"/>
                          </a:rPr>
                        </m:ctrlPr>
                      </m:sSupPr>
                      <m:e>
                        <m:r>
                          <m:rPr>
                            <m:sty m:val="p"/>
                          </m:rPr>
                          <a:rPr lang="en-US" sz="1800" b="0" i="1">
                            <a:latin typeface="Cambria Math" panose="02040503050406030204" pitchFamily="18" charset="0"/>
                          </a:rPr>
                          <m:t>pop</m:t>
                        </m:r>
                      </m:e>
                      <m:sup>
                        <m:r>
                          <a:rPr lang="en-US" sz="1800" b="1">
                            <a:latin typeface="Cambria Math" panose="02040503050406030204" pitchFamily="18" charset="0"/>
                          </a:rPr>
                          <m:t>𝟏</m:t>
                        </m:r>
                        <m:r>
                          <a:rPr lang="en-US" sz="1800" b="1">
                            <a:latin typeface="Cambria Math" panose="02040503050406030204" pitchFamily="18" charset="0"/>
                          </a:rPr>
                          <m:t>/</m:t>
                        </m:r>
                        <m:r>
                          <a:rPr lang="en-US" sz="1800" b="1">
                            <a:latin typeface="Cambria Math" panose="02040503050406030204" pitchFamily="18" charset="0"/>
                          </a:rPr>
                          <m:t>𝟔</m:t>
                        </m:r>
                      </m:sup>
                    </m:sSup>
                  </m:oMath>
                </a14:m>
                <a:r>
                  <a:rPr lang="en-US" sz="1800" b="1" dirty="0"/>
                  <a:t>)=4.</a:t>
                </a:r>
              </a:p>
              <a:p>
                <a:pPr algn="l" rtl="0"/>
                <a:r>
                  <a:rPr lang="en-US" sz="1800" b="1" dirty="0"/>
                  <a:t>The maximum distance between manholes is 30m.</a:t>
                </a:r>
              </a:p>
              <a:p>
                <a:pPr algn="l" rtl="0"/>
                <a:r>
                  <a:rPr lang="en-US" sz="1800" b="1" dirty="0"/>
                  <a:t>PVC circular pipes.</a:t>
                </a:r>
              </a:p>
              <a:p>
                <a:pPr algn="l" rtl="0"/>
                <a:endParaRPr lang="en-US" sz="1800" b="1" dirty="0"/>
              </a:p>
            </p:txBody>
          </p:sp>
        </mc:Choice>
        <mc:Fallback xmlns="">
          <p:sp>
            <p:nvSpPr>
              <p:cNvPr id="3" name="Content Placeholder 2">
                <a:extLst>
                  <a:ext uri="{FF2B5EF4-FFF2-40B4-BE49-F238E27FC236}">
                    <a16:creationId xmlns:a16="http://schemas.microsoft.com/office/drawing/2014/main" xmlns="" id="{DBA749B7-20C9-4694-A6A3-30622572ED5F}"/>
                  </a:ext>
                </a:extLst>
              </p:cNvPr>
              <p:cNvSpPr>
                <a:spLocks noGrp="1" noRot="1" noChangeAspect="1" noMove="1" noResize="1" noEditPoints="1" noAdjustHandles="1" noChangeArrowheads="1" noChangeShapeType="1" noTextEdit="1"/>
              </p:cNvSpPr>
              <p:nvPr>
                <p:ph idx="1"/>
              </p:nvPr>
            </p:nvSpPr>
            <p:spPr>
              <a:xfrm>
                <a:off x="1165478" y="2465803"/>
                <a:ext cx="9226791" cy="2977375"/>
              </a:xfrm>
              <a:blipFill rotWithShape="1">
                <a:blip r:embed="rId2"/>
                <a:stretch>
                  <a:fillRect l="-594" t="-2045" b="-11247"/>
                </a:stretch>
              </a:blipFill>
            </p:spPr>
            <p:txBody>
              <a:bodyPr/>
              <a:lstStyle/>
              <a:p>
                <a:r>
                  <a:rPr lang="en-US">
                    <a:noFill/>
                  </a:rPr>
                  <a:t> </a:t>
                </a:r>
              </a:p>
            </p:txBody>
          </p:sp>
        </mc:Fallback>
      </mc:AlternateContent>
    </p:spTree>
    <p:extLst>
      <p:ext uri="{BB962C8B-B14F-4D97-AF65-F5344CB8AC3E}">
        <p14:creationId xmlns:p14="http://schemas.microsoft.com/office/powerpoint/2010/main" val="2461995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F9712C-417B-435F-91F4-1AC3D3A39B4C}"/>
              </a:ext>
            </a:extLst>
          </p:cNvPr>
          <p:cNvSpPr>
            <a:spLocks noGrp="1"/>
          </p:cNvSpPr>
          <p:nvPr>
            <p:ph type="title"/>
          </p:nvPr>
        </p:nvSpPr>
        <p:spPr>
          <a:xfrm>
            <a:off x="1295402" y="267630"/>
            <a:ext cx="9601196" cy="2018370"/>
          </a:xfrm>
        </p:spPr>
        <p:txBody>
          <a:bodyPr/>
          <a:lstStyle/>
          <a:p>
            <a:pPr rtl="0"/>
            <a:r>
              <a:rPr lang="en-US" b="1" dirty="0">
                <a:latin typeface="Times New Roman" panose="02020603050405020304" pitchFamily="18" charset="0"/>
                <a:cs typeface="Times New Roman" panose="02020603050405020304" pitchFamily="18" charset="0"/>
              </a:rPr>
              <a:t> </a:t>
            </a: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Wastewater Generation Calculations</a:t>
            </a:r>
            <a:endParaRPr lang="x-none"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pic>
        <p:nvPicPr>
          <p:cNvPr id="6" name="Content Placeholder 5">
            <a:extLst>
              <a:ext uri="{FF2B5EF4-FFF2-40B4-BE49-F238E27FC236}">
                <a16:creationId xmlns:a16="http://schemas.microsoft.com/office/drawing/2014/main" xmlns="" id="{D7F64E48-3DD6-4F32-A7D7-D78CF5DC3249}"/>
              </a:ext>
            </a:extLst>
          </p:cNvPr>
          <p:cNvPicPr>
            <a:picLocks noGrp="1" noChangeAspect="1"/>
          </p:cNvPicPr>
          <p:nvPr>
            <p:ph idx="1"/>
          </p:nvPr>
        </p:nvPicPr>
        <p:blipFill>
          <a:blip r:embed="rId2"/>
          <a:stretch>
            <a:fillRect/>
          </a:stretch>
        </p:blipFill>
        <p:spPr>
          <a:xfrm>
            <a:off x="1295402" y="2681970"/>
            <a:ext cx="9601196" cy="3298416"/>
          </a:xfrm>
          <a:prstGeom prst="rect">
            <a:avLst/>
          </a:prstGeom>
        </p:spPr>
      </p:pic>
    </p:spTree>
    <p:extLst>
      <p:ext uri="{BB962C8B-B14F-4D97-AF65-F5344CB8AC3E}">
        <p14:creationId xmlns:p14="http://schemas.microsoft.com/office/powerpoint/2010/main" val="26825974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BBC2D3-911E-42A5-89D6-639A4029B720}"/>
              </a:ext>
            </a:extLst>
          </p:cNvPr>
          <p:cNvSpPr>
            <a:spLocks noGrp="1"/>
          </p:cNvSpPr>
          <p:nvPr>
            <p:ph type="title"/>
          </p:nvPr>
        </p:nvSpPr>
        <p:spPr>
          <a:xfrm>
            <a:off x="1795807" y="284833"/>
            <a:ext cx="8596668" cy="1795347"/>
          </a:xfrm>
        </p:spPr>
        <p:txBody>
          <a:bodyPr>
            <a:normAutofit/>
          </a:bodyPr>
          <a:lstStyle/>
          <a:p>
            <a:pPr algn="ct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Model of the wastewater network</a:t>
            </a:r>
          </a:p>
        </p:txBody>
      </p:sp>
      <p:pic>
        <p:nvPicPr>
          <p:cNvPr id="6" name="صورة 39">
            <a:extLst>
              <a:ext uri="{FF2B5EF4-FFF2-40B4-BE49-F238E27FC236}">
                <a16:creationId xmlns:a16="http://schemas.microsoft.com/office/drawing/2014/main" xmlns="" id="{14AAC653-6BFA-4C4F-8849-995CF99342EB}"/>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49298" y="2557463"/>
            <a:ext cx="9489687" cy="3317875"/>
          </a:xfrm>
          <a:prstGeom prst="rect">
            <a:avLst/>
          </a:prstGeom>
        </p:spPr>
      </p:pic>
    </p:spTree>
    <p:extLst>
      <p:ext uri="{BB962C8B-B14F-4D97-AF65-F5344CB8AC3E}">
        <p14:creationId xmlns:p14="http://schemas.microsoft.com/office/powerpoint/2010/main" val="1449982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t>Manholes Elevation</a:t>
            </a:r>
            <a:endParaRPr lang="en-US" dirty="0"/>
          </a:p>
        </p:txBody>
      </p:sp>
      <p:sp>
        <p:nvSpPr>
          <p:cNvPr id="7" name="عنصر نائب للمحتوى 6"/>
          <p:cNvSpPr>
            <a:spLocks noGrp="1"/>
          </p:cNvSpPr>
          <p:nvPr>
            <p:ph idx="1"/>
          </p:nvPr>
        </p:nvSpPr>
        <p:spPr>
          <a:xfrm>
            <a:off x="1200511" y="1996215"/>
            <a:ext cx="9601196" cy="522698"/>
          </a:xfrm>
        </p:spPr>
        <p:txBody>
          <a:bodyPr/>
          <a:lstStyle/>
          <a:p>
            <a:pPr marL="0" indent="0" algn="l" rtl="0">
              <a:buNone/>
            </a:pPr>
            <a:r>
              <a:rPr lang="en-US" dirty="0"/>
              <a:t>Using </a:t>
            </a:r>
            <a:r>
              <a:rPr lang="en-US" dirty="0" err="1"/>
              <a:t>Trex</a:t>
            </a:r>
            <a:r>
              <a:rPr lang="en-US" dirty="0"/>
              <a:t> function on </a:t>
            </a:r>
            <a:r>
              <a:rPr lang="en-US" dirty="0" err="1"/>
              <a:t>sewercad</a:t>
            </a:r>
            <a:r>
              <a:rPr lang="en-US" dirty="0"/>
              <a:t> to find the elevation:</a:t>
            </a: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1429407" y="2638097"/>
            <a:ext cx="9372300" cy="2934565"/>
          </a:xfrm>
          <a:prstGeom prst="rect">
            <a:avLst/>
          </a:prstGeom>
        </p:spPr>
      </p:pic>
    </p:spTree>
    <p:extLst>
      <p:ext uri="{BB962C8B-B14F-4D97-AF65-F5344CB8AC3E}">
        <p14:creationId xmlns:p14="http://schemas.microsoft.com/office/powerpoint/2010/main" val="1946319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Design constraint</a:t>
            </a:r>
          </a:p>
        </p:txBody>
      </p:sp>
      <p:sp>
        <p:nvSpPr>
          <p:cNvPr id="3" name="عنصر نائب للمحتوى 2"/>
          <p:cNvSpPr>
            <a:spLocks noGrp="1"/>
          </p:cNvSpPr>
          <p:nvPr>
            <p:ph idx="1"/>
          </p:nvPr>
        </p:nvSpPr>
        <p:spPr/>
        <p:txBody>
          <a:bodyPr/>
          <a:lstStyle/>
          <a:p>
            <a:pPr algn="l" rtl="0"/>
            <a:r>
              <a:rPr lang="en-US" b="1" dirty="0"/>
              <a:t>Velocity between (0.6 – 3) m/s.</a:t>
            </a:r>
          </a:p>
          <a:p>
            <a:pPr algn="l" rtl="0"/>
            <a:r>
              <a:rPr lang="en-US" b="1" dirty="0"/>
              <a:t>Cover between (1 –5) m.</a:t>
            </a:r>
          </a:p>
          <a:p>
            <a:pPr algn="l" rtl="0"/>
            <a:r>
              <a:rPr lang="en-US" b="1" dirty="0"/>
              <a:t>Slope between (1 – 12) %.</a:t>
            </a:r>
          </a:p>
          <a:p>
            <a:pPr marL="0" indent="0" algn="l" rtl="0">
              <a:buNone/>
            </a:pPr>
            <a:endParaRPr lang="en-US" dirty="0"/>
          </a:p>
        </p:txBody>
      </p:sp>
    </p:spTree>
    <p:extLst>
      <p:ext uri="{BB962C8B-B14F-4D97-AF65-F5344CB8AC3E}">
        <p14:creationId xmlns:p14="http://schemas.microsoft.com/office/powerpoint/2010/main" val="14531508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xmlns="" id="{EED822DA-9619-4B14-A3F8-11C272D4F084}"/>
                  </a:ext>
                </a:extLst>
              </p:cNvPr>
              <p:cNvSpPr>
                <a:spLocks noGrp="1"/>
              </p:cNvSpPr>
              <p:nvPr>
                <p:ph idx="1"/>
              </p:nvPr>
            </p:nvSpPr>
            <p:spPr>
              <a:xfrm>
                <a:off x="1797666" y="1776248"/>
                <a:ext cx="8596668" cy="4238535"/>
              </a:xfrm>
            </p:spPr>
            <p:txBody>
              <a:bodyPr>
                <a:normAutofit lnSpcReduction="10000"/>
              </a:bodyPr>
              <a:lstStyle/>
              <a:p>
                <a:pPr marL="0" indent="0" algn="ctr">
                  <a:buNone/>
                </a:pP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latin typeface="+mj-lt"/>
                    <a:ea typeface="+mj-ea"/>
                    <a:cs typeface="+mj-cs"/>
                  </a:rPr>
                  <a:t>Loads on manholes</a:t>
                </a:r>
              </a:p>
              <a:p>
                <a:pPr algn="l" rtl="0"/>
                <a:r>
                  <a:rPr lang="en-US" sz="3000" dirty="0">
                    <a:latin typeface="Times New Roman" panose="02020603050405020304" pitchFamily="18" charset="0"/>
                    <a:cs typeface="Times New Roman" panose="02020603050405020304" pitchFamily="18" charset="0"/>
                  </a:rPr>
                  <a:t>The load on each manhole =</a:t>
                </a:r>
                <a14:m>
                  <m:oMath xmlns:m="http://schemas.openxmlformats.org/officeDocument/2006/math">
                    <m:r>
                      <a:rPr lang="en-US" sz="3000">
                        <a:latin typeface="Cambria Math"/>
                        <a:cs typeface="Times New Roman" panose="02020603050405020304" pitchFamily="18" charset="0"/>
                      </a:rPr>
                      <m:t> </m:t>
                    </m:r>
                    <m:f>
                      <m:fPr>
                        <m:ctrlPr>
                          <a:rPr lang="en-US" sz="3000" i="1">
                            <a:latin typeface="Cambria Math"/>
                            <a:cs typeface="Times New Roman" panose="02020603050405020304" pitchFamily="18" charset="0"/>
                          </a:rPr>
                        </m:ctrlPr>
                      </m:fPr>
                      <m:num>
                        <m:r>
                          <a:rPr lang="en-US" sz="3000">
                            <a:latin typeface="Cambria Math"/>
                            <a:cs typeface="Times New Roman" panose="02020603050405020304" pitchFamily="18" charset="0"/>
                          </a:rPr>
                          <m:t>𝑻𝒐𝒕𝒂𝒍</m:t>
                        </m:r>
                        <m:r>
                          <a:rPr lang="en-US" sz="3000">
                            <a:latin typeface="Cambria Math"/>
                            <a:cs typeface="Times New Roman" panose="02020603050405020304" pitchFamily="18" charset="0"/>
                          </a:rPr>
                          <m:t> </m:t>
                        </m:r>
                        <m:r>
                          <a:rPr lang="en-US" sz="3000">
                            <a:latin typeface="Cambria Math"/>
                            <a:cs typeface="Times New Roman" panose="02020603050405020304" pitchFamily="18" charset="0"/>
                          </a:rPr>
                          <m:t>𝒇𝒍𝒐𝒘</m:t>
                        </m:r>
                        <m:r>
                          <a:rPr lang="en-US" sz="3000">
                            <a:latin typeface="Cambria Math"/>
                            <a:cs typeface="Times New Roman" panose="02020603050405020304" pitchFamily="18" charset="0"/>
                          </a:rPr>
                          <m:t> </m:t>
                        </m:r>
                      </m:num>
                      <m:den>
                        <m:r>
                          <a:rPr lang="en-US" sz="3000">
                            <a:latin typeface="Cambria Math"/>
                            <a:cs typeface="Times New Roman" panose="02020603050405020304" pitchFamily="18" charset="0"/>
                          </a:rPr>
                          <m:t>𝒏𝒖𝒎𝒃𝒆𝒓𝒔</m:t>
                        </m:r>
                        <m:r>
                          <a:rPr lang="en-US" sz="3000">
                            <a:latin typeface="Cambria Math"/>
                            <a:cs typeface="Times New Roman" panose="02020603050405020304" pitchFamily="18" charset="0"/>
                          </a:rPr>
                          <m:t> </m:t>
                        </m:r>
                        <m:r>
                          <a:rPr lang="en-US" sz="3000">
                            <a:latin typeface="Cambria Math"/>
                            <a:cs typeface="Times New Roman" panose="02020603050405020304" pitchFamily="18" charset="0"/>
                          </a:rPr>
                          <m:t>𝒐𝒇</m:t>
                        </m:r>
                        <m:r>
                          <a:rPr lang="en-US" sz="3000">
                            <a:latin typeface="Cambria Math"/>
                            <a:cs typeface="Times New Roman" panose="02020603050405020304" pitchFamily="18" charset="0"/>
                          </a:rPr>
                          <m:t> </m:t>
                        </m:r>
                        <m:r>
                          <a:rPr lang="en-US" sz="3000">
                            <a:latin typeface="Cambria Math"/>
                            <a:cs typeface="Times New Roman" panose="02020603050405020304" pitchFamily="18" charset="0"/>
                          </a:rPr>
                          <m:t>𝒎𝒂𝒏𝒉𝒐𝒍𝒆𝒔</m:t>
                        </m:r>
                      </m:den>
                    </m:f>
                    <m:r>
                      <a:rPr lang="en-US" sz="3000">
                        <a:latin typeface="Cambria Math"/>
                        <a:cs typeface="Times New Roman" panose="02020603050405020304" pitchFamily="18" charset="0"/>
                      </a:rPr>
                      <m:t>=</m:t>
                    </m:r>
                  </m:oMath>
                </a14:m>
                <a:r>
                  <a:rPr lang="en-US" sz="30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3000" i="1">
                            <a:latin typeface="Cambria Math"/>
                            <a:cs typeface="Times New Roman" panose="02020603050405020304" pitchFamily="18" charset="0"/>
                          </a:rPr>
                        </m:ctrlPr>
                      </m:fPr>
                      <m:num>
                        <m:r>
                          <a:rPr lang="en-US" sz="3000">
                            <a:latin typeface="Cambria Math"/>
                            <a:cs typeface="Times New Roman" panose="02020603050405020304" pitchFamily="18" charset="0"/>
                          </a:rPr>
                          <m:t>𝟒𝟎𝟗𝟕</m:t>
                        </m:r>
                      </m:num>
                      <m:den>
                        <m:r>
                          <a:rPr lang="en-US" sz="3000">
                            <a:latin typeface="Cambria Math"/>
                            <a:cs typeface="Times New Roman" panose="02020603050405020304" pitchFamily="18" charset="0"/>
                          </a:rPr>
                          <m:t>𝟒𝟖𝟏</m:t>
                        </m:r>
                      </m:den>
                    </m:f>
                  </m:oMath>
                </a14:m>
                <a:r>
                  <a:rPr lang="en-US" sz="3000" dirty="0">
                    <a:latin typeface="Times New Roman" panose="02020603050405020304" pitchFamily="18" charset="0"/>
                    <a:cs typeface="Times New Roman" panose="02020603050405020304" pitchFamily="18" charset="0"/>
                  </a:rPr>
                  <a:t> = 8.5m3/day.</a:t>
                </a:r>
              </a:p>
              <a:p>
                <a:pPr marL="0" indent="0" algn="l" rtl="0">
                  <a:buNone/>
                </a:pPr>
                <a:endParaRPr lang="en-US" sz="3000" dirty="0">
                  <a:latin typeface="Times New Roman" panose="02020603050405020304" pitchFamily="18" charset="0"/>
                  <a:cs typeface="Times New Roman" panose="02020603050405020304" pitchFamily="18" charset="0"/>
                </a:endParaRPr>
              </a:p>
              <a:p>
                <a:pPr algn="l" rtl="0"/>
                <a:r>
                  <a:rPr lang="en-US" sz="3000" dirty="0">
                    <a:latin typeface="Times New Roman" panose="02020603050405020304" pitchFamily="18" charset="0"/>
                    <a:cs typeface="Times New Roman" panose="02020603050405020304" pitchFamily="18" charset="0"/>
                  </a:rPr>
                  <a:t>The load was entered on the manholes equally through sanitary load control center in </a:t>
                </a:r>
                <a:r>
                  <a:rPr lang="en-US" sz="3000" dirty="0" err="1">
                    <a:latin typeface="Times New Roman" panose="02020603050405020304" pitchFamily="18" charset="0"/>
                    <a:cs typeface="Times New Roman" panose="02020603050405020304" pitchFamily="18" charset="0"/>
                  </a:rPr>
                  <a:t>SewerCAD</a:t>
                </a:r>
                <a:r>
                  <a:rPr lang="en-US" sz="3000" dirty="0">
                    <a:latin typeface="Times New Roman" panose="02020603050405020304" pitchFamily="18" charset="0"/>
                    <a:cs typeface="Times New Roman" panose="02020603050405020304" pitchFamily="18" charset="0"/>
                  </a:rPr>
                  <a:t> program.</a:t>
                </a:r>
              </a:p>
              <a:p>
                <a:endParaRPr lang="en-US" dirty="0"/>
              </a:p>
            </p:txBody>
          </p:sp>
        </mc:Choice>
        <mc:Fallback xmlns="">
          <p:sp>
            <p:nvSpPr>
              <p:cNvPr id="3" name="Content Placeholder 2">
                <a:extLst>
                  <a:ext uri="{FF2B5EF4-FFF2-40B4-BE49-F238E27FC236}">
                    <a16:creationId xmlns:a16="http://schemas.microsoft.com/office/drawing/2014/main" id="{EED822DA-9619-4B14-A3F8-11C272D4F084}"/>
                  </a:ext>
                </a:extLst>
              </p:cNvPr>
              <p:cNvSpPr>
                <a:spLocks noGrp="1" noRot="1" noChangeAspect="1" noMove="1" noResize="1" noEditPoints="1" noAdjustHandles="1" noChangeArrowheads="1" noChangeShapeType="1" noTextEdit="1"/>
              </p:cNvSpPr>
              <p:nvPr>
                <p:ph idx="1"/>
              </p:nvPr>
            </p:nvSpPr>
            <p:spPr>
              <a:xfrm>
                <a:off x="1797666" y="1776248"/>
                <a:ext cx="8596668" cy="4238535"/>
              </a:xfrm>
              <a:blipFill>
                <a:blip r:embed="rId2"/>
                <a:stretch>
                  <a:fillRect l="-1844" b="-862"/>
                </a:stretch>
              </a:blipFill>
            </p:spPr>
            <p:txBody>
              <a:bodyPr/>
              <a:lstStyle/>
              <a:p>
                <a:r>
                  <a:rPr lang="ar-PS">
                    <a:noFill/>
                  </a:rPr>
                  <a:t> </a:t>
                </a:r>
              </a:p>
            </p:txBody>
          </p:sp>
        </mc:Fallback>
      </mc:AlternateContent>
    </p:spTree>
    <p:extLst>
      <p:ext uri="{BB962C8B-B14F-4D97-AF65-F5344CB8AC3E}">
        <p14:creationId xmlns:p14="http://schemas.microsoft.com/office/powerpoint/2010/main" val="1846805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517A9E8-7E3D-48E0-8D7D-1333AD5FFABD}"/>
              </a:ext>
            </a:extLst>
          </p:cNvPr>
          <p:cNvSpPr>
            <a:spLocks noGrp="1"/>
          </p:cNvSpPr>
          <p:nvPr>
            <p:ph idx="1"/>
          </p:nvPr>
        </p:nvSpPr>
        <p:spPr/>
        <p:txBody>
          <a:bodyPr/>
          <a:lstStyle/>
          <a:p>
            <a:endParaRPr lang="x-none"/>
          </a:p>
        </p:txBody>
      </p:sp>
      <p:pic>
        <p:nvPicPr>
          <p:cNvPr id="5" name="صورة 47">
            <a:extLst>
              <a:ext uri="{FF2B5EF4-FFF2-40B4-BE49-F238E27FC236}">
                <a16:creationId xmlns:a16="http://schemas.microsoft.com/office/drawing/2014/main" xmlns="" id="{88EE09BF-D920-4367-B7B8-A8E0DCA2AD9B}"/>
              </a:ext>
            </a:extLst>
          </p:cNvPr>
          <p:cNvPicPr/>
          <p:nvPr/>
        </p:nvPicPr>
        <p:blipFill>
          <a:blip r:embed="rId2"/>
          <a:stretch>
            <a:fillRect/>
          </a:stretch>
        </p:blipFill>
        <p:spPr>
          <a:xfrm>
            <a:off x="1405053" y="903249"/>
            <a:ext cx="9491543" cy="5229922"/>
          </a:xfrm>
          <a:prstGeom prst="rect">
            <a:avLst/>
          </a:prstGeom>
        </p:spPr>
      </p:pic>
    </p:spTree>
    <p:extLst>
      <p:ext uri="{BB962C8B-B14F-4D97-AF65-F5344CB8AC3E}">
        <p14:creationId xmlns:p14="http://schemas.microsoft.com/office/powerpoint/2010/main" val="3537814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7334" y="1124755"/>
            <a:ext cx="8596668" cy="1320800"/>
          </a:xfrm>
        </p:spPr>
        <p:txBody>
          <a:bodyPr>
            <a:normAutofit/>
          </a:bodyPr>
          <a:lstStyle/>
          <a:p>
            <a:r>
              <a:rPr lang="en-US" alt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Objectives</a:t>
            </a:r>
          </a:p>
        </p:txBody>
      </p:sp>
      <p:sp>
        <p:nvSpPr>
          <p:cNvPr id="20483" name="Content Placeholder 2"/>
          <p:cNvSpPr>
            <a:spLocks noGrp="1"/>
          </p:cNvSpPr>
          <p:nvPr>
            <p:ph idx="1"/>
          </p:nvPr>
        </p:nvSpPr>
        <p:spPr>
          <a:xfrm>
            <a:off x="513417" y="2211118"/>
            <a:ext cx="8939675" cy="2991947"/>
          </a:xfrm>
        </p:spPr>
        <p:txBody>
          <a:bodyPr>
            <a:normAutofit fontScale="25000" lnSpcReduction="20000"/>
          </a:bodyPr>
          <a:lstStyle/>
          <a:p>
            <a:pPr algn="l" rtl="0">
              <a:lnSpc>
                <a:spcPct val="200000"/>
              </a:lnSpc>
            </a:pPr>
            <a:r>
              <a:rPr lang="en-US" altLang="en-US" sz="12800" dirty="0">
                <a:solidFill>
                  <a:schemeClr val="tx1"/>
                </a:solidFill>
                <a:latin typeface="Times New Roman" panose="02020603050405020304" pitchFamily="18" charset="0"/>
                <a:cs typeface="Times New Roman" panose="02020603050405020304" pitchFamily="18" charset="0"/>
              </a:rPr>
              <a:t>Analyze the existing water network.</a:t>
            </a:r>
          </a:p>
          <a:p>
            <a:pPr algn="l" rtl="0">
              <a:lnSpc>
                <a:spcPct val="200000"/>
              </a:lnSpc>
            </a:pPr>
            <a:r>
              <a:rPr lang="en-US" altLang="en-US" sz="12800" dirty="0">
                <a:solidFill>
                  <a:schemeClr val="tx1"/>
                </a:solidFill>
                <a:latin typeface="Times New Roman" panose="02020603050405020304" pitchFamily="18" charset="0"/>
                <a:cs typeface="Times New Roman" panose="02020603050405020304" pitchFamily="18" charset="0"/>
              </a:rPr>
              <a:t>Redesign the water network in the village.</a:t>
            </a:r>
          </a:p>
          <a:p>
            <a:pPr algn="l" rtl="0">
              <a:lnSpc>
                <a:spcPct val="200000"/>
              </a:lnSpc>
            </a:pPr>
            <a:r>
              <a:rPr lang="en-US" altLang="en-US" sz="12800" dirty="0">
                <a:solidFill>
                  <a:schemeClr val="tx1"/>
                </a:solidFill>
                <a:latin typeface="Times New Roman" panose="02020603050405020304" pitchFamily="18" charset="0"/>
                <a:cs typeface="Times New Roman" panose="02020603050405020304" pitchFamily="18" charset="0"/>
              </a:rPr>
              <a:t>Design the Wastewater network in the village.</a:t>
            </a:r>
          </a:p>
          <a:p>
            <a:pPr algn="l" rtl="0">
              <a:lnSpc>
                <a:spcPct val="200000"/>
              </a:lnSpc>
            </a:pPr>
            <a:endParaRPr lang="en-US" altLang="en-US" sz="12800" dirty="0">
              <a:solidFill>
                <a:schemeClr val="tx1"/>
              </a:solidFill>
              <a:latin typeface="Times New Roman" panose="02020603050405020304" pitchFamily="18" charset="0"/>
              <a:cs typeface="Times New Roman" panose="02020603050405020304" pitchFamily="18" charset="0"/>
            </a:endParaRPr>
          </a:p>
          <a:p>
            <a:pPr marL="0" indent="0" algn="l" rtl="0">
              <a:lnSpc>
                <a:spcPct val="200000"/>
              </a:lnSpc>
              <a:buNone/>
            </a:pPr>
            <a:r>
              <a:rPr lang="en-US" altLang="en-US" sz="2400" dirty="0">
                <a:latin typeface="Times New Roman" panose="02020603050405020304" pitchFamily="18" charset="0"/>
                <a:cs typeface="Times New Roman" panose="02020603050405020304" pitchFamily="18" charset="0"/>
              </a:rPr>
              <a:t/>
            </a:r>
            <a:br>
              <a:rPr lang="en-US" altLang="en-US" sz="2400" dirty="0">
                <a:latin typeface="Times New Roman" panose="02020603050405020304" pitchFamily="18" charset="0"/>
                <a:cs typeface="Times New Roman" panose="02020603050405020304" pitchFamily="18" charset="0"/>
              </a:rPr>
            </a:br>
            <a:endParaRPr lang="en-US"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E1DFA3-CFB6-4C48-A520-99C3A883B55E}"/>
              </a:ext>
            </a:extLst>
          </p:cNvPr>
          <p:cNvSpPr>
            <a:spLocks noGrp="1"/>
          </p:cNvSpPr>
          <p:nvPr>
            <p:ph type="title"/>
          </p:nvPr>
        </p:nvSpPr>
        <p:spPr>
          <a:xfrm>
            <a:off x="1797666" y="2768600"/>
            <a:ext cx="8596668" cy="1320800"/>
          </a:xfrm>
        </p:spPr>
        <p:txBody>
          <a:bodyPr>
            <a:normAutofit/>
          </a:bodyPr>
          <a:lstStyle/>
          <a:p>
            <a:pPr algn="ct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The Outfalls</a:t>
            </a:r>
          </a:p>
        </p:txBody>
      </p:sp>
    </p:spTree>
    <p:extLst>
      <p:ext uri="{BB962C8B-B14F-4D97-AF65-F5344CB8AC3E}">
        <p14:creationId xmlns:p14="http://schemas.microsoft.com/office/powerpoint/2010/main" val="19409608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1EBF1F-EA0A-4F3C-A29B-885539EFD230}"/>
              </a:ext>
            </a:extLst>
          </p:cNvPr>
          <p:cNvSpPr>
            <a:spLocks noGrp="1"/>
          </p:cNvSpPr>
          <p:nvPr>
            <p:ph type="title"/>
          </p:nvPr>
        </p:nvSpPr>
        <p:spPr/>
        <p:txBody>
          <a:bodyPr>
            <a:normAutofit fontScale="90000"/>
          </a:bodyPr>
          <a:lstStyle/>
          <a:p>
            <a:r>
              <a:rPr lang="ar-SA"/>
              <a:t/>
            </a:r>
            <a:br>
              <a:rPr lang="ar-SA"/>
            </a:br>
            <a:endParaRPr lang="en-US" dirty="0"/>
          </a:p>
        </p:txBody>
      </p:sp>
      <p:sp>
        <p:nvSpPr>
          <p:cNvPr id="9" name="عنصر نائب للمحتوى 8"/>
          <p:cNvSpPr>
            <a:spLocks noGrp="1"/>
          </p:cNvSpPr>
          <p:nvPr>
            <p:ph idx="1"/>
          </p:nvPr>
        </p:nvSpPr>
        <p:spPr>
          <a:xfrm>
            <a:off x="1554481" y="1154852"/>
            <a:ext cx="9601196" cy="1039708"/>
          </a:xfrm>
        </p:spPr>
        <p:txBody>
          <a:bodyPr/>
          <a:lstStyle/>
          <a:p>
            <a:pPr marL="0" indent="0" algn="l" rtl="0">
              <a:buNone/>
            </a:pPr>
            <a:r>
              <a:rPr lang="en-US" dirty="0"/>
              <a:t>All of outfall tends to valley-</a:t>
            </a:r>
            <a:r>
              <a:rPr lang="en-US" dirty="0" err="1"/>
              <a:t>Qana</a:t>
            </a:r>
            <a:endParaRPr lang="en-US" dirty="0"/>
          </a:p>
        </p:txBody>
      </p:sp>
      <p:pic>
        <p:nvPicPr>
          <p:cNvPr id="6" name="Picture 5">
            <a:extLst>
              <a:ext uri="{FF2B5EF4-FFF2-40B4-BE49-F238E27FC236}">
                <a16:creationId xmlns:a16="http://schemas.microsoft.com/office/drawing/2014/main" xmlns="" id="{F5D8186E-C272-4E35-B3E9-A0D2311F249B}"/>
              </a:ext>
            </a:extLst>
          </p:cNvPr>
          <p:cNvPicPr>
            <a:picLocks noChangeAspect="1"/>
          </p:cNvPicPr>
          <p:nvPr/>
        </p:nvPicPr>
        <p:blipFill>
          <a:blip r:embed="rId2"/>
          <a:stretch>
            <a:fillRect/>
          </a:stretch>
        </p:blipFill>
        <p:spPr>
          <a:xfrm>
            <a:off x="961571" y="1849821"/>
            <a:ext cx="10268857" cy="4026048"/>
          </a:xfrm>
          <a:prstGeom prst="rect">
            <a:avLst/>
          </a:prstGeom>
        </p:spPr>
      </p:pic>
    </p:spTree>
    <p:extLst>
      <p:ext uri="{BB962C8B-B14F-4D97-AF65-F5344CB8AC3E}">
        <p14:creationId xmlns:p14="http://schemas.microsoft.com/office/powerpoint/2010/main" val="20815408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B97186-150E-42B4-9403-EC1A841A2E6F}"/>
              </a:ext>
            </a:extLst>
          </p:cNvPr>
          <p:cNvSpPr>
            <a:spLocks noGrp="1"/>
          </p:cNvSpPr>
          <p:nvPr>
            <p:ph type="title"/>
          </p:nvPr>
        </p:nvSpPr>
        <p:spPr>
          <a:xfrm>
            <a:off x="1797665" y="800298"/>
            <a:ext cx="8596668" cy="663019"/>
          </a:xfrm>
        </p:spPr>
        <p:txBody>
          <a:bodyPr>
            <a:normAutofit fontScale="90000"/>
          </a:bodyPr>
          <a:lstStyle/>
          <a:p>
            <a:pPr algn="ct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Valley-</a:t>
            </a:r>
            <a:r>
              <a:rPr lang="en-US" sz="4000" b="1" dirty="0" err="1">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Qana</a:t>
            </a: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 </a:t>
            </a:r>
          </a:p>
        </p:txBody>
      </p:sp>
      <p:pic>
        <p:nvPicPr>
          <p:cNvPr id="1026" name="Picture 2" descr="نتيجة بحث الصور عن وادي قانا فلسطين">
            <a:extLst>
              <a:ext uri="{FF2B5EF4-FFF2-40B4-BE49-F238E27FC236}">
                <a16:creationId xmlns:a16="http://schemas.microsoft.com/office/drawing/2014/main" xmlns="" id="{B4B06456-50C0-4537-8977-AF8FA8A3B0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 y="1616202"/>
            <a:ext cx="9722068" cy="466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839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DCDC83-0770-4905-AF5B-106BD401D2DD}"/>
              </a:ext>
            </a:extLst>
          </p:cNvPr>
          <p:cNvSpPr>
            <a:spLocks noGrp="1"/>
          </p:cNvSpPr>
          <p:nvPr>
            <p:ph type="title"/>
          </p:nvPr>
        </p:nvSpPr>
        <p:spPr>
          <a:xfrm>
            <a:off x="1797666" y="3082835"/>
            <a:ext cx="8596668" cy="496389"/>
          </a:xfrm>
        </p:spPr>
        <p:txBody>
          <a:bodyPr>
            <a:normAutofit fontScale="90000"/>
          </a:bodyPr>
          <a:lstStyle/>
          <a:p>
            <a:pPr algn="ctr"/>
            <a:r>
              <a:rPr lang="en-US" sz="40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Results</a:t>
            </a:r>
            <a:r>
              <a:rPr lang="en-US" dirty="0">
                <a:solidFill>
                  <a:schemeClr val="accent2">
                    <a:lumMod val="75000"/>
                  </a:schemeClr>
                </a:solidFill>
                <a:latin typeface="Lucida Calligraphy" panose="03010101010101010101" pitchFamily="66" charset="0"/>
              </a:rPr>
              <a:t/>
            </a:r>
            <a:br>
              <a:rPr lang="en-US" dirty="0">
                <a:solidFill>
                  <a:schemeClr val="accent2">
                    <a:lumMod val="75000"/>
                  </a:schemeClr>
                </a:solidFill>
                <a:latin typeface="Lucida Calligraphy" panose="03010101010101010101" pitchFamily="66" charset="0"/>
              </a:rPr>
            </a:br>
            <a:endParaRPr lang="en-US" dirty="0"/>
          </a:p>
        </p:txBody>
      </p:sp>
    </p:spTree>
    <p:extLst>
      <p:ext uri="{BB962C8B-B14F-4D97-AF65-F5344CB8AC3E}">
        <p14:creationId xmlns:p14="http://schemas.microsoft.com/office/powerpoint/2010/main" val="41866989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WWCN</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478050163"/>
              </p:ext>
            </p:extLst>
          </p:nvPr>
        </p:nvGraphicFramePr>
        <p:xfrm>
          <a:off x="1269521" y="3489116"/>
          <a:ext cx="9601200" cy="741680"/>
        </p:xfrm>
        <a:graphic>
          <a:graphicData uri="http://schemas.openxmlformats.org/drawingml/2006/table">
            <a:tbl>
              <a:tblPr firstRow="1" bandRow="1">
                <a:tableStyleId>{5C22544A-7EE6-4342-B048-85BDC9FD1C3A}</a:tableStyleId>
              </a:tblPr>
              <a:tblGrid>
                <a:gridCol w="2400300">
                  <a:extLst>
                    <a:ext uri="{9D8B030D-6E8A-4147-A177-3AD203B41FA5}">
                      <a16:colId xmlns:a16="http://schemas.microsoft.com/office/drawing/2014/main" xmlns="" val="20000"/>
                    </a:ext>
                  </a:extLst>
                </a:gridCol>
                <a:gridCol w="2400300">
                  <a:extLst>
                    <a:ext uri="{9D8B030D-6E8A-4147-A177-3AD203B41FA5}">
                      <a16:colId xmlns:a16="http://schemas.microsoft.com/office/drawing/2014/main" xmlns="" val="20001"/>
                    </a:ext>
                  </a:extLst>
                </a:gridCol>
                <a:gridCol w="2400300">
                  <a:extLst>
                    <a:ext uri="{9D8B030D-6E8A-4147-A177-3AD203B41FA5}">
                      <a16:colId xmlns:a16="http://schemas.microsoft.com/office/drawing/2014/main" xmlns="" val="20002"/>
                    </a:ext>
                  </a:extLst>
                </a:gridCol>
                <a:gridCol w="2400300">
                  <a:extLst>
                    <a:ext uri="{9D8B030D-6E8A-4147-A177-3AD203B41FA5}">
                      <a16:colId xmlns:a16="http://schemas.microsoft.com/office/drawing/2014/main" xmlns="" val="20003"/>
                    </a:ext>
                  </a:extLst>
                </a:gridCol>
              </a:tblGrid>
              <a:tr h="370840">
                <a:tc>
                  <a:txBody>
                    <a:bodyPr/>
                    <a:lstStyle/>
                    <a:p>
                      <a:pPr algn="l" rtl="0"/>
                      <a:r>
                        <a:rPr lang="en-US" dirty="0"/>
                        <a:t>Elements </a:t>
                      </a:r>
                    </a:p>
                  </a:txBody>
                  <a:tcPr/>
                </a:tc>
                <a:tc>
                  <a:txBody>
                    <a:bodyPr/>
                    <a:lstStyle/>
                    <a:p>
                      <a:pPr algn="ctr"/>
                      <a:r>
                        <a:rPr lang="en-US" dirty="0"/>
                        <a:t>Manholes </a:t>
                      </a:r>
                    </a:p>
                  </a:txBody>
                  <a:tcPr/>
                </a:tc>
                <a:tc>
                  <a:txBody>
                    <a:bodyPr/>
                    <a:lstStyle/>
                    <a:p>
                      <a:pPr algn="ctr"/>
                      <a:r>
                        <a:rPr lang="en-US" dirty="0"/>
                        <a:t>Conduits </a:t>
                      </a:r>
                    </a:p>
                  </a:txBody>
                  <a:tcPr/>
                </a:tc>
                <a:tc>
                  <a:txBody>
                    <a:bodyPr/>
                    <a:lstStyle/>
                    <a:p>
                      <a:pPr algn="ctr"/>
                      <a:r>
                        <a:rPr lang="en-US" dirty="0"/>
                        <a:t>Outfall </a:t>
                      </a:r>
                    </a:p>
                  </a:txBody>
                  <a:tcPr/>
                </a:tc>
                <a:extLst>
                  <a:ext uri="{0D108BD9-81ED-4DB2-BD59-A6C34878D82A}">
                    <a16:rowId xmlns:a16="http://schemas.microsoft.com/office/drawing/2014/main" xmlns="" val="10000"/>
                  </a:ext>
                </a:extLst>
              </a:tr>
              <a:tr h="370840">
                <a:tc>
                  <a:txBody>
                    <a:bodyPr/>
                    <a:lstStyle/>
                    <a:p>
                      <a:pPr algn="l"/>
                      <a:r>
                        <a:rPr lang="en-US" dirty="0"/>
                        <a:t>No.</a:t>
                      </a:r>
                      <a:r>
                        <a:rPr lang="en-US" baseline="0" dirty="0"/>
                        <a:t> of elements</a:t>
                      </a:r>
                      <a:endParaRPr lang="en-US" dirty="0"/>
                    </a:p>
                  </a:txBody>
                  <a:tcPr/>
                </a:tc>
                <a:tc>
                  <a:txBody>
                    <a:bodyPr/>
                    <a:lstStyle/>
                    <a:p>
                      <a:pPr algn="ctr"/>
                      <a:r>
                        <a:rPr lang="en-US" dirty="0"/>
                        <a:t>481</a:t>
                      </a:r>
                    </a:p>
                  </a:txBody>
                  <a:tcPr/>
                </a:tc>
                <a:tc>
                  <a:txBody>
                    <a:bodyPr/>
                    <a:lstStyle/>
                    <a:p>
                      <a:pPr algn="ctr"/>
                      <a:r>
                        <a:rPr lang="en-US" dirty="0"/>
                        <a:t>481</a:t>
                      </a:r>
                    </a:p>
                  </a:txBody>
                  <a:tcPr/>
                </a:tc>
                <a:tc>
                  <a:txBody>
                    <a:bodyPr/>
                    <a:lstStyle/>
                    <a:p>
                      <a:pPr algn="ctr"/>
                      <a:r>
                        <a:rPr lang="en-US" dirty="0"/>
                        <a:t>3</a:t>
                      </a: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258049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Conduit Diameter </a:t>
            </a: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1295402" y="2675468"/>
            <a:ext cx="10032905" cy="3200400"/>
          </a:xfrm>
          <a:prstGeom prst="rect">
            <a:avLst/>
          </a:prstGeom>
        </p:spPr>
      </p:pic>
    </p:spTree>
    <p:extLst>
      <p:ext uri="{BB962C8B-B14F-4D97-AF65-F5344CB8AC3E}">
        <p14:creationId xmlns:p14="http://schemas.microsoft.com/office/powerpoint/2010/main" val="25372066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D02D74-5A87-4589-A9BA-67F13C33094E}"/>
              </a:ext>
            </a:extLst>
          </p:cNvPr>
          <p:cNvSpPr>
            <a:spLocks noGrp="1"/>
          </p:cNvSpPr>
          <p:nvPr>
            <p:ph type="title"/>
          </p:nvPr>
        </p:nvSpPr>
        <p:spPr>
          <a:xfrm>
            <a:off x="1740979" y="740228"/>
            <a:ext cx="8596668" cy="668784"/>
          </a:xfrm>
        </p:spPr>
        <p:txBody>
          <a:bodyPr>
            <a:normAutofit/>
          </a:bodyPr>
          <a:lstStyle/>
          <a:p>
            <a:pPr algn="ct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Slope Result</a:t>
            </a:r>
          </a:p>
        </p:txBody>
      </p:sp>
      <p:sp>
        <p:nvSpPr>
          <p:cNvPr id="5" name="Content Placeholder 4">
            <a:extLst>
              <a:ext uri="{FF2B5EF4-FFF2-40B4-BE49-F238E27FC236}">
                <a16:creationId xmlns:a16="http://schemas.microsoft.com/office/drawing/2014/main" xmlns="" id="{1538165E-1DFD-4209-A4EA-BFE1DF3E1DD8}"/>
              </a:ext>
            </a:extLst>
          </p:cNvPr>
          <p:cNvSpPr>
            <a:spLocks noGrp="1"/>
          </p:cNvSpPr>
          <p:nvPr>
            <p:ph idx="1"/>
          </p:nvPr>
        </p:nvSpPr>
        <p:spPr/>
        <p:txBody>
          <a:bodyPr/>
          <a:lstStyle/>
          <a:p>
            <a:endParaRPr lang="x-none"/>
          </a:p>
        </p:txBody>
      </p:sp>
      <p:pic>
        <p:nvPicPr>
          <p:cNvPr id="6" name="صورة 56">
            <a:extLst>
              <a:ext uri="{FF2B5EF4-FFF2-40B4-BE49-F238E27FC236}">
                <a16:creationId xmlns:a16="http://schemas.microsoft.com/office/drawing/2014/main" xmlns="" id="{CE76F2B7-C209-4DF9-9E1C-362F3AFBCF52}"/>
              </a:ext>
            </a:extLst>
          </p:cNvPr>
          <p:cNvPicPr/>
          <p:nvPr/>
        </p:nvPicPr>
        <p:blipFill>
          <a:blip r:embed="rId2"/>
          <a:stretch>
            <a:fillRect/>
          </a:stretch>
        </p:blipFill>
        <p:spPr>
          <a:xfrm>
            <a:off x="1182029" y="2590800"/>
            <a:ext cx="9714568" cy="3318936"/>
          </a:xfrm>
          <a:prstGeom prst="rect">
            <a:avLst/>
          </a:prstGeom>
        </p:spPr>
      </p:pic>
    </p:spTree>
    <p:extLst>
      <p:ext uri="{BB962C8B-B14F-4D97-AF65-F5344CB8AC3E}">
        <p14:creationId xmlns:p14="http://schemas.microsoft.com/office/powerpoint/2010/main" val="25519207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BA40F7-3823-47E1-9F15-B8370616FA1E}"/>
              </a:ext>
            </a:extLst>
          </p:cNvPr>
          <p:cNvSpPr>
            <a:spLocks noGrp="1"/>
          </p:cNvSpPr>
          <p:nvPr>
            <p:ph type="title"/>
          </p:nvPr>
        </p:nvSpPr>
        <p:spPr>
          <a:xfrm>
            <a:off x="1797665" y="643301"/>
            <a:ext cx="8596668" cy="677662"/>
          </a:xfrm>
        </p:spPr>
        <p:txBody>
          <a:bodyPr>
            <a:normAutofit/>
          </a:bodyPr>
          <a:lstStyle/>
          <a:p>
            <a:pPr algn="ct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Velocity Result</a:t>
            </a:r>
          </a:p>
        </p:txBody>
      </p:sp>
      <p:sp>
        <p:nvSpPr>
          <p:cNvPr id="5" name="Content Placeholder 4">
            <a:extLst>
              <a:ext uri="{FF2B5EF4-FFF2-40B4-BE49-F238E27FC236}">
                <a16:creationId xmlns:a16="http://schemas.microsoft.com/office/drawing/2014/main" xmlns="" id="{8FCD55F4-3472-42C0-92C8-6C2101A6CB94}"/>
              </a:ext>
            </a:extLst>
          </p:cNvPr>
          <p:cNvSpPr>
            <a:spLocks noGrp="1"/>
          </p:cNvSpPr>
          <p:nvPr>
            <p:ph idx="1"/>
          </p:nvPr>
        </p:nvSpPr>
        <p:spPr/>
        <p:txBody>
          <a:bodyPr/>
          <a:lstStyle/>
          <a:p>
            <a:endParaRPr lang="x-none"/>
          </a:p>
        </p:txBody>
      </p:sp>
      <p:pic>
        <p:nvPicPr>
          <p:cNvPr id="6" name="صورة 57">
            <a:extLst>
              <a:ext uri="{FF2B5EF4-FFF2-40B4-BE49-F238E27FC236}">
                <a16:creationId xmlns:a16="http://schemas.microsoft.com/office/drawing/2014/main" xmlns="" id="{01FEE95A-7F04-423B-A3A4-240D62C8B7B5}"/>
              </a:ext>
            </a:extLst>
          </p:cNvPr>
          <p:cNvPicPr/>
          <p:nvPr/>
        </p:nvPicPr>
        <p:blipFill>
          <a:blip r:embed="rId2"/>
          <a:stretch>
            <a:fillRect/>
          </a:stretch>
        </p:blipFill>
        <p:spPr>
          <a:xfrm>
            <a:off x="1438507" y="2556932"/>
            <a:ext cx="9458090" cy="3318936"/>
          </a:xfrm>
          <a:prstGeom prst="rect">
            <a:avLst/>
          </a:prstGeom>
        </p:spPr>
      </p:pic>
    </p:spTree>
    <p:extLst>
      <p:ext uri="{BB962C8B-B14F-4D97-AF65-F5344CB8AC3E}">
        <p14:creationId xmlns:p14="http://schemas.microsoft.com/office/powerpoint/2010/main" val="2448425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2A46D9-23A8-46CB-8E50-208F72A9A376}"/>
              </a:ext>
            </a:extLst>
          </p:cNvPr>
          <p:cNvSpPr>
            <a:spLocks noGrp="1"/>
          </p:cNvSpPr>
          <p:nvPr>
            <p:ph type="title"/>
          </p:nvPr>
        </p:nvSpPr>
        <p:spPr>
          <a:xfrm>
            <a:off x="1797666" y="609601"/>
            <a:ext cx="8596668" cy="615518"/>
          </a:xfrm>
        </p:spPr>
        <p:txBody>
          <a:bodyPr>
            <a:noAutofit/>
          </a:bodyPr>
          <a:lstStyle/>
          <a:p>
            <a:pPr algn="ct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Cover Result</a:t>
            </a:r>
          </a:p>
        </p:txBody>
      </p:sp>
      <p:pic>
        <p:nvPicPr>
          <p:cNvPr id="6" name="صورة 52">
            <a:extLst>
              <a:ext uri="{FF2B5EF4-FFF2-40B4-BE49-F238E27FC236}">
                <a16:creationId xmlns:a16="http://schemas.microsoft.com/office/drawing/2014/main" xmlns="" id="{4B6F2B33-05C1-40AB-84CD-04C4FBDAB690}"/>
              </a:ext>
            </a:extLst>
          </p:cNvPr>
          <p:cNvPicPr>
            <a:picLocks noGrp="1"/>
          </p:cNvPicPr>
          <p:nvPr>
            <p:ph idx="1"/>
          </p:nvPr>
        </p:nvPicPr>
        <p:blipFill>
          <a:blip r:embed="rId2"/>
          <a:stretch>
            <a:fillRect/>
          </a:stretch>
        </p:blipFill>
        <p:spPr>
          <a:xfrm>
            <a:off x="869795" y="1225119"/>
            <a:ext cx="4806176" cy="4841144"/>
          </a:xfrm>
          <a:prstGeom prst="rect">
            <a:avLst/>
          </a:prstGeom>
        </p:spPr>
      </p:pic>
      <p:pic>
        <p:nvPicPr>
          <p:cNvPr id="7" name="صورة 53">
            <a:extLst>
              <a:ext uri="{FF2B5EF4-FFF2-40B4-BE49-F238E27FC236}">
                <a16:creationId xmlns:a16="http://schemas.microsoft.com/office/drawing/2014/main" xmlns="" id="{09D05E7A-E391-4E43-B06D-19068FEAC0EC}"/>
              </a:ext>
            </a:extLst>
          </p:cNvPr>
          <p:cNvPicPr/>
          <p:nvPr/>
        </p:nvPicPr>
        <p:blipFill>
          <a:blip r:embed="rId3"/>
          <a:stretch>
            <a:fillRect/>
          </a:stretch>
        </p:blipFill>
        <p:spPr>
          <a:xfrm>
            <a:off x="5675971" y="1225119"/>
            <a:ext cx="5278243" cy="4841144"/>
          </a:xfrm>
          <a:prstGeom prst="rect">
            <a:avLst/>
          </a:prstGeom>
        </p:spPr>
      </p:pic>
    </p:spTree>
    <p:extLst>
      <p:ext uri="{BB962C8B-B14F-4D97-AF65-F5344CB8AC3E}">
        <p14:creationId xmlns:p14="http://schemas.microsoft.com/office/powerpoint/2010/main" val="32897647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8B8472-D8A2-41F2-ADB5-56CF7CC5A62D}"/>
              </a:ext>
            </a:extLst>
          </p:cNvPr>
          <p:cNvSpPr>
            <a:spLocks noGrp="1"/>
          </p:cNvSpPr>
          <p:nvPr>
            <p:ph type="title"/>
          </p:nvPr>
        </p:nvSpPr>
        <p:spPr/>
        <p:txBody>
          <a:bodyPr>
            <a:normAutofit/>
          </a:bodyPr>
          <a:lstStyle/>
          <a:p>
            <a:pPr algn="ct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Profile </a:t>
            </a:r>
          </a:p>
        </p:txBody>
      </p:sp>
      <p:pic>
        <p:nvPicPr>
          <p:cNvPr id="6" name="صورة 58">
            <a:extLst>
              <a:ext uri="{FF2B5EF4-FFF2-40B4-BE49-F238E27FC236}">
                <a16:creationId xmlns:a16="http://schemas.microsoft.com/office/drawing/2014/main" xmlns="" id="{E639152E-95CE-4A75-8116-CDCB538A8B9B}"/>
              </a:ext>
            </a:extLst>
          </p:cNvPr>
          <p:cNvPicPr>
            <a:picLocks noGrp="1"/>
          </p:cNvPicPr>
          <p:nvPr>
            <p:ph idx="1"/>
          </p:nvPr>
        </p:nvPicPr>
        <p:blipFill>
          <a:blip r:embed="rId2"/>
          <a:stretch>
            <a:fillRect/>
          </a:stretch>
        </p:blipFill>
        <p:spPr>
          <a:xfrm>
            <a:off x="1295402" y="2285999"/>
            <a:ext cx="9601196" cy="3589339"/>
          </a:xfrm>
          <a:prstGeom prst="rect">
            <a:avLst/>
          </a:prstGeom>
        </p:spPr>
      </p:pic>
    </p:spTree>
    <p:extLst>
      <p:ext uri="{BB962C8B-B14F-4D97-AF65-F5344CB8AC3E}">
        <p14:creationId xmlns:p14="http://schemas.microsoft.com/office/powerpoint/2010/main" val="1311888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F4D78D-880E-4296-B529-D3E37353A30A}"/>
              </a:ext>
            </a:extLst>
          </p:cNvPr>
          <p:cNvSpPr>
            <a:spLocks noGrp="1"/>
          </p:cNvSpPr>
          <p:nvPr>
            <p:ph type="title"/>
          </p:nvPr>
        </p:nvSpPr>
        <p:spPr/>
        <p:txBody>
          <a:bodyPr/>
          <a:lstStyle/>
          <a:p>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Location</a:t>
            </a:r>
            <a:endParaRPr lang="x-none"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pic>
        <p:nvPicPr>
          <p:cNvPr id="4" name="صورة 4">
            <a:extLst>
              <a:ext uri="{FF2B5EF4-FFF2-40B4-BE49-F238E27FC236}">
                <a16:creationId xmlns:a16="http://schemas.microsoft.com/office/drawing/2014/main" xmlns="" id="{114E6985-3E84-47AC-B3F2-6EA8BBADAE99}"/>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839951" y="2743200"/>
            <a:ext cx="9210908" cy="3168650"/>
          </a:xfrm>
          <a:prstGeom prst="rect">
            <a:avLst/>
          </a:prstGeom>
          <a:noFill/>
          <a:ln>
            <a:noFill/>
          </a:ln>
        </p:spPr>
      </p:pic>
    </p:spTree>
    <p:extLst>
      <p:ext uri="{BB962C8B-B14F-4D97-AF65-F5344CB8AC3E}">
        <p14:creationId xmlns:p14="http://schemas.microsoft.com/office/powerpoint/2010/main" val="22408524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3E9226-D8CB-470E-AB95-48A4380A9A91}"/>
              </a:ext>
            </a:extLst>
          </p:cNvPr>
          <p:cNvSpPr>
            <a:spLocks noGrp="1"/>
          </p:cNvSpPr>
          <p:nvPr>
            <p:ph type="title"/>
          </p:nvPr>
        </p:nvSpPr>
        <p:spPr/>
        <p:txBody>
          <a:bodyPr/>
          <a:lstStyle/>
          <a:p>
            <a:endParaRPr lang="x-none"/>
          </a:p>
        </p:txBody>
      </p:sp>
      <p:sp>
        <p:nvSpPr>
          <p:cNvPr id="3" name="Content Placeholder 2">
            <a:extLst>
              <a:ext uri="{FF2B5EF4-FFF2-40B4-BE49-F238E27FC236}">
                <a16:creationId xmlns:a16="http://schemas.microsoft.com/office/drawing/2014/main" xmlns="" id="{D8FA4638-1674-409B-AAAF-480B99FEE16B}"/>
              </a:ext>
            </a:extLst>
          </p:cNvPr>
          <p:cNvSpPr>
            <a:spLocks noGrp="1"/>
          </p:cNvSpPr>
          <p:nvPr>
            <p:ph idx="1"/>
          </p:nvPr>
        </p:nvSpPr>
        <p:spPr/>
        <p:txBody>
          <a:bodyPr/>
          <a:lstStyle/>
          <a:p>
            <a:endParaRPr lang="x-none"/>
          </a:p>
        </p:txBody>
      </p:sp>
      <p:pic>
        <p:nvPicPr>
          <p:cNvPr id="4" name="صورة 60">
            <a:extLst>
              <a:ext uri="{FF2B5EF4-FFF2-40B4-BE49-F238E27FC236}">
                <a16:creationId xmlns:a16="http://schemas.microsoft.com/office/drawing/2014/main" xmlns="" id="{2E577C8A-B149-4DF4-8FA1-1619EB761E3F}"/>
              </a:ext>
            </a:extLst>
          </p:cNvPr>
          <p:cNvPicPr/>
          <p:nvPr/>
        </p:nvPicPr>
        <p:blipFill>
          <a:blip r:embed="rId2"/>
          <a:stretch>
            <a:fillRect/>
          </a:stretch>
        </p:blipFill>
        <p:spPr>
          <a:xfrm>
            <a:off x="669073" y="982132"/>
            <a:ext cx="10827834" cy="5128736"/>
          </a:xfrm>
          <a:prstGeom prst="rect">
            <a:avLst/>
          </a:prstGeom>
        </p:spPr>
      </p:pic>
    </p:spTree>
    <p:extLst>
      <p:ext uri="{BB962C8B-B14F-4D97-AF65-F5344CB8AC3E}">
        <p14:creationId xmlns:p14="http://schemas.microsoft.com/office/powerpoint/2010/main" val="40373127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55A28A-4E02-42CF-A6C9-7E26E9630997}"/>
              </a:ext>
            </a:extLst>
          </p:cNvPr>
          <p:cNvSpPr>
            <a:spLocks noGrp="1"/>
          </p:cNvSpPr>
          <p:nvPr>
            <p:ph type="title"/>
          </p:nvPr>
        </p:nvSpPr>
        <p:spPr>
          <a:xfrm>
            <a:off x="1797666" y="342051"/>
            <a:ext cx="8596668" cy="1970074"/>
          </a:xfrm>
        </p:spPr>
        <p:txBody>
          <a:bodyPr/>
          <a:lstStyle/>
          <a:p>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Cost estimation</a:t>
            </a:r>
          </a:p>
        </p:txBody>
      </p:sp>
      <p:pic>
        <p:nvPicPr>
          <p:cNvPr id="5" name="Picture 4">
            <a:extLst>
              <a:ext uri="{FF2B5EF4-FFF2-40B4-BE49-F238E27FC236}">
                <a16:creationId xmlns:a16="http://schemas.microsoft.com/office/drawing/2014/main" xmlns="" id="{8B018DBC-5DB1-49F7-9529-2D83F24AF6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771" y="2720898"/>
            <a:ext cx="10011458" cy="3298161"/>
          </a:xfrm>
          <a:prstGeom prst="rect">
            <a:avLst/>
          </a:prstGeom>
        </p:spPr>
      </p:pic>
    </p:spTree>
    <p:extLst>
      <p:ext uri="{BB962C8B-B14F-4D97-AF65-F5344CB8AC3E}">
        <p14:creationId xmlns:p14="http://schemas.microsoft.com/office/powerpoint/2010/main" val="20480310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83E252-6FAA-4E9F-8EB7-DD56BBA763FC}"/>
              </a:ext>
            </a:extLst>
          </p:cNvPr>
          <p:cNvSpPr>
            <a:spLocks noGrp="1"/>
          </p:cNvSpPr>
          <p:nvPr>
            <p:ph type="title"/>
          </p:nvPr>
        </p:nvSpPr>
        <p:spPr/>
        <p:txBody>
          <a:bodyPr>
            <a:normAutofit/>
          </a:bodyPr>
          <a:lstStyle/>
          <a:p>
            <a:pPr algn="l" rtl="0"/>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Cost estimation for</a:t>
            </a:r>
            <a:r>
              <a:rPr lang="ar-SA"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 </a:t>
            </a:r>
            <a:br>
              <a:rPr lang="ar-SA"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b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water distribution network </a:t>
            </a:r>
            <a:r>
              <a:rPr lang="ar-SA"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 </a:t>
            </a:r>
            <a:endParaRPr lang="x-none"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graphicFrame>
        <p:nvGraphicFramePr>
          <p:cNvPr id="4" name="Table 4">
            <a:extLst>
              <a:ext uri="{FF2B5EF4-FFF2-40B4-BE49-F238E27FC236}">
                <a16:creationId xmlns:a16="http://schemas.microsoft.com/office/drawing/2014/main" xmlns="" id="{29495C5C-4034-4140-8374-799E7CCF7340}"/>
              </a:ext>
            </a:extLst>
          </p:cNvPr>
          <p:cNvGraphicFramePr>
            <a:graphicFrameLocks noGrp="1"/>
          </p:cNvGraphicFramePr>
          <p:nvPr>
            <p:ph idx="1"/>
            <p:extLst>
              <p:ext uri="{D42A27DB-BD31-4B8C-83A1-F6EECF244321}">
                <p14:modId xmlns:p14="http://schemas.microsoft.com/office/powerpoint/2010/main" val="447208605"/>
              </p:ext>
            </p:extLst>
          </p:nvPr>
        </p:nvGraphicFramePr>
        <p:xfrm>
          <a:off x="893378" y="2769327"/>
          <a:ext cx="8720884" cy="3210058"/>
        </p:xfrm>
        <a:graphic>
          <a:graphicData uri="http://schemas.openxmlformats.org/drawingml/2006/table">
            <a:tbl>
              <a:tblPr rtl="1" firstRow="1" bandRow="1">
                <a:tableStyleId>{5C22544A-7EE6-4342-B048-85BDC9FD1C3A}</a:tableStyleId>
              </a:tblPr>
              <a:tblGrid>
                <a:gridCol w="1658986">
                  <a:extLst>
                    <a:ext uri="{9D8B030D-6E8A-4147-A177-3AD203B41FA5}">
                      <a16:colId xmlns:a16="http://schemas.microsoft.com/office/drawing/2014/main" xmlns="" val="827889479"/>
                    </a:ext>
                  </a:extLst>
                </a:gridCol>
                <a:gridCol w="1829369">
                  <a:extLst>
                    <a:ext uri="{9D8B030D-6E8A-4147-A177-3AD203B41FA5}">
                      <a16:colId xmlns:a16="http://schemas.microsoft.com/office/drawing/2014/main" xmlns="" val="946034908"/>
                    </a:ext>
                  </a:extLst>
                </a:gridCol>
                <a:gridCol w="1744176">
                  <a:extLst>
                    <a:ext uri="{9D8B030D-6E8A-4147-A177-3AD203B41FA5}">
                      <a16:colId xmlns:a16="http://schemas.microsoft.com/office/drawing/2014/main" xmlns="" val="3335204007"/>
                    </a:ext>
                  </a:extLst>
                </a:gridCol>
                <a:gridCol w="798582">
                  <a:extLst>
                    <a:ext uri="{9D8B030D-6E8A-4147-A177-3AD203B41FA5}">
                      <a16:colId xmlns:a16="http://schemas.microsoft.com/office/drawing/2014/main" xmlns="" val="1056447254"/>
                    </a:ext>
                  </a:extLst>
                </a:gridCol>
                <a:gridCol w="2689771">
                  <a:extLst>
                    <a:ext uri="{9D8B030D-6E8A-4147-A177-3AD203B41FA5}">
                      <a16:colId xmlns:a16="http://schemas.microsoft.com/office/drawing/2014/main" xmlns="" val="195046477"/>
                    </a:ext>
                  </a:extLst>
                </a:gridCol>
              </a:tblGrid>
              <a:tr h="509901">
                <a:tc>
                  <a:txBody>
                    <a:bodyPr/>
                    <a:lstStyle/>
                    <a:p>
                      <a:pPr algn="ctr" rtl="0"/>
                      <a:r>
                        <a:rPr lang="en-US" dirty="0"/>
                        <a:t>Total price ($)</a:t>
                      </a:r>
                    </a:p>
                    <a:p>
                      <a:pPr algn="ctr" rtl="0"/>
                      <a:endParaRPr lang="x-none" dirty="0"/>
                    </a:p>
                  </a:txBody>
                  <a:tcPr/>
                </a:tc>
                <a:tc>
                  <a:txBody>
                    <a:bodyPr/>
                    <a:lstStyle/>
                    <a:p>
                      <a:pPr algn="ctr" rtl="0"/>
                      <a:r>
                        <a:rPr lang="en-US" dirty="0"/>
                        <a:t>Unit price ($)</a:t>
                      </a:r>
                    </a:p>
                    <a:p>
                      <a:pPr algn="ctr" rtl="0"/>
                      <a:endParaRPr lang="x-none"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effectLst/>
                        </a:rPr>
                        <a:t>Quantity </a:t>
                      </a:r>
                      <a:endParaRPr lang="en-US" sz="1400" dirty="0">
                        <a:effectLst/>
                      </a:endParaRPr>
                    </a:p>
                    <a:p>
                      <a:pPr algn="ctr" rtl="0"/>
                      <a:endParaRPr lang="x-none" dirty="0"/>
                    </a:p>
                  </a:txBody>
                  <a:tcPr/>
                </a:tc>
                <a:tc>
                  <a:txBody>
                    <a:bodyPr/>
                    <a:lstStyle/>
                    <a:p>
                      <a:pPr algn="ctr" rtl="0"/>
                      <a:r>
                        <a:rPr lang="en-US" dirty="0"/>
                        <a:t>Unit</a:t>
                      </a:r>
                    </a:p>
                    <a:p>
                      <a:pPr algn="ctr" rtl="0"/>
                      <a:endParaRPr lang="x-none" dirty="0"/>
                    </a:p>
                  </a:txBody>
                  <a:tcPr/>
                </a:tc>
                <a:tc>
                  <a:txBody>
                    <a:bodyPr/>
                    <a:lstStyle/>
                    <a:p>
                      <a:pPr algn="ctr" rtl="0"/>
                      <a:endParaRPr lang="x-none" dirty="0"/>
                    </a:p>
                  </a:txBody>
                  <a:tcPr/>
                </a:tc>
                <a:extLst>
                  <a:ext uri="{0D108BD9-81ED-4DB2-BD59-A6C34878D82A}">
                    <a16:rowId xmlns:a16="http://schemas.microsoft.com/office/drawing/2014/main" xmlns="" val="1130694160"/>
                  </a:ext>
                </a:extLst>
              </a:tr>
              <a:tr h="341729">
                <a:tc>
                  <a:txBody>
                    <a:bodyPr/>
                    <a:lstStyle/>
                    <a:p>
                      <a:pPr algn="ctr" rtl="0"/>
                      <a:r>
                        <a:rPr lang="en-US" sz="1800" kern="1200" dirty="0">
                          <a:solidFill>
                            <a:schemeClr val="dk1"/>
                          </a:solidFill>
                          <a:effectLst/>
                          <a:latin typeface="+mn-lt"/>
                          <a:ea typeface="+mn-ea"/>
                          <a:cs typeface="+mn-cs"/>
                        </a:rPr>
                        <a:t>70,000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200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350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M^3</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new reservoir cost</a:t>
                      </a:r>
                      <a:endParaRPr lang="x-none"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1024810888"/>
                  </a:ext>
                </a:extLst>
              </a:tr>
              <a:tr h="598026">
                <a:tc>
                  <a:txBody>
                    <a:bodyPr/>
                    <a:lstStyle/>
                    <a:p>
                      <a:pPr algn="ctr" rtl="0"/>
                      <a:r>
                        <a:rPr lang="en-US" sz="1800" kern="1200" dirty="0">
                          <a:solidFill>
                            <a:schemeClr val="dk1"/>
                          </a:solidFill>
                          <a:effectLst/>
                          <a:latin typeface="+mn-lt"/>
                          <a:ea typeface="+mn-ea"/>
                          <a:cs typeface="+mn-cs"/>
                        </a:rPr>
                        <a:t>31,414</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5,9,11,16</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4249</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M</a:t>
                      </a:r>
                      <a:endParaRPr lang="x-none" sz="1800" kern="1200" dirty="0">
                        <a:solidFill>
                          <a:schemeClr val="dk1"/>
                        </a:solidFill>
                        <a:effectLst/>
                        <a:latin typeface="+mn-lt"/>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Pipes cost</a:t>
                      </a:r>
                    </a:p>
                    <a:p>
                      <a:pPr algn="ctr" rtl="0"/>
                      <a:endParaRPr lang="x-none"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73841277"/>
                  </a:ext>
                </a:extLst>
              </a:tr>
              <a:tr h="462029">
                <a:tc>
                  <a:txBody>
                    <a:bodyPr/>
                    <a:lstStyle/>
                    <a:p>
                      <a:pPr algn="ctr" rtl="0"/>
                      <a:r>
                        <a:rPr lang="en-US" sz="1800" kern="1200" dirty="0">
                          <a:solidFill>
                            <a:schemeClr val="dk1"/>
                          </a:solidFill>
                          <a:effectLst/>
                          <a:latin typeface="+mn-lt"/>
                          <a:ea typeface="+mn-ea"/>
                          <a:cs typeface="+mn-cs"/>
                        </a:rPr>
                        <a:t>35,010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12</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2917.6 </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M^3</a:t>
                      </a:r>
                      <a:endParaRPr lang="x-none" sz="1800" kern="1200" dirty="0">
                        <a:solidFill>
                          <a:schemeClr val="dk1"/>
                        </a:solidFill>
                        <a:effectLst/>
                        <a:latin typeface="+mn-lt"/>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excavation</a:t>
                      </a:r>
                      <a:endParaRPr lang="x-none"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4059289827"/>
                  </a:ext>
                </a:extLst>
              </a:tr>
              <a:tr h="462029">
                <a:tc>
                  <a:txBody>
                    <a:bodyPr/>
                    <a:lstStyle/>
                    <a:p>
                      <a:pPr algn="ctr" rtl="0"/>
                      <a:r>
                        <a:rPr lang="en-US" sz="1800" kern="1200" dirty="0">
                          <a:solidFill>
                            <a:schemeClr val="dk1"/>
                          </a:solidFill>
                          <a:effectLst/>
                          <a:latin typeface="+mn-lt"/>
                          <a:ea typeface="+mn-ea"/>
                          <a:cs typeface="+mn-cs"/>
                        </a:rPr>
                        <a:t>40,855</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12,25</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2679</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M^3</a:t>
                      </a:r>
                      <a:endParaRPr lang="x-none" sz="1800" kern="1200" dirty="0">
                        <a:solidFill>
                          <a:schemeClr val="dk1"/>
                        </a:solidFill>
                        <a:effectLst/>
                        <a:latin typeface="+mn-lt"/>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filling</a:t>
                      </a:r>
                      <a:r>
                        <a:rPr lang="en-US" sz="1800" b="0" dirty="0">
                          <a:effectLst/>
                        </a:rPr>
                        <a:t>(base course &amp;sand)</a:t>
                      </a:r>
                      <a:endParaRPr lang="x-none"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3199106612"/>
                  </a:ext>
                </a:extLst>
              </a:tr>
              <a:tr h="598026">
                <a:tc>
                  <a:txBody>
                    <a:bodyPr/>
                    <a:lstStyle/>
                    <a:p>
                      <a:pPr algn="ctr" rtl="0"/>
                      <a:r>
                        <a:rPr lang="en-US" sz="1800" kern="1200" dirty="0">
                          <a:solidFill>
                            <a:schemeClr val="dk1"/>
                          </a:solidFill>
                          <a:effectLst/>
                          <a:latin typeface="+mn-lt"/>
                          <a:ea typeface="+mn-ea"/>
                          <a:cs typeface="+mn-cs"/>
                        </a:rPr>
                        <a:t>50,990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20</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2549.5</a:t>
                      </a:r>
                      <a:endParaRPr lang="x-none" sz="1800" kern="1200" dirty="0">
                        <a:solidFill>
                          <a:schemeClr val="dk1"/>
                        </a:solidFill>
                        <a:effectLst/>
                        <a:latin typeface="+mn-lt"/>
                        <a:ea typeface="+mn-ea"/>
                        <a:cs typeface="+mn-cs"/>
                      </a:endParaRPr>
                    </a:p>
                  </a:txBody>
                  <a:tcPr/>
                </a:tc>
                <a:tc>
                  <a:txBody>
                    <a:bodyPr/>
                    <a:lstStyle/>
                    <a:p>
                      <a:pPr algn="ctr" rtl="0"/>
                      <a:r>
                        <a:rPr lang="en-US" sz="1800" kern="1200" dirty="0">
                          <a:solidFill>
                            <a:schemeClr val="dk1"/>
                          </a:solidFill>
                          <a:effectLst/>
                          <a:latin typeface="+mn-lt"/>
                          <a:ea typeface="+mn-ea"/>
                          <a:cs typeface="+mn-cs"/>
                        </a:rPr>
                        <a:t>M^2</a:t>
                      </a:r>
                      <a:endParaRPr lang="x-none" sz="1800" kern="1200" dirty="0">
                        <a:solidFill>
                          <a:schemeClr val="dk1"/>
                        </a:solidFill>
                        <a:effectLst/>
                        <a:latin typeface="+mn-lt"/>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paving cost</a:t>
                      </a:r>
                    </a:p>
                    <a:p>
                      <a:pPr algn="ctr" rtl="0"/>
                      <a:endParaRPr lang="x-none"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1955648789"/>
                  </a:ext>
                </a:extLst>
              </a:tr>
            </a:tbl>
          </a:graphicData>
        </a:graphic>
      </p:graphicFrame>
    </p:spTree>
    <p:extLst>
      <p:ext uri="{BB962C8B-B14F-4D97-AF65-F5344CB8AC3E}">
        <p14:creationId xmlns:p14="http://schemas.microsoft.com/office/powerpoint/2010/main" val="32771637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B98BF5-58D0-4055-8E21-163721F75581}"/>
              </a:ext>
            </a:extLst>
          </p:cNvPr>
          <p:cNvSpPr>
            <a:spLocks noGrp="1"/>
          </p:cNvSpPr>
          <p:nvPr>
            <p:ph type="title"/>
          </p:nvPr>
        </p:nvSpPr>
        <p:spPr/>
        <p:txBody>
          <a:bodyPr>
            <a:normAutofit/>
          </a:bodyPr>
          <a:lstStyle/>
          <a:p>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Cost estimation for</a:t>
            </a:r>
            <a:b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br>
            <a:r>
              <a:rPr lang="en-US"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Sewer collection network </a:t>
            </a:r>
          </a:p>
        </p:txBody>
      </p:sp>
      <p:graphicFrame>
        <p:nvGraphicFramePr>
          <p:cNvPr id="10" name="Content Placeholder 9">
            <a:extLst>
              <a:ext uri="{FF2B5EF4-FFF2-40B4-BE49-F238E27FC236}">
                <a16:creationId xmlns:a16="http://schemas.microsoft.com/office/drawing/2014/main" xmlns="" id="{7CC445BF-FCCE-4F32-AA39-537E7CC9C816}"/>
              </a:ext>
            </a:extLst>
          </p:cNvPr>
          <p:cNvGraphicFramePr>
            <a:graphicFrameLocks noGrp="1"/>
          </p:cNvGraphicFramePr>
          <p:nvPr>
            <p:ph idx="1"/>
            <p:extLst>
              <p:ext uri="{D42A27DB-BD31-4B8C-83A1-F6EECF244321}">
                <p14:modId xmlns:p14="http://schemas.microsoft.com/office/powerpoint/2010/main" val="2863171403"/>
              </p:ext>
            </p:extLst>
          </p:nvPr>
        </p:nvGraphicFramePr>
        <p:xfrm>
          <a:off x="851338" y="2758302"/>
          <a:ext cx="9963806" cy="3317098"/>
        </p:xfrm>
        <a:graphic>
          <a:graphicData uri="http://schemas.openxmlformats.org/drawingml/2006/table">
            <a:tbl>
              <a:tblPr firstRow="1" firstCol="1" bandRow="1">
                <a:tableStyleId>{5C22544A-7EE6-4342-B048-85BDC9FD1C3A}</a:tableStyleId>
              </a:tblPr>
              <a:tblGrid>
                <a:gridCol w="4079447">
                  <a:extLst>
                    <a:ext uri="{9D8B030D-6E8A-4147-A177-3AD203B41FA5}">
                      <a16:colId xmlns:a16="http://schemas.microsoft.com/office/drawing/2014/main" xmlns="" val="3287158484"/>
                    </a:ext>
                  </a:extLst>
                </a:gridCol>
                <a:gridCol w="1046726">
                  <a:extLst>
                    <a:ext uri="{9D8B030D-6E8A-4147-A177-3AD203B41FA5}">
                      <a16:colId xmlns:a16="http://schemas.microsoft.com/office/drawing/2014/main" xmlns="" val="48662896"/>
                    </a:ext>
                  </a:extLst>
                </a:gridCol>
                <a:gridCol w="1178730">
                  <a:extLst>
                    <a:ext uri="{9D8B030D-6E8A-4147-A177-3AD203B41FA5}">
                      <a16:colId xmlns:a16="http://schemas.microsoft.com/office/drawing/2014/main" xmlns="" val="706016117"/>
                    </a:ext>
                  </a:extLst>
                </a:gridCol>
                <a:gridCol w="1775913">
                  <a:extLst>
                    <a:ext uri="{9D8B030D-6E8A-4147-A177-3AD203B41FA5}">
                      <a16:colId xmlns:a16="http://schemas.microsoft.com/office/drawing/2014/main" xmlns="" val="3606435455"/>
                    </a:ext>
                  </a:extLst>
                </a:gridCol>
                <a:gridCol w="1882990">
                  <a:extLst>
                    <a:ext uri="{9D8B030D-6E8A-4147-A177-3AD203B41FA5}">
                      <a16:colId xmlns:a16="http://schemas.microsoft.com/office/drawing/2014/main" xmlns="" val="3748391818"/>
                    </a:ext>
                  </a:extLst>
                </a:gridCol>
              </a:tblGrid>
              <a:tr h="515006">
                <a:tc>
                  <a:txBody>
                    <a:bodyPr/>
                    <a:lstStyle/>
                    <a:p>
                      <a:pPr marL="0" marR="0" algn="ctr">
                        <a:lnSpc>
                          <a:spcPct val="115000"/>
                        </a:lnSpc>
                        <a:spcBef>
                          <a:spcPts val="0"/>
                        </a:spcBef>
                        <a:spcAft>
                          <a:spcPts val="0"/>
                        </a:spcAft>
                      </a:pPr>
                      <a:r>
                        <a:rPr lang="en-US" sz="1600" b="0" dirty="0">
                          <a:effectLst/>
                        </a:rPr>
                        <a:t>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Unit</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Quantity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Unit price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Total price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072017348"/>
                  </a:ext>
                </a:extLst>
              </a:tr>
              <a:tr h="415823">
                <a:tc>
                  <a:txBody>
                    <a:bodyPr/>
                    <a:lstStyle/>
                    <a:p>
                      <a:pPr marL="0" marR="0" algn="ctr">
                        <a:lnSpc>
                          <a:spcPct val="115000"/>
                        </a:lnSpc>
                        <a:spcBef>
                          <a:spcPts val="0"/>
                        </a:spcBef>
                        <a:spcAft>
                          <a:spcPts val="0"/>
                        </a:spcAft>
                      </a:pPr>
                      <a:r>
                        <a:rPr lang="en-US" sz="1600" b="0" dirty="0">
                          <a:effectLst/>
                        </a:rPr>
                        <a:t>conduits cost</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m </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13,718.6</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8</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109,749</a:t>
                      </a:r>
                    </a:p>
                  </a:txBody>
                  <a:tcPr marL="68580" marR="68580" marT="0" marB="0"/>
                </a:tc>
                <a:extLst>
                  <a:ext uri="{0D108BD9-81ED-4DB2-BD59-A6C34878D82A}">
                    <a16:rowId xmlns:a16="http://schemas.microsoft.com/office/drawing/2014/main" xmlns="" val="3042810689"/>
                  </a:ext>
                </a:extLst>
              </a:tr>
              <a:tr h="557048">
                <a:tc>
                  <a:txBody>
                    <a:bodyPr/>
                    <a:lstStyle/>
                    <a:p>
                      <a:pPr marL="0" marR="0" algn="ctr">
                        <a:lnSpc>
                          <a:spcPct val="115000"/>
                        </a:lnSpc>
                        <a:spcBef>
                          <a:spcPts val="0"/>
                        </a:spcBef>
                        <a:spcAft>
                          <a:spcPts val="0"/>
                        </a:spcAft>
                      </a:pPr>
                      <a:r>
                        <a:rPr lang="en-US" sz="1600" b="0" dirty="0">
                          <a:effectLst/>
                        </a:rPr>
                        <a:t>excavation</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m ^3</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kern="1200" dirty="0">
                          <a:solidFill>
                            <a:schemeClr val="dk1"/>
                          </a:solidFill>
                          <a:effectLst/>
                          <a:latin typeface="+mn-lt"/>
                          <a:ea typeface="+mn-ea"/>
                          <a:cs typeface="+mn-cs"/>
                        </a:rPr>
                        <a:t>21230.6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18</a:t>
                      </a:r>
                    </a:p>
                  </a:txBody>
                  <a:tcPr marL="68580" marR="68580" marT="0" marB="0"/>
                </a:tc>
                <a:tc>
                  <a:txBody>
                    <a:bodyPr/>
                    <a:lstStyle/>
                    <a:p>
                      <a:pPr marL="0" marR="0" algn="ctr">
                        <a:lnSpc>
                          <a:spcPct val="115000"/>
                        </a:lnSpc>
                        <a:spcBef>
                          <a:spcPts val="0"/>
                        </a:spcBef>
                        <a:spcAft>
                          <a:spcPts val="0"/>
                        </a:spcAft>
                      </a:pPr>
                      <a:r>
                        <a:rPr lang="en-US" sz="1600" b="0" kern="1200" dirty="0">
                          <a:solidFill>
                            <a:schemeClr val="dk1"/>
                          </a:solidFill>
                          <a:effectLst/>
                          <a:latin typeface="+mn-lt"/>
                          <a:ea typeface="+mn-ea"/>
                          <a:cs typeface="+mn-cs"/>
                        </a:rPr>
                        <a:t>382,150 </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21259853"/>
                  </a:ext>
                </a:extLst>
              </a:tr>
              <a:tr h="525518">
                <a:tc>
                  <a:txBody>
                    <a:bodyPr/>
                    <a:lstStyle/>
                    <a:p>
                      <a:pPr marL="0" marR="0" algn="ctr">
                        <a:lnSpc>
                          <a:spcPct val="115000"/>
                        </a:lnSpc>
                        <a:spcBef>
                          <a:spcPts val="0"/>
                        </a:spcBef>
                        <a:spcAft>
                          <a:spcPts val="0"/>
                        </a:spcAft>
                      </a:pPr>
                      <a:r>
                        <a:rPr lang="en-US" sz="1600" b="0" dirty="0">
                          <a:effectLst/>
                        </a:rPr>
                        <a:t> filling (base course &amp;sand)</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lvl="0" indent="0" algn="ctr" defTabSz="457200" rtl="1" eaLnBrk="1" fontAlgn="auto" latinLnBrk="0" hangingPunct="1">
                        <a:lnSpc>
                          <a:spcPct val="115000"/>
                        </a:lnSpc>
                        <a:spcBef>
                          <a:spcPts val="0"/>
                        </a:spcBef>
                        <a:spcAft>
                          <a:spcPts val="0"/>
                        </a:spcAft>
                        <a:buClrTx/>
                        <a:buSzTx/>
                        <a:buFontTx/>
                        <a:buNone/>
                        <a:tabLst/>
                        <a:defRPr/>
                      </a:pPr>
                      <a:r>
                        <a:rPr lang="en-US" sz="1600" b="0" dirty="0">
                          <a:effectLst/>
                        </a:rPr>
                        <a:t>m ^3</a:t>
                      </a:r>
                      <a:endParaRPr lang="en-US" sz="1600" b="0" dirty="0">
                        <a:effectLst/>
                        <a:latin typeface="Calibri" panose="020F0502020204030204" pitchFamily="34" charset="0"/>
                        <a:ea typeface="+mn-ea"/>
                        <a:cs typeface="Arial" panose="020B0604020202020204" pitchFamily="34" charset="0"/>
                      </a:endParaRPr>
                    </a:p>
                    <a:p>
                      <a:pPr marL="0" marR="0" algn="ctr">
                        <a:lnSpc>
                          <a:spcPct val="115000"/>
                        </a:lnSpc>
                        <a:spcBef>
                          <a:spcPts val="0"/>
                        </a:spcBef>
                        <a:spcAft>
                          <a:spcPts val="0"/>
                        </a:spcAft>
                      </a:pP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22591</a:t>
                      </a: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12,25</a:t>
                      </a: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309,305</a:t>
                      </a:r>
                    </a:p>
                  </a:txBody>
                  <a:tcPr marL="68580" marR="68580" marT="0" marB="0"/>
                </a:tc>
                <a:extLst>
                  <a:ext uri="{0D108BD9-81ED-4DB2-BD59-A6C34878D82A}">
                    <a16:rowId xmlns:a16="http://schemas.microsoft.com/office/drawing/2014/main" xmlns="" val="4119792394"/>
                  </a:ext>
                </a:extLst>
              </a:tr>
              <a:tr h="558026">
                <a:tc>
                  <a:txBody>
                    <a:bodyPr/>
                    <a:lstStyle/>
                    <a:p>
                      <a:pPr marL="0" marR="0" algn="ctr">
                        <a:lnSpc>
                          <a:spcPct val="115000"/>
                        </a:lnSpc>
                        <a:spcBef>
                          <a:spcPts val="0"/>
                        </a:spcBef>
                        <a:spcAft>
                          <a:spcPts val="0"/>
                        </a:spcAft>
                      </a:pPr>
                      <a:r>
                        <a:rPr lang="en-US" sz="1600" b="0" dirty="0">
                          <a:effectLst/>
                        </a:rPr>
                        <a:t>manholes cost</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number</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481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450</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rPr>
                        <a:t>187,590</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917665751"/>
                  </a:ext>
                </a:extLst>
              </a:tr>
              <a:tr h="710363">
                <a:tc>
                  <a:txBody>
                    <a:bodyPr/>
                    <a:lstStyle/>
                    <a:p>
                      <a:pPr marL="0" marR="0" algn="ctr">
                        <a:lnSpc>
                          <a:spcPct val="115000"/>
                        </a:lnSpc>
                        <a:spcBef>
                          <a:spcPts val="0"/>
                        </a:spcBef>
                        <a:spcAft>
                          <a:spcPts val="0"/>
                        </a:spcAft>
                      </a:pPr>
                      <a:r>
                        <a:rPr lang="en-US" sz="1600" b="0" dirty="0">
                          <a:effectLst/>
                        </a:rPr>
                        <a:t>paving cost</a:t>
                      </a:r>
                      <a:endParaRPr lang="en-US" sz="1600" b="0" dirty="0">
                        <a:effectLst/>
                        <a:latin typeface="Calibri" panose="020F0502020204030204" pitchFamily="34" charset="0"/>
                        <a:ea typeface="+mn-ea"/>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mn-ea"/>
                          <a:cs typeface="Arial" panose="020B0604020202020204" pitchFamily="34" charset="0"/>
                        </a:rPr>
                        <a:t>m^2</a:t>
                      </a: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10,288.9</a:t>
                      </a: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20</a:t>
                      </a:r>
                    </a:p>
                  </a:txBody>
                  <a:tcPr marL="68580" marR="68580" marT="0" marB="0"/>
                </a:tc>
                <a:tc>
                  <a:txBody>
                    <a:bodyPr/>
                    <a:lstStyle/>
                    <a:p>
                      <a:pPr marL="0" marR="0" algn="ctr">
                        <a:lnSpc>
                          <a:spcPct val="115000"/>
                        </a:lnSpc>
                        <a:spcBef>
                          <a:spcPts val="0"/>
                        </a:spcBef>
                        <a:spcAft>
                          <a:spcPts val="0"/>
                        </a:spcAft>
                      </a:pPr>
                      <a:r>
                        <a:rPr lang="en-US" sz="1600" b="0" dirty="0">
                          <a:effectLst/>
                          <a:latin typeface="Calibri" panose="020F0502020204030204" pitchFamily="34" charset="0"/>
                          <a:ea typeface="Calibri" panose="020F0502020204030204" pitchFamily="34" charset="0"/>
                          <a:cs typeface="Arial" panose="020B0604020202020204" pitchFamily="34" charset="0"/>
                        </a:rPr>
                        <a:t>205,778</a:t>
                      </a:r>
                    </a:p>
                  </a:txBody>
                  <a:tcPr marL="68580" marR="68580" marT="0" marB="0"/>
                </a:tc>
                <a:extLst>
                  <a:ext uri="{0D108BD9-81ED-4DB2-BD59-A6C34878D82A}">
                    <a16:rowId xmlns:a16="http://schemas.microsoft.com/office/drawing/2014/main" xmlns="" val="50871371"/>
                  </a:ext>
                </a:extLst>
              </a:tr>
            </a:tbl>
          </a:graphicData>
        </a:graphic>
      </p:graphicFrame>
    </p:spTree>
    <p:extLst>
      <p:ext uri="{BB962C8B-B14F-4D97-AF65-F5344CB8AC3E}">
        <p14:creationId xmlns:p14="http://schemas.microsoft.com/office/powerpoint/2010/main" val="28437021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6E42B0-3FB9-4BA2-A005-EFA9E598F0A2}"/>
              </a:ext>
            </a:extLst>
          </p:cNvPr>
          <p:cNvSpPr>
            <a:spLocks noGrp="1"/>
          </p:cNvSpPr>
          <p:nvPr>
            <p:ph type="title"/>
          </p:nvPr>
        </p:nvSpPr>
        <p:spPr/>
        <p:txBody>
          <a:bodyPr>
            <a:normAutofit/>
          </a:bodyPr>
          <a:lstStyle/>
          <a:p>
            <a:r>
              <a:rPr lang="en-US" sz="3000" dirty="0">
                <a:latin typeface="Times New Roman" panose="02020603050405020304" pitchFamily="18" charset="0"/>
                <a:ea typeface="+mn-ea"/>
                <a:cs typeface="Times New Roman" panose="02020603050405020304" pitchFamily="18" charset="0"/>
              </a:rPr>
              <a:t>Distribute the total cost of our project to the population over a period of 30 years:</a:t>
            </a:r>
            <a:endParaRPr lang="x-none" sz="3000" dirty="0">
              <a:latin typeface="Times New Roman" panose="02020603050405020304" pitchFamily="18" charset="0"/>
              <a:ea typeface="+mn-ea"/>
              <a:cs typeface="Times New Roman" panose="02020603050405020304" pitchFamily="18" charset="0"/>
            </a:endParaRPr>
          </a:p>
        </p:txBody>
      </p:sp>
      <p:pic>
        <p:nvPicPr>
          <p:cNvPr id="4" name="Content Placeholder 3">
            <a:extLst>
              <a:ext uri="{FF2B5EF4-FFF2-40B4-BE49-F238E27FC236}">
                <a16:creationId xmlns:a16="http://schemas.microsoft.com/office/drawing/2014/main" xmlns="" id="{8F1B8ED5-9321-4BCD-9203-E88DAC2C2E55}"/>
              </a:ext>
            </a:extLst>
          </p:cNvPr>
          <p:cNvPicPr>
            <a:picLocks noGrp="1"/>
          </p:cNvPicPr>
          <p:nvPr>
            <p:ph idx="1"/>
          </p:nvPr>
        </p:nvPicPr>
        <p:blipFill>
          <a:blip r:embed="rId2"/>
          <a:stretch>
            <a:fillRect/>
          </a:stretch>
        </p:blipFill>
        <p:spPr>
          <a:xfrm>
            <a:off x="1361870" y="2557463"/>
            <a:ext cx="9468259" cy="3317875"/>
          </a:xfrm>
          <a:prstGeom prst="rect">
            <a:avLst/>
          </a:prstGeom>
        </p:spPr>
      </p:pic>
    </p:spTree>
    <p:extLst>
      <p:ext uri="{BB962C8B-B14F-4D97-AF65-F5344CB8AC3E}">
        <p14:creationId xmlns:p14="http://schemas.microsoft.com/office/powerpoint/2010/main" val="34705129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ACEFA15-CC81-4ABA-8FE4-EB9471070F09}"/>
              </a:ext>
            </a:extLst>
          </p:cNvPr>
          <p:cNvSpPr/>
          <p:nvPr/>
        </p:nvSpPr>
        <p:spPr>
          <a:xfrm>
            <a:off x="998032" y="1094068"/>
            <a:ext cx="9921766" cy="4034181"/>
          </a:xfrm>
          <a:prstGeom prst="rect">
            <a:avLst/>
          </a:prstGeom>
        </p:spPr>
        <p:txBody>
          <a:bodyPr wrap="square">
            <a:spAutoFit/>
          </a:bodyPr>
          <a:lstStyle/>
          <a:p>
            <a:pPr marL="457200" indent="-457200">
              <a:lnSpc>
                <a:spcPct val="115000"/>
              </a:lnSpc>
              <a:spcAft>
                <a:spcPts val="1000"/>
              </a:spcAft>
              <a:buFont typeface="Wingdings" panose="05000000000000000000" pitchFamily="2" charset="2"/>
              <a:buChar char="Ø"/>
            </a:pPr>
            <a:r>
              <a:rPr lang="en-US" sz="2800" dirty="0">
                <a:solidFill>
                  <a:schemeClr val="tx1">
                    <a:lumMod val="85000"/>
                    <a:lumOff val="15000"/>
                  </a:schemeClr>
                </a:solidFill>
                <a:latin typeface="Times New Roman" panose="02020603050405020304" pitchFamily="18" charset="0"/>
                <a:cs typeface="+mj-cs"/>
              </a:rPr>
              <a:t>Total cost of the Sewer collection network = 1,223,435 $</a:t>
            </a:r>
          </a:p>
          <a:p>
            <a:pPr marL="457200" indent="-457200">
              <a:lnSpc>
                <a:spcPct val="115000"/>
              </a:lnSpc>
              <a:spcAft>
                <a:spcPts val="1000"/>
              </a:spcAft>
              <a:buFont typeface="Wingdings" panose="05000000000000000000" pitchFamily="2" charset="2"/>
              <a:buChar char="Ø"/>
            </a:pPr>
            <a:r>
              <a:rPr lang="en-US" sz="2800" dirty="0">
                <a:solidFill>
                  <a:schemeClr val="tx1">
                    <a:lumMod val="85000"/>
                    <a:lumOff val="15000"/>
                  </a:schemeClr>
                </a:solidFill>
                <a:latin typeface="Times New Roman" panose="02020603050405020304" pitchFamily="18" charset="0"/>
                <a:cs typeface="+mj-cs"/>
              </a:rPr>
              <a:t> </a:t>
            </a:r>
            <a:r>
              <a:rPr lang="en-US" sz="2800" dirty="0">
                <a:cs typeface="+mj-cs"/>
              </a:rPr>
              <a:t>Total cost of the water distribution network= 228,270$.</a:t>
            </a:r>
          </a:p>
          <a:p>
            <a:pPr marL="457200" indent="-457200">
              <a:lnSpc>
                <a:spcPct val="115000"/>
              </a:lnSpc>
              <a:spcAft>
                <a:spcPts val="1000"/>
              </a:spcAft>
              <a:buFont typeface="Wingdings" panose="05000000000000000000" pitchFamily="2" charset="2"/>
              <a:buChar char="Ø"/>
            </a:pPr>
            <a:r>
              <a:rPr lang="en-US" sz="2800" dirty="0">
                <a:solidFill>
                  <a:schemeClr val="tx1">
                    <a:lumMod val="85000"/>
                    <a:lumOff val="15000"/>
                  </a:schemeClr>
                </a:solidFill>
                <a:latin typeface="Times New Roman" panose="02020603050405020304" pitchFamily="18" charset="0"/>
                <a:cs typeface="+mj-cs"/>
              </a:rPr>
              <a:t>Total cost of the Sewer collection network and water distribution network = 1,451,700 $</a:t>
            </a:r>
          </a:p>
          <a:p>
            <a:pPr marL="457200" indent="-457200">
              <a:lnSpc>
                <a:spcPct val="115000"/>
              </a:lnSpc>
              <a:spcAft>
                <a:spcPts val="1000"/>
              </a:spcAft>
              <a:buFont typeface="Wingdings" panose="05000000000000000000" pitchFamily="2" charset="2"/>
              <a:buChar char="Ø"/>
            </a:pPr>
            <a:r>
              <a:rPr lang="en-US" sz="2800" dirty="0">
                <a:solidFill>
                  <a:schemeClr val="tx1">
                    <a:lumMod val="85000"/>
                    <a:lumOff val="15000"/>
                  </a:schemeClr>
                </a:solidFill>
                <a:latin typeface="Times New Roman" panose="02020603050405020304" pitchFamily="18" charset="0"/>
                <a:cs typeface="+mj-cs"/>
              </a:rPr>
              <a:t>Capital Recovery Factor A given P (A/P) = 0.0544, with an interest rate of 3.5% and n=30 year.</a:t>
            </a:r>
          </a:p>
          <a:p>
            <a:pPr marL="457200" indent="-457200">
              <a:lnSpc>
                <a:spcPct val="115000"/>
              </a:lnSpc>
              <a:spcAft>
                <a:spcPts val="1000"/>
              </a:spcAft>
              <a:buFont typeface="Wingdings" panose="05000000000000000000" pitchFamily="2" charset="2"/>
              <a:buChar char="Ø"/>
            </a:pPr>
            <a:r>
              <a:rPr lang="en-US" sz="2800" dirty="0">
                <a:solidFill>
                  <a:schemeClr val="tx1">
                    <a:lumMod val="85000"/>
                    <a:lumOff val="15000"/>
                  </a:schemeClr>
                </a:solidFill>
                <a:latin typeface="Times New Roman" panose="02020603050405020304" pitchFamily="18" charset="0"/>
                <a:cs typeface="+mj-cs"/>
              </a:rPr>
              <a:t>A= 0.0544 * 1,451,700 = 78,973 $/year.</a:t>
            </a:r>
          </a:p>
        </p:txBody>
      </p:sp>
    </p:spTree>
    <p:extLst>
      <p:ext uri="{BB962C8B-B14F-4D97-AF65-F5344CB8AC3E}">
        <p14:creationId xmlns:p14="http://schemas.microsoft.com/office/powerpoint/2010/main" val="1861189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5AB48F0-0F85-456C-B57E-95B3F7E30016}"/>
              </a:ext>
            </a:extLst>
          </p:cNvPr>
          <p:cNvPicPr>
            <a:picLocks noChangeAspect="1"/>
          </p:cNvPicPr>
          <p:nvPr/>
        </p:nvPicPr>
        <p:blipFill>
          <a:blip r:embed="rId2"/>
          <a:stretch>
            <a:fillRect/>
          </a:stretch>
        </p:blipFill>
        <p:spPr>
          <a:xfrm>
            <a:off x="641131" y="830317"/>
            <a:ext cx="10825655" cy="5171089"/>
          </a:xfrm>
          <a:prstGeom prst="rect">
            <a:avLst/>
          </a:prstGeom>
        </p:spPr>
      </p:pic>
    </p:spTree>
    <p:extLst>
      <p:ext uri="{BB962C8B-B14F-4D97-AF65-F5344CB8AC3E}">
        <p14:creationId xmlns:p14="http://schemas.microsoft.com/office/powerpoint/2010/main" val="37030584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a:extLst>
              <a:ext uri="{FF2B5EF4-FFF2-40B4-BE49-F238E27FC236}">
                <a16:creationId xmlns:a16="http://schemas.microsoft.com/office/drawing/2014/main" xmlns="" id="{90BAE483-C54F-4C6A-B987-31B55D850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962" y="1768923"/>
            <a:ext cx="4054764" cy="4481700"/>
          </a:xfrm>
          <a:prstGeom prst="rect">
            <a:avLst/>
          </a:prstGeom>
        </p:spPr>
      </p:pic>
      <p:sp>
        <p:nvSpPr>
          <p:cNvPr id="3" name="Rectangle 2">
            <a:extLst>
              <a:ext uri="{FF2B5EF4-FFF2-40B4-BE49-F238E27FC236}">
                <a16:creationId xmlns:a16="http://schemas.microsoft.com/office/drawing/2014/main" xmlns="" id="{AA9310E0-78AF-41A6-9818-101DC01E9695}"/>
              </a:ext>
            </a:extLst>
          </p:cNvPr>
          <p:cNvSpPr/>
          <p:nvPr/>
        </p:nvSpPr>
        <p:spPr>
          <a:xfrm>
            <a:off x="800015" y="3429000"/>
            <a:ext cx="6734947" cy="1200329"/>
          </a:xfrm>
          <a:prstGeom prst="rect">
            <a:avLst/>
          </a:prstGeom>
        </p:spPr>
        <p:txBody>
          <a:bodyPr wrap="square">
            <a:spAutoFit/>
          </a:bodyPr>
          <a:lstStyle/>
          <a:p>
            <a:pPr algn="ctr" rtl="1">
              <a:spcBef>
                <a:spcPct val="0"/>
              </a:spcBef>
            </a:pPr>
            <a:r>
              <a:rPr lang="en-GB"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latin typeface="+mj-lt"/>
                <a:ea typeface="+mj-ea"/>
                <a:cs typeface="+mj-cs"/>
              </a:rPr>
              <a:t>Conclusion and Recommendation</a:t>
            </a:r>
            <a:endParaRPr lang="x-none" sz="36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33022315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CDA17FA-0A39-43F4-8BEB-10FAFA212001}"/>
              </a:ext>
            </a:extLst>
          </p:cNvPr>
          <p:cNvSpPr/>
          <p:nvPr/>
        </p:nvSpPr>
        <p:spPr>
          <a:xfrm>
            <a:off x="830317" y="719701"/>
            <a:ext cx="9732580" cy="3756606"/>
          </a:xfrm>
          <a:prstGeom prst="rect">
            <a:avLst/>
          </a:prstGeom>
        </p:spPr>
        <p:txBody>
          <a:bodyPr wrap="square">
            <a:spAutoFit/>
          </a:bodyPr>
          <a:lstStyle/>
          <a:p>
            <a:pPr marL="285750" indent="-285750" algn="justLow">
              <a:lnSpc>
                <a:spcPct val="150000"/>
              </a:lnSpc>
              <a:spcAft>
                <a:spcPts val="1000"/>
              </a:spcAft>
              <a:buFont typeface="Wingdings" panose="05000000000000000000" pitchFamily="2" charset="2"/>
              <a:buChar char="Ø"/>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As required in the outline to use only gravity feed, which means the use reservoir at the highest point and non-use of pumps.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gn="justLow">
              <a:lnSpc>
                <a:spcPct val="150000"/>
              </a:lnSpc>
              <a:spcAft>
                <a:spcPts val="1000"/>
              </a:spcAft>
              <a:buFont typeface="Wingdings" panose="05000000000000000000" pitchFamily="2" charset="2"/>
              <a:buChar char="Ø"/>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Because the village small, the demand on junctions was small, so we have many problems in this project such as, the flow is small in the pipes and therefore the velocity is very low.</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gn="justLow">
              <a:lnSpc>
                <a:spcPct val="150000"/>
              </a:lnSpc>
              <a:spcAft>
                <a:spcPts val="1000"/>
              </a:spcAft>
              <a:buFont typeface="Wingdings" panose="05000000000000000000" pitchFamily="2" charset="2"/>
              <a:buChar char="Ø"/>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 separation of the network into two parts led to the separation of the flow and thus the flow is low in the pipes and the velocities are low.</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indent="-285750" algn="justLow">
              <a:lnSpc>
                <a:spcPct val="150000"/>
              </a:lnSpc>
              <a:spcAft>
                <a:spcPts val="1000"/>
              </a:spcAft>
              <a:buFont typeface="Wingdings" panose="05000000000000000000" pitchFamily="2" charset="2"/>
              <a:buChar char="Ø"/>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In some pipes the flow was in negative sign that's mean the direction   of drawing pipe was inverse, so we can change it by right click on that's pipes and reversed it.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715818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1A4F226B-5607-4854-BBA7-7F3A7AC2F90E}"/>
              </a:ext>
            </a:extLst>
          </p:cNvPr>
          <p:cNvSpPr/>
          <p:nvPr/>
        </p:nvSpPr>
        <p:spPr>
          <a:xfrm>
            <a:off x="1229710" y="950885"/>
            <a:ext cx="9732579" cy="3584379"/>
          </a:xfrm>
          <a:prstGeom prst="rect">
            <a:avLst/>
          </a:prstGeom>
        </p:spPr>
        <p:txBody>
          <a:bodyPr wrap="square">
            <a:spAutoFit/>
          </a:bodyPr>
          <a:lstStyle/>
          <a:p>
            <a:pPr marL="457200" indent="-457200">
              <a:lnSpc>
                <a:spcPct val="115000"/>
              </a:lnSpc>
              <a:spcAft>
                <a:spcPts val="1000"/>
              </a:spcAft>
              <a:buFont typeface="Wingdings" panose="05000000000000000000" pitchFamily="2" charset="2"/>
              <a:buChar char="Ø"/>
            </a:pPr>
            <a:r>
              <a:rPr lang="en-US" sz="2400" dirty="0">
                <a:solidFill>
                  <a:schemeClr val="tx1">
                    <a:lumMod val="85000"/>
                    <a:lumOff val="15000"/>
                  </a:schemeClr>
                </a:solidFill>
                <a:latin typeface="Times New Roman" panose="02020603050405020304" pitchFamily="18" charset="0"/>
                <a:cs typeface="Times New Roman" panose="02020603050405020304" pitchFamily="18" charset="0"/>
              </a:rPr>
              <a:t>We design wastewater distribution by gravity flow. As we noticed above, we have some problems related to cover (max), and the diameters, velocity and slopes of all conduits are ok, so to deal with this problem, we have to make some adjustment such as reposition the manholes or add a new manhole at middle of the conduit.</a:t>
            </a:r>
          </a:p>
          <a:p>
            <a:pPr marL="457200" indent="-457200">
              <a:lnSpc>
                <a:spcPct val="115000"/>
              </a:lnSpc>
              <a:spcAft>
                <a:spcPts val="1000"/>
              </a:spcAft>
              <a:buFont typeface="Wingdings" panose="05000000000000000000" pitchFamily="2" charset="2"/>
              <a:buChar char="Ø"/>
            </a:pPr>
            <a:r>
              <a:rPr lang="en-US" sz="2400" dirty="0">
                <a:solidFill>
                  <a:schemeClr val="tx1">
                    <a:lumMod val="85000"/>
                    <a:lumOff val="15000"/>
                  </a:schemeClr>
                </a:solidFill>
                <a:latin typeface="Times New Roman" panose="02020603050405020304" pitchFamily="18" charset="0"/>
                <a:cs typeface="Times New Roman" panose="02020603050405020304" pitchFamily="18" charset="0"/>
              </a:rPr>
              <a:t>We recommend to use a PVC and a circular sewer pipe because it has many advantages like light, durable, resistant (inert material), easy and fast installation. </a:t>
            </a:r>
          </a:p>
        </p:txBody>
      </p:sp>
    </p:spTree>
    <p:extLst>
      <p:ext uri="{BB962C8B-B14F-4D97-AF65-F5344CB8AC3E}">
        <p14:creationId xmlns:p14="http://schemas.microsoft.com/office/powerpoint/2010/main" val="441407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عنوان 1"/>
          <p:cNvSpPr txBox="1">
            <a:spLocks/>
          </p:cNvSpPr>
          <p:nvPr/>
        </p:nvSpPr>
        <p:spPr bwMode="auto">
          <a:xfrm>
            <a:off x="789994" y="741363"/>
            <a:ext cx="9636268" cy="701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457200"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defTabSz="457200"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defTabSz="457200"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defTabSz="457200"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r>
              <a:rPr lang="en-US" altLang="ar-SA" sz="44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latin typeface="+mj-lt"/>
                <a:ea typeface="+mj-ea"/>
                <a:cs typeface="+mj-cs"/>
              </a:rPr>
              <a:t>Study area </a:t>
            </a:r>
            <a:endParaRPr lang="ar-SA" altLang="ar-SA" sz="44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latin typeface="+mj-lt"/>
              <a:ea typeface="+mj-ea"/>
              <a:cs typeface="+mj-cs"/>
            </a:endParaRPr>
          </a:p>
        </p:txBody>
      </p:sp>
      <p:pic>
        <p:nvPicPr>
          <p:cNvPr id="4" name="صورة 5">
            <a:extLst>
              <a:ext uri="{FF2B5EF4-FFF2-40B4-BE49-F238E27FC236}">
                <a16:creationId xmlns:a16="http://schemas.microsoft.com/office/drawing/2014/main" xmlns="" id="{46CA97C5-C803-41EB-AEC0-B35BE307916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012603" y="1705193"/>
            <a:ext cx="8798312" cy="4289293"/>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D11AB0BA-FD4C-40EB-A60A-9036822382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372" y="472967"/>
            <a:ext cx="11361683" cy="5927834"/>
          </a:xfrm>
          <a:prstGeom prst="rect">
            <a:avLst/>
          </a:prstGeom>
        </p:spPr>
      </p:pic>
    </p:spTree>
    <p:extLst>
      <p:ext uri="{BB962C8B-B14F-4D97-AF65-F5344CB8AC3E}">
        <p14:creationId xmlns:p14="http://schemas.microsoft.com/office/powerpoint/2010/main" val="695780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altLang="ar-SA" sz="4900"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Study area </a:t>
            </a:r>
            <a:r>
              <a:rPr lang="ar-SA" altLang="ar-SA" dirty="0">
                <a:solidFill>
                  <a:schemeClr val="accent2">
                    <a:lumMod val="75000"/>
                  </a:schemeClr>
                </a:solidFill>
                <a:latin typeface="Lucida Calligraphy" panose="03010101010101010101" pitchFamily="66" charset="0"/>
              </a:rPr>
              <a:t/>
            </a:r>
            <a:br>
              <a:rPr lang="ar-SA" altLang="ar-SA" dirty="0">
                <a:solidFill>
                  <a:schemeClr val="accent2">
                    <a:lumMod val="75000"/>
                  </a:schemeClr>
                </a:solidFill>
                <a:latin typeface="Lucida Calligraphy" panose="03010101010101010101" pitchFamily="66" charset="0"/>
              </a:rPr>
            </a:br>
            <a:endParaRPr lang="en-US" dirty="0"/>
          </a:p>
        </p:txBody>
      </p:sp>
      <p:sp>
        <p:nvSpPr>
          <p:cNvPr id="6" name="عنصر نائب للمحتوى 5"/>
          <p:cNvSpPr>
            <a:spLocks noGrp="1"/>
          </p:cNvSpPr>
          <p:nvPr>
            <p:ph idx="1"/>
          </p:nvPr>
        </p:nvSpPr>
        <p:spPr/>
        <p:txBody>
          <a:bodyPr>
            <a:normAutofit/>
          </a:bodyPr>
          <a:lstStyle/>
          <a:p>
            <a:pPr algn="l" rtl="0"/>
            <a:r>
              <a:rPr lang="en-US" sz="3200" b="1" dirty="0">
                <a:latin typeface="Times New Roman" pitchFamily="18" charset="0"/>
                <a:cs typeface="Times New Roman" pitchFamily="18" charset="0"/>
              </a:rPr>
              <a:t>Location</a:t>
            </a:r>
            <a:r>
              <a:rPr lang="en-US" sz="3200" dirty="0">
                <a:latin typeface="Times New Roman" pitchFamily="18" charset="0"/>
                <a:cs typeface="Times New Roman" pitchFamily="18" charset="0"/>
              </a:rPr>
              <a:t> :</a:t>
            </a:r>
            <a:br>
              <a:rPr lang="en-US" sz="3200" dirty="0">
                <a:latin typeface="Times New Roman" pitchFamily="18" charset="0"/>
                <a:cs typeface="Times New Roman" pitchFamily="18" charset="0"/>
              </a:rPr>
            </a:br>
            <a:r>
              <a:rPr lang="en-US" sz="3200" dirty="0" err="1">
                <a:latin typeface="Times New Roman" pitchFamily="18" charset="0"/>
                <a:cs typeface="Times New Roman" pitchFamily="18" charset="0"/>
              </a:rPr>
              <a:t>Kefel</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Haris</a:t>
            </a:r>
            <a:r>
              <a:rPr lang="en-US" sz="3200" dirty="0">
                <a:latin typeface="Times New Roman" pitchFamily="18" charset="0"/>
                <a:cs typeface="Times New Roman" pitchFamily="18" charset="0"/>
              </a:rPr>
              <a:t> is a village that is located 4.5 km north of </a:t>
            </a:r>
            <a:r>
              <a:rPr lang="en-US" sz="3200" dirty="0" err="1">
                <a:latin typeface="Times New Roman" pitchFamily="18" charset="0"/>
                <a:cs typeface="Times New Roman" pitchFamily="18" charset="0"/>
              </a:rPr>
              <a:t>Salfeet</a:t>
            </a:r>
            <a:r>
              <a:rPr lang="en-US" sz="3200" dirty="0">
                <a:latin typeface="Times New Roman" pitchFamily="18" charset="0"/>
                <a:cs typeface="Times New Roman" pitchFamily="18" charset="0"/>
              </a:rPr>
              <a:t> city</a:t>
            </a:r>
            <a:endParaRPr lang="en-US" sz="3000" dirty="0">
              <a:latin typeface="Times New Roman" pitchFamily="18" charset="0"/>
              <a:cs typeface="Times New Roman" pitchFamily="18" charset="0"/>
            </a:endParaRPr>
          </a:p>
          <a:p>
            <a:pPr algn="l" rtl="0"/>
            <a:r>
              <a:rPr lang="en-US" sz="3200" b="1" dirty="0">
                <a:solidFill>
                  <a:schemeClr val="tx1"/>
                </a:solidFill>
                <a:latin typeface="Times New Roman" pitchFamily="18" charset="0"/>
                <a:cs typeface="Times New Roman" pitchFamily="18" charset="0"/>
              </a:rPr>
              <a:t>Climate</a:t>
            </a:r>
            <a:r>
              <a:rPr lang="en-US" sz="3000" dirty="0">
                <a:latin typeface="Times New Roman" pitchFamily="18" charset="0"/>
                <a:cs typeface="Times New Roman" pitchFamily="18" charset="0"/>
              </a:rPr>
              <a:t> : </a:t>
            </a:r>
            <a:br>
              <a:rPr lang="en-US" sz="3000" dirty="0">
                <a:latin typeface="Times New Roman" pitchFamily="18" charset="0"/>
                <a:cs typeface="Times New Roman" pitchFamily="18" charset="0"/>
              </a:rPr>
            </a:br>
            <a:r>
              <a:rPr lang="en-US" sz="3000" dirty="0">
                <a:latin typeface="Times New Roman" pitchFamily="18" charset="0"/>
                <a:cs typeface="Times New Roman" pitchFamily="18" charset="0"/>
              </a:rPr>
              <a:t>The mean annual maximum temperature is 26.5 ºC and the mean annual minimum is 11.5 ºC.</a:t>
            </a:r>
            <a:endParaRPr lang="en-US" sz="3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071849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Study area</a:t>
            </a:r>
            <a:endPar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sz="3200" b="1" dirty="0">
                <a:solidFill>
                  <a:schemeClr val="tx1"/>
                </a:solidFill>
                <a:latin typeface="Times New Roman" pitchFamily="18" charset="0"/>
                <a:cs typeface="Times New Roman" pitchFamily="18" charset="0"/>
              </a:rPr>
              <a:t>Population </a:t>
            </a:r>
            <a:r>
              <a:rPr lang="en-US" sz="3200" dirty="0">
                <a:solidFill>
                  <a:schemeClr val="tx1"/>
                </a:solidFill>
                <a:latin typeface="Times New Roman" pitchFamily="18" charset="0"/>
                <a:cs typeface="Times New Roman" pitchFamily="18" charset="0"/>
              </a:rPr>
              <a:t>:</a:t>
            </a:r>
            <a:br>
              <a:rPr lang="en-US" sz="3200" dirty="0">
                <a:solidFill>
                  <a:schemeClr val="tx1"/>
                </a:solidFill>
                <a:latin typeface="Times New Roman" pitchFamily="18" charset="0"/>
                <a:cs typeface="Times New Roman" pitchFamily="18" charset="0"/>
              </a:rPr>
            </a:br>
            <a:r>
              <a:rPr lang="en-US" sz="3000" dirty="0">
                <a:solidFill>
                  <a:schemeClr val="tx1"/>
                </a:solidFill>
                <a:latin typeface="Times New Roman" panose="02020603050405020304" pitchFamily="18" charset="0"/>
                <a:cs typeface="Times New Roman" panose="02020603050405020304" pitchFamily="18" charset="0"/>
              </a:rPr>
              <a:t>The total population of the </a:t>
            </a:r>
            <a:r>
              <a:rPr lang="en-US" sz="3000" dirty="0" err="1">
                <a:solidFill>
                  <a:schemeClr val="tx1"/>
                </a:solidFill>
                <a:latin typeface="Times New Roman" panose="02020603050405020304" pitchFamily="18" charset="0"/>
                <a:cs typeface="Times New Roman" panose="02020603050405020304" pitchFamily="18" charset="0"/>
              </a:rPr>
              <a:t>villege</a:t>
            </a:r>
            <a:r>
              <a:rPr lang="en-US" sz="3000" dirty="0">
                <a:solidFill>
                  <a:schemeClr val="tx1"/>
                </a:solidFill>
                <a:latin typeface="Times New Roman" panose="02020603050405020304" pitchFamily="18" charset="0"/>
                <a:cs typeface="Times New Roman" panose="02020603050405020304" pitchFamily="18" charset="0"/>
              </a:rPr>
              <a:t> was 4084 capita in 2017.</a:t>
            </a:r>
          </a:p>
          <a:p>
            <a:pPr algn="l" rtl="0"/>
            <a:endParaRPr lang="en-US" sz="3000" dirty="0">
              <a:solidFill>
                <a:schemeClr val="tx1"/>
              </a:solidFill>
              <a:latin typeface="Times New Roman" panose="02020603050405020304" pitchFamily="18" charset="0"/>
              <a:cs typeface="Times New Roman" panose="02020603050405020304" pitchFamily="18" charset="0"/>
            </a:endParaRPr>
          </a:p>
          <a:p>
            <a:pPr algn="l" rtl="0"/>
            <a:r>
              <a:rPr lang="en-US" sz="3200" b="1" dirty="0">
                <a:solidFill>
                  <a:schemeClr val="tx1"/>
                </a:solidFill>
                <a:latin typeface="Times New Roman" panose="02020603050405020304" pitchFamily="18" charset="0"/>
                <a:cs typeface="Times New Roman" panose="02020603050405020304" pitchFamily="18" charset="0"/>
              </a:rPr>
              <a:t>Water resources </a:t>
            </a:r>
            <a:r>
              <a:rPr lang="en-US" sz="3000" dirty="0">
                <a:solidFill>
                  <a:schemeClr val="tx1"/>
                </a:solidFill>
                <a:latin typeface="Times New Roman" panose="02020603050405020304" pitchFamily="18" charset="0"/>
                <a:cs typeface="Times New Roman" panose="02020603050405020304" pitchFamily="18" charset="0"/>
              </a:rPr>
              <a:t>:</a:t>
            </a:r>
            <a:br>
              <a:rPr lang="en-US" sz="3000" dirty="0">
                <a:solidFill>
                  <a:schemeClr val="tx1"/>
                </a:solidFill>
                <a:latin typeface="Times New Roman" panose="02020603050405020304" pitchFamily="18" charset="0"/>
                <a:cs typeface="Times New Roman" panose="02020603050405020304" pitchFamily="18" charset="0"/>
              </a:rPr>
            </a:br>
            <a:r>
              <a:rPr lang="en-US" sz="3000" dirty="0">
                <a:solidFill>
                  <a:schemeClr val="tx1"/>
                </a:solidFill>
                <a:latin typeface="Times New Roman" panose="02020603050405020304" pitchFamily="18" charset="0"/>
                <a:cs typeface="Times New Roman" panose="02020603050405020304" pitchFamily="18" charset="0"/>
              </a:rPr>
              <a:t>Water supply of the village is from </a:t>
            </a:r>
            <a:r>
              <a:rPr lang="en-US" sz="3000" dirty="0" err="1">
                <a:solidFill>
                  <a:schemeClr val="tx1"/>
                </a:solidFill>
                <a:latin typeface="Times New Roman" panose="02020603050405020304" pitchFamily="18" charset="0"/>
                <a:cs typeface="Times New Roman" panose="02020603050405020304" pitchFamily="18" charset="0"/>
              </a:rPr>
              <a:t>Macorot</a:t>
            </a:r>
            <a:r>
              <a:rPr lang="en-US" sz="30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797666" y="2514600"/>
            <a:ext cx="8596668" cy="1828800"/>
          </a:xfrm>
        </p:spPr>
        <p:txBody>
          <a:bodyPr>
            <a:normAutofit/>
          </a:bodyPr>
          <a:lstStyle/>
          <a:p>
            <a:pPr algn="ctr"/>
            <a:r>
              <a:rPr lang="en-US"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Analyzing the Network</a:t>
            </a:r>
            <a:endParaRPr lang="ar-SA" b="1"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10180</TotalTime>
  <Words>899</Words>
  <Application>Microsoft Office PowerPoint</Application>
  <PresentationFormat>مخصص</PresentationFormat>
  <Paragraphs>223</Paragraphs>
  <Slides>60</Slides>
  <Notes>0</Notes>
  <HiddenSlides>0</HiddenSlides>
  <MMClips>0</MMClips>
  <ScaleCrop>false</ScaleCrop>
  <HeadingPairs>
    <vt:vector size="4" baseType="variant">
      <vt:variant>
        <vt:lpstr>نسق</vt:lpstr>
      </vt:variant>
      <vt:variant>
        <vt:i4>1</vt:i4>
      </vt:variant>
      <vt:variant>
        <vt:lpstr>عناوين الشرائح</vt:lpstr>
      </vt:variant>
      <vt:variant>
        <vt:i4>60</vt:i4>
      </vt:variant>
    </vt:vector>
  </HeadingPairs>
  <TitlesOfParts>
    <vt:vector size="61" baseType="lpstr">
      <vt:lpstr>Organic</vt:lpstr>
      <vt:lpstr>عرض تقديمي في PowerPoint</vt:lpstr>
      <vt:lpstr>Outline: -</vt:lpstr>
      <vt:lpstr>Introduction</vt:lpstr>
      <vt:lpstr>Objectives</vt:lpstr>
      <vt:lpstr>Location</vt:lpstr>
      <vt:lpstr>عرض تقديمي في PowerPoint</vt:lpstr>
      <vt:lpstr>Study area  </vt:lpstr>
      <vt:lpstr>Study area</vt:lpstr>
      <vt:lpstr>Analyzing the Network</vt:lpstr>
      <vt:lpstr>Modeling of WDN</vt:lpstr>
      <vt:lpstr>Network with Thiessen Polygon</vt:lpstr>
      <vt:lpstr>عرض تقديمي في PowerPoint</vt:lpstr>
      <vt:lpstr>WDN</vt:lpstr>
      <vt:lpstr>WDN</vt:lpstr>
      <vt:lpstr>Result of analysis of WDN</vt:lpstr>
      <vt:lpstr>عرض تقديمي في PowerPoint</vt:lpstr>
      <vt:lpstr>عرض تقديمي في PowerPoint</vt:lpstr>
      <vt:lpstr>عرض تقديمي في PowerPoint</vt:lpstr>
      <vt:lpstr>Redesign of WDN</vt:lpstr>
      <vt:lpstr>Data of future population</vt:lpstr>
      <vt:lpstr>WDN</vt:lpstr>
      <vt:lpstr>عرض تقديمي في PowerPoint</vt:lpstr>
      <vt:lpstr>Reservoirs location </vt:lpstr>
      <vt:lpstr>Results of WDN for Design </vt:lpstr>
      <vt:lpstr>عرض تقديمي في PowerPoint</vt:lpstr>
      <vt:lpstr> </vt:lpstr>
      <vt:lpstr>عرض تقديمي في PowerPoint</vt:lpstr>
      <vt:lpstr>Reservoir volume calculations</vt:lpstr>
      <vt:lpstr>Reservoir volume calculations</vt:lpstr>
      <vt:lpstr>عرض تقديمي في PowerPoint</vt:lpstr>
      <vt:lpstr>Design of Wastewater network</vt:lpstr>
      <vt:lpstr>عرض تقديمي في PowerPoint</vt:lpstr>
      <vt:lpstr>Data required of Wastewater </vt:lpstr>
      <vt:lpstr> Wastewater Generation Calculations</vt:lpstr>
      <vt:lpstr>Model of the wastewater network</vt:lpstr>
      <vt:lpstr>Manholes Elevation</vt:lpstr>
      <vt:lpstr>Design constraint</vt:lpstr>
      <vt:lpstr>عرض تقديمي في PowerPoint</vt:lpstr>
      <vt:lpstr>عرض تقديمي في PowerPoint</vt:lpstr>
      <vt:lpstr>The Outfalls</vt:lpstr>
      <vt:lpstr> </vt:lpstr>
      <vt:lpstr>Valley-Qana </vt:lpstr>
      <vt:lpstr>Results </vt:lpstr>
      <vt:lpstr>WWCN</vt:lpstr>
      <vt:lpstr>Conduit Diameter </vt:lpstr>
      <vt:lpstr>Slope Result</vt:lpstr>
      <vt:lpstr>Velocity Result</vt:lpstr>
      <vt:lpstr>Cover Result</vt:lpstr>
      <vt:lpstr>Profile </vt:lpstr>
      <vt:lpstr>عرض تقديمي في PowerPoint</vt:lpstr>
      <vt:lpstr>Cost estimation</vt:lpstr>
      <vt:lpstr>Cost estimation for  water distribution network  </vt:lpstr>
      <vt:lpstr>Cost estimation for Sewer collection network </vt:lpstr>
      <vt:lpstr>Distribute the total cost of our project to the population over a period of 30 years: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network challenges and manageable solution in Zababdeh village Dr. Abdelhaleem Khader</dc:title>
  <dc:creator>Anas Awwad</dc:creator>
  <cp:lastModifiedBy>HP</cp:lastModifiedBy>
  <cp:revision>347</cp:revision>
  <dcterms:created xsi:type="dcterms:W3CDTF">2015-12-18T15:21:00Z</dcterms:created>
  <dcterms:modified xsi:type="dcterms:W3CDTF">2020-01-03T07:31:57Z</dcterms:modified>
</cp:coreProperties>
</file>