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40" r:id="rId1"/>
  </p:sldMasterIdLst>
  <p:notesMasterIdLst>
    <p:notesMasterId r:id="rId23"/>
  </p:notesMasterIdLst>
  <p:sldIdLst>
    <p:sldId id="274" r:id="rId2"/>
    <p:sldId id="278" r:id="rId3"/>
    <p:sldId id="279" r:id="rId4"/>
    <p:sldId id="256" r:id="rId5"/>
    <p:sldId id="260" r:id="rId6"/>
    <p:sldId id="282" r:id="rId7"/>
    <p:sldId id="283" r:id="rId8"/>
    <p:sldId id="284" r:id="rId9"/>
    <p:sldId id="294" r:id="rId10"/>
    <p:sldId id="295" r:id="rId11"/>
    <p:sldId id="285" r:id="rId12"/>
    <p:sldId id="286" r:id="rId13"/>
    <p:sldId id="290" r:id="rId14"/>
    <p:sldId id="291" r:id="rId15"/>
    <p:sldId id="292" r:id="rId16"/>
    <p:sldId id="293" r:id="rId17"/>
    <p:sldId id="287" r:id="rId18"/>
    <p:sldId id="288" r:id="rId19"/>
    <p:sldId id="289" r:id="rId20"/>
    <p:sldId id="280" r:id="rId21"/>
    <p:sldId id="281" r:id="rId2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6DA3A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405" autoAdjust="0"/>
    <p:restoredTop sz="84202" autoAdjust="0"/>
  </p:normalViewPr>
  <p:slideViewPr>
    <p:cSldViewPr>
      <p:cViewPr varScale="1">
        <p:scale>
          <a:sx n="61" d="100"/>
          <a:sy n="61" d="100"/>
        </p:scale>
        <p:origin x="-1584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21C57DE-D07E-4E73-BBD0-7C4648677821}" type="datetimeFigureOut">
              <a:rPr lang="en-US" smtClean="0"/>
              <a:pPr/>
              <a:t>12/8/2013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828E7F4-7179-4916-9997-2E757F22E9C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5197553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28E7F4-7179-4916-9997-2E757F22E9CF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0645844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700DDB-CE15-4EFA-AFC2-E57A5B273896}" type="datetimeFigureOut">
              <a:rPr lang="en-US" smtClean="0"/>
              <a:pPr/>
              <a:t>12/8/2013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3EB53-F5F6-436D-B7D7-AB3457848AA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700DDB-CE15-4EFA-AFC2-E57A5B273896}" type="datetimeFigureOut">
              <a:rPr lang="en-US" smtClean="0"/>
              <a:pPr/>
              <a:t>12/8/2013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3EB53-F5F6-436D-B7D7-AB3457848AA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700DDB-CE15-4EFA-AFC2-E57A5B273896}" type="datetimeFigureOut">
              <a:rPr lang="en-US" smtClean="0"/>
              <a:pPr/>
              <a:t>12/8/2013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3EB53-F5F6-436D-B7D7-AB3457848AA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700DDB-CE15-4EFA-AFC2-E57A5B273896}" type="datetimeFigureOut">
              <a:rPr lang="en-US" smtClean="0"/>
              <a:pPr/>
              <a:t>12/8/2013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3EB53-F5F6-436D-B7D7-AB3457848AA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700DDB-CE15-4EFA-AFC2-E57A5B273896}" type="datetimeFigureOut">
              <a:rPr lang="en-US" smtClean="0"/>
              <a:pPr/>
              <a:t>12/8/2013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3EB53-F5F6-436D-B7D7-AB3457848AA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700DDB-CE15-4EFA-AFC2-E57A5B273896}" type="datetimeFigureOut">
              <a:rPr lang="en-US" smtClean="0"/>
              <a:pPr/>
              <a:t>12/8/2013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3EB53-F5F6-436D-B7D7-AB3457848AA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700DDB-CE15-4EFA-AFC2-E57A5B273896}" type="datetimeFigureOut">
              <a:rPr lang="en-US" smtClean="0"/>
              <a:pPr/>
              <a:t>12/8/2013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3EB53-F5F6-436D-B7D7-AB3457848AA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700DDB-CE15-4EFA-AFC2-E57A5B273896}" type="datetimeFigureOut">
              <a:rPr lang="en-US" smtClean="0"/>
              <a:pPr/>
              <a:t>12/8/2013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3EB53-F5F6-436D-B7D7-AB3457848AA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700DDB-CE15-4EFA-AFC2-E57A5B273896}" type="datetimeFigureOut">
              <a:rPr lang="en-US" smtClean="0"/>
              <a:pPr/>
              <a:t>12/8/2013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3EB53-F5F6-436D-B7D7-AB3457848AA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700DDB-CE15-4EFA-AFC2-E57A5B273896}" type="datetimeFigureOut">
              <a:rPr lang="en-US" smtClean="0"/>
              <a:pPr/>
              <a:t>12/8/2013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3EB53-F5F6-436D-B7D7-AB3457848AA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700DDB-CE15-4EFA-AFC2-E57A5B273896}" type="datetimeFigureOut">
              <a:rPr lang="en-US" smtClean="0"/>
              <a:pPr/>
              <a:t>12/8/2013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E3EB53-F5F6-436D-B7D7-AB3457848AA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5700DDB-CE15-4EFA-AFC2-E57A5B273896}" type="datetimeFigureOut">
              <a:rPr lang="en-US" smtClean="0"/>
              <a:pPr/>
              <a:t>12/8/2013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6BE3EB53-F5F6-436D-B7D7-AB3457848AAE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image" Target="../media/image17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12" Type="http://schemas.openxmlformats.org/officeDocument/2006/relationships/image" Target="../media/image16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0.png"/><Relationship Id="rId11" Type="http://schemas.openxmlformats.org/officeDocument/2006/relationships/image" Target="../media/image15.png"/><Relationship Id="rId5" Type="http://schemas.openxmlformats.org/officeDocument/2006/relationships/image" Target="../media/image9.png"/><Relationship Id="rId10" Type="http://schemas.openxmlformats.org/officeDocument/2006/relationships/image" Target="../media/image14.png"/><Relationship Id="rId4" Type="http://schemas.openxmlformats.org/officeDocument/2006/relationships/image" Target="../media/image8.png"/><Relationship Id="rId9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jpeg"/><Relationship Id="rId3" Type="http://schemas.openxmlformats.org/officeDocument/2006/relationships/image" Target="../media/image25.jpeg"/><Relationship Id="rId7" Type="http://schemas.openxmlformats.org/officeDocument/2006/relationships/image" Target="../media/image29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10" Type="http://schemas.openxmlformats.org/officeDocument/2006/relationships/image" Target="../media/image32.jpeg"/><Relationship Id="rId4" Type="http://schemas.openxmlformats.org/officeDocument/2006/relationships/image" Target="../media/image26.jpeg"/><Relationship Id="rId9" Type="http://schemas.openxmlformats.org/officeDocument/2006/relationships/image" Target="../media/image31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983548" y="404664"/>
            <a:ext cx="7680960" cy="1656184"/>
          </a:xfrm>
        </p:spPr>
        <p:txBody>
          <a:bodyPr>
            <a:normAutofit fontScale="90000"/>
          </a:bodyPr>
          <a:lstStyle/>
          <a:p>
            <a:pPr marL="0" indent="0" algn="ctr">
              <a:buNone/>
            </a:pPr>
            <a:r>
              <a:rPr lang="en-US" dirty="0" smtClean="0">
                <a:latin typeface="FrankRuehl" pitchFamily="34" charset="-79"/>
                <a:cs typeface="FrankRuehl" pitchFamily="34" charset="-79"/>
              </a:rPr>
              <a:t>An Najah National University </a:t>
            </a:r>
            <a:br>
              <a:rPr lang="en-US" dirty="0" smtClean="0">
                <a:latin typeface="FrankRuehl" pitchFamily="34" charset="-79"/>
                <a:cs typeface="FrankRuehl" pitchFamily="34" charset="-79"/>
              </a:rPr>
            </a:br>
            <a:r>
              <a:rPr lang="en-US" dirty="0" smtClean="0">
                <a:latin typeface="FrankRuehl" pitchFamily="34" charset="-79"/>
                <a:cs typeface="FrankRuehl" pitchFamily="34" charset="-79"/>
              </a:rPr>
              <a:t/>
            </a:r>
            <a:br>
              <a:rPr lang="en-US" dirty="0" smtClean="0">
                <a:latin typeface="FrankRuehl" pitchFamily="34" charset="-79"/>
                <a:cs typeface="FrankRuehl" pitchFamily="34" charset="-79"/>
              </a:rPr>
            </a:br>
            <a:r>
              <a:rPr lang="en-US" dirty="0" smtClean="0">
                <a:latin typeface="FrankRuehl" pitchFamily="34" charset="-79"/>
                <a:cs typeface="FrankRuehl" pitchFamily="34" charset="-79"/>
              </a:rPr>
              <a:t/>
            </a:r>
            <a:br>
              <a:rPr lang="en-US" dirty="0" smtClean="0">
                <a:latin typeface="FrankRuehl" pitchFamily="34" charset="-79"/>
                <a:cs typeface="FrankRuehl" pitchFamily="34" charset="-79"/>
              </a:rPr>
            </a:br>
            <a:endParaRPr lang="en-US" dirty="0">
              <a:latin typeface="FrankRuehl" pitchFamily="34" charset="-79"/>
              <a:cs typeface="FrankRuehl" pitchFamily="34" charset="-79"/>
            </a:endParaRPr>
          </a:p>
        </p:txBody>
      </p:sp>
      <p:sp>
        <p:nvSpPr>
          <p:cNvPr id="5" name="Flowchart: Alternate Process 4"/>
          <p:cNvSpPr/>
          <p:nvPr/>
        </p:nvSpPr>
        <p:spPr>
          <a:xfrm>
            <a:off x="1475656" y="3284984"/>
            <a:ext cx="6696744" cy="3240360"/>
          </a:xfrm>
          <a:prstGeom prst="flowChartAlternateProcess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529468" y="2772856"/>
            <a:ext cx="648072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latin typeface="FrankRuehl" pitchFamily="34" charset="-79"/>
                <a:cs typeface="FrankRuehl" pitchFamily="34" charset="-79"/>
              </a:rPr>
              <a:t/>
            </a:r>
            <a:br>
              <a:rPr lang="en-US" sz="4000" dirty="0" smtClean="0">
                <a:latin typeface="FrankRuehl" pitchFamily="34" charset="-79"/>
                <a:cs typeface="FrankRuehl" pitchFamily="34" charset="-79"/>
              </a:rPr>
            </a:br>
            <a:r>
              <a:rPr lang="en-US" sz="4000" dirty="0" smtClean="0">
                <a:latin typeface="FrankRuehl" pitchFamily="34" charset="-79"/>
                <a:cs typeface="FrankRuehl" pitchFamily="34" charset="-79"/>
              </a:rPr>
              <a:t>Faculty of Engineering </a:t>
            </a:r>
            <a:br>
              <a:rPr lang="en-US" sz="4000" dirty="0" smtClean="0">
                <a:latin typeface="FrankRuehl" pitchFamily="34" charset="-79"/>
                <a:cs typeface="FrankRuehl" pitchFamily="34" charset="-79"/>
              </a:rPr>
            </a:br>
            <a:r>
              <a:rPr lang="en-US" sz="4000" dirty="0" smtClean="0">
                <a:latin typeface="FrankRuehl" pitchFamily="34" charset="-79"/>
                <a:cs typeface="FrankRuehl" pitchFamily="34" charset="-79"/>
              </a:rPr>
              <a:t>Computer Engineering Department</a:t>
            </a:r>
            <a:br>
              <a:rPr lang="en-US" sz="4000" dirty="0" smtClean="0">
                <a:latin typeface="FrankRuehl" pitchFamily="34" charset="-79"/>
                <a:cs typeface="FrankRuehl" pitchFamily="34" charset="-79"/>
              </a:rPr>
            </a:br>
            <a:r>
              <a:rPr lang="en-US" sz="4000" dirty="0" smtClean="0">
                <a:latin typeface="FrankRuehl" pitchFamily="34" charset="-79"/>
                <a:cs typeface="FrankRuehl" pitchFamily="34" charset="-79"/>
              </a:rPr>
              <a:t>(</a:t>
            </a:r>
            <a:r>
              <a:rPr lang="en-US" sz="4000" dirty="0" err="1" smtClean="0">
                <a:latin typeface="FrankRuehl" pitchFamily="34" charset="-79"/>
                <a:cs typeface="FrankRuehl" pitchFamily="34" charset="-79"/>
              </a:rPr>
              <a:t>Sokar</a:t>
            </a:r>
            <a:r>
              <a:rPr lang="en-US" sz="4000" dirty="0" smtClean="0">
                <a:latin typeface="FrankRuehl" pitchFamily="34" charset="-79"/>
                <a:cs typeface="FrankRuehl" pitchFamily="34" charset="-79"/>
              </a:rPr>
              <a:t> Dash)</a:t>
            </a:r>
          </a:p>
          <a:p>
            <a:pPr algn="ctr"/>
            <a:r>
              <a:rPr lang="en-US" sz="4000" dirty="0" smtClean="0">
                <a:latin typeface="FrankRuehl" pitchFamily="34" charset="-79"/>
                <a:cs typeface="FrankRuehl" pitchFamily="34" charset="-79"/>
              </a:rPr>
              <a:t>Graduation Project</a:t>
            </a:r>
            <a:endParaRPr lang="en-US" sz="4000" dirty="0">
              <a:latin typeface="FrankRuehl" pitchFamily="34" charset="-79"/>
              <a:cs typeface="FrankRuehl" pitchFamily="34" charset="-79"/>
            </a:endParaRPr>
          </a:p>
        </p:txBody>
      </p:sp>
      <p:pic>
        <p:nvPicPr>
          <p:cNvPr id="7" name="صورة 6" descr="an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419872" y="1484784"/>
            <a:ext cx="2553056" cy="1562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7400203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87824" y="188640"/>
            <a:ext cx="2910982" cy="1143000"/>
          </a:xfrm>
        </p:spPr>
        <p:txBody>
          <a:bodyPr/>
          <a:lstStyle/>
          <a:p>
            <a:pPr marL="0" indent="0">
              <a:buNone/>
            </a:pPr>
            <a:r>
              <a:rPr lang="en-US" dirty="0" err="1" smtClean="0">
                <a:latin typeface="FrankRuehl" pitchFamily="34" charset="-79"/>
                <a:cs typeface="FrankRuehl" pitchFamily="34" charset="-79"/>
              </a:rPr>
              <a:t>Sokar</a:t>
            </a:r>
            <a:r>
              <a:rPr lang="en-US" dirty="0" smtClean="0">
                <a:latin typeface="FrankRuehl" pitchFamily="34" charset="-79"/>
                <a:cs typeface="FrankRuehl" pitchFamily="34" charset="-79"/>
              </a:rPr>
              <a:t> Dash</a:t>
            </a:r>
            <a:endParaRPr lang="en-US" dirty="0">
              <a:latin typeface="FrankRuehl" pitchFamily="34" charset="-79"/>
              <a:cs typeface="FrankRuehl" pitchFamily="34" charset="-79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457200" y="3428999"/>
            <a:ext cx="8229600" cy="2697163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3200" dirty="0" smtClean="0">
                <a:solidFill>
                  <a:schemeClr val="tx1"/>
                </a:solidFill>
                <a:latin typeface="FrankRuehl" pitchFamily="34" charset="-79"/>
                <a:cs typeface="FrankRuehl" pitchFamily="34" charset="-79"/>
              </a:rPr>
              <a:t>Supervisor :</a:t>
            </a:r>
          </a:p>
          <a:p>
            <a:pPr marL="0" marR="0" indent="0" algn="ctr" rtl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US" sz="3200" dirty="0" smtClean="0">
                <a:solidFill>
                  <a:schemeClr val="tx1"/>
                </a:solidFill>
                <a:effectLst/>
                <a:latin typeface="FrankRuehl" pitchFamily="34" charset="-79"/>
                <a:ea typeface="Times New Roman"/>
                <a:cs typeface="FrankRuehl" pitchFamily="34" charset="-79"/>
              </a:rPr>
              <a:t>Dr.Hanal Abu_Zant</a:t>
            </a:r>
            <a:endParaRPr lang="en-US" sz="3600" dirty="0">
              <a:solidFill>
                <a:schemeClr val="tx1"/>
              </a:solidFill>
              <a:latin typeface="FrankRuehl" pitchFamily="34" charset="-79"/>
              <a:ea typeface="Times New Roman"/>
              <a:cs typeface="FrankRuehl" pitchFamily="34" charset="-79"/>
            </a:endParaRPr>
          </a:p>
          <a:p>
            <a:pPr marL="0" indent="0" algn="ctr">
              <a:buNone/>
            </a:pPr>
            <a:r>
              <a:rPr lang="en-US" sz="3200" dirty="0" smtClean="0">
                <a:solidFill>
                  <a:schemeClr val="tx1"/>
                </a:solidFill>
                <a:latin typeface="FrankRuehl" pitchFamily="34" charset="-79"/>
                <a:cs typeface="FrankRuehl" pitchFamily="34" charset="-79"/>
              </a:rPr>
              <a:t>Prepared by :</a:t>
            </a:r>
          </a:p>
          <a:p>
            <a:pPr marL="0" indent="0" algn="ctr">
              <a:buNone/>
            </a:pPr>
            <a:r>
              <a:rPr lang="en-US" sz="3200" dirty="0" smtClean="0">
                <a:solidFill>
                  <a:schemeClr val="tx1"/>
                </a:solidFill>
                <a:latin typeface="FrankRuehl" pitchFamily="34" charset="-79"/>
                <a:cs typeface="FrankRuehl" pitchFamily="34" charset="-79"/>
              </a:rPr>
              <a:t>Jenan Staiti</a:t>
            </a:r>
          </a:p>
          <a:p>
            <a:pPr marL="0" indent="0" algn="ctr">
              <a:buNone/>
            </a:pPr>
            <a:r>
              <a:rPr lang="en-US" sz="3200" dirty="0" smtClean="0">
                <a:solidFill>
                  <a:schemeClr val="tx1"/>
                </a:solidFill>
                <a:latin typeface="FrankRuehl" pitchFamily="34" charset="-79"/>
                <a:cs typeface="FrankRuehl" pitchFamily="34" charset="-79"/>
              </a:rPr>
              <a:t>Tasneem Bsharat</a:t>
            </a:r>
            <a:endParaRPr lang="en-US" sz="3200" dirty="0">
              <a:solidFill>
                <a:schemeClr val="tx1"/>
              </a:solidFill>
              <a:latin typeface="FrankRuehl" pitchFamily="34" charset="-79"/>
              <a:cs typeface="FrankRuehl" pitchFamily="34" charset="-79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472982" y="1540767"/>
            <a:ext cx="2209800" cy="160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0716975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116632"/>
            <a:ext cx="3128135" cy="1143000"/>
          </a:xfrm>
        </p:spPr>
        <p:txBody>
          <a:bodyPr/>
          <a:lstStyle/>
          <a:p>
            <a:pPr marL="0" indent="0" algn="l">
              <a:buNone/>
            </a:pPr>
            <a:r>
              <a:rPr lang="en-US" dirty="0" smtClean="0">
                <a:latin typeface="FrankRuehl" pitchFamily="34" charset="-79"/>
                <a:cs typeface="FrankRuehl" pitchFamily="34" charset="-79"/>
              </a:rPr>
              <a:t>Outline.</a:t>
            </a:r>
            <a:endParaRPr lang="en-US" dirty="0">
              <a:latin typeface="FrankRuehl" pitchFamily="34" charset="-79"/>
              <a:cs typeface="FrankRuehl" pitchFamily="34" charset="-79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467544" y="908720"/>
            <a:ext cx="8229600" cy="5184576"/>
          </a:xfrm>
        </p:spPr>
        <p:txBody>
          <a:bodyPr>
            <a:normAutofit lnSpcReduction="10000"/>
          </a:bodyPr>
          <a:lstStyle/>
          <a:p>
            <a:r>
              <a:rPr lang="en-US" sz="2800" dirty="0" smtClean="0">
                <a:solidFill>
                  <a:schemeClr val="tx1"/>
                </a:solidFill>
                <a:latin typeface="FrankRuehl" pitchFamily="34" charset="-79"/>
                <a:cs typeface="FrankRuehl" pitchFamily="34" charset="-79"/>
              </a:rPr>
              <a:t>What is </a:t>
            </a:r>
            <a:r>
              <a:rPr lang="en-US" sz="2800" dirty="0" err="1" smtClean="0">
                <a:solidFill>
                  <a:schemeClr val="tx1"/>
                </a:solidFill>
                <a:latin typeface="FrankRuehl" pitchFamily="34" charset="-79"/>
                <a:cs typeface="FrankRuehl" pitchFamily="34" charset="-79"/>
              </a:rPr>
              <a:t>S</a:t>
            </a:r>
            <a:r>
              <a:rPr lang="en-US" sz="2800" dirty="0" err="1" smtClean="0">
                <a:solidFill>
                  <a:schemeClr val="tx1"/>
                </a:solidFill>
                <a:latin typeface="FrankRuehl" pitchFamily="34" charset="-79"/>
                <a:cs typeface="FrankRuehl" pitchFamily="34" charset="-79"/>
              </a:rPr>
              <a:t>okar</a:t>
            </a:r>
            <a:r>
              <a:rPr lang="en-US" sz="2800" dirty="0" smtClean="0">
                <a:solidFill>
                  <a:schemeClr val="tx1"/>
                </a:solidFill>
                <a:latin typeface="FrankRuehl" pitchFamily="34" charset="-79"/>
                <a:cs typeface="FrankRuehl" pitchFamily="34" charset="-79"/>
              </a:rPr>
              <a:t> Dash game?</a:t>
            </a:r>
            <a:endParaRPr lang="en-US" sz="2800" dirty="0" smtClean="0">
              <a:solidFill>
                <a:schemeClr val="tx1"/>
              </a:solidFill>
              <a:latin typeface="FrankRuehl" pitchFamily="34" charset="-79"/>
              <a:cs typeface="FrankRuehl" pitchFamily="34" charset="-79"/>
            </a:endParaRPr>
          </a:p>
          <a:p>
            <a:r>
              <a:rPr lang="en-US" sz="2800" dirty="0" smtClean="0">
                <a:solidFill>
                  <a:schemeClr val="tx1"/>
                </a:solidFill>
                <a:latin typeface="FrankRuehl" pitchFamily="34" charset="-79"/>
                <a:cs typeface="FrankRuehl" pitchFamily="34" charset="-79"/>
              </a:rPr>
              <a:t>The </a:t>
            </a:r>
            <a:r>
              <a:rPr lang="en-US" sz="2800" dirty="0" smtClean="0">
                <a:solidFill>
                  <a:schemeClr val="tx1"/>
                </a:solidFill>
                <a:latin typeface="FrankRuehl" pitchFamily="34" charset="-79"/>
                <a:cs typeface="FrankRuehl" pitchFamily="34" charset="-79"/>
              </a:rPr>
              <a:t>Goals of our Project</a:t>
            </a:r>
          </a:p>
          <a:p>
            <a:r>
              <a:rPr lang="en-US" sz="2800" dirty="0" smtClean="0">
                <a:solidFill>
                  <a:schemeClr val="tx1"/>
                </a:solidFill>
                <a:latin typeface="FrankRuehl" pitchFamily="34" charset="-79"/>
                <a:cs typeface="FrankRuehl" pitchFamily="34" charset="-79"/>
              </a:rPr>
              <a:t>Component of game :</a:t>
            </a:r>
            <a:endParaRPr lang="en-US" sz="2800" dirty="0" smtClean="0">
              <a:solidFill>
                <a:schemeClr val="tx1"/>
              </a:solidFill>
              <a:latin typeface="FrankRuehl" pitchFamily="34" charset="-79"/>
              <a:cs typeface="FrankRuehl" pitchFamily="34" charset="-79"/>
            </a:endParaRPr>
          </a:p>
          <a:p>
            <a:pPr>
              <a:buFont typeface="Wingdings" pitchFamily="2" charset="2"/>
              <a:buChar char="ü"/>
            </a:pPr>
            <a:r>
              <a:rPr lang="en-US" sz="1800" dirty="0" smtClean="0">
                <a:solidFill>
                  <a:schemeClr val="tx1"/>
                </a:solidFill>
                <a:latin typeface="FrankRuehl" pitchFamily="34" charset="-79"/>
                <a:cs typeface="FrankRuehl" pitchFamily="34" charset="-79"/>
              </a:rPr>
              <a:t>Main activity.</a:t>
            </a:r>
            <a:endParaRPr lang="en-US" sz="1800" dirty="0" smtClean="0">
              <a:solidFill>
                <a:schemeClr val="tx1"/>
              </a:solidFill>
              <a:latin typeface="FrankRuehl" pitchFamily="34" charset="-79"/>
              <a:cs typeface="FrankRuehl" pitchFamily="34" charset="-79"/>
            </a:endParaRPr>
          </a:p>
          <a:p>
            <a:pPr>
              <a:buFont typeface="Wingdings" pitchFamily="2" charset="2"/>
              <a:buChar char="ü"/>
            </a:pPr>
            <a:r>
              <a:rPr lang="en-US" sz="1800" dirty="0" smtClean="0">
                <a:solidFill>
                  <a:schemeClr val="tx1"/>
                </a:solidFill>
                <a:latin typeface="FrankRuehl" pitchFamily="34" charset="-79"/>
                <a:cs typeface="FrankRuehl" pitchFamily="34" charset="-79"/>
              </a:rPr>
              <a:t>Setting </a:t>
            </a:r>
            <a:endParaRPr lang="en-US" sz="1800" dirty="0" smtClean="0">
              <a:solidFill>
                <a:schemeClr val="tx1"/>
              </a:solidFill>
              <a:latin typeface="FrankRuehl" pitchFamily="34" charset="-79"/>
              <a:cs typeface="FrankRuehl" pitchFamily="34" charset="-79"/>
            </a:endParaRPr>
          </a:p>
          <a:p>
            <a:pPr>
              <a:buFont typeface="Wingdings" pitchFamily="2" charset="2"/>
              <a:buChar char="ü"/>
            </a:pPr>
            <a:r>
              <a:rPr lang="en-US" sz="1800" dirty="0" smtClean="0">
                <a:solidFill>
                  <a:schemeClr val="tx1"/>
                </a:solidFill>
                <a:latin typeface="FrankRuehl" pitchFamily="34" charset="-79"/>
                <a:cs typeface="FrankRuehl" pitchFamily="34" charset="-79"/>
              </a:rPr>
              <a:t>Levels .</a:t>
            </a:r>
          </a:p>
          <a:p>
            <a:pPr>
              <a:buFont typeface="Wingdings" pitchFamily="2" charset="2"/>
              <a:buChar char="ü"/>
            </a:pPr>
            <a:r>
              <a:rPr lang="en-US" sz="1800" dirty="0" smtClean="0">
                <a:solidFill>
                  <a:schemeClr val="tx1"/>
                </a:solidFill>
                <a:latin typeface="FrankRuehl" pitchFamily="34" charset="-79"/>
                <a:cs typeface="FrankRuehl" pitchFamily="34" charset="-79"/>
              </a:rPr>
              <a:t>Game activity</a:t>
            </a:r>
            <a:r>
              <a:rPr lang="en-US" sz="2800" dirty="0" smtClean="0">
                <a:solidFill>
                  <a:schemeClr val="tx1"/>
                </a:solidFill>
                <a:latin typeface="FrankRuehl" pitchFamily="34" charset="-79"/>
                <a:cs typeface="FrankRuehl" pitchFamily="34" charset="-79"/>
              </a:rPr>
              <a:t>.</a:t>
            </a:r>
          </a:p>
          <a:p>
            <a:pPr>
              <a:buFont typeface="FrankRuehl" pitchFamily="34" charset="-79"/>
              <a:buChar char="*"/>
            </a:pPr>
            <a:r>
              <a:rPr lang="en-US" sz="2800" dirty="0" smtClean="0">
                <a:solidFill>
                  <a:schemeClr val="tx1"/>
                </a:solidFill>
                <a:latin typeface="FrankRuehl" pitchFamily="34" charset="-79"/>
                <a:cs typeface="FrankRuehl" pitchFamily="34" charset="-79"/>
              </a:rPr>
              <a:t> </a:t>
            </a:r>
            <a:r>
              <a:rPr lang="en-US" sz="2800" dirty="0" smtClean="0">
                <a:solidFill>
                  <a:schemeClr val="tx1"/>
                </a:solidFill>
                <a:latin typeface="FrankRuehl" pitchFamily="34" charset="-79"/>
                <a:cs typeface="FrankRuehl" pitchFamily="34" charset="-79"/>
              </a:rPr>
              <a:t>Maze part</a:t>
            </a:r>
            <a:endParaRPr lang="en-US" sz="2800" dirty="0" smtClean="0">
              <a:solidFill>
                <a:schemeClr val="tx1"/>
              </a:solidFill>
              <a:latin typeface="FrankRuehl" pitchFamily="34" charset="-79"/>
              <a:cs typeface="FrankRuehl" pitchFamily="34" charset="-79"/>
            </a:endParaRPr>
          </a:p>
          <a:p>
            <a:pPr>
              <a:buFont typeface="FrankRuehl" pitchFamily="34" charset="-79"/>
              <a:buChar char="*"/>
            </a:pPr>
            <a:r>
              <a:rPr lang="en-US" sz="2800" dirty="0" smtClean="0">
                <a:solidFill>
                  <a:schemeClr val="tx1"/>
                </a:solidFill>
                <a:latin typeface="FrankRuehl" pitchFamily="34" charset="-79"/>
                <a:cs typeface="FrankRuehl" pitchFamily="34" charset="-79"/>
              </a:rPr>
              <a:t> </a:t>
            </a:r>
            <a:r>
              <a:rPr lang="en-US" sz="2800" dirty="0" smtClean="0">
                <a:solidFill>
                  <a:schemeClr val="tx1"/>
                </a:solidFill>
                <a:latin typeface="FrankRuehl" pitchFamily="34" charset="-79"/>
                <a:cs typeface="FrankRuehl" pitchFamily="34" charset="-79"/>
              </a:rPr>
              <a:t>problem we face.</a:t>
            </a:r>
          </a:p>
          <a:p>
            <a:pPr>
              <a:buFont typeface="FrankRuehl" pitchFamily="34" charset="-79"/>
              <a:buChar char="*"/>
            </a:pPr>
            <a:r>
              <a:rPr lang="en-US" sz="2800" dirty="0" smtClean="0">
                <a:solidFill>
                  <a:schemeClr val="tx1"/>
                </a:solidFill>
                <a:latin typeface="FrankRuehl" pitchFamily="34" charset="-79"/>
                <a:cs typeface="FrankRuehl" pitchFamily="34" charset="-79"/>
              </a:rPr>
              <a:t>The main problem</a:t>
            </a:r>
          </a:p>
          <a:p>
            <a:pPr>
              <a:buFont typeface="FrankRuehl" pitchFamily="34" charset="-79"/>
              <a:buChar char="*"/>
            </a:pPr>
            <a:r>
              <a:rPr lang="en-US" sz="2800" dirty="0" smtClean="0">
                <a:solidFill>
                  <a:schemeClr val="tx1"/>
                </a:solidFill>
                <a:latin typeface="FrankRuehl" pitchFamily="34" charset="-79"/>
                <a:cs typeface="FrankRuehl" pitchFamily="34" charset="-79"/>
              </a:rPr>
              <a:t>How do we solve it.</a:t>
            </a:r>
            <a:endParaRPr lang="en-US" sz="2800" dirty="0" smtClean="0">
              <a:solidFill>
                <a:schemeClr val="tx1"/>
              </a:solidFill>
              <a:latin typeface="FrankRuehl" pitchFamily="34" charset="-79"/>
              <a:cs typeface="FrankRuehl" pitchFamily="34" charset="-79"/>
            </a:endParaRPr>
          </a:p>
          <a:p>
            <a:pPr>
              <a:buFont typeface="Wingdings" pitchFamily="2" charset="2"/>
              <a:buChar char="ü"/>
            </a:pPr>
            <a:endParaRPr lang="en-US" sz="2800" dirty="0" smtClean="0">
              <a:solidFill>
                <a:schemeClr val="tx1"/>
              </a:solidFill>
              <a:latin typeface="FrankRuehl" pitchFamily="34" charset="-79"/>
              <a:cs typeface="FrankRuehl" pitchFamily="34" charset="-79"/>
            </a:endParaRPr>
          </a:p>
          <a:p>
            <a:pPr>
              <a:buFont typeface="Wingdings" pitchFamily="2" charset="2"/>
              <a:buChar char="v"/>
            </a:pPr>
            <a:endParaRPr lang="en-US" sz="2800" dirty="0" smtClean="0">
              <a:solidFill>
                <a:schemeClr val="tx1"/>
              </a:solidFill>
              <a:latin typeface="FrankRuehl" pitchFamily="34" charset="-79"/>
              <a:cs typeface="FrankRuehl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537675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9552" y="1412776"/>
            <a:ext cx="7992888" cy="4752528"/>
          </a:xfrm>
        </p:spPr>
        <p:txBody>
          <a:bodyPr>
            <a:normAutofit/>
          </a:bodyPr>
          <a:lstStyle/>
          <a:p>
            <a:pPr algn="just"/>
            <a:endParaRPr lang="en-US" sz="3200" dirty="0" smtClean="0"/>
          </a:p>
          <a:p>
            <a:pPr algn="just"/>
            <a:r>
              <a:rPr lang="en-US" sz="3200" dirty="0" smtClean="0"/>
              <a:t>    </a:t>
            </a:r>
            <a:r>
              <a:rPr lang="en-US" sz="3200" dirty="0" err="1" smtClean="0">
                <a:latin typeface="Franklin Gothic Book" pitchFamily="34" charset="0"/>
              </a:rPr>
              <a:t>Sokar</a:t>
            </a:r>
            <a:r>
              <a:rPr lang="en-US" sz="3200" dirty="0" smtClean="0">
                <a:latin typeface="Franklin Gothic Book" pitchFamily="34" charset="0"/>
              </a:rPr>
              <a:t> Dash game that will include a candy   in the middle of the screen that provides user to choose  two  or more to dispose of them</a:t>
            </a:r>
            <a:endParaRPr lang="en-US" sz="3200" dirty="0" smtClean="0">
              <a:latin typeface="Franklin Gothic Book" pitchFamily="34" charset="0"/>
            </a:endParaRPr>
          </a:p>
          <a:p>
            <a:endParaRPr lang="en-US" sz="3200" dirty="0" smtClean="0"/>
          </a:p>
          <a:p>
            <a:r>
              <a:rPr lang="en-US" sz="3200" dirty="0" smtClean="0"/>
              <a:t> </a:t>
            </a:r>
          </a:p>
          <a:p>
            <a:endParaRPr lang="en-US" sz="3200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1520" y="260648"/>
            <a:ext cx="8496944" cy="1212081"/>
          </a:xfrm>
        </p:spPr>
        <p:txBody>
          <a:bodyPr/>
          <a:lstStyle/>
          <a:p>
            <a:pPr>
              <a:buNone/>
            </a:pP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FrankRuehl" pitchFamily="34" charset="-79"/>
                <a:cs typeface="FrankRuehl" pitchFamily="34" charset="-79"/>
              </a:rPr>
              <a:t>What is </a:t>
            </a:r>
            <a:r>
              <a:rPr lang="en-US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FrankRuehl" pitchFamily="34" charset="-79"/>
                <a:cs typeface="FrankRuehl" pitchFamily="34" charset="-79"/>
              </a:rPr>
              <a:t>Sokar</a:t>
            </a: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FrankRuehl" pitchFamily="34" charset="-79"/>
                <a:cs typeface="FrankRuehl" pitchFamily="34" charset="-79"/>
              </a:rPr>
              <a:t> Dash game?</a:t>
            </a:r>
            <a:endParaRPr lang="en-US" dirty="0" smtClean="0">
              <a:solidFill>
                <a:schemeClr val="tx1">
                  <a:lumMod val="75000"/>
                  <a:lumOff val="25000"/>
                </a:schemeClr>
              </a:solidFill>
              <a:latin typeface="FrankRuehl" pitchFamily="34" charset="-79"/>
              <a:cs typeface="FrankRuehl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970045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504" y="0"/>
            <a:ext cx="6512511" cy="114300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>
                <a:latin typeface="FrankRuehl" pitchFamily="34" charset="-79"/>
                <a:cs typeface="FrankRuehl" pitchFamily="34" charset="-79"/>
              </a:rPr>
              <a:t>The Goals of our Project</a:t>
            </a:r>
            <a:endParaRPr lang="en-US" dirty="0">
              <a:latin typeface="FrankRuehl" pitchFamily="34" charset="-79"/>
              <a:cs typeface="FrankRuehl" pitchFamily="34" charset="-79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395536" y="1268760"/>
            <a:ext cx="8280920" cy="5112568"/>
          </a:xfrm>
        </p:spPr>
        <p:txBody>
          <a:bodyPr>
            <a:normAutofit/>
          </a:bodyPr>
          <a:lstStyle/>
          <a:p>
            <a:pPr lvl="0"/>
            <a:r>
              <a:rPr lang="en-US" sz="2400" dirty="0" smtClean="0"/>
              <a:t>It allows players to practice or play no matter about internet</a:t>
            </a:r>
            <a:r>
              <a:rPr lang="en-US" sz="2400" dirty="0" smtClean="0"/>
              <a:t>.</a:t>
            </a:r>
          </a:p>
          <a:p>
            <a:pPr lvl="0"/>
            <a:endParaRPr lang="en-US" sz="2400" dirty="0" smtClean="0"/>
          </a:p>
          <a:p>
            <a:pPr lvl="0"/>
            <a:r>
              <a:rPr lang="en-US" sz="2400" dirty="0" smtClean="0"/>
              <a:t>It is suitable if the player have limited time in the </a:t>
            </a:r>
            <a:r>
              <a:rPr lang="en-US" sz="2400" dirty="0" smtClean="0"/>
              <a:t>game.</a:t>
            </a:r>
          </a:p>
          <a:p>
            <a:pPr lvl="0"/>
            <a:endParaRPr lang="en-US" sz="2400" dirty="0" smtClean="0"/>
          </a:p>
          <a:p>
            <a:pPr lvl="0">
              <a:buNone/>
            </a:pPr>
            <a:endParaRPr lang="en-US" sz="2400" dirty="0" smtClean="0"/>
          </a:p>
          <a:p>
            <a:pPr lvl="0"/>
            <a:r>
              <a:rPr lang="en-US" sz="2400" dirty="0" smtClean="0"/>
              <a:t>It is suitable if he can't reach the surprises, user can override it</a:t>
            </a:r>
            <a:r>
              <a:rPr lang="en-US" sz="2400" dirty="0" smtClean="0"/>
              <a:t>.</a:t>
            </a:r>
          </a:p>
          <a:p>
            <a:pPr lvl="0"/>
            <a:endParaRPr lang="en-US" sz="2400" dirty="0" smtClean="0"/>
          </a:p>
          <a:p>
            <a:pPr lvl="0"/>
            <a:r>
              <a:rPr lang="en-US" sz="2400" dirty="0" smtClean="0"/>
              <a:t>For fun</a:t>
            </a:r>
            <a:r>
              <a:rPr lang="en-US" sz="2400" dirty="0" smtClean="0"/>
              <a:t>!</a:t>
            </a:r>
          </a:p>
          <a:p>
            <a:pPr lvl="0"/>
            <a:endParaRPr lang="en-US" sz="2400" dirty="0" smtClean="0"/>
          </a:p>
          <a:p>
            <a:pPr marL="0" indent="0">
              <a:buNone/>
            </a:pPr>
            <a:endParaRPr lang="en-US" sz="3200" dirty="0">
              <a:latin typeface="FrankRuehl" pitchFamily="34" charset="-79"/>
              <a:cs typeface="FrankRuehl" pitchFamily="34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371719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عنوان 3"/>
          <p:cNvSpPr>
            <a:spLocks noGrp="1"/>
          </p:cNvSpPr>
          <p:nvPr>
            <p:ph type="title"/>
          </p:nvPr>
        </p:nvSpPr>
        <p:spPr>
          <a:xfrm>
            <a:off x="755576" y="0"/>
            <a:ext cx="6740229" cy="1239002"/>
          </a:xfrm>
        </p:spPr>
        <p:txBody>
          <a:bodyPr/>
          <a:lstStyle/>
          <a:p>
            <a:pPr>
              <a:buNone/>
            </a:pPr>
            <a:r>
              <a:rPr lang="en-US" sz="4400" dirty="0" smtClean="0">
                <a:latin typeface="FrankRuehl" pitchFamily="34" charset="-79"/>
                <a:cs typeface="FrankRuehl" pitchFamily="34" charset="-79"/>
              </a:rPr>
              <a:t>Components of our game</a:t>
            </a:r>
            <a:endParaRPr lang="ar-SA" sz="4400" dirty="0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idx="1"/>
          </p:nvPr>
        </p:nvSpPr>
        <p:spPr>
          <a:xfrm>
            <a:off x="827584" y="1916832"/>
            <a:ext cx="7165348" cy="4248472"/>
          </a:xfrm>
        </p:spPr>
        <p:txBody>
          <a:bodyPr>
            <a:normAutofit lnSpcReduction="10000"/>
          </a:bodyPr>
          <a:lstStyle/>
          <a:p>
            <a:pPr algn="l">
              <a:buFont typeface="Trebuchet MS" pitchFamily="34" charset="0"/>
              <a:buChar char="*"/>
            </a:pPr>
            <a:r>
              <a:rPr lang="en-US" sz="3200" dirty="0" smtClean="0"/>
              <a:t> Main activity </a:t>
            </a:r>
          </a:p>
          <a:p>
            <a:pPr algn="l">
              <a:buFont typeface="Trebuchet MS" pitchFamily="34" charset="0"/>
              <a:buChar char="*"/>
            </a:pPr>
            <a:endParaRPr lang="en-US" sz="3200" dirty="0" smtClean="0"/>
          </a:p>
          <a:p>
            <a:pPr algn="l">
              <a:buFont typeface="Trebuchet MS" pitchFamily="34" charset="0"/>
              <a:buChar char="*"/>
            </a:pPr>
            <a:r>
              <a:rPr lang="en-US" sz="3200" dirty="0" smtClean="0"/>
              <a:t> Setting Activity</a:t>
            </a:r>
          </a:p>
          <a:p>
            <a:pPr algn="l">
              <a:buFont typeface="Trebuchet MS" pitchFamily="34" charset="0"/>
              <a:buChar char="*"/>
            </a:pPr>
            <a:endParaRPr lang="en-US" sz="3200" dirty="0" smtClean="0"/>
          </a:p>
          <a:p>
            <a:pPr algn="l">
              <a:buFont typeface="Trebuchet MS" pitchFamily="34" charset="0"/>
              <a:buChar char="*"/>
            </a:pPr>
            <a:r>
              <a:rPr lang="en-US" sz="3200" dirty="0" smtClean="0"/>
              <a:t> Levels of game</a:t>
            </a:r>
          </a:p>
          <a:p>
            <a:pPr algn="l">
              <a:buFont typeface="Trebuchet MS" pitchFamily="34" charset="0"/>
              <a:buChar char="*"/>
            </a:pPr>
            <a:endParaRPr lang="en-US" sz="3200" dirty="0" smtClean="0"/>
          </a:p>
          <a:p>
            <a:pPr algn="l">
              <a:buFont typeface="Trebuchet MS" pitchFamily="34" charset="0"/>
              <a:buChar char="*"/>
            </a:pPr>
            <a:r>
              <a:rPr lang="en-US" sz="3200" dirty="0" smtClean="0"/>
              <a:t> The  game activity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63688" y="260648"/>
            <a:ext cx="5876133" cy="878962"/>
          </a:xfrm>
        </p:spPr>
        <p:txBody>
          <a:bodyPr/>
          <a:lstStyle/>
          <a:p>
            <a:pPr algn="ctr">
              <a:buNone/>
            </a:pPr>
            <a:r>
              <a:rPr lang="en-US" sz="4000" dirty="0" smtClean="0"/>
              <a:t>Main activity</a:t>
            </a:r>
            <a:endParaRPr lang="ar-SA" sz="4000" dirty="0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899592" y="1844824"/>
            <a:ext cx="7093340" cy="4680520"/>
          </a:xfrm>
        </p:spPr>
        <p:txBody>
          <a:bodyPr/>
          <a:lstStyle/>
          <a:p>
            <a:pPr algn="l"/>
            <a:r>
              <a:rPr lang="en-US" dirty="0" smtClean="0"/>
              <a:t> </a:t>
            </a:r>
          </a:p>
          <a:p>
            <a:pPr algn="l"/>
            <a:r>
              <a:rPr lang="en-US" dirty="0" smtClean="0"/>
              <a:t> </a:t>
            </a:r>
            <a:r>
              <a:rPr lang="en-US" dirty="0" smtClean="0"/>
              <a:t>       In this activity user can choose play </a:t>
            </a:r>
          </a:p>
          <a:p>
            <a:pPr algn="justLow"/>
            <a:r>
              <a:rPr lang="en-US" dirty="0" smtClean="0"/>
              <a:t> </a:t>
            </a:r>
            <a:r>
              <a:rPr lang="en-US" dirty="0" smtClean="0"/>
              <a:t> to star the game or choose the setting</a:t>
            </a:r>
          </a:p>
          <a:p>
            <a:pPr algn="justLow"/>
            <a:r>
              <a:rPr lang="en-US" dirty="0" smtClean="0"/>
              <a:t>  that provide to control the sound or </a:t>
            </a:r>
          </a:p>
          <a:p>
            <a:pPr algn="justLow"/>
            <a:r>
              <a:rPr lang="en-US" dirty="0" smtClean="0"/>
              <a:t>  vibration or to exit from the game</a:t>
            </a:r>
            <a:endParaRPr lang="ar-SA" dirty="0"/>
          </a:p>
        </p:txBody>
      </p:sp>
      <p:pic>
        <p:nvPicPr>
          <p:cNvPr id="4" name="صورة 3" descr="1475971_604452506258534_2014254699_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940152" y="2348880"/>
            <a:ext cx="2123982" cy="324036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63688" y="548680"/>
            <a:ext cx="5660109" cy="878962"/>
          </a:xfrm>
        </p:spPr>
        <p:txBody>
          <a:bodyPr/>
          <a:lstStyle/>
          <a:p>
            <a:pPr algn="ctr">
              <a:buNone/>
            </a:pPr>
            <a:r>
              <a:rPr lang="en-US" sz="4400" dirty="0" smtClean="0"/>
              <a:t>Setting part</a:t>
            </a:r>
            <a:endParaRPr lang="ar-SA" sz="4400" dirty="0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1259632" y="1628800"/>
            <a:ext cx="6733300" cy="4536504"/>
          </a:xfrm>
        </p:spPr>
        <p:txBody>
          <a:bodyPr/>
          <a:lstStyle/>
          <a:p>
            <a:pPr algn="l"/>
            <a:endParaRPr lang="en-US" dirty="0" smtClean="0"/>
          </a:p>
          <a:p>
            <a:pPr algn="l"/>
            <a:endParaRPr lang="en-US" dirty="0" smtClean="0"/>
          </a:p>
          <a:p>
            <a:pPr algn="l"/>
            <a:r>
              <a:rPr lang="en-US" dirty="0" smtClean="0"/>
              <a:t>   In this activity user can switch the </a:t>
            </a:r>
          </a:p>
          <a:p>
            <a:pPr algn="l"/>
            <a:r>
              <a:rPr lang="en-US" dirty="0" smtClean="0"/>
              <a:t> </a:t>
            </a:r>
            <a:r>
              <a:rPr lang="en-US" dirty="0" smtClean="0"/>
              <a:t>  sound of game and the vibration of </a:t>
            </a:r>
          </a:p>
          <a:p>
            <a:pPr algn="l"/>
            <a:r>
              <a:rPr lang="en-US" dirty="0" smtClean="0"/>
              <a:t> </a:t>
            </a:r>
            <a:r>
              <a:rPr lang="en-US" dirty="0" smtClean="0"/>
              <a:t>   it and the about button use to tell</a:t>
            </a:r>
          </a:p>
          <a:p>
            <a:pPr algn="l"/>
            <a:r>
              <a:rPr lang="en-US" dirty="0" smtClean="0"/>
              <a:t> </a:t>
            </a:r>
            <a:r>
              <a:rPr lang="en-US" dirty="0" smtClean="0"/>
              <a:t>   the user how to play the game.</a:t>
            </a:r>
            <a:endParaRPr lang="ar-SA" dirty="0"/>
          </a:p>
        </p:txBody>
      </p:sp>
      <p:pic>
        <p:nvPicPr>
          <p:cNvPr id="4" name="صورة 3" descr="2.pn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868144" y="1844824"/>
            <a:ext cx="2307335" cy="3377647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691680" y="404664"/>
            <a:ext cx="6020149" cy="1022978"/>
          </a:xfrm>
        </p:spPr>
        <p:txBody>
          <a:bodyPr/>
          <a:lstStyle/>
          <a:p>
            <a:pPr algn="ctr">
              <a:buNone/>
            </a:pPr>
            <a:r>
              <a:rPr lang="en-US" dirty="0" smtClean="0"/>
              <a:t>Sound and animation</a:t>
            </a:r>
            <a:endParaRPr lang="ar-SA" dirty="0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971600" y="1772816"/>
            <a:ext cx="7021332" cy="4320480"/>
          </a:xfrm>
        </p:spPr>
        <p:txBody>
          <a:bodyPr>
            <a:normAutofit/>
          </a:bodyPr>
          <a:lstStyle/>
          <a:p>
            <a:pPr algn="l">
              <a:buFont typeface="Trebuchet MS" pitchFamily="34" charset="0"/>
              <a:buChar char="*"/>
            </a:pPr>
            <a:r>
              <a:rPr lang="en-US" sz="3200" dirty="0" smtClean="0"/>
              <a:t> To add sound:</a:t>
            </a:r>
          </a:p>
          <a:p>
            <a:pPr algn="l"/>
            <a:r>
              <a:rPr lang="en-US" sz="3200" dirty="0" smtClean="0"/>
              <a:t> </a:t>
            </a:r>
            <a:r>
              <a:rPr lang="en-US" sz="2600" dirty="0" smtClean="0"/>
              <a:t>we create custom class for the  sound effect for button click, deleting the candy, </a:t>
            </a:r>
            <a:r>
              <a:rPr lang="en-US" sz="2600" dirty="0" smtClean="0"/>
              <a:t>gain coin, </a:t>
            </a:r>
            <a:r>
              <a:rPr lang="en-US" sz="2600" dirty="0" smtClean="0"/>
              <a:t>evil, and for the surprises .</a:t>
            </a:r>
          </a:p>
          <a:p>
            <a:pPr algn="l"/>
            <a:endParaRPr lang="en-US" sz="2600" dirty="0" smtClean="0"/>
          </a:p>
          <a:p>
            <a:pPr algn="l">
              <a:buFont typeface="Trebuchet MS" pitchFamily="34" charset="0"/>
              <a:buChar char="*"/>
            </a:pPr>
            <a:r>
              <a:rPr lang="en-US" sz="2600" dirty="0" smtClean="0"/>
              <a:t> 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403648" y="764704"/>
            <a:ext cx="6020149" cy="878962"/>
          </a:xfrm>
        </p:spPr>
        <p:txBody>
          <a:bodyPr/>
          <a:lstStyle/>
          <a:p>
            <a:pPr algn="ctr">
              <a:buNone/>
            </a:pPr>
            <a:r>
              <a:rPr lang="en-US" dirty="0" smtClean="0"/>
              <a:t>Sound and animation</a:t>
            </a:r>
            <a:endParaRPr lang="ar-SA" dirty="0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971600" y="1844824"/>
            <a:ext cx="7488832" cy="4536504"/>
          </a:xfrm>
        </p:spPr>
        <p:txBody>
          <a:bodyPr>
            <a:normAutofit/>
          </a:bodyPr>
          <a:lstStyle/>
          <a:p>
            <a:pPr algn="l">
              <a:buFont typeface="Trebuchet MS" pitchFamily="34" charset="0"/>
              <a:buChar char="*"/>
            </a:pPr>
            <a:r>
              <a:rPr lang="en-US" dirty="0" smtClean="0"/>
              <a:t>To </a:t>
            </a:r>
            <a:r>
              <a:rPr lang="en-US" smtClean="0"/>
              <a:t>add </a:t>
            </a:r>
            <a:r>
              <a:rPr lang="en-US" smtClean="0"/>
              <a:t>animation</a:t>
            </a:r>
            <a:endParaRPr lang="en-US" dirty="0" smtClean="0"/>
          </a:p>
          <a:p>
            <a:pPr algn="l"/>
            <a:r>
              <a:rPr lang="en-US" dirty="0" smtClean="0"/>
              <a:t> We create custom class also but</a:t>
            </a:r>
          </a:p>
          <a:p>
            <a:pPr algn="l"/>
            <a:r>
              <a:rPr lang="en-US" dirty="0" smtClean="0"/>
              <a:t> it doesn't work in our project we use method to display group of image</a:t>
            </a:r>
          </a:p>
          <a:p>
            <a:endParaRPr lang="ar-SA" dirty="0"/>
          </a:p>
        </p:txBody>
      </p:sp>
      <p:pic>
        <p:nvPicPr>
          <p:cNvPr id="4" name="صورة 3" descr="spark4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71600" y="3573016"/>
            <a:ext cx="990476" cy="990476"/>
          </a:xfrm>
          <a:prstGeom prst="rect">
            <a:avLst/>
          </a:prstGeom>
        </p:spPr>
      </p:pic>
      <p:pic>
        <p:nvPicPr>
          <p:cNvPr id="5" name="صورة 4" descr="spark5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907704" y="3573016"/>
            <a:ext cx="990476" cy="990476"/>
          </a:xfrm>
          <a:prstGeom prst="rect">
            <a:avLst/>
          </a:prstGeom>
        </p:spPr>
      </p:pic>
      <p:pic>
        <p:nvPicPr>
          <p:cNvPr id="6" name="صورة 5" descr="spark6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771800" y="3501008"/>
            <a:ext cx="990476" cy="990476"/>
          </a:xfrm>
          <a:prstGeom prst="rect">
            <a:avLst/>
          </a:prstGeom>
        </p:spPr>
      </p:pic>
      <p:pic>
        <p:nvPicPr>
          <p:cNvPr id="7" name="صورة 6" descr="spark7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635896" y="3501008"/>
            <a:ext cx="990476" cy="990476"/>
          </a:xfrm>
          <a:prstGeom prst="rect">
            <a:avLst/>
          </a:prstGeom>
        </p:spPr>
      </p:pic>
      <p:pic>
        <p:nvPicPr>
          <p:cNvPr id="8" name="صورة 7" descr="spark8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644008" y="3501008"/>
            <a:ext cx="990476" cy="990476"/>
          </a:xfrm>
          <a:prstGeom prst="rect">
            <a:avLst/>
          </a:prstGeom>
        </p:spPr>
      </p:pic>
      <p:pic>
        <p:nvPicPr>
          <p:cNvPr id="9" name="صورة 8" descr="spark9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403648" y="4365104"/>
            <a:ext cx="990476" cy="990476"/>
          </a:xfrm>
          <a:prstGeom prst="rect">
            <a:avLst/>
          </a:prstGeom>
        </p:spPr>
      </p:pic>
      <p:pic>
        <p:nvPicPr>
          <p:cNvPr id="10" name="صورة 9" descr="spark11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2483768" y="4365104"/>
            <a:ext cx="990476" cy="990476"/>
          </a:xfrm>
          <a:prstGeom prst="rect">
            <a:avLst/>
          </a:prstGeom>
        </p:spPr>
      </p:pic>
      <p:pic>
        <p:nvPicPr>
          <p:cNvPr id="11" name="صورة 10" descr="spark12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3563888" y="4437112"/>
            <a:ext cx="990476" cy="990476"/>
          </a:xfrm>
          <a:prstGeom prst="rect">
            <a:avLst/>
          </a:prstGeom>
        </p:spPr>
      </p:pic>
      <p:pic>
        <p:nvPicPr>
          <p:cNvPr id="12" name="صورة 11" descr="spark13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4644008" y="4437112"/>
            <a:ext cx="990476" cy="990476"/>
          </a:xfrm>
          <a:prstGeom prst="rect">
            <a:avLst/>
          </a:prstGeom>
        </p:spPr>
      </p:pic>
      <p:pic>
        <p:nvPicPr>
          <p:cNvPr id="13" name="صورة 12" descr="spark14.pn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1835696" y="5301208"/>
            <a:ext cx="990476" cy="990476"/>
          </a:xfrm>
          <a:prstGeom prst="rect">
            <a:avLst/>
          </a:prstGeom>
        </p:spPr>
      </p:pic>
      <p:pic>
        <p:nvPicPr>
          <p:cNvPr id="14" name="صورة 13" descr="spark15.png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3059832" y="5373216"/>
            <a:ext cx="990476" cy="990476"/>
          </a:xfrm>
          <a:prstGeom prst="rect">
            <a:avLst/>
          </a:prstGeom>
        </p:spPr>
      </p:pic>
      <p:pic>
        <p:nvPicPr>
          <p:cNvPr id="15" name="صورة 14" descr="spark16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4644008" y="5301208"/>
            <a:ext cx="990476" cy="990476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2483768" y="620688"/>
            <a:ext cx="4796013" cy="1022978"/>
          </a:xfrm>
        </p:spPr>
        <p:txBody>
          <a:bodyPr/>
          <a:lstStyle/>
          <a:p>
            <a:pPr algn="l">
              <a:buNone/>
            </a:pPr>
            <a:r>
              <a:rPr lang="en-US" sz="4800" dirty="0" smtClean="0"/>
              <a:t>Levels of game</a:t>
            </a:r>
            <a:endParaRPr lang="ar-SA" dirty="0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899592" y="1844824"/>
            <a:ext cx="7093340" cy="4536504"/>
          </a:xfrm>
        </p:spPr>
        <p:txBody>
          <a:bodyPr/>
          <a:lstStyle/>
          <a:p>
            <a:pPr algn="l"/>
            <a:r>
              <a:rPr lang="en-US" dirty="0" smtClean="0"/>
              <a:t>     </a:t>
            </a:r>
          </a:p>
          <a:p>
            <a:pPr algn="l"/>
            <a:r>
              <a:rPr lang="en-US" dirty="0" smtClean="0"/>
              <a:t> </a:t>
            </a:r>
            <a:r>
              <a:rPr lang="en-US" dirty="0" smtClean="0"/>
              <a:t>         </a:t>
            </a:r>
          </a:p>
          <a:p>
            <a:pPr algn="l"/>
            <a:r>
              <a:rPr lang="en-US" dirty="0" smtClean="0"/>
              <a:t> </a:t>
            </a:r>
            <a:r>
              <a:rPr lang="en-US" dirty="0" smtClean="0"/>
              <a:t>           Here user can choose the level of </a:t>
            </a:r>
          </a:p>
          <a:p>
            <a:pPr algn="l"/>
            <a:r>
              <a:rPr lang="en-US" dirty="0" smtClean="0"/>
              <a:t> </a:t>
            </a:r>
            <a:r>
              <a:rPr lang="en-US" dirty="0" smtClean="0"/>
              <a:t>    the game he want to play  </a:t>
            </a:r>
            <a:r>
              <a:rPr lang="en-US" dirty="0" smtClean="0"/>
              <a:t>Each </a:t>
            </a:r>
            <a:r>
              <a:rPr lang="en-US" dirty="0" smtClean="0"/>
              <a:t>level</a:t>
            </a:r>
          </a:p>
          <a:p>
            <a:pPr algn="l"/>
            <a:r>
              <a:rPr lang="en-US" dirty="0" smtClean="0"/>
              <a:t> </a:t>
            </a:r>
            <a:r>
              <a:rPr lang="en-US" dirty="0" smtClean="0"/>
              <a:t>    </a:t>
            </a:r>
            <a:r>
              <a:rPr lang="en-US" dirty="0" smtClean="0"/>
              <a:t>differ with another one </a:t>
            </a:r>
            <a:r>
              <a:rPr lang="en-US" dirty="0" smtClean="0"/>
              <a:t> in difficulty </a:t>
            </a:r>
            <a:endParaRPr lang="en-US" dirty="0" smtClean="0"/>
          </a:p>
          <a:p>
            <a:pPr algn="l"/>
            <a:r>
              <a:rPr lang="en-US" dirty="0" smtClean="0"/>
              <a:t>   </a:t>
            </a:r>
            <a:endParaRPr lang="ar-SA" dirty="0"/>
          </a:p>
        </p:txBody>
      </p:sp>
      <p:pic>
        <p:nvPicPr>
          <p:cNvPr id="4" name="صورة 3" descr="1.pn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868144" y="2132856"/>
            <a:ext cx="2513832" cy="3675205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619672" y="260648"/>
            <a:ext cx="6020149" cy="950970"/>
          </a:xfrm>
        </p:spPr>
        <p:txBody>
          <a:bodyPr/>
          <a:lstStyle/>
          <a:p>
            <a:pPr algn="ctr">
              <a:buNone/>
            </a:pPr>
            <a:r>
              <a:rPr lang="en-US" sz="4800" dirty="0" smtClean="0"/>
              <a:t>The  game activity</a:t>
            </a:r>
            <a:endParaRPr lang="ar-SA" dirty="0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1331640" y="1412776"/>
            <a:ext cx="6661292" cy="4824536"/>
          </a:xfrm>
        </p:spPr>
        <p:txBody>
          <a:bodyPr/>
          <a:lstStyle/>
          <a:p>
            <a:pPr algn="l"/>
            <a:endParaRPr lang="en-US" dirty="0" smtClean="0"/>
          </a:p>
          <a:p>
            <a:pPr algn="l"/>
            <a:endParaRPr lang="en-US" dirty="0" smtClean="0"/>
          </a:p>
          <a:p>
            <a:pPr algn="l"/>
            <a:r>
              <a:rPr lang="en-US" dirty="0" smtClean="0"/>
              <a:t>         This is the main part of our </a:t>
            </a:r>
          </a:p>
          <a:p>
            <a:pPr algn="l"/>
            <a:r>
              <a:rPr lang="en-US" dirty="0" smtClean="0"/>
              <a:t> </a:t>
            </a:r>
            <a:r>
              <a:rPr lang="en-US" dirty="0" smtClean="0"/>
              <a:t>   project, user can choose the same</a:t>
            </a:r>
          </a:p>
          <a:p>
            <a:pPr algn="l"/>
            <a:r>
              <a:rPr lang="en-US" dirty="0" smtClean="0"/>
              <a:t>   candy to dash it to gain more score </a:t>
            </a:r>
          </a:p>
          <a:p>
            <a:pPr algn="l"/>
            <a:r>
              <a:rPr lang="en-US" dirty="0" smtClean="0"/>
              <a:t>  and he can gain more score from the </a:t>
            </a:r>
          </a:p>
          <a:p>
            <a:pPr algn="l"/>
            <a:r>
              <a:rPr lang="en-US" dirty="0" smtClean="0"/>
              <a:t> </a:t>
            </a:r>
            <a:r>
              <a:rPr lang="en-US" dirty="0" smtClean="0"/>
              <a:t>  helping, also he can lose score from </a:t>
            </a:r>
          </a:p>
          <a:p>
            <a:pPr algn="l"/>
            <a:r>
              <a:rPr lang="en-US" dirty="0" smtClean="0"/>
              <a:t> </a:t>
            </a:r>
            <a:r>
              <a:rPr lang="en-US" dirty="0" smtClean="0"/>
              <a:t> $</a:t>
            </a:r>
            <a:r>
              <a:rPr lang="en-US" dirty="0" err="1" smtClean="0"/>
              <a:t>arer</a:t>
            </a:r>
            <a:r>
              <a:rPr lang="en-US" dirty="0" smtClean="0"/>
              <a:t>.</a:t>
            </a:r>
            <a:endParaRPr lang="ar-SA" dirty="0"/>
          </a:p>
        </p:txBody>
      </p:sp>
      <p:pic>
        <p:nvPicPr>
          <p:cNvPr id="4" name="عنصر نائب للمحتوى 3" descr="جد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940152" y="1772816"/>
            <a:ext cx="2222326" cy="3950802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475656" y="260648"/>
            <a:ext cx="5948141" cy="950970"/>
          </a:xfrm>
        </p:spPr>
        <p:txBody>
          <a:bodyPr/>
          <a:lstStyle/>
          <a:p>
            <a:pPr algn="ctr">
              <a:buNone/>
            </a:pPr>
            <a:r>
              <a:rPr lang="en-US" dirty="0" smtClean="0"/>
              <a:t>Score Activity</a:t>
            </a:r>
            <a:endParaRPr lang="ar-SA" dirty="0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1331640" y="1484784"/>
            <a:ext cx="6402542" cy="4104456"/>
          </a:xfrm>
        </p:spPr>
        <p:txBody>
          <a:bodyPr/>
          <a:lstStyle/>
          <a:p>
            <a:pPr algn="l"/>
            <a:endParaRPr lang="en-US" dirty="0" smtClean="0"/>
          </a:p>
          <a:p>
            <a:pPr algn="l"/>
            <a:r>
              <a:rPr lang="en-US" dirty="0" smtClean="0"/>
              <a:t>    In this part of the game we display </a:t>
            </a:r>
          </a:p>
          <a:p>
            <a:pPr algn="l"/>
            <a:r>
              <a:rPr lang="en-US" dirty="0" smtClean="0"/>
              <a:t>  what the player gain from money and</a:t>
            </a:r>
          </a:p>
          <a:p>
            <a:pPr algn="l"/>
            <a:r>
              <a:rPr lang="en-US" dirty="0" smtClean="0"/>
              <a:t> helping and wall</a:t>
            </a:r>
            <a:endParaRPr lang="ar-SA" dirty="0"/>
          </a:p>
        </p:txBody>
      </p:sp>
      <p:pic>
        <p:nvPicPr>
          <p:cNvPr id="4" name="صورة 3" descr="an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156176" y="1628800"/>
            <a:ext cx="2342638" cy="3945221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835696" y="260648"/>
            <a:ext cx="5732117" cy="950970"/>
          </a:xfrm>
        </p:spPr>
        <p:txBody>
          <a:bodyPr/>
          <a:lstStyle/>
          <a:p>
            <a:pPr algn="ctr">
              <a:buNone/>
            </a:pPr>
            <a:r>
              <a:rPr lang="en-US" sz="4400" dirty="0" smtClean="0"/>
              <a:t>Maze part</a:t>
            </a:r>
            <a:endParaRPr lang="ar-SA" sz="4400" dirty="0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0" y="1412776"/>
            <a:ext cx="8316416" cy="5112568"/>
          </a:xfrm>
        </p:spPr>
        <p:txBody>
          <a:bodyPr/>
          <a:lstStyle/>
          <a:p>
            <a:pPr algn="l"/>
            <a:endParaRPr lang="en-US" dirty="0" smtClean="0"/>
          </a:p>
          <a:p>
            <a:pPr algn="l"/>
            <a:endParaRPr lang="en-US" dirty="0" smtClean="0"/>
          </a:p>
          <a:p>
            <a:pPr algn="l"/>
            <a:r>
              <a:rPr lang="en-US" dirty="0" smtClean="0"/>
              <a:t>      this part is new game we implemented </a:t>
            </a:r>
          </a:p>
          <a:p>
            <a:pPr algn="justLow"/>
            <a:r>
              <a:rPr lang="en-US" dirty="0" smtClean="0"/>
              <a:t> </a:t>
            </a:r>
            <a:r>
              <a:rPr lang="en-US" dirty="0" smtClean="0"/>
              <a:t>  but we can’t continue it to the end so we </a:t>
            </a:r>
          </a:p>
          <a:p>
            <a:pPr algn="justLow"/>
            <a:r>
              <a:rPr lang="en-US" dirty="0" smtClean="0"/>
              <a:t>   add it as apart of  our main game which</a:t>
            </a:r>
          </a:p>
          <a:p>
            <a:pPr algn="justLow"/>
            <a:r>
              <a:rPr lang="en-US" dirty="0" smtClean="0"/>
              <a:t> </a:t>
            </a:r>
            <a:r>
              <a:rPr lang="en-US" dirty="0" smtClean="0"/>
              <a:t>  is </a:t>
            </a:r>
            <a:r>
              <a:rPr lang="en-US" dirty="0" err="1" smtClean="0"/>
              <a:t>sokar</a:t>
            </a:r>
            <a:r>
              <a:rPr lang="en-US" dirty="0" smtClean="0"/>
              <a:t> dash to help user to gain more</a:t>
            </a:r>
          </a:p>
          <a:p>
            <a:pPr algn="justLow"/>
            <a:r>
              <a:rPr lang="en-US" dirty="0" smtClean="0"/>
              <a:t>   score through playing, we add three level of</a:t>
            </a:r>
          </a:p>
          <a:p>
            <a:pPr algn="justLow"/>
            <a:r>
              <a:rPr lang="en-US" dirty="0" smtClean="0"/>
              <a:t>  maze one for easy ,normal, and one for hard</a:t>
            </a:r>
          </a:p>
          <a:p>
            <a:pPr algn="justLow"/>
            <a:r>
              <a:rPr lang="en-US" dirty="0" smtClean="0"/>
              <a:t> </a:t>
            </a:r>
            <a:r>
              <a:rPr lang="en-US" dirty="0" smtClean="0"/>
              <a:t> level.</a:t>
            </a:r>
            <a:endParaRPr lang="ar-SA" dirty="0"/>
          </a:p>
        </p:txBody>
      </p:sp>
      <p:pic>
        <p:nvPicPr>
          <p:cNvPr id="5" name="صورة 4" descr="an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652120" y="1700808"/>
            <a:ext cx="2915057" cy="3486637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835696" y="260648"/>
            <a:ext cx="5948141" cy="806954"/>
          </a:xfrm>
        </p:spPr>
        <p:txBody>
          <a:bodyPr/>
          <a:lstStyle/>
          <a:p>
            <a:pPr algn="ctr">
              <a:buNone/>
            </a:pPr>
            <a:r>
              <a:rPr lang="en-US" dirty="0" smtClean="0"/>
              <a:t>Maze part cont…</a:t>
            </a:r>
            <a:endParaRPr lang="ar-SA" dirty="0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1403648" y="5589240"/>
            <a:ext cx="7416824" cy="835460"/>
          </a:xfrm>
        </p:spPr>
        <p:txBody>
          <a:bodyPr/>
          <a:lstStyle/>
          <a:p>
            <a:pPr algn="l"/>
            <a:r>
              <a:rPr lang="en-US" dirty="0" smtClean="0"/>
              <a:t>    for normal                                         for hard</a:t>
            </a:r>
            <a:endParaRPr lang="ar-SA" dirty="0"/>
          </a:p>
        </p:txBody>
      </p:sp>
      <p:pic>
        <p:nvPicPr>
          <p:cNvPr id="4" name="صورة 3" descr="an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004048" y="1628800"/>
            <a:ext cx="3175908" cy="3695939"/>
          </a:xfrm>
          <a:prstGeom prst="rect">
            <a:avLst/>
          </a:prstGeom>
        </p:spPr>
      </p:pic>
      <p:pic>
        <p:nvPicPr>
          <p:cNvPr id="5" name="صورة 4" descr="an.png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259632" y="1556792"/>
            <a:ext cx="2905251" cy="3772148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475656" y="476672"/>
            <a:ext cx="5948141" cy="806954"/>
          </a:xfrm>
        </p:spPr>
        <p:txBody>
          <a:bodyPr/>
          <a:lstStyle/>
          <a:p>
            <a:pPr algn="ctr">
              <a:buNone/>
            </a:pPr>
            <a:r>
              <a:rPr lang="en-US" dirty="0" smtClean="0"/>
              <a:t>Symbol we use</a:t>
            </a:r>
            <a:endParaRPr lang="ar-SA" dirty="0"/>
          </a:p>
        </p:txBody>
      </p:sp>
      <p:pic>
        <p:nvPicPr>
          <p:cNvPr id="4" name="عنصر نائب للمحتوى 3" descr="evv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62000" y="1371600"/>
            <a:ext cx="1143000" cy="12954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5" name="صورة 4" descr="ev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724400" y="5029200"/>
            <a:ext cx="1143000" cy="117157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6" name="صورة 5" descr="coin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828800" y="2514600"/>
            <a:ext cx="1143000" cy="12192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7" name="صورة 6" descr="coin2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971800" y="4038600"/>
            <a:ext cx="1143000" cy="124777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8" name="صورة 7" descr="coin1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429000" y="1371600"/>
            <a:ext cx="962025" cy="10668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9" name="صورة 8" descr="coin3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685800" y="3733800"/>
            <a:ext cx="1371600" cy="12192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0" name="صورة 9" descr="oooo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4724400" y="2590800"/>
            <a:ext cx="1295400" cy="123825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1" name="صورة 10" descr="oo.jp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6781800" y="1981200"/>
            <a:ext cx="1219200" cy="107632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2" name="صورة 11" descr="ooo.jp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7162800" y="4572000"/>
            <a:ext cx="1371600" cy="116205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547664" y="404664"/>
            <a:ext cx="5804125" cy="1022978"/>
          </a:xfrm>
        </p:spPr>
        <p:txBody>
          <a:bodyPr/>
          <a:lstStyle/>
          <a:p>
            <a:pPr algn="ctr">
              <a:buNone/>
            </a:pPr>
            <a:r>
              <a:rPr lang="en-US" dirty="0" smtClean="0"/>
              <a:t>Problem we face</a:t>
            </a:r>
            <a:endParaRPr lang="ar-SA" dirty="0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827584" y="1700808"/>
            <a:ext cx="7165348" cy="4536504"/>
          </a:xfrm>
        </p:spPr>
        <p:txBody>
          <a:bodyPr/>
          <a:lstStyle/>
          <a:p>
            <a:pPr lvl="0" algn="l">
              <a:buFont typeface="Trebuchet MS" pitchFamily="34" charset="0"/>
              <a:buChar char="*"/>
            </a:pPr>
            <a:r>
              <a:rPr lang="en-US" dirty="0" smtClean="0"/>
              <a:t>We </a:t>
            </a:r>
            <a:r>
              <a:rPr lang="en-US" dirty="0" smtClean="0"/>
              <a:t>don’t know any idea about how we begin to program this game project . </a:t>
            </a:r>
            <a:endParaRPr lang="en-US" dirty="0" smtClean="0"/>
          </a:p>
          <a:p>
            <a:pPr lvl="0" algn="l">
              <a:buFont typeface="Trebuchet MS" pitchFamily="34" charset="0"/>
              <a:buChar char="*"/>
            </a:pPr>
            <a:endParaRPr lang="en-US" dirty="0" smtClean="0"/>
          </a:p>
          <a:p>
            <a:pPr lvl="0" algn="l">
              <a:buFont typeface="Trebuchet MS" pitchFamily="34" charset="0"/>
              <a:buChar char="*"/>
            </a:pPr>
            <a:r>
              <a:rPr lang="en-US" dirty="0" smtClean="0"/>
              <a:t>we don’t know the programming language which will be  used </a:t>
            </a:r>
            <a:r>
              <a:rPr lang="en-US" dirty="0" smtClean="0"/>
              <a:t>.</a:t>
            </a:r>
          </a:p>
          <a:p>
            <a:pPr lvl="0" algn="l">
              <a:buFont typeface="Trebuchet MS" pitchFamily="34" charset="0"/>
              <a:buChar char="*"/>
            </a:pPr>
            <a:endParaRPr lang="en-US" dirty="0" smtClean="0"/>
          </a:p>
          <a:p>
            <a:pPr lvl="0" algn="l">
              <a:buFont typeface="Trebuchet MS" pitchFamily="34" charset="0"/>
              <a:buChar char="*"/>
            </a:pPr>
            <a:r>
              <a:rPr lang="en-US" dirty="0" smtClean="0"/>
              <a:t>we face problem to learn android  in one month from beginning the semester , it was no enough time to be professional in android.</a:t>
            </a:r>
            <a:endParaRPr lang="ar-SA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63688" y="404664"/>
            <a:ext cx="5948141" cy="1022978"/>
          </a:xfrm>
        </p:spPr>
        <p:txBody>
          <a:bodyPr/>
          <a:lstStyle/>
          <a:p>
            <a:pPr algn="ctr">
              <a:buNone/>
            </a:pPr>
            <a:r>
              <a:rPr lang="en-US" dirty="0" smtClean="0"/>
              <a:t>The main problem</a:t>
            </a:r>
            <a:endParaRPr lang="ar-SA" dirty="0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1043608" y="1628800"/>
            <a:ext cx="6949324" cy="4536504"/>
          </a:xfrm>
        </p:spPr>
        <p:txBody>
          <a:bodyPr>
            <a:normAutofit/>
          </a:bodyPr>
          <a:lstStyle/>
          <a:p>
            <a:pPr algn="ctr"/>
            <a:endParaRPr lang="en-US" sz="4400" dirty="0" smtClean="0"/>
          </a:p>
          <a:p>
            <a:pPr algn="ctr"/>
            <a:r>
              <a:rPr lang="en-US" sz="4400" dirty="0" smtClean="0"/>
              <a:t>How </a:t>
            </a:r>
            <a:r>
              <a:rPr lang="en-US" sz="4400" dirty="0" smtClean="0"/>
              <a:t>to move item and how to compare it.</a:t>
            </a:r>
          </a:p>
          <a:p>
            <a:pPr algn="ctr"/>
            <a:endParaRPr lang="ar-SA" sz="4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547664" y="404664"/>
            <a:ext cx="5876133" cy="878962"/>
          </a:xfrm>
        </p:spPr>
        <p:txBody>
          <a:bodyPr/>
          <a:lstStyle/>
          <a:p>
            <a:pPr algn="ctr">
              <a:buNone/>
            </a:pPr>
            <a:r>
              <a:rPr lang="en-US" dirty="0" smtClean="0"/>
              <a:t>How do we solve it</a:t>
            </a:r>
            <a:endParaRPr lang="ar-SA" dirty="0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2022438" y="1700808"/>
            <a:ext cx="5970494" cy="4752528"/>
          </a:xfrm>
        </p:spPr>
        <p:txBody>
          <a:bodyPr>
            <a:normAutofit/>
          </a:bodyPr>
          <a:lstStyle/>
          <a:p>
            <a:pPr marL="342900" indent="-342900" algn="l">
              <a:buFont typeface="Trebuchet MS" pitchFamily="34" charset="0"/>
              <a:buChar char="*"/>
            </a:pPr>
            <a:endParaRPr lang="en-US" dirty="0" smtClean="0"/>
          </a:p>
          <a:p>
            <a:pPr marL="800100" lvl="1" indent="-342900">
              <a:buFont typeface="Trebuchet MS" pitchFamily="34" charset="0"/>
              <a:buChar char="*"/>
            </a:pP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To </a:t>
            </a: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move item :</a:t>
            </a:r>
          </a:p>
          <a:p>
            <a:pPr marL="342900" indent="-342900" algn="l"/>
            <a:r>
              <a:rPr lang="en-US" dirty="0" smtClean="0"/>
              <a:t>  We </a:t>
            </a:r>
            <a:r>
              <a:rPr lang="en-US" dirty="0" smtClean="0"/>
              <a:t>define  </a:t>
            </a:r>
            <a:r>
              <a:rPr lang="en-US" dirty="0" err="1" smtClean="0"/>
              <a:t>drawable</a:t>
            </a:r>
            <a:r>
              <a:rPr lang="en-US" dirty="0" smtClean="0"/>
              <a:t> image in array , and shuffle it from time to time to change  item position.</a:t>
            </a:r>
          </a:p>
          <a:p>
            <a:pPr marL="342900" indent="-342900" algn="l">
              <a:buFont typeface="Trebuchet MS" pitchFamily="34" charset="0"/>
              <a:buChar char="*"/>
            </a:pPr>
            <a:endParaRPr lang="en-US" dirty="0" smtClean="0"/>
          </a:p>
          <a:p>
            <a:pPr marL="800100" lvl="1" indent="-342900">
              <a:buFont typeface="Trebuchet MS" pitchFamily="34" charset="0"/>
              <a:buChar char="*"/>
            </a:pP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To </a:t>
            </a: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compare synonym item:</a:t>
            </a:r>
          </a:p>
          <a:p>
            <a:pPr marL="342900" indent="-342900" algn="l"/>
            <a:r>
              <a:rPr lang="en-US" dirty="0" smtClean="0"/>
              <a:t>  if </a:t>
            </a:r>
            <a:r>
              <a:rPr lang="en-US" dirty="0" smtClean="0"/>
              <a:t>statement to compare value item ,this value retrieves from array</a:t>
            </a:r>
            <a:endParaRPr lang="ar-SA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25570"/>
            <a:ext cx="9144000" cy="68324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0612887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177" y="30772"/>
            <a:ext cx="9141823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2267964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lipstream">
  <a:themeElements>
    <a:clrScheme name="Slipstream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Slipstream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lipstream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2220</TotalTime>
  <Words>592</Words>
  <Application>Microsoft Office PowerPoint</Application>
  <PresentationFormat>عرض على الشاشة (3:4)‏</PresentationFormat>
  <Paragraphs>116</Paragraphs>
  <Slides>21</Slides>
  <Notes>1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21</vt:i4>
      </vt:variant>
    </vt:vector>
  </HeadingPairs>
  <TitlesOfParts>
    <vt:vector size="22" baseType="lpstr">
      <vt:lpstr>Slipstream</vt:lpstr>
      <vt:lpstr>An Najah National University    </vt:lpstr>
      <vt:lpstr>Sokar Dash</vt:lpstr>
      <vt:lpstr>Outline.</vt:lpstr>
      <vt:lpstr>What is Sokar Dash game?</vt:lpstr>
      <vt:lpstr>The Goals of our Project</vt:lpstr>
      <vt:lpstr>Components of our game</vt:lpstr>
      <vt:lpstr>Main activity</vt:lpstr>
      <vt:lpstr>Setting part</vt:lpstr>
      <vt:lpstr>Sound and animation</vt:lpstr>
      <vt:lpstr>Sound and animation</vt:lpstr>
      <vt:lpstr>Levels of game</vt:lpstr>
      <vt:lpstr>The  game activity</vt:lpstr>
      <vt:lpstr>Score Activity</vt:lpstr>
      <vt:lpstr>Maze part</vt:lpstr>
      <vt:lpstr>Maze part cont…</vt:lpstr>
      <vt:lpstr>Symbol we use</vt:lpstr>
      <vt:lpstr>Problem we face</vt:lpstr>
      <vt:lpstr>The main problem</vt:lpstr>
      <vt:lpstr>How do we solve it</vt:lpstr>
      <vt:lpstr>الشريحة 20</vt:lpstr>
      <vt:lpstr>الشريحة 21</vt:lpstr>
    </vt:vector>
  </TitlesOfParts>
  <Company>shadi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</dc:title>
  <dc:creator>shadi</dc:creator>
  <cp:lastModifiedBy>mtx</cp:lastModifiedBy>
  <cp:revision>82</cp:revision>
  <dcterms:created xsi:type="dcterms:W3CDTF">2012-01-03T07:58:47Z</dcterms:created>
  <dcterms:modified xsi:type="dcterms:W3CDTF">2013-12-08T23:06:29Z</dcterms:modified>
</cp:coreProperties>
</file>