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3">
  <p:sldMasterIdLst>
    <p:sldMasterId id="2147483678" r:id="rId1"/>
  </p:sldMasterIdLst>
  <p:notesMasterIdLst>
    <p:notesMasterId r:id="rId29"/>
  </p:notesMasterIdLst>
  <p:sldIdLst>
    <p:sldId id="256" r:id="rId2"/>
    <p:sldId id="265" r:id="rId3"/>
    <p:sldId id="257" r:id="rId4"/>
    <p:sldId id="261" r:id="rId5"/>
    <p:sldId id="262" r:id="rId6"/>
    <p:sldId id="263" r:id="rId7"/>
    <p:sldId id="300" r:id="rId8"/>
    <p:sldId id="259" r:id="rId9"/>
    <p:sldId id="303" r:id="rId10"/>
    <p:sldId id="304" r:id="rId11"/>
    <p:sldId id="305" r:id="rId12"/>
    <p:sldId id="258" r:id="rId13"/>
    <p:sldId id="260" r:id="rId14"/>
    <p:sldId id="306" r:id="rId15"/>
    <p:sldId id="307" r:id="rId16"/>
    <p:sldId id="308" r:id="rId17"/>
    <p:sldId id="275" r:id="rId18"/>
    <p:sldId id="267" r:id="rId19"/>
    <p:sldId id="277" r:id="rId20"/>
    <p:sldId id="278" r:id="rId21"/>
    <p:sldId id="270" r:id="rId22"/>
    <p:sldId id="309" r:id="rId23"/>
    <p:sldId id="280" r:id="rId24"/>
    <p:sldId id="264" r:id="rId25"/>
    <p:sldId id="279" r:id="rId26"/>
    <p:sldId id="310" r:id="rId27"/>
    <p:sldId id="281" r:id="rId28"/>
  </p:sldIdLst>
  <p:sldSz cx="9144000" cy="5143500" type="screen16x9"/>
  <p:notesSz cx="6858000" cy="9144000"/>
  <p:embeddedFontLst>
    <p:embeddedFont>
      <p:font typeface="Microsoft Sans Serif" panose="020B0604020202020204" pitchFamily="34" charset="0"/>
      <p:regular r:id="rId30"/>
    </p:embeddedFont>
    <p:embeddedFont>
      <p:font typeface="DM Sans" panose="020B0604020202020204" charset="0"/>
      <p:regular r:id="rId31"/>
      <p:bold r:id="rId32"/>
      <p:italic r:id="rId33"/>
      <p:boldItalic r:id="rId34"/>
    </p:embeddedFont>
    <p:embeddedFont>
      <p:font typeface="Fira Sans Extra Condensed Medium" panose="020B0604020202020204" charset="0"/>
      <p:regular r:id="rId35"/>
      <p:bold r:id="rId36"/>
      <p:italic r:id="rId37"/>
      <p:boldItalic r:id="rId38"/>
    </p:embeddedFont>
    <p:embeddedFont>
      <p:font typeface="Raleway ExtraBold" panose="020B0604020202020204" charset="0"/>
      <p:bold r:id="rId39"/>
      <p:boldItalic r:id="rId40"/>
    </p:embeddedFont>
    <p:embeddedFont>
      <p:font typeface="Raleway Medium" panose="020B0604020202020204" charset="0"/>
      <p:regular r:id="rId41"/>
      <p:bold r:id="rId42"/>
      <p:italic r:id="rId43"/>
      <p:boldItalic r:id="rId44"/>
    </p:embeddedFont>
    <p:embeddedFont>
      <p:font typeface="Barlow Semi Condensed Medium" panose="020B0604020202020204" charset="0"/>
      <p:regular r:id="rId45"/>
      <p:bold r:id="rId46"/>
      <p:italic r:id="rId47"/>
      <p:boldItalic r:id="rId48"/>
    </p:embeddedFont>
    <p:embeddedFont>
      <p:font typeface="Barlow Semi Condensed SemiBold" panose="020B060402020202020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2" clrIdx="0">
    <p:extLst>
      <p:ext uri="{19B8F6BF-5375-455C-9EA6-DF929625EA0E}">
        <p15:presenceInfo xmlns:p15="http://schemas.microsoft.com/office/powerpoint/2012/main" userId="de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07AB952-8B99-404B-AD55-D76A044598AE}">
  <a:tblStyle styleId="{507AB952-8B99-404B-AD55-D76A044598AE}"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66C52F0-447D-4864-8019-70CEADA83777}"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81" autoAdjust="0"/>
  </p:normalViewPr>
  <p:slideViewPr>
    <p:cSldViewPr snapToGrid="0">
      <p:cViewPr varScale="1">
        <p:scale>
          <a:sx n="107" d="100"/>
          <a:sy n="107" d="100"/>
        </p:scale>
        <p:origin x="150"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0.fntdata"/><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font" Target="fonts/font18.fntdata"/><Relationship Id="rId50" Type="http://schemas.openxmlformats.org/officeDocument/2006/relationships/font" Target="fonts/font21.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notesMaster" Target="notesMasters/notes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font" Target="fonts/font16.fntdata"/><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font" Target="fonts/font19.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font" Target="fonts/font17.fntdata"/><Relationship Id="rId20" Type="http://schemas.openxmlformats.org/officeDocument/2006/relationships/slide" Target="slides/slide19.xml"/><Relationship Id="rId41" Type="http://schemas.openxmlformats.org/officeDocument/2006/relationships/font" Target="fonts/font12.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49" Type="http://schemas.openxmlformats.org/officeDocument/2006/relationships/font" Target="fonts/font20.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font" Target="fonts/font2.fntdata"/><Relationship Id="rId44" Type="http://schemas.openxmlformats.org/officeDocument/2006/relationships/font" Target="fonts/font15.fntdata"/><Relationship Id="rId52" Type="http://schemas.openxmlformats.org/officeDocument/2006/relationships/font" Target="fonts/font2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9794974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6de2716027_0_19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6de2716027_0_19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92901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3"/>
        <p:cNvGrpSpPr/>
        <p:nvPr/>
      </p:nvGrpSpPr>
      <p:grpSpPr>
        <a:xfrm>
          <a:off x="0" y="0"/>
          <a:ext cx="0" cy="0"/>
          <a:chOff x="0" y="0"/>
          <a:chExt cx="0" cy="0"/>
        </a:xfrm>
      </p:grpSpPr>
      <p:sp>
        <p:nvSpPr>
          <p:cNvPr id="1524" name="Google Shape;1524;g70cc6ec884_0_20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5" name="Google Shape;1525;g70cc6ec884_0_20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5460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75518714f1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75518714f1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2082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3"/>
        <p:cNvGrpSpPr/>
        <p:nvPr/>
      </p:nvGrpSpPr>
      <p:grpSpPr>
        <a:xfrm>
          <a:off x="0" y="0"/>
          <a:ext cx="0" cy="0"/>
          <a:chOff x="0" y="0"/>
          <a:chExt cx="0" cy="0"/>
        </a:xfrm>
      </p:grpSpPr>
      <p:sp>
        <p:nvSpPr>
          <p:cNvPr id="1794" name="Google Shape;1794;g75518714f1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5" name="Google Shape;1795;g75518714f1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5413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8"/>
        <p:cNvGrpSpPr/>
        <p:nvPr/>
      </p:nvGrpSpPr>
      <p:grpSpPr>
        <a:xfrm>
          <a:off x="0" y="0"/>
          <a:ext cx="0" cy="0"/>
          <a:chOff x="0" y="0"/>
          <a:chExt cx="0" cy="0"/>
        </a:xfrm>
      </p:grpSpPr>
      <p:sp>
        <p:nvSpPr>
          <p:cNvPr id="1829" name="Google Shape;1829;g75518714f1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0" name="Google Shape;1830;g75518714f1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63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4"/>
        <p:cNvGrpSpPr/>
        <p:nvPr/>
      </p:nvGrpSpPr>
      <p:grpSpPr>
        <a:xfrm>
          <a:off x="0" y="0"/>
          <a:ext cx="0" cy="0"/>
          <a:chOff x="0" y="0"/>
          <a:chExt cx="0" cy="0"/>
        </a:xfrm>
      </p:grpSpPr>
      <p:sp>
        <p:nvSpPr>
          <p:cNvPr id="1155" name="Google Shape;1155;g70cc6ec884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6" name="Google Shape;1156;g70cc6ec884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43507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4"/>
        <p:cNvGrpSpPr/>
        <p:nvPr/>
      </p:nvGrpSpPr>
      <p:grpSpPr>
        <a:xfrm>
          <a:off x="0" y="0"/>
          <a:ext cx="0" cy="0"/>
          <a:chOff x="0" y="0"/>
          <a:chExt cx="0" cy="0"/>
        </a:xfrm>
      </p:grpSpPr>
      <p:sp>
        <p:nvSpPr>
          <p:cNvPr id="1155" name="Google Shape;1155;g70cc6ec884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6" name="Google Shape;1156;g70cc6ec884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004169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4"/>
        <p:cNvGrpSpPr/>
        <p:nvPr/>
      </p:nvGrpSpPr>
      <p:grpSpPr>
        <a:xfrm>
          <a:off x="0" y="0"/>
          <a:ext cx="0" cy="0"/>
          <a:chOff x="0" y="0"/>
          <a:chExt cx="0" cy="0"/>
        </a:xfrm>
      </p:grpSpPr>
      <p:sp>
        <p:nvSpPr>
          <p:cNvPr id="2005" name="Google Shape;2005;g70cc6ec884_0_21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6" name="Google Shape;2006;g70cc6ec884_0_21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68128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g70cc6ec88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3" name="Google Shape;803;g70cc6ec88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52307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4"/>
        <p:cNvGrpSpPr/>
        <p:nvPr/>
      </p:nvGrpSpPr>
      <p:grpSpPr>
        <a:xfrm>
          <a:off x="0" y="0"/>
          <a:ext cx="0" cy="0"/>
          <a:chOff x="0" y="0"/>
          <a:chExt cx="0" cy="0"/>
        </a:xfrm>
      </p:grpSpPr>
      <p:sp>
        <p:nvSpPr>
          <p:cNvPr id="1985" name="Google Shape;1985;g70cc6ec884_0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6" name="Google Shape;1986;g70cc6ec884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3043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39720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g70cc6ec884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4" name="Google Shape;844;g70cc6ec884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32486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4"/>
        <p:cNvGrpSpPr/>
        <p:nvPr/>
      </p:nvGrpSpPr>
      <p:grpSpPr>
        <a:xfrm>
          <a:off x="0" y="0"/>
          <a:ext cx="0" cy="0"/>
          <a:chOff x="0" y="0"/>
          <a:chExt cx="0" cy="0"/>
        </a:xfrm>
      </p:grpSpPr>
      <p:sp>
        <p:nvSpPr>
          <p:cNvPr id="2035" name="Google Shape;2035;g70cc6ec884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6" name="Google Shape;2036;g70cc6ec884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7514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75518714f1_0_2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75518714f1_0_2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4517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70cc6ec884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70cc6ec884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6014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g70cc6ec884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7" name="Google Shape;717;g70cc6ec884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41295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70cc6ec884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5" name="Google Shape;725;g70cc6ec884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4438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70cc6ec88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70cc6ec88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5507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70cc6ec88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70cc6ec88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6209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70cc6ec884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4" name="Google Shape;514;g70cc6ec884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92933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flipH="1">
            <a:off x="4552675" y="884050"/>
            <a:ext cx="3791400" cy="2597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9600"/>
              <a:buNone/>
              <a:defRPr sz="6000">
                <a:solidFill>
                  <a:schemeClr val="accent4"/>
                </a:solidFill>
              </a:defRPr>
            </a:lvl1pPr>
            <a:lvl2pPr lvl="1" algn="r" rtl="0">
              <a:spcBef>
                <a:spcPts val="0"/>
              </a:spcBef>
              <a:spcAft>
                <a:spcPts val="0"/>
              </a:spcAft>
              <a:buSzPts val="12000"/>
              <a:buNone/>
              <a:defRPr sz="12000"/>
            </a:lvl2pPr>
            <a:lvl3pPr lvl="2" algn="r" rtl="0">
              <a:spcBef>
                <a:spcPts val="0"/>
              </a:spcBef>
              <a:spcAft>
                <a:spcPts val="0"/>
              </a:spcAft>
              <a:buSzPts val="12000"/>
              <a:buNone/>
              <a:defRPr sz="12000"/>
            </a:lvl3pPr>
            <a:lvl4pPr lvl="3" algn="r" rtl="0">
              <a:spcBef>
                <a:spcPts val="0"/>
              </a:spcBef>
              <a:spcAft>
                <a:spcPts val="0"/>
              </a:spcAft>
              <a:buSzPts val="12000"/>
              <a:buNone/>
              <a:defRPr sz="12000"/>
            </a:lvl4pPr>
            <a:lvl5pPr lvl="4" algn="r" rtl="0">
              <a:spcBef>
                <a:spcPts val="0"/>
              </a:spcBef>
              <a:spcAft>
                <a:spcPts val="0"/>
              </a:spcAft>
              <a:buSzPts val="12000"/>
              <a:buNone/>
              <a:defRPr sz="12000"/>
            </a:lvl5pPr>
            <a:lvl6pPr lvl="5" algn="r" rtl="0">
              <a:spcBef>
                <a:spcPts val="0"/>
              </a:spcBef>
              <a:spcAft>
                <a:spcPts val="0"/>
              </a:spcAft>
              <a:buSzPts val="12000"/>
              <a:buNone/>
              <a:defRPr sz="12000"/>
            </a:lvl6pPr>
            <a:lvl7pPr lvl="6" algn="r" rtl="0">
              <a:spcBef>
                <a:spcPts val="0"/>
              </a:spcBef>
              <a:spcAft>
                <a:spcPts val="0"/>
              </a:spcAft>
              <a:buSzPts val="12000"/>
              <a:buNone/>
              <a:defRPr sz="12000"/>
            </a:lvl7pPr>
            <a:lvl8pPr lvl="7" algn="r" rtl="0">
              <a:spcBef>
                <a:spcPts val="0"/>
              </a:spcBef>
              <a:spcAft>
                <a:spcPts val="0"/>
              </a:spcAft>
              <a:buSzPts val="12000"/>
              <a:buNone/>
              <a:defRPr sz="12000"/>
            </a:lvl8pPr>
            <a:lvl9pPr lvl="8" algn="r" rtl="0">
              <a:spcBef>
                <a:spcPts val="0"/>
              </a:spcBef>
              <a:spcAft>
                <a:spcPts val="0"/>
              </a:spcAft>
              <a:buSzPts val="12000"/>
              <a:buNone/>
              <a:defRPr sz="12000"/>
            </a:lvl9pPr>
          </a:lstStyle>
          <a:p>
            <a:endParaRPr/>
          </a:p>
        </p:txBody>
      </p:sp>
      <p:sp>
        <p:nvSpPr>
          <p:cNvPr id="10" name="Google Shape;10;p2"/>
          <p:cNvSpPr txBox="1">
            <a:spLocks noGrp="1"/>
          </p:cNvSpPr>
          <p:nvPr>
            <p:ph type="subTitle" idx="1"/>
          </p:nvPr>
        </p:nvSpPr>
        <p:spPr>
          <a:xfrm flipH="1">
            <a:off x="5335375" y="3876975"/>
            <a:ext cx="3008700" cy="670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
    <p:spTree>
      <p:nvGrpSpPr>
        <p:cNvPr id="1" name="Shape 61"/>
        <p:cNvGrpSpPr/>
        <p:nvPr/>
      </p:nvGrpSpPr>
      <p:grpSpPr>
        <a:xfrm>
          <a:off x="0" y="0"/>
          <a:ext cx="0" cy="0"/>
          <a:chOff x="0" y="0"/>
          <a:chExt cx="0" cy="0"/>
        </a:xfrm>
      </p:grpSpPr>
      <p:grpSp>
        <p:nvGrpSpPr>
          <p:cNvPr id="62" name="Google Shape;62;p14"/>
          <p:cNvGrpSpPr/>
          <p:nvPr/>
        </p:nvGrpSpPr>
        <p:grpSpPr>
          <a:xfrm rot="953088">
            <a:off x="1841332" y="-1002510"/>
            <a:ext cx="10811524" cy="9316428"/>
            <a:chOff x="1079665" y="-219234"/>
            <a:chExt cx="10811681" cy="9316563"/>
          </a:xfrm>
        </p:grpSpPr>
        <p:sp>
          <p:nvSpPr>
            <p:cNvPr id="63" name="Google Shape;63;p14"/>
            <p:cNvSpPr/>
            <p:nvPr/>
          </p:nvSpPr>
          <p:spPr>
            <a:xfrm rot="-1786506">
              <a:off x="5551797" y="758217"/>
              <a:ext cx="5362097" cy="5362097"/>
            </a:xfrm>
            <a:prstGeom prst="blockArc">
              <a:avLst>
                <a:gd name="adj1" fmla="val 10800000"/>
                <a:gd name="adj2" fmla="val 0"/>
                <a:gd name="adj3" fmla="val 25000"/>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4"/>
            <p:cNvSpPr/>
            <p:nvPr/>
          </p:nvSpPr>
          <p:spPr>
            <a:xfrm rot="9013494" flipH="1">
              <a:off x="2057116" y="2757781"/>
              <a:ext cx="5362097" cy="5362097"/>
            </a:xfrm>
            <a:prstGeom prst="blockArc">
              <a:avLst>
                <a:gd name="adj1" fmla="val 12619067"/>
                <a:gd name="adj2" fmla="val 0"/>
                <a:gd name="adj3" fmla="val 25000"/>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Google Shape;65;p14"/>
          <p:cNvSpPr txBox="1">
            <a:spLocks noGrp="1"/>
          </p:cNvSpPr>
          <p:nvPr>
            <p:ph type="ctrTitle"/>
          </p:nvPr>
        </p:nvSpPr>
        <p:spPr>
          <a:xfrm flipH="1">
            <a:off x="1262175" y="2531232"/>
            <a:ext cx="21954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66" name="Google Shape;66;p14"/>
          <p:cNvSpPr txBox="1">
            <a:spLocks noGrp="1"/>
          </p:cNvSpPr>
          <p:nvPr>
            <p:ph type="subTitle" idx="1"/>
          </p:nvPr>
        </p:nvSpPr>
        <p:spPr>
          <a:xfrm flipH="1">
            <a:off x="973875" y="2917283"/>
            <a:ext cx="2483700" cy="896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67" name="Google Shape;67;p14"/>
          <p:cNvSpPr txBox="1">
            <a:spLocks noGrp="1"/>
          </p:cNvSpPr>
          <p:nvPr>
            <p:ph type="ctrTitle" idx="2"/>
          </p:nvPr>
        </p:nvSpPr>
        <p:spPr>
          <a:xfrm flipH="1">
            <a:off x="1304775" y="1535850"/>
            <a:ext cx="2152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68" name="Google Shape;68;p14"/>
          <p:cNvSpPr txBox="1">
            <a:spLocks noGrp="1"/>
          </p:cNvSpPr>
          <p:nvPr>
            <p:ph type="subTitle" idx="3"/>
          </p:nvPr>
        </p:nvSpPr>
        <p:spPr>
          <a:xfrm flipH="1">
            <a:off x="973875" y="1921908"/>
            <a:ext cx="2483700" cy="896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69" name="Google Shape;69;p14"/>
          <p:cNvSpPr txBox="1">
            <a:spLocks noGrp="1"/>
          </p:cNvSpPr>
          <p:nvPr>
            <p:ph type="ctrTitle" idx="4"/>
          </p:nvPr>
        </p:nvSpPr>
        <p:spPr>
          <a:xfrm flipH="1">
            <a:off x="1262175" y="3532429"/>
            <a:ext cx="21954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70" name="Google Shape;70;p14"/>
          <p:cNvSpPr txBox="1">
            <a:spLocks noGrp="1"/>
          </p:cNvSpPr>
          <p:nvPr>
            <p:ph type="subTitle" idx="5"/>
          </p:nvPr>
        </p:nvSpPr>
        <p:spPr>
          <a:xfrm flipH="1">
            <a:off x="973875" y="3918480"/>
            <a:ext cx="2483700" cy="896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71" name="Google Shape;71;p14"/>
          <p:cNvSpPr txBox="1">
            <a:spLocks noGrp="1"/>
          </p:cNvSpPr>
          <p:nvPr>
            <p:ph type="title" idx="6"/>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1">
    <p:spTree>
      <p:nvGrpSpPr>
        <p:cNvPr id="1" name="Shape 75"/>
        <p:cNvGrpSpPr/>
        <p:nvPr/>
      </p:nvGrpSpPr>
      <p:grpSpPr>
        <a:xfrm>
          <a:off x="0" y="0"/>
          <a:ext cx="0" cy="0"/>
          <a:chOff x="0" y="0"/>
          <a:chExt cx="0" cy="0"/>
        </a:xfrm>
      </p:grpSpPr>
      <p:sp>
        <p:nvSpPr>
          <p:cNvPr id="76" name="Google Shape;76;p16"/>
          <p:cNvSpPr txBox="1">
            <a:spLocks noGrp="1"/>
          </p:cNvSpPr>
          <p:nvPr>
            <p:ph type="ctrTitle"/>
          </p:nvPr>
        </p:nvSpPr>
        <p:spPr>
          <a:xfrm flipH="1">
            <a:off x="685202" y="1832650"/>
            <a:ext cx="18723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77" name="Google Shape;77;p16"/>
          <p:cNvSpPr txBox="1">
            <a:spLocks noGrp="1"/>
          </p:cNvSpPr>
          <p:nvPr>
            <p:ph type="subTitle" idx="1"/>
          </p:nvPr>
        </p:nvSpPr>
        <p:spPr>
          <a:xfrm flipH="1">
            <a:off x="685178" y="2251632"/>
            <a:ext cx="2118000" cy="127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8" name="Google Shape;78;p16"/>
          <p:cNvSpPr txBox="1">
            <a:spLocks noGrp="1"/>
          </p:cNvSpPr>
          <p:nvPr>
            <p:ph type="ctrTitle" idx="2"/>
          </p:nvPr>
        </p:nvSpPr>
        <p:spPr>
          <a:xfrm flipH="1">
            <a:off x="6165000" y="1840300"/>
            <a:ext cx="22950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79" name="Google Shape;79;p16"/>
          <p:cNvSpPr txBox="1">
            <a:spLocks noGrp="1"/>
          </p:cNvSpPr>
          <p:nvPr>
            <p:ph type="subTitle" idx="3"/>
          </p:nvPr>
        </p:nvSpPr>
        <p:spPr>
          <a:xfrm flipH="1">
            <a:off x="6342000" y="2259282"/>
            <a:ext cx="2118000" cy="1272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0" name="Google Shape;80;p16"/>
          <p:cNvSpPr txBox="1">
            <a:spLocks noGrp="1"/>
          </p:cNvSpPr>
          <p:nvPr>
            <p:ph type="title" idx="4"/>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1" name="Google Shape;81;p16"/>
          <p:cNvSpPr txBox="1">
            <a:spLocks noGrp="1"/>
          </p:cNvSpPr>
          <p:nvPr>
            <p:ph type="title" idx="5"/>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3">
  <p:cSld name="CUSTOM_12_3">
    <p:spTree>
      <p:nvGrpSpPr>
        <p:cNvPr id="1" name="Shape 82"/>
        <p:cNvGrpSpPr/>
        <p:nvPr/>
      </p:nvGrpSpPr>
      <p:grpSpPr>
        <a:xfrm>
          <a:off x="0" y="0"/>
          <a:ext cx="0" cy="0"/>
          <a:chOff x="0" y="0"/>
          <a:chExt cx="0" cy="0"/>
        </a:xfrm>
      </p:grpSpPr>
      <p:sp>
        <p:nvSpPr>
          <p:cNvPr id="83" name="Google Shape;83;p17"/>
          <p:cNvSpPr txBox="1">
            <a:spLocks noGrp="1"/>
          </p:cNvSpPr>
          <p:nvPr>
            <p:ph type="ctrTitle"/>
          </p:nvPr>
        </p:nvSpPr>
        <p:spPr>
          <a:xfrm flipH="1">
            <a:off x="6052197" y="3744575"/>
            <a:ext cx="22779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18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84" name="Google Shape;84;p17"/>
          <p:cNvSpPr txBox="1">
            <a:spLocks noGrp="1"/>
          </p:cNvSpPr>
          <p:nvPr>
            <p:ph type="subTitle" idx="1"/>
          </p:nvPr>
        </p:nvSpPr>
        <p:spPr>
          <a:xfrm flipH="1">
            <a:off x="6052325" y="1573900"/>
            <a:ext cx="2468100" cy="171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85" name="Google Shape;85;p17"/>
          <p:cNvSpPr txBox="1">
            <a:spLocks noGrp="1"/>
          </p:cNvSpPr>
          <p:nvPr>
            <p:ph type="ctrTitle" idx="2"/>
          </p:nvPr>
        </p:nvSpPr>
        <p:spPr>
          <a:xfrm flipH="1">
            <a:off x="3432497" y="3744575"/>
            <a:ext cx="18942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18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86" name="Google Shape;86;p17"/>
          <p:cNvSpPr txBox="1">
            <a:spLocks noGrp="1"/>
          </p:cNvSpPr>
          <p:nvPr>
            <p:ph type="subTitle" idx="3"/>
          </p:nvPr>
        </p:nvSpPr>
        <p:spPr>
          <a:xfrm flipH="1">
            <a:off x="3432550" y="1573900"/>
            <a:ext cx="2468100" cy="171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87" name="Google Shape;87;p17"/>
          <p:cNvSpPr txBox="1">
            <a:spLocks noGrp="1"/>
          </p:cNvSpPr>
          <p:nvPr>
            <p:ph type="title" idx="4"/>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2">
  <p:cSld name="CUSTOM_12_1">
    <p:spTree>
      <p:nvGrpSpPr>
        <p:cNvPr id="1" name="Shape 88"/>
        <p:cNvGrpSpPr/>
        <p:nvPr/>
      </p:nvGrpSpPr>
      <p:grpSpPr>
        <a:xfrm>
          <a:off x="0" y="0"/>
          <a:ext cx="0" cy="0"/>
          <a:chOff x="0" y="0"/>
          <a:chExt cx="0" cy="0"/>
        </a:xfrm>
      </p:grpSpPr>
      <p:sp>
        <p:nvSpPr>
          <p:cNvPr id="89" name="Google Shape;89;p18"/>
          <p:cNvSpPr txBox="1">
            <a:spLocks noGrp="1"/>
          </p:cNvSpPr>
          <p:nvPr>
            <p:ph type="ctrTitle"/>
          </p:nvPr>
        </p:nvSpPr>
        <p:spPr>
          <a:xfrm flipH="1">
            <a:off x="792975" y="1958575"/>
            <a:ext cx="2359800" cy="5778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18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90" name="Google Shape;90;p18"/>
          <p:cNvSpPr txBox="1">
            <a:spLocks noGrp="1"/>
          </p:cNvSpPr>
          <p:nvPr>
            <p:ph type="subTitle" idx="1"/>
          </p:nvPr>
        </p:nvSpPr>
        <p:spPr>
          <a:xfrm flipH="1">
            <a:off x="793342" y="1185663"/>
            <a:ext cx="2195400" cy="896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91" name="Google Shape;91;p18"/>
          <p:cNvSpPr txBox="1">
            <a:spLocks noGrp="1"/>
          </p:cNvSpPr>
          <p:nvPr>
            <p:ph type="ctrTitle" idx="2"/>
          </p:nvPr>
        </p:nvSpPr>
        <p:spPr>
          <a:xfrm flipH="1">
            <a:off x="7096275" y="1958575"/>
            <a:ext cx="1416300" cy="577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18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92" name="Google Shape;92;p18"/>
          <p:cNvSpPr txBox="1">
            <a:spLocks noGrp="1"/>
          </p:cNvSpPr>
          <p:nvPr>
            <p:ph type="subTitle" idx="3"/>
          </p:nvPr>
        </p:nvSpPr>
        <p:spPr>
          <a:xfrm flipH="1">
            <a:off x="6317175" y="1185663"/>
            <a:ext cx="2195400" cy="8967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93" name="Google Shape;93;p18"/>
          <p:cNvSpPr txBox="1">
            <a:spLocks noGrp="1"/>
          </p:cNvSpPr>
          <p:nvPr>
            <p:ph type="ctrTitle" idx="4"/>
          </p:nvPr>
        </p:nvSpPr>
        <p:spPr>
          <a:xfrm flipH="1">
            <a:off x="3730498" y="1958575"/>
            <a:ext cx="1683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18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94" name="Google Shape;94;p18"/>
          <p:cNvSpPr txBox="1">
            <a:spLocks noGrp="1"/>
          </p:cNvSpPr>
          <p:nvPr>
            <p:ph type="subTitle" idx="5"/>
          </p:nvPr>
        </p:nvSpPr>
        <p:spPr>
          <a:xfrm flipH="1">
            <a:off x="3474298" y="1185663"/>
            <a:ext cx="2195400" cy="896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95" name="Google Shape;95;p18"/>
          <p:cNvSpPr txBox="1">
            <a:spLocks noGrp="1"/>
          </p:cNvSpPr>
          <p:nvPr>
            <p:ph type="title" idx="6"/>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18"/>
          <p:cNvSpPr/>
          <p:nvPr/>
        </p:nvSpPr>
        <p:spPr>
          <a:xfrm>
            <a:off x="1606200" y="3122700"/>
            <a:ext cx="5931600" cy="5931600"/>
          </a:xfrm>
          <a:prstGeom prst="blockArc">
            <a:avLst>
              <a:gd name="adj1" fmla="val 11578435"/>
              <a:gd name="adj2" fmla="val 20870586"/>
              <a:gd name="adj3" fmla="val 28152"/>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four columns">
  <p:cSld name="CUSTOM_10">
    <p:spTree>
      <p:nvGrpSpPr>
        <p:cNvPr id="1" name="Shape 97"/>
        <p:cNvGrpSpPr/>
        <p:nvPr/>
      </p:nvGrpSpPr>
      <p:grpSpPr>
        <a:xfrm>
          <a:off x="0" y="0"/>
          <a:ext cx="0" cy="0"/>
          <a:chOff x="0" y="0"/>
          <a:chExt cx="0" cy="0"/>
        </a:xfrm>
      </p:grpSpPr>
      <p:sp>
        <p:nvSpPr>
          <p:cNvPr id="98" name="Google Shape;98;p19"/>
          <p:cNvSpPr txBox="1">
            <a:spLocks noGrp="1"/>
          </p:cNvSpPr>
          <p:nvPr>
            <p:ph type="ctrTitle"/>
          </p:nvPr>
        </p:nvSpPr>
        <p:spPr>
          <a:xfrm flipH="1">
            <a:off x="1681930" y="1536005"/>
            <a:ext cx="2195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99" name="Google Shape;99;p19"/>
          <p:cNvSpPr txBox="1">
            <a:spLocks noGrp="1"/>
          </p:cNvSpPr>
          <p:nvPr>
            <p:ph type="subTitle" idx="1"/>
          </p:nvPr>
        </p:nvSpPr>
        <p:spPr>
          <a:xfrm flipH="1">
            <a:off x="1681930" y="1953859"/>
            <a:ext cx="25485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400"/>
              <a:buChar char="●"/>
              <a:defRPr sz="1400"/>
            </a:lvl1pPr>
            <a:lvl2pPr lvl="1" algn="ctr" rtl="0">
              <a:lnSpc>
                <a:spcPct val="100000"/>
              </a:lnSpc>
              <a:spcBef>
                <a:spcPts val="0"/>
              </a:spcBef>
              <a:spcAft>
                <a:spcPts val="0"/>
              </a:spcAft>
              <a:buSzPts val="1000"/>
              <a:buChar char="○"/>
              <a:defRPr sz="1000"/>
            </a:lvl2pPr>
            <a:lvl3pPr lvl="2" algn="ctr" rtl="0">
              <a:lnSpc>
                <a:spcPct val="100000"/>
              </a:lnSpc>
              <a:spcBef>
                <a:spcPts val="0"/>
              </a:spcBef>
              <a:spcAft>
                <a:spcPts val="0"/>
              </a:spcAft>
              <a:buSzPts val="1000"/>
              <a:buChar char="■"/>
              <a:defRPr sz="1000"/>
            </a:lvl3pPr>
            <a:lvl4pPr lvl="3" algn="ctr" rtl="0">
              <a:lnSpc>
                <a:spcPct val="100000"/>
              </a:lnSpc>
              <a:spcBef>
                <a:spcPts val="0"/>
              </a:spcBef>
              <a:spcAft>
                <a:spcPts val="0"/>
              </a:spcAft>
              <a:buSzPts val="1000"/>
              <a:buChar char="●"/>
              <a:defRPr sz="1000"/>
            </a:lvl4pPr>
            <a:lvl5pPr lvl="4" algn="ctr" rtl="0">
              <a:lnSpc>
                <a:spcPct val="100000"/>
              </a:lnSpc>
              <a:spcBef>
                <a:spcPts val="0"/>
              </a:spcBef>
              <a:spcAft>
                <a:spcPts val="0"/>
              </a:spcAft>
              <a:buSzPts val="1000"/>
              <a:buChar char="○"/>
              <a:defRPr sz="1000"/>
            </a:lvl5pPr>
            <a:lvl6pPr lvl="5" algn="ctr" rtl="0">
              <a:lnSpc>
                <a:spcPct val="100000"/>
              </a:lnSpc>
              <a:spcBef>
                <a:spcPts val="0"/>
              </a:spcBef>
              <a:spcAft>
                <a:spcPts val="0"/>
              </a:spcAft>
              <a:buSzPts val="1000"/>
              <a:buChar char="■"/>
              <a:defRPr sz="1000"/>
            </a:lvl6pPr>
            <a:lvl7pPr lvl="6" algn="ctr" rtl="0">
              <a:lnSpc>
                <a:spcPct val="100000"/>
              </a:lnSpc>
              <a:spcBef>
                <a:spcPts val="0"/>
              </a:spcBef>
              <a:spcAft>
                <a:spcPts val="0"/>
              </a:spcAft>
              <a:buSzPts val="1000"/>
              <a:buChar char="●"/>
              <a:defRPr sz="1000"/>
            </a:lvl7pPr>
            <a:lvl8pPr lvl="7" algn="ctr" rtl="0">
              <a:lnSpc>
                <a:spcPct val="100000"/>
              </a:lnSpc>
              <a:spcBef>
                <a:spcPts val="0"/>
              </a:spcBef>
              <a:spcAft>
                <a:spcPts val="0"/>
              </a:spcAft>
              <a:buSzPts val="1000"/>
              <a:buChar char="○"/>
              <a:defRPr sz="1000"/>
            </a:lvl8pPr>
            <a:lvl9pPr lvl="8" algn="ctr" rtl="0">
              <a:lnSpc>
                <a:spcPct val="100000"/>
              </a:lnSpc>
              <a:spcBef>
                <a:spcPts val="0"/>
              </a:spcBef>
              <a:spcAft>
                <a:spcPts val="0"/>
              </a:spcAft>
              <a:buSzPts val="1000"/>
              <a:buChar char="■"/>
              <a:defRPr sz="1000"/>
            </a:lvl9pPr>
          </a:lstStyle>
          <a:p>
            <a:endParaRPr/>
          </a:p>
        </p:txBody>
      </p:sp>
      <p:sp>
        <p:nvSpPr>
          <p:cNvPr id="100" name="Google Shape;100;p19"/>
          <p:cNvSpPr txBox="1">
            <a:spLocks noGrp="1"/>
          </p:cNvSpPr>
          <p:nvPr>
            <p:ph type="ctrTitle" idx="2"/>
          </p:nvPr>
        </p:nvSpPr>
        <p:spPr>
          <a:xfrm flipH="1">
            <a:off x="5744700" y="1536005"/>
            <a:ext cx="2195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01" name="Google Shape;101;p19"/>
          <p:cNvSpPr txBox="1">
            <a:spLocks noGrp="1"/>
          </p:cNvSpPr>
          <p:nvPr>
            <p:ph type="subTitle" idx="3"/>
          </p:nvPr>
        </p:nvSpPr>
        <p:spPr>
          <a:xfrm flipH="1">
            <a:off x="5744700" y="1953850"/>
            <a:ext cx="27153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400"/>
              <a:buChar char="●"/>
              <a:defRPr sz="1400"/>
            </a:lvl1pPr>
            <a:lvl2pPr lvl="1" algn="ctr" rtl="0">
              <a:lnSpc>
                <a:spcPct val="100000"/>
              </a:lnSpc>
              <a:spcBef>
                <a:spcPts val="0"/>
              </a:spcBef>
              <a:spcAft>
                <a:spcPts val="0"/>
              </a:spcAft>
              <a:buSzPts val="1000"/>
              <a:buChar char="○"/>
              <a:defRPr sz="1000"/>
            </a:lvl2pPr>
            <a:lvl3pPr lvl="2" algn="ctr" rtl="0">
              <a:lnSpc>
                <a:spcPct val="100000"/>
              </a:lnSpc>
              <a:spcBef>
                <a:spcPts val="0"/>
              </a:spcBef>
              <a:spcAft>
                <a:spcPts val="0"/>
              </a:spcAft>
              <a:buSzPts val="1000"/>
              <a:buChar char="■"/>
              <a:defRPr sz="1000"/>
            </a:lvl3pPr>
            <a:lvl4pPr lvl="3" algn="ctr" rtl="0">
              <a:lnSpc>
                <a:spcPct val="100000"/>
              </a:lnSpc>
              <a:spcBef>
                <a:spcPts val="0"/>
              </a:spcBef>
              <a:spcAft>
                <a:spcPts val="0"/>
              </a:spcAft>
              <a:buSzPts val="1000"/>
              <a:buChar char="●"/>
              <a:defRPr sz="1000"/>
            </a:lvl4pPr>
            <a:lvl5pPr lvl="4" algn="ctr" rtl="0">
              <a:lnSpc>
                <a:spcPct val="100000"/>
              </a:lnSpc>
              <a:spcBef>
                <a:spcPts val="0"/>
              </a:spcBef>
              <a:spcAft>
                <a:spcPts val="0"/>
              </a:spcAft>
              <a:buSzPts val="1000"/>
              <a:buChar char="○"/>
              <a:defRPr sz="1000"/>
            </a:lvl5pPr>
            <a:lvl6pPr lvl="5" algn="ctr" rtl="0">
              <a:lnSpc>
                <a:spcPct val="100000"/>
              </a:lnSpc>
              <a:spcBef>
                <a:spcPts val="0"/>
              </a:spcBef>
              <a:spcAft>
                <a:spcPts val="0"/>
              </a:spcAft>
              <a:buSzPts val="1000"/>
              <a:buChar char="■"/>
              <a:defRPr sz="1000"/>
            </a:lvl6pPr>
            <a:lvl7pPr lvl="6" algn="ctr" rtl="0">
              <a:lnSpc>
                <a:spcPct val="100000"/>
              </a:lnSpc>
              <a:spcBef>
                <a:spcPts val="0"/>
              </a:spcBef>
              <a:spcAft>
                <a:spcPts val="0"/>
              </a:spcAft>
              <a:buSzPts val="1000"/>
              <a:buChar char="●"/>
              <a:defRPr sz="1000"/>
            </a:lvl7pPr>
            <a:lvl8pPr lvl="7" algn="ctr" rtl="0">
              <a:lnSpc>
                <a:spcPct val="100000"/>
              </a:lnSpc>
              <a:spcBef>
                <a:spcPts val="0"/>
              </a:spcBef>
              <a:spcAft>
                <a:spcPts val="0"/>
              </a:spcAft>
              <a:buSzPts val="1000"/>
              <a:buChar char="○"/>
              <a:defRPr sz="1000"/>
            </a:lvl8pPr>
            <a:lvl9pPr lvl="8" algn="ctr" rtl="0">
              <a:lnSpc>
                <a:spcPct val="100000"/>
              </a:lnSpc>
              <a:spcBef>
                <a:spcPts val="0"/>
              </a:spcBef>
              <a:spcAft>
                <a:spcPts val="0"/>
              </a:spcAft>
              <a:buSzPts val="1000"/>
              <a:buChar char="■"/>
              <a:defRPr sz="1000"/>
            </a:lvl9pPr>
          </a:lstStyle>
          <a:p>
            <a:endParaRPr/>
          </a:p>
        </p:txBody>
      </p:sp>
      <p:sp>
        <p:nvSpPr>
          <p:cNvPr id="102" name="Google Shape;102;p19"/>
          <p:cNvSpPr txBox="1">
            <a:spLocks noGrp="1"/>
          </p:cNvSpPr>
          <p:nvPr>
            <p:ph type="ctrTitle" idx="4"/>
          </p:nvPr>
        </p:nvSpPr>
        <p:spPr>
          <a:xfrm flipH="1">
            <a:off x="1681930" y="3255905"/>
            <a:ext cx="2195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03" name="Google Shape;103;p19"/>
          <p:cNvSpPr txBox="1">
            <a:spLocks noGrp="1"/>
          </p:cNvSpPr>
          <p:nvPr>
            <p:ph type="subTitle" idx="5"/>
          </p:nvPr>
        </p:nvSpPr>
        <p:spPr>
          <a:xfrm flipH="1">
            <a:off x="1681930" y="3666494"/>
            <a:ext cx="25485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400"/>
              <a:buChar char="●"/>
              <a:defRPr sz="1400"/>
            </a:lvl1pPr>
            <a:lvl2pPr lvl="1" algn="ctr" rtl="0">
              <a:lnSpc>
                <a:spcPct val="100000"/>
              </a:lnSpc>
              <a:spcBef>
                <a:spcPts val="0"/>
              </a:spcBef>
              <a:spcAft>
                <a:spcPts val="0"/>
              </a:spcAft>
              <a:buSzPts val="1000"/>
              <a:buChar char="○"/>
              <a:defRPr sz="1000"/>
            </a:lvl2pPr>
            <a:lvl3pPr lvl="2" algn="ctr" rtl="0">
              <a:lnSpc>
                <a:spcPct val="100000"/>
              </a:lnSpc>
              <a:spcBef>
                <a:spcPts val="0"/>
              </a:spcBef>
              <a:spcAft>
                <a:spcPts val="0"/>
              </a:spcAft>
              <a:buSzPts val="1000"/>
              <a:buChar char="■"/>
              <a:defRPr sz="1000"/>
            </a:lvl3pPr>
            <a:lvl4pPr lvl="3" algn="ctr" rtl="0">
              <a:lnSpc>
                <a:spcPct val="100000"/>
              </a:lnSpc>
              <a:spcBef>
                <a:spcPts val="0"/>
              </a:spcBef>
              <a:spcAft>
                <a:spcPts val="0"/>
              </a:spcAft>
              <a:buSzPts val="1000"/>
              <a:buChar char="●"/>
              <a:defRPr sz="1000"/>
            </a:lvl4pPr>
            <a:lvl5pPr lvl="4" algn="ctr" rtl="0">
              <a:lnSpc>
                <a:spcPct val="100000"/>
              </a:lnSpc>
              <a:spcBef>
                <a:spcPts val="0"/>
              </a:spcBef>
              <a:spcAft>
                <a:spcPts val="0"/>
              </a:spcAft>
              <a:buSzPts val="1000"/>
              <a:buChar char="○"/>
              <a:defRPr sz="1000"/>
            </a:lvl5pPr>
            <a:lvl6pPr lvl="5" algn="ctr" rtl="0">
              <a:lnSpc>
                <a:spcPct val="100000"/>
              </a:lnSpc>
              <a:spcBef>
                <a:spcPts val="0"/>
              </a:spcBef>
              <a:spcAft>
                <a:spcPts val="0"/>
              </a:spcAft>
              <a:buSzPts val="1000"/>
              <a:buChar char="■"/>
              <a:defRPr sz="1000"/>
            </a:lvl6pPr>
            <a:lvl7pPr lvl="6" algn="ctr" rtl="0">
              <a:lnSpc>
                <a:spcPct val="100000"/>
              </a:lnSpc>
              <a:spcBef>
                <a:spcPts val="0"/>
              </a:spcBef>
              <a:spcAft>
                <a:spcPts val="0"/>
              </a:spcAft>
              <a:buSzPts val="1000"/>
              <a:buChar char="●"/>
              <a:defRPr sz="1000"/>
            </a:lvl7pPr>
            <a:lvl8pPr lvl="7" algn="ctr" rtl="0">
              <a:lnSpc>
                <a:spcPct val="100000"/>
              </a:lnSpc>
              <a:spcBef>
                <a:spcPts val="0"/>
              </a:spcBef>
              <a:spcAft>
                <a:spcPts val="0"/>
              </a:spcAft>
              <a:buSzPts val="1000"/>
              <a:buChar char="○"/>
              <a:defRPr sz="1000"/>
            </a:lvl8pPr>
            <a:lvl9pPr lvl="8" algn="ctr" rtl="0">
              <a:lnSpc>
                <a:spcPct val="100000"/>
              </a:lnSpc>
              <a:spcBef>
                <a:spcPts val="0"/>
              </a:spcBef>
              <a:spcAft>
                <a:spcPts val="0"/>
              </a:spcAft>
              <a:buSzPts val="1000"/>
              <a:buChar char="■"/>
              <a:defRPr sz="1000"/>
            </a:lvl9pPr>
          </a:lstStyle>
          <a:p>
            <a:endParaRPr/>
          </a:p>
        </p:txBody>
      </p:sp>
      <p:sp>
        <p:nvSpPr>
          <p:cNvPr id="104" name="Google Shape;104;p19"/>
          <p:cNvSpPr txBox="1">
            <a:spLocks noGrp="1"/>
          </p:cNvSpPr>
          <p:nvPr>
            <p:ph type="ctrTitle" idx="6"/>
          </p:nvPr>
        </p:nvSpPr>
        <p:spPr>
          <a:xfrm flipH="1">
            <a:off x="5744700" y="3255905"/>
            <a:ext cx="2195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05" name="Google Shape;105;p19"/>
          <p:cNvSpPr txBox="1">
            <a:spLocks noGrp="1"/>
          </p:cNvSpPr>
          <p:nvPr>
            <p:ph type="subTitle" idx="7"/>
          </p:nvPr>
        </p:nvSpPr>
        <p:spPr>
          <a:xfrm flipH="1">
            <a:off x="5744700" y="3666494"/>
            <a:ext cx="25485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400"/>
              <a:buChar char="●"/>
              <a:defRPr sz="1400"/>
            </a:lvl1pPr>
            <a:lvl2pPr lvl="1" algn="ctr" rtl="0">
              <a:lnSpc>
                <a:spcPct val="100000"/>
              </a:lnSpc>
              <a:spcBef>
                <a:spcPts val="0"/>
              </a:spcBef>
              <a:spcAft>
                <a:spcPts val="0"/>
              </a:spcAft>
              <a:buSzPts val="1000"/>
              <a:buChar char="○"/>
              <a:defRPr sz="1000"/>
            </a:lvl2pPr>
            <a:lvl3pPr lvl="2" algn="ctr" rtl="0">
              <a:lnSpc>
                <a:spcPct val="100000"/>
              </a:lnSpc>
              <a:spcBef>
                <a:spcPts val="0"/>
              </a:spcBef>
              <a:spcAft>
                <a:spcPts val="0"/>
              </a:spcAft>
              <a:buSzPts val="1000"/>
              <a:buChar char="■"/>
              <a:defRPr sz="1000"/>
            </a:lvl3pPr>
            <a:lvl4pPr lvl="3" algn="ctr" rtl="0">
              <a:lnSpc>
                <a:spcPct val="100000"/>
              </a:lnSpc>
              <a:spcBef>
                <a:spcPts val="0"/>
              </a:spcBef>
              <a:spcAft>
                <a:spcPts val="0"/>
              </a:spcAft>
              <a:buSzPts val="1000"/>
              <a:buChar char="●"/>
              <a:defRPr sz="1000"/>
            </a:lvl4pPr>
            <a:lvl5pPr lvl="4" algn="ctr" rtl="0">
              <a:lnSpc>
                <a:spcPct val="100000"/>
              </a:lnSpc>
              <a:spcBef>
                <a:spcPts val="0"/>
              </a:spcBef>
              <a:spcAft>
                <a:spcPts val="0"/>
              </a:spcAft>
              <a:buSzPts val="1000"/>
              <a:buChar char="○"/>
              <a:defRPr sz="1000"/>
            </a:lvl5pPr>
            <a:lvl6pPr lvl="5" algn="ctr" rtl="0">
              <a:lnSpc>
                <a:spcPct val="100000"/>
              </a:lnSpc>
              <a:spcBef>
                <a:spcPts val="0"/>
              </a:spcBef>
              <a:spcAft>
                <a:spcPts val="0"/>
              </a:spcAft>
              <a:buSzPts val="1000"/>
              <a:buChar char="■"/>
              <a:defRPr sz="1000"/>
            </a:lvl6pPr>
            <a:lvl7pPr lvl="6" algn="ctr" rtl="0">
              <a:lnSpc>
                <a:spcPct val="100000"/>
              </a:lnSpc>
              <a:spcBef>
                <a:spcPts val="0"/>
              </a:spcBef>
              <a:spcAft>
                <a:spcPts val="0"/>
              </a:spcAft>
              <a:buSzPts val="1000"/>
              <a:buChar char="●"/>
              <a:defRPr sz="1000"/>
            </a:lvl7pPr>
            <a:lvl8pPr lvl="7" algn="ctr" rtl="0">
              <a:lnSpc>
                <a:spcPct val="100000"/>
              </a:lnSpc>
              <a:spcBef>
                <a:spcPts val="0"/>
              </a:spcBef>
              <a:spcAft>
                <a:spcPts val="0"/>
              </a:spcAft>
              <a:buSzPts val="1000"/>
              <a:buChar char="○"/>
              <a:defRPr sz="1000"/>
            </a:lvl8pPr>
            <a:lvl9pPr lvl="8" algn="ctr" rtl="0">
              <a:lnSpc>
                <a:spcPct val="100000"/>
              </a:lnSpc>
              <a:spcBef>
                <a:spcPts val="0"/>
              </a:spcBef>
              <a:spcAft>
                <a:spcPts val="0"/>
              </a:spcAft>
              <a:buSzPts val="1000"/>
              <a:buChar char="■"/>
              <a:defRPr sz="1000"/>
            </a:lvl9pPr>
          </a:lstStyle>
          <a:p>
            <a:endParaRPr/>
          </a:p>
        </p:txBody>
      </p:sp>
      <p:sp>
        <p:nvSpPr>
          <p:cNvPr id="106" name="Google Shape;106;p19"/>
          <p:cNvSpPr txBox="1">
            <a:spLocks noGrp="1"/>
          </p:cNvSpPr>
          <p:nvPr>
            <p:ph type="title" idx="8"/>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7" name="Google Shape;107;p19"/>
          <p:cNvSpPr/>
          <p:nvPr/>
        </p:nvSpPr>
        <p:spPr>
          <a:xfrm flipH="1">
            <a:off x="-2399287" y="-2673187"/>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our columns 2">
  <p:cSld name="CUSTOM_10_1">
    <p:spTree>
      <p:nvGrpSpPr>
        <p:cNvPr id="1" name="Shape 108"/>
        <p:cNvGrpSpPr/>
        <p:nvPr/>
      </p:nvGrpSpPr>
      <p:grpSpPr>
        <a:xfrm>
          <a:off x="0" y="0"/>
          <a:ext cx="0" cy="0"/>
          <a:chOff x="0" y="0"/>
          <a:chExt cx="0" cy="0"/>
        </a:xfrm>
      </p:grpSpPr>
      <p:sp>
        <p:nvSpPr>
          <p:cNvPr id="109" name="Google Shape;109;p20"/>
          <p:cNvSpPr txBox="1">
            <a:spLocks noGrp="1"/>
          </p:cNvSpPr>
          <p:nvPr>
            <p:ph type="ctrTitle"/>
          </p:nvPr>
        </p:nvSpPr>
        <p:spPr>
          <a:xfrm flipH="1">
            <a:off x="1065718" y="1337000"/>
            <a:ext cx="18912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10" name="Google Shape;110;p20"/>
          <p:cNvSpPr txBox="1">
            <a:spLocks noGrp="1"/>
          </p:cNvSpPr>
          <p:nvPr>
            <p:ph type="subTitle" idx="1"/>
          </p:nvPr>
        </p:nvSpPr>
        <p:spPr>
          <a:xfrm flipH="1">
            <a:off x="1284418" y="1754850"/>
            <a:ext cx="16725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11" name="Google Shape;111;p20"/>
          <p:cNvSpPr txBox="1">
            <a:spLocks noGrp="1"/>
          </p:cNvSpPr>
          <p:nvPr>
            <p:ph type="ctrTitle" idx="2"/>
          </p:nvPr>
        </p:nvSpPr>
        <p:spPr>
          <a:xfrm flipH="1">
            <a:off x="6094982" y="1337000"/>
            <a:ext cx="19833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12" name="Google Shape;112;p20"/>
          <p:cNvSpPr txBox="1">
            <a:spLocks noGrp="1"/>
          </p:cNvSpPr>
          <p:nvPr>
            <p:ph type="subTitle" idx="3"/>
          </p:nvPr>
        </p:nvSpPr>
        <p:spPr>
          <a:xfrm flipH="1">
            <a:off x="6095214" y="1754850"/>
            <a:ext cx="16725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13" name="Google Shape;113;p20"/>
          <p:cNvSpPr txBox="1">
            <a:spLocks noGrp="1"/>
          </p:cNvSpPr>
          <p:nvPr>
            <p:ph type="ctrTitle" idx="4"/>
          </p:nvPr>
        </p:nvSpPr>
        <p:spPr>
          <a:xfrm flipH="1">
            <a:off x="1065718" y="3266757"/>
            <a:ext cx="18912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14" name="Google Shape;114;p20"/>
          <p:cNvSpPr txBox="1">
            <a:spLocks noGrp="1"/>
          </p:cNvSpPr>
          <p:nvPr>
            <p:ph type="subTitle" idx="5"/>
          </p:nvPr>
        </p:nvSpPr>
        <p:spPr>
          <a:xfrm flipH="1">
            <a:off x="1284418" y="3677348"/>
            <a:ext cx="16725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15" name="Google Shape;115;p20"/>
          <p:cNvSpPr txBox="1">
            <a:spLocks noGrp="1"/>
          </p:cNvSpPr>
          <p:nvPr>
            <p:ph type="ctrTitle" idx="6"/>
          </p:nvPr>
        </p:nvSpPr>
        <p:spPr>
          <a:xfrm flipH="1">
            <a:off x="6094982" y="3266757"/>
            <a:ext cx="19833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0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16" name="Google Shape;116;p20"/>
          <p:cNvSpPr txBox="1">
            <a:spLocks noGrp="1"/>
          </p:cNvSpPr>
          <p:nvPr>
            <p:ph type="subTitle" idx="7"/>
          </p:nvPr>
        </p:nvSpPr>
        <p:spPr>
          <a:xfrm flipH="1">
            <a:off x="6095050" y="3677350"/>
            <a:ext cx="16725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17" name="Google Shape;117;p20"/>
          <p:cNvSpPr txBox="1">
            <a:spLocks noGrp="1"/>
          </p:cNvSpPr>
          <p:nvPr>
            <p:ph type="title" idx="8"/>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8" name="Google Shape;118;p20"/>
          <p:cNvSpPr/>
          <p:nvPr/>
        </p:nvSpPr>
        <p:spPr>
          <a:xfrm>
            <a:off x="7601712" y="-2014512"/>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0"/>
          <p:cNvSpPr/>
          <p:nvPr/>
        </p:nvSpPr>
        <p:spPr>
          <a:xfrm>
            <a:off x="-2488375" y="3124425"/>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six columns">
  <p:cSld name="CUSTOM_3">
    <p:spTree>
      <p:nvGrpSpPr>
        <p:cNvPr id="1" name="Shape 126"/>
        <p:cNvGrpSpPr/>
        <p:nvPr/>
      </p:nvGrpSpPr>
      <p:grpSpPr>
        <a:xfrm>
          <a:off x="0" y="0"/>
          <a:ext cx="0" cy="0"/>
          <a:chOff x="0" y="0"/>
          <a:chExt cx="0" cy="0"/>
        </a:xfrm>
      </p:grpSpPr>
      <p:sp>
        <p:nvSpPr>
          <p:cNvPr id="127" name="Google Shape;127;p22"/>
          <p:cNvSpPr txBox="1">
            <a:spLocks noGrp="1"/>
          </p:cNvSpPr>
          <p:nvPr>
            <p:ph type="ctrTitle"/>
          </p:nvPr>
        </p:nvSpPr>
        <p:spPr>
          <a:xfrm>
            <a:off x="847186" y="1685260"/>
            <a:ext cx="19065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128" name="Google Shape;128;p22"/>
          <p:cNvSpPr txBox="1">
            <a:spLocks noGrp="1"/>
          </p:cNvSpPr>
          <p:nvPr>
            <p:ph type="subTitle" idx="1"/>
          </p:nvPr>
        </p:nvSpPr>
        <p:spPr>
          <a:xfrm>
            <a:off x="954886" y="2070399"/>
            <a:ext cx="1691100" cy="83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434343"/>
              </a:buClr>
              <a:buSzPts val="1800"/>
              <a:buNone/>
              <a:defRPr sz="1400"/>
            </a:lvl1pPr>
            <a:lvl2pPr lvl="1" algn="ctr" rtl="0">
              <a:lnSpc>
                <a:spcPct val="100000"/>
              </a:lnSpc>
              <a:spcBef>
                <a:spcPts val="0"/>
              </a:spcBef>
              <a:spcAft>
                <a:spcPts val="0"/>
              </a:spcAft>
              <a:buClr>
                <a:srgbClr val="434343"/>
              </a:buClr>
              <a:buSzPts val="1400"/>
              <a:buNone/>
              <a:defRPr>
                <a:solidFill>
                  <a:srgbClr val="434343"/>
                </a:solidFill>
              </a:defRPr>
            </a:lvl2pPr>
            <a:lvl3pPr lvl="2" algn="ctr" rtl="0">
              <a:lnSpc>
                <a:spcPct val="100000"/>
              </a:lnSpc>
              <a:spcBef>
                <a:spcPts val="0"/>
              </a:spcBef>
              <a:spcAft>
                <a:spcPts val="0"/>
              </a:spcAft>
              <a:buClr>
                <a:srgbClr val="434343"/>
              </a:buClr>
              <a:buSzPts val="1400"/>
              <a:buNone/>
              <a:defRPr>
                <a:solidFill>
                  <a:srgbClr val="434343"/>
                </a:solidFill>
              </a:defRPr>
            </a:lvl3pPr>
            <a:lvl4pPr lvl="3" algn="ctr" rtl="0">
              <a:lnSpc>
                <a:spcPct val="100000"/>
              </a:lnSpc>
              <a:spcBef>
                <a:spcPts val="0"/>
              </a:spcBef>
              <a:spcAft>
                <a:spcPts val="0"/>
              </a:spcAft>
              <a:buClr>
                <a:srgbClr val="434343"/>
              </a:buClr>
              <a:buSzPts val="1400"/>
              <a:buNone/>
              <a:defRPr>
                <a:solidFill>
                  <a:srgbClr val="434343"/>
                </a:solidFill>
              </a:defRPr>
            </a:lvl4pPr>
            <a:lvl5pPr lvl="4" algn="ctr" rtl="0">
              <a:lnSpc>
                <a:spcPct val="100000"/>
              </a:lnSpc>
              <a:spcBef>
                <a:spcPts val="0"/>
              </a:spcBef>
              <a:spcAft>
                <a:spcPts val="0"/>
              </a:spcAft>
              <a:buClr>
                <a:srgbClr val="434343"/>
              </a:buClr>
              <a:buSzPts val="1400"/>
              <a:buNone/>
              <a:defRPr>
                <a:solidFill>
                  <a:srgbClr val="434343"/>
                </a:solidFill>
              </a:defRPr>
            </a:lvl5pPr>
            <a:lvl6pPr lvl="5" algn="ctr" rtl="0">
              <a:lnSpc>
                <a:spcPct val="100000"/>
              </a:lnSpc>
              <a:spcBef>
                <a:spcPts val="0"/>
              </a:spcBef>
              <a:spcAft>
                <a:spcPts val="0"/>
              </a:spcAft>
              <a:buClr>
                <a:srgbClr val="434343"/>
              </a:buClr>
              <a:buSzPts val="1400"/>
              <a:buNone/>
              <a:defRPr>
                <a:solidFill>
                  <a:srgbClr val="434343"/>
                </a:solidFill>
              </a:defRPr>
            </a:lvl6pPr>
            <a:lvl7pPr lvl="6" algn="ctr" rtl="0">
              <a:lnSpc>
                <a:spcPct val="100000"/>
              </a:lnSpc>
              <a:spcBef>
                <a:spcPts val="0"/>
              </a:spcBef>
              <a:spcAft>
                <a:spcPts val="0"/>
              </a:spcAft>
              <a:buClr>
                <a:srgbClr val="434343"/>
              </a:buClr>
              <a:buSzPts val="1400"/>
              <a:buNone/>
              <a:defRPr>
                <a:solidFill>
                  <a:srgbClr val="434343"/>
                </a:solidFill>
              </a:defRPr>
            </a:lvl7pPr>
            <a:lvl8pPr lvl="7" algn="ctr" rtl="0">
              <a:lnSpc>
                <a:spcPct val="100000"/>
              </a:lnSpc>
              <a:spcBef>
                <a:spcPts val="0"/>
              </a:spcBef>
              <a:spcAft>
                <a:spcPts val="0"/>
              </a:spcAft>
              <a:buClr>
                <a:srgbClr val="434343"/>
              </a:buClr>
              <a:buSzPts val="1400"/>
              <a:buNone/>
              <a:defRPr>
                <a:solidFill>
                  <a:srgbClr val="434343"/>
                </a:solidFill>
              </a:defRPr>
            </a:lvl8pPr>
            <a:lvl9pPr lvl="8" algn="ctr" rtl="0">
              <a:lnSpc>
                <a:spcPct val="100000"/>
              </a:lnSpc>
              <a:spcBef>
                <a:spcPts val="0"/>
              </a:spcBef>
              <a:spcAft>
                <a:spcPts val="0"/>
              </a:spcAft>
              <a:buClr>
                <a:srgbClr val="434343"/>
              </a:buClr>
              <a:buSzPts val="1400"/>
              <a:buNone/>
              <a:defRPr>
                <a:solidFill>
                  <a:srgbClr val="434343"/>
                </a:solidFill>
              </a:defRPr>
            </a:lvl9pPr>
          </a:lstStyle>
          <a:p>
            <a:endParaRPr/>
          </a:p>
        </p:txBody>
      </p:sp>
      <p:sp>
        <p:nvSpPr>
          <p:cNvPr id="129" name="Google Shape;129;p22"/>
          <p:cNvSpPr txBox="1">
            <a:spLocks noGrp="1"/>
          </p:cNvSpPr>
          <p:nvPr>
            <p:ph type="ctrTitle" idx="2"/>
          </p:nvPr>
        </p:nvSpPr>
        <p:spPr>
          <a:xfrm>
            <a:off x="3618750" y="1685260"/>
            <a:ext cx="19065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130" name="Google Shape;130;p22"/>
          <p:cNvSpPr txBox="1">
            <a:spLocks noGrp="1"/>
          </p:cNvSpPr>
          <p:nvPr>
            <p:ph type="subTitle" idx="3"/>
          </p:nvPr>
        </p:nvSpPr>
        <p:spPr>
          <a:xfrm>
            <a:off x="3726475" y="2070399"/>
            <a:ext cx="1691100" cy="83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434343"/>
              </a:buClr>
              <a:buSzPts val="1800"/>
              <a:buNone/>
              <a:defRPr sz="1400"/>
            </a:lvl1pPr>
            <a:lvl2pPr lvl="1" algn="ctr" rtl="0">
              <a:lnSpc>
                <a:spcPct val="100000"/>
              </a:lnSpc>
              <a:spcBef>
                <a:spcPts val="0"/>
              </a:spcBef>
              <a:spcAft>
                <a:spcPts val="0"/>
              </a:spcAft>
              <a:buClr>
                <a:srgbClr val="434343"/>
              </a:buClr>
              <a:buSzPts val="1400"/>
              <a:buNone/>
              <a:defRPr>
                <a:solidFill>
                  <a:srgbClr val="434343"/>
                </a:solidFill>
              </a:defRPr>
            </a:lvl2pPr>
            <a:lvl3pPr lvl="2" algn="ctr" rtl="0">
              <a:lnSpc>
                <a:spcPct val="100000"/>
              </a:lnSpc>
              <a:spcBef>
                <a:spcPts val="0"/>
              </a:spcBef>
              <a:spcAft>
                <a:spcPts val="0"/>
              </a:spcAft>
              <a:buClr>
                <a:srgbClr val="434343"/>
              </a:buClr>
              <a:buSzPts val="1400"/>
              <a:buNone/>
              <a:defRPr>
                <a:solidFill>
                  <a:srgbClr val="434343"/>
                </a:solidFill>
              </a:defRPr>
            </a:lvl3pPr>
            <a:lvl4pPr lvl="3" algn="ctr" rtl="0">
              <a:lnSpc>
                <a:spcPct val="100000"/>
              </a:lnSpc>
              <a:spcBef>
                <a:spcPts val="0"/>
              </a:spcBef>
              <a:spcAft>
                <a:spcPts val="0"/>
              </a:spcAft>
              <a:buClr>
                <a:srgbClr val="434343"/>
              </a:buClr>
              <a:buSzPts val="1400"/>
              <a:buNone/>
              <a:defRPr>
                <a:solidFill>
                  <a:srgbClr val="434343"/>
                </a:solidFill>
              </a:defRPr>
            </a:lvl4pPr>
            <a:lvl5pPr lvl="4" algn="ctr" rtl="0">
              <a:lnSpc>
                <a:spcPct val="100000"/>
              </a:lnSpc>
              <a:spcBef>
                <a:spcPts val="0"/>
              </a:spcBef>
              <a:spcAft>
                <a:spcPts val="0"/>
              </a:spcAft>
              <a:buClr>
                <a:srgbClr val="434343"/>
              </a:buClr>
              <a:buSzPts val="1400"/>
              <a:buNone/>
              <a:defRPr>
                <a:solidFill>
                  <a:srgbClr val="434343"/>
                </a:solidFill>
              </a:defRPr>
            </a:lvl5pPr>
            <a:lvl6pPr lvl="5" algn="ctr" rtl="0">
              <a:lnSpc>
                <a:spcPct val="100000"/>
              </a:lnSpc>
              <a:spcBef>
                <a:spcPts val="0"/>
              </a:spcBef>
              <a:spcAft>
                <a:spcPts val="0"/>
              </a:spcAft>
              <a:buClr>
                <a:srgbClr val="434343"/>
              </a:buClr>
              <a:buSzPts val="1400"/>
              <a:buNone/>
              <a:defRPr>
                <a:solidFill>
                  <a:srgbClr val="434343"/>
                </a:solidFill>
              </a:defRPr>
            </a:lvl6pPr>
            <a:lvl7pPr lvl="6" algn="ctr" rtl="0">
              <a:lnSpc>
                <a:spcPct val="100000"/>
              </a:lnSpc>
              <a:spcBef>
                <a:spcPts val="0"/>
              </a:spcBef>
              <a:spcAft>
                <a:spcPts val="0"/>
              </a:spcAft>
              <a:buClr>
                <a:srgbClr val="434343"/>
              </a:buClr>
              <a:buSzPts val="1400"/>
              <a:buNone/>
              <a:defRPr>
                <a:solidFill>
                  <a:srgbClr val="434343"/>
                </a:solidFill>
              </a:defRPr>
            </a:lvl7pPr>
            <a:lvl8pPr lvl="7" algn="ctr" rtl="0">
              <a:lnSpc>
                <a:spcPct val="100000"/>
              </a:lnSpc>
              <a:spcBef>
                <a:spcPts val="0"/>
              </a:spcBef>
              <a:spcAft>
                <a:spcPts val="0"/>
              </a:spcAft>
              <a:buClr>
                <a:srgbClr val="434343"/>
              </a:buClr>
              <a:buSzPts val="1400"/>
              <a:buNone/>
              <a:defRPr>
                <a:solidFill>
                  <a:srgbClr val="434343"/>
                </a:solidFill>
              </a:defRPr>
            </a:lvl8pPr>
            <a:lvl9pPr lvl="8" algn="ctr" rtl="0">
              <a:lnSpc>
                <a:spcPct val="100000"/>
              </a:lnSpc>
              <a:spcBef>
                <a:spcPts val="0"/>
              </a:spcBef>
              <a:spcAft>
                <a:spcPts val="0"/>
              </a:spcAft>
              <a:buClr>
                <a:srgbClr val="434343"/>
              </a:buClr>
              <a:buSzPts val="1400"/>
              <a:buNone/>
              <a:defRPr>
                <a:solidFill>
                  <a:srgbClr val="434343"/>
                </a:solidFill>
              </a:defRPr>
            </a:lvl9pPr>
          </a:lstStyle>
          <a:p>
            <a:endParaRPr/>
          </a:p>
        </p:txBody>
      </p:sp>
      <p:sp>
        <p:nvSpPr>
          <p:cNvPr id="131" name="Google Shape;131;p22"/>
          <p:cNvSpPr txBox="1">
            <a:spLocks noGrp="1"/>
          </p:cNvSpPr>
          <p:nvPr>
            <p:ph type="ctrTitle" idx="4"/>
          </p:nvPr>
        </p:nvSpPr>
        <p:spPr>
          <a:xfrm>
            <a:off x="6209724" y="1685275"/>
            <a:ext cx="22188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132" name="Google Shape;132;p22"/>
          <p:cNvSpPr txBox="1">
            <a:spLocks noGrp="1"/>
          </p:cNvSpPr>
          <p:nvPr>
            <p:ph type="subTitle" idx="5"/>
          </p:nvPr>
        </p:nvSpPr>
        <p:spPr>
          <a:xfrm>
            <a:off x="6473574" y="2070399"/>
            <a:ext cx="1691100" cy="83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434343"/>
              </a:buClr>
              <a:buSzPts val="1800"/>
              <a:buNone/>
              <a:defRPr sz="1400"/>
            </a:lvl1pPr>
            <a:lvl2pPr lvl="1" algn="ctr" rtl="0">
              <a:lnSpc>
                <a:spcPct val="100000"/>
              </a:lnSpc>
              <a:spcBef>
                <a:spcPts val="0"/>
              </a:spcBef>
              <a:spcAft>
                <a:spcPts val="0"/>
              </a:spcAft>
              <a:buClr>
                <a:srgbClr val="434343"/>
              </a:buClr>
              <a:buSzPts val="1400"/>
              <a:buNone/>
              <a:defRPr>
                <a:solidFill>
                  <a:srgbClr val="434343"/>
                </a:solidFill>
              </a:defRPr>
            </a:lvl2pPr>
            <a:lvl3pPr lvl="2" algn="ctr" rtl="0">
              <a:lnSpc>
                <a:spcPct val="100000"/>
              </a:lnSpc>
              <a:spcBef>
                <a:spcPts val="0"/>
              </a:spcBef>
              <a:spcAft>
                <a:spcPts val="0"/>
              </a:spcAft>
              <a:buClr>
                <a:srgbClr val="434343"/>
              </a:buClr>
              <a:buSzPts val="1400"/>
              <a:buNone/>
              <a:defRPr>
                <a:solidFill>
                  <a:srgbClr val="434343"/>
                </a:solidFill>
              </a:defRPr>
            </a:lvl3pPr>
            <a:lvl4pPr lvl="3" algn="ctr" rtl="0">
              <a:lnSpc>
                <a:spcPct val="100000"/>
              </a:lnSpc>
              <a:spcBef>
                <a:spcPts val="0"/>
              </a:spcBef>
              <a:spcAft>
                <a:spcPts val="0"/>
              </a:spcAft>
              <a:buClr>
                <a:srgbClr val="434343"/>
              </a:buClr>
              <a:buSzPts val="1400"/>
              <a:buNone/>
              <a:defRPr>
                <a:solidFill>
                  <a:srgbClr val="434343"/>
                </a:solidFill>
              </a:defRPr>
            </a:lvl4pPr>
            <a:lvl5pPr lvl="4" algn="ctr" rtl="0">
              <a:lnSpc>
                <a:spcPct val="100000"/>
              </a:lnSpc>
              <a:spcBef>
                <a:spcPts val="0"/>
              </a:spcBef>
              <a:spcAft>
                <a:spcPts val="0"/>
              </a:spcAft>
              <a:buClr>
                <a:srgbClr val="434343"/>
              </a:buClr>
              <a:buSzPts val="1400"/>
              <a:buNone/>
              <a:defRPr>
                <a:solidFill>
                  <a:srgbClr val="434343"/>
                </a:solidFill>
              </a:defRPr>
            </a:lvl5pPr>
            <a:lvl6pPr lvl="5" algn="ctr" rtl="0">
              <a:lnSpc>
                <a:spcPct val="100000"/>
              </a:lnSpc>
              <a:spcBef>
                <a:spcPts val="0"/>
              </a:spcBef>
              <a:spcAft>
                <a:spcPts val="0"/>
              </a:spcAft>
              <a:buClr>
                <a:srgbClr val="434343"/>
              </a:buClr>
              <a:buSzPts val="1400"/>
              <a:buNone/>
              <a:defRPr>
                <a:solidFill>
                  <a:srgbClr val="434343"/>
                </a:solidFill>
              </a:defRPr>
            </a:lvl6pPr>
            <a:lvl7pPr lvl="6" algn="ctr" rtl="0">
              <a:lnSpc>
                <a:spcPct val="100000"/>
              </a:lnSpc>
              <a:spcBef>
                <a:spcPts val="0"/>
              </a:spcBef>
              <a:spcAft>
                <a:spcPts val="0"/>
              </a:spcAft>
              <a:buClr>
                <a:srgbClr val="434343"/>
              </a:buClr>
              <a:buSzPts val="1400"/>
              <a:buNone/>
              <a:defRPr>
                <a:solidFill>
                  <a:srgbClr val="434343"/>
                </a:solidFill>
              </a:defRPr>
            </a:lvl7pPr>
            <a:lvl8pPr lvl="7" algn="ctr" rtl="0">
              <a:lnSpc>
                <a:spcPct val="100000"/>
              </a:lnSpc>
              <a:spcBef>
                <a:spcPts val="0"/>
              </a:spcBef>
              <a:spcAft>
                <a:spcPts val="0"/>
              </a:spcAft>
              <a:buClr>
                <a:srgbClr val="434343"/>
              </a:buClr>
              <a:buSzPts val="1400"/>
              <a:buNone/>
              <a:defRPr>
                <a:solidFill>
                  <a:srgbClr val="434343"/>
                </a:solidFill>
              </a:defRPr>
            </a:lvl8pPr>
            <a:lvl9pPr lvl="8" algn="ctr" rtl="0">
              <a:lnSpc>
                <a:spcPct val="100000"/>
              </a:lnSpc>
              <a:spcBef>
                <a:spcPts val="0"/>
              </a:spcBef>
              <a:spcAft>
                <a:spcPts val="0"/>
              </a:spcAft>
              <a:buClr>
                <a:srgbClr val="434343"/>
              </a:buClr>
              <a:buSzPts val="1400"/>
              <a:buNone/>
              <a:defRPr>
                <a:solidFill>
                  <a:srgbClr val="434343"/>
                </a:solidFill>
              </a:defRPr>
            </a:lvl9pPr>
          </a:lstStyle>
          <a:p>
            <a:endParaRPr/>
          </a:p>
        </p:txBody>
      </p:sp>
      <p:sp>
        <p:nvSpPr>
          <p:cNvPr id="133" name="Google Shape;133;p22"/>
          <p:cNvSpPr txBox="1">
            <a:spLocks noGrp="1"/>
          </p:cNvSpPr>
          <p:nvPr>
            <p:ph type="ctrTitle" idx="6"/>
          </p:nvPr>
        </p:nvSpPr>
        <p:spPr>
          <a:xfrm>
            <a:off x="847186" y="3428456"/>
            <a:ext cx="19065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134" name="Google Shape;134;p22"/>
          <p:cNvSpPr txBox="1">
            <a:spLocks noGrp="1"/>
          </p:cNvSpPr>
          <p:nvPr>
            <p:ph type="subTitle" idx="7"/>
          </p:nvPr>
        </p:nvSpPr>
        <p:spPr>
          <a:xfrm>
            <a:off x="954886" y="3825173"/>
            <a:ext cx="16911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434343"/>
              </a:buClr>
              <a:buSzPts val="1800"/>
              <a:buNone/>
              <a:defRPr sz="1400"/>
            </a:lvl1pPr>
            <a:lvl2pPr lvl="1" algn="ctr" rtl="0">
              <a:lnSpc>
                <a:spcPct val="100000"/>
              </a:lnSpc>
              <a:spcBef>
                <a:spcPts val="0"/>
              </a:spcBef>
              <a:spcAft>
                <a:spcPts val="0"/>
              </a:spcAft>
              <a:buClr>
                <a:srgbClr val="434343"/>
              </a:buClr>
              <a:buSzPts val="1400"/>
              <a:buNone/>
              <a:defRPr>
                <a:solidFill>
                  <a:srgbClr val="434343"/>
                </a:solidFill>
              </a:defRPr>
            </a:lvl2pPr>
            <a:lvl3pPr lvl="2" algn="ctr" rtl="0">
              <a:lnSpc>
                <a:spcPct val="100000"/>
              </a:lnSpc>
              <a:spcBef>
                <a:spcPts val="0"/>
              </a:spcBef>
              <a:spcAft>
                <a:spcPts val="0"/>
              </a:spcAft>
              <a:buClr>
                <a:srgbClr val="434343"/>
              </a:buClr>
              <a:buSzPts val="1400"/>
              <a:buNone/>
              <a:defRPr>
                <a:solidFill>
                  <a:srgbClr val="434343"/>
                </a:solidFill>
              </a:defRPr>
            </a:lvl3pPr>
            <a:lvl4pPr lvl="3" algn="ctr" rtl="0">
              <a:lnSpc>
                <a:spcPct val="100000"/>
              </a:lnSpc>
              <a:spcBef>
                <a:spcPts val="0"/>
              </a:spcBef>
              <a:spcAft>
                <a:spcPts val="0"/>
              </a:spcAft>
              <a:buClr>
                <a:srgbClr val="434343"/>
              </a:buClr>
              <a:buSzPts val="1400"/>
              <a:buNone/>
              <a:defRPr>
                <a:solidFill>
                  <a:srgbClr val="434343"/>
                </a:solidFill>
              </a:defRPr>
            </a:lvl4pPr>
            <a:lvl5pPr lvl="4" algn="ctr" rtl="0">
              <a:lnSpc>
                <a:spcPct val="100000"/>
              </a:lnSpc>
              <a:spcBef>
                <a:spcPts val="0"/>
              </a:spcBef>
              <a:spcAft>
                <a:spcPts val="0"/>
              </a:spcAft>
              <a:buClr>
                <a:srgbClr val="434343"/>
              </a:buClr>
              <a:buSzPts val="1400"/>
              <a:buNone/>
              <a:defRPr>
                <a:solidFill>
                  <a:srgbClr val="434343"/>
                </a:solidFill>
              </a:defRPr>
            </a:lvl5pPr>
            <a:lvl6pPr lvl="5" algn="ctr" rtl="0">
              <a:lnSpc>
                <a:spcPct val="100000"/>
              </a:lnSpc>
              <a:spcBef>
                <a:spcPts val="0"/>
              </a:spcBef>
              <a:spcAft>
                <a:spcPts val="0"/>
              </a:spcAft>
              <a:buClr>
                <a:srgbClr val="434343"/>
              </a:buClr>
              <a:buSzPts val="1400"/>
              <a:buNone/>
              <a:defRPr>
                <a:solidFill>
                  <a:srgbClr val="434343"/>
                </a:solidFill>
              </a:defRPr>
            </a:lvl6pPr>
            <a:lvl7pPr lvl="6" algn="ctr" rtl="0">
              <a:lnSpc>
                <a:spcPct val="100000"/>
              </a:lnSpc>
              <a:spcBef>
                <a:spcPts val="0"/>
              </a:spcBef>
              <a:spcAft>
                <a:spcPts val="0"/>
              </a:spcAft>
              <a:buClr>
                <a:srgbClr val="434343"/>
              </a:buClr>
              <a:buSzPts val="1400"/>
              <a:buNone/>
              <a:defRPr>
                <a:solidFill>
                  <a:srgbClr val="434343"/>
                </a:solidFill>
              </a:defRPr>
            </a:lvl7pPr>
            <a:lvl8pPr lvl="7" algn="ctr" rtl="0">
              <a:lnSpc>
                <a:spcPct val="100000"/>
              </a:lnSpc>
              <a:spcBef>
                <a:spcPts val="0"/>
              </a:spcBef>
              <a:spcAft>
                <a:spcPts val="0"/>
              </a:spcAft>
              <a:buClr>
                <a:srgbClr val="434343"/>
              </a:buClr>
              <a:buSzPts val="1400"/>
              <a:buNone/>
              <a:defRPr>
                <a:solidFill>
                  <a:srgbClr val="434343"/>
                </a:solidFill>
              </a:defRPr>
            </a:lvl8pPr>
            <a:lvl9pPr lvl="8" algn="ctr" rtl="0">
              <a:lnSpc>
                <a:spcPct val="100000"/>
              </a:lnSpc>
              <a:spcBef>
                <a:spcPts val="0"/>
              </a:spcBef>
              <a:spcAft>
                <a:spcPts val="0"/>
              </a:spcAft>
              <a:buClr>
                <a:srgbClr val="434343"/>
              </a:buClr>
              <a:buSzPts val="1400"/>
              <a:buNone/>
              <a:defRPr>
                <a:solidFill>
                  <a:srgbClr val="434343"/>
                </a:solidFill>
              </a:defRPr>
            </a:lvl9pPr>
          </a:lstStyle>
          <a:p>
            <a:endParaRPr/>
          </a:p>
        </p:txBody>
      </p:sp>
      <p:sp>
        <p:nvSpPr>
          <p:cNvPr id="135" name="Google Shape;135;p22"/>
          <p:cNvSpPr txBox="1">
            <a:spLocks noGrp="1"/>
          </p:cNvSpPr>
          <p:nvPr>
            <p:ph type="ctrTitle" idx="8"/>
          </p:nvPr>
        </p:nvSpPr>
        <p:spPr>
          <a:xfrm>
            <a:off x="3312975" y="3425050"/>
            <a:ext cx="25182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136" name="Google Shape;136;p22"/>
          <p:cNvSpPr txBox="1">
            <a:spLocks noGrp="1"/>
          </p:cNvSpPr>
          <p:nvPr>
            <p:ph type="subTitle" idx="9"/>
          </p:nvPr>
        </p:nvSpPr>
        <p:spPr>
          <a:xfrm>
            <a:off x="3726475" y="3817324"/>
            <a:ext cx="16911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434343"/>
              </a:buClr>
              <a:buSzPts val="1800"/>
              <a:buNone/>
              <a:defRPr sz="1400"/>
            </a:lvl1pPr>
            <a:lvl2pPr lvl="1" algn="ctr" rtl="0">
              <a:lnSpc>
                <a:spcPct val="100000"/>
              </a:lnSpc>
              <a:spcBef>
                <a:spcPts val="0"/>
              </a:spcBef>
              <a:spcAft>
                <a:spcPts val="0"/>
              </a:spcAft>
              <a:buClr>
                <a:srgbClr val="434343"/>
              </a:buClr>
              <a:buSzPts val="1400"/>
              <a:buNone/>
              <a:defRPr>
                <a:solidFill>
                  <a:srgbClr val="434343"/>
                </a:solidFill>
              </a:defRPr>
            </a:lvl2pPr>
            <a:lvl3pPr lvl="2" algn="ctr" rtl="0">
              <a:lnSpc>
                <a:spcPct val="100000"/>
              </a:lnSpc>
              <a:spcBef>
                <a:spcPts val="0"/>
              </a:spcBef>
              <a:spcAft>
                <a:spcPts val="0"/>
              </a:spcAft>
              <a:buClr>
                <a:srgbClr val="434343"/>
              </a:buClr>
              <a:buSzPts val="1400"/>
              <a:buNone/>
              <a:defRPr>
                <a:solidFill>
                  <a:srgbClr val="434343"/>
                </a:solidFill>
              </a:defRPr>
            </a:lvl3pPr>
            <a:lvl4pPr lvl="3" algn="ctr" rtl="0">
              <a:lnSpc>
                <a:spcPct val="100000"/>
              </a:lnSpc>
              <a:spcBef>
                <a:spcPts val="0"/>
              </a:spcBef>
              <a:spcAft>
                <a:spcPts val="0"/>
              </a:spcAft>
              <a:buClr>
                <a:srgbClr val="434343"/>
              </a:buClr>
              <a:buSzPts val="1400"/>
              <a:buNone/>
              <a:defRPr>
                <a:solidFill>
                  <a:srgbClr val="434343"/>
                </a:solidFill>
              </a:defRPr>
            </a:lvl4pPr>
            <a:lvl5pPr lvl="4" algn="ctr" rtl="0">
              <a:lnSpc>
                <a:spcPct val="100000"/>
              </a:lnSpc>
              <a:spcBef>
                <a:spcPts val="0"/>
              </a:spcBef>
              <a:spcAft>
                <a:spcPts val="0"/>
              </a:spcAft>
              <a:buClr>
                <a:srgbClr val="434343"/>
              </a:buClr>
              <a:buSzPts val="1400"/>
              <a:buNone/>
              <a:defRPr>
                <a:solidFill>
                  <a:srgbClr val="434343"/>
                </a:solidFill>
              </a:defRPr>
            </a:lvl5pPr>
            <a:lvl6pPr lvl="5" algn="ctr" rtl="0">
              <a:lnSpc>
                <a:spcPct val="100000"/>
              </a:lnSpc>
              <a:spcBef>
                <a:spcPts val="0"/>
              </a:spcBef>
              <a:spcAft>
                <a:spcPts val="0"/>
              </a:spcAft>
              <a:buClr>
                <a:srgbClr val="434343"/>
              </a:buClr>
              <a:buSzPts val="1400"/>
              <a:buNone/>
              <a:defRPr>
                <a:solidFill>
                  <a:srgbClr val="434343"/>
                </a:solidFill>
              </a:defRPr>
            </a:lvl6pPr>
            <a:lvl7pPr lvl="6" algn="ctr" rtl="0">
              <a:lnSpc>
                <a:spcPct val="100000"/>
              </a:lnSpc>
              <a:spcBef>
                <a:spcPts val="0"/>
              </a:spcBef>
              <a:spcAft>
                <a:spcPts val="0"/>
              </a:spcAft>
              <a:buClr>
                <a:srgbClr val="434343"/>
              </a:buClr>
              <a:buSzPts val="1400"/>
              <a:buNone/>
              <a:defRPr>
                <a:solidFill>
                  <a:srgbClr val="434343"/>
                </a:solidFill>
              </a:defRPr>
            </a:lvl7pPr>
            <a:lvl8pPr lvl="7" algn="ctr" rtl="0">
              <a:lnSpc>
                <a:spcPct val="100000"/>
              </a:lnSpc>
              <a:spcBef>
                <a:spcPts val="0"/>
              </a:spcBef>
              <a:spcAft>
                <a:spcPts val="0"/>
              </a:spcAft>
              <a:buClr>
                <a:srgbClr val="434343"/>
              </a:buClr>
              <a:buSzPts val="1400"/>
              <a:buNone/>
              <a:defRPr>
                <a:solidFill>
                  <a:srgbClr val="434343"/>
                </a:solidFill>
              </a:defRPr>
            </a:lvl8pPr>
            <a:lvl9pPr lvl="8" algn="ctr" rtl="0">
              <a:lnSpc>
                <a:spcPct val="100000"/>
              </a:lnSpc>
              <a:spcBef>
                <a:spcPts val="0"/>
              </a:spcBef>
              <a:spcAft>
                <a:spcPts val="0"/>
              </a:spcAft>
              <a:buClr>
                <a:srgbClr val="434343"/>
              </a:buClr>
              <a:buSzPts val="1400"/>
              <a:buNone/>
              <a:defRPr>
                <a:solidFill>
                  <a:srgbClr val="434343"/>
                </a:solidFill>
              </a:defRPr>
            </a:lvl9pPr>
          </a:lstStyle>
          <a:p>
            <a:endParaRPr/>
          </a:p>
        </p:txBody>
      </p:sp>
      <p:sp>
        <p:nvSpPr>
          <p:cNvPr id="137" name="Google Shape;137;p22"/>
          <p:cNvSpPr txBox="1">
            <a:spLocks noGrp="1"/>
          </p:cNvSpPr>
          <p:nvPr>
            <p:ph type="ctrTitle" idx="13"/>
          </p:nvPr>
        </p:nvSpPr>
        <p:spPr>
          <a:xfrm>
            <a:off x="6209724" y="3425075"/>
            <a:ext cx="22188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138" name="Google Shape;138;p22"/>
          <p:cNvSpPr txBox="1">
            <a:spLocks noGrp="1"/>
          </p:cNvSpPr>
          <p:nvPr>
            <p:ph type="subTitle" idx="14"/>
          </p:nvPr>
        </p:nvSpPr>
        <p:spPr>
          <a:xfrm>
            <a:off x="6473574" y="3817349"/>
            <a:ext cx="16911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434343"/>
              </a:buClr>
              <a:buSzPts val="1800"/>
              <a:buNone/>
              <a:defRPr sz="1400"/>
            </a:lvl1pPr>
            <a:lvl2pPr lvl="1" algn="ctr" rtl="0">
              <a:lnSpc>
                <a:spcPct val="100000"/>
              </a:lnSpc>
              <a:spcBef>
                <a:spcPts val="0"/>
              </a:spcBef>
              <a:spcAft>
                <a:spcPts val="0"/>
              </a:spcAft>
              <a:buClr>
                <a:srgbClr val="434343"/>
              </a:buClr>
              <a:buSzPts val="1400"/>
              <a:buNone/>
              <a:defRPr>
                <a:solidFill>
                  <a:srgbClr val="434343"/>
                </a:solidFill>
              </a:defRPr>
            </a:lvl2pPr>
            <a:lvl3pPr lvl="2" algn="ctr" rtl="0">
              <a:lnSpc>
                <a:spcPct val="100000"/>
              </a:lnSpc>
              <a:spcBef>
                <a:spcPts val="0"/>
              </a:spcBef>
              <a:spcAft>
                <a:spcPts val="0"/>
              </a:spcAft>
              <a:buClr>
                <a:srgbClr val="434343"/>
              </a:buClr>
              <a:buSzPts val="1400"/>
              <a:buNone/>
              <a:defRPr>
                <a:solidFill>
                  <a:srgbClr val="434343"/>
                </a:solidFill>
              </a:defRPr>
            </a:lvl3pPr>
            <a:lvl4pPr lvl="3" algn="ctr" rtl="0">
              <a:lnSpc>
                <a:spcPct val="100000"/>
              </a:lnSpc>
              <a:spcBef>
                <a:spcPts val="0"/>
              </a:spcBef>
              <a:spcAft>
                <a:spcPts val="0"/>
              </a:spcAft>
              <a:buClr>
                <a:srgbClr val="434343"/>
              </a:buClr>
              <a:buSzPts val="1400"/>
              <a:buNone/>
              <a:defRPr>
                <a:solidFill>
                  <a:srgbClr val="434343"/>
                </a:solidFill>
              </a:defRPr>
            </a:lvl4pPr>
            <a:lvl5pPr lvl="4" algn="ctr" rtl="0">
              <a:lnSpc>
                <a:spcPct val="100000"/>
              </a:lnSpc>
              <a:spcBef>
                <a:spcPts val="0"/>
              </a:spcBef>
              <a:spcAft>
                <a:spcPts val="0"/>
              </a:spcAft>
              <a:buClr>
                <a:srgbClr val="434343"/>
              </a:buClr>
              <a:buSzPts val="1400"/>
              <a:buNone/>
              <a:defRPr>
                <a:solidFill>
                  <a:srgbClr val="434343"/>
                </a:solidFill>
              </a:defRPr>
            </a:lvl5pPr>
            <a:lvl6pPr lvl="5" algn="ctr" rtl="0">
              <a:lnSpc>
                <a:spcPct val="100000"/>
              </a:lnSpc>
              <a:spcBef>
                <a:spcPts val="0"/>
              </a:spcBef>
              <a:spcAft>
                <a:spcPts val="0"/>
              </a:spcAft>
              <a:buClr>
                <a:srgbClr val="434343"/>
              </a:buClr>
              <a:buSzPts val="1400"/>
              <a:buNone/>
              <a:defRPr>
                <a:solidFill>
                  <a:srgbClr val="434343"/>
                </a:solidFill>
              </a:defRPr>
            </a:lvl6pPr>
            <a:lvl7pPr lvl="6" algn="ctr" rtl="0">
              <a:lnSpc>
                <a:spcPct val="100000"/>
              </a:lnSpc>
              <a:spcBef>
                <a:spcPts val="0"/>
              </a:spcBef>
              <a:spcAft>
                <a:spcPts val="0"/>
              </a:spcAft>
              <a:buClr>
                <a:srgbClr val="434343"/>
              </a:buClr>
              <a:buSzPts val="1400"/>
              <a:buNone/>
              <a:defRPr>
                <a:solidFill>
                  <a:srgbClr val="434343"/>
                </a:solidFill>
              </a:defRPr>
            </a:lvl7pPr>
            <a:lvl8pPr lvl="7" algn="ctr" rtl="0">
              <a:lnSpc>
                <a:spcPct val="100000"/>
              </a:lnSpc>
              <a:spcBef>
                <a:spcPts val="0"/>
              </a:spcBef>
              <a:spcAft>
                <a:spcPts val="0"/>
              </a:spcAft>
              <a:buClr>
                <a:srgbClr val="434343"/>
              </a:buClr>
              <a:buSzPts val="1400"/>
              <a:buNone/>
              <a:defRPr>
                <a:solidFill>
                  <a:srgbClr val="434343"/>
                </a:solidFill>
              </a:defRPr>
            </a:lvl8pPr>
            <a:lvl9pPr lvl="8" algn="ctr" rtl="0">
              <a:lnSpc>
                <a:spcPct val="100000"/>
              </a:lnSpc>
              <a:spcBef>
                <a:spcPts val="0"/>
              </a:spcBef>
              <a:spcAft>
                <a:spcPts val="0"/>
              </a:spcAft>
              <a:buClr>
                <a:srgbClr val="434343"/>
              </a:buClr>
              <a:buSzPts val="1400"/>
              <a:buNone/>
              <a:defRPr>
                <a:solidFill>
                  <a:srgbClr val="434343"/>
                </a:solidFill>
              </a:defRPr>
            </a:lvl9pPr>
          </a:lstStyle>
          <a:p>
            <a:endParaRPr/>
          </a:p>
        </p:txBody>
      </p:sp>
      <p:sp>
        <p:nvSpPr>
          <p:cNvPr id="139" name="Google Shape;139;p22"/>
          <p:cNvSpPr txBox="1">
            <a:spLocks noGrp="1"/>
          </p:cNvSpPr>
          <p:nvPr>
            <p:ph type="title" idx="15"/>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0" name="Google Shape;140;p22"/>
          <p:cNvSpPr/>
          <p:nvPr/>
        </p:nvSpPr>
        <p:spPr>
          <a:xfrm>
            <a:off x="8455650" y="4002882"/>
            <a:ext cx="1376700" cy="1376400"/>
          </a:xfrm>
          <a:prstGeom prst="donut">
            <a:avLst>
              <a:gd name="adj" fmla="val 6632"/>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2"/>
          <p:cNvSpPr/>
          <p:nvPr/>
        </p:nvSpPr>
        <p:spPr>
          <a:xfrm>
            <a:off x="-705750" y="-456193"/>
            <a:ext cx="1376700" cy="1376400"/>
          </a:xfrm>
          <a:prstGeom prst="donut">
            <a:avLst>
              <a:gd name="adj" fmla="val 6632"/>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chnology design 1">
  <p:cSld name="CUSTOM_4">
    <p:spTree>
      <p:nvGrpSpPr>
        <p:cNvPr id="1" name="Shape 142"/>
        <p:cNvGrpSpPr/>
        <p:nvPr/>
      </p:nvGrpSpPr>
      <p:grpSpPr>
        <a:xfrm>
          <a:off x="0" y="0"/>
          <a:ext cx="0" cy="0"/>
          <a:chOff x="0" y="0"/>
          <a:chExt cx="0" cy="0"/>
        </a:xfrm>
      </p:grpSpPr>
      <p:sp>
        <p:nvSpPr>
          <p:cNvPr id="143" name="Google Shape;143;p23"/>
          <p:cNvSpPr txBox="1">
            <a:spLocks noGrp="1"/>
          </p:cNvSpPr>
          <p:nvPr>
            <p:ph type="subTitle" idx="1"/>
          </p:nvPr>
        </p:nvSpPr>
        <p:spPr>
          <a:xfrm flipH="1">
            <a:off x="5043150" y="3183800"/>
            <a:ext cx="2971500" cy="1107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44" name="Google Shape;144;p23"/>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5" name="Google Shape;145;p23"/>
          <p:cNvSpPr/>
          <p:nvPr/>
        </p:nvSpPr>
        <p:spPr>
          <a:xfrm flipH="1">
            <a:off x="7129488" y="-1152462"/>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chnology design 2">
  <p:cSld name="CUSTOM_5">
    <p:spTree>
      <p:nvGrpSpPr>
        <p:cNvPr id="1" name="Shape 146"/>
        <p:cNvGrpSpPr/>
        <p:nvPr/>
      </p:nvGrpSpPr>
      <p:grpSpPr>
        <a:xfrm>
          <a:off x="0" y="0"/>
          <a:ext cx="0" cy="0"/>
          <a:chOff x="0" y="0"/>
          <a:chExt cx="0" cy="0"/>
        </a:xfrm>
      </p:grpSpPr>
      <p:sp>
        <p:nvSpPr>
          <p:cNvPr id="147" name="Google Shape;147;p24"/>
          <p:cNvSpPr txBox="1">
            <a:spLocks noGrp="1"/>
          </p:cNvSpPr>
          <p:nvPr>
            <p:ph type="subTitle" idx="1"/>
          </p:nvPr>
        </p:nvSpPr>
        <p:spPr>
          <a:xfrm>
            <a:off x="1056341" y="2612550"/>
            <a:ext cx="1839300" cy="1107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8" name="Google Shape;148;p24"/>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9" name="Google Shape;149;p24"/>
          <p:cNvSpPr/>
          <p:nvPr/>
        </p:nvSpPr>
        <p:spPr>
          <a:xfrm flipH="1">
            <a:off x="-2014512" y="-1152462"/>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anks">
  <p:cSld name="CUSTOM_9">
    <p:spTree>
      <p:nvGrpSpPr>
        <p:cNvPr id="1" name="Shape 152"/>
        <p:cNvGrpSpPr/>
        <p:nvPr/>
      </p:nvGrpSpPr>
      <p:grpSpPr>
        <a:xfrm>
          <a:off x="0" y="0"/>
          <a:ext cx="0" cy="0"/>
          <a:chOff x="0" y="0"/>
          <a:chExt cx="0" cy="0"/>
        </a:xfrm>
      </p:grpSpPr>
      <p:sp>
        <p:nvSpPr>
          <p:cNvPr id="153" name="Google Shape;153;p26"/>
          <p:cNvSpPr/>
          <p:nvPr/>
        </p:nvSpPr>
        <p:spPr>
          <a:xfrm>
            <a:off x="4780648" y="10"/>
            <a:ext cx="5282400" cy="5282400"/>
          </a:xfrm>
          <a:prstGeom prst="donut">
            <a:avLst>
              <a:gd name="adj" fmla="val 17854"/>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6"/>
          <p:cNvSpPr txBox="1">
            <a:spLocks noGrp="1"/>
          </p:cNvSpPr>
          <p:nvPr>
            <p:ph type="ctrTitle"/>
          </p:nvPr>
        </p:nvSpPr>
        <p:spPr>
          <a:xfrm flipH="1">
            <a:off x="-390525" y="116850"/>
            <a:ext cx="5067300" cy="1887900"/>
          </a:xfrm>
          <a:prstGeom prst="rect">
            <a:avLst/>
          </a:prstGeom>
        </p:spPr>
        <p:txBody>
          <a:bodyPr spcFirstLastPara="1" wrap="square" lIns="91425" tIns="91425" rIns="91425" bIns="91425" anchor="b" anchorCtr="0">
            <a:noAutofit/>
          </a:bodyPr>
          <a:lstStyle>
            <a:lvl1pPr lvl="0" algn="r" rtl="0">
              <a:spcBef>
                <a:spcPts val="0"/>
              </a:spcBef>
              <a:spcAft>
                <a:spcPts val="0"/>
              </a:spcAft>
              <a:buSzPts val="9600"/>
              <a:buNone/>
              <a:defRPr sz="9600">
                <a:solidFill>
                  <a:schemeClr val="accent4"/>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endParaRPr/>
          </a:p>
        </p:txBody>
      </p:sp>
      <p:sp>
        <p:nvSpPr>
          <p:cNvPr id="155" name="Google Shape;155;p26"/>
          <p:cNvSpPr txBox="1">
            <a:spLocks noGrp="1"/>
          </p:cNvSpPr>
          <p:nvPr>
            <p:ph type="subTitle" idx="1"/>
          </p:nvPr>
        </p:nvSpPr>
        <p:spPr>
          <a:xfrm flipH="1">
            <a:off x="390675" y="1890000"/>
            <a:ext cx="4286100" cy="1887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sz="1400"/>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156" name="Google Shape;156;p26"/>
          <p:cNvSpPr txBox="1"/>
          <p:nvPr/>
        </p:nvSpPr>
        <p:spPr>
          <a:xfrm>
            <a:off x="553275" y="3933000"/>
            <a:ext cx="4123500" cy="670500"/>
          </a:xfrm>
          <a:prstGeom prst="rect">
            <a:avLst/>
          </a:prstGeom>
          <a:noFill/>
          <a:ln>
            <a:noFill/>
          </a:ln>
        </p:spPr>
        <p:txBody>
          <a:bodyPr spcFirstLastPara="1" wrap="square" lIns="91425" tIns="91425" rIns="91425" bIns="91425" anchor="t" anchorCtr="0">
            <a:noAutofit/>
          </a:bodyPr>
          <a:lstStyle/>
          <a:p>
            <a:pPr marL="0" lvl="0" indent="0" algn="r" rtl="0">
              <a:spcBef>
                <a:spcPts val="300"/>
              </a:spcBef>
              <a:spcAft>
                <a:spcPts val="0"/>
              </a:spcAft>
              <a:buNone/>
            </a:pPr>
            <a:r>
              <a:rPr lang="en" sz="900">
                <a:solidFill>
                  <a:schemeClr val="dk1"/>
                </a:solidFill>
                <a:latin typeface="DM Sans"/>
                <a:ea typeface="DM Sans"/>
                <a:cs typeface="DM Sans"/>
                <a:sym typeface="DM Sans"/>
              </a:rPr>
              <a:t>CREDITS: This presentation template was created by </a:t>
            </a:r>
            <a:r>
              <a:rPr lang="en" sz="900" b="1">
                <a:solidFill>
                  <a:schemeClr val="dk1"/>
                </a:solidFill>
                <a:uFill>
                  <a:noFill/>
                </a:uFill>
                <a:latin typeface="DM Sans"/>
                <a:ea typeface="DM Sans"/>
                <a:cs typeface="DM Sans"/>
                <a:sym typeface="DM Sans"/>
                <a:hlinkClick r:id="rId2"/>
              </a:rPr>
              <a:t>Slidesgo</a:t>
            </a:r>
            <a:r>
              <a:rPr lang="en" sz="900">
                <a:solidFill>
                  <a:schemeClr val="dk1"/>
                </a:solidFill>
                <a:latin typeface="DM Sans"/>
                <a:ea typeface="DM Sans"/>
                <a:cs typeface="DM Sans"/>
                <a:sym typeface="DM Sans"/>
              </a:rPr>
              <a:t>, including icons by </a:t>
            </a:r>
            <a:r>
              <a:rPr lang="en" sz="900" b="1">
                <a:solidFill>
                  <a:schemeClr val="dk1"/>
                </a:solidFill>
                <a:uFill>
                  <a:noFill/>
                </a:uFill>
                <a:latin typeface="DM Sans"/>
                <a:ea typeface="DM Sans"/>
                <a:cs typeface="DM Sans"/>
                <a:sym typeface="DM Sans"/>
                <a:hlinkClick r:id="rId3"/>
              </a:rPr>
              <a:t>Flaticon</a:t>
            </a:r>
            <a:r>
              <a:rPr lang="en" sz="900">
                <a:solidFill>
                  <a:schemeClr val="dk1"/>
                </a:solidFill>
                <a:latin typeface="DM Sans"/>
                <a:ea typeface="DM Sans"/>
                <a:cs typeface="DM Sans"/>
                <a:sym typeface="DM Sans"/>
              </a:rPr>
              <a:t>, and infographics &amp; images by </a:t>
            </a:r>
            <a:r>
              <a:rPr lang="en" sz="900" b="1">
                <a:solidFill>
                  <a:schemeClr val="dk1"/>
                </a:solidFill>
                <a:uFill>
                  <a:noFill/>
                </a:uFill>
                <a:latin typeface="DM Sans"/>
                <a:ea typeface="DM Sans"/>
                <a:cs typeface="DM Sans"/>
                <a:sym typeface="DM Sans"/>
                <a:hlinkClick r:id="rId4"/>
              </a:rPr>
              <a:t>Freepik</a:t>
            </a:r>
            <a:r>
              <a:rPr lang="en" sz="900">
                <a:solidFill>
                  <a:schemeClr val="dk1"/>
                </a:solidFill>
                <a:latin typeface="DM Sans"/>
                <a:ea typeface="DM Sans"/>
                <a:cs typeface="DM Sans"/>
                <a:sym typeface="DM Sans"/>
              </a:rPr>
              <a:t>. </a:t>
            </a:r>
            <a:endParaRPr>
              <a:solidFill>
                <a:schemeClr val="dk1"/>
              </a:solidFill>
              <a:latin typeface="DM Sans"/>
              <a:ea typeface="DM Sans"/>
              <a:cs typeface="DM Sans"/>
              <a:sym typeface="DM San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4399800" y="2176313"/>
            <a:ext cx="2441100" cy="7389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48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3" name="Google Shape;13;p3"/>
          <p:cNvSpPr txBox="1">
            <a:spLocks noGrp="1"/>
          </p:cNvSpPr>
          <p:nvPr>
            <p:ph type="subTitle" idx="1"/>
          </p:nvPr>
        </p:nvSpPr>
        <p:spPr>
          <a:xfrm>
            <a:off x="4399800" y="2875163"/>
            <a:ext cx="24411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4" name="Google Shape;14;p3"/>
          <p:cNvSpPr txBox="1">
            <a:spLocks noGrp="1"/>
          </p:cNvSpPr>
          <p:nvPr>
            <p:ph type="title" idx="2" hasCustomPrompt="1"/>
          </p:nvPr>
        </p:nvSpPr>
        <p:spPr>
          <a:xfrm>
            <a:off x="1801213" y="2613487"/>
            <a:ext cx="2383200" cy="888300"/>
          </a:xfrm>
          <a:prstGeom prst="rect">
            <a:avLst/>
          </a:prstGeom>
          <a:noFill/>
        </p:spPr>
        <p:txBody>
          <a:bodyPr spcFirstLastPara="1" wrap="square" lIns="91425" tIns="91425" rIns="91425" bIns="91425" anchor="ctr" anchorCtr="0">
            <a:noAutofit/>
          </a:bodyPr>
          <a:lstStyle>
            <a:lvl1pPr lvl="0" algn="ctr" rtl="0">
              <a:lnSpc>
                <a:spcPct val="115000"/>
              </a:lnSpc>
              <a:spcBef>
                <a:spcPts val="0"/>
              </a:spcBef>
              <a:spcAft>
                <a:spcPts val="0"/>
              </a:spcAft>
              <a:buSzPts val="5500"/>
              <a:buNone/>
              <a:defRPr sz="20000">
                <a:solidFill>
                  <a:schemeClr val="accent4"/>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9pPr>
          </a:lstStyle>
          <a:p>
            <a:r>
              <a:t>xx%</a:t>
            </a:r>
          </a:p>
        </p:txBody>
      </p:sp>
      <p:sp>
        <p:nvSpPr>
          <p:cNvPr id="15" name="Google Shape;15;p3"/>
          <p:cNvSpPr/>
          <p:nvPr/>
        </p:nvSpPr>
        <p:spPr>
          <a:xfrm>
            <a:off x="-3645287" y="1974126"/>
            <a:ext cx="7829700" cy="7829700"/>
          </a:xfrm>
          <a:prstGeom prst="donut">
            <a:avLst>
              <a:gd name="adj" fmla="val 156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c</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able of contents">
  <p:cSld name="CUSTOM_11">
    <p:spTree>
      <p:nvGrpSpPr>
        <p:cNvPr id="1" name="Shape 157"/>
        <p:cNvGrpSpPr/>
        <p:nvPr/>
      </p:nvGrpSpPr>
      <p:grpSpPr>
        <a:xfrm>
          <a:off x="0" y="0"/>
          <a:ext cx="0" cy="0"/>
          <a:chOff x="0" y="0"/>
          <a:chExt cx="0" cy="0"/>
        </a:xfrm>
      </p:grpSpPr>
      <p:sp>
        <p:nvSpPr>
          <p:cNvPr id="158" name="Google Shape;158;p27"/>
          <p:cNvSpPr/>
          <p:nvPr/>
        </p:nvSpPr>
        <p:spPr>
          <a:xfrm>
            <a:off x="-1781275" y="722500"/>
            <a:ext cx="3930000" cy="3930000"/>
          </a:xfrm>
          <a:prstGeom prst="donut">
            <a:avLst>
              <a:gd name="adj" fmla="val 18354"/>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7"/>
          <p:cNvSpPr txBox="1">
            <a:spLocks noGrp="1"/>
          </p:cNvSpPr>
          <p:nvPr>
            <p:ph type="title" hasCustomPrompt="1"/>
          </p:nvPr>
        </p:nvSpPr>
        <p:spPr>
          <a:xfrm>
            <a:off x="1486753" y="1585481"/>
            <a:ext cx="1328100" cy="2337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4800">
                <a:solidFill>
                  <a:srgbClr val="FFFFFF"/>
                </a:solidFill>
                <a:latin typeface="Barlow Semi Condensed Medium"/>
                <a:ea typeface="Barlow Semi Condensed Medium"/>
                <a:cs typeface="Barlow Semi Condensed Medium"/>
                <a:sym typeface="Barlow Semi Condensed Medium"/>
              </a:defRPr>
            </a:lvl1pPr>
            <a:lvl2pPr lvl="1" algn="r" rtl="0">
              <a:spcBef>
                <a:spcPts val="0"/>
              </a:spcBef>
              <a:spcAft>
                <a:spcPts val="0"/>
              </a:spcAft>
              <a:buSzPts val="5600"/>
              <a:buFont typeface="Raleway Medium"/>
              <a:buNone/>
              <a:defRPr sz="5600">
                <a:latin typeface="Raleway Medium"/>
                <a:ea typeface="Raleway Medium"/>
                <a:cs typeface="Raleway Medium"/>
                <a:sym typeface="Raleway Medium"/>
              </a:defRPr>
            </a:lvl2pPr>
            <a:lvl3pPr lvl="2" algn="r" rtl="0">
              <a:spcBef>
                <a:spcPts val="0"/>
              </a:spcBef>
              <a:spcAft>
                <a:spcPts val="0"/>
              </a:spcAft>
              <a:buSzPts val="5600"/>
              <a:buFont typeface="Raleway Medium"/>
              <a:buNone/>
              <a:defRPr sz="5600">
                <a:latin typeface="Raleway Medium"/>
                <a:ea typeface="Raleway Medium"/>
                <a:cs typeface="Raleway Medium"/>
                <a:sym typeface="Raleway Medium"/>
              </a:defRPr>
            </a:lvl3pPr>
            <a:lvl4pPr lvl="3" algn="r" rtl="0">
              <a:spcBef>
                <a:spcPts val="0"/>
              </a:spcBef>
              <a:spcAft>
                <a:spcPts val="0"/>
              </a:spcAft>
              <a:buSzPts val="5600"/>
              <a:buFont typeface="Raleway Medium"/>
              <a:buNone/>
              <a:defRPr sz="5600">
                <a:latin typeface="Raleway Medium"/>
                <a:ea typeface="Raleway Medium"/>
                <a:cs typeface="Raleway Medium"/>
                <a:sym typeface="Raleway Medium"/>
              </a:defRPr>
            </a:lvl4pPr>
            <a:lvl5pPr lvl="4" algn="r" rtl="0">
              <a:spcBef>
                <a:spcPts val="0"/>
              </a:spcBef>
              <a:spcAft>
                <a:spcPts val="0"/>
              </a:spcAft>
              <a:buSzPts val="5600"/>
              <a:buFont typeface="Raleway Medium"/>
              <a:buNone/>
              <a:defRPr sz="5600">
                <a:latin typeface="Raleway Medium"/>
                <a:ea typeface="Raleway Medium"/>
                <a:cs typeface="Raleway Medium"/>
                <a:sym typeface="Raleway Medium"/>
              </a:defRPr>
            </a:lvl5pPr>
            <a:lvl6pPr lvl="5" algn="r" rtl="0">
              <a:spcBef>
                <a:spcPts val="0"/>
              </a:spcBef>
              <a:spcAft>
                <a:spcPts val="0"/>
              </a:spcAft>
              <a:buSzPts val="5600"/>
              <a:buFont typeface="Raleway Medium"/>
              <a:buNone/>
              <a:defRPr sz="5600">
                <a:latin typeface="Raleway Medium"/>
                <a:ea typeface="Raleway Medium"/>
                <a:cs typeface="Raleway Medium"/>
                <a:sym typeface="Raleway Medium"/>
              </a:defRPr>
            </a:lvl6pPr>
            <a:lvl7pPr lvl="6" algn="r" rtl="0">
              <a:spcBef>
                <a:spcPts val="0"/>
              </a:spcBef>
              <a:spcAft>
                <a:spcPts val="0"/>
              </a:spcAft>
              <a:buSzPts val="5600"/>
              <a:buFont typeface="Raleway Medium"/>
              <a:buNone/>
              <a:defRPr sz="5600">
                <a:latin typeface="Raleway Medium"/>
                <a:ea typeface="Raleway Medium"/>
                <a:cs typeface="Raleway Medium"/>
                <a:sym typeface="Raleway Medium"/>
              </a:defRPr>
            </a:lvl7pPr>
            <a:lvl8pPr lvl="7" algn="r" rtl="0">
              <a:spcBef>
                <a:spcPts val="0"/>
              </a:spcBef>
              <a:spcAft>
                <a:spcPts val="0"/>
              </a:spcAft>
              <a:buSzPts val="5600"/>
              <a:buFont typeface="Raleway Medium"/>
              <a:buNone/>
              <a:defRPr sz="5600">
                <a:latin typeface="Raleway Medium"/>
                <a:ea typeface="Raleway Medium"/>
                <a:cs typeface="Raleway Medium"/>
                <a:sym typeface="Raleway Medium"/>
              </a:defRPr>
            </a:lvl8pPr>
            <a:lvl9pPr lvl="8" algn="r" rtl="0">
              <a:spcBef>
                <a:spcPts val="0"/>
              </a:spcBef>
              <a:spcAft>
                <a:spcPts val="0"/>
              </a:spcAft>
              <a:buSzPts val="5600"/>
              <a:buFont typeface="Raleway Medium"/>
              <a:buNone/>
              <a:defRPr sz="5600">
                <a:latin typeface="Raleway Medium"/>
                <a:ea typeface="Raleway Medium"/>
                <a:cs typeface="Raleway Medium"/>
                <a:sym typeface="Raleway Medium"/>
              </a:defRPr>
            </a:lvl9pPr>
          </a:lstStyle>
          <a:p>
            <a:r>
              <a:t>xx%</a:t>
            </a:r>
          </a:p>
        </p:txBody>
      </p:sp>
      <p:sp>
        <p:nvSpPr>
          <p:cNvPr id="160" name="Google Shape;160;p27"/>
          <p:cNvSpPr txBox="1">
            <a:spLocks noGrp="1"/>
          </p:cNvSpPr>
          <p:nvPr>
            <p:ph type="title" idx="2" hasCustomPrompt="1"/>
          </p:nvPr>
        </p:nvSpPr>
        <p:spPr>
          <a:xfrm>
            <a:off x="1486753" y="3289669"/>
            <a:ext cx="1328100" cy="2337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4800">
                <a:solidFill>
                  <a:srgbClr val="FFFFFF"/>
                </a:solidFill>
                <a:latin typeface="Barlow Semi Condensed Medium"/>
                <a:ea typeface="Barlow Semi Condensed Medium"/>
                <a:cs typeface="Barlow Semi Condensed Medium"/>
                <a:sym typeface="Barlow Semi Condensed Medium"/>
              </a:defRPr>
            </a:lvl1pPr>
            <a:lvl2pPr lvl="1" algn="r" rtl="0">
              <a:spcBef>
                <a:spcPts val="0"/>
              </a:spcBef>
              <a:spcAft>
                <a:spcPts val="0"/>
              </a:spcAft>
              <a:buSzPts val="5600"/>
              <a:buFont typeface="Raleway Medium"/>
              <a:buNone/>
              <a:defRPr sz="5600">
                <a:latin typeface="Raleway Medium"/>
                <a:ea typeface="Raleway Medium"/>
                <a:cs typeface="Raleway Medium"/>
                <a:sym typeface="Raleway Medium"/>
              </a:defRPr>
            </a:lvl2pPr>
            <a:lvl3pPr lvl="2" algn="r" rtl="0">
              <a:spcBef>
                <a:spcPts val="0"/>
              </a:spcBef>
              <a:spcAft>
                <a:spcPts val="0"/>
              </a:spcAft>
              <a:buSzPts val="5600"/>
              <a:buFont typeface="Raleway Medium"/>
              <a:buNone/>
              <a:defRPr sz="5600">
                <a:latin typeface="Raleway Medium"/>
                <a:ea typeface="Raleway Medium"/>
                <a:cs typeface="Raleway Medium"/>
                <a:sym typeface="Raleway Medium"/>
              </a:defRPr>
            </a:lvl3pPr>
            <a:lvl4pPr lvl="3" algn="r" rtl="0">
              <a:spcBef>
                <a:spcPts val="0"/>
              </a:spcBef>
              <a:spcAft>
                <a:spcPts val="0"/>
              </a:spcAft>
              <a:buSzPts val="5600"/>
              <a:buFont typeface="Raleway Medium"/>
              <a:buNone/>
              <a:defRPr sz="5600">
                <a:latin typeface="Raleway Medium"/>
                <a:ea typeface="Raleway Medium"/>
                <a:cs typeface="Raleway Medium"/>
                <a:sym typeface="Raleway Medium"/>
              </a:defRPr>
            </a:lvl4pPr>
            <a:lvl5pPr lvl="4" algn="r" rtl="0">
              <a:spcBef>
                <a:spcPts val="0"/>
              </a:spcBef>
              <a:spcAft>
                <a:spcPts val="0"/>
              </a:spcAft>
              <a:buSzPts val="5600"/>
              <a:buFont typeface="Raleway Medium"/>
              <a:buNone/>
              <a:defRPr sz="5600">
                <a:latin typeface="Raleway Medium"/>
                <a:ea typeface="Raleway Medium"/>
                <a:cs typeface="Raleway Medium"/>
                <a:sym typeface="Raleway Medium"/>
              </a:defRPr>
            </a:lvl5pPr>
            <a:lvl6pPr lvl="5" algn="r" rtl="0">
              <a:spcBef>
                <a:spcPts val="0"/>
              </a:spcBef>
              <a:spcAft>
                <a:spcPts val="0"/>
              </a:spcAft>
              <a:buSzPts val="5600"/>
              <a:buFont typeface="Raleway Medium"/>
              <a:buNone/>
              <a:defRPr sz="5600">
                <a:latin typeface="Raleway Medium"/>
                <a:ea typeface="Raleway Medium"/>
                <a:cs typeface="Raleway Medium"/>
                <a:sym typeface="Raleway Medium"/>
              </a:defRPr>
            </a:lvl6pPr>
            <a:lvl7pPr lvl="6" algn="r" rtl="0">
              <a:spcBef>
                <a:spcPts val="0"/>
              </a:spcBef>
              <a:spcAft>
                <a:spcPts val="0"/>
              </a:spcAft>
              <a:buSzPts val="5600"/>
              <a:buFont typeface="Raleway Medium"/>
              <a:buNone/>
              <a:defRPr sz="5600">
                <a:latin typeface="Raleway Medium"/>
                <a:ea typeface="Raleway Medium"/>
                <a:cs typeface="Raleway Medium"/>
                <a:sym typeface="Raleway Medium"/>
              </a:defRPr>
            </a:lvl7pPr>
            <a:lvl8pPr lvl="7" algn="r" rtl="0">
              <a:spcBef>
                <a:spcPts val="0"/>
              </a:spcBef>
              <a:spcAft>
                <a:spcPts val="0"/>
              </a:spcAft>
              <a:buSzPts val="5600"/>
              <a:buFont typeface="Raleway Medium"/>
              <a:buNone/>
              <a:defRPr sz="5600">
                <a:latin typeface="Raleway Medium"/>
                <a:ea typeface="Raleway Medium"/>
                <a:cs typeface="Raleway Medium"/>
                <a:sym typeface="Raleway Medium"/>
              </a:defRPr>
            </a:lvl8pPr>
            <a:lvl9pPr lvl="8" algn="r" rtl="0">
              <a:spcBef>
                <a:spcPts val="0"/>
              </a:spcBef>
              <a:spcAft>
                <a:spcPts val="0"/>
              </a:spcAft>
              <a:buSzPts val="5600"/>
              <a:buFont typeface="Raleway Medium"/>
              <a:buNone/>
              <a:defRPr sz="5600">
                <a:latin typeface="Raleway Medium"/>
                <a:ea typeface="Raleway Medium"/>
                <a:cs typeface="Raleway Medium"/>
                <a:sym typeface="Raleway Medium"/>
              </a:defRPr>
            </a:lvl9pPr>
          </a:lstStyle>
          <a:p>
            <a:r>
              <a:t>xx%</a:t>
            </a:r>
          </a:p>
        </p:txBody>
      </p:sp>
      <p:sp>
        <p:nvSpPr>
          <p:cNvPr id="161" name="Google Shape;161;p27"/>
          <p:cNvSpPr txBox="1">
            <a:spLocks noGrp="1"/>
          </p:cNvSpPr>
          <p:nvPr>
            <p:ph type="title" idx="3" hasCustomPrompt="1"/>
          </p:nvPr>
        </p:nvSpPr>
        <p:spPr>
          <a:xfrm>
            <a:off x="5022535" y="1585481"/>
            <a:ext cx="1328100" cy="2337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4800">
                <a:solidFill>
                  <a:srgbClr val="FFFFFF"/>
                </a:solidFill>
                <a:latin typeface="Barlow Semi Condensed Medium"/>
                <a:ea typeface="Barlow Semi Condensed Medium"/>
                <a:cs typeface="Barlow Semi Condensed Medium"/>
                <a:sym typeface="Barlow Semi Condensed Medium"/>
              </a:defRPr>
            </a:lvl1pPr>
            <a:lvl2pPr lvl="1" algn="r" rtl="0">
              <a:spcBef>
                <a:spcPts val="0"/>
              </a:spcBef>
              <a:spcAft>
                <a:spcPts val="0"/>
              </a:spcAft>
              <a:buSzPts val="5600"/>
              <a:buFont typeface="Raleway Medium"/>
              <a:buNone/>
              <a:defRPr sz="5600">
                <a:latin typeface="Raleway Medium"/>
                <a:ea typeface="Raleway Medium"/>
                <a:cs typeface="Raleway Medium"/>
                <a:sym typeface="Raleway Medium"/>
              </a:defRPr>
            </a:lvl2pPr>
            <a:lvl3pPr lvl="2" algn="r" rtl="0">
              <a:spcBef>
                <a:spcPts val="0"/>
              </a:spcBef>
              <a:spcAft>
                <a:spcPts val="0"/>
              </a:spcAft>
              <a:buSzPts val="5600"/>
              <a:buFont typeface="Raleway Medium"/>
              <a:buNone/>
              <a:defRPr sz="5600">
                <a:latin typeface="Raleway Medium"/>
                <a:ea typeface="Raleway Medium"/>
                <a:cs typeface="Raleway Medium"/>
                <a:sym typeface="Raleway Medium"/>
              </a:defRPr>
            </a:lvl3pPr>
            <a:lvl4pPr lvl="3" algn="r" rtl="0">
              <a:spcBef>
                <a:spcPts val="0"/>
              </a:spcBef>
              <a:spcAft>
                <a:spcPts val="0"/>
              </a:spcAft>
              <a:buSzPts val="5600"/>
              <a:buFont typeface="Raleway Medium"/>
              <a:buNone/>
              <a:defRPr sz="5600">
                <a:latin typeface="Raleway Medium"/>
                <a:ea typeface="Raleway Medium"/>
                <a:cs typeface="Raleway Medium"/>
                <a:sym typeface="Raleway Medium"/>
              </a:defRPr>
            </a:lvl4pPr>
            <a:lvl5pPr lvl="4" algn="r" rtl="0">
              <a:spcBef>
                <a:spcPts val="0"/>
              </a:spcBef>
              <a:spcAft>
                <a:spcPts val="0"/>
              </a:spcAft>
              <a:buSzPts val="5600"/>
              <a:buFont typeface="Raleway Medium"/>
              <a:buNone/>
              <a:defRPr sz="5600">
                <a:latin typeface="Raleway Medium"/>
                <a:ea typeface="Raleway Medium"/>
                <a:cs typeface="Raleway Medium"/>
                <a:sym typeface="Raleway Medium"/>
              </a:defRPr>
            </a:lvl5pPr>
            <a:lvl6pPr lvl="5" algn="r" rtl="0">
              <a:spcBef>
                <a:spcPts val="0"/>
              </a:spcBef>
              <a:spcAft>
                <a:spcPts val="0"/>
              </a:spcAft>
              <a:buSzPts val="5600"/>
              <a:buFont typeface="Raleway Medium"/>
              <a:buNone/>
              <a:defRPr sz="5600">
                <a:latin typeface="Raleway Medium"/>
                <a:ea typeface="Raleway Medium"/>
                <a:cs typeface="Raleway Medium"/>
                <a:sym typeface="Raleway Medium"/>
              </a:defRPr>
            </a:lvl6pPr>
            <a:lvl7pPr lvl="6" algn="r" rtl="0">
              <a:spcBef>
                <a:spcPts val="0"/>
              </a:spcBef>
              <a:spcAft>
                <a:spcPts val="0"/>
              </a:spcAft>
              <a:buSzPts val="5600"/>
              <a:buFont typeface="Raleway Medium"/>
              <a:buNone/>
              <a:defRPr sz="5600">
                <a:latin typeface="Raleway Medium"/>
                <a:ea typeface="Raleway Medium"/>
                <a:cs typeface="Raleway Medium"/>
                <a:sym typeface="Raleway Medium"/>
              </a:defRPr>
            </a:lvl7pPr>
            <a:lvl8pPr lvl="7" algn="r" rtl="0">
              <a:spcBef>
                <a:spcPts val="0"/>
              </a:spcBef>
              <a:spcAft>
                <a:spcPts val="0"/>
              </a:spcAft>
              <a:buSzPts val="5600"/>
              <a:buFont typeface="Raleway Medium"/>
              <a:buNone/>
              <a:defRPr sz="5600">
                <a:latin typeface="Raleway Medium"/>
                <a:ea typeface="Raleway Medium"/>
                <a:cs typeface="Raleway Medium"/>
                <a:sym typeface="Raleway Medium"/>
              </a:defRPr>
            </a:lvl8pPr>
            <a:lvl9pPr lvl="8" algn="r" rtl="0">
              <a:spcBef>
                <a:spcPts val="0"/>
              </a:spcBef>
              <a:spcAft>
                <a:spcPts val="0"/>
              </a:spcAft>
              <a:buSzPts val="5600"/>
              <a:buFont typeface="Raleway Medium"/>
              <a:buNone/>
              <a:defRPr sz="5600">
                <a:latin typeface="Raleway Medium"/>
                <a:ea typeface="Raleway Medium"/>
                <a:cs typeface="Raleway Medium"/>
                <a:sym typeface="Raleway Medium"/>
              </a:defRPr>
            </a:lvl9pPr>
          </a:lstStyle>
          <a:p>
            <a:r>
              <a:t>xx%</a:t>
            </a:r>
          </a:p>
        </p:txBody>
      </p:sp>
      <p:sp>
        <p:nvSpPr>
          <p:cNvPr id="162" name="Google Shape;162;p27"/>
          <p:cNvSpPr txBox="1">
            <a:spLocks noGrp="1"/>
          </p:cNvSpPr>
          <p:nvPr>
            <p:ph type="title" idx="4" hasCustomPrompt="1"/>
          </p:nvPr>
        </p:nvSpPr>
        <p:spPr>
          <a:xfrm>
            <a:off x="5022535" y="3287183"/>
            <a:ext cx="1328100" cy="2337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4800">
                <a:solidFill>
                  <a:srgbClr val="FFFFFF"/>
                </a:solidFill>
                <a:latin typeface="Barlow Semi Condensed Medium"/>
                <a:ea typeface="Barlow Semi Condensed Medium"/>
                <a:cs typeface="Barlow Semi Condensed Medium"/>
                <a:sym typeface="Barlow Semi Condensed Medium"/>
              </a:defRPr>
            </a:lvl1pPr>
            <a:lvl2pPr lvl="1" algn="r" rtl="0">
              <a:spcBef>
                <a:spcPts val="0"/>
              </a:spcBef>
              <a:spcAft>
                <a:spcPts val="0"/>
              </a:spcAft>
              <a:buSzPts val="5600"/>
              <a:buFont typeface="Raleway Medium"/>
              <a:buNone/>
              <a:defRPr sz="5600">
                <a:latin typeface="Raleway Medium"/>
                <a:ea typeface="Raleway Medium"/>
                <a:cs typeface="Raleway Medium"/>
                <a:sym typeface="Raleway Medium"/>
              </a:defRPr>
            </a:lvl2pPr>
            <a:lvl3pPr lvl="2" algn="r" rtl="0">
              <a:spcBef>
                <a:spcPts val="0"/>
              </a:spcBef>
              <a:spcAft>
                <a:spcPts val="0"/>
              </a:spcAft>
              <a:buSzPts val="5600"/>
              <a:buFont typeface="Raleway Medium"/>
              <a:buNone/>
              <a:defRPr sz="5600">
                <a:latin typeface="Raleway Medium"/>
                <a:ea typeface="Raleway Medium"/>
                <a:cs typeface="Raleway Medium"/>
                <a:sym typeface="Raleway Medium"/>
              </a:defRPr>
            </a:lvl3pPr>
            <a:lvl4pPr lvl="3" algn="r" rtl="0">
              <a:spcBef>
                <a:spcPts val="0"/>
              </a:spcBef>
              <a:spcAft>
                <a:spcPts val="0"/>
              </a:spcAft>
              <a:buSzPts val="5600"/>
              <a:buFont typeface="Raleway Medium"/>
              <a:buNone/>
              <a:defRPr sz="5600">
                <a:latin typeface="Raleway Medium"/>
                <a:ea typeface="Raleway Medium"/>
                <a:cs typeface="Raleway Medium"/>
                <a:sym typeface="Raleway Medium"/>
              </a:defRPr>
            </a:lvl4pPr>
            <a:lvl5pPr lvl="4" algn="r" rtl="0">
              <a:spcBef>
                <a:spcPts val="0"/>
              </a:spcBef>
              <a:spcAft>
                <a:spcPts val="0"/>
              </a:spcAft>
              <a:buSzPts val="5600"/>
              <a:buFont typeface="Raleway Medium"/>
              <a:buNone/>
              <a:defRPr sz="5600">
                <a:latin typeface="Raleway Medium"/>
                <a:ea typeface="Raleway Medium"/>
                <a:cs typeface="Raleway Medium"/>
                <a:sym typeface="Raleway Medium"/>
              </a:defRPr>
            </a:lvl5pPr>
            <a:lvl6pPr lvl="5" algn="r" rtl="0">
              <a:spcBef>
                <a:spcPts val="0"/>
              </a:spcBef>
              <a:spcAft>
                <a:spcPts val="0"/>
              </a:spcAft>
              <a:buSzPts val="5600"/>
              <a:buFont typeface="Raleway Medium"/>
              <a:buNone/>
              <a:defRPr sz="5600">
                <a:latin typeface="Raleway Medium"/>
                <a:ea typeface="Raleway Medium"/>
                <a:cs typeface="Raleway Medium"/>
                <a:sym typeface="Raleway Medium"/>
              </a:defRPr>
            </a:lvl6pPr>
            <a:lvl7pPr lvl="6" algn="r" rtl="0">
              <a:spcBef>
                <a:spcPts val="0"/>
              </a:spcBef>
              <a:spcAft>
                <a:spcPts val="0"/>
              </a:spcAft>
              <a:buSzPts val="5600"/>
              <a:buFont typeface="Raleway Medium"/>
              <a:buNone/>
              <a:defRPr sz="5600">
                <a:latin typeface="Raleway Medium"/>
                <a:ea typeface="Raleway Medium"/>
                <a:cs typeface="Raleway Medium"/>
                <a:sym typeface="Raleway Medium"/>
              </a:defRPr>
            </a:lvl7pPr>
            <a:lvl8pPr lvl="7" algn="r" rtl="0">
              <a:spcBef>
                <a:spcPts val="0"/>
              </a:spcBef>
              <a:spcAft>
                <a:spcPts val="0"/>
              </a:spcAft>
              <a:buSzPts val="5600"/>
              <a:buFont typeface="Raleway Medium"/>
              <a:buNone/>
              <a:defRPr sz="5600">
                <a:latin typeface="Raleway Medium"/>
                <a:ea typeface="Raleway Medium"/>
                <a:cs typeface="Raleway Medium"/>
                <a:sym typeface="Raleway Medium"/>
              </a:defRPr>
            </a:lvl8pPr>
            <a:lvl9pPr lvl="8" algn="r" rtl="0">
              <a:spcBef>
                <a:spcPts val="0"/>
              </a:spcBef>
              <a:spcAft>
                <a:spcPts val="0"/>
              </a:spcAft>
              <a:buSzPts val="5600"/>
              <a:buFont typeface="Raleway Medium"/>
              <a:buNone/>
              <a:defRPr sz="5600">
                <a:latin typeface="Raleway Medium"/>
                <a:ea typeface="Raleway Medium"/>
                <a:cs typeface="Raleway Medium"/>
                <a:sym typeface="Raleway Medium"/>
              </a:defRPr>
            </a:lvl9pPr>
          </a:lstStyle>
          <a:p>
            <a:r>
              <a:t>xx%</a:t>
            </a:r>
          </a:p>
        </p:txBody>
      </p:sp>
      <p:sp>
        <p:nvSpPr>
          <p:cNvPr id="163" name="Google Shape;163;p27"/>
          <p:cNvSpPr txBox="1">
            <a:spLocks noGrp="1"/>
          </p:cNvSpPr>
          <p:nvPr>
            <p:ph type="subTitle" idx="1"/>
          </p:nvPr>
        </p:nvSpPr>
        <p:spPr>
          <a:xfrm flipH="1">
            <a:off x="2148728" y="1930491"/>
            <a:ext cx="2354100" cy="597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900"/>
              <a:buFont typeface="Raleway ExtraBold"/>
              <a:buNone/>
              <a:defRPr sz="2400">
                <a:solidFill>
                  <a:schemeClr val="accent3"/>
                </a:solidFill>
                <a:latin typeface="Barlow Semi Condensed Medium"/>
                <a:ea typeface="Barlow Semi Condensed Medium"/>
                <a:cs typeface="Barlow Semi Condensed Medium"/>
                <a:sym typeface="Barlow Semi Condensed Medium"/>
              </a:defRPr>
            </a:lvl1pPr>
            <a:lvl2pPr lvl="1"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2pPr>
            <a:lvl3pPr lvl="2"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3pPr>
            <a:lvl4pPr lvl="3"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4pPr>
            <a:lvl5pPr lvl="4"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5pPr>
            <a:lvl6pPr lvl="5"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6pPr>
            <a:lvl7pPr lvl="6"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7pPr>
            <a:lvl8pPr lvl="7"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8pPr>
            <a:lvl9pPr lvl="8"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9pPr>
          </a:lstStyle>
          <a:p>
            <a:endParaRPr/>
          </a:p>
        </p:txBody>
      </p:sp>
      <p:sp>
        <p:nvSpPr>
          <p:cNvPr id="164" name="Google Shape;164;p27"/>
          <p:cNvSpPr txBox="1">
            <a:spLocks noGrp="1"/>
          </p:cNvSpPr>
          <p:nvPr>
            <p:ph type="subTitle" idx="5"/>
          </p:nvPr>
        </p:nvSpPr>
        <p:spPr>
          <a:xfrm>
            <a:off x="2148728" y="2348450"/>
            <a:ext cx="2354100" cy="40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900"/>
              <a:buNone/>
              <a:defRPr sz="900"/>
            </a:lvl6pPr>
            <a:lvl7pPr lvl="6" rtl="0">
              <a:lnSpc>
                <a:spcPct val="100000"/>
              </a:lnSpc>
              <a:spcBef>
                <a:spcPts val="0"/>
              </a:spcBef>
              <a:spcAft>
                <a:spcPts val="0"/>
              </a:spcAft>
              <a:buSzPts val="900"/>
              <a:buNone/>
              <a:defRPr sz="900"/>
            </a:lvl7pPr>
            <a:lvl8pPr lvl="7" rtl="0">
              <a:lnSpc>
                <a:spcPct val="100000"/>
              </a:lnSpc>
              <a:spcBef>
                <a:spcPts val="0"/>
              </a:spcBef>
              <a:spcAft>
                <a:spcPts val="0"/>
              </a:spcAft>
              <a:buSzPts val="900"/>
              <a:buNone/>
              <a:defRPr sz="900"/>
            </a:lvl8pPr>
            <a:lvl9pPr lvl="8" rtl="0">
              <a:lnSpc>
                <a:spcPct val="100000"/>
              </a:lnSpc>
              <a:spcBef>
                <a:spcPts val="0"/>
              </a:spcBef>
              <a:spcAft>
                <a:spcPts val="0"/>
              </a:spcAft>
              <a:buSzPts val="900"/>
              <a:buNone/>
              <a:defRPr sz="900"/>
            </a:lvl9pPr>
          </a:lstStyle>
          <a:p>
            <a:endParaRPr/>
          </a:p>
        </p:txBody>
      </p:sp>
      <p:sp>
        <p:nvSpPr>
          <p:cNvPr id="165" name="Google Shape;165;p27"/>
          <p:cNvSpPr txBox="1">
            <a:spLocks noGrp="1"/>
          </p:cNvSpPr>
          <p:nvPr>
            <p:ph type="subTitle" idx="6"/>
          </p:nvPr>
        </p:nvSpPr>
        <p:spPr>
          <a:xfrm flipH="1">
            <a:off x="2148728" y="3665800"/>
            <a:ext cx="2886300" cy="597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900"/>
              <a:buFont typeface="Raleway ExtraBold"/>
              <a:buNone/>
              <a:defRPr sz="2400">
                <a:solidFill>
                  <a:schemeClr val="accent3"/>
                </a:solidFill>
                <a:latin typeface="Barlow Semi Condensed Medium"/>
                <a:ea typeface="Barlow Semi Condensed Medium"/>
                <a:cs typeface="Barlow Semi Condensed Medium"/>
                <a:sym typeface="Barlow Semi Condensed Medium"/>
              </a:defRPr>
            </a:lvl1pPr>
            <a:lvl2pPr lvl="1"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2pPr>
            <a:lvl3pPr lvl="2"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3pPr>
            <a:lvl4pPr lvl="3"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4pPr>
            <a:lvl5pPr lvl="4"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5pPr>
            <a:lvl6pPr lvl="5"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6pPr>
            <a:lvl7pPr lvl="6"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7pPr>
            <a:lvl8pPr lvl="7"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8pPr>
            <a:lvl9pPr lvl="8"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9pPr>
          </a:lstStyle>
          <a:p>
            <a:endParaRPr/>
          </a:p>
        </p:txBody>
      </p:sp>
      <p:sp>
        <p:nvSpPr>
          <p:cNvPr id="166" name="Google Shape;166;p27"/>
          <p:cNvSpPr txBox="1">
            <a:spLocks noGrp="1"/>
          </p:cNvSpPr>
          <p:nvPr>
            <p:ph type="subTitle" idx="7"/>
          </p:nvPr>
        </p:nvSpPr>
        <p:spPr>
          <a:xfrm>
            <a:off x="2148728" y="4083975"/>
            <a:ext cx="2354100" cy="40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900"/>
              <a:buNone/>
              <a:defRPr sz="900"/>
            </a:lvl6pPr>
            <a:lvl7pPr lvl="6" rtl="0">
              <a:lnSpc>
                <a:spcPct val="100000"/>
              </a:lnSpc>
              <a:spcBef>
                <a:spcPts val="0"/>
              </a:spcBef>
              <a:spcAft>
                <a:spcPts val="0"/>
              </a:spcAft>
              <a:buSzPts val="900"/>
              <a:buNone/>
              <a:defRPr sz="900"/>
            </a:lvl7pPr>
            <a:lvl8pPr lvl="7" rtl="0">
              <a:lnSpc>
                <a:spcPct val="100000"/>
              </a:lnSpc>
              <a:spcBef>
                <a:spcPts val="0"/>
              </a:spcBef>
              <a:spcAft>
                <a:spcPts val="0"/>
              </a:spcAft>
              <a:buSzPts val="900"/>
              <a:buNone/>
              <a:defRPr sz="900"/>
            </a:lvl8pPr>
            <a:lvl9pPr lvl="8" rtl="0">
              <a:lnSpc>
                <a:spcPct val="100000"/>
              </a:lnSpc>
              <a:spcBef>
                <a:spcPts val="0"/>
              </a:spcBef>
              <a:spcAft>
                <a:spcPts val="0"/>
              </a:spcAft>
              <a:buSzPts val="900"/>
              <a:buNone/>
              <a:defRPr sz="900"/>
            </a:lvl9pPr>
          </a:lstStyle>
          <a:p>
            <a:endParaRPr/>
          </a:p>
        </p:txBody>
      </p:sp>
      <p:sp>
        <p:nvSpPr>
          <p:cNvPr id="167" name="Google Shape;167;p27"/>
          <p:cNvSpPr txBox="1">
            <a:spLocks noGrp="1"/>
          </p:cNvSpPr>
          <p:nvPr>
            <p:ph type="subTitle" idx="8"/>
          </p:nvPr>
        </p:nvSpPr>
        <p:spPr>
          <a:xfrm flipH="1">
            <a:off x="5720260" y="2254245"/>
            <a:ext cx="2354100" cy="233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900"/>
              <a:buFont typeface="Raleway ExtraBold"/>
              <a:buNone/>
              <a:defRPr sz="2400">
                <a:solidFill>
                  <a:schemeClr val="accent3"/>
                </a:solidFill>
                <a:latin typeface="Barlow Semi Condensed Medium"/>
                <a:ea typeface="Barlow Semi Condensed Medium"/>
                <a:cs typeface="Barlow Semi Condensed Medium"/>
                <a:sym typeface="Barlow Semi Condensed Medium"/>
              </a:defRPr>
            </a:lvl1pPr>
            <a:lvl2pPr lvl="1"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2pPr>
            <a:lvl3pPr lvl="2"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3pPr>
            <a:lvl4pPr lvl="3"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4pPr>
            <a:lvl5pPr lvl="4"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5pPr>
            <a:lvl6pPr lvl="5"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6pPr>
            <a:lvl7pPr lvl="6"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7pPr>
            <a:lvl8pPr lvl="7"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8pPr>
            <a:lvl9pPr lvl="8"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9pPr>
          </a:lstStyle>
          <a:p>
            <a:endParaRPr/>
          </a:p>
        </p:txBody>
      </p:sp>
      <p:sp>
        <p:nvSpPr>
          <p:cNvPr id="168" name="Google Shape;168;p27"/>
          <p:cNvSpPr txBox="1">
            <a:spLocks noGrp="1"/>
          </p:cNvSpPr>
          <p:nvPr>
            <p:ph type="subTitle" idx="9"/>
          </p:nvPr>
        </p:nvSpPr>
        <p:spPr>
          <a:xfrm>
            <a:off x="5720260" y="2307986"/>
            <a:ext cx="2354100" cy="40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900"/>
              <a:buNone/>
              <a:defRPr sz="900"/>
            </a:lvl6pPr>
            <a:lvl7pPr lvl="6" rtl="0">
              <a:lnSpc>
                <a:spcPct val="100000"/>
              </a:lnSpc>
              <a:spcBef>
                <a:spcPts val="0"/>
              </a:spcBef>
              <a:spcAft>
                <a:spcPts val="0"/>
              </a:spcAft>
              <a:buSzPts val="900"/>
              <a:buNone/>
              <a:defRPr sz="900"/>
            </a:lvl7pPr>
            <a:lvl8pPr lvl="7" rtl="0">
              <a:lnSpc>
                <a:spcPct val="100000"/>
              </a:lnSpc>
              <a:spcBef>
                <a:spcPts val="0"/>
              </a:spcBef>
              <a:spcAft>
                <a:spcPts val="0"/>
              </a:spcAft>
              <a:buSzPts val="900"/>
              <a:buNone/>
              <a:defRPr sz="900"/>
            </a:lvl8pPr>
            <a:lvl9pPr lvl="8" rtl="0">
              <a:lnSpc>
                <a:spcPct val="100000"/>
              </a:lnSpc>
              <a:spcBef>
                <a:spcPts val="0"/>
              </a:spcBef>
              <a:spcAft>
                <a:spcPts val="0"/>
              </a:spcAft>
              <a:buSzPts val="900"/>
              <a:buNone/>
              <a:defRPr sz="900"/>
            </a:lvl9pPr>
          </a:lstStyle>
          <a:p>
            <a:endParaRPr/>
          </a:p>
        </p:txBody>
      </p:sp>
      <p:sp>
        <p:nvSpPr>
          <p:cNvPr id="169" name="Google Shape;169;p27"/>
          <p:cNvSpPr txBox="1">
            <a:spLocks noGrp="1"/>
          </p:cNvSpPr>
          <p:nvPr>
            <p:ph type="subTitle" idx="13"/>
          </p:nvPr>
        </p:nvSpPr>
        <p:spPr>
          <a:xfrm flipH="1">
            <a:off x="5720260" y="3980235"/>
            <a:ext cx="2354100" cy="233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900"/>
              <a:buFont typeface="Raleway ExtraBold"/>
              <a:buNone/>
              <a:defRPr sz="2400">
                <a:solidFill>
                  <a:schemeClr val="accent3"/>
                </a:solidFill>
                <a:latin typeface="Barlow Semi Condensed Medium"/>
                <a:ea typeface="Barlow Semi Condensed Medium"/>
                <a:cs typeface="Barlow Semi Condensed Medium"/>
                <a:sym typeface="Barlow Semi Condensed Medium"/>
              </a:defRPr>
            </a:lvl1pPr>
            <a:lvl2pPr lvl="1"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2pPr>
            <a:lvl3pPr lvl="2"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3pPr>
            <a:lvl4pPr lvl="3"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4pPr>
            <a:lvl5pPr lvl="4"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5pPr>
            <a:lvl6pPr lvl="5"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6pPr>
            <a:lvl7pPr lvl="6"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7pPr>
            <a:lvl8pPr lvl="7"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8pPr>
            <a:lvl9pPr lvl="8" rtl="0">
              <a:lnSpc>
                <a:spcPct val="100000"/>
              </a:lnSpc>
              <a:spcBef>
                <a:spcPts val="0"/>
              </a:spcBef>
              <a:spcAft>
                <a:spcPts val="0"/>
              </a:spcAft>
              <a:buSzPts val="1900"/>
              <a:buFont typeface="Raleway ExtraBold"/>
              <a:buNone/>
              <a:defRPr sz="1900">
                <a:latin typeface="Raleway ExtraBold"/>
                <a:ea typeface="Raleway ExtraBold"/>
                <a:cs typeface="Raleway ExtraBold"/>
                <a:sym typeface="Raleway ExtraBold"/>
              </a:defRPr>
            </a:lvl9pPr>
          </a:lstStyle>
          <a:p>
            <a:endParaRPr/>
          </a:p>
        </p:txBody>
      </p:sp>
      <p:sp>
        <p:nvSpPr>
          <p:cNvPr id="170" name="Google Shape;170;p27"/>
          <p:cNvSpPr txBox="1">
            <a:spLocks noGrp="1"/>
          </p:cNvSpPr>
          <p:nvPr>
            <p:ph type="subTitle" idx="14"/>
          </p:nvPr>
        </p:nvSpPr>
        <p:spPr>
          <a:xfrm>
            <a:off x="5720260" y="4033975"/>
            <a:ext cx="2354100" cy="40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900"/>
              <a:buNone/>
              <a:defRPr sz="900"/>
            </a:lvl6pPr>
            <a:lvl7pPr lvl="6" rtl="0">
              <a:lnSpc>
                <a:spcPct val="100000"/>
              </a:lnSpc>
              <a:spcBef>
                <a:spcPts val="0"/>
              </a:spcBef>
              <a:spcAft>
                <a:spcPts val="0"/>
              </a:spcAft>
              <a:buSzPts val="900"/>
              <a:buNone/>
              <a:defRPr sz="900"/>
            </a:lvl7pPr>
            <a:lvl8pPr lvl="7" rtl="0">
              <a:lnSpc>
                <a:spcPct val="100000"/>
              </a:lnSpc>
              <a:spcBef>
                <a:spcPts val="0"/>
              </a:spcBef>
              <a:spcAft>
                <a:spcPts val="0"/>
              </a:spcAft>
              <a:buSzPts val="900"/>
              <a:buNone/>
              <a:defRPr sz="900"/>
            </a:lvl8pPr>
            <a:lvl9pPr lvl="8" rtl="0">
              <a:lnSpc>
                <a:spcPct val="100000"/>
              </a:lnSpc>
              <a:spcBef>
                <a:spcPts val="0"/>
              </a:spcBef>
              <a:spcAft>
                <a:spcPts val="0"/>
              </a:spcAft>
              <a:buSzPts val="900"/>
              <a:buNone/>
              <a:defRPr sz="900"/>
            </a:lvl9pPr>
          </a:lstStyle>
          <a:p>
            <a:endParaRPr/>
          </a:p>
        </p:txBody>
      </p:sp>
      <p:sp>
        <p:nvSpPr>
          <p:cNvPr id="171" name="Google Shape;171;p27"/>
          <p:cNvSpPr txBox="1">
            <a:spLocks noGrp="1"/>
          </p:cNvSpPr>
          <p:nvPr>
            <p:ph type="title" idx="15"/>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Resources">
  <p:cSld name="ONE_COLUMN_TEXT_2">
    <p:spTree>
      <p:nvGrpSpPr>
        <p:cNvPr id="1" name="Shape 172"/>
        <p:cNvGrpSpPr/>
        <p:nvPr/>
      </p:nvGrpSpPr>
      <p:grpSpPr>
        <a:xfrm>
          <a:off x="0" y="0"/>
          <a:ext cx="0" cy="0"/>
          <a:chOff x="0" y="0"/>
          <a:chExt cx="0" cy="0"/>
        </a:xfrm>
      </p:grpSpPr>
      <p:sp>
        <p:nvSpPr>
          <p:cNvPr id="173" name="Google Shape;173;p28"/>
          <p:cNvSpPr txBox="1">
            <a:spLocks noGrp="1"/>
          </p:cNvSpPr>
          <p:nvPr>
            <p:ph type="body" idx="1"/>
          </p:nvPr>
        </p:nvSpPr>
        <p:spPr>
          <a:xfrm>
            <a:off x="643800" y="1148300"/>
            <a:ext cx="3716100" cy="2985300"/>
          </a:xfrm>
          <a:prstGeom prst="rect">
            <a:avLst/>
          </a:prstGeom>
        </p:spPr>
        <p:txBody>
          <a:bodyPr spcFirstLastPara="1" wrap="square" lIns="91425" tIns="91425" rIns="91425" bIns="91425" anchor="t" anchorCtr="0">
            <a:noAutofit/>
          </a:bodyPr>
          <a:lstStyle>
            <a:lvl1pPr marL="457200" lvl="0" indent="-298450" rtl="0">
              <a:lnSpc>
                <a:spcPct val="100000"/>
              </a:lnSpc>
              <a:spcBef>
                <a:spcPts val="0"/>
              </a:spcBef>
              <a:spcAft>
                <a:spcPts val="0"/>
              </a:spcAft>
              <a:buClr>
                <a:schemeClr val="accent3"/>
              </a:buClr>
              <a:buSzPts val="1100"/>
              <a:buFont typeface="DM Sans Medium"/>
              <a:buAutoNum type="arabicPeriod"/>
              <a:defRPr sz="1300"/>
            </a:lvl1pPr>
            <a:lvl2pPr marL="914400" lvl="1" indent="-298450" rtl="0">
              <a:spcBef>
                <a:spcPts val="0"/>
              </a:spcBef>
              <a:spcAft>
                <a:spcPts val="0"/>
              </a:spcAft>
              <a:buClr>
                <a:srgbClr val="000000"/>
              </a:buClr>
              <a:buSzPts val="1100"/>
              <a:buFont typeface="Muli Regular"/>
              <a:buAutoNum type="alphaLcPeriod"/>
              <a:defRPr/>
            </a:lvl2pPr>
            <a:lvl3pPr marL="1371600" lvl="2" indent="-298450" rtl="0">
              <a:spcBef>
                <a:spcPts val="1600"/>
              </a:spcBef>
              <a:spcAft>
                <a:spcPts val="0"/>
              </a:spcAft>
              <a:buClr>
                <a:srgbClr val="000000"/>
              </a:buClr>
              <a:buSzPts val="1100"/>
              <a:buFont typeface="Muli Regular"/>
              <a:buAutoNum type="romanLcPeriod"/>
              <a:defRPr/>
            </a:lvl3pPr>
            <a:lvl4pPr marL="1828800" lvl="3" indent="-298450" rtl="0">
              <a:spcBef>
                <a:spcPts val="1600"/>
              </a:spcBef>
              <a:spcAft>
                <a:spcPts val="0"/>
              </a:spcAft>
              <a:buClr>
                <a:srgbClr val="000000"/>
              </a:buClr>
              <a:buSzPts val="1100"/>
              <a:buFont typeface="Muli Regular"/>
              <a:buAutoNum type="arabicPeriod"/>
              <a:defRPr/>
            </a:lvl4pPr>
            <a:lvl5pPr marL="2286000" lvl="4" indent="-298450" rtl="0">
              <a:spcBef>
                <a:spcPts val="1600"/>
              </a:spcBef>
              <a:spcAft>
                <a:spcPts val="0"/>
              </a:spcAft>
              <a:buClr>
                <a:srgbClr val="000000"/>
              </a:buClr>
              <a:buSzPts val="1100"/>
              <a:buFont typeface="Muli Regular"/>
              <a:buAutoNum type="alphaLcPeriod"/>
              <a:defRPr/>
            </a:lvl5pPr>
            <a:lvl6pPr marL="2743200" lvl="5" indent="-298450" rtl="0">
              <a:spcBef>
                <a:spcPts val="1600"/>
              </a:spcBef>
              <a:spcAft>
                <a:spcPts val="0"/>
              </a:spcAft>
              <a:buClr>
                <a:srgbClr val="000000"/>
              </a:buClr>
              <a:buSzPts val="1100"/>
              <a:buFont typeface="Muli Regular"/>
              <a:buAutoNum type="romanLcPeriod"/>
              <a:defRPr/>
            </a:lvl6pPr>
            <a:lvl7pPr marL="3200400" lvl="6" indent="-298450" rtl="0">
              <a:spcBef>
                <a:spcPts val="1600"/>
              </a:spcBef>
              <a:spcAft>
                <a:spcPts val="0"/>
              </a:spcAft>
              <a:buClr>
                <a:srgbClr val="000000"/>
              </a:buClr>
              <a:buSzPts val="1100"/>
              <a:buFont typeface="Muli Regular"/>
              <a:buAutoNum type="arabicPeriod"/>
              <a:defRPr/>
            </a:lvl7pPr>
            <a:lvl8pPr marL="3657600" lvl="7" indent="-298450" rtl="0">
              <a:spcBef>
                <a:spcPts val="1600"/>
              </a:spcBef>
              <a:spcAft>
                <a:spcPts val="0"/>
              </a:spcAft>
              <a:buClr>
                <a:srgbClr val="000000"/>
              </a:buClr>
              <a:buSzPts val="1100"/>
              <a:buFont typeface="Muli Regular"/>
              <a:buAutoNum type="alphaLcPeriod"/>
              <a:defRPr/>
            </a:lvl8pPr>
            <a:lvl9pPr marL="4114800" lvl="8" indent="-298450" rtl="0">
              <a:spcBef>
                <a:spcPts val="1600"/>
              </a:spcBef>
              <a:spcAft>
                <a:spcPts val="1600"/>
              </a:spcAft>
              <a:buClr>
                <a:srgbClr val="000000"/>
              </a:buClr>
              <a:buSzPts val="1100"/>
              <a:buFont typeface="Muli Regular"/>
              <a:buAutoNum type="romanLcPeriod"/>
              <a:defRPr/>
            </a:lvl9pPr>
          </a:lstStyle>
          <a:p>
            <a:endParaRPr/>
          </a:p>
        </p:txBody>
      </p:sp>
      <p:sp>
        <p:nvSpPr>
          <p:cNvPr id="174" name="Google Shape;174;p28"/>
          <p:cNvSpPr txBox="1">
            <a:spLocks noGrp="1"/>
          </p:cNvSpPr>
          <p:nvPr>
            <p:ph type="body" idx="2"/>
          </p:nvPr>
        </p:nvSpPr>
        <p:spPr>
          <a:xfrm>
            <a:off x="4437225" y="1148300"/>
            <a:ext cx="3716100" cy="2985300"/>
          </a:xfrm>
          <a:prstGeom prst="rect">
            <a:avLst/>
          </a:prstGeom>
        </p:spPr>
        <p:txBody>
          <a:bodyPr spcFirstLastPara="1" wrap="square" lIns="91425" tIns="91425" rIns="91425" bIns="91425" anchor="t" anchorCtr="0">
            <a:noAutofit/>
          </a:bodyPr>
          <a:lstStyle>
            <a:lvl1pPr marL="457200" lvl="0" indent="-298450" rtl="0">
              <a:lnSpc>
                <a:spcPct val="100000"/>
              </a:lnSpc>
              <a:spcBef>
                <a:spcPts val="0"/>
              </a:spcBef>
              <a:spcAft>
                <a:spcPts val="0"/>
              </a:spcAft>
              <a:buClr>
                <a:schemeClr val="accent3"/>
              </a:buClr>
              <a:buSzPts val="1100"/>
              <a:buFont typeface="DM Sans Medium"/>
              <a:buAutoNum type="arabicPeriod"/>
              <a:defRPr sz="1300"/>
            </a:lvl1pPr>
            <a:lvl2pPr marL="914400" lvl="1" indent="-298450" rtl="0">
              <a:spcBef>
                <a:spcPts val="0"/>
              </a:spcBef>
              <a:spcAft>
                <a:spcPts val="0"/>
              </a:spcAft>
              <a:buClr>
                <a:srgbClr val="000000"/>
              </a:buClr>
              <a:buSzPts val="1100"/>
              <a:buFont typeface="Muli Regular"/>
              <a:buAutoNum type="alphaLcPeriod"/>
              <a:defRPr/>
            </a:lvl2pPr>
            <a:lvl3pPr marL="1371600" lvl="2" indent="-298450" rtl="0">
              <a:spcBef>
                <a:spcPts val="1600"/>
              </a:spcBef>
              <a:spcAft>
                <a:spcPts val="0"/>
              </a:spcAft>
              <a:buClr>
                <a:srgbClr val="000000"/>
              </a:buClr>
              <a:buSzPts val="1100"/>
              <a:buFont typeface="Muli Regular"/>
              <a:buAutoNum type="romanLcPeriod"/>
              <a:defRPr/>
            </a:lvl3pPr>
            <a:lvl4pPr marL="1828800" lvl="3" indent="-298450" rtl="0">
              <a:spcBef>
                <a:spcPts val="1600"/>
              </a:spcBef>
              <a:spcAft>
                <a:spcPts val="0"/>
              </a:spcAft>
              <a:buClr>
                <a:srgbClr val="000000"/>
              </a:buClr>
              <a:buSzPts val="1100"/>
              <a:buFont typeface="Muli Regular"/>
              <a:buAutoNum type="arabicPeriod"/>
              <a:defRPr/>
            </a:lvl4pPr>
            <a:lvl5pPr marL="2286000" lvl="4" indent="-298450" rtl="0">
              <a:spcBef>
                <a:spcPts val="1600"/>
              </a:spcBef>
              <a:spcAft>
                <a:spcPts val="0"/>
              </a:spcAft>
              <a:buClr>
                <a:srgbClr val="000000"/>
              </a:buClr>
              <a:buSzPts val="1100"/>
              <a:buFont typeface="Muli Regular"/>
              <a:buAutoNum type="alphaLcPeriod"/>
              <a:defRPr/>
            </a:lvl5pPr>
            <a:lvl6pPr marL="2743200" lvl="5" indent="-298450" rtl="0">
              <a:spcBef>
                <a:spcPts val="1600"/>
              </a:spcBef>
              <a:spcAft>
                <a:spcPts val="0"/>
              </a:spcAft>
              <a:buClr>
                <a:srgbClr val="000000"/>
              </a:buClr>
              <a:buSzPts val="1100"/>
              <a:buFont typeface="Muli Regular"/>
              <a:buAutoNum type="romanLcPeriod"/>
              <a:defRPr/>
            </a:lvl6pPr>
            <a:lvl7pPr marL="3200400" lvl="6" indent="-298450" rtl="0">
              <a:spcBef>
                <a:spcPts val="1600"/>
              </a:spcBef>
              <a:spcAft>
                <a:spcPts val="0"/>
              </a:spcAft>
              <a:buClr>
                <a:srgbClr val="000000"/>
              </a:buClr>
              <a:buSzPts val="1100"/>
              <a:buFont typeface="Muli Regular"/>
              <a:buAutoNum type="arabicPeriod"/>
              <a:defRPr/>
            </a:lvl7pPr>
            <a:lvl8pPr marL="3657600" lvl="7" indent="-298450" rtl="0">
              <a:spcBef>
                <a:spcPts val="1600"/>
              </a:spcBef>
              <a:spcAft>
                <a:spcPts val="0"/>
              </a:spcAft>
              <a:buClr>
                <a:srgbClr val="000000"/>
              </a:buClr>
              <a:buSzPts val="1100"/>
              <a:buFont typeface="Muli Regular"/>
              <a:buAutoNum type="alphaLcPeriod"/>
              <a:defRPr/>
            </a:lvl8pPr>
            <a:lvl9pPr marL="4114800" lvl="8" indent="-298450" rtl="0">
              <a:spcBef>
                <a:spcPts val="1600"/>
              </a:spcBef>
              <a:spcAft>
                <a:spcPts val="1600"/>
              </a:spcAft>
              <a:buClr>
                <a:srgbClr val="000000"/>
              </a:buClr>
              <a:buSzPts val="1100"/>
              <a:buFont typeface="Muli Regular"/>
              <a:buAutoNum type="romanLcPeriod"/>
              <a:defRPr/>
            </a:lvl9pPr>
          </a:lstStyle>
          <a:p>
            <a:endParaRPr/>
          </a:p>
        </p:txBody>
      </p:sp>
      <p:sp>
        <p:nvSpPr>
          <p:cNvPr id="175" name="Google Shape;175;p28"/>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6" name="Google Shape;176;p28"/>
          <p:cNvSpPr/>
          <p:nvPr/>
        </p:nvSpPr>
        <p:spPr>
          <a:xfrm>
            <a:off x="4648100" y="3598300"/>
            <a:ext cx="3930000" cy="3930000"/>
          </a:xfrm>
          <a:prstGeom prst="donut">
            <a:avLst>
              <a:gd name="adj" fmla="val 18354"/>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p:cSld name="CUSTOM_12">
    <p:spTree>
      <p:nvGrpSpPr>
        <p:cNvPr id="1" name="Shape 177"/>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78"/>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ctrTitle"/>
          </p:nvPr>
        </p:nvSpPr>
        <p:spPr>
          <a:xfrm flipH="1">
            <a:off x="3181297" y="1333651"/>
            <a:ext cx="31887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8" name="Google Shape;18;p4"/>
          <p:cNvSpPr txBox="1">
            <a:spLocks noGrp="1"/>
          </p:cNvSpPr>
          <p:nvPr>
            <p:ph type="subTitle" idx="1"/>
          </p:nvPr>
        </p:nvSpPr>
        <p:spPr>
          <a:xfrm flipH="1">
            <a:off x="3181297" y="1795100"/>
            <a:ext cx="46728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800"/>
              <a:buChar char="●"/>
              <a:defRPr sz="1600"/>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19" name="Google Shape;19;p4"/>
          <p:cNvSpPr txBox="1">
            <a:spLocks noGrp="1"/>
          </p:cNvSpPr>
          <p:nvPr>
            <p:ph type="title" idx="2"/>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 name="Google Shape;20;p4"/>
          <p:cNvSpPr/>
          <p:nvPr/>
        </p:nvSpPr>
        <p:spPr>
          <a:xfrm>
            <a:off x="7618374" y="-2014512"/>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2501312" y="3785550"/>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ctrTitle"/>
          </p:nvPr>
        </p:nvSpPr>
        <p:spPr>
          <a:xfrm flipH="1">
            <a:off x="2686050" y="1556800"/>
            <a:ext cx="37719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24" name="Google Shape;24;p5"/>
          <p:cNvSpPr txBox="1">
            <a:spLocks noGrp="1"/>
          </p:cNvSpPr>
          <p:nvPr>
            <p:ph type="subTitle" idx="1"/>
          </p:nvPr>
        </p:nvSpPr>
        <p:spPr>
          <a:xfrm flipH="1">
            <a:off x="3343425" y="1971150"/>
            <a:ext cx="2457300" cy="691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 name="Google Shape;25;p5"/>
          <p:cNvSpPr txBox="1">
            <a:spLocks noGrp="1"/>
          </p:cNvSpPr>
          <p:nvPr>
            <p:ph type="ctrTitle" idx="2"/>
          </p:nvPr>
        </p:nvSpPr>
        <p:spPr>
          <a:xfrm flipH="1">
            <a:off x="2686075" y="3317950"/>
            <a:ext cx="37719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solidFill>
                  <a:schemeClr val="accent3"/>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26" name="Google Shape;26;p5"/>
          <p:cNvSpPr txBox="1">
            <a:spLocks noGrp="1"/>
          </p:cNvSpPr>
          <p:nvPr>
            <p:ph type="subTitle" idx="3"/>
          </p:nvPr>
        </p:nvSpPr>
        <p:spPr>
          <a:xfrm flipH="1">
            <a:off x="3343425" y="3732300"/>
            <a:ext cx="2457300" cy="871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 name="Google Shape;27;p5"/>
          <p:cNvSpPr txBox="1">
            <a:spLocks noGrp="1"/>
          </p:cNvSpPr>
          <p:nvPr>
            <p:ph type="title" idx="4"/>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sz="3600">
                <a:solidFill>
                  <a:schemeClr val="accent4"/>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body" idx="1"/>
          </p:nvPr>
        </p:nvSpPr>
        <p:spPr>
          <a:xfrm>
            <a:off x="643800" y="1148300"/>
            <a:ext cx="7938300" cy="2985300"/>
          </a:xfrm>
          <a:prstGeom prst="rect">
            <a:avLst/>
          </a:prstGeom>
        </p:spPr>
        <p:txBody>
          <a:bodyPr spcFirstLastPara="1" wrap="square" lIns="91425" tIns="91425" rIns="91425" bIns="91425" anchor="t" anchorCtr="0">
            <a:noAutofit/>
          </a:bodyPr>
          <a:lstStyle>
            <a:lvl1pPr marL="457200" lvl="0" indent="-298450" rtl="0">
              <a:lnSpc>
                <a:spcPct val="100000"/>
              </a:lnSpc>
              <a:spcBef>
                <a:spcPts val="0"/>
              </a:spcBef>
              <a:spcAft>
                <a:spcPts val="0"/>
              </a:spcAft>
              <a:buClr>
                <a:schemeClr val="accent3"/>
              </a:buClr>
              <a:buSzPts val="1100"/>
              <a:buFont typeface="DM Sans Medium"/>
              <a:buAutoNum type="arabicPeriod"/>
              <a:defRPr sz="1300"/>
            </a:lvl1pPr>
            <a:lvl2pPr marL="914400" lvl="1" indent="-298450" rtl="0">
              <a:spcBef>
                <a:spcPts val="0"/>
              </a:spcBef>
              <a:spcAft>
                <a:spcPts val="0"/>
              </a:spcAft>
              <a:buClr>
                <a:srgbClr val="000000"/>
              </a:buClr>
              <a:buSzPts val="1100"/>
              <a:buFont typeface="Muli Regular"/>
              <a:buAutoNum type="alphaLcPeriod"/>
              <a:defRPr/>
            </a:lvl2pPr>
            <a:lvl3pPr marL="1371600" lvl="2" indent="-298450" rtl="0">
              <a:spcBef>
                <a:spcPts val="1600"/>
              </a:spcBef>
              <a:spcAft>
                <a:spcPts val="0"/>
              </a:spcAft>
              <a:buClr>
                <a:srgbClr val="000000"/>
              </a:buClr>
              <a:buSzPts val="1100"/>
              <a:buFont typeface="Muli Regular"/>
              <a:buAutoNum type="romanLcPeriod"/>
              <a:defRPr/>
            </a:lvl3pPr>
            <a:lvl4pPr marL="1828800" lvl="3" indent="-298450" rtl="0">
              <a:spcBef>
                <a:spcPts val="1600"/>
              </a:spcBef>
              <a:spcAft>
                <a:spcPts val="0"/>
              </a:spcAft>
              <a:buClr>
                <a:srgbClr val="000000"/>
              </a:buClr>
              <a:buSzPts val="1100"/>
              <a:buFont typeface="Muli Regular"/>
              <a:buAutoNum type="arabicPeriod"/>
              <a:defRPr/>
            </a:lvl4pPr>
            <a:lvl5pPr marL="2286000" lvl="4" indent="-298450" rtl="0">
              <a:spcBef>
                <a:spcPts val="1600"/>
              </a:spcBef>
              <a:spcAft>
                <a:spcPts val="0"/>
              </a:spcAft>
              <a:buClr>
                <a:srgbClr val="000000"/>
              </a:buClr>
              <a:buSzPts val="1100"/>
              <a:buFont typeface="Muli Regular"/>
              <a:buAutoNum type="alphaLcPeriod"/>
              <a:defRPr/>
            </a:lvl5pPr>
            <a:lvl6pPr marL="2743200" lvl="5" indent="-298450" rtl="0">
              <a:spcBef>
                <a:spcPts val="1600"/>
              </a:spcBef>
              <a:spcAft>
                <a:spcPts val="0"/>
              </a:spcAft>
              <a:buClr>
                <a:srgbClr val="000000"/>
              </a:buClr>
              <a:buSzPts val="1100"/>
              <a:buFont typeface="Muli Regular"/>
              <a:buAutoNum type="romanLcPeriod"/>
              <a:defRPr/>
            </a:lvl6pPr>
            <a:lvl7pPr marL="3200400" lvl="6" indent="-298450" rtl="0">
              <a:spcBef>
                <a:spcPts val="1600"/>
              </a:spcBef>
              <a:spcAft>
                <a:spcPts val="0"/>
              </a:spcAft>
              <a:buClr>
                <a:srgbClr val="000000"/>
              </a:buClr>
              <a:buSzPts val="1100"/>
              <a:buFont typeface="Muli Regular"/>
              <a:buAutoNum type="arabicPeriod"/>
              <a:defRPr/>
            </a:lvl7pPr>
            <a:lvl8pPr marL="3657600" lvl="7" indent="-298450" rtl="0">
              <a:spcBef>
                <a:spcPts val="1600"/>
              </a:spcBef>
              <a:spcAft>
                <a:spcPts val="0"/>
              </a:spcAft>
              <a:buClr>
                <a:srgbClr val="000000"/>
              </a:buClr>
              <a:buSzPts val="1100"/>
              <a:buFont typeface="Muli Regular"/>
              <a:buAutoNum type="alphaLcPeriod"/>
              <a:defRPr/>
            </a:lvl8pPr>
            <a:lvl9pPr marL="4114800" lvl="8" indent="-298450" rtl="0">
              <a:spcBef>
                <a:spcPts val="1600"/>
              </a:spcBef>
              <a:spcAft>
                <a:spcPts val="1600"/>
              </a:spcAft>
              <a:buClr>
                <a:srgbClr val="000000"/>
              </a:buClr>
              <a:buSzPts val="1100"/>
              <a:buFont typeface="Muli Regular"/>
              <a:buAutoNum type="romanLcPeriod"/>
              <a:defRPr/>
            </a:lvl9pPr>
          </a:lstStyle>
          <a:p>
            <a:endParaRPr/>
          </a:p>
        </p:txBody>
      </p:sp>
      <p:sp>
        <p:nvSpPr>
          <p:cNvPr id="32" name="Google Shape;32;p7"/>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3" name="Google Shape;33;p7"/>
          <p:cNvSpPr/>
          <p:nvPr/>
        </p:nvSpPr>
        <p:spPr>
          <a:xfrm>
            <a:off x="8460000" y="-250193"/>
            <a:ext cx="1376700" cy="1376400"/>
          </a:xfrm>
          <a:prstGeom prst="donut">
            <a:avLst>
              <a:gd name="adj" fmla="val 6632"/>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accent4"/>
              </a:buClr>
              <a:buSzPts val="4200"/>
              <a:buNone/>
              <a:defRPr sz="4200">
                <a:solidFill>
                  <a:schemeClr val="accent4"/>
                </a:solidFill>
              </a:defRPr>
            </a:lvl1pPr>
            <a:lvl2pPr lvl="1" algn="ctr">
              <a:spcBef>
                <a:spcPts val="0"/>
              </a:spcBef>
              <a:spcAft>
                <a:spcPts val="0"/>
              </a:spcAft>
              <a:buClr>
                <a:schemeClr val="accent4"/>
              </a:buClr>
              <a:buSzPts val="4200"/>
              <a:buNone/>
              <a:defRPr sz="4200">
                <a:solidFill>
                  <a:schemeClr val="accent4"/>
                </a:solidFill>
              </a:defRPr>
            </a:lvl2pPr>
            <a:lvl3pPr lvl="2" algn="ctr">
              <a:spcBef>
                <a:spcPts val="0"/>
              </a:spcBef>
              <a:spcAft>
                <a:spcPts val="0"/>
              </a:spcAft>
              <a:buClr>
                <a:schemeClr val="accent4"/>
              </a:buClr>
              <a:buSzPts val="4200"/>
              <a:buNone/>
              <a:defRPr sz="4200">
                <a:solidFill>
                  <a:schemeClr val="accent4"/>
                </a:solidFill>
              </a:defRPr>
            </a:lvl3pPr>
            <a:lvl4pPr lvl="3" algn="ctr">
              <a:spcBef>
                <a:spcPts val="0"/>
              </a:spcBef>
              <a:spcAft>
                <a:spcPts val="0"/>
              </a:spcAft>
              <a:buClr>
                <a:schemeClr val="accent4"/>
              </a:buClr>
              <a:buSzPts val="4200"/>
              <a:buNone/>
              <a:defRPr sz="4200">
                <a:solidFill>
                  <a:schemeClr val="accent4"/>
                </a:solidFill>
              </a:defRPr>
            </a:lvl4pPr>
            <a:lvl5pPr lvl="4" algn="ctr">
              <a:spcBef>
                <a:spcPts val="0"/>
              </a:spcBef>
              <a:spcAft>
                <a:spcPts val="0"/>
              </a:spcAft>
              <a:buClr>
                <a:schemeClr val="accent4"/>
              </a:buClr>
              <a:buSzPts val="4200"/>
              <a:buNone/>
              <a:defRPr sz="4200">
                <a:solidFill>
                  <a:schemeClr val="accent4"/>
                </a:solidFill>
              </a:defRPr>
            </a:lvl5pPr>
            <a:lvl6pPr lvl="5" algn="ctr">
              <a:spcBef>
                <a:spcPts val="0"/>
              </a:spcBef>
              <a:spcAft>
                <a:spcPts val="0"/>
              </a:spcAft>
              <a:buClr>
                <a:schemeClr val="accent4"/>
              </a:buClr>
              <a:buSzPts val="4200"/>
              <a:buNone/>
              <a:defRPr sz="4200">
                <a:solidFill>
                  <a:schemeClr val="accent4"/>
                </a:solidFill>
              </a:defRPr>
            </a:lvl6pPr>
            <a:lvl7pPr lvl="6" algn="ctr">
              <a:spcBef>
                <a:spcPts val="0"/>
              </a:spcBef>
              <a:spcAft>
                <a:spcPts val="0"/>
              </a:spcAft>
              <a:buClr>
                <a:schemeClr val="accent4"/>
              </a:buClr>
              <a:buSzPts val="4200"/>
              <a:buNone/>
              <a:defRPr sz="4200">
                <a:solidFill>
                  <a:schemeClr val="accent4"/>
                </a:solidFill>
              </a:defRPr>
            </a:lvl7pPr>
            <a:lvl8pPr lvl="7" algn="ctr">
              <a:spcBef>
                <a:spcPts val="0"/>
              </a:spcBef>
              <a:spcAft>
                <a:spcPts val="0"/>
              </a:spcAft>
              <a:buClr>
                <a:schemeClr val="accent4"/>
              </a:buClr>
              <a:buSzPts val="4200"/>
              <a:buNone/>
              <a:defRPr sz="4200">
                <a:solidFill>
                  <a:schemeClr val="accent4"/>
                </a:solidFill>
              </a:defRPr>
            </a:lvl8pPr>
            <a:lvl9pPr lvl="8" algn="ctr">
              <a:spcBef>
                <a:spcPts val="0"/>
              </a:spcBef>
              <a:spcAft>
                <a:spcPts val="0"/>
              </a:spcAft>
              <a:buClr>
                <a:schemeClr val="accent4"/>
              </a:buClr>
              <a:buSzPts val="4200"/>
              <a:buNone/>
              <a:defRPr sz="4200">
                <a:solidFill>
                  <a:schemeClr val="accent4"/>
                </a:solidFill>
              </a:defRPr>
            </a:lvl9pPr>
          </a:lstStyle>
          <a:p>
            <a:endParaRPr/>
          </a:p>
        </p:txBody>
      </p:sp>
      <p:sp>
        <p:nvSpPr>
          <p:cNvPr id="44" name="Google Shape;4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ctrTitle"/>
          </p:nvPr>
        </p:nvSpPr>
        <p:spPr>
          <a:xfrm flipH="1">
            <a:off x="4800600" y="183875"/>
            <a:ext cx="3477600" cy="17103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3000">
                <a:solidFill>
                  <a:schemeClr val="accent4"/>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48" name="Google Shape;48;p10"/>
          <p:cNvSpPr txBox="1">
            <a:spLocks noGrp="1"/>
          </p:cNvSpPr>
          <p:nvPr>
            <p:ph type="subTitle" idx="1"/>
          </p:nvPr>
        </p:nvSpPr>
        <p:spPr>
          <a:xfrm flipH="1">
            <a:off x="5889600" y="3241192"/>
            <a:ext cx="2388600" cy="13623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18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49" name="Google Shape;49;p10"/>
          <p:cNvSpPr/>
          <p:nvPr/>
        </p:nvSpPr>
        <p:spPr>
          <a:xfrm flipH="1">
            <a:off x="467676" y="3197476"/>
            <a:ext cx="1710300" cy="17103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0"/>
          <p:cNvSpPr/>
          <p:nvPr/>
        </p:nvSpPr>
        <p:spPr>
          <a:xfrm flipH="1">
            <a:off x="3576597" y="-823328"/>
            <a:ext cx="3037500" cy="30375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1">
  <p:cSld name="TITLE_ONLY_2">
    <p:spTree>
      <p:nvGrpSpPr>
        <p:cNvPr id="1" name="Shape 55"/>
        <p:cNvGrpSpPr/>
        <p:nvPr/>
      </p:nvGrpSpPr>
      <p:grpSpPr>
        <a:xfrm>
          <a:off x="0" y="0"/>
          <a:ext cx="0" cy="0"/>
          <a:chOff x="0" y="0"/>
          <a:chExt cx="0" cy="0"/>
        </a:xfrm>
      </p:grpSpPr>
      <p:sp>
        <p:nvSpPr>
          <p:cNvPr id="56" name="Google Shape;56;p12"/>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600">
                <a:solidFill>
                  <a:schemeClr val="accent4"/>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7" name="Google Shape;57;p12"/>
          <p:cNvSpPr/>
          <p:nvPr/>
        </p:nvSpPr>
        <p:spPr>
          <a:xfrm>
            <a:off x="7599088" y="-2673187"/>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1pPr>
            <a:lvl2pPr lvl="1">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2pPr>
            <a:lvl3pPr lvl="2">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3pPr>
            <a:lvl4pPr lvl="3">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4pPr>
            <a:lvl5pPr lvl="4">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5pPr>
            <a:lvl6pPr lvl="5">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6pPr>
            <a:lvl7pPr lvl="6">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7pPr>
            <a:lvl8pPr lvl="7">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8pPr>
            <a:lvl9pPr lvl="8">
              <a:spcBef>
                <a:spcPts val="0"/>
              </a:spcBef>
              <a:spcAft>
                <a:spcPts val="0"/>
              </a:spcAft>
              <a:buClr>
                <a:schemeClr val="dk1"/>
              </a:buClr>
              <a:buSzPts val="2800"/>
              <a:buFont typeface="Barlow Semi Condensed SemiBold"/>
              <a:buNone/>
              <a:defRPr sz="2800">
                <a:solidFill>
                  <a:schemeClr val="dk1"/>
                </a:solidFill>
                <a:latin typeface="Barlow Semi Condensed SemiBold"/>
                <a:ea typeface="Barlow Semi Condensed SemiBold"/>
                <a:cs typeface="Barlow Semi Condensed SemiBold"/>
                <a:sym typeface="Barlow Semi Condensed Semi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DM Sans"/>
              <a:buChar char="●"/>
              <a:defRPr sz="1800">
                <a:solidFill>
                  <a:schemeClr val="dk1"/>
                </a:solidFill>
                <a:latin typeface="DM Sans"/>
                <a:ea typeface="DM Sans"/>
                <a:cs typeface="DM Sans"/>
                <a:sym typeface="DM Sans"/>
              </a:defRPr>
            </a:lvl1pPr>
            <a:lvl2pPr marL="914400" lvl="1" indent="-317500">
              <a:lnSpc>
                <a:spcPct val="115000"/>
              </a:lnSpc>
              <a:spcBef>
                <a:spcPts val="1600"/>
              </a:spcBef>
              <a:spcAft>
                <a:spcPts val="0"/>
              </a:spcAft>
              <a:buClr>
                <a:schemeClr val="dk1"/>
              </a:buClr>
              <a:buSzPts val="1400"/>
              <a:buFont typeface="DM Sans"/>
              <a:buChar char="○"/>
              <a:defRPr>
                <a:solidFill>
                  <a:schemeClr val="dk1"/>
                </a:solidFill>
                <a:latin typeface="DM Sans"/>
                <a:ea typeface="DM Sans"/>
                <a:cs typeface="DM Sans"/>
                <a:sym typeface="DM Sans"/>
              </a:defRPr>
            </a:lvl2pPr>
            <a:lvl3pPr marL="1371600" lvl="2" indent="-317500">
              <a:lnSpc>
                <a:spcPct val="115000"/>
              </a:lnSpc>
              <a:spcBef>
                <a:spcPts val="1600"/>
              </a:spcBef>
              <a:spcAft>
                <a:spcPts val="0"/>
              </a:spcAft>
              <a:buClr>
                <a:schemeClr val="dk1"/>
              </a:buClr>
              <a:buSzPts val="1400"/>
              <a:buFont typeface="DM Sans"/>
              <a:buChar char="■"/>
              <a:defRPr>
                <a:solidFill>
                  <a:schemeClr val="dk1"/>
                </a:solidFill>
                <a:latin typeface="DM Sans"/>
                <a:ea typeface="DM Sans"/>
                <a:cs typeface="DM Sans"/>
                <a:sym typeface="DM Sans"/>
              </a:defRPr>
            </a:lvl3pPr>
            <a:lvl4pPr marL="1828800" lvl="3" indent="-317500">
              <a:lnSpc>
                <a:spcPct val="115000"/>
              </a:lnSpc>
              <a:spcBef>
                <a:spcPts val="1600"/>
              </a:spcBef>
              <a:spcAft>
                <a:spcPts val="0"/>
              </a:spcAft>
              <a:buClr>
                <a:schemeClr val="dk1"/>
              </a:buClr>
              <a:buSzPts val="1400"/>
              <a:buFont typeface="DM Sans"/>
              <a:buChar char="●"/>
              <a:defRPr>
                <a:solidFill>
                  <a:schemeClr val="dk1"/>
                </a:solidFill>
                <a:latin typeface="DM Sans"/>
                <a:ea typeface="DM Sans"/>
                <a:cs typeface="DM Sans"/>
                <a:sym typeface="DM Sans"/>
              </a:defRPr>
            </a:lvl4pPr>
            <a:lvl5pPr marL="2286000" lvl="4" indent="-317500">
              <a:lnSpc>
                <a:spcPct val="115000"/>
              </a:lnSpc>
              <a:spcBef>
                <a:spcPts val="1600"/>
              </a:spcBef>
              <a:spcAft>
                <a:spcPts val="0"/>
              </a:spcAft>
              <a:buClr>
                <a:schemeClr val="dk1"/>
              </a:buClr>
              <a:buSzPts val="1400"/>
              <a:buFont typeface="DM Sans"/>
              <a:buChar char="○"/>
              <a:defRPr>
                <a:solidFill>
                  <a:schemeClr val="dk1"/>
                </a:solidFill>
                <a:latin typeface="DM Sans"/>
                <a:ea typeface="DM Sans"/>
                <a:cs typeface="DM Sans"/>
                <a:sym typeface="DM Sans"/>
              </a:defRPr>
            </a:lvl5pPr>
            <a:lvl6pPr marL="2743200" lvl="5" indent="-317500">
              <a:lnSpc>
                <a:spcPct val="115000"/>
              </a:lnSpc>
              <a:spcBef>
                <a:spcPts val="1600"/>
              </a:spcBef>
              <a:spcAft>
                <a:spcPts val="0"/>
              </a:spcAft>
              <a:buClr>
                <a:schemeClr val="dk1"/>
              </a:buClr>
              <a:buSzPts val="1400"/>
              <a:buFont typeface="DM Sans"/>
              <a:buChar char="■"/>
              <a:defRPr>
                <a:solidFill>
                  <a:schemeClr val="dk1"/>
                </a:solidFill>
                <a:latin typeface="DM Sans"/>
                <a:ea typeface="DM Sans"/>
                <a:cs typeface="DM Sans"/>
                <a:sym typeface="DM Sans"/>
              </a:defRPr>
            </a:lvl6pPr>
            <a:lvl7pPr marL="3200400" lvl="6" indent="-317500">
              <a:lnSpc>
                <a:spcPct val="115000"/>
              </a:lnSpc>
              <a:spcBef>
                <a:spcPts val="1600"/>
              </a:spcBef>
              <a:spcAft>
                <a:spcPts val="0"/>
              </a:spcAft>
              <a:buClr>
                <a:schemeClr val="dk1"/>
              </a:buClr>
              <a:buSzPts val="1400"/>
              <a:buFont typeface="DM Sans"/>
              <a:buChar char="●"/>
              <a:defRPr>
                <a:solidFill>
                  <a:schemeClr val="dk1"/>
                </a:solidFill>
                <a:latin typeface="DM Sans"/>
                <a:ea typeface="DM Sans"/>
                <a:cs typeface="DM Sans"/>
                <a:sym typeface="DM Sans"/>
              </a:defRPr>
            </a:lvl7pPr>
            <a:lvl8pPr marL="3657600" lvl="7" indent="-317500">
              <a:lnSpc>
                <a:spcPct val="115000"/>
              </a:lnSpc>
              <a:spcBef>
                <a:spcPts val="1600"/>
              </a:spcBef>
              <a:spcAft>
                <a:spcPts val="0"/>
              </a:spcAft>
              <a:buClr>
                <a:schemeClr val="dk1"/>
              </a:buClr>
              <a:buSzPts val="1400"/>
              <a:buFont typeface="DM Sans"/>
              <a:buChar char="○"/>
              <a:defRPr>
                <a:solidFill>
                  <a:schemeClr val="dk1"/>
                </a:solidFill>
                <a:latin typeface="DM Sans"/>
                <a:ea typeface="DM Sans"/>
                <a:cs typeface="DM Sans"/>
                <a:sym typeface="DM Sans"/>
              </a:defRPr>
            </a:lvl8pPr>
            <a:lvl9pPr marL="4114800" lvl="8" indent="-317500">
              <a:lnSpc>
                <a:spcPct val="115000"/>
              </a:lnSpc>
              <a:spcBef>
                <a:spcPts val="1600"/>
              </a:spcBef>
              <a:spcAft>
                <a:spcPts val="1600"/>
              </a:spcAft>
              <a:buClr>
                <a:schemeClr val="dk1"/>
              </a:buClr>
              <a:buSzPts val="1400"/>
              <a:buFont typeface="DM Sans"/>
              <a:buChar char="■"/>
              <a:defRPr>
                <a:solidFill>
                  <a:schemeClr val="dk1"/>
                </a:solidFill>
                <a:latin typeface="DM Sans"/>
                <a:ea typeface="DM Sans"/>
                <a:cs typeface="DM Sans"/>
                <a:sym typeface="DM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8" r:id="rId9"/>
    <p:sldLayoutId id="2147483660" r:id="rId10"/>
    <p:sldLayoutId id="2147483662" r:id="rId11"/>
    <p:sldLayoutId id="2147483663" r:id="rId12"/>
    <p:sldLayoutId id="2147483664" r:id="rId13"/>
    <p:sldLayoutId id="2147483665" r:id="rId14"/>
    <p:sldLayoutId id="2147483666" r:id="rId15"/>
    <p:sldLayoutId id="2147483668" r:id="rId16"/>
    <p:sldLayoutId id="2147483669" r:id="rId17"/>
    <p:sldLayoutId id="2147483670" r:id="rId18"/>
    <p:sldLayoutId id="2147483672" r:id="rId19"/>
    <p:sldLayoutId id="2147483673" r:id="rId20"/>
    <p:sldLayoutId id="2147483674" r:id="rId21"/>
    <p:sldLayoutId id="2147483675" r:id="rId22"/>
    <p:sldLayoutId id="2147483676"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p:nvPr/>
        </p:nvSpPr>
        <p:spPr>
          <a:xfrm>
            <a:off x="-7328801" y="-6385800"/>
            <a:ext cx="12289500" cy="12289500"/>
          </a:xfrm>
          <a:prstGeom prst="donut">
            <a:avLst>
              <a:gd name="adj" fmla="val 25000"/>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3"/>
          <p:cNvSpPr txBox="1">
            <a:spLocks noGrp="1"/>
          </p:cNvSpPr>
          <p:nvPr>
            <p:ph type="ctrTitle"/>
          </p:nvPr>
        </p:nvSpPr>
        <p:spPr>
          <a:xfrm flipH="1">
            <a:off x="4552675" y="1229419"/>
            <a:ext cx="4218630" cy="3549753"/>
          </a:xfrm>
          <a:prstGeom prst="rect">
            <a:avLst/>
          </a:prstGeom>
        </p:spPr>
        <p:txBody>
          <a:bodyPr spcFirstLastPara="1" wrap="square" lIns="91425" tIns="91425" rIns="91425" bIns="91425" anchor="t" anchorCtr="0">
            <a:noAutofit/>
          </a:bodyPr>
          <a:lstStyle/>
          <a:p>
            <a:pPr algn="l"/>
            <a:r>
              <a:rPr lang="en-US" sz="3200" dirty="0"/>
              <a:t>Development marketing plan for industrial engineering department</a:t>
            </a:r>
            <a:br>
              <a:rPr lang="en-US" sz="3200" dirty="0"/>
            </a:br>
            <a:r>
              <a:rPr lang="en-US" sz="3200" dirty="0"/>
              <a:t>at An-Najah National University"</a:t>
            </a:r>
            <a:br>
              <a:rPr lang="en-US" sz="3200" dirty="0"/>
            </a:br>
            <a:r>
              <a:rPr lang="en-US" sz="3200" dirty="0"/>
              <a:t> </a:t>
            </a:r>
          </a:p>
        </p:txBody>
      </p:sp>
      <p:grpSp>
        <p:nvGrpSpPr>
          <p:cNvPr id="190" name="Google Shape;190;p33"/>
          <p:cNvGrpSpPr/>
          <p:nvPr/>
        </p:nvGrpSpPr>
        <p:grpSpPr>
          <a:xfrm>
            <a:off x="663761" y="653090"/>
            <a:ext cx="3881780" cy="3794472"/>
            <a:chOff x="231950" y="407900"/>
            <a:chExt cx="2209700" cy="2160000"/>
          </a:xfrm>
        </p:grpSpPr>
        <p:sp>
          <p:nvSpPr>
            <p:cNvPr id="191" name="Google Shape;191;p33"/>
            <p:cNvSpPr/>
            <p:nvPr/>
          </p:nvSpPr>
          <p:spPr>
            <a:xfrm>
              <a:off x="766300" y="511025"/>
              <a:ext cx="1126875" cy="2052025"/>
            </a:xfrm>
            <a:custGeom>
              <a:avLst/>
              <a:gdLst/>
              <a:ahLst/>
              <a:cxnLst/>
              <a:rect l="l" t="t" r="r" b="b"/>
              <a:pathLst>
                <a:path w="45075" h="82081" extrusionOk="0">
                  <a:moveTo>
                    <a:pt x="4184" y="1"/>
                  </a:moveTo>
                  <a:cubicBezTo>
                    <a:pt x="1871" y="1"/>
                    <a:pt x="0" y="1879"/>
                    <a:pt x="0" y="4185"/>
                  </a:cubicBezTo>
                  <a:lnTo>
                    <a:pt x="0" y="77896"/>
                  </a:lnTo>
                  <a:cubicBezTo>
                    <a:pt x="0" y="80209"/>
                    <a:pt x="1871" y="82080"/>
                    <a:pt x="4184" y="82080"/>
                  </a:cubicBezTo>
                  <a:lnTo>
                    <a:pt x="40890" y="82080"/>
                  </a:lnTo>
                  <a:cubicBezTo>
                    <a:pt x="43203" y="82080"/>
                    <a:pt x="45074" y="80209"/>
                    <a:pt x="45074" y="77896"/>
                  </a:cubicBezTo>
                  <a:lnTo>
                    <a:pt x="45074" y="4185"/>
                  </a:lnTo>
                  <a:cubicBezTo>
                    <a:pt x="45074" y="1872"/>
                    <a:pt x="43203" y="1"/>
                    <a:pt x="40890" y="1"/>
                  </a:cubicBez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3"/>
            <p:cNvSpPr/>
            <p:nvPr/>
          </p:nvSpPr>
          <p:spPr>
            <a:xfrm>
              <a:off x="728125" y="842525"/>
              <a:ext cx="38200" cy="243500"/>
            </a:xfrm>
            <a:custGeom>
              <a:avLst/>
              <a:gdLst/>
              <a:ahLst/>
              <a:cxnLst/>
              <a:rect l="l" t="t" r="r" b="b"/>
              <a:pathLst>
                <a:path w="1528" h="9740" extrusionOk="0">
                  <a:moveTo>
                    <a:pt x="462" y="1"/>
                  </a:moveTo>
                  <a:cubicBezTo>
                    <a:pt x="202" y="1"/>
                    <a:pt x="0" y="209"/>
                    <a:pt x="0" y="462"/>
                  </a:cubicBezTo>
                  <a:lnTo>
                    <a:pt x="0" y="9278"/>
                  </a:lnTo>
                  <a:cubicBezTo>
                    <a:pt x="0" y="9538"/>
                    <a:pt x="202" y="9739"/>
                    <a:pt x="462" y="9739"/>
                  </a:cubicBezTo>
                  <a:lnTo>
                    <a:pt x="1527" y="9739"/>
                  </a:lnTo>
                  <a:lnTo>
                    <a:pt x="1527" y="1"/>
                  </a:ln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3"/>
            <p:cNvSpPr/>
            <p:nvPr/>
          </p:nvSpPr>
          <p:spPr>
            <a:xfrm>
              <a:off x="1893150" y="824175"/>
              <a:ext cx="31375" cy="198175"/>
            </a:xfrm>
            <a:custGeom>
              <a:avLst/>
              <a:gdLst/>
              <a:ahLst/>
              <a:cxnLst/>
              <a:rect l="l" t="t" r="r" b="b"/>
              <a:pathLst>
                <a:path w="1255" h="7927" extrusionOk="0">
                  <a:moveTo>
                    <a:pt x="0" y="1"/>
                  </a:moveTo>
                  <a:lnTo>
                    <a:pt x="0" y="7927"/>
                  </a:lnTo>
                  <a:lnTo>
                    <a:pt x="877" y="7927"/>
                  </a:lnTo>
                  <a:cubicBezTo>
                    <a:pt x="1085" y="7927"/>
                    <a:pt x="1248" y="7758"/>
                    <a:pt x="1254" y="7556"/>
                  </a:cubicBezTo>
                  <a:lnTo>
                    <a:pt x="1254" y="377"/>
                  </a:lnTo>
                  <a:cubicBezTo>
                    <a:pt x="1254" y="169"/>
                    <a:pt x="1085" y="1"/>
                    <a:pt x="877"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3"/>
            <p:cNvSpPr/>
            <p:nvPr/>
          </p:nvSpPr>
          <p:spPr>
            <a:xfrm>
              <a:off x="728125" y="1119125"/>
              <a:ext cx="38200" cy="243500"/>
            </a:xfrm>
            <a:custGeom>
              <a:avLst/>
              <a:gdLst/>
              <a:ahLst/>
              <a:cxnLst/>
              <a:rect l="l" t="t" r="r" b="b"/>
              <a:pathLst>
                <a:path w="1528" h="9740" extrusionOk="0">
                  <a:moveTo>
                    <a:pt x="462" y="1"/>
                  </a:moveTo>
                  <a:cubicBezTo>
                    <a:pt x="202" y="1"/>
                    <a:pt x="0" y="202"/>
                    <a:pt x="0" y="462"/>
                  </a:cubicBezTo>
                  <a:lnTo>
                    <a:pt x="0" y="9278"/>
                  </a:lnTo>
                  <a:cubicBezTo>
                    <a:pt x="0" y="9531"/>
                    <a:pt x="202" y="9739"/>
                    <a:pt x="462" y="9739"/>
                  </a:cubicBezTo>
                  <a:lnTo>
                    <a:pt x="1527" y="9739"/>
                  </a:lnTo>
                  <a:lnTo>
                    <a:pt x="1527" y="1"/>
                  </a:ln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3"/>
            <p:cNvSpPr/>
            <p:nvPr/>
          </p:nvSpPr>
          <p:spPr>
            <a:xfrm>
              <a:off x="819725" y="562350"/>
              <a:ext cx="1022600" cy="1947575"/>
            </a:xfrm>
            <a:custGeom>
              <a:avLst/>
              <a:gdLst/>
              <a:ahLst/>
              <a:cxnLst/>
              <a:rect l="l" t="t" r="r" b="b"/>
              <a:pathLst>
                <a:path w="40904" h="77903" extrusionOk="0">
                  <a:moveTo>
                    <a:pt x="1846" y="1"/>
                  </a:moveTo>
                  <a:cubicBezTo>
                    <a:pt x="832" y="1"/>
                    <a:pt x="7" y="826"/>
                    <a:pt x="7" y="1846"/>
                  </a:cubicBezTo>
                  <a:lnTo>
                    <a:pt x="7" y="76064"/>
                  </a:lnTo>
                  <a:cubicBezTo>
                    <a:pt x="1" y="76311"/>
                    <a:pt x="53" y="76558"/>
                    <a:pt x="150" y="76785"/>
                  </a:cubicBezTo>
                  <a:cubicBezTo>
                    <a:pt x="442" y="77467"/>
                    <a:pt x="1105" y="77903"/>
                    <a:pt x="1846" y="77903"/>
                  </a:cubicBezTo>
                  <a:lnTo>
                    <a:pt x="39059" y="77903"/>
                  </a:lnTo>
                  <a:cubicBezTo>
                    <a:pt x="40079" y="77903"/>
                    <a:pt x="40904" y="77078"/>
                    <a:pt x="40904" y="76064"/>
                  </a:cubicBezTo>
                  <a:lnTo>
                    <a:pt x="40904" y="1846"/>
                  </a:lnTo>
                  <a:cubicBezTo>
                    <a:pt x="40904" y="826"/>
                    <a:pt x="40079" y="1"/>
                    <a:pt x="390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3"/>
            <p:cNvSpPr/>
            <p:nvPr/>
          </p:nvSpPr>
          <p:spPr>
            <a:xfrm>
              <a:off x="882100" y="869500"/>
              <a:ext cx="881450" cy="39325"/>
            </a:xfrm>
            <a:custGeom>
              <a:avLst/>
              <a:gdLst/>
              <a:ahLst/>
              <a:cxnLst/>
              <a:rect l="l" t="t" r="r" b="b"/>
              <a:pathLst>
                <a:path w="35258" h="1573" extrusionOk="0">
                  <a:moveTo>
                    <a:pt x="267" y="0"/>
                  </a:moveTo>
                  <a:cubicBezTo>
                    <a:pt x="117" y="0"/>
                    <a:pt x="0" y="117"/>
                    <a:pt x="0" y="260"/>
                  </a:cubicBezTo>
                  <a:lnTo>
                    <a:pt x="0" y="1306"/>
                  </a:lnTo>
                  <a:cubicBezTo>
                    <a:pt x="0" y="1455"/>
                    <a:pt x="117" y="1572"/>
                    <a:pt x="267" y="1572"/>
                  </a:cubicBezTo>
                  <a:lnTo>
                    <a:pt x="34998" y="1572"/>
                  </a:lnTo>
                  <a:cubicBezTo>
                    <a:pt x="35141" y="1572"/>
                    <a:pt x="35258" y="1455"/>
                    <a:pt x="35258" y="1306"/>
                  </a:cubicBezTo>
                  <a:lnTo>
                    <a:pt x="35258" y="260"/>
                  </a:lnTo>
                  <a:cubicBezTo>
                    <a:pt x="35258" y="117"/>
                    <a:pt x="35141" y="0"/>
                    <a:pt x="34998" y="0"/>
                  </a:cubicBez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3"/>
            <p:cNvSpPr/>
            <p:nvPr/>
          </p:nvSpPr>
          <p:spPr>
            <a:xfrm>
              <a:off x="882100" y="952325"/>
              <a:ext cx="881450" cy="39325"/>
            </a:xfrm>
            <a:custGeom>
              <a:avLst/>
              <a:gdLst/>
              <a:ahLst/>
              <a:cxnLst/>
              <a:rect l="l" t="t" r="r" b="b"/>
              <a:pathLst>
                <a:path w="35258" h="1573" extrusionOk="0">
                  <a:moveTo>
                    <a:pt x="267" y="0"/>
                  </a:moveTo>
                  <a:cubicBezTo>
                    <a:pt x="117" y="0"/>
                    <a:pt x="0" y="117"/>
                    <a:pt x="0" y="267"/>
                  </a:cubicBezTo>
                  <a:lnTo>
                    <a:pt x="0" y="1306"/>
                  </a:lnTo>
                  <a:cubicBezTo>
                    <a:pt x="0" y="1456"/>
                    <a:pt x="117" y="1573"/>
                    <a:pt x="267" y="1573"/>
                  </a:cubicBezTo>
                  <a:lnTo>
                    <a:pt x="34998" y="1573"/>
                  </a:lnTo>
                  <a:cubicBezTo>
                    <a:pt x="35141" y="1573"/>
                    <a:pt x="35258" y="1456"/>
                    <a:pt x="35258" y="1306"/>
                  </a:cubicBezTo>
                  <a:lnTo>
                    <a:pt x="35258" y="267"/>
                  </a:lnTo>
                  <a:cubicBezTo>
                    <a:pt x="35258" y="117"/>
                    <a:pt x="35141" y="0"/>
                    <a:pt x="34998" y="0"/>
                  </a:cubicBez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3"/>
            <p:cNvSpPr/>
            <p:nvPr/>
          </p:nvSpPr>
          <p:spPr>
            <a:xfrm>
              <a:off x="882100" y="1035975"/>
              <a:ext cx="881450" cy="39325"/>
            </a:xfrm>
            <a:custGeom>
              <a:avLst/>
              <a:gdLst/>
              <a:ahLst/>
              <a:cxnLst/>
              <a:rect l="l" t="t" r="r" b="b"/>
              <a:pathLst>
                <a:path w="35258" h="1573" extrusionOk="0">
                  <a:moveTo>
                    <a:pt x="267" y="0"/>
                  </a:moveTo>
                  <a:cubicBezTo>
                    <a:pt x="117" y="0"/>
                    <a:pt x="0" y="124"/>
                    <a:pt x="0" y="267"/>
                  </a:cubicBezTo>
                  <a:lnTo>
                    <a:pt x="0" y="1313"/>
                  </a:lnTo>
                  <a:cubicBezTo>
                    <a:pt x="0" y="1455"/>
                    <a:pt x="117" y="1572"/>
                    <a:pt x="267" y="1572"/>
                  </a:cubicBezTo>
                  <a:lnTo>
                    <a:pt x="34998" y="1572"/>
                  </a:lnTo>
                  <a:cubicBezTo>
                    <a:pt x="35141" y="1572"/>
                    <a:pt x="35258" y="1455"/>
                    <a:pt x="35258" y="1313"/>
                  </a:cubicBezTo>
                  <a:lnTo>
                    <a:pt x="35258" y="267"/>
                  </a:lnTo>
                  <a:cubicBezTo>
                    <a:pt x="35258" y="124"/>
                    <a:pt x="35141" y="0"/>
                    <a:pt x="34998" y="0"/>
                  </a:cubicBez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3"/>
            <p:cNvSpPr/>
            <p:nvPr/>
          </p:nvSpPr>
          <p:spPr>
            <a:xfrm>
              <a:off x="882100" y="2139600"/>
              <a:ext cx="881450" cy="39325"/>
            </a:xfrm>
            <a:custGeom>
              <a:avLst/>
              <a:gdLst/>
              <a:ahLst/>
              <a:cxnLst/>
              <a:rect l="l" t="t" r="r" b="b"/>
              <a:pathLst>
                <a:path w="35258" h="1573" extrusionOk="0">
                  <a:moveTo>
                    <a:pt x="267" y="0"/>
                  </a:moveTo>
                  <a:cubicBezTo>
                    <a:pt x="117" y="0"/>
                    <a:pt x="0" y="117"/>
                    <a:pt x="0" y="260"/>
                  </a:cubicBezTo>
                  <a:lnTo>
                    <a:pt x="0" y="1306"/>
                  </a:lnTo>
                  <a:cubicBezTo>
                    <a:pt x="0" y="1449"/>
                    <a:pt x="117" y="1572"/>
                    <a:pt x="267" y="1572"/>
                  </a:cubicBezTo>
                  <a:lnTo>
                    <a:pt x="34998" y="1572"/>
                  </a:lnTo>
                  <a:cubicBezTo>
                    <a:pt x="35141" y="1572"/>
                    <a:pt x="35258" y="1449"/>
                    <a:pt x="35258" y="1306"/>
                  </a:cubicBezTo>
                  <a:lnTo>
                    <a:pt x="35258" y="260"/>
                  </a:lnTo>
                  <a:cubicBezTo>
                    <a:pt x="35258" y="117"/>
                    <a:pt x="35141" y="0"/>
                    <a:pt x="34998" y="0"/>
                  </a:cubicBez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3"/>
            <p:cNvSpPr/>
            <p:nvPr/>
          </p:nvSpPr>
          <p:spPr>
            <a:xfrm>
              <a:off x="882100" y="2222750"/>
              <a:ext cx="881450" cy="39325"/>
            </a:xfrm>
            <a:custGeom>
              <a:avLst/>
              <a:gdLst/>
              <a:ahLst/>
              <a:cxnLst/>
              <a:rect l="l" t="t" r="r" b="b"/>
              <a:pathLst>
                <a:path w="35258" h="1573" extrusionOk="0">
                  <a:moveTo>
                    <a:pt x="267" y="0"/>
                  </a:moveTo>
                  <a:cubicBezTo>
                    <a:pt x="117" y="0"/>
                    <a:pt x="0" y="124"/>
                    <a:pt x="0" y="267"/>
                  </a:cubicBezTo>
                  <a:lnTo>
                    <a:pt x="0" y="1313"/>
                  </a:lnTo>
                  <a:cubicBezTo>
                    <a:pt x="0" y="1456"/>
                    <a:pt x="117" y="1573"/>
                    <a:pt x="267" y="1573"/>
                  </a:cubicBezTo>
                  <a:lnTo>
                    <a:pt x="34998" y="1573"/>
                  </a:lnTo>
                  <a:cubicBezTo>
                    <a:pt x="35141" y="1573"/>
                    <a:pt x="35258" y="1456"/>
                    <a:pt x="35258" y="1313"/>
                  </a:cubicBezTo>
                  <a:lnTo>
                    <a:pt x="35258" y="267"/>
                  </a:lnTo>
                  <a:cubicBezTo>
                    <a:pt x="35258" y="124"/>
                    <a:pt x="35141" y="0"/>
                    <a:pt x="34998" y="0"/>
                  </a:cubicBez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3"/>
            <p:cNvSpPr/>
            <p:nvPr/>
          </p:nvSpPr>
          <p:spPr>
            <a:xfrm>
              <a:off x="1000825" y="754975"/>
              <a:ext cx="36575" cy="46500"/>
            </a:xfrm>
            <a:custGeom>
              <a:avLst/>
              <a:gdLst/>
              <a:ahLst/>
              <a:cxnLst/>
              <a:rect l="l" t="t" r="r" b="b"/>
              <a:pathLst>
                <a:path w="1463" h="1860" extrusionOk="0">
                  <a:moveTo>
                    <a:pt x="0" y="1"/>
                  </a:moveTo>
                  <a:lnTo>
                    <a:pt x="0" y="1859"/>
                  </a:lnTo>
                  <a:lnTo>
                    <a:pt x="1462" y="1859"/>
                  </a:lnTo>
                  <a:lnTo>
                    <a:pt x="1462" y="1372"/>
                  </a:lnTo>
                  <a:lnTo>
                    <a:pt x="624" y="1372"/>
                  </a:lnTo>
                  <a:lnTo>
                    <a:pt x="624" y="1"/>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3"/>
            <p:cNvSpPr/>
            <p:nvPr/>
          </p:nvSpPr>
          <p:spPr>
            <a:xfrm>
              <a:off x="1041750" y="754975"/>
              <a:ext cx="15625" cy="46500"/>
            </a:xfrm>
            <a:custGeom>
              <a:avLst/>
              <a:gdLst/>
              <a:ahLst/>
              <a:cxnLst/>
              <a:rect l="l" t="t" r="r" b="b"/>
              <a:pathLst>
                <a:path w="625" h="1860" extrusionOk="0">
                  <a:moveTo>
                    <a:pt x="1" y="1"/>
                  </a:moveTo>
                  <a:lnTo>
                    <a:pt x="1" y="1859"/>
                  </a:lnTo>
                  <a:lnTo>
                    <a:pt x="624" y="1859"/>
                  </a:lnTo>
                  <a:lnTo>
                    <a:pt x="624" y="1"/>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3"/>
            <p:cNvSpPr/>
            <p:nvPr/>
          </p:nvSpPr>
          <p:spPr>
            <a:xfrm>
              <a:off x="1059775" y="754975"/>
              <a:ext cx="54775" cy="46500"/>
            </a:xfrm>
            <a:custGeom>
              <a:avLst/>
              <a:gdLst/>
              <a:ahLst/>
              <a:cxnLst/>
              <a:rect l="l" t="t" r="r" b="b"/>
              <a:pathLst>
                <a:path w="2191" h="1860" extrusionOk="0">
                  <a:moveTo>
                    <a:pt x="1" y="1"/>
                  </a:moveTo>
                  <a:lnTo>
                    <a:pt x="787" y="1859"/>
                  </a:lnTo>
                  <a:lnTo>
                    <a:pt x="1404" y="1859"/>
                  </a:lnTo>
                  <a:lnTo>
                    <a:pt x="2190" y="1"/>
                  </a:lnTo>
                  <a:lnTo>
                    <a:pt x="1573" y="1"/>
                  </a:lnTo>
                  <a:lnTo>
                    <a:pt x="1118" y="1086"/>
                  </a:lnTo>
                  <a:lnTo>
                    <a:pt x="676" y="1"/>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3"/>
            <p:cNvSpPr/>
            <p:nvPr/>
          </p:nvSpPr>
          <p:spPr>
            <a:xfrm>
              <a:off x="1116150" y="754975"/>
              <a:ext cx="38500" cy="46500"/>
            </a:xfrm>
            <a:custGeom>
              <a:avLst/>
              <a:gdLst/>
              <a:ahLst/>
              <a:cxnLst/>
              <a:rect l="l" t="t" r="r" b="b"/>
              <a:pathLst>
                <a:path w="1540" h="1860" extrusionOk="0">
                  <a:moveTo>
                    <a:pt x="0" y="1"/>
                  </a:moveTo>
                  <a:lnTo>
                    <a:pt x="0" y="1859"/>
                  </a:lnTo>
                  <a:lnTo>
                    <a:pt x="1540" y="1859"/>
                  </a:lnTo>
                  <a:lnTo>
                    <a:pt x="1540" y="1385"/>
                  </a:lnTo>
                  <a:lnTo>
                    <a:pt x="611" y="1385"/>
                  </a:lnTo>
                  <a:lnTo>
                    <a:pt x="611" y="1144"/>
                  </a:lnTo>
                  <a:lnTo>
                    <a:pt x="1397" y="1144"/>
                  </a:lnTo>
                  <a:lnTo>
                    <a:pt x="1397" y="690"/>
                  </a:lnTo>
                  <a:lnTo>
                    <a:pt x="611" y="690"/>
                  </a:lnTo>
                  <a:lnTo>
                    <a:pt x="611" y="475"/>
                  </a:lnTo>
                  <a:lnTo>
                    <a:pt x="1507" y="475"/>
                  </a:lnTo>
                  <a:lnTo>
                    <a:pt x="1507" y="1"/>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3"/>
            <p:cNvSpPr/>
            <p:nvPr/>
          </p:nvSpPr>
          <p:spPr>
            <a:xfrm>
              <a:off x="896225" y="753050"/>
              <a:ext cx="77175" cy="51175"/>
            </a:xfrm>
            <a:custGeom>
              <a:avLst/>
              <a:gdLst/>
              <a:ahLst/>
              <a:cxnLst/>
              <a:rect l="l" t="t" r="r" b="b"/>
              <a:pathLst>
                <a:path w="3087" h="2047" extrusionOk="0">
                  <a:moveTo>
                    <a:pt x="1163" y="429"/>
                  </a:moveTo>
                  <a:lnTo>
                    <a:pt x="1677" y="728"/>
                  </a:lnTo>
                  <a:lnTo>
                    <a:pt x="1813" y="812"/>
                  </a:lnTo>
                  <a:lnTo>
                    <a:pt x="2190" y="1026"/>
                  </a:lnTo>
                  <a:lnTo>
                    <a:pt x="1677" y="1319"/>
                  </a:lnTo>
                  <a:lnTo>
                    <a:pt x="1163" y="1618"/>
                  </a:lnTo>
                  <a:lnTo>
                    <a:pt x="1163" y="429"/>
                  </a:lnTo>
                  <a:close/>
                  <a:moveTo>
                    <a:pt x="663" y="0"/>
                  </a:moveTo>
                  <a:cubicBezTo>
                    <a:pt x="299" y="0"/>
                    <a:pt x="7" y="292"/>
                    <a:pt x="7" y="656"/>
                  </a:cubicBezTo>
                  <a:lnTo>
                    <a:pt x="7" y="1390"/>
                  </a:lnTo>
                  <a:cubicBezTo>
                    <a:pt x="1" y="1754"/>
                    <a:pt x="299" y="2046"/>
                    <a:pt x="663" y="2046"/>
                  </a:cubicBezTo>
                  <a:lnTo>
                    <a:pt x="2430" y="2046"/>
                  </a:lnTo>
                  <a:cubicBezTo>
                    <a:pt x="2794" y="2046"/>
                    <a:pt x="3086" y="1754"/>
                    <a:pt x="3086" y="1390"/>
                  </a:cubicBezTo>
                  <a:lnTo>
                    <a:pt x="3086" y="656"/>
                  </a:lnTo>
                  <a:cubicBezTo>
                    <a:pt x="3086" y="461"/>
                    <a:pt x="2996" y="273"/>
                    <a:pt x="2840" y="143"/>
                  </a:cubicBezTo>
                  <a:cubicBezTo>
                    <a:pt x="2723" y="52"/>
                    <a:pt x="2580" y="0"/>
                    <a:pt x="2430"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3"/>
            <p:cNvSpPr/>
            <p:nvPr/>
          </p:nvSpPr>
          <p:spPr>
            <a:xfrm>
              <a:off x="925300" y="763750"/>
              <a:ext cx="25675" cy="29750"/>
            </a:xfrm>
            <a:custGeom>
              <a:avLst/>
              <a:gdLst/>
              <a:ahLst/>
              <a:cxnLst/>
              <a:rect l="l" t="t" r="r" b="b"/>
              <a:pathLst>
                <a:path w="1027" h="1190" extrusionOk="0">
                  <a:moveTo>
                    <a:pt x="0" y="1"/>
                  </a:moveTo>
                  <a:lnTo>
                    <a:pt x="0" y="598"/>
                  </a:lnTo>
                  <a:lnTo>
                    <a:pt x="0" y="800"/>
                  </a:lnTo>
                  <a:lnTo>
                    <a:pt x="0" y="1190"/>
                  </a:lnTo>
                  <a:lnTo>
                    <a:pt x="514" y="891"/>
                  </a:lnTo>
                  <a:lnTo>
                    <a:pt x="1027" y="598"/>
                  </a:lnTo>
                  <a:lnTo>
                    <a:pt x="650" y="378"/>
                  </a:lnTo>
                  <a:lnTo>
                    <a:pt x="514" y="300"/>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3"/>
            <p:cNvSpPr/>
            <p:nvPr/>
          </p:nvSpPr>
          <p:spPr>
            <a:xfrm>
              <a:off x="1594450" y="754975"/>
              <a:ext cx="23750" cy="46500"/>
            </a:xfrm>
            <a:custGeom>
              <a:avLst/>
              <a:gdLst/>
              <a:ahLst/>
              <a:cxnLst/>
              <a:rect l="l" t="t" r="r" b="b"/>
              <a:pathLst>
                <a:path w="950" h="1860" extrusionOk="0">
                  <a:moveTo>
                    <a:pt x="949" y="1"/>
                  </a:moveTo>
                  <a:lnTo>
                    <a:pt x="1" y="7"/>
                  </a:lnTo>
                  <a:lnTo>
                    <a:pt x="1" y="475"/>
                  </a:lnTo>
                  <a:lnTo>
                    <a:pt x="319" y="475"/>
                  </a:lnTo>
                  <a:lnTo>
                    <a:pt x="319" y="1859"/>
                  </a:lnTo>
                  <a:lnTo>
                    <a:pt x="949" y="1859"/>
                  </a:lnTo>
                  <a:lnTo>
                    <a:pt x="949" y="1"/>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3"/>
            <p:cNvSpPr/>
            <p:nvPr/>
          </p:nvSpPr>
          <p:spPr>
            <a:xfrm>
              <a:off x="1623200" y="785000"/>
              <a:ext cx="17575" cy="27025"/>
            </a:xfrm>
            <a:custGeom>
              <a:avLst/>
              <a:gdLst/>
              <a:ahLst/>
              <a:cxnLst/>
              <a:rect l="l" t="t" r="r" b="b"/>
              <a:pathLst>
                <a:path w="703" h="1081" extrusionOk="0">
                  <a:moveTo>
                    <a:pt x="355" y="0"/>
                  </a:moveTo>
                  <a:cubicBezTo>
                    <a:pt x="265" y="0"/>
                    <a:pt x="176" y="31"/>
                    <a:pt x="105" y="93"/>
                  </a:cubicBezTo>
                  <a:cubicBezTo>
                    <a:pt x="40" y="158"/>
                    <a:pt x="1" y="242"/>
                    <a:pt x="7" y="333"/>
                  </a:cubicBezTo>
                  <a:cubicBezTo>
                    <a:pt x="1" y="398"/>
                    <a:pt x="20" y="463"/>
                    <a:pt x="46" y="515"/>
                  </a:cubicBezTo>
                  <a:cubicBezTo>
                    <a:pt x="79" y="567"/>
                    <a:pt x="124" y="606"/>
                    <a:pt x="176" y="632"/>
                  </a:cubicBezTo>
                  <a:lnTo>
                    <a:pt x="46" y="1080"/>
                  </a:lnTo>
                  <a:lnTo>
                    <a:pt x="416" y="1080"/>
                  </a:lnTo>
                  <a:lnTo>
                    <a:pt x="605" y="684"/>
                  </a:lnTo>
                  <a:cubicBezTo>
                    <a:pt x="637" y="613"/>
                    <a:pt x="663" y="548"/>
                    <a:pt x="683" y="476"/>
                  </a:cubicBezTo>
                  <a:cubicBezTo>
                    <a:pt x="696" y="431"/>
                    <a:pt x="702" y="385"/>
                    <a:pt x="702" y="333"/>
                  </a:cubicBezTo>
                  <a:cubicBezTo>
                    <a:pt x="702" y="242"/>
                    <a:pt x="670" y="158"/>
                    <a:pt x="605" y="93"/>
                  </a:cubicBezTo>
                  <a:cubicBezTo>
                    <a:pt x="533" y="31"/>
                    <a:pt x="444" y="0"/>
                    <a:pt x="355" y="0"/>
                  </a:cubicBez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3"/>
            <p:cNvSpPr/>
            <p:nvPr/>
          </p:nvSpPr>
          <p:spPr>
            <a:xfrm>
              <a:off x="1642375" y="754975"/>
              <a:ext cx="39650" cy="47650"/>
            </a:xfrm>
            <a:custGeom>
              <a:avLst/>
              <a:gdLst/>
              <a:ahLst/>
              <a:cxnLst/>
              <a:rect l="l" t="t" r="r" b="b"/>
              <a:pathLst>
                <a:path w="1586" h="1906" extrusionOk="0">
                  <a:moveTo>
                    <a:pt x="228" y="1"/>
                  </a:moveTo>
                  <a:lnTo>
                    <a:pt x="130" y="1125"/>
                  </a:lnTo>
                  <a:lnTo>
                    <a:pt x="669" y="1125"/>
                  </a:lnTo>
                  <a:cubicBezTo>
                    <a:pt x="747" y="1125"/>
                    <a:pt x="819" y="1131"/>
                    <a:pt x="890" y="1164"/>
                  </a:cubicBezTo>
                  <a:cubicBezTo>
                    <a:pt x="929" y="1177"/>
                    <a:pt x="955" y="1216"/>
                    <a:pt x="949" y="1261"/>
                  </a:cubicBezTo>
                  <a:cubicBezTo>
                    <a:pt x="949" y="1307"/>
                    <a:pt x="923" y="1346"/>
                    <a:pt x="884" y="1365"/>
                  </a:cubicBezTo>
                  <a:cubicBezTo>
                    <a:pt x="841" y="1392"/>
                    <a:pt x="788" y="1406"/>
                    <a:pt x="738" y="1406"/>
                  </a:cubicBezTo>
                  <a:cubicBezTo>
                    <a:pt x="728" y="1406"/>
                    <a:pt x="718" y="1405"/>
                    <a:pt x="708" y="1404"/>
                  </a:cubicBezTo>
                  <a:cubicBezTo>
                    <a:pt x="624" y="1404"/>
                    <a:pt x="540" y="1391"/>
                    <a:pt x="455" y="1372"/>
                  </a:cubicBezTo>
                  <a:cubicBezTo>
                    <a:pt x="371" y="1346"/>
                    <a:pt x="293" y="1313"/>
                    <a:pt x="215" y="1274"/>
                  </a:cubicBezTo>
                  <a:lnTo>
                    <a:pt x="0" y="1736"/>
                  </a:lnTo>
                  <a:cubicBezTo>
                    <a:pt x="111" y="1794"/>
                    <a:pt x="221" y="1833"/>
                    <a:pt x="345" y="1859"/>
                  </a:cubicBezTo>
                  <a:cubicBezTo>
                    <a:pt x="468" y="1892"/>
                    <a:pt x="604" y="1905"/>
                    <a:pt x="734" y="1905"/>
                  </a:cubicBezTo>
                  <a:cubicBezTo>
                    <a:pt x="748" y="1905"/>
                    <a:pt x="762" y="1905"/>
                    <a:pt x="775" y="1905"/>
                  </a:cubicBezTo>
                  <a:cubicBezTo>
                    <a:pt x="924" y="1905"/>
                    <a:pt x="1072" y="1873"/>
                    <a:pt x="1209" y="1814"/>
                  </a:cubicBezTo>
                  <a:cubicBezTo>
                    <a:pt x="1326" y="1762"/>
                    <a:pt x="1423" y="1677"/>
                    <a:pt x="1495" y="1573"/>
                  </a:cubicBezTo>
                  <a:cubicBezTo>
                    <a:pt x="1553" y="1476"/>
                    <a:pt x="1585" y="1365"/>
                    <a:pt x="1585" y="1248"/>
                  </a:cubicBezTo>
                  <a:cubicBezTo>
                    <a:pt x="1585" y="1086"/>
                    <a:pt x="1521" y="930"/>
                    <a:pt x="1397" y="820"/>
                  </a:cubicBezTo>
                  <a:cubicBezTo>
                    <a:pt x="1274" y="709"/>
                    <a:pt x="1085" y="657"/>
                    <a:pt x="819" y="657"/>
                  </a:cubicBezTo>
                  <a:lnTo>
                    <a:pt x="728" y="657"/>
                  </a:lnTo>
                  <a:lnTo>
                    <a:pt x="741" y="475"/>
                  </a:lnTo>
                  <a:lnTo>
                    <a:pt x="1456" y="475"/>
                  </a:lnTo>
                  <a:lnTo>
                    <a:pt x="1456" y="1"/>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3"/>
            <p:cNvSpPr/>
            <p:nvPr/>
          </p:nvSpPr>
          <p:spPr>
            <a:xfrm>
              <a:off x="1684750" y="753925"/>
              <a:ext cx="41775" cy="48550"/>
            </a:xfrm>
            <a:custGeom>
              <a:avLst/>
              <a:gdLst/>
              <a:ahLst/>
              <a:cxnLst/>
              <a:rect l="l" t="t" r="r" b="b"/>
              <a:pathLst>
                <a:path w="1671" h="1942" extrusionOk="0">
                  <a:moveTo>
                    <a:pt x="836" y="421"/>
                  </a:moveTo>
                  <a:cubicBezTo>
                    <a:pt x="875" y="421"/>
                    <a:pt x="914" y="436"/>
                    <a:pt x="943" y="465"/>
                  </a:cubicBezTo>
                  <a:cubicBezTo>
                    <a:pt x="995" y="530"/>
                    <a:pt x="995" y="628"/>
                    <a:pt x="943" y="699"/>
                  </a:cubicBezTo>
                  <a:cubicBezTo>
                    <a:pt x="914" y="728"/>
                    <a:pt x="875" y="743"/>
                    <a:pt x="836" y="743"/>
                  </a:cubicBezTo>
                  <a:cubicBezTo>
                    <a:pt x="797" y="743"/>
                    <a:pt x="758" y="728"/>
                    <a:pt x="729" y="699"/>
                  </a:cubicBezTo>
                  <a:cubicBezTo>
                    <a:pt x="670" y="628"/>
                    <a:pt x="670" y="530"/>
                    <a:pt x="729" y="465"/>
                  </a:cubicBezTo>
                  <a:cubicBezTo>
                    <a:pt x="758" y="436"/>
                    <a:pt x="797" y="421"/>
                    <a:pt x="836" y="421"/>
                  </a:cubicBezTo>
                  <a:close/>
                  <a:moveTo>
                    <a:pt x="836" y="1133"/>
                  </a:moveTo>
                  <a:cubicBezTo>
                    <a:pt x="888" y="1133"/>
                    <a:pt x="940" y="1151"/>
                    <a:pt x="982" y="1186"/>
                  </a:cubicBezTo>
                  <a:cubicBezTo>
                    <a:pt x="1060" y="1264"/>
                    <a:pt x="1060" y="1388"/>
                    <a:pt x="982" y="1466"/>
                  </a:cubicBezTo>
                  <a:cubicBezTo>
                    <a:pt x="940" y="1501"/>
                    <a:pt x="888" y="1519"/>
                    <a:pt x="836" y="1519"/>
                  </a:cubicBezTo>
                  <a:cubicBezTo>
                    <a:pt x="784" y="1519"/>
                    <a:pt x="732" y="1501"/>
                    <a:pt x="690" y="1466"/>
                  </a:cubicBezTo>
                  <a:cubicBezTo>
                    <a:pt x="612" y="1388"/>
                    <a:pt x="612" y="1264"/>
                    <a:pt x="690" y="1186"/>
                  </a:cubicBezTo>
                  <a:cubicBezTo>
                    <a:pt x="732" y="1151"/>
                    <a:pt x="784" y="1133"/>
                    <a:pt x="836" y="1133"/>
                  </a:cubicBezTo>
                  <a:close/>
                  <a:moveTo>
                    <a:pt x="836" y="1"/>
                  </a:moveTo>
                  <a:cubicBezTo>
                    <a:pt x="701" y="1"/>
                    <a:pt x="566" y="23"/>
                    <a:pt x="436" y="69"/>
                  </a:cubicBezTo>
                  <a:cubicBezTo>
                    <a:pt x="332" y="108"/>
                    <a:pt x="235" y="173"/>
                    <a:pt x="163" y="264"/>
                  </a:cubicBezTo>
                  <a:cubicBezTo>
                    <a:pt x="98" y="348"/>
                    <a:pt x="66" y="452"/>
                    <a:pt x="66" y="556"/>
                  </a:cubicBezTo>
                  <a:cubicBezTo>
                    <a:pt x="66" y="699"/>
                    <a:pt x="137" y="836"/>
                    <a:pt x="248" y="920"/>
                  </a:cubicBezTo>
                  <a:cubicBezTo>
                    <a:pt x="176" y="966"/>
                    <a:pt x="111" y="1030"/>
                    <a:pt x="66" y="1102"/>
                  </a:cubicBezTo>
                  <a:cubicBezTo>
                    <a:pt x="20" y="1173"/>
                    <a:pt x="1" y="1258"/>
                    <a:pt x="1" y="1349"/>
                  </a:cubicBezTo>
                  <a:cubicBezTo>
                    <a:pt x="1" y="1459"/>
                    <a:pt x="40" y="1570"/>
                    <a:pt x="105" y="1661"/>
                  </a:cubicBezTo>
                  <a:cubicBezTo>
                    <a:pt x="183" y="1758"/>
                    <a:pt x="287" y="1830"/>
                    <a:pt x="397" y="1869"/>
                  </a:cubicBezTo>
                  <a:cubicBezTo>
                    <a:pt x="540" y="1917"/>
                    <a:pt x="688" y="1942"/>
                    <a:pt x="835" y="1942"/>
                  </a:cubicBezTo>
                  <a:cubicBezTo>
                    <a:pt x="982" y="1942"/>
                    <a:pt x="1128" y="1917"/>
                    <a:pt x="1268" y="1869"/>
                  </a:cubicBezTo>
                  <a:cubicBezTo>
                    <a:pt x="1385" y="1830"/>
                    <a:pt x="1489" y="1758"/>
                    <a:pt x="1560" y="1661"/>
                  </a:cubicBezTo>
                  <a:cubicBezTo>
                    <a:pt x="1632" y="1570"/>
                    <a:pt x="1671" y="1459"/>
                    <a:pt x="1671" y="1349"/>
                  </a:cubicBezTo>
                  <a:cubicBezTo>
                    <a:pt x="1671" y="1258"/>
                    <a:pt x="1645" y="1173"/>
                    <a:pt x="1606" y="1102"/>
                  </a:cubicBezTo>
                  <a:cubicBezTo>
                    <a:pt x="1554" y="1030"/>
                    <a:pt x="1495" y="966"/>
                    <a:pt x="1417" y="920"/>
                  </a:cubicBezTo>
                  <a:cubicBezTo>
                    <a:pt x="1534" y="836"/>
                    <a:pt x="1606" y="699"/>
                    <a:pt x="1599" y="556"/>
                  </a:cubicBezTo>
                  <a:cubicBezTo>
                    <a:pt x="1606" y="452"/>
                    <a:pt x="1567" y="348"/>
                    <a:pt x="1508" y="264"/>
                  </a:cubicBezTo>
                  <a:cubicBezTo>
                    <a:pt x="1437" y="173"/>
                    <a:pt x="1339" y="108"/>
                    <a:pt x="1235" y="69"/>
                  </a:cubicBezTo>
                  <a:cubicBezTo>
                    <a:pt x="1105" y="23"/>
                    <a:pt x="971" y="1"/>
                    <a:pt x="836" y="1"/>
                  </a:cubicBez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3"/>
            <p:cNvSpPr/>
            <p:nvPr/>
          </p:nvSpPr>
          <p:spPr>
            <a:xfrm>
              <a:off x="1727650" y="754975"/>
              <a:ext cx="39650" cy="47475"/>
            </a:xfrm>
            <a:custGeom>
              <a:avLst/>
              <a:gdLst/>
              <a:ahLst/>
              <a:cxnLst/>
              <a:rect l="l" t="t" r="r" b="b"/>
              <a:pathLst>
                <a:path w="1586" h="1899" extrusionOk="0">
                  <a:moveTo>
                    <a:pt x="98" y="1"/>
                  </a:moveTo>
                  <a:lnTo>
                    <a:pt x="98" y="475"/>
                  </a:lnTo>
                  <a:lnTo>
                    <a:pt x="760" y="475"/>
                  </a:lnTo>
                  <a:lnTo>
                    <a:pt x="487" y="755"/>
                  </a:lnTo>
                  <a:lnTo>
                    <a:pt x="487" y="1138"/>
                  </a:lnTo>
                  <a:lnTo>
                    <a:pt x="734" y="1138"/>
                  </a:lnTo>
                  <a:cubicBezTo>
                    <a:pt x="877" y="1138"/>
                    <a:pt x="955" y="1183"/>
                    <a:pt x="955" y="1261"/>
                  </a:cubicBezTo>
                  <a:cubicBezTo>
                    <a:pt x="955" y="1307"/>
                    <a:pt x="929" y="1352"/>
                    <a:pt x="884" y="1372"/>
                  </a:cubicBezTo>
                  <a:cubicBezTo>
                    <a:pt x="832" y="1398"/>
                    <a:pt x="773" y="1411"/>
                    <a:pt x="715" y="1411"/>
                  </a:cubicBezTo>
                  <a:cubicBezTo>
                    <a:pt x="624" y="1404"/>
                    <a:pt x="539" y="1398"/>
                    <a:pt x="461" y="1372"/>
                  </a:cubicBezTo>
                  <a:cubicBezTo>
                    <a:pt x="370" y="1352"/>
                    <a:pt x="292" y="1313"/>
                    <a:pt x="214" y="1274"/>
                  </a:cubicBezTo>
                  <a:lnTo>
                    <a:pt x="0" y="1736"/>
                  </a:lnTo>
                  <a:cubicBezTo>
                    <a:pt x="111" y="1794"/>
                    <a:pt x="227" y="1833"/>
                    <a:pt x="344" y="1859"/>
                  </a:cubicBezTo>
                  <a:cubicBezTo>
                    <a:pt x="474" y="1885"/>
                    <a:pt x="604" y="1898"/>
                    <a:pt x="734" y="1898"/>
                  </a:cubicBezTo>
                  <a:cubicBezTo>
                    <a:pt x="748" y="1899"/>
                    <a:pt x="762" y="1899"/>
                    <a:pt x="775" y="1899"/>
                  </a:cubicBezTo>
                  <a:cubicBezTo>
                    <a:pt x="924" y="1899"/>
                    <a:pt x="1072" y="1867"/>
                    <a:pt x="1208" y="1814"/>
                  </a:cubicBezTo>
                  <a:cubicBezTo>
                    <a:pt x="1325" y="1762"/>
                    <a:pt x="1423" y="1677"/>
                    <a:pt x="1494" y="1573"/>
                  </a:cubicBezTo>
                  <a:cubicBezTo>
                    <a:pt x="1553" y="1482"/>
                    <a:pt x="1585" y="1372"/>
                    <a:pt x="1585" y="1261"/>
                  </a:cubicBezTo>
                  <a:cubicBezTo>
                    <a:pt x="1585" y="1144"/>
                    <a:pt x="1546" y="1021"/>
                    <a:pt x="1468" y="930"/>
                  </a:cubicBezTo>
                  <a:cubicBezTo>
                    <a:pt x="1384" y="833"/>
                    <a:pt x="1267" y="761"/>
                    <a:pt x="1137" y="735"/>
                  </a:cubicBezTo>
                  <a:lnTo>
                    <a:pt x="1481" y="384"/>
                  </a:lnTo>
                  <a:lnTo>
                    <a:pt x="1481" y="1"/>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3"/>
            <p:cNvSpPr/>
            <p:nvPr/>
          </p:nvSpPr>
          <p:spPr>
            <a:xfrm>
              <a:off x="1538425" y="751100"/>
              <a:ext cx="33150" cy="28400"/>
            </a:xfrm>
            <a:custGeom>
              <a:avLst/>
              <a:gdLst/>
              <a:ahLst/>
              <a:cxnLst/>
              <a:rect l="l" t="t" r="r" b="b"/>
              <a:pathLst>
                <a:path w="1326" h="1136" extrusionOk="0">
                  <a:moveTo>
                    <a:pt x="761" y="0"/>
                  </a:moveTo>
                  <a:cubicBezTo>
                    <a:pt x="254" y="0"/>
                    <a:pt x="0" y="611"/>
                    <a:pt x="358" y="968"/>
                  </a:cubicBezTo>
                  <a:cubicBezTo>
                    <a:pt x="473" y="1084"/>
                    <a:pt x="615" y="1135"/>
                    <a:pt x="754" y="1135"/>
                  </a:cubicBezTo>
                  <a:cubicBezTo>
                    <a:pt x="1046" y="1135"/>
                    <a:pt x="1326" y="908"/>
                    <a:pt x="1326" y="565"/>
                  </a:cubicBezTo>
                  <a:cubicBezTo>
                    <a:pt x="1326" y="253"/>
                    <a:pt x="1072" y="0"/>
                    <a:pt x="761"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3"/>
            <p:cNvSpPr/>
            <p:nvPr/>
          </p:nvSpPr>
          <p:spPr>
            <a:xfrm>
              <a:off x="1530625" y="784375"/>
              <a:ext cx="53450" cy="17100"/>
            </a:xfrm>
            <a:custGeom>
              <a:avLst/>
              <a:gdLst/>
              <a:ahLst/>
              <a:cxnLst/>
              <a:rect l="l" t="t" r="r" b="b"/>
              <a:pathLst>
                <a:path w="2138" h="684" extrusionOk="0">
                  <a:moveTo>
                    <a:pt x="1021" y="0"/>
                  </a:moveTo>
                  <a:cubicBezTo>
                    <a:pt x="573" y="0"/>
                    <a:pt x="172" y="270"/>
                    <a:pt x="1" y="683"/>
                  </a:cubicBezTo>
                  <a:lnTo>
                    <a:pt x="2138" y="683"/>
                  </a:lnTo>
                  <a:cubicBezTo>
                    <a:pt x="1960" y="270"/>
                    <a:pt x="1559" y="0"/>
                    <a:pt x="1117" y="0"/>
                  </a:cubicBezTo>
                  <a:cubicBezTo>
                    <a:pt x="1106" y="0"/>
                    <a:pt x="1096" y="1"/>
                    <a:pt x="1086" y="1"/>
                  </a:cubicBezTo>
                  <a:lnTo>
                    <a:pt x="1053" y="1"/>
                  </a:lnTo>
                  <a:cubicBezTo>
                    <a:pt x="1043" y="1"/>
                    <a:pt x="1032" y="0"/>
                    <a:pt x="1021"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3"/>
            <p:cNvSpPr/>
            <p:nvPr/>
          </p:nvSpPr>
          <p:spPr>
            <a:xfrm>
              <a:off x="818425" y="563175"/>
              <a:ext cx="1022600" cy="132550"/>
            </a:xfrm>
            <a:custGeom>
              <a:avLst/>
              <a:gdLst/>
              <a:ahLst/>
              <a:cxnLst/>
              <a:rect l="l" t="t" r="r" b="b"/>
              <a:pathLst>
                <a:path w="40904" h="5302" extrusionOk="0">
                  <a:moveTo>
                    <a:pt x="1846" y="0"/>
                  </a:moveTo>
                  <a:cubicBezTo>
                    <a:pt x="826" y="7"/>
                    <a:pt x="1" y="825"/>
                    <a:pt x="1" y="1845"/>
                  </a:cubicBezTo>
                  <a:lnTo>
                    <a:pt x="1" y="5302"/>
                  </a:lnTo>
                  <a:lnTo>
                    <a:pt x="40904" y="5302"/>
                  </a:lnTo>
                  <a:lnTo>
                    <a:pt x="40904" y="1845"/>
                  </a:lnTo>
                  <a:cubicBezTo>
                    <a:pt x="40904" y="825"/>
                    <a:pt x="40079" y="0"/>
                    <a:pt x="39059" y="0"/>
                  </a:cubicBez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3"/>
            <p:cNvSpPr/>
            <p:nvPr/>
          </p:nvSpPr>
          <p:spPr>
            <a:xfrm>
              <a:off x="882100" y="1146250"/>
              <a:ext cx="881450" cy="947250"/>
            </a:xfrm>
            <a:custGeom>
              <a:avLst/>
              <a:gdLst/>
              <a:ahLst/>
              <a:cxnLst/>
              <a:rect l="l" t="t" r="r" b="b"/>
              <a:pathLst>
                <a:path w="35258" h="37890" extrusionOk="0">
                  <a:moveTo>
                    <a:pt x="1339" y="0"/>
                  </a:moveTo>
                  <a:cubicBezTo>
                    <a:pt x="598" y="0"/>
                    <a:pt x="0" y="598"/>
                    <a:pt x="0" y="1332"/>
                  </a:cubicBezTo>
                  <a:lnTo>
                    <a:pt x="0" y="36551"/>
                  </a:lnTo>
                  <a:cubicBezTo>
                    <a:pt x="0" y="37291"/>
                    <a:pt x="598" y="37889"/>
                    <a:pt x="1339" y="37889"/>
                  </a:cubicBezTo>
                  <a:lnTo>
                    <a:pt x="33926" y="37889"/>
                  </a:lnTo>
                  <a:cubicBezTo>
                    <a:pt x="34667" y="37889"/>
                    <a:pt x="35258" y="37291"/>
                    <a:pt x="35258" y="36551"/>
                  </a:cubicBezTo>
                  <a:lnTo>
                    <a:pt x="35258" y="1332"/>
                  </a:lnTo>
                  <a:cubicBezTo>
                    <a:pt x="35258" y="598"/>
                    <a:pt x="34667" y="0"/>
                    <a:pt x="33926" y="0"/>
                  </a:cubicBez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3"/>
            <p:cNvSpPr/>
            <p:nvPr/>
          </p:nvSpPr>
          <p:spPr>
            <a:xfrm>
              <a:off x="1069050" y="561875"/>
              <a:ext cx="521050" cy="65325"/>
            </a:xfrm>
            <a:custGeom>
              <a:avLst/>
              <a:gdLst/>
              <a:ahLst/>
              <a:cxnLst/>
              <a:rect l="l" t="t" r="r" b="b"/>
              <a:pathLst>
                <a:path w="20842" h="2613" extrusionOk="0">
                  <a:moveTo>
                    <a:pt x="0" y="0"/>
                  </a:moveTo>
                  <a:lnTo>
                    <a:pt x="1020" y="1020"/>
                  </a:lnTo>
                  <a:cubicBezTo>
                    <a:pt x="2040" y="2040"/>
                    <a:pt x="3417" y="2612"/>
                    <a:pt x="4860" y="2612"/>
                  </a:cubicBezTo>
                  <a:lnTo>
                    <a:pt x="15988" y="2612"/>
                  </a:lnTo>
                  <a:cubicBezTo>
                    <a:pt x="17431" y="2612"/>
                    <a:pt x="18814" y="2040"/>
                    <a:pt x="19834" y="1020"/>
                  </a:cubicBezTo>
                  <a:lnTo>
                    <a:pt x="20841" y="7"/>
                  </a:lnTo>
                  <a:lnTo>
                    <a:pt x="0" y="0"/>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3"/>
            <p:cNvSpPr/>
            <p:nvPr/>
          </p:nvSpPr>
          <p:spPr>
            <a:xfrm>
              <a:off x="1147800" y="576975"/>
              <a:ext cx="377175" cy="17575"/>
            </a:xfrm>
            <a:custGeom>
              <a:avLst/>
              <a:gdLst/>
              <a:ahLst/>
              <a:cxnLst/>
              <a:rect l="l" t="t" r="r" b="b"/>
              <a:pathLst>
                <a:path w="15087" h="703" extrusionOk="0">
                  <a:moveTo>
                    <a:pt x="124" y="1"/>
                  </a:moveTo>
                  <a:cubicBezTo>
                    <a:pt x="59" y="1"/>
                    <a:pt x="1" y="53"/>
                    <a:pt x="1" y="118"/>
                  </a:cubicBezTo>
                  <a:lnTo>
                    <a:pt x="1" y="585"/>
                  </a:lnTo>
                  <a:cubicBezTo>
                    <a:pt x="1" y="650"/>
                    <a:pt x="59" y="702"/>
                    <a:pt x="124" y="702"/>
                  </a:cubicBezTo>
                  <a:lnTo>
                    <a:pt x="14963" y="702"/>
                  </a:lnTo>
                  <a:cubicBezTo>
                    <a:pt x="15034" y="702"/>
                    <a:pt x="15086" y="650"/>
                    <a:pt x="15086" y="585"/>
                  </a:cubicBezTo>
                  <a:lnTo>
                    <a:pt x="15086" y="118"/>
                  </a:lnTo>
                  <a:cubicBezTo>
                    <a:pt x="15086" y="53"/>
                    <a:pt x="15034" y="1"/>
                    <a:pt x="14963"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3"/>
            <p:cNvSpPr/>
            <p:nvPr/>
          </p:nvSpPr>
          <p:spPr>
            <a:xfrm>
              <a:off x="796675" y="2321175"/>
              <a:ext cx="1054600" cy="200600"/>
            </a:xfrm>
            <a:custGeom>
              <a:avLst/>
              <a:gdLst/>
              <a:ahLst/>
              <a:cxnLst/>
              <a:rect l="l" t="t" r="r" b="b"/>
              <a:pathLst>
                <a:path w="42184" h="8024" extrusionOk="0">
                  <a:moveTo>
                    <a:pt x="0" y="0"/>
                  </a:moveTo>
                  <a:lnTo>
                    <a:pt x="0" y="8024"/>
                  </a:lnTo>
                  <a:lnTo>
                    <a:pt x="42183" y="8024"/>
                  </a:lnTo>
                  <a:lnTo>
                    <a:pt x="42183" y="0"/>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3"/>
            <p:cNvSpPr/>
            <p:nvPr/>
          </p:nvSpPr>
          <p:spPr>
            <a:xfrm>
              <a:off x="1249975" y="2349925"/>
              <a:ext cx="147975" cy="147975"/>
            </a:xfrm>
            <a:custGeom>
              <a:avLst/>
              <a:gdLst/>
              <a:ahLst/>
              <a:cxnLst/>
              <a:rect l="l" t="t" r="r" b="b"/>
              <a:pathLst>
                <a:path w="5919" h="5919" extrusionOk="0">
                  <a:moveTo>
                    <a:pt x="2963" y="0"/>
                  </a:moveTo>
                  <a:cubicBezTo>
                    <a:pt x="1326" y="0"/>
                    <a:pt x="0" y="1326"/>
                    <a:pt x="0" y="2963"/>
                  </a:cubicBezTo>
                  <a:cubicBezTo>
                    <a:pt x="0" y="4594"/>
                    <a:pt x="1326" y="5919"/>
                    <a:pt x="2963" y="5919"/>
                  </a:cubicBezTo>
                  <a:cubicBezTo>
                    <a:pt x="4593" y="5919"/>
                    <a:pt x="5919" y="4594"/>
                    <a:pt x="5919" y="2963"/>
                  </a:cubicBezTo>
                  <a:cubicBezTo>
                    <a:pt x="5919" y="1326"/>
                    <a:pt x="4593" y="0"/>
                    <a:pt x="29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3"/>
            <p:cNvSpPr/>
            <p:nvPr/>
          </p:nvSpPr>
          <p:spPr>
            <a:xfrm>
              <a:off x="511625" y="663100"/>
              <a:ext cx="130125" cy="127925"/>
            </a:xfrm>
            <a:custGeom>
              <a:avLst/>
              <a:gdLst/>
              <a:ahLst/>
              <a:cxnLst/>
              <a:rect l="l" t="t" r="r" b="b"/>
              <a:pathLst>
                <a:path w="5205" h="5117" extrusionOk="0">
                  <a:moveTo>
                    <a:pt x="2605" y="0"/>
                  </a:moveTo>
                  <a:cubicBezTo>
                    <a:pt x="2528" y="0"/>
                    <a:pt x="2450" y="48"/>
                    <a:pt x="2430" y="142"/>
                  </a:cubicBezTo>
                  <a:cubicBezTo>
                    <a:pt x="2157" y="1669"/>
                    <a:pt x="1709" y="2110"/>
                    <a:pt x="189" y="2390"/>
                  </a:cubicBezTo>
                  <a:cubicBezTo>
                    <a:pt x="0" y="2422"/>
                    <a:pt x="0" y="2695"/>
                    <a:pt x="189" y="2727"/>
                  </a:cubicBezTo>
                  <a:cubicBezTo>
                    <a:pt x="1709" y="3007"/>
                    <a:pt x="2157" y="3455"/>
                    <a:pt x="2430" y="4975"/>
                  </a:cubicBezTo>
                  <a:cubicBezTo>
                    <a:pt x="2450" y="5070"/>
                    <a:pt x="2528" y="5117"/>
                    <a:pt x="2605" y="5117"/>
                  </a:cubicBezTo>
                  <a:cubicBezTo>
                    <a:pt x="2682" y="5117"/>
                    <a:pt x="2758" y="5070"/>
                    <a:pt x="2774" y="4975"/>
                  </a:cubicBezTo>
                  <a:cubicBezTo>
                    <a:pt x="3047" y="3455"/>
                    <a:pt x="3496" y="3007"/>
                    <a:pt x="5016" y="2727"/>
                  </a:cubicBezTo>
                  <a:cubicBezTo>
                    <a:pt x="5204" y="2695"/>
                    <a:pt x="5204" y="2422"/>
                    <a:pt x="5016" y="2390"/>
                  </a:cubicBezTo>
                  <a:cubicBezTo>
                    <a:pt x="3496" y="2110"/>
                    <a:pt x="3047" y="1669"/>
                    <a:pt x="2774" y="142"/>
                  </a:cubicBezTo>
                  <a:cubicBezTo>
                    <a:pt x="2758" y="48"/>
                    <a:pt x="2682" y="0"/>
                    <a:pt x="26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3"/>
            <p:cNvSpPr/>
            <p:nvPr/>
          </p:nvSpPr>
          <p:spPr>
            <a:xfrm>
              <a:off x="2034275" y="1945425"/>
              <a:ext cx="130300" cy="127875"/>
            </a:xfrm>
            <a:custGeom>
              <a:avLst/>
              <a:gdLst/>
              <a:ahLst/>
              <a:cxnLst/>
              <a:rect l="l" t="t" r="r" b="b"/>
              <a:pathLst>
                <a:path w="5212" h="5115" extrusionOk="0">
                  <a:moveTo>
                    <a:pt x="2606" y="0"/>
                  </a:moveTo>
                  <a:cubicBezTo>
                    <a:pt x="2530" y="0"/>
                    <a:pt x="2453" y="49"/>
                    <a:pt x="2437" y="147"/>
                  </a:cubicBezTo>
                  <a:cubicBezTo>
                    <a:pt x="2158" y="1667"/>
                    <a:pt x="1716" y="2115"/>
                    <a:pt x="189" y="2388"/>
                  </a:cubicBezTo>
                  <a:cubicBezTo>
                    <a:pt x="1" y="2420"/>
                    <a:pt x="1" y="2693"/>
                    <a:pt x="189" y="2732"/>
                  </a:cubicBezTo>
                  <a:cubicBezTo>
                    <a:pt x="1716" y="3005"/>
                    <a:pt x="2158" y="3453"/>
                    <a:pt x="2437" y="4974"/>
                  </a:cubicBezTo>
                  <a:cubicBezTo>
                    <a:pt x="2453" y="5068"/>
                    <a:pt x="2530" y="5115"/>
                    <a:pt x="2606" y="5115"/>
                  </a:cubicBezTo>
                  <a:cubicBezTo>
                    <a:pt x="2682" y="5115"/>
                    <a:pt x="2759" y="5068"/>
                    <a:pt x="2775" y="4974"/>
                  </a:cubicBezTo>
                  <a:cubicBezTo>
                    <a:pt x="3054" y="3453"/>
                    <a:pt x="3503" y="3005"/>
                    <a:pt x="5023" y="2732"/>
                  </a:cubicBezTo>
                  <a:cubicBezTo>
                    <a:pt x="5211" y="2693"/>
                    <a:pt x="5211" y="2420"/>
                    <a:pt x="5023" y="2388"/>
                  </a:cubicBezTo>
                  <a:cubicBezTo>
                    <a:pt x="3503" y="2115"/>
                    <a:pt x="3054" y="1667"/>
                    <a:pt x="2775" y="147"/>
                  </a:cubicBezTo>
                  <a:cubicBezTo>
                    <a:pt x="2759" y="49"/>
                    <a:pt x="2682" y="0"/>
                    <a:pt x="260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3"/>
            <p:cNvSpPr/>
            <p:nvPr/>
          </p:nvSpPr>
          <p:spPr>
            <a:xfrm>
              <a:off x="2155925" y="2100075"/>
              <a:ext cx="65150" cy="63950"/>
            </a:xfrm>
            <a:custGeom>
              <a:avLst/>
              <a:gdLst/>
              <a:ahLst/>
              <a:cxnLst/>
              <a:rect l="l" t="t" r="r" b="b"/>
              <a:pathLst>
                <a:path w="2606" h="2558" extrusionOk="0">
                  <a:moveTo>
                    <a:pt x="1307" y="1"/>
                  </a:moveTo>
                  <a:cubicBezTo>
                    <a:pt x="1269" y="1"/>
                    <a:pt x="1232" y="25"/>
                    <a:pt x="1222" y="74"/>
                  </a:cubicBezTo>
                  <a:cubicBezTo>
                    <a:pt x="1086" y="834"/>
                    <a:pt x="858" y="1055"/>
                    <a:pt x="98" y="1191"/>
                  </a:cubicBezTo>
                  <a:cubicBezTo>
                    <a:pt x="1" y="1211"/>
                    <a:pt x="1" y="1347"/>
                    <a:pt x="98" y="1367"/>
                  </a:cubicBezTo>
                  <a:cubicBezTo>
                    <a:pt x="858" y="1503"/>
                    <a:pt x="1086" y="1724"/>
                    <a:pt x="1222" y="2484"/>
                  </a:cubicBezTo>
                  <a:cubicBezTo>
                    <a:pt x="1232" y="2533"/>
                    <a:pt x="1269" y="2557"/>
                    <a:pt x="1307" y="2557"/>
                  </a:cubicBezTo>
                  <a:cubicBezTo>
                    <a:pt x="1344" y="2557"/>
                    <a:pt x="1381" y="2533"/>
                    <a:pt x="1391" y="2484"/>
                  </a:cubicBezTo>
                  <a:cubicBezTo>
                    <a:pt x="1528" y="1724"/>
                    <a:pt x="1755" y="1503"/>
                    <a:pt x="2515" y="1367"/>
                  </a:cubicBezTo>
                  <a:cubicBezTo>
                    <a:pt x="2606" y="1347"/>
                    <a:pt x="2606" y="1211"/>
                    <a:pt x="2515" y="1191"/>
                  </a:cubicBezTo>
                  <a:cubicBezTo>
                    <a:pt x="1755" y="1055"/>
                    <a:pt x="1528" y="834"/>
                    <a:pt x="1391" y="74"/>
                  </a:cubicBezTo>
                  <a:cubicBezTo>
                    <a:pt x="1381" y="25"/>
                    <a:pt x="1344" y="1"/>
                    <a:pt x="13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3"/>
            <p:cNvSpPr/>
            <p:nvPr/>
          </p:nvSpPr>
          <p:spPr>
            <a:xfrm>
              <a:off x="475400" y="558375"/>
              <a:ext cx="65150" cy="63850"/>
            </a:xfrm>
            <a:custGeom>
              <a:avLst/>
              <a:gdLst/>
              <a:ahLst/>
              <a:cxnLst/>
              <a:rect l="l" t="t" r="r" b="b"/>
              <a:pathLst>
                <a:path w="2606" h="2554" extrusionOk="0">
                  <a:moveTo>
                    <a:pt x="1304" y="1"/>
                  </a:moveTo>
                  <a:cubicBezTo>
                    <a:pt x="1266" y="1"/>
                    <a:pt x="1229" y="23"/>
                    <a:pt x="1222" y="69"/>
                  </a:cubicBezTo>
                  <a:cubicBezTo>
                    <a:pt x="1079" y="829"/>
                    <a:pt x="858" y="1056"/>
                    <a:pt x="98" y="1193"/>
                  </a:cubicBezTo>
                  <a:cubicBezTo>
                    <a:pt x="1" y="1212"/>
                    <a:pt x="1" y="1349"/>
                    <a:pt x="98" y="1362"/>
                  </a:cubicBezTo>
                  <a:cubicBezTo>
                    <a:pt x="858" y="1505"/>
                    <a:pt x="1079" y="1726"/>
                    <a:pt x="1222" y="2486"/>
                  </a:cubicBezTo>
                  <a:cubicBezTo>
                    <a:pt x="1229" y="2531"/>
                    <a:pt x="1266" y="2554"/>
                    <a:pt x="1304" y="2554"/>
                  </a:cubicBezTo>
                  <a:cubicBezTo>
                    <a:pt x="1342" y="2554"/>
                    <a:pt x="1381" y="2531"/>
                    <a:pt x="1391" y="2486"/>
                  </a:cubicBezTo>
                  <a:cubicBezTo>
                    <a:pt x="1527" y="1726"/>
                    <a:pt x="1755" y="1505"/>
                    <a:pt x="2515" y="1362"/>
                  </a:cubicBezTo>
                  <a:cubicBezTo>
                    <a:pt x="2606" y="1349"/>
                    <a:pt x="2606" y="1212"/>
                    <a:pt x="2515" y="1193"/>
                  </a:cubicBezTo>
                  <a:cubicBezTo>
                    <a:pt x="1755" y="1056"/>
                    <a:pt x="1527" y="829"/>
                    <a:pt x="1391" y="69"/>
                  </a:cubicBezTo>
                  <a:cubicBezTo>
                    <a:pt x="1381" y="23"/>
                    <a:pt x="1342" y="1"/>
                    <a:pt x="13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3"/>
            <p:cNvSpPr/>
            <p:nvPr/>
          </p:nvSpPr>
          <p:spPr>
            <a:xfrm>
              <a:off x="1341900" y="896100"/>
              <a:ext cx="701025" cy="339400"/>
            </a:xfrm>
            <a:custGeom>
              <a:avLst/>
              <a:gdLst/>
              <a:ahLst/>
              <a:cxnLst/>
              <a:rect l="l" t="t" r="r" b="b"/>
              <a:pathLst>
                <a:path w="28041" h="13576" extrusionOk="0">
                  <a:moveTo>
                    <a:pt x="25703" y="0"/>
                  </a:moveTo>
                  <a:cubicBezTo>
                    <a:pt x="25075" y="0"/>
                    <a:pt x="24456" y="284"/>
                    <a:pt x="24051" y="820"/>
                  </a:cubicBezTo>
                  <a:lnTo>
                    <a:pt x="24045" y="833"/>
                  </a:lnTo>
                  <a:cubicBezTo>
                    <a:pt x="22875" y="2379"/>
                    <a:pt x="21550" y="3815"/>
                    <a:pt x="20101" y="5114"/>
                  </a:cubicBezTo>
                  <a:cubicBezTo>
                    <a:pt x="19296" y="5829"/>
                    <a:pt x="18445" y="6492"/>
                    <a:pt x="17554" y="7102"/>
                  </a:cubicBezTo>
                  <a:cubicBezTo>
                    <a:pt x="17483" y="7154"/>
                    <a:pt x="17412" y="7200"/>
                    <a:pt x="17347" y="7245"/>
                  </a:cubicBezTo>
                  <a:lnTo>
                    <a:pt x="17009" y="7466"/>
                  </a:lnTo>
                  <a:lnTo>
                    <a:pt x="16931" y="7421"/>
                  </a:lnTo>
                  <a:cubicBezTo>
                    <a:pt x="16931" y="7421"/>
                    <a:pt x="16892" y="7401"/>
                    <a:pt x="16820" y="7362"/>
                  </a:cubicBezTo>
                  <a:cubicBezTo>
                    <a:pt x="15735" y="6849"/>
                    <a:pt x="7173" y="2737"/>
                    <a:pt x="5484" y="1483"/>
                  </a:cubicBezTo>
                  <a:cubicBezTo>
                    <a:pt x="4565" y="801"/>
                    <a:pt x="3784" y="551"/>
                    <a:pt x="3132" y="551"/>
                  </a:cubicBezTo>
                  <a:cubicBezTo>
                    <a:pt x="1888" y="551"/>
                    <a:pt x="1112" y="1462"/>
                    <a:pt x="741" y="2029"/>
                  </a:cubicBezTo>
                  <a:cubicBezTo>
                    <a:pt x="351" y="2620"/>
                    <a:pt x="65" y="3276"/>
                    <a:pt x="52" y="3672"/>
                  </a:cubicBezTo>
                  <a:cubicBezTo>
                    <a:pt x="0" y="5257"/>
                    <a:pt x="2677" y="7226"/>
                    <a:pt x="3976" y="7876"/>
                  </a:cubicBezTo>
                  <a:lnTo>
                    <a:pt x="15456" y="13157"/>
                  </a:lnTo>
                  <a:lnTo>
                    <a:pt x="15956" y="13346"/>
                  </a:lnTo>
                  <a:cubicBezTo>
                    <a:pt x="16292" y="13499"/>
                    <a:pt x="16651" y="13575"/>
                    <a:pt x="17008" y="13575"/>
                  </a:cubicBezTo>
                  <a:cubicBezTo>
                    <a:pt x="17528" y="13575"/>
                    <a:pt x="18045" y="13415"/>
                    <a:pt x="18484" y="13099"/>
                  </a:cubicBezTo>
                  <a:cubicBezTo>
                    <a:pt x="20335" y="11774"/>
                    <a:pt x="22037" y="10240"/>
                    <a:pt x="23557" y="8538"/>
                  </a:cubicBezTo>
                  <a:cubicBezTo>
                    <a:pt x="25032" y="6869"/>
                    <a:pt x="26344" y="5056"/>
                    <a:pt x="27475" y="3133"/>
                  </a:cubicBezTo>
                  <a:cubicBezTo>
                    <a:pt x="28040" y="2191"/>
                    <a:pt x="27767" y="970"/>
                    <a:pt x="26858" y="352"/>
                  </a:cubicBezTo>
                  <a:cubicBezTo>
                    <a:pt x="26504" y="115"/>
                    <a:pt x="26102" y="0"/>
                    <a:pt x="25703" y="0"/>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3"/>
            <p:cNvSpPr/>
            <p:nvPr/>
          </p:nvSpPr>
          <p:spPr>
            <a:xfrm>
              <a:off x="1756225" y="1073650"/>
              <a:ext cx="24550" cy="62075"/>
            </a:xfrm>
            <a:custGeom>
              <a:avLst/>
              <a:gdLst/>
              <a:ahLst/>
              <a:cxnLst/>
              <a:rect l="l" t="t" r="r" b="b"/>
              <a:pathLst>
                <a:path w="982" h="2483" extrusionOk="0">
                  <a:moveTo>
                    <a:pt x="981" y="0"/>
                  </a:moveTo>
                  <a:lnTo>
                    <a:pt x="981" y="0"/>
                  </a:lnTo>
                  <a:cubicBezTo>
                    <a:pt x="917" y="52"/>
                    <a:pt x="839" y="98"/>
                    <a:pt x="774" y="143"/>
                  </a:cubicBezTo>
                  <a:lnTo>
                    <a:pt x="436" y="364"/>
                  </a:lnTo>
                  <a:lnTo>
                    <a:pt x="358" y="319"/>
                  </a:lnTo>
                  <a:cubicBezTo>
                    <a:pt x="358" y="319"/>
                    <a:pt x="319" y="299"/>
                    <a:pt x="247" y="260"/>
                  </a:cubicBezTo>
                  <a:cubicBezTo>
                    <a:pt x="111" y="657"/>
                    <a:pt x="0" y="1365"/>
                    <a:pt x="208" y="2482"/>
                  </a:cubicBezTo>
                  <a:cubicBezTo>
                    <a:pt x="208" y="2482"/>
                    <a:pt x="429" y="981"/>
                    <a:pt x="981" y="0"/>
                  </a:cubicBezTo>
                  <a:close/>
                </a:path>
              </a:pathLst>
            </a:custGeom>
            <a:solidFill>
              <a:srgbClr val="7D1E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3"/>
            <p:cNvSpPr/>
            <p:nvPr/>
          </p:nvSpPr>
          <p:spPr>
            <a:xfrm>
              <a:off x="2013825" y="785850"/>
              <a:ext cx="1475" cy="3425"/>
            </a:xfrm>
            <a:custGeom>
              <a:avLst/>
              <a:gdLst/>
              <a:ahLst/>
              <a:cxnLst/>
              <a:rect l="l" t="t" r="r" b="b"/>
              <a:pathLst>
                <a:path w="59" h="137" extrusionOk="0">
                  <a:moveTo>
                    <a:pt x="59" y="0"/>
                  </a:moveTo>
                  <a:lnTo>
                    <a:pt x="59" y="0"/>
                  </a:lnTo>
                  <a:cubicBezTo>
                    <a:pt x="20" y="78"/>
                    <a:pt x="0" y="137"/>
                    <a:pt x="0" y="137"/>
                  </a:cubicBezTo>
                  <a:lnTo>
                    <a:pt x="59" y="0"/>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3"/>
            <p:cNvSpPr/>
            <p:nvPr/>
          </p:nvSpPr>
          <p:spPr>
            <a:xfrm>
              <a:off x="1939100" y="709475"/>
              <a:ext cx="156450" cy="251500"/>
            </a:xfrm>
            <a:custGeom>
              <a:avLst/>
              <a:gdLst/>
              <a:ahLst/>
              <a:cxnLst/>
              <a:rect l="l" t="t" r="r" b="b"/>
              <a:pathLst>
                <a:path w="6258" h="10060" extrusionOk="0">
                  <a:moveTo>
                    <a:pt x="5045" y="0"/>
                  </a:moveTo>
                  <a:cubicBezTo>
                    <a:pt x="4519" y="0"/>
                    <a:pt x="3338" y="2445"/>
                    <a:pt x="3054" y="3055"/>
                  </a:cubicBezTo>
                  <a:cubicBezTo>
                    <a:pt x="3015" y="3140"/>
                    <a:pt x="2989" y="3192"/>
                    <a:pt x="2989" y="3192"/>
                  </a:cubicBezTo>
                  <a:cubicBezTo>
                    <a:pt x="2989" y="3192"/>
                    <a:pt x="2989" y="2964"/>
                    <a:pt x="2976" y="2679"/>
                  </a:cubicBezTo>
                  <a:cubicBezTo>
                    <a:pt x="2941" y="2133"/>
                    <a:pt x="2844" y="1358"/>
                    <a:pt x="2531" y="1358"/>
                  </a:cubicBezTo>
                  <a:cubicBezTo>
                    <a:pt x="2494" y="1358"/>
                    <a:pt x="2454" y="1369"/>
                    <a:pt x="2411" y="1392"/>
                  </a:cubicBezTo>
                  <a:cubicBezTo>
                    <a:pt x="1813" y="1724"/>
                    <a:pt x="1605" y="4537"/>
                    <a:pt x="1092" y="5316"/>
                  </a:cubicBezTo>
                  <a:cubicBezTo>
                    <a:pt x="930" y="5550"/>
                    <a:pt x="806" y="5803"/>
                    <a:pt x="715" y="6070"/>
                  </a:cubicBezTo>
                  <a:lnTo>
                    <a:pt x="709" y="6115"/>
                  </a:lnTo>
                  <a:cubicBezTo>
                    <a:pt x="702" y="6115"/>
                    <a:pt x="702" y="6122"/>
                    <a:pt x="702" y="6128"/>
                  </a:cubicBezTo>
                  <a:cubicBezTo>
                    <a:pt x="585" y="6512"/>
                    <a:pt x="1" y="8662"/>
                    <a:pt x="917" y="9435"/>
                  </a:cubicBezTo>
                  <a:cubicBezTo>
                    <a:pt x="1397" y="9837"/>
                    <a:pt x="2196" y="10060"/>
                    <a:pt x="2828" y="10060"/>
                  </a:cubicBezTo>
                  <a:cubicBezTo>
                    <a:pt x="3238" y="10060"/>
                    <a:pt x="3579" y="9966"/>
                    <a:pt x="3717" y="9766"/>
                  </a:cubicBezTo>
                  <a:cubicBezTo>
                    <a:pt x="3899" y="9494"/>
                    <a:pt x="4133" y="9253"/>
                    <a:pt x="4399" y="9065"/>
                  </a:cubicBezTo>
                  <a:cubicBezTo>
                    <a:pt x="4490" y="9000"/>
                    <a:pt x="4587" y="8948"/>
                    <a:pt x="4685" y="8902"/>
                  </a:cubicBezTo>
                  <a:cubicBezTo>
                    <a:pt x="4873" y="8772"/>
                    <a:pt x="5036" y="8623"/>
                    <a:pt x="5172" y="8448"/>
                  </a:cubicBezTo>
                  <a:cubicBezTo>
                    <a:pt x="5776" y="7720"/>
                    <a:pt x="6127" y="6817"/>
                    <a:pt x="6186" y="5875"/>
                  </a:cubicBezTo>
                  <a:cubicBezTo>
                    <a:pt x="6257" y="4803"/>
                    <a:pt x="5192" y="3575"/>
                    <a:pt x="4321" y="2828"/>
                  </a:cubicBezTo>
                  <a:cubicBezTo>
                    <a:pt x="4750" y="2068"/>
                    <a:pt x="5529" y="541"/>
                    <a:pt x="5179" y="73"/>
                  </a:cubicBezTo>
                  <a:cubicBezTo>
                    <a:pt x="5141" y="23"/>
                    <a:pt x="5096" y="0"/>
                    <a:pt x="5045"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3"/>
            <p:cNvSpPr/>
            <p:nvPr/>
          </p:nvSpPr>
          <p:spPr>
            <a:xfrm>
              <a:off x="2049050" y="932025"/>
              <a:ext cx="7175" cy="4075"/>
            </a:xfrm>
            <a:custGeom>
              <a:avLst/>
              <a:gdLst/>
              <a:ahLst/>
              <a:cxnLst/>
              <a:rect l="l" t="t" r="r" b="b"/>
              <a:pathLst>
                <a:path w="287" h="163" extrusionOk="0">
                  <a:moveTo>
                    <a:pt x="287" y="0"/>
                  </a:moveTo>
                  <a:lnTo>
                    <a:pt x="287" y="0"/>
                  </a:lnTo>
                  <a:cubicBezTo>
                    <a:pt x="189" y="46"/>
                    <a:pt x="92" y="98"/>
                    <a:pt x="1" y="163"/>
                  </a:cubicBezTo>
                  <a:cubicBezTo>
                    <a:pt x="98" y="117"/>
                    <a:pt x="196" y="65"/>
                    <a:pt x="287"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3"/>
            <p:cNvSpPr/>
            <p:nvPr/>
          </p:nvSpPr>
          <p:spPr>
            <a:xfrm>
              <a:off x="1983600" y="825650"/>
              <a:ext cx="29600" cy="28350"/>
            </a:xfrm>
            <a:custGeom>
              <a:avLst/>
              <a:gdLst/>
              <a:ahLst/>
              <a:cxnLst/>
              <a:rect l="l" t="t" r="r" b="b"/>
              <a:pathLst>
                <a:path w="1184" h="1134" extrusionOk="0">
                  <a:moveTo>
                    <a:pt x="1183" y="0"/>
                  </a:moveTo>
                  <a:lnTo>
                    <a:pt x="1183" y="0"/>
                  </a:lnTo>
                  <a:cubicBezTo>
                    <a:pt x="683" y="175"/>
                    <a:pt x="209" y="721"/>
                    <a:pt x="46" y="916"/>
                  </a:cubicBezTo>
                  <a:cubicBezTo>
                    <a:pt x="7" y="955"/>
                    <a:pt x="1" y="1020"/>
                    <a:pt x="33" y="1065"/>
                  </a:cubicBezTo>
                  <a:cubicBezTo>
                    <a:pt x="57" y="1110"/>
                    <a:pt x="103" y="1133"/>
                    <a:pt x="149" y="1133"/>
                  </a:cubicBezTo>
                  <a:cubicBezTo>
                    <a:pt x="190" y="1133"/>
                    <a:pt x="230" y="1115"/>
                    <a:pt x="254" y="1078"/>
                  </a:cubicBezTo>
                  <a:cubicBezTo>
                    <a:pt x="501" y="754"/>
                    <a:pt x="800" y="487"/>
                    <a:pt x="1151" y="292"/>
                  </a:cubicBezTo>
                  <a:lnTo>
                    <a:pt x="1183" y="0"/>
                  </a:ln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3"/>
            <p:cNvSpPr/>
            <p:nvPr/>
          </p:nvSpPr>
          <p:spPr>
            <a:xfrm>
              <a:off x="2008450" y="789425"/>
              <a:ext cx="59550" cy="80650"/>
            </a:xfrm>
            <a:custGeom>
              <a:avLst/>
              <a:gdLst/>
              <a:ahLst/>
              <a:cxnLst/>
              <a:rect l="l" t="t" r="r" b="b"/>
              <a:pathLst>
                <a:path w="2382" h="3226" extrusionOk="0">
                  <a:moveTo>
                    <a:pt x="1399" y="1"/>
                  </a:moveTo>
                  <a:cubicBezTo>
                    <a:pt x="1359" y="1"/>
                    <a:pt x="1318" y="20"/>
                    <a:pt x="1287" y="65"/>
                  </a:cubicBezTo>
                  <a:cubicBezTo>
                    <a:pt x="1235" y="143"/>
                    <a:pt x="1" y="1969"/>
                    <a:pt x="40" y="2794"/>
                  </a:cubicBezTo>
                  <a:cubicBezTo>
                    <a:pt x="59" y="3099"/>
                    <a:pt x="248" y="3190"/>
                    <a:pt x="326" y="3210"/>
                  </a:cubicBezTo>
                  <a:cubicBezTo>
                    <a:pt x="352" y="3216"/>
                    <a:pt x="371" y="3223"/>
                    <a:pt x="397" y="3223"/>
                  </a:cubicBezTo>
                  <a:cubicBezTo>
                    <a:pt x="414" y="3224"/>
                    <a:pt x="430" y="3225"/>
                    <a:pt x="447" y="3225"/>
                  </a:cubicBezTo>
                  <a:cubicBezTo>
                    <a:pt x="671" y="3225"/>
                    <a:pt x="936" y="3068"/>
                    <a:pt x="1099" y="2833"/>
                  </a:cubicBezTo>
                  <a:cubicBezTo>
                    <a:pt x="1131" y="2781"/>
                    <a:pt x="1177" y="2703"/>
                    <a:pt x="1235" y="2599"/>
                  </a:cubicBezTo>
                  <a:cubicBezTo>
                    <a:pt x="1450" y="2222"/>
                    <a:pt x="1846" y="1533"/>
                    <a:pt x="2249" y="1267"/>
                  </a:cubicBezTo>
                  <a:cubicBezTo>
                    <a:pt x="2382" y="1182"/>
                    <a:pt x="2297" y="1005"/>
                    <a:pt x="2176" y="1005"/>
                  </a:cubicBezTo>
                  <a:cubicBezTo>
                    <a:pt x="2149" y="1005"/>
                    <a:pt x="2121" y="1013"/>
                    <a:pt x="2093" y="1033"/>
                  </a:cubicBezTo>
                  <a:cubicBezTo>
                    <a:pt x="1638" y="1339"/>
                    <a:pt x="1222" y="2066"/>
                    <a:pt x="995" y="2456"/>
                  </a:cubicBezTo>
                  <a:cubicBezTo>
                    <a:pt x="943" y="2553"/>
                    <a:pt x="897" y="2631"/>
                    <a:pt x="871" y="2670"/>
                  </a:cubicBezTo>
                  <a:cubicBezTo>
                    <a:pt x="751" y="2847"/>
                    <a:pt x="566" y="2949"/>
                    <a:pt x="448" y="2949"/>
                  </a:cubicBezTo>
                  <a:cubicBezTo>
                    <a:pt x="432" y="2949"/>
                    <a:pt x="417" y="2947"/>
                    <a:pt x="404" y="2943"/>
                  </a:cubicBezTo>
                  <a:cubicBezTo>
                    <a:pt x="384" y="2937"/>
                    <a:pt x="326" y="2917"/>
                    <a:pt x="319" y="2781"/>
                  </a:cubicBezTo>
                  <a:cubicBezTo>
                    <a:pt x="287" y="2170"/>
                    <a:pt x="1170" y="728"/>
                    <a:pt x="1515" y="221"/>
                  </a:cubicBezTo>
                  <a:cubicBezTo>
                    <a:pt x="1588" y="111"/>
                    <a:pt x="1496" y="1"/>
                    <a:pt x="1399" y="1"/>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3"/>
            <p:cNvSpPr/>
            <p:nvPr/>
          </p:nvSpPr>
          <p:spPr>
            <a:xfrm>
              <a:off x="2024050" y="816200"/>
              <a:ext cx="58700" cy="74925"/>
            </a:xfrm>
            <a:custGeom>
              <a:avLst/>
              <a:gdLst/>
              <a:ahLst/>
              <a:cxnLst/>
              <a:rect l="l" t="t" r="r" b="b"/>
              <a:pathLst>
                <a:path w="2348" h="2997" extrusionOk="0">
                  <a:moveTo>
                    <a:pt x="1466" y="0"/>
                  </a:moveTo>
                  <a:cubicBezTo>
                    <a:pt x="1423" y="0"/>
                    <a:pt x="1379" y="21"/>
                    <a:pt x="1352" y="60"/>
                  </a:cubicBezTo>
                  <a:cubicBezTo>
                    <a:pt x="1215" y="248"/>
                    <a:pt x="1" y="1950"/>
                    <a:pt x="234" y="2665"/>
                  </a:cubicBezTo>
                  <a:cubicBezTo>
                    <a:pt x="273" y="2827"/>
                    <a:pt x="403" y="2951"/>
                    <a:pt x="566" y="2990"/>
                  </a:cubicBezTo>
                  <a:lnTo>
                    <a:pt x="611" y="2996"/>
                  </a:lnTo>
                  <a:cubicBezTo>
                    <a:pt x="618" y="2996"/>
                    <a:pt x="625" y="2997"/>
                    <a:pt x="632" y="2997"/>
                  </a:cubicBezTo>
                  <a:cubicBezTo>
                    <a:pt x="807" y="2997"/>
                    <a:pt x="980" y="2919"/>
                    <a:pt x="1098" y="2782"/>
                  </a:cubicBezTo>
                  <a:cubicBezTo>
                    <a:pt x="1209" y="2639"/>
                    <a:pt x="1306" y="2489"/>
                    <a:pt x="1391" y="2327"/>
                  </a:cubicBezTo>
                  <a:cubicBezTo>
                    <a:pt x="1605" y="1963"/>
                    <a:pt x="1872" y="1508"/>
                    <a:pt x="2209" y="1288"/>
                  </a:cubicBezTo>
                  <a:cubicBezTo>
                    <a:pt x="2348" y="1202"/>
                    <a:pt x="2259" y="1025"/>
                    <a:pt x="2137" y="1025"/>
                  </a:cubicBezTo>
                  <a:cubicBezTo>
                    <a:pt x="2110" y="1025"/>
                    <a:pt x="2082" y="1034"/>
                    <a:pt x="2053" y="1054"/>
                  </a:cubicBezTo>
                  <a:cubicBezTo>
                    <a:pt x="1664" y="1314"/>
                    <a:pt x="1384" y="1801"/>
                    <a:pt x="1150" y="2184"/>
                  </a:cubicBezTo>
                  <a:cubicBezTo>
                    <a:pt x="1072" y="2334"/>
                    <a:pt x="988" y="2470"/>
                    <a:pt x="884" y="2600"/>
                  </a:cubicBezTo>
                  <a:cubicBezTo>
                    <a:pt x="823" y="2673"/>
                    <a:pt x="734" y="2717"/>
                    <a:pt x="643" y="2717"/>
                  </a:cubicBezTo>
                  <a:cubicBezTo>
                    <a:pt x="637" y="2717"/>
                    <a:pt x="630" y="2717"/>
                    <a:pt x="624" y="2717"/>
                  </a:cubicBezTo>
                  <a:cubicBezTo>
                    <a:pt x="598" y="2710"/>
                    <a:pt x="533" y="2697"/>
                    <a:pt x="494" y="2574"/>
                  </a:cubicBezTo>
                  <a:cubicBezTo>
                    <a:pt x="358" y="2139"/>
                    <a:pt x="1085" y="898"/>
                    <a:pt x="1579" y="222"/>
                  </a:cubicBezTo>
                  <a:cubicBezTo>
                    <a:pt x="1625" y="157"/>
                    <a:pt x="1612" y="73"/>
                    <a:pt x="1547" y="27"/>
                  </a:cubicBezTo>
                  <a:cubicBezTo>
                    <a:pt x="1523" y="9"/>
                    <a:pt x="1495" y="0"/>
                    <a:pt x="1466"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3"/>
            <p:cNvSpPr/>
            <p:nvPr/>
          </p:nvSpPr>
          <p:spPr>
            <a:xfrm>
              <a:off x="2048425" y="843475"/>
              <a:ext cx="43900" cy="57775"/>
            </a:xfrm>
            <a:custGeom>
              <a:avLst/>
              <a:gdLst/>
              <a:ahLst/>
              <a:cxnLst/>
              <a:rect l="l" t="t" r="r" b="b"/>
              <a:pathLst>
                <a:path w="1756" h="2311" extrusionOk="0">
                  <a:moveTo>
                    <a:pt x="1071" y="1"/>
                  </a:moveTo>
                  <a:cubicBezTo>
                    <a:pt x="1029" y="1"/>
                    <a:pt x="987" y="20"/>
                    <a:pt x="955" y="67"/>
                  </a:cubicBezTo>
                  <a:cubicBezTo>
                    <a:pt x="858" y="197"/>
                    <a:pt x="0" y="1405"/>
                    <a:pt x="97" y="1964"/>
                  </a:cubicBezTo>
                  <a:cubicBezTo>
                    <a:pt x="117" y="2107"/>
                    <a:pt x="214" y="2230"/>
                    <a:pt x="351" y="2282"/>
                  </a:cubicBezTo>
                  <a:cubicBezTo>
                    <a:pt x="390" y="2295"/>
                    <a:pt x="422" y="2301"/>
                    <a:pt x="461" y="2308"/>
                  </a:cubicBezTo>
                  <a:cubicBezTo>
                    <a:pt x="479" y="2310"/>
                    <a:pt x="497" y="2311"/>
                    <a:pt x="515" y="2311"/>
                  </a:cubicBezTo>
                  <a:cubicBezTo>
                    <a:pt x="620" y="2311"/>
                    <a:pt x="722" y="2278"/>
                    <a:pt x="806" y="2217"/>
                  </a:cubicBezTo>
                  <a:cubicBezTo>
                    <a:pt x="942" y="2107"/>
                    <a:pt x="1046" y="1912"/>
                    <a:pt x="1163" y="1684"/>
                  </a:cubicBezTo>
                  <a:cubicBezTo>
                    <a:pt x="1299" y="1437"/>
                    <a:pt x="1449" y="1152"/>
                    <a:pt x="1637" y="1022"/>
                  </a:cubicBezTo>
                  <a:cubicBezTo>
                    <a:pt x="1755" y="936"/>
                    <a:pt x="1678" y="770"/>
                    <a:pt x="1564" y="770"/>
                  </a:cubicBezTo>
                  <a:cubicBezTo>
                    <a:pt x="1539" y="770"/>
                    <a:pt x="1514" y="777"/>
                    <a:pt x="1488" y="794"/>
                  </a:cubicBezTo>
                  <a:cubicBezTo>
                    <a:pt x="1234" y="957"/>
                    <a:pt x="1065" y="1275"/>
                    <a:pt x="916" y="1554"/>
                  </a:cubicBezTo>
                  <a:cubicBezTo>
                    <a:pt x="819" y="1736"/>
                    <a:pt x="721" y="1925"/>
                    <a:pt x="630" y="1996"/>
                  </a:cubicBezTo>
                  <a:cubicBezTo>
                    <a:pt x="597" y="2021"/>
                    <a:pt x="558" y="2033"/>
                    <a:pt x="519" y="2033"/>
                  </a:cubicBezTo>
                  <a:cubicBezTo>
                    <a:pt x="498" y="2033"/>
                    <a:pt x="476" y="2029"/>
                    <a:pt x="455" y="2022"/>
                  </a:cubicBezTo>
                  <a:cubicBezTo>
                    <a:pt x="409" y="2003"/>
                    <a:pt x="377" y="1964"/>
                    <a:pt x="370" y="1918"/>
                  </a:cubicBezTo>
                  <a:cubicBezTo>
                    <a:pt x="312" y="1580"/>
                    <a:pt x="838" y="703"/>
                    <a:pt x="1182" y="229"/>
                  </a:cubicBezTo>
                  <a:cubicBezTo>
                    <a:pt x="1270" y="118"/>
                    <a:pt x="1174" y="1"/>
                    <a:pt x="1071" y="1"/>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3"/>
            <p:cNvSpPr/>
            <p:nvPr/>
          </p:nvSpPr>
          <p:spPr>
            <a:xfrm>
              <a:off x="1989125" y="870775"/>
              <a:ext cx="27800" cy="46925"/>
            </a:xfrm>
            <a:custGeom>
              <a:avLst/>
              <a:gdLst/>
              <a:ahLst/>
              <a:cxnLst/>
              <a:rect l="l" t="t" r="r" b="b"/>
              <a:pathLst>
                <a:path w="1112" h="1877" extrusionOk="0">
                  <a:moveTo>
                    <a:pt x="963" y="1"/>
                  </a:moveTo>
                  <a:cubicBezTo>
                    <a:pt x="896" y="1"/>
                    <a:pt x="832" y="51"/>
                    <a:pt x="826" y="125"/>
                  </a:cubicBezTo>
                  <a:lnTo>
                    <a:pt x="826" y="131"/>
                  </a:lnTo>
                  <a:cubicBezTo>
                    <a:pt x="761" y="781"/>
                    <a:pt x="345" y="1359"/>
                    <a:pt x="59" y="1664"/>
                  </a:cubicBezTo>
                  <a:cubicBezTo>
                    <a:pt x="1" y="1729"/>
                    <a:pt x="20" y="1827"/>
                    <a:pt x="98" y="1859"/>
                  </a:cubicBezTo>
                  <a:lnTo>
                    <a:pt x="98" y="1866"/>
                  </a:lnTo>
                  <a:cubicBezTo>
                    <a:pt x="117" y="1873"/>
                    <a:pt x="136" y="1876"/>
                    <a:pt x="155" y="1876"/>
                  </a:cubicBezTo>
                  <a:cubicBezTo>
                    <a:pt x="189" y="1876"/>
                    <a:pt x="220" y="1865"/>
                    <a:pt x="241" y="1840"/>
                  </a:cubicBezTo>
                  <a:cubicBezTo>
                    <a:pt x="546" y="1515"/>
                    <a:pt x="1034" y="865"/>
                    <a:pt x="1105" y="151"/>
                  </a:cubicBezTo>
                  <a:cubicBezTo>
                    <a:pt x="1112" y="79"/>
                    <a:pt x="1053" y="8"/>
                    <a:pt x="975" y="1"/>
                  </a:cubicBezTo>
                  <a:cubicBezTo>
                    <a:pt x="971" y="1"/>
                    <a:pt x="967" y="1"/>
                    <a:pt x="963" y="1"/>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3"/>
            <p:cNvSpPr/>
            <p:nvPr/>
          </p:nvSpPr>
          <p:spPr>
            <a:xfrm>
              <a:off x="2078125" y="592250"/>
              <a:ext cx="66300" cy="61900"/>
            </a:xfrm>
            <a:custGeom>
              <a:avLst/>
              <a:gdLst/>
              <a:ahLst/>
              <a:cxnLst/>
              <a:rect l="l" t="t" r="r" b="b"/>
              <a:pathLst>
                <a:path w="2652" h="2476" extrusionOk="0">
                  <a:moveTo>
                    <a:pt x="852" y="0"/>
                  </a:moveTo>
                  <a:lnTo>
                    <a:pt x="1" y="1196"/>
                  </a:lnTo>
                  <a:lnTo>
                    <a:pt x="1800" y="2476"/>
                  </a:lnTo>
                  <a:lnTo>
                    <a:pt x="2652" y="1274"/>
                  </a:lnTo>
                  <a:lnTo>
                    <a:pt x="852" y="0"/>
                  </a:ln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3"/>
            <p:cNvSpPr/>
            <p:nvPr/>
          </p:nvSpPr>
          <p:spPr>
            <a:xfrm>
              <a:off x="2224800" y="696525"/>
              <a:ext cx="66300" cy="61900"/>
            </a:xfrm>
            <a:custGeom>
              <a:avLst/>
              <a:gdLst/>
              <a:ahLst/>
              <a:cxnLst/>
              <a:rect l="l" t="t" r="r" b="b"/>
              <a:pathLst>
                <a:path w="2652" h="2476" extrusionOk="0">
                  <a:moveTo>
                    <a:pt x="851" y="0"/>
                  </a:moveTo>
                  <a:lnTo>
                    <a:pt x="0" y="1196"/>
                  </a:lnTo>
                  <a:lnTo>
                    <a:pt x="1800" y="2475"/>
                  </a:lnTo>
                  <a:lnTo>
                    <a:pt x="2651" y="1280"/>
                  </a:lnTo>
                  <a:lnTo>
                    <a:pt x="851" y="0"/>
                  </a:lnTo>
                  <a:close/>
                </a:path>
              </a:pathLst>
            </a:custGeom>
            <a:solidFill>
              <a:srgbClr val="4ACF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3"/>
            <p:cNvSpPr/>
            <p:nvPr/>
          </p:nvSpPr>
          <p:spPr>
            <a:xfrm>
              <a:off x="1949025" y="622125"/>
              <a:ext cx="320450" cy="314250"/>
            </a:xfrm>
            <a:custGeom>
              <a:avLst/>
              <a:gdLst/>
              <a:ahLst/>
              <a:cxnLst/>
              <a:rect l="l" t="t" r="r" b="b"/>
              <a:pathLst>
                <a:path w="12818" h="12570" extrusionOk="0">
                  <a:moveTo>
                    <a:pt x="5171" y="1"/>
                  </a:moveTo>
                  <a:lnTo>
                    <a:pt x="1507" y="5159"/>
                  </a:lnTo>
                  <a:cubicBezTo>
                    <a:pt x="0" y="7270"/>
                    <a:pt x="494" y="10200"/>
                    <a:pt x="2612" y="11701"/>
                  </a:cubicBezTo>
                  <a:cubicBezTo>
                    <a:pt x="3437" y="12287"/>
                    <a:pt x="4386" y="12569"/>
                    <a:pt x="5327" y="12569"/>
                  </a:cubicBezTo>
                  <a:cubicBezTo>
                    <a:pt x="6794" y="12569"/>
                    <a:pt x="8239" y="11883"/>
                    <a:pt x="9154" y="10597"/>
                  </a:cubicBezTo>
                  <a:lnTo>
                    <a:pt x="12818" y="5438"/>
                  </a:lnTo>
                  <a:lnTo>
                    <a:pt x="11057" y="4178"/>
                  </a:lnTo>
                  <a:lnTo>
                    <a:pt x="7387" y="9336"/>
                  </a:lnTo>
                  <a:cubicBezTo>
                    <a:pt x="6951" y="9947"/>
                    <a:pt x="6269" y="10330"/>
                    <a:pt x="5522" y="10389"/>
                  </a:cubicBezTo>
                  <a:cubicBezTo>
                    <a:pt x="5470" y="10392"/>
                    <a:pt x="5418" y="10394"/>
                    <a:pt x="5367" y="10394"/>
                  </a:cubicBezTo>
                  <a:cubicBezTo>
                    <a:pt x="5316" y="10394"/>
                    <a:pt x="5266" y="10392"/>
                    <a:pt x="5217" y="10389"/>
                  </a:cubicBezTo>
                  <a:cubicBezTo>
                    <a:pt x="5184" y="10441"/>
                    <a:pt x="5158" y="10493"/>
                    <a:pt x="5132" y="10538"/>
                  </a:cubicBezTo>
                  <a:cubicBezTo>
                    <a:pt x="5015" y="10766"/>
                    <a:pt x="4912" y="10961"/>
                    <a:pt x="4775" y="11071"/>
                  </a:cubicBezTo>
                  <a:cubicBezTo>
                    <a:pt x="4697" y="11132"/>
                    <a:pt x="4596" y="11165"/>
                    <a:pt x="4495" y="11165"/>
                  </a:cubicBezTo>
                  <a:cubicBezTo>
                    <a:pt x="4478" y="11165"/>
                    <a:pt x="4461" y="11164"/>
                    <a:pt x="4444" y="11162"/>
                  </a:cubicBezTo>
                  <a:cubicBezTo>
                    <a:pt x="4405" y="11155"/>
                    <a:pt x="4366" y="11149"/>
                    <a:pt x="4327" y="11136"/>
                  </a:cubicBezTo>
                  <a:cubicBezTo>
                    <a:pt x="4190" y="11084"/>
                    <a:pt x="4093" y="10961"/>
                    <a:pt x="4073" y="10818"/>
                  </a:cubicBezTo>
                  <a:cubicBezTo>
                    <a:pt x="4060" y="10733"/>
                    <a:pt x="4067" y="10649"/>
                    <a:pt x="4086" y="10564"/>
                  </a:cubicBezTo>
                  <a:lnTo>
                    <a:pt x="4086" y="10564"/>
                  </a:lnTo>
                  <a:cubicBezTo>
                    <a:pt x="3973" y="10684"/>
                    <a:pt x="3815" y="10754"/>
                    <a:pt x="3653" y="10754"/>
                  </a:cubicBezTo>
                  <a:cubicBezTo>
                    <a:pt x="3640" y="10754"/>
                    <a:pt x="3626" y="10754"/>
                    <a:pt x="3612" y="10753"/>
                  </a:cubicBezTo>
                  <a:lnTo>
                    <a:pt x="3573" y="10746"/>
                  </a:lnTo>
                  <a:cubicBezTo>
                    <a:pt x="3411" y="10714"/>
                    <a:pt x="3281" y="10584"/>
                    <a:pt x="3235" y="10421"/>
                  </a:cubicBezTo>
                  <a:cubicBezTo>
                    <a:pt x="3177" y="10239"/>
                    <a:pt x="3216" y="9986"/>
                    <a:pt x="3307" y="9713"/>
                  </a:cubicBezTo>
                  <a:lnTo>
                    <a:pt x="3307" y="9713"/>
                  </a:lnTo>
                  <a:cubicBezTo>
                    <a:pt x="3164" y="9843"/>
                    <a:pt x="2969" y="9915"/>
                    <a:pt x="2774" y="9915"/>
                  </a:cubicBezTo>
                  <a:cubicBezTo>
                    <a:pt x="2755" y="9908"/>
                    <a:pt x="2729" y="9902"/>
                    <a:pt x="2709" y="9902"/>
                  </a:cubicBezTo>
                  <a:cubicBezTo>
                    <a:pt x="2625" y="9876"/>
                    <a:pt x="2436" y="9791"/>
                    <a:pt x="2423" y="9486"/>
                  </a:cubicBezTo>
                  <a:cubicBezTo>
                    <a:pt x="2404" y="9148"/>
                    <a:pt x="2592" y="8654"/>
                    <a:pt x="2826" y="8174"/>
                  </a:cubicBezTo>
                  <a:cubicBezTo>
                    <a:pt x="2820" y="8115"/>
                    <a:pt x="2813" y="8050"/>
                    <a:pt x="2813" y="7985"/>
                  </a:cubicBezTo>
                  <a:cubicBezTo>
                    <a:pt x="2787" y="7426"/>
                    <a:pt x="2950" y="6874"/>
                    <a:pt x="3274" y="6413"/>
                  </a:cubicBezTo>
                  <a:lnTo>
                    <a:pt x="6945" y="1261"/>
                  </a:lnTo>
                  <a:lnTo>
                    <a:pt x="5171"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3"/>
            <p:cNvSpPr/>
            <p:nvPr/>
          </p:nvSpPr>
          <p:spPr>
            <a:xfrm>
              <a:off x="1994500" y="821750"/>
              <a:ext cx="92425" cy="90575"/>
            </a:xfrm>
            <a:custGeom>
              <a:avLst/>
              <a:gdLst/>
              <a:ahLst/>
              <a:cxnLst/>
              <a:rect l="l" t="t" r="r" b="b"/>
              <a:pathLst>
                <a:path w="3697" h="3623" extrusionOk="0">
                  <a:moveTo>
                    <a:pt x="994" y="0"/>
                  </a:moveTo>
                  <a:cubicBezTo>
                    <a:pt x="994" y="0"/>
                    <a:pt x="0" y="1105"/>
                    <a:pt x="279" y="1930"/>
                  </a:cubicBezTo>
                  <a:cubicBezTo>
                    <a:pt x="404" y="2292"/>
                    <a:pt x="595" y="2394"/>
                    <a:pt x="771" y="2394"/>
                  </a:cubicBezTo>
                  <a:cubicBezTo>
                    <a:pt x="999" y="2394"/>
                    <a:pt x="1202" y="2222"/>
                    <a:pt x="1202" y="2222"/>
                  </a:cubicBezTo>
                  <a:lnTo>
                    <a:pt x="1202" y="2222"/>
                  </a:lnTo>
                  <a:cubicBezTo>
                    <a:pt x="1202" y="2222"/>
                    <a:pt x="975" y="2898"/>
                    <a:pt x="1384" y="3177"/>
                  </a:cubicBezTo>
                  <a:cubicBezTo>
                    <a:pt x="1496" y="3252"/>
                    <a:pt x="1599" y="3280"/>
                    <a:pt x="1691" y="3280"/>
                  </a:cubicBezTo>
                  <a:cubicBezTo>
                    <a:pt x="1943" y="3280"/>
                    <a:pt x="2109" y="3074"/>
                    <a:pt x="2118" y="3060"/>
                  </a:cubicBezTo>
                  <a:lnTo>
                    <a:pt x="2118" y="3060"/>
                  </a:lnTo>
                  <a:cubicBezTo>
                    <a:pt x="2112" y="3073"/>
                    <a:pt x="1956" y="3469"/>
                    <a:pt x="2631" y="3612"/>
                  </a:cubicBezTo>
                  <a:cubicBezTo>
                    <a:pt x="2663" y="3619"/>
                    <a:pt x="2695" y="3622"/>
                    <a:pt x="2725" y="3622"/>
                  </a:cubicBezTo>
                  <a:cubicBezTo>
                    <a:pt x="3221" y="3622"/>
                    <a:pt x="3568" y="2777"/>
                    <a:pt x="3697" y="2404"/>
                  </a:cubicBezTo>
                  <a:lnTo>
                    <a:pt x="3697" y="2404"/>
                  </a:lnTo>
                  <a:cubicBezTo>
                    <a:pt x="3648" y="2407"/>
                    <a:pt x="3598" y="2409"/>
                    <a:pt x="3547" y="2409"/>
                  </a:cubicBezTo>
                  <a:cubicBezTo>
                    <a:pt x="3497" y="2409"/>
                    <a:pt x="3447" y="2407"/>
                    <a:pt x="3398" y="2404"/>
                  </a:cubicBezTo>
                  <a:cubicBezTo>
                    <a:pt x="3365" y="2456"/>
                    <a:pt x="3339" y="2508"/>
                    <a:pt x="3313" y="2553"/>
                  </a:cubicBezTo>
                  <a:cubicBezTo>
                    <a:pt x="3196" y="2781"/>
                    <a:pt x="3093" y="2976"/>
                    <a:pt x="2956" y="3086"/>
                  </a:cubicBezTo>
                  <a:cubicBezTo>
                    <a:pt x="2878" y="3147"/>
                    <a:pt x="2777" y="3180"/>
                    <a:pt x="2676" y="3180"/>
                  </a:cubicBezTo>
                  <a:cubicBezTo>
                    <a:pt x="2659" y="3180"/>
                    <a:pt x="2642" y="3179"/>
                    <a:pt x="2625" y="3177"/>
                  </a:cubicBezTo>
                  <a:cubicBezTo>
                    <a:pt x="2586" y="3170"/>
                    <a:pt x="2547" y="3164"/>
                    <a:pt x="2508" y="3151"/>
                  </a:cubicBezTo>
                  <a:cubicBezTo>
                    <a:pt x="2371" y="3099"/>
                    <a:pt x="2274" y="2976"/>
                    <a:pt x="2254" y="2833"/>
                  </a:cubicBezTo>
                  <a:cubicBezTo>
                    <a:pt x="2241" y="2748"/>
                    <a:pt x="2248" y="2664"/>
                    <a:pt x="2267" y="2579"/>
                  </a:cubicBezTo>
                  <a:lnTo>
                    <a:pt x="2267" y="2579"/>
                  </a:lnTo>
                  <a:cubicBezTo>
                    <a:pt x="2149" y="2704"/>
                    <a:pt x="1989" y="2775"/>
                    <a:pt x="1816" y="2775"/>
                  </a:cubicBezTo>
                  <a:cubicBezTo>
                    <a:pt x="1808" y="2775"/>
                    <a:pt x="1801" y="2774"/>
                    <a:pt x="1793" y="2774"/>
                  </a:cubicBezTo>
                  <a:lnTo>
                    <a:pt x="1754" y="2768"/>
                  </a:lnTo>
                  <a:cubicBezTo>
                    <a:pt x="1592" y="2729"/>
                    <a:pt x="1462" y="2605"/>
                    <a:pt x="1416" y="2443"/>
                  </a:cubicBezTo>
                  <a:cubicBezTo>
                    <a:pt x="1358" y="2254"/>
                    <a:pt x="1397" y="2008"/>
                    <a:pt x="1488" y="1728"/>
                  </a:cubicBezTo>
                  <a:lnTo>
                    <a:pt x="1488" y="1728"/>
                  </a:lnTo>
                  <a:cubicBezTo>
                    <a:pt x="1351" y="1859"/>
                    <a:pt x="1172" y="1930"/>
                    <a:pt x="986" y="1930"/>
                  </a:cubicBezTo>
                  <a:cubicBezTo>
                    <a:pt x="978" y="1930"/>
                    <a:pt x="970" y="1930"/>
                    <a:pt x="962" y="1930"/>
                  </a:cubicBezTo>
                  <a:cubicBezTo>
                    <a:pt x="936" y="1923"/>
                    <a:pt x="910" y="1923"/>
                    <a:pt x="890" y="1917"/>
                  </a:cubicBezTo>
                  <a:cubicBezTo>
                    <a:pt x="806" y="1891"/>
                    <a:pt x="617" y="1806"/>
                    <a:pt x="604" y="1501"/>
                  </a:cubicBezTo>
                  <a:cubicBezTo>
                    <a:pt x="585" y="1170"/>
                    <a:pt x="773" y="669"/>
                    <a:pt x="1014" y="195"/>
                  </a:cubicBezTo>
                  <a:cubicBezTo>
                    <a:pt x="1001" y="130"/>
                    <a:pt x="994" y="65"/>
                    <a:pt x="994" y="0"/>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3"/>
            <p:cNvSpPr/>
            <p:nvPr/>
          </p:nvSpPr>
          <p:spPr>
            <a:xfrm>
              <a:off x="2127350" y="407900"/>
              <a:ext cx="92425" cy="165375"/>
            </a:xfrm>
            <a:custGeom>
              <a:avLst/>
              <a:gdLst/>
              <a:ahLst/>
              <a:cxnLst/>
              <a:rect l="l" t="t" r="r" b="b"/>
              <a:pathLst>
                <a:path w="3697" h="6615" extrusionOk="0">
                  <a:moveTo>
                    <a:pt x="3697" y="1"/>
                  </a:moveTo>
                  <a:lnTo>
                    <a:pt x="1982" y="3158"/>
                  </a:lnTo>
                  <a:lnTo>
                    <a:pt x="1092" y="2216"/>
                  </a:lnTo>
                  <a:lnTo>
                    <a:pt x="0" y="6614"/>
                  </a:lnTo>
                  <a:lnTo>
                    <a:pt x="1436" y="3541"/>
                  </a:lnTo>
                  <a:lnTo>
                    <a:pt x="2073" y="4724"/>
                  </a:lnTo>
                  <a:lnTo>
                    <a:pt x="3697"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3"/>
            <p:cNvSpPr/>
            <p:nvPr/>
          </p:nvSpPr>
          <p:spPr>
            <a:xfrm>
              <a:off x="2306650" y="559100"/>
              <a:ext cx="125900" cy="141675"/>
            </a:xfrm>
            <a:custGeom>
              <a:avLst/>
              <a:gdLst/>
              <a:ahLst/>
              <a:cxnLst/>
              <a:rect l="l" t="t" r="r" b="b"/>
              <a:pathLst>
                <a:path w="5036" h="5667" extrusionOk="0">
                  <a:moveTo>
                    <a:pt x="5036" y="1"/>
                  </a:moveTo>
                  <a:lnTo>
                    <a:pt x="1105" y="3087"/>
                  </a:lnTo>
                  <a:lnTo>
                    <a:pt x="2430" y="3301"/>
                  </a:lnTo>
                  <a:lnTo>
                    <a:pt x="1" y="5666"/>
                  </a:lnTo>
                  <a:lnTo>
                    <a:pt x="3795" y="3191"/>
                  </a:lnTo>
                  <a:lnTo>
                    <a:pt x="2612" y="2658"/>
                  </a:lnTo>
                  <a:lnTo>
                    <a:pt x="5036"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3"/>
            <p:cNvSpPr/>
            <p:nvPr/>
          </p:nvSpPr>
          <p:spPr>
            <a:xfrm>
              <a:off x="1302600" y="1736150"/>
              <a:ext cx="270925" cy="358000"/>
            </a:xfrm>
            <a:custGeom>
              <a:avLst/>
              <a:gdLst/>
              <a:ahLst/>
              <a:cxnLst/>
              <a:rect l="l" t="t" r="r" b="b"/>
              <a:pathLst>
                <a:path w="10837" h="14320" extrusionOk="0">
                  <a:moveTo>
                    <a:pt x="9375" y="0"/>
                  </a:moveTo>
                  <a:lnTo>
                    <a:pt x="0" y="3392"/>
                  </a:lnTo>
                  <a:lnTo>
                    <a:pt x="1267" y="14293"/>
                  </a:lnTo>
                  <a:lnTo>
                    <a:pt x="1274" y="14319"/>
                  </a:lnTo>
                  <a:lnTo>
                    <a:pt x="10837" y="14319"/>
                  </a:lnTo>
                  <a:lnTo>
                    <a:pt x="9375" y="0"/>
                  </a:ln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3"/>
            <p:cNvSpPr/>
            <p:nvPr/>
          </p:nvSpPr>
          <p:spPr>
            <a:xfrm>
              <a:off x="1062050" y="1784550"/>
              <a:ext cx="292875" cy="309600"/>
            </a:xfrm>
            <a:custGeom>
              <a:avLst/>
              <a:gdLst/>
              <a:ahLst/>
              <a:cxnLst/>
              <a:rect l="l" t="t" r="r" b="b"/>
              <a:pathLst>
                <a:path w="11715" h="12384" extrusionOk="0">
                  <a:moveTo>
                    <a:pt x="1" y="0"/>
                  </a:moveTo>
                  <a:cubicBezTo>
                    <a:pt x="274" y="2437"/>
                    <a:pt x="579" y="7368"/>
                    <a:pt x="845" y="12383"/>
                  </a:cubicBezTo>
                  <a:lnTo>
                    <a:pt x="10889" y="12383"/>
                  </a:lnTo>
                  <a:lnTo>
                    <a:pt x="11714" y="1962"/>
                  </a:lnTo>
                  <a:lnTo>
                    <a:pt x="1969" y="345"/>
                  </a:lnTo>
                  <a:lnTo>
                    <a:pt x="1456" y="260"/>
                  </a:lnTo>
                  <a:lnTo>
                    <a:pt x="1" y="0"/>
                  </a:ln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3"/>
            <p:cNvSpPr/>
            <p:nvPr/>
          </p:nvSpPr>
          <p:spPr>
            <a:xfrm>
              <a:off x="1098425" y="1791050"/>
              <a:ext cx="29100" cy="303100"/>
            </a:xfrm>
            <a:custGeom>
              <a:avLst/>
              <a:gdLst/>
              <a:ahLst/>
              <a:cxnLst/>
              <a:rect l="l" t="t" r="r" b="b"/>
              <a:pathLst>
                <a:path w="1164" h="12124" extrusionOk="0">
                  <a:moveTo>
                    <a:pt x="1" y="0"/>
                  </a:moveTo>
                  <a:lnTo>
                    <a:pt x="651" y="12123"/>
                  </a:lnTo>
                  <a:lnTo>
                    <a:pt x="1164" y="12123"/>
                  </a:lnTo>
                  <a:lnTo>
                    <a:pt x="514" y="85"/>
                  </a:lnTo>
                  <a:lnTo>
                    <a:pt x="1" y="0"/>
                  </a:ln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3"/>
            <p:cNvSpPr/>
            <p:nvPr/>
          </p:nvSpPr>
          <p:spPr>
            <a:xfrm>
              <a:off x="1061250" y="1785650"/>
              <a:ext cx="195075" cy="249200"/>
            </a:xfrm>
            <a:custGeom>
              <a:avLst/>
              <a:gdLst/>
              <a:ahLst/>
              <a:cxnLst/>
              <a:rect l="l" t="t" r="r" b="b"/>
              <a:pathLst>
                <a:path w="7803" h="9968" extrusionOk="0">
                  <a:moveTo>
                    <a:pt x="972" y="1"/>
                  </a:moveTo>
                  <a:cubicBezTo>
                    <a:pt x="870" y="1"/>
                    <a:pt x="779" y="81"/>
                    <a:pt x="773" y="190"/>
                  </a:cubicBezTo>
                  <a:cubicBezTo>
                    <a:pt x="741" y="457"/>
                    <a:pt x="0" y="6849"/>
                    <a:pt x="1969" y="9149"/>
                  </a:cubicBezTo>
                  <a:cubicBezTo>
                    <a:pt x="2436" y="9688"/>
                    <a:pt x="3015" y="9968"/>
                    <a:pt x="3703" y="9968"/>
                  </a:cubicBezTo>
                  <a:cubicBezTo>
                    <a:pt x="3762" y="9968"/>
                    <a:pt x="3820" y="9961"/>
                    <a:pt x="3879" y="9961"/>
                  </a:cubicBezTo>
                  <a:cubicBezTo>
                    <a:pt x="7770" y="9701"/>
                    <a:pt x="7796" y="1425"/>
                    <a:pt x="7796" y="1074"/>
                  </a:cubicBezTo>
                  <a:cubicBezTo>
                    <a:pt x="7803" y="957"/>
                    <a:pt x="7712" y="859"/>
                    <a:pt x="7595" y="853"/>
                  </a:cubicBezTo>
                  <a:cubicBezTo>
                    <a:pt x="7484" y="859"/>
                    <a:pt x="7393" y="957"/>
                    <a:pt x="7400" y="1074"/>
                  </a:cubicBezTo>
                  <a:cubicBezTo>
                    <a:pt x="7400" y="1152"/>
                    <a:pt x="7374" y="9292"/>
                    <a:pt x="3853" y="9526"/>
                  </a:cubicBezTo>
                  <a:cubicBezTo>
                    <a:pt x="3798" y="9530"/>
                    <a:pt x="3744" y="9532"/>
                    <a:pt x="3691" y="9532"/>
                  </a:cubicBezTo>
                  <a:cubicBezTo>
                    <a:pt x="3122" y="9532"/>
                    <a:pt x="2653" y="9308"/>
                    <a:pt x="2261" y="8850"/>
                  </a:cubicBezTo>
                  <a:cubicBezTo>
                    <a:pt x="422" y="6700"/>
                    <a:pt x="1157" y="307"/>
                    <a:pt x="1170" y="242"/>
                  </a:cubicBezTo>
                  <a:cubicBezTo>
                    <a:pt x="1183" y="125"/>
                    <a:pt x="1111" y="21"/>
                    <a:pt x="994" y="2"/>
                  </a:cubicBezTo>
                  <a:cubicBezTo>
                    <a:pt x="987" y="1"/>
                    <a:pt x="979" y="1"/>
                    <a:pt x="972"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3"/>
            <p:cNvSpPr/>
            <p:nvPr/>
          </p:nvSpPr>
          <p:spPr>
            <a:xfrm>
              <a:off x="1037525" y="856200"/>
              <a:ext cx="534375" cy="994225"/>
            </a:xfrm>
            <a:custGeom>
              <a:avLst/>
              <a:gdLst/>
              <a:ahLst/>
              <a:cxnLst/>
              <a:rect l="l" t="t" r="r" b="b"/>
              <a:pathLst>
                <a:path w="21375" h="39769" extrusionOk="0">
                  <a:moveTo>
                    <a:pt x="11345" y="0"/>
                  </a:moveTo>
                  <a:cubicBezTo>
                    <a:pt x="10774" y="0"/>
                    <a:pt x="10205" y="127"/>
                    <a:pt x="9681" y="376"/>
                  </a:cubicBezTo>
                  <a:cubicBezTo>
                    <a:pt x="7719" y="1312"/>
                    <a:pt x="4236" y="3157"/>
                    <a:pt x="2489" y="5216"/>
                  </a:cubicBezTo>
                  <a:cubicBezTo>
                    <a:pt x="1943" y="5859"/>
                    <a:pt x="1566" y="6522"/>
                    <a:pt x="1449" y="7185"/>
                  </a:cubicBezTo>
                  <a:cubicBezTo>
                    <a:pt x="1410" y="7406"/>
                    <a:pt x="1371" y="7737"/>
                    <a:pt x="1319" y="8159"/>
                  </a:cubicBezTo>
                  <a:cubicBezTo>
                    <a:pt x="1294" y="8387"/>
                    <a:pt x="1261" y="8646"/>
                    <a:pt x="1235" y="8932"/>
                  </a:cubicBezTo>
                  <a:cubicBezTo>
                    <a:pt x="1196" y="9309"/>
                    <a:pt x="1157" y="9738"/>
                    <a:pt x="1112" y="10199"/>
                  </a:cubicBezTo>
                  <a:cubicBezTo>
                    <a:pt x="1092" y="10472"/>
                    <a:pt x="1066" y="10751"/>
                    <a:pt x="1040" y="11044"/>
                  </a:cubicBezTo>
                  <a:cubicBezTo>
                    <a:pt x="891" y="12759"/>
                    <a:pt x="735" y="14903"/>
                    <a:pt x="585" y="17281"/>
                  </a:cubicBezTo>
                  <a:lnTo>
                    <a:pt x="566" y="17566"/>
                  </a:lnTo>
                  <a:cubicBezTo>
                    <a:pt x="553" y="17787"/>
                    <a:pt x="540" y="18002"/>
                    <a:pt x="527" y="18216"/>
                  </a:cubicBezTo>
                  <a:cubicBezTo>
                    <a:pt x="527" y="18288"/>
                    <a:pt x="520" y="18359"/>
                    <a:pt x="514" y="18430"/>
                  </a:cubicBezTo>
                  <a:cubicBezTo>
                    <a:pt x="507" y="18547"/>
                    <a:pt x="501" y="18658"/>
                    <a:pt x="494" y="18775"/>
                  </a:cubicBezTo>
                  <a:cubicBezTo>
                    <a:pt x="481" y="18892"/>
                    <a:pt x="481" y="19028"/>
                    <a:pt x="475" y="19152"/>
                  </a:cubicBezTo>
                  <a:cubicBezTo>
                    <a:pt x="462" y="19314"/>
                    <a:pt x="455" y="19470"/>
                    <a:pt x="449" y="19632"/>
                  </a:cubicBezTo>
                  <a:cubicBezTo>
                    <a:pt x="442" y="19756"/>
                    <a:pt x="436" y="19873"/>
                    <a:pt x="423" y="20003"/>
                  </a:cubicBezTo>
                  <a:cubicBezTo>
                    <a:pt x="416" y="20133"/>
                    <a:pt x="416" y="20237"/>
                    <a:pt x="410" y="20347"/>
                  </a:cubicBezTo>
                  <a:cubicBezTo>
                    <a:pt x="403" y="20464"/>
                    <a:pt x="397" y="20555"/>
                    <a:pt x="397" y="20652"/>
                  </a:cubicBezTo>
                  <a:cubicBezTo>
                    <a:pt x="384" y="20815"/>
                    <a:pt x="371" y="20990"/>
                    <a:pt x="364" y="21153"/>
                  </a:cubicBezTo>
                  <a:cubicBezTo>
                    <a:pt x="358" y="21250"/>
                    <a:pt x="358" y="21347"/>
                    <a:pt x="351" y="21445"/>
                  </a:cubicBezTo>
                  <a:cubicBezTo>
                    <a:pt x="345" y="21620"/>
                    <a:pt x="332" y="21802"/>
                    <a:pt x="325" y="21984"/>
                  </a:cubicBezTo>
                  <a:cubicBezTo>
                    <a:pt x="313" y="22212"/>
                    <a:pt x="300" y="22445"/>
                    <a:pt x="293" y="22679"/>
                  </a:cubicBezTo>
                  <a:cubicBezTo>
                    <a:pt x="293" y="22757"/>
                    <a:pt x="287" y="22842"/>
                    <a:pt x="280" y="22920"/>
                  </a:cubicBezTo>
                  <a:cubicBezTo>
                    <a:pt x="267" y="23284"/>
                    <a:pt x="248" y="23641"/>
                    <a:pt x="228" y="24005"/>
                  </a:cubicBezTo>
                  <a:cubicBezTo>
                    <a:pt x="222" y="24193"/>
                    <a:pt x="215" y="24381"/>
                    <a:pt x="209" y="24570"/>
                  </a:cubicBezTo>
                  <a:cubicBezTo>
                    <a:pt x="209" y="24622"/>
                    <a:pt x="209" y="24674"/>
                    <a:pt x="202" y="24719"/>
                  </a:cubicBezTo>
                  <a:cubicBezTo>
                    <a:pt x="196" y="24771"/>
                    <a:pt x="202" y="24823"/>
                    <a:pt x="196" y="24869"/>
                  </a:cubicBezTo>
                  <a:cubicBezTo>
                    <a:pt x="189" y="25018"/>
                    <a:pt x="189" y="25168"/>
                    <a:pt x="183" y="25310"/>
                  </a:cubicBezTo>
                  <a:lnTo>
                    <a:pt x="183" y="25362"/>
                  </a:lnTo>
                  <a:cubicBezTo>
                    <a:pt x="183" y="25421"/>
                    <a:pt x="176" y="25486"/>
                    <a:pt x="170" y="25544"/>
                  </a:cubicBezTo>
                  <a:cubicBezTo>
                    <a:pt x="163" y="25902"/>
                    <a:pt x="150" y="26252"/>
                    <a:pt x="137" y="26610"/>
                  </a:cubicBezTo>
                  <a:cubicBezTo>
                    <a:pt x="111" y="27357"/>
                    <a:pt x="92" y="28117"/>
                    <a:pt x="72" y="28864"/>
                  </a:cubicBezTo>
                  <a:lnTo>
                    <a:pt x="53" y="29832"/>
                  </a:lnTo>
                  <a:cubicBezTo>
                    <a:pt x="53" y="29917"/>
                    <a:pt x="53" y="29995"/>
                    <a:pt x="46" y="30079"/>
                  </a:cubicBezTo>
                  <a:cubicBezTo>
                    <a:pt x="46" y="30313"/>
                    <a:pt x="40" y="30540"/>
                    <a:pt x="27" y="30774"/>
                  </a:cubicBezTo>
                  <a:lnTo>
                    <a:pt x="27" y="30911"/>
                  </a:lnTo>
                  <a:cubicBezTo>
                    <a:pt x="27" y="31067"/>
                    <a:pt x="20" y="31222"/>
                    <a:pt x="20" y="31372"/>
                  </a:cubicBezTo>
                  <a:lnTo>
                    <a:pt x="20" y="31892"/>
                  </a:lnTo>
                  <a:cubicBezTo>
                    <a:pt x="20" y="32067"/>
                    <a:pt x="20" y="32249"/>
                    <a:pt x="14" y="32431"/>
                  </a:cubicBezTo>
                  <a:lnTo>
                    <a:pt x="14" y="33366"/>
                  </a:lnTo>
                  <a:lnTo>
                    <a:pt x="14" y="34477"/>
                  </a:lnTo>
                  <a:cubicBezTo>
                    <a:pt x="14" y="34978"/>
                    <a:pt x="20" y="35458"/>
                    <a:pt x="27" y="35939"/>
                  </a:cubicBezTo>
                  <a:cubicBezTo>
                    <a:pt x="20" y="36205"/>
                    <a:pt x="20" y="36472"/>
                    <a:pt x="33" y="36732"/>
                  </a:cubicBezTo>
                  <a:cubicBezTo>
                    <a:pt x="33" y="36810"/>
                    <a:pt x="1" y="37700"/>
                    <a:pt x="1" y="37778"/>
                  </a:cubicBezTo>
                  <a:cubicBezTo>
                    <a:pt x="3839" y="39075"/>
                    <a:pt x="7620" y="39769"/>
                    <a:pt x="11276" y="39769"/>
                  </a:cubicBezTo>
                  <a:cubicBezTo>
                    <a:pt x="14778" y="39769"/>
                    <a:pt x="18164" y="39132"/>
                    <a:pt x="21375" y="37778"/>
                  </a:cubicBezTo>
                  <a:cubicBezTo>
                    <a:pt x="21349" y="37492"/>
                    <a:pt x="21323" y="36387"/>
                    <a:pt x="21297" y="36095"/>
                  </a:cubicBezTo>
                  <a:cubicBezTo>
                    <a:pt x="21277" y="35965"/>
                    <a:pt x="21264" y="35835"/>
                    <a:pt x="21251" y="35705"/>
                  </a:cubicBezTo>
                  <a:cubicBezTo>
                    <a:pt x="21219" y="35348"/>
                    <a:pt x="21186" y="35004"/>
                    <a:pt x="21154" y="34646"/>
                  </a:cubicBezTo>
                  <a:cubicBezTo>
                    <a:pt x="21134" y="34464"/>
                    <a:pt x="21115" y="34289"/>
                    <a:pt x="21102" y="34107"/>
                  </a:cubicBezTo>
                  <a:cubicBezTo>
                    <a:pt x="21082" y="33919"/>
                    <a:pt x="21063" y="33730"/>
                    <a:pt x="21050" y="33535"/>
                  </a:cubicBezTo>
                  <a:cubicBezTo>
                    <a:pt x="21043" y="33431"/>
                    <a:pt x="21030" y="33327"/>
                    <a:pt x="21024" y="33223"/>
                  </a:cubicBezTo>
                  <a:cubicBezTo>
                    <a:pt x="21011" y="33113"/>
                    <a:pt x="21004" y="33029"/>
                    <a:pt x="20991" y="32931"/>
                  </a:cubicBezTo>
                  <a:lnTo>
                    <a:pt x="20978" y="32736"/>
                  </a:lnTo>
                  <a:cubicBezTo>
                    <a:pt x="20965" y="32574"/>
                    <a:pt x="20946" y="32411"/>
                    <a:pt x="20933" y="32249"/>
                  </a:cubicBezTo>
                  <a:cubicBezTo>
                    <a:pt x="20933" y="32190"/>
                    <a:pt x="20926" y="32132"/>
                    <a:pt x="20920" y="32074"/>
                  </a:cubicBezTo>
                  <a:cubicBezTo>
                    <a:pt x="20913" y="32009"/>
                    <a:pt x="20907" y="31950"/>
                    <a:pt x="20907" y="31892"/>
                  </a:cubicBezTo>
                  <a:cubicBezTo>
                    <a:pt x="20874" y="31573"/>
                    <a:pt x="20855" y="31268"/>
                    <a:pt x="20829" y="30963"/>
                  </a:cubicBezTo>
                  <a:cubicBezTo>
                    <a:pt x="20823" y="30807"/>
                    <a:pt x="20810" y="30651"/>
                    <a:pt x="20803" y="30501"/>
                  </a:cubicBezTo>
                  <a:cubicBezTo>
                    <a:pt x="20790" y="30384"/>
                    <a:pt x="20784" y="30261"/>
                    <a:pt x="20777" y="30144"/>
                  </a:cubicBezTo>
                  <a:cubicBezTo>
                    <a:pt x="20777" y="30099"/>
                    <a:pt x="20777" y="30060"/>
                    <a:pt x="20771" y="30027"/>
                  </a:cubicBezTo>
                  <a:cubicBezTo>
                    <a:pt x="20771" y="29949"/>
                    <a:pt x="20758" y="29878"/>
                    <a:pt x="20751" y="29800"/>
                  </a:cubicBezTo>
                  <a:lnTo>
                    <a:pt x="20732" y="29436"/>
                  </a:lnTo>
                  <a:cubicBezTo>
                    <a:pt x="20725" y="29332"/>
                    <a:pt x="20719" y="29228"/>
                    <a:pt x="20719" y="29118"/>
                  </a:cubicBezTo>
                  <a:cubicBezTo>
                    <a:pt x="20712" y="28994"/>
                    <a:pt x="20706" y="28877"/>
                    <a:pt x="20699" y="28754"/>
                  </a:cubicBezTo>
                  <a:cubicBezTo>
                    <a:pt x="20693" y="28650"/>
                    <a:pt x="20693" y="28546"/>
                    <a:pt x="20686" y="28435"/>
                  </a:cubicBezTo>
                  <a:cubicBezTo>
                    <a:pt x="20680" y="28305"/>
                    <a:pt x="20680" y="28176"/>
                    <a:pt x="20673" y="28052"/>
                  </a:cubicBezTo>
                  <a:lnTo>
                    <a:pt x="20673" y="28000"/>
                  </a:lnTo>
                  <a:lnTo>
                    <a:pt x="20673" y="27961"/>
                  </a:lnTo>
                  <a:cubicBezTo>
                    <a:pt x="20667" y="27584"/>
                    <a:pt x="20660" y="27220"/>
                    <a:pt x="20667" y="26870"/>
                  </a:cubicBezTo>
                  <a:cubicBezTo>
                    <a:pt x="20667" y="26675"/>
                    <a:pt x="20673" y="26480"/>
                    <a:pt x="20680" y="26298"/>
                  </a:cubicBezTo>
                  <a:cubicBezTo>
                    <a:pt x="20680" y="26239"/>
                    <a:pt x="20680" y="26175"/>
                    <a:pt x="20686" y="26116"/>
                  </a:cubicBezTo>
                  <a:lnTo>
                    <a:pt x="20686" y="25720"/>
                  </a:lnTo>
                  <a:lnTo>
                    <a:pt x="20686" y="25096"/>
                  </a:lnTo>
                  <a:cubicBezTo>
                    <a:pt x="20686" y="24784"/>
                    <a:pt x="20686" y="24453"/>
                    <a:pt x="20673" y="24115"/>
                  </a:cubicBezTo>
                  <a:cubicBezTo>
                    <a:pt x="20673" y="24031"/>
                    <a:pt x="20673" y="23953"/>
                    <a:pt x="20667" y="23875"/>
                  </a:cubicBezTo>
                  <a:lnTo>
                    <a:pt x="20667" y="23693"/>
                  </a:lnTo>
                  <a:lnTo>
                    <a:pt x="20667" y="23673"/>
                  </a:lnTo>
                  <a:cubicBezTo>
                    <a:pt x="20660" y="23582"/>
                    <a:pt x="20660" y="23491"/>
                    <a:pt x="20660" y="23394"/>
                  </a:cubicBezTo>
                  <a:lnTo>
                    <a:pt x="20660" y="23284"/>
                  </a:lnTo>
                  <a:cubicBezTo>
                    <a:pt x="20654" y="23141"/>
                    <a:pt x="20647" y="22998"/>
                    <a:pt x="20641" y="22855"/>
                  </a:cubicBezTo>
                  <a:lnTo>
                    <a:pt x="20641" y="22835"/>
                  </a:lnTo>
                  <a:cubicBezTo>
                    <a:pt x="20641" y="22783"/>
                    <a:pt x="20641" y="22725"/>
                    <a:pt x="20634" y="22673"/>
                  </a:cubicBezTo>
                  <a:cubicBezTo>
                    <a:pt x="20628" y="22621"/>
                    <a:pt x="20634" y="22549"/>
                    <a:pt x="20628" y="22484"/>
                  </a:cubicBezTo>
                  <a:cubicBezTo>
                    <a:pt x="20621" y="22419"/>
                    <a:pt x="20628" y="22367"/>
                    <a:pt x="20621" y="22303"/>
                  </a:cubicBezTo>
                  <a:cubicBezTo>
                    <a:pt x="20615" y="22127"/>
                    <a:pt x="20608" y="21952"/>
                    <a:pt x="20602" y="21776"/>
                  </a:cubicBezTo>
                  <a:cubicBezTo>
                    <a:pt x="20595" y="21594"/>
                    <a:pt x="20582" y="21419"/>
                    <a:pt x="20582" y="21244"/>
                  </a:cubicBezTo>
                  <a:cubicBezTo>
                    <a:pt x="20576" y="21127"/>
                    <a:pt x="20569" y="21003"/>
                    <a:pt x="20563" y="20886"/>
                  </a:cubicBezTo>
                  <a:cubicBezTo>
                    <a:pt x="20556" y="20574"/>
                    <a:pt x="20543" y="20256"/>
                    <a:pt x="20524" y="19938"/>
                  </a:cubicBezTo>
                  <a:cubicBezTo>
                    <a:pt x="20524" y="19879"/>
                    <a:pt x="20524" y="19814"/>
                    <a:pt x="20517" y="19749"/>
                  </a:cubicBezTo>
                  <a:cubicBezTo>
                    <a:pt x="20511" y="19684"/>
                    <a:pt x="20517" y="19639"/>
                    <a:pt x="20511" y="19587"/>
                  </a:cubicBezTo>
                  <a:cubicBezTo>
                    <a:pt x="20498" y="19217"/>
                    <a:pt x="20485" y="18840"/>
                    <a:pt x="20465" y="18456"/>
                  </a:cubicBezTo>
                  <a:lnTo>
                    <a:pt x="20465" y="18411"/>
                  </a:lnTo>
                  <a:cubicBezTo>
                    <a:pt x="20465" y="18288"/>
                    <a:pt x="20459" y="18164"/>
                    <a:pt x="20459" y="18034"/>
                  </a:cubicBezTo>
                  <a:cubicBezTo>
                    <a:pt x="20452" y="17911"/>
                    <a:pt x="20446" y="17807"/>
                    <a:pt x="20446" y="17690"/>
                  </a:cubicBezTo>
                  <a:cubicBezTo>
                    <a:pt x="20439" y="17573"/>
                    <a:pt x="20433" y="17443"/>
                    <a:pt x="20433" y="17313"/>
                  </a:cubicBezTo>
                  <a:lnTo>
                    <a:pt x="20433" y="17281"/>
                  </a:lnTo>
                  <a:cubicBezTo>
                    <a:pt x="20433" y="17177"/>
                    <a:pt x="20426" y="17073"/>
                    <a:pt x="20420" y="16969"/>
                  </a:cubicBezTo>
                  <a:lnTo>
                    <a:pt x="20420" y="16819"/>
                  </a:lnTo>
                  <a:cubicBezTo>
                    <a:pt x="20420" y="16728"/>
                    <a:pt x="20420" y="16631"/>
                    <a:pt x="20413" y="16533"/>
                  </a:cubicBezTo>
                  <a:cubicBezTo>
                    <a:pt x="20407" y="16339"/>
                    <a:pt x="20407" y="16137"/>
                    <a:pt x="20400" y="15942"/>
                  </a:cubicBezTo>
                  <a:cubicBezTo>
                    <a:pt x="20400" y="15793"/>
                    <a:pt x="20400" y="15643"/>
                    <a:pt x="20394" y="15487"/>
                  </a:cubicBezTo>
                  <a:cubicBezTo>
                    <a:pt x="20387" y="15111"/>
                    <a:pt x="20381" y="14734"/>
                    <a:pt x="20381" y="14364"/>
                  </a:cubicBezTo>
                  <a:lnTo>
                    <a:pt x="20381" y="13603"/>
                  </a:lnTo>
                  <a:lnTo>
                    <a:pt x="20381" y="13467"/>
                  </a:lnTo>
                  <a:lnTo>
                    <a:pt x="20381" y="12733"/>
                  </a:lnTo>
                  <a:lnTo>
                    <a:pt x="20381" y="12519"/>
                  </a:lnTo>
                  <a:lnTo>
                    <a:pt x="20381" y="12220"/>
                  </a:lnTo>
                  <a:cubicBezTo>
                    <a:pt x="20368" y="11096"/>
                    <a:pt x="20335" y="9926"/>
                    <a:pt x="20335" y="8991"/>
                  </a:cubicBezTo>
                  <a:cubicBezTo>
                    <a:pt x="20335" y="7815"/>
                    <a:pt x="20192" y="6749"/>
                    <a:pt x="19913" y="5801"/>
                  </a:cubicBezTo>
                  <a:cubicBezTo>
                    <a:pt x="19868" y="5632"/>
                    <a:pt x="19816" y="5470"/>
                    <a:pt x="19751" y="5314"/>
                  </a:cubicBezTo>
                  <a:cubicBezTo>
                    <a:pt x="19731" y="5249"/>
                    <a:pt x="19712" y="5190"/>
                    <a:pt x="19686" y="5132"/>
                  </a:cubicBezTo>
                  <a:cubicBezTo>
                    <a:pt x="19042" y="3488"/>
                    <a:pt x="17906" y="2241"/>
                    <a:pt x="16229" y="1461"/>
                  </a:cubicBezTo>
                  <a:cubicBezTo>
                    <a:pt x="16021" y="1357"/>
                    <a:pt x="15807" y="1266"/>
                    <a:pt x="15580" y="1188"/>
                  </a:cubicBezTo>
                  <a:cubicBezTo>
                    <a:pt x="15463" y="1143"/>
                    <a:pt x="15339" y="1097"/>
                    <a:pt x="15209" y="1058"/>
                  </a:cubicBezTo>
                  <a:lnTo>
                    <a:pt x="12526" y="188"/>
                  </a:lnTo>
                  <a:cubicBezTo>
                    <a:pt x="12142" y="62"/>
                    <a:pt x="11743" y="0"/>
                    <a:pt x="11345"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3"/>
            <p:cNvSpPr/>
            <p:nvPr/>
          </p:nvSpPr>
          <p:spPr>
            <a:xfrm>
              <a:off x="1369025" y="1557500"/>
              <a:ext cx="192975" cy="117150"/>
            </a:xfrm>
            <a:custGeom>
              <a:avLst/>
              <a:gdLst/>
              <a:ahLst/>
              <a:cxnLst/>
              <a:rect l="l" t="t" r="r" b="b"/>
              <a:pathLst>
                <a:path w="7719" h="4686" extrusionOk="0">
                  <a:moveTo>
                    <a:pt x="7420" y="0"/>
                  </a:moveTo>
                  <a:lnTo>
                    <a:pt x="0" y="273"/>
                  </a:lnTo>
                  <a:cubicBezTo>
                    <a:pt x="0" y="273"/>
                    <a:pt x="2299" y="4686"/>
                    <a:pt x="7536" y="4686"/>
                  </a:cubicBezTo>
                  <a:cubicBezTo>
                    <a:pt x="7597" y="4686"/>
                    <a:pt x="7657" y="4685"/>
                    <a:pt x="7718" y="4684"/>
                  </a:cubicBezTo>
                  <a:cubicBezTo>
                    <a:pt x="7705" y="4522"/>
                    <a:pt x="7686" y="4359"/>
                    <a:pt x="7679" y="4197"/>
                  </a:cubicBezTo>
                  <a:cubicBezTo>
                    <a:pt x="7673" y="4138"/>
                    <a:pt x="7666" y="4080"/>
                    <a:pt x="7660" y="4022"/>
                  </a:cubicBezTo>
                  <a:cubicBezTo>
                    <a:pt x="7653" y="3957"/>
                    <a:pt x="7653" y="3898"/>
                    <a:pt x="7647" y="3840"/>
                  </a:cubicBezTo>
                  <a:cubicBezTo>
                    <a:pt x="7621" y="3521"/>
                    <a:pt x="7595" y="3209"/>
                    <a:pt x="7576" y="2904"/>
                  </a:cubicBezTo>
                  <a:cubicBezTo>
                    <a:pt x="7563" y="2755"/>
                    <a:pt x="7556" y="2599"/>
                    <a:pt x="7543" y="2449"/>
                  </a:cubicBezTo>
                  <a:cubicBezTo>
                    <a:pt x="7537" y="2332"/>
                    <a:pt x="7524" y="2209"/>
                    <a:pt x="7517" y="2086"/>
                  </a:cubicBezTo>
                  <a:cubicBezTo>
                    <a:pt x="7511" y="2047"/>
                    <a:pt x="7511" y="2008"/>
                    <a:pt x="7511" y="1975"/>
                  </a:cubicBezTo>
                  <a:cubicBezTo>
                    <a:pt x="7504" y="1897"/>
                    <a:pt x="7498" y="1826"/>
                    <a:pt x="7498" y="1748"/>
                  </a:cubicBezTo>
                  <a:lnTo>
                    <a:pt x="7478" y="1384"/>
                  </a:lnTo>
                  <a:cubicBezTo>
                    <a:pt x="7472" y="1280"/>
                    <a:pt x="7459" y="1176"/>
                    <a:pt x="7459" y="1066"/>
                  </a:cubicBezTo>
                  <a:cubicBezTo>
                    <a:pt x="7452" y="949"/>
                    <a:pt x="7446" y="819"/>
                    <a:pt x="7446" y="702"/>
                  </a:cubicBezTo>
                  <a:cubicBezTo>
                    <a:pt x="7439" y="598"/>
                    <a:pt x="7433" y="494"/>
                    <a:pt x="7433" y="383"/>
                  </a:cubicBezTo>
                  <a:cubicBezTo>
                    <a:pt x="7426" y="253"/>
                    <a:pt x="7420" y="124"/>
                    <a:pt x="7420" y="0"/>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3"/>
            <p:cNvSpPr/>
            <p:nvPr/>
          </p:nvSpPr>
          <p:spPr>
            <a:xfrm>
              <a:off x="1041925" y="1405800"/>
              <a:ext cx="416450" cy="188575"/>
            </a:xfrm>
            <a:custGeom>
              <a:avLst/>
              <a:gdLst/>
              <a:ahLst/>
              <a:cxnLst/>
              <a:rect l="l" t="t" r="r" b="b"/>
              <a:pathLst>
                <a:path w="16658" h="7543" extrusionOk="0">
                  <a:moveTo>
                    <a:pt x="143" y="0"/>
                  </a:moveTo>
                  <a:cubicBezTo>
                    <a:pt x="130" y="228"/>
                    <a:pt x="124" y="461"/>
                    <a:pt x="111" y="695"/>
                  </a:cubicBezTo>
                  <a:cubicBezTo>
                    <a:pt x="104" y="780"/>
                    <a:pt x="98" y="858"/>
                    <a:pt x="98" y="942"/>
                  </a:cubicBezTo>
                  <a:cubicBezTo>
                    <a:pt x="85" y="1300"/>
                    <a:pt x="65" y="1663"/>
                    <a:pt x="52" y="2021"/>
                  </a:cubicBezTo>
                  <a:cubicBezTo>
                    <a:pt x="46" y="2216"/>
                    <a:pt x="39" y="2397"/>
                    <a:pt x="33" y="2586"/>
                  </a:cubicBezTo>
                  <a:cubicBezTo>
                    <a:pt x="26" y="2638"/>
                    <a:pt x="33" y="2690"/>
                    <a:pt x="26" y="2742"/>
                  </a:cubicBezTo>
                  <a:cubicBezTo>
                    <a:pt x="20" y="2787"/>
                    <a:pt x="20" y="2839"/>
                    <a:pt x="20" y="2891"/>
                  </a:cubicBezTo>
                  <a:cubicBezTo>
                    <a:pt x="13" y="3034"/>
                    <a:pt x="7" y="3184"/>
                    <a:pt x="0" y="3333"/>
                  </a:cubicBezTo>
                  <a:lnTo>
                    <a:pt x="0" y="3378"/>
                  </a:lnTo>
                  <a:cubicBezTo>
                    <a:pt x="695" y="5211"/>
                    <a:pt x="1105" y="6536"/>
                    <a:pt x="2540" y="7186"/>
                  </a:cubicBezTo>
                  <a:cubicBezTo>
                    <a:pt x="3106" y="7441"/>
                    <a:pt x="4054" y="7542"/>
                    <a:pt x="5199" y="7542"/>
                  </a:cubicBezTo>
                  <a:cubicBezTo>
                    <a:pt x="9522" y="7542"/>
                    <a:pt x="16657" y="6101"/>
                    <a:pt x="16658" y="6101"/>
                  </a:cubicBezTo>
                  <a:lnTo>
                    <a:pt x="16658" y="6101"/>
                  </a:lnTo>
                  <a:cubicBezTo>
                    <a:pt x="16657" y="6101"/>
                    <a:pt x="15465" y="6145"/>
                    <a:pt x="13772" y="6145"/>
                  </a:cubicBezTo>
                  <a:cubicBezTo>
                    <a:pt x="9974" y="6145"/>
                    <a:pt x="3658" y="5921"/>
                    <a:pt x="2638" y="4470"/>
                  </a:cubicBezTo>
                  <a:cubicBezTo>
                    <a:pt x="1494" y="2852"/>
                    <a:pt x="526" y="832"/>
                    <a:pt x="143" y="0"/>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3"/>
            <p:cNvSpPr/>
            <p:nvPr/>
          </p:nvSpPr>
          <p:spPr>
            <a:xfrm>
              <a:off x="1125875" y="1062925"/>
              <a:ext cx="112600" cy="378450"/>
            </a:xfrm>
            <a:custGeom>
              <a:avLst/>
              <a:gdLst/>
              <a:ahLst/>
              <a:cxnLst/>
              <a:rect l="l" t="t" r="r" b="b"/>
              <a:pathLst>
                <a:path w="4504" h="15138" extrusionOk="0">
                  <a:moveTo>
                    <a:pt x="4503" y="1"/>
                  </a:moveTo>
                  <a:cubicBezTo>
                    <a:pt x="4503" y="1"/>
                    <a:pt x="1" y="6829"/>
                    <a:pt x="2892" y="15138"/>
                  </a:cubicBezTo>
                  <a:cubicBezTo>
                    <a:pt x="2892" y="15138"/>
                    <a:pt x="2496" y="7218"/>
                    <a:pt x="4503" y="1"/>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3"/>
            <p:cNvSpPr/>
            <p:nvPr/>
          </p:nvSpPr>
          <p:spPr>
            <a:xfrm>
              <a:off x="1204975" y="1169150"/>
              <a:ext cx="341925" cy="37225"/>
            </a:xfrm>
            <a:custGeom>
              <a:avLst/>
              <a:gdLst/>
              <a:ahLst/>
              <a:cxnLst/>
              <a:rect l="l" t="t" r="r" b="b"/>
              <a:pathLst>
                <a:path w="13677" h="1489" extrusionOk="0">
                  <a:moveTo>
                    <a:pt x="170" y="1"/>
                  </a:moveTo>
                  <a:cubicBezTo>
                    <a:pt x="111" y="449"/>
                    <a:pt x="53" y="949"/>
                    <a:pt x="1" y="1488"/>
                  </a:cubicBezTo>
                  <a:lnTo>
                    <a:pt x="13670" y="1488"/>
                  </a:lnTo>
                  <a:lnTo>
                    <a:pt x="13670" y="1085"/>
                  </a:lnTo>
                  <a:lnTo>
                    <a:pt x="13670" y="949"/>
                  </a:lnTo>
                  <a:cubicBezTo>
                    <a:pt x="13676" y="709"/>
                    <a:pt x="13676" y="462"/>
                    <a:pt x="13670" y="215"/>
                  </a:cubicBezTo>
                  <a:lnTo>
                    <a:pt x="13670" y="1"/>
                  </a:ln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3"/>
            <p:cNvSpPr/>
            <p:nvPr/>
          </p:nvSpPr>
          <p:spPr>
            <a:xfrm>
              <a:off x="1199125" y="1243375"/>
              <a:ext cx="348750" cy="37050"/>
            </a:xfrm>
            <a:custGeom>
              <a:avLst/>
              <a:gdLst/>
              <a:ahLst/>
              <a:cxnLst/>
              <a:rect l="l" t="t" r="r" b="b"/>
              <a:pathLst>
                <a:path w="13950" h="1482" extrusionOk="0">
                  <a:moveTo>
                    <a:pt x="98" y="0"/>
                  </a:moveTo>
                  <a:cubicBezTo>
                    <a:pt x="59" y="481"/>
                    <a:pt x="27" y="981"/>
                    <a:pt x="1" y="1482"/>
                  </a:cubicBezTo>
                  <a:lnTo>
                    <a:pt x="13949" y="1482"/>
                  </a:lnTo>
                  <a:cubicBezTo>
                    <a:pt x="13949" y="1430"/>
                    <a:pt x="13949" y="1384"/>
                    <a:pt x="13943" y="1332"/>
                  </a:cubicBezTo>
                  <a:cubicBezTo>
                    <a:pt x="13936" y="1235"/>
                    <a:pt x="13936" y="1144"/>
                    <a:pt x="13936" y="1046"/>
                  </a:cubicBezTo>
                  <a:cubicBezTo>
                    <a:pt x="13936" y="852"/>
                    <a:pt x="13930" y="650"/>
                    <a:pt x="13923" y="455"/>
                  </a:cubicBezTo>
                  <a:cubicBezTo>
                    <a:pt x="13917" y="306"/>
                    <a:pt x="13917" y="150"/>
                    <a:pt x="13917" y="0"/>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3"/>
            <p:cNvSpPr/>
            <p:nvPr/>
          </p:nvSpPr>
          <p:spPr>
            <a:xfrm>
              <a:off x="1198000" y="1317600"/>
              <a:ext cx="352475" cy="37050"/>
            </a:xfrm>
            <a:custGeom>
              <a:avLst/>
              <a:gdLst/>
              <a:ahLst/>
              <a:cxnLst/>
              <a:rect l="l" t="t" r="r" b="b"/>
              <a:pathLst>
                <a:path w="14099" h="1482" extrusionOk="0">
                  <a:moveTo>
                    <a:pt x="7" y="0"/>
                  </a:moveTo>
                  <a:cubicBezTo>
                    <a:pt x="0" y="507"/>
                    <a:pt x="13" y="1001"/>
                    <a:pt x="39" y="1482"/>
                  </a:cubicBezTo>
                  <a:lnTo>
                    <a:pt x="14098" y="1482"/>
                  </a:lnTo>
                  <a:cubicBezTo>
                    <a:pt x="14098" y="1417"/>
                    <a:pt x="14098" y="1345"/>
                    <a:pt x="14092" y="1293"/>
                  </a:cubicBezTo>
                  <a:cubicBezTo>
                    <a:pt x="14092" y="1235"/>
                    <a:pt x="14085" y="1183"/>
                    <a:pt x="14085" y="1131"/>
                  </a:cubicBezTo>
                  <a:cubicBezTo>
                    <a:pt x="14072" y="754"/>
                    <a:pt x="14059" y="377"/>
                    <a:pt x="14040" y="0"/>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3"/>
            <p:cNvSpPr/>
            <p:nvPr/>
          </p:nvSpPr>
          <p:spPr>
            <a:xfrm>
              <a:off x="1265975" y="912175"/>
              <a:ext cx="182275" cy="39200"/>
            </a:xfrm>
            <a:custGeom>
              <a:avLst/>
              <a:gdLst/>
              <a:ahLst/>
              <a:cxnLst/>
              <a:rect l="l" t="t" r="r" b="b"/>
              <a:pathLst>
                <a:path w="7291" h="1568" extrusionOk="0">
                  <a:moveTo>
                    <a:pt x="350" y="0"/>
                  </a:moveTo>
                  <a:cubicBezTo>
                    <a:pt x="107" y="0"/>
                    <a:pt x="1" y="392"/>
                    <a:pt x="289" y="483"/>
                  </a:cubicBezTo>
                  <a:cubicBezTo>
                    <a:pt x="432" y="534"/>
                    <a:pt x="3154" y="1567"/>
                    <a:pt x="5389" y="1567"/>
                  </a:cubicBezTo>
                  <a:cubicBezTo>
                    <a:pt x="5993" y="1567"/>
                    <a:pt x="6565" y="1490"/>
                    <a:pt x="7039" y="1301"/>
                  </a:cubicBezTo>
                  <a:cubicBezTo>
                    <a:pt x="7290" y="1184"/>
                    <a:pt x="7180" y="832"/>
                    <a:pt x="6943" y="832"/>
                  </a:cubicBezTo>
                  <a:cubicBezTo>
                    <a:pt x="6916" y="832"/>
                    <a:pt x="6887" y="836"/>
                    <a:pt x="6857" y="846"/>
                  </a:cubicBezTo>
                  <a:cubicBezTo>
                    <a:pt x="6446" y="1015"/>
                    <a:pt x="5941" y="1082"/>
                    <a:pt x="5397" y="1082"/>
                  </a:cubicBezTo>
                  <a:cubicBezTo>
                    <a:pt x="3253" y="1082"/>
                    <a:pt x="501" y="38"/>
                    <a:pt x="465" y="28"/>
                  </a:cubicBezTo>
                  <a:cubicBezTo>
                    <a:pt x="424" y="9"/>
                    <a:pt x="385" y="0"/>
                    <a:pt x="350" y="0"/>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3"/>
            <p:cNvSpPr/>
            <p:nvPr/>
          </p:nvSpPr>
          <p:spPr>
            <a:xfrm>
              <a:off x="1349250" y="953550"/>
              <a:ext cx="107350" cy="36475"/>
            </a:xfrm>
            <a:custGeom>
              <a:avLst/>
              <a:gdLst/>
              <a:ahLst/>
              <a:cxnLst/>
              <a:rect l="l" t="t" r="r" b="b"/>
              <a:pathLst>
                <a:path w="4294" h="1459" extrusionOk="0">
                  <a:moveTo>
                    <a:pt x="3950" y="1"/>
                  </a:moveTo>
                  <a:cubicBezTo>
                    <a:pt x="3901" y="1"/>
                    <a:pt x="3849" y="17"/>
                    <a:pt x="3799" y="55"/>
                  </a:cubicBezTo>
                  <a:cubicBezTo>
                    <a:pt x="3787" y="68"/>
                    <a:pt x="2723" y="973"/>
                    <a:pt x="782" y="973"/>
                  </a:cubicBezTo>
                  <a:cubicBezTo>
                    <a:pt x="642" y="973"/>
                    <a:pt x="498" y="968"/>
                    <a:pt x="350" y="958"/>
                  </a:cubicBezTo>
                  <a:cubicBezTo>
                    <a:pt x="341" y="958"/>
                    <a:pt x="333" y="957"/>
                    <a:pt x="325" y="957"/>
                  </a:cubicBezTo>
                  <a:cubicBezTo>
                    <a:pt x="23" y="957"/>
                    <a:pt x="1" y="1420"/>
                    <a:pt x="317" y="1446"/>
                  </a:cubicBezTo>
                  <a:cubicBezTo>
                    <a:pt x="480" y="1452"/>
                    <a:pt x="642" y="1459"/>
                    <a:pt x="791" y="1459"/>
                  </a:cubicBezTo>
                  <a:cubicBezTo>
                    <a:pt x="2916" y="1459"/>
                    <a:pt x="4072" y="478"/>
                    <a:pt x="4118" y="426"/>
                  </a:cubicBezTo>
                  <a:cubicBezTo>
                    <a:pt x="4294" y="255"/>
                    <a:pt x="4143" y="1"/>
                    <a:pt x="3950" y="1"/>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3"/>
            <p:cNvSpPr/>
            <p:nvPr/>
          </p:nvSpPr>
          <p:spPr>
            <a:xfrm>
              <a:off x="1129500" y="1446750"/>
              <a:ext cx="354625" cy="224450"/>
            </a:xfrm>
            <a:custGeom>
              <a:avLst/>
              <a:gdLst/>
              <a:ahLst/>
              <a:cxnLst/>
              <a:rect l="l" t="t" r="r" b="b"/>
              <a:pathLst>
                <a:path w="14185" h="8978" extrusionOk="0">
                  <a:moveTo>
                    <a:pt x="13828" y="1"/>
                  </a:moveTo>
                  <a:cubicBezTo>
                    <a:pt x="13757" y="1"/>
                    <a:pt x="13684" y="33"/>
                    <a:pt x="13629" y="110"/>
                  </a:cubicBezTo>
                  <a:cubicBezTo>
                    <a:pt x="12505" y="1624"/>
                    <a:pt x="11212" y="3014"/>
                    <a:pt x="9783" y="4242"/>
                  </a:cubicBezTo>
                  <a:cubicBezTo>
                    <a:pt x="7613" y="6126"/>
                    <a:pt x="4209" y="8387"/>
                    <a:pt x="337" y="8465"/>
                  </a:cubicBezTo>
                  <a:cubicBezTo>
                    <a:pt x="1" y="8471"/>
                    <a:pt x="5" y="8971"/>
                    <a:pt x="330" y="8971"/>
                  </a:cubicBezTo>
                  <a:cubicBezTo>
                    <a:pt x="332" y="8971"/>
                    <a:pt x="335" y="8971"/>
                    <a:pt x="337" y="8971"/>
                  </a:cubicBezTo>
                  <a:lnTo>
                    <a:pt x="337" y="8978"/>
                  </a:lnTo>
                  <a:lnTo>
                    <a:pt x="343" y="8978"/>
                  </a:lnTo>
                  <a:cubicBezTo>
                    <a:pt x="4371" y="8887"/>
                    <a:pt x="7886" y="6561"/>
                    <a:pt x="10121" y="4618"/>
                  </a:cubicBezTo>
                  <a:cubicBezTo>
                    <a:pt x="11576" y="3358"/>
                    <a:pt x="12895" y="1948"/>
                    <a:pt x="14045" y="402"/>
                  </a:cubicBezTo>
                  <a:cubicBezTo>
                    <a:pt x="14184" y="206"/>
                    <a:pt x="14010" y="1"/>
                    <a:pt x="13828" y="1"/>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3"/>
            <p:cNvSpPr/>
            <p:nvPr/>
          </p:nvSpPr>
          <p:spPr>
            <a:xfrm>
              <a:off x="1117475" y="1655150"/>
              <a:ext cx="362825" cy="73725"/>
            </a:xfrm>
            <a:custGeom>
              <a:avLst/>
              <a:gdLst/>
              <a:ahLst/>
              <a:cxnLst/>
              <a:rect l="l" t="t" r="r" b="b"/>
              <a:pathLst>
                <a:path w="14513" h="2949" extrusionOk="0">
                  <a:moveTo>
                    <a:pt x="14179" y="1"/>
                  </a:moveTo>
                  <a:cubicBezTo>
                    <a:pt x="14143" y="1"/>
                    <a:pt x="14104" y="10"/>
                    <a:pt x="14064" y="31"/>
                  </a:cubicBezTo>
                  <a:cubicBezTo>
                    <a:pt x="14008" y="62"/>
                    <a:pt x="9364" y="2486"/>
                    <a:pt x="4382" y="2486"/>
                  </a:cubicBezTo>
                  <a:cubicBezTo>
                    <a:pt x="3059" y="2486"/>
                    <a:pt x="1712" y="2315"/>
                    <a:pt x="421" y="1883"/>
                  </a:cubicBezTo>
                  <a:cubicBezTo>
                    <a:pt x="388" y="1870"/>
                    <a:pt x="357" y="1864"/>
                    <a:pt x="328" y="1864"/>
                  </a:cubicBezTo>
                  <a:cubicBezTo>
                    <a:pt x="94" y="1864"/>
                    <a:pt x="1" y="2243"/>
                    <a:pt x="278" y="2324"/>
                  </a:cubicBezTo>
                  <a:cubicBezTo>
                    <a:pt x="1630" y="2773"/>
                    <a:pt x="3039" y="2948"/>
                    <a:pt x="4397" y="2948"/>
                  </a:cubicBezTo>
                  <a:cubicBezTo>
                    <a:pt x="6366" y="2948"/>
                    <a:pt x="8237" y="2584"/>
                    <a:pt x="9692" y="2181"/>
                  </a:cubicBezTo>
                  <a:cubicBezTo>
                    <a:pt x="11277" y="1753"/>
                    <a:pt x="12810" y="1168"/>
                    <a:pt x="14285" y="434"/>
                  </a:cubicBezTo>
                  <a:cubicBezTo>
                    <a:pt x="14512" y="312"/>
                    <a:pt x="14390" y="1"/>
                    <a:pt x="14179" y="1"/>
                  </a:cubicBez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3"/>
            <p:cNvSpPr/>
            <p:nvPr/>
          </p:nvSpPr>
          <p:spPr>
            <a:xfrm>
              <a:off x="1200275" y="596475"/>
              <a:ext cx="59625" cy="46450"/>
            </a:xfrm>
            <a:custGeom>
              <a:avLst/>
              <a:gdLst/>
              <a:ahLst/>
              <a:cxnLst/>
              <a:rect l="l" t="t" r="r" b="b"/>
              <a:pathLst>
                <a:path w="2385" h="1858" extrusionOk="0">
                  <a:moveTo>
                    <a:pt x="1839" y="0"/>
                  </a:moveTo>
                  <a:cubicBezTo>
                    <a:pt x="1839" y="0"/>
                    <a:pt x="0" y="552"/>
                    <a:pt x="0" y="1215"/>
                  </a:cubicBezTo>
                  <a:cubicBezTo>
                    <a:pt x="0" y="1699"/>
                    <a:pt x="372" y="1857"/>
                    <a:pt x="831" y="1857"/>
                  </a:cubicBezTo>
                  <a:cubicBezTo>
                    <a:pt x="1390" y="1857"/>
                    <a:pt x="2078" y="1623"/>
                    <a:pt x="2385" y="1455"/>
                  </a:cubicBezTo>
                  <a:lnTo>
                    <a:pt x="1839" y="0"/>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3"/>
            <p:cNvSpPr/>
            <p:nvPr/>
          </p:nvSpPr>
          <p:spPr>
            <a:xfrm>
              <a:off x="1282450" y="730625"/>
              <a:ext cx="132075" cy="181475"/>
            </a:xfrm>
            <a:custGeom>
              <a:avLst/>
              <a:gdLst/>
              <a:ahLst/>
              <a:cxnLst/>
              <a:rect l="l" t="t" r="r" b="b"/>
              <a:pathLst>
                <a:path w="5283" h="7259" extrusionOk="0">
                  <a:moveTo>
                    <a:pt x="27" y="0"/>
                  </a:moveTo>
                  <a:lnTo>
                    <a:pt x="1" y="6042"/>
                  </a:lnTo>
                  <a:cubicBezTo>
                    <a:pt x="1505" y="7088"/>
                    <a:pt x="3378" y="7259"/>
                    <a:pt x="4441" y="7259"/>
                  </a:cubicBezTo>
                  <a:cubicBezTo>
                    <a:pt x="4957" y="7259"/>
                    <a:pt x="5282" y="7218"/>
                    <a:pt x="5282" y="7218"/>
                  </a:cubicBezTo>
                  <a:lnTo>
                    <a:pt x="5153" y="1560"/>
                  </a:lnTo>
                  <a:lnTo>
                    <a:pt x="735" y="215"/>
                  </a:lnTo>
                  <a:lnTo>
                    <a:pt x="27" y="0"/>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3"/>
            <p:cNvSpPr/>
            <p:nvPr/>
          </p:nvSpPr>
          <p:spPr>
            <a:xfrm>
              <a:off x="1300800" y="735975"/>
              <a:ext cx="112750" cy="131100"/>
            </a:xfrm>
            <a:custGeom>
              <a:avLst/>
              <a:gdLst/>
              <a:ahLst/>
              <a:cxnLst/>
              <a:rect l="l" t="t" r="r" b="b"/>
              <a:pathLst>
                <a:path w="4510" h="5244" extrusionOk="0">
                  <a:moveTo>
                    <a:pt x="1" y="1"/>
                  </a:moveTo>
                  <a:cubicBezTo>
                    <a:pt x="1" y="1"/>
                    <a:pt x="1118" y="4724"/>
                    <a:pt x="4509" y="5244"/>
                  </a:cubicBezTo>
                  <a:lnTo>
                    <a:pt x="4419" y="1346"/>
                  </a:lnTo>
                  <a:lnTo>
                    <a:pt x="1" y="1"/>
                  </a:ln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3"/>
            <p:cNvSpPr/>
            <p:nvPr/>
          </p:nvSpPr>
          <p:spPr>
            <a:xfrm>
              <a:off x="1463225" y="614075"/>
              <a:ext cx="78300" cy="109175"/>
            </a:xfrm>
            <a:custGeom>
              <a:avLst/>
              <a:gdLst/>
              <a:ahLst/>
              <a:cxnLst/>
              <a:rect l="l" t="t" r="r" b="b"/>
              <a:pathLst>
                <a:path w="3132" h="4367" extrusionOk="0">
                  <a:moveTo>
                    <a:pt x="1344" y="0"/>
                  </a:moveTo>
                  <a:cubicBezTo>
                    <a:pt x="932" y="0"/>
                    <a:pt x="598" y="206"/>
                    <a:pt x="598" y="206"/>
                  </a:cubicBezTo>
                  <a:cubicBezTo>
                    <a:pt x="0" y="1031"/>
                    <a:pt x="221" y="4331"/>
                    <a:pt x="215" y="4331"/>
                  </a:cubicBezTo>
                  <a:cubicBezTo>
                    <a:pt x="324" y="4355"/>
                    <a:pt x="433" y="4367"/>
                    <a:pt x="540" y="4367"/>
                  </a:cubicBezTo>
                  <a:cubicBezTo>
                    <a:pt x="1917" y="4367"/>
                    <a:pt x="3132" y="2493"/>
                    <a:pt x="2547" y="998"/>
                  </a:cubicBezTo>
                  <a:cubicBezTo>
                    <a:pt x="2234" y="201"/>
                    <a:pt x="1751" y="0"/>
                    <a:pt x="1344"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3"/>
            <p:cNvSpPr/>
            <p:nvPr/>
          </p:nvSpPr>
          <p:spPr>
            <a:xfrm>
              <a:off x="1257775" y="498525"/>
              <a:ext cx="260050" cy="348050"/>
            </a:xfrm>
            <a:custGeom>
              <a:avLst/>
              <a:gdLst/>
              <a:ahLst/>
              <a:cxnLst/>
              <a:rect l="l" t="t" r="r" b="b"/>
              <a:pathLst>
                <a:path w="10402" h="13922" extrusionOk="0">
                  <a:moveTo>
                    <a:pt x="5364" y="0"/>
                  </a:moveTo>
                  <a:cubicBezTo>
                    <a:pt x="4278" y="0"/>
                    <a:pt x="3242" y="160"/>
                    <a:pt x="2553" y="468"/>
                  </a:cubicBezTo>
                  <a:cubicBezTo>
                    <a:pt x="1254" y="1060"/>
                    <a:pt x="539" y="1761"/>
                    <a:pt x="215" y="3223"/>
                  </a:cubicBezTo>
                  <a:cubicBezTo>
                    <a:pt x="130" y="3639"/>
                    <a:pt x="72" y="4055"/>
                    <a:pt x="46" y="4477"/>
                  </a:cubicBezTo>
                  <a:cubicBezTo>
                    <a:pt x="33" y="4600"/>
                    <a:pt x="26" y="4730"/>
                    <a:pt x="20" y="4860"/>
                  </a:cubicBezTo>
                  <a:cubicBezTo>
                    <a:pt x="7" y="5062"/>
                    <a:pt x="0" y="5276"/>
                    <a:pt x="0" y="5497"/>
                  </a:cubicBezTo>
                  <a:lnTo>
                    <a:pt x="0" y="6108"/>
                  </a:lnTo>
                  <a:cubicBezTo>
                    <a:pt x="7" y="6705"/>
                    <a:pt x="163" y="7387"/>
                    <a:pt x="435" y="8089"/>
                  </a:cubicBezTo>
                  <a:cubicBezTo>
                    <a:pt x="507" y="8284"/>
                    <a:pt x="591" y="8479"/>
                    <a:pt x="682" y="8667"/>
                  </a:cubicBezTo>
                  <a:cubicBezTo>
                    <a:pt x="1066" y="9479"/>
                    <a:pt x="1533" y="10239"/>
                    <a:pt x="2086" y="10941"/>
                  </a:cubicBezTo>
                  <a:cubicBezTo>
                    <a:pt x="3386" y="12613"/>
                    <a:pt x="5099" y="13922"/>
                    <a:pt x="6628" y="13922"/>
                  </a:cubicBezTo>
                  <a:cubicBezTo>
                    <a:pt x="7320" y="13922"/>
                    <a:pt x="7975" y="13653"/>
                    <a:pt x="8537" y="13027"/>
                  </a:cubicBezTo>
                  <a:cubicBezTo>
                    <a:pt x="9524" y="11916"/>
                    <a:pt x="10018" y="10278"/>
                    <a:pt x="10232" y="8583"/>
                  </a:cubicBezTo>
                  <a:cubicBezTo>
                    <a:pt x="10265" y="8310"/>
                    <a:pt x="10291" y="8037"/>
                    <a:pt x="10310" y="7764"/>
                  </a:cubicBezTo>
                  <a:cubicBezTo>
                    <a:pt x="10317" y="7732"/>
                    <a:pt x="10317" y="7699"/>
                    <a:pt x="10317" y="7673"/>
                  </a:cubicBezTo>
                  <a:lnTo>
                    <a:pt x="10323" y="7602"/>
                  </a:lnTo>
                  <a:cubicBezTo>
                    <a:pt x="10401" y="6361"/>
                    <a:pt x="10388" y="5120"/>
                    <a:pt x="10278" y="3879"/>
                  </a:cubicBezTo>
                  <a:cubicBezTo>
                    <a:pt x="10109" y="1885"/>
                    <a:pt x="8556" y="287"/>
                    <a:pt x="6568" y="66"/>
                  </a:cubicBezTo>
                  <a:cubicBezTo>
                    <a:pt x="6170" y="22"/>
                    <a:pt x="5763" y="0"/>
                    <a:pt x="5364"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3"/>
            <p:cNvSpPr/>
            <p:nvPr/>
          </p:nvSpPr>
          <p:spPr>
            <a:xfrm>
              <a:off x="1361725" y="685300"/>
              <a:ext cx="48575" cy="24575"/>
            </a:xfrm>
            <a:custGeom>
              <a:avLst/>
              <a:gdLst/>
              <a:ahLst/>
              <a:cxnLst/>
              <a:rect l="l" t="t" r="r" b="b"/>
              <a:pathLst>
                <a:path w="1943" h="983" extrusionOk="0">
                  <a:moveTo>
                    <a:pt x="1002" y="0"/>
                  </a:moveTo>
                  <a:cubicBezTo>
                    <a:pt x="987" y="0"/>
                    <a:pt x="971" y="1"/>
                    <a:pt x="955" y="1"/>
                  </a:cubicBezTo>
                  <a:cubicBezTo>
                    <a:pt x="429" y="14"/>
                    <a:pt x="0" y="248"/>
                    <a:pt x="13" y="514"/>
                  </a:cubicBezTo>
                  <a:cubicBezTo>
                    <a:pt x="19" y="779"/>
                    <a:pt x="429" y="982"/>
                    <a:pt x="940" y="982"/>
                  </a:cubicBezTo>
                  <a:cubicBezTo>
                    <a:pt x="956" y="982"/>
                    <a:pt x="972" y="982"/>
                    <a:pt x="988" y="982"/>
                  </a:cubicBezTo>
                  <a:cubicBezTo>
                    <a:pt x="1514" y="969"/>
                    <a:pt x="1943" y="735"/>
                    <a:pt x="1930" y="462"/>
                  </a:cubicBezTo>
                  <a:cubicBezTo>
                    <a:pt x="1923" y="204"/>
                    <a:pt x="1513" y="0"/>
                    <a:pt x="1002"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3"/>
            <p:cNvSpPr/>
            <p:nvPr/>
          </p:nvSpPr>
          <p:spPr>
            <a:xfrm>
              <a:off x="1491975" y="688550"/>
              <a:ext cx="23900" cy="24550"/>
            </a:xfrm>
            <a:custGeom>
              <a:avLst/>
              <a:gdLst/>
              <a:ahLst/>
              <a:cxnLst/>
              <a:rect l="l" t="t" r="r" b="b"/>
              <a:pathLst>
                <a:path w="956" h="982" extrusionOk="0">
                  <a:moveTo>
                    <a:pt x="955" y="1"/>
                  </a:moveTo>
                  <a:lnTo>
                    <a:pt x="955" y="1"/>
                  </a:lnTo>
                  <a:cubicBezTo>
                    <a:pt x="423" y="14"/>
                    <a:pt x="0" y="248"/>
                    <a:pt x="7" y="521"/>
                  </a:cubicBezTo>
                  <a:cubicBezTo>
                    <a:pt x="13" y="767"/>
                    <a:pt x="390" y="962"/>
                    <a:pt x="864" y="982"/>
                  </a:cubicBezTo>
                  <a:cubicBezTo>
                    <a:pt x="897" y="709"/>
                    <a:pt x="923" y="436"/>
                    <a:pt x="942" y="163"/>
                  </a:cubicBezTo>
                  <a:cubicBezTo>
                    <a:pt x="949" y="131"/>
                    <a:pt x="949" y="98"/>
                    <a:pt x="949" y="72"/>
                  </a:cubicBezTo>
                  <a:lnTo>
                    <a:pt x="955" y="1"/>
                  </a:ln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3"/>
            <p:cNvSpPr/>
            <p:nvPr/>
          </p:nvSpPr>
          <p:spPr>
            <a:xfrm>
              <a:off x="1268650" y="700750"/>
              <a:ext cx="50200" cy="26000"/>
            </a:xfrm>
            <a:custGeom>
              <a:avLst/>
              <a:gdLst/>
              <a:ahLst/>
              <a:cxnLst/>
              <a:rect l="l" t="t" r="r" b="b"/>
              <a:pathLst>
                <a:path w="2008" h="1040" extrusionOk="0">
                  <a:moveTo>
                    <a:pt x="0" y="0"/>
                  </a:moveTo>
                  <a:lnTo>
                    <a:pt x="0" y="0"/>
                  </a:lnTo>
                  <a:cubicBezTo>
                    <a:pt x="72" y="195"/>
                    <a:pt x="156" y="390"/>
                    <a:pt x="247" y="578"/>
                  </a:cubicBezTo>
                  <a:cubicBezTo>
                    <a:pt x="709" y="871"/>
                    <a:pt x="1241" y="1027"/>
                    <a:pt x="1787" y="1040"/>
                  </a:cubicBezTo>
                  <a:lnTo>
                    <a:pt x="1858" y="1040"/>
                  </a:lnTo>
                  <a:cubicBezTo>
                    <a:pt x="1943" y="1033"/>
                    <a:pt x="2008" y="962"/>
                    <a:pt x="2008" y="877"/>
                  </a:cubicBezTo>
                  <a:cubicBezTo>
                    <a:pt x="2001" y="793"/>
                    <a:pt x="1923" y="728"/>
                    <a:pt x="1839" y="728"/>
                  </a:cubicBezTo>
                  <a:lnTo>
                    <a:pt x="1787" y="728"/>
                  </a:lnTo>
                  <a:cubicBezTo>
                    <a:pt x="1118" y="715"/>
                    <a:pt x="488" y="455"/>
                    <a:pt x="0"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3"/>
            <p:cNvSpPr/>
            <p:nvPr/>
          </p:nvSpPr>
          <p:spPr>
            <a:xfrm>
              <a:off x="1227875" y="479125"/>
              <a:ext cx="293675" cy="251525"/>
            </a:xfrm>
            <a:custGeom>
              <a:avLst/>
              <a:gdLst/>
              <a:ahLst/>
              <a:cxnLst/>
              <a:rect l="l" t="t" r="r" b="b"/>
              <a:pathLst>
                <a:path w="11747" h="10061" extrusionOk="0">
                  <a:moveTo>
                    <a:pt x="6245" y="0"/>
                  </a:moveTo>
                  <a:cubicBezTo>
                    <a:pt x="3041" y="0"/>
                    <a:pt x="969" y="2014"/>
                    <a:pt x="521" y="4220"/>
                  </a:cubicBezTo>
                  <a:cubicBezTo>
                    <a:pt x="1" y="6747"/>
                    <a:pt x="715" y="9222"/>
                    <a:pt x="2210" y="10060"/>
                  </a:cubicBezTo>
                  <a:cubicBezTo>
                    <a:pt x="2210" y="10060"/>
                    <a:pt x="1819" y="3135"/>
                    <a:pt x="7467" y="3135"/>
                  </a:cubicBezTo>
                  <a:cubicBezTo>
                    <a:pt x="8533" y="3135"/>
                    <a:pt x="9813" y="3381"/>
                    <a:pt x="11350" y="3967"/>
                  </a:cubicBezTo>
                  <a:cubicBezTo>
                    <a:pt x="11350" y="3967"/>
                    <a:pt x="11747" y="855"/>
                    <a:pt x="7712" y="134"/>
                  </a:cubicBezTo>
                  <a:cubicBezTo>
                    <a:pt x="7200" y="43"/>
                    <a:pt x="6710" y="0"/>
                    <a:pt x="6245"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3"/>
            <p:cNvSpPr/>
            <p:nvPr/>
          </p:nvSpPr>
          <p:spPr>
            <a:xfrm>
              <a:off x="1186950" y="613525"/>
              <a:ext cx="104950" cy="155800"/>
            </a:xfrm>
            <a:custGeom>
              <a:avLst/>
              <a:gdLst/>
              <a:ahLst/>
              <a:cxnLst/>
              <a:rect l="l" t="t" r="r" b="b"/>
              <a:pathLst>
                <a:path w="4198" h="6232" extrusionOk="0">
                  <a:moveTo>
                    <a:pt x="2002" y="0"/>
                  </a:moveTo>
                  <a:cubicBezTo>
                    <a:pt x="2002" y="0"/>
                    <a:pt x="1" y="598"/>
                    <a:pt x="59" y="1735"/>
                  </a:cubicBezTo>
                  <a:cubicBezTo>
                    <a:pt x="89" y="2297"/>
                    <a:pt x="392" y="2449"/>
                    <a:pt x="712" y="2449"/>
                  </a:cubicBezTo>
                  <a:cubicBezTo>
                    <a:pt x="1092" y="2449"/>
                    <a:pt x="1495" y="2235"/>
                    <a:pt x="1495" y="2235"/>
                  </a:cubicBezTo>
                  <a:lnTo>
                    <a:pt x="1495" y="2235"/>
                  </a:lnTo>
                  <a:cubicBezTo>
                    <a:pt x="1495" y="2235"/>
                    <a:pt x="501" y="3002"/>
                    <a:pt x="702" y="4009"/>
                  </a:cubicBezTo>
                  <a:cubicBezTo>
                    <a:pt x="781" y="4416"/>
                    <a:pt x="1069" y="4538"/>
                    <a:pt x="1383" y="4538"/>
                  </a:cubicBezTo>
                  <a:cubicBezTo>
                    <a:pt x="1845" y="4538"/>
                    <a:pt x="2365" y="4275"/>
                    <a:pt x="2365" y="4275"/>
                  </a:cubicBezTo>
                  <a:lnTo>
                    <a:pt x="2365" y="4275"/>
                  </a:lnTo>
                  <a:cubicBezTo>
                    <a:pt x="2365" y="4275"/>
                    <a:pt x="1748" y="5289"/>
                    <a:pt x="2716" y="6062"/>
                  </a:cubicBezTo>
                  <a:cubicBezTo>
                    <a:pt x="2865" y="6181"/>
                    <a:pt x="3003" y="6231"/>
                    <a:pt x="3130" y="6231"/>
                  </a:cubicBezTo>
                  <a:cubicBezTo>
                    <a:pt x="3834" y="6231"/>
                    <a:pt x="4197" y="4678"/>
                    <a:pt x="4197" y="4678"/>
                  </a:cubicBezTo>
                  <a:cubicBezTo>
                    <a:pt x="4197" y="4678"/>
                    <a:pt x="3268" y="351"/>
                    <a:pt x="2002"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3"/>
            <p:cNvSpPr/>
            <p:nvPr/>
          </p:nvSpPr>
          <p:spPr>
            <a:xfrm>
              <a:off x="1305200" y="635175"/>
              <a:ext cx="210350" cy="211350"/>
            </a:xfrm>
            <a:custGeom>
              <a:avLst/>
              <a:gdLst/>
              <a:ahLst/>
              <a:cxnLst/>
              <a:rect l="l" t="t" r="r" b="b"/>
              <a:pathLst>
                <a:path w="8414" h="8454" extrusionOk="0">
                  <a:moveTo>
                    <a:pt x="785" y="1"/>
                  </a:moveTo>
                  <a:cubicBezTo>
                    <a:pt x="192" y="1"/>
                    <a:pt x="0" y="336"/>
                    <a:pt x="0" y="336"/>
                  </a:cubicBezTo>
                  <a:lnTo>
                    <a:pt x="182" y="5475"/>
                  </a:lnTo>
                  <a:cubicBezTo>
                    <a:pt x="1486" y="7146"/>
                    <a:pt x="3199" y="8454"/>
                    <a:pt x="4727" y="8454"/>
                  </a:cubicBezTo>
                  <a:cubicBezTo>
                    <a:pt x="5421" y="8454"/>
                    <a:pt x="6077" y="8183"/>
                    <a:pt x="6640" y="7554"/>
                  </a:cubicBezTo>
                  <a:cubicBezTo>
                    <a:pt x="7783" y="6274"/>
                    <a:pt x="8264" y="4267"/>
                    <a:pt x="8413" y="2298"/>
                  </a:cubicBezTo>
                  <a:lnTo>
                    <a:pt x="8413" y="2298"/>
                  </a:lnTo>
                  <a:cubicBezTo>
                    <a:pt x="8335" y="3188"/>
                    <a:pt x="7764" y="4585"/>
                    <a:pt x="7764" y="4585"/>
                  </a:cubicBezTo>
                  <a:cubicBezTo>
                    <a:pt x="7095" y="4293"/>
                    <a:pt x="6393" y="4078"/>
                    <a:pt x="5672" y="3948"/>
                  </a:cubicBezTo>
                  <a:cubicBezTo>
                    <a:pt x="5348" y="3892"/>
                    <a:pt x="5024" y="3875"/>
                    <a:pt x="4709" y="3875"/>
                  </a:cubicBezTo>
                  <a:cubicBezTo>
                    <a:pt x="4257" y="3875"/>
                    <a:pt x="3824" y="3910"/>
                    <a:pt x="3432" y="3910"/>
                  </a:cubicBezTo>
                  <a:cubicBezTo>
                    <a:pt x="3124" y="3910"/>
                    <a:pt x="2842" y="3888"/>
                    <a:pt x="2599" y="3812"/>
                  </a:cubicBezTo>
                  <a:cubicBezTo>
                    <a:pt x="1839" y="3572"/>
                    <a:pt x="1579" y="2344"/>
                    <a:pt x="1579" y="2344"/>
                  </a:cubicBezTo>
                  <a:lnTo>
                    <a:pt x="1111" y="31"/>
                  </a:lnTo>
                  <a:cubicBezTo>
                    <a:pt x="991" y="10"/>
                    <a:pt x="883" y="1"/>
                    <a:pt x="785" y="1"/>
                  </a:cubicBez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3"/>
            <p:cNvSpPr/>
            <p:nvPr/>
          </p:nvSpPr>
          <p:spPr>
            <a:xfrm>
              <a:off x="1416700" y="788275"/>
              <a:ext cx="41075" cy="16350"/>
            </a:xfrm>
            <a:custGeom>
              <a:avLst/>
              <a:gdLst/>
              <a:ahLst/>
              <a:cxnLst/>
              <a:rect l="l" t="t" r="r" b="b"/>
              <a:pathLst>
                <a:path w="1643" h="654" extrusionOk="0">
                  <a:moveTo>
                    <a:pt x="200" y="0"/>
                  </a:moveTo>
                  <a:cubicBezTo>
                    <a:pt x="91" y="0"/>
                    <a:pt x="0" y="140"/>
                    <a:pt x="101" y="241"/>
                  </a:cubicBezTo>
                  <a:cubicBezTo>
                    <a:pt x="341" y="475"/>
                    <a:pt x="653" y="618"/>
                    <a:pt x="991" y="644"/>
                  </a:cubicBezTo>
                  <a:cubicBezTo>
                    <a:pt x="1045" y="650"/>
                    <a:pt x="1099" y="653"/>
                    <a:pt x="1153" y="653"/>
                  </a:cubicBezTo>
                  <a:cubicBezTo>
                    <a:pt x="1267" y="653"/>
                    <a:pt x="1381" y="640"/>
                    <a:pt x="1491" y="618"/>
                  </a:cubicBezTo>
                  <a:cubicBezTo>
                    <a:pt x="1642" y="564"/>
                    <a:pt x="1597" y="341"/>
                    <a:pt x="1454" y="341"/>
                  </a:cubicBezTo>
                  <a:cubicBezTo>
                    <a:pt x="1443" y="341"/>
                    <a:pt x="1432" y="342"/>
                    <a:pt x="1420" y="345"/>
                  </a:cubicBezTo>
                  <a:cubicBezTo>
                    <a:pt x="1409" y="348"/>
                    <a:pt x="1304" y="373"/>
                    <a:pt x="1150" y="373"/>
                  </a:cubicBezTo>
                  <a:cubicBezTo>
                    <a:pt x="921" y="373"/>
                    <a:pt x="584" y="316"/>
                    <a:pt x="296" y="40"/>
                  </a:cubicBezTo>
                  <a:cubicBezTo>
                    <a:pt x="265" y="12"/>
                    <a:pt x="232" y="0"/>
                    <a:pt x="200" y="0"/>
                  </a:cubicBezTo>
                  <a:close/>
                </a:path>
              </a:pathLst>
            </a:custGeom>
            <a:solidFill>
              <a:srgbClr val="140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3"/>
            <p:cNvSpPr/>
            <p:nvPr/>
          </p:nvSpPr>
          <p:spPr>
            <a:xfrm>
              <a:off x="1403625" y="748825"/>
              <a:ext cx="71150" cy="40350"/>
            </a:xfrm>
            <a:custGeom>
              <a:avLst/>
              <a:gdLst/>
              <a:ahLst/>
              <a:cxnLst/>
              <a:rect l="l" t="t" r="r" b="b"/>
              <a:pathLst>
                <a:path w="2846" h="1614" extrusionOk="0">
                  <a:moveTo>
                    <a:pt x="0" y="0"/>
                  </a:moveTo>
                  <a:lnTo>
                    <a:pt x="0" y="0"/>
                  </a:lnTo>
                  <a:cubicBezTo>
                    <a:pt x="0" y="0"/>
                    <a:pt x="429" y="1247"/>
                    <a:pt x="1423" y="1559"/>
                  </a:cubicBezTo>
                  <a:cubicBezTo>
                    <a:pt x="1544" y="1597"/>
                    <a:pt x="1656" y="1613"/>
                    <a:pt x="1760" y="1613"/>
                  </a:cubicBezTo>
                  <a:cubicBezTo>
                    <a:pt x="2519" y="1613"/>
                    <a:pt x="2846" y="734"/>
                    <a:pt x="2846" y="734"/>
                  </a:cubicBezTo>
                  <a:cubicBezTo>
                    <a:pt x="2846" y="734"/>
                    <a:pt x="1111" y="598"/>
                    <a:pt x="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3"/>
            <p:cNvSpPr/>
            <p:nvPr/>
          </p:nvSpPr>
          <p:spPr>
            <a:xfrm>
              <a:off x="1486775" y="649750"/>
              <a:ext cx="14975" cy="26825"/>
            </a:xfrm>
            <a:custGeom>
              <a:avLst/>
              <a:gdLst/>
              <a:ahLst/>
              <a:cxnLst/>
              <a:rect l="l" t="t" r="r" b="b"/>
              <a:pathLst>
                <a:path w="599" h="1073" extrusionOk="0">
                  <a:moveTo>
                    <a:pt x="306" y="0"/>
                  </a:moveTo>
                  <a:cubicBezTo>
                    <a:pt x="143" y="0"/>
                    <a:pt x="7" y="241"/>
                    <a:pt x="0" y="533"/>
                  </a:cubicBezTo>
                  <a:cubicBezTo>
                    <a:pt x="0" y="832"/>
                    <a:pt x="124" y="1072"/>
                    <a:pt x="286" y="1072"/>
                  </a:cubicBezTo>
                  <a:cubicBezTo>
                    <a:pt x="288" y="1072"/>
                    <a:pt x="291" y="1072"/>
                    <a:pt x="293" y="1072"/>
                  </a:cubicBezTo>
                  <a:cubicBezTo>
                    <a:pt x="452" y="1072"/>
                    <a:pt x="585" y="834"/>
                    <a:pt x="592" y="546"/>
                  </a:cubicBezTo>
                  <a:cubicBezTo>
                    <a:pt x="598" y="247"/>
                    <a:pt x="468" y="7"/>
                    <a:pt x="306"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3"/>
            <p:cNvSpPr/>
            <p:nvPr/>
          </p:nvSpPr>
          <p:spPr>
            <a:xfrm>
              <a:off x="1396475" y="649750"/>
              <a:ext cx="14975" cy="26825"/>
            </a:xfrm>
            <a:custGeom>
              <a:avLst/>
              <a:gdLst/>
              <a:ahLst/>
              <a:cxnLst/>
              <a:rect l="l" t="t" r="r" b="b"/>
              <a:pathLst>
                <a:path w="599" h="1073" extrusionOk="0">
                  <a:moveTo>
                    <a:pt x="306" y="0"/>
                  </a:moveTo>
                  <a:cubicBezTo>
                    <a:pt x="143" y="0"/>
                    <a:pt x="7" y="241"/>
                    <a:pt x="7" y="533"/>
                  </a:cubicBezTo>
                  <a:cubicBezTo>
                    <a:pt x="0" y="832"/>
                    <a:pt x="124" y="1072"/>
                    <a:pt x="293" y="1072"/>
                  </a:cubicBezTo>
                  <a:cubicBezTo>
                    <a:pt x="295" y="1072"/>
                    <a:pt x="297" y="1072"/>
                    <a:pt x="299" y="1072"/>
                  </a:cubicBezTo>
                  <a:cubicBezTo>
                    <a:pt x="459" y="1072"/>
                    <a:pt x="592" y="834"/>
                    <a:pt x="592" y="546"/>
                  </a:cubicBezTo>
                  <a:cubicBezTo>
                    <a:pt x="598" y="247"/>
                    <a:pt x="475" y="7"/>
                    <a:pt x="306"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3"/>
            <p:cNvSpPr/>
            <p:nvPr/>
          </p:nvSpPr>
          <p:spPr>
            <a:xfrm>
              <a:off x="1360575" y="616775"/>
              <a:ext cx="63600" cy="23150"/>
            </a:xfrm>
            <a:custGeom>
              <a:avLst/>
              <a:gdLst/>
              <a:ahLst/>
              <a:cxnLst/>
              <a:rect l="l" t="t" r="r" b="b"/>
              <a:pathLst>
                <a:path w="2544" h="926" extrusionOk="0">
                  <a:moveTo>
                    <a:pt x="1378" y="0"/>
                  </a:moveTo>
                  <a:cubicBezTo>
                    <a:pt x="838" y="0"/>
                    <a:pt x="371" y="268"/>
                    <a:pt x="137" y="481"/>
                  </a:cubicBezTo>
                  <a:cubicBezTo>
                    <a:pt x="1" y="611"/>
                    <a:pt x="40" y="838"/>
                    <a:pt x="215" y="910"/>
                  </a:cubicBezTo>
                  <a:cubicBezTo>
                    <a:pt x="244" y="920"/>
                    <a:pt x="274" y="925"/>
                    <a:pt x="304" y="925"/>
                  </a:cubicBezTo>
                  <a:cubicBezTo>
                    <a:pt x="369" y="925"/>
                    <a:pt x="433" y="902"/>
                    <a:pt x="481" y="858"/>
                  </a:cubicBezTo>
                  <a:cubicBezTo>
                    <a:pt x="504" y="839"/>
                    <a:pt x="876" y="508"/>
                    <a:pt x="1371" y="508"/>
                  </a:cubicBezTo>
                  <a:cubicBezTo>
                    <a:pt x="1574" y="508"/>
                    <a:pt x="1798" y="564"/>
                    <a:pt x="2028" y="721"/>
                  </a:cubicBezTo>
                  <a:cubicBezTo>
                    <a:pt x="2077" y="755"/>
                    <a:pt x="2127" y="769"/>
                    <a:pt x="2174" y="769"/>
                  </a:cubicBezTo>
                  <a:cubicBezTo>
                    <a:pt x="2391" y="769"/>
                    <a:pt x="2543" y="459"/>
                    <a:pt x="2313" y="299"/>
                  </a:cubicBezTo>
                  <a:cubicBezTo>
                    <a:pt x="1997" y="82"/>
                    <a:pt x="1676" y="0"/>
                    <a:pt x="1378"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3"/>
            <p:cNvSpPr/>
            <p:nvPr/>
          </p:nvSpPr>
          <p:spPr>
            <a:xfrm>
              <a:off x="1464200" y="617200"/>
              <a:ext cx="55350" cy="19500"/>
            </a:xfrm>
            <a:custGeom>
              <a:avLst/>
              <a:gdLst/>
              <a:ahLst/>
              <a:cxnLst/>
              <a:rect l="l" t="t" r="r" b="b"/>
              <a:pathLst>
                <a:path w="2214" h="780" extrusionOk="0">
                  <a:moveTo>
                    <a:pt x="1068" y="0"/>
                  </a:moveTo>
                  <a:cubicBezTo>
                    <a:pt x="679" y="0"/>
                    <a:pt x="332" y="147"/>
                    <a:pt x="137" y="282"/>
                  </a:cubicBezTo>
                  <a:cubicBezTo>
                    <a:pt x="33" y="347"/>
                    <a:pt x="0" y="490"/>
                    <a:pt x="72" y="587"/>
                  </a:cubicBezTo>
                  <a:cubicBezTo>
                    <a:pt x="91" y="620"/>
                    <a:pt x="117" y="639"/>
                    <a:pt x="150" y="659"/>
                  </a:cubicBezTo>
                  <a:cubicBezTo>
                    <a:pt x="183" y="680"/>
                    <a:pt x="220" y="690"/>
                    <a:pt x="258" y="690"/>
                  </a:cubicBezTo>
                  <a:cubicBezTo>
                    <a:pt x="302" y="690"/>
                    <a:pt x="345" y="677"/>
                    <a:pt x="384" y="652"/>
                  </a:cubicBezTo>
                  <a:cubicBezTo>
                    <a:pt x="404" y="640"/>
                    <a:pt x="697" y="448"/>
                    <a:pt x="1066" y="448"/>
                  </a:cubicBezTo>
                  <a:cubicBezTo>
                    <a:pt x="1283" y="448"/>
                    <a:pt x="1526" y="514"/>
                    <a:pt x="1755" y="724"/>
                  </a:cubicBezTo>
                  <a:cubicBezTo>
                    <a:pt x="1800" y="763"/>
                    <a:pt x="1850" y="779"/>
                    <a:pt x="1897" y="779"/>
                  </a:cubicBezTo>
                  <a:cubicBezTo>
                    <a:pt x="2069" y="779"/>
                    <a:pt x="2213" y="556"/>
                    <a:pt x="2060" y="393"/>
                  </a:cubicBezTo>
                  <a:cubicBezTo>
                    <a:pt x="1742" y="101"/>
                    <a:pt x="1391" y="0"/>
                    <a:pt x="1068"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3"/>
            <p:cNvSpPr/>
            <p:nvPr/>
          </p:nvSpPr>
          <p:spPr>
            <a:xfrm>
              <a:off x="1257775" y="563500"/>
              <a:ext cx="122475" cy="80925"/>
            </a:xfrm>
            <a:custGeom>
              <a:avLst/>
              <a:gdLst/>
              <a:ahLst/>
              <a:cxnLst/>
              <a:rect l="l" t="t" r="r" b="b"/>
              <a:pathLst>
                <a:path w="4899" h="3237" extrusionOk="0">
                  <a:moveTo>
                    <a:pt x="4554" y="0"/>
                  </a:moveTo>
                  <a:lnTo>
                    <a:pt x="215" y="631"/>
                  </a:lnTo>
                  <a:cubicBezTo>
                    <a:pt x="130" y="1040"/>
                    <a:pt x="72" y="1456"/>
                    <a:pt x="39" y="1878"/>
                  </a:cubicBezTo>
                  <a:cubicBezTo>
                    <a:pt x="33" y="2001"/>
                    <a:pt x="26" y="2131"/>
                    <a:pt x="20" y="2261"/>
                  </a:cubicBezTo>
                  <a:cubicBezTo>
                    <a:pt x="7" y="2463"/>
                    <a:pt x="0" y="2677"/>
                    <a:pt x="0" y="2898"/>
                  </a:cubicBezTo>
                  <a:cubicBezTo>
                    <a:pt x="700" y="3032"/>
                    <a:pt x="1450" y="3237"/>
                    <a:pt x="2056" y="3237"/>
                  </a:cubicBezTo>
                  <a:cubicBezTo>
                    <a:pt x="2452" y="3237"/>
                    <a:pt x="2788" y="3149"/>
                    <a:pt x="3008" y="2898"/>
                  </a:cubicBezTo>
                  <a:cubicBezTo>
                    <a:pt x="3008" y="2898"/>
                    <a:pt x="2911" y="2105"/>
                    <a:pt x="4126" y="1371"/>
                  </a:cubicBezTo>
                  <a:cubicBezTo>
                    <a:pt x="4899" y="903"/>
                    <a:pt x="4554" y="0"/>
                    <a:pt x="4554"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3"/>
            <p:cNvSpPr/>
            <p:nvPr/>
          </p:nvSpPr>
          <p:spPr>
            <a:xfrm>
              <a:off x="1238450" y="613600"/>
              <a:ext cx="74575" cy="105025"/>
            </a:xfrm>
            <a:custGeom>
              <a:avLst/>
              <a:gdLst/>
              <a:ahLst/>
              <a:cxnLst/>
              <a:rect l="l" t="t" r="r" b="b"/>
              <a:pathLst>
                <a:path w="2983" h="4201" extrusionOk="0">
                  <a:moveTo>
                    <a:pt x="1583" y="0"/>
                  </a:moveTo>
                  <a:cubicBezTo>
                    <a:pt x="1118" y="0"/>
                    <a:pt x="552" y="209"/>
                    <a:pt x="357" y="1147"/>
                  </a:cubicBezTo>
                  <a:cubicBezTo>
                    <a:pt x="0" y="2843"/>
                    <a:pt x="1540" y="4123"/>
                    <a:pt x="2781" y="4201"/>
                  </a:cubicBezTo>
                  <a:cubicBezTo>
                    <a:pt x="2781" y="4201"/>
                    <a:pt x="2982" y="848"/>
                    <a:pt x="2261" y="134"/>
                  </a:cubicBezTo>
                  <a:cubicBezTo>
                    <a:pt x="2261" y="134"/>
                    <a:pt x="1954" y="0"/>
                    <a:pt x="1583"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3"/>
            <p:cNvSpPr/>
            <p:nvPr/>
          </p:nvSpPr>
          <p:spPr>
            <a:xfrm>
              <a:off x="1268475" y="697500"/>
              <a:ext cx="20825" cy="17875"/>
            </a:xfrm>
            <a:custGeom>
              <a:avLst/>
              <a:gdLst/>
              <a:ahLst/>
              <a:cxnLst/>
              <a:rect l="l" t="t" r="r" b="b"/>
              <a:pathLst>
                <a:path w="833" h="715" extrusionOk="0">
                  <a:moveTo>
                    <a:pt x="482" y="0"/>
                  </a:moveTo>
                  <a:cubicBezTo>
                    <a:pt x="163" y="0"/>
                    <a:pt x="1" y="383"/>
                    <a:pt x="228" y="611"/>
                  </a:cubicBezTo>
                  <a:cubicBezTo>
                    <a:pt x="300" y="682"/>
                    <a:pt x="388" y="714"/>
                    <a:pt x="475" y="714"/>
                  </a:cubicBezTo>
                  <a:cubicBezTo>
                    <a:pt x="657" y="714"/>
                    <a:pt x="833" y="573"/>
                    <a:pt x="833" y="357"/>
                  </a:cubicBezTo>
                  <a:cubicBezTo>
                    <a:pt x="833" y="163"/>
                    <a:pt x="677" y="0"/>
                    <a:pt x="48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3"/>
            <p:cNvSpPr/>
            <p:nvPr/>
          </p:nvSpPr>
          <p:spPr>
            <a:xfrm>
              <a:off x="1265050" y="638275"/>
              <a:ext cx="36275" cy="50300"/>
            </a:xfrm>
            <a:custGeom>
              <a:avLst/>
              <a:gdLst/>
              <a:ahLst/>
              <a:cxnLst/>
              <a:rect l="l" t="t" r="r" b="b"/>
              <a:pathLst>
                <a:path w="1451" h="2012" extrusionOk="0">
                  <a:moveTo>
                    <a:pt x="229" y="1"/>
                  </a:moveTo>
                  <a:cubicBezTo>
                    <a:pt x="93" y="1"/>
                    <a:pt x="0" y="194"/>
                    <a:pt x="144" y="290"/>
                  </a:cubicBezTo>
                  <a:cubicBezTo>
                    <a:pt x="658" y="680"/>
                    <a:pt x="1008" y="1245"/>
                    <a:pt x="1132" y="1882"/>
                  </a:cubicBezTo>
                  <a:cubicBezTo>
                    <a:pt x="1138" y="1953"/>
                    <a:pt x="1203" y="2012"/>
                    <a:pt x="1281" y="2012"/>
                  </a:cubicBezTo>
                  <a:lnTo>
                    <a:pt x="1307" y="2005"/>
                  </a:lnTo>
                  <a:cubicBezTo>
                    <a:pt x="1392" y="1992"/>
                    <a:pt x="1450" y="1914"/>
                    <a:pt x="1437" y="1830"/>
                  </a:cubicBezTo>
                  <a:cubicBezTo>
                    <a:pt x="1307" y="1109"/>
                    <a:pt x="905" y="466"/>
                    <a:pt x="320" y="30"/>
                  </a:cubicBezTo>
                  <a:cubicBezTo>
                    <a:pt x="289" y="10"/>
                    <a:pt x="258" y="1"/>
                    <a:pt x="229" y="1"/>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3"/>
            <p:cNvSpPr/>
            <p:nvPr/>
          </p:nvSpPr>
          <p:spPr>
            <a:xfrm>
              <a:off x="1261675" y="656850"/>
              <a:ext cx="31625" cy="12725"/>
            </a:xfrm>
            <a:custGeom>
              <a:avLst/>
              <a:gdLst/>
              <a:ahLst/>
              <a:cxnLst/>
              <a:rect l="l" t="t" r="r" b="b"/>
              <a:pathLst>
                <a:path w="1265" h="509" extrusionOk="0">
                  <a:moveTo>
                    <a:pt x="918" y="1"/>
                  </a:moveTo>
                  <a:cubicBezTo>
                    <a:pt x="548" y="1"/>
                    <a:pt x="160" y="204"/>
                    <a:pt x="143" y="210"/>
                  </a:cubicBezTo>
                  <a:cubicBezTo>
                    <a:pt x="0" y="288"/>
                    <a:pt x="52" y="502"/>
                    <a:pt x="214" y="509"/>
                  </a:cubicBezTo>
                  <a:cubicBezTo>
                    <a:pt x="240" y="509"/>
                    <a:pt x="266" y="496"/>
                    <a:pt x="286" y="483"/>
                  </a:cubicBezTo>
                  <a:cubicBezTo>
                    <a:pt x="393" y="432"/>
                    <a:pt x="683" y="312"/>
                    <a:pt x="924" y="312"/>
                  </a:cubicBezTo>
                  <a:cubicBezTo>
                    <a:pt x="959" y="312"/>
                    <a:pt x="994" y="314"/>
                    <a:pt x="1027" y="320"/>
                  </a:cubicBezTo>
                  <a:cubicBezTo>
                    <a:pt x="1035" y="321"/>
                    <a:pt x="1043" y="322"/>
                    <a:pt x="1051" y="322"/>
                  </a:cubicBezTo>
                  <a:cubicBezTo>
                    <a:pt x="1225" y="322"/>
                    <a:pt x="1265" y="58"/>
                    <a:pt x="1079" y="15"/>
                  </a:cubicBezTo>
                  <a:cubicBezTo>
                    <a:pt x="1026" y="5"/>
                    <a:pt x="973" y="1"/>
                    <a:pt x="918" y="1"/>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3"/>
            <p:cNvSpPr/>
            <p:nvPr/>
          </p:nvSpPr>
          <p:spPr>
            <a:xfrm>
              <a:off x="1445875" y="650250"/>
              <a:ext cx="29550" cy="80325"/>
            </a:xfrm>
            <a:custGeom>
              <a:avLst/>
              <a:gdLst/>
              <a:ahLst/>
              <a:cxnLst/>
              <a:rect l="l" t="t" r="r" b="b"/>
              <a:pathLst>
                <a:path w="1182" h="3213" extrusionOk="0">
                  <a:moveTo>
                    <a:pt x="606" y="1"/>
                  </a:moveTo>
                  <a:cubicBezTo>
                    <a:pt x="512" y="1"/>
                    <a:pt x="416" y="71"/>
                    <a:pt x="435" y="195"/>
                  </a:cubicBezTo>
                  <a:cubicBezTo>
                    <a:pt x="617" y="1325"/>
                    <a:pt x="805" y="2592"/>
                    <a:pt x="818" y="2871"/>
                  </a:cubicBezTo>
                  <a:cubicBezTo>
                    <a:pt x="780" y="2874"/>
                    <a:pt x="743" y="2875"/>
                    <a:pt x="705" y="2875"/>
                  </a:cubicBezTo>
                  <a:cubicBezTo>
                    <a:pt x="554" y="2875"/>
                    <a:pt x="405" y="2854"/>
                    <a:pt x="259" y="2813"/>
                  </a:cubicBezTo>
                  <a:cubicBezTo>
                    <a:pt x="250" y="2812"/>
                    <a:pt x="242" y="2811"/>
                    <a:pt x="233" y="2811"/>
                  </a:cubicBezTo>
                  <a:cubicBezTo>
                    <a:pt x="53" y="2811"/>
                    <a:pt x="1" y="3069"/>
                    <a:pt x="175" y="3138"/>
                  </a:cubicBezTo>
                  <a:cubicBezTo>
                    <a:pt x="350" y="3183"/>
                    <a:pt x="526" y="3202"/>
                    <a:pt x="707" y="3209"/>
                  </a:cubicBezTo>
                  <a:cubicBezTo>
                    <a:pt x="727" y="3211"/>
                    <a:pt x="747" y="3212"/>
                    <a:pt x="766" y="3212"/>
                  </a:cubicBezTo>
                  <a:cubicBezTo>
                    <a:pt x="862" y="3212"/>
                    <a:pt x="952" y="3186"/>
                    <a:pt x="1039" y="3138"/>
                  </a:cubicBezTo>
                  <a:cubicBezTo>
                    <a:pt x="1104" y="3099"/>
                    <a:pt x="1143" y="3027"/>
                    <a:pt x="1156" y="2956"/>
                  </a:cubicBezTo>
                  <a:cubicBezTo>
                    <a:pt x="1182" y="2722"/>
                    <a:pt x="870" y="740"/>
                    <a:pt x="772" y="143"/>
                  </a:cubicBezTo>
                  <a:cubicBezTo>
                    <a:pt x="755" y="45"/>
                    <a:pt x="681" y="1"/>
                    <a:pt x="606" y="1"/>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3"/>
            <p:cNvSpPr/>
            <p:nvPr/>
          </p:nvSpPr>
          <p:spPr>
            <a:xfrm>
              <a:off x="1228525" y="461200"/>
              <a:ext cx="288650" cy="152350"/>
            </a:xfrm>
            <a:custGeom>
              <a:avLst/>
              <a:gdLst/>
              <a:ahLst/>
              <a:cxnLst/>
              <a:rect l="l" t="t" r="r" b="b"/>
              <a:pathLst>
                <a:path w="11546" h="6094" extrusionOk="0">
                  <a:moveTo>
                    <a:pt x="5879" y="0"/>
                  </a:moveTo>
                  <a:cubicBezTo>
                    <a:pt x="5335" y="0"/>
                    <a:pt x="4783" y="56"/>
                    <a:pt x="4250" y="175"/>
                  </a:cubicBezTo>
                  <a:cubicBezTo>
                    <a:pt x="4107" y="207"/>
                    <a:pt x="3957" y="246"/>
                    <a:pt x="3814" y="285"/>
                  </a:cubicBezTo>
                  <a:cubicBezTo>
                    <a:pt x="2859" y="571"/>
                    <a:pt x="1982" y="1084"/>
                    <a:pt x="1385" y="1864"/>
                  </a:cubicBezTo>
                  <a:cubicBezTo>
                    <a:pt x="1" y="3690"/>
                    <a:pt x="339" y="6093"/>
                    <a:pt x="339" y="6093"/>
                  </a:cubicBezTo>
                  <a:cubicBezTo>
                    <a:pt x="1235" y="5457"/>
                    <a:pt x="2268" y="5021"/>
                    <a:pt x="3340" y="4742"/>
                  </a:cubicBezTo>
                  <a:cubicBezTo>
                    <a:pt x="3425" y="4716"/>
                    <a:pt x="3515" y="4697"/>
                    <a:pt x="3600" y="4671"/>
                  </a:cubicBezTo>
                  <a:cubicBezTo>
                    <a:pt x="4908" y="4355"/>
                    <a:pt x="6254" y="4253"/>
                    <a:pt x="7449" y="4253"/>
                  </a:cubicBezTo>
                  <a:cubicBezTo>
                    <a:pt x="9649" y="4253"/>
                    <a:pt x="11337" y="4599"/>
                    <a:pt x="11337" y="4599"/>
                  </a:cubicBezTo>
                  <a:cubicBezTo>
                    <a:pt x="11337" y="4599"/>
                    <a:pt x="11545" y="2735"/>
                    <a:pt x="9518" y="1045"/>
                  </a:cubicBezTo>
                  <a:cubicBezTo>
                    <a:pt x="8750" y="405"/>
                    <a:pt x="7348" y="0"/>
                    <a:pt x="5879" y="0"/>
                  </a:cubicBezTo>
                  <a:close/>
                </a:path>
              </a:pathLst>
            </a:custGeom>
            <a:solidFill>
              <a:srgbClr val="FDEA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3"/>
            <p:cNvSpPr/>
            <p:nvPr/>
          </p:nvSpPr>
          <p:spPr>
            <a:xfrm>
              <a:off x="1297400" y="465550"/>
              <a:ext cx="37375" cy="114225"/>
            </a:xfrm>
            <a:custGeom>
              <a:avLst/>
              <a:gdLst/>
              <a:ahLst/>
              <a:cxnLst/>
              <a:rect l="l" t="t" r="r" b="b"/>
              <a:pathLst>
                <a:path w="1495" h="4569" extrusionOk="0">
                  <a:moveTo>
                    <a:pt x="1495" y="1"/>
                  </a:moveTo>
                  <a:lnTo>
                    <a:pt x="1495" y="1"/>
                  </a:lnTo>
                  <a:cubicBezTo>
                    <a:pt x="1352" y="33"/>
                    <a:pt x="1202" y="72"/>
                    <a:pt x="1059" y="111"/>
                  </a:cubicBezTo>
                  <a:cubicBezTo>
                    <a:pt x="897" y="332"/>
                    <a:pt x="760" y="566"/>
                    <a:pt x="650" y="813"/>
                  </a:cubicBezTo>
                  <a:cubicBezTo>
                    <a:pt x="280" y="1593"/>
                    <a:pt x="0" y="2859"/>
                    <a:pt x="585" y="4568"/>
                  </a:cubicBezTo>
                  <a:cubicBezTo>
                    <a:pt x="670" y="4542"/>
                    <a:pt x="754" y="4523"/>
                    <a:pt x="845" y="4497"/>
                  </a:cubicBezTo>
                  <a:cubicBezTo>
                    <a:pt x="390" y="3184"/>
                    <a:pt x="397" y="1989"/>
                    <a:pt x="884" y="936"/>
                  </a:cubicBezTo>
                  <a:cubicBezTo>
                    <a:pt x="1046" y="599"/>
                    <a:pt x="1248" y="280"/>
                    <a:pt x="1495"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3"/>
            <p:cNvSpPr/>
            <p:nvPr/>
          </p:nvSpPr>
          <p:spPr>
            <a:xfrm>
              <a:off x="1353425" y="502325"/>
              <a:ext cx="352475" cy="107475"/>
            </a:xfrm>
            <a:custGeom>
              <a:avLst/>
              <a:gdLst/>
              <a:ahLst/>
              <a:cxnLst/>
              <a:rect l="l" t="t" r="r" b="b"/>
              <a:pathLst>
                <a:path w="14099" h="4299" extrusionOk="0">
                  <a:moveTo>
                    <a:pt x="9428" y="1"/>
                  </a:moveTo>
                  <a:cubicBezTo>
                    <a:pt x="5831" y="1"/>
                    <a:pt x="1" y="2772"/>
                    <a:pt x="1" y="2772"/>
                  </a:cubicBezTo>
                  <a:lnTo>
                    <a:pt x="1" y="2772"/>
                  </a:lnTo>
                  <a:cubicBezTo>
                    <a:pt x="454" y="2690"/>
                    <a:pt x="1020" y="2658"/>
                    <a:pt x="1624" y="2658"/>
                  </a:cubicBezTo>
                  <a:cubicBezTo>
                    <a:pt x="3695" y="2658"/>
                    <a:pt x="6218" y="3032"/>
                    <a:pt x="6218" y="3032"/>
                  </a:cubicBezTo>
                  <a:cubicBezTo>
                    <a:pt x="6400" y="3428"/>
                    <a:pt x="6491" y="3864"/>
                    <a:pt x="6484" y="4299"/>
                  </a:cubicBezTo>
                  <a:cubicBezTo>
                    <a:pt x="6484" y="4299"/>
                    <a:pt x="14099" y="1752"/>
                    <a:pt x="11136" y="316"/>
                  </a:cubicBezTo>
                  <a:cubicBezTo>
                    <a:pt x="10676" y="94"/>
                    <a:pt x="10090" y="1"/>
                    <a:pt x="9428"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3"/>
            <p:cNvSpPr/>
            <p:nvPr/>
          </p:nvSpPr>
          <p:spPr>
            <a:xfrm>
              <a:off x="1262550" y="865525"/>
              <a:ext cx="216775" cy="213825"/>
            </a:xfrm>
            <a:custGeom>
              <a:avLst/>
              <a:gdLst/>
              <a:ahLst/>
              <a:cxnLst/>
              <a:rect l="l" t="t" r="r" b="b"/>
              <a:pathLst>
                <a:path w="8671" h="8553" extrusionOk="0">
                  <a:moveTo>
                    <a:pt x="143" y="1"/>
                  </a:moveTo>
                  <a:cubicBezTo>
                    <a:pt x="72" y="1"/>
                    <a:pt x="0" y="52"/>
                    <a:pt x="11" y="146"/>
                  </a:cubicBezTo>
                  <a:cubicBezTo>
                    <a:pt x="205" y="1952"/>
                    <a:pt x="2018" y="6870"/>
                    <a:pt x="4253" y="8209"/>
                  </a:cubicBezTo>
                  <a:cubicBezTo>
                    <a:pt x="4597" y="8423"/>
                    <a:pt x="4987" y="8540"/>
                    <a:pt x="5396" y="8553"/>
                  </a:cubicBezTo>
                  <a:cubicBezTo>
                    <a:pt x="5630" y="8553"/>
                    <a:pt x="5864" y="8507"/>
                    <a:pt x="6085" y="8416"/>
                  </a:cubicBezTo>
                  <a:cubicBezTo>
                    <a:pt x="6780" y="8137"/>
                    <a:pt x="7228" y="7546"/>
                    <a:pt x="7423" y="6662"/>
                  </a:cubicBezTo>
                  <a:cubicBezTo>
                    <a:pt x="7573" y="5974"/>
                    <a:pt x="7573" y="5103"/>
                    <a:pt x="7417" y="4070"/>
                  </a:cubicBezTo>
                  <a:cubicBezTo>
                    <a:pt x="7228" y="2927"/>
                    <a:pt x="6930" y="1796"/>
                    <a:pt x="6527" y="705"/>
                  </a:cubicBezTo>
                  <a:cubicBezTo>
                    <a:pt x="6503" y="643"/>
                    <a:pt x="6454" y="617"/>
                    <a:pt x="6404" y="617"/>
                  </a:cubicBezTo>
                  <a:cubicBezTo>
                    <a:pt x="6319" y="617"/>
                    <a:pt x="6232" y="695"/>
                    <a:pt x="6273" y="802"/>
                  </a:cubicBezTo>
                  <a:cubicBezTo>
                    <a:pt x="6299" y="867"/>
                    <a:pt x="8671" y="7085"/>
                    <a:pt x="5981" y="8163"/>
                  </a:cubicBezTo>
                  <a:cubicBezTo>
                    <a:pt x="5787" y="8243"/>
                    <a:pt x="5589" y="8282"/>
                    <a:pt x="5388" y="8282"/>
                  </a:cubicBezTo>
                  <a:cubicBezTo>
                    <a:pt x="5064" y="8282"/>
                    <a:pt x="4730" y="8179"/>
                    <a:pt x="4389" y="7975"/>
                  </a:cubicBezTo>
                  <a:cubicBezTo>
                    <a:pt x="2265" y="6701"/>
                    <a:pt x="465" y="1835"/>
                    <a:pt x="270" y="120"/>
                  </a:cubicBezTo>
                  <a:cubicBezTo>
                    <a:pt x="264" y="39"/>
                    <a:pt x="204" y="1"/>
                    <a:pt x="14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3"/>
            <p:cNvSpPr/>
            <p:nvPr/>
          </p:nvSpPr>
          <p:spPr>
            <a:xfrm>
              <a:off x="1333375" y="1254150"/>
              <a:ext cx="447725" cy="390150"/>
            </a:xfrm>
            <a:custGeom>
              <a:avLst/>
              <a:gdLst/>
              <a:ahLst/>
              <a:cxnLst/>
              <a:rect l="l" t="t" r="r" b="b"/>
              <a:pathLst>
                <a:path w="17909" h="15606" extrusionOk="0">
                  <a:moveTo>
                    <a:pt x="8938" y="1"/>
                  </a:moveTo>
                  <a:cubicBezTo>
                    <a:pt x="3807" y="1"/>
                    <a:pt x="1" y="4937"/>
                    <a:pt x="1446" y="9964"/>
                  </a:cubicBezTo>
                  <a:cubicBezTo>
                    <a:pt x="1472" y="10055"/>
                    <a:pt x="1498" y="10146"/>
                    <a:pt x="1530" y="10244"/>
                  </a:cubicBezTo>
                  <a:cubicBezTo>
                    <a:pt x="1849" y="11212"/>
                    <a:pt x="2355" y="12115"/>
                    <a:pt x="3025" y="12888"/>
                  </a:cubicBezTo>
                  <a:cubicBezTo>
                    <a:pt x="3129" y="13011"/>
                    <a:pt x="3239" y="13135"/>
                    <a:pt x="3356" y="13245"/>
                  </a:cubicBezTo>
                  <a:cubicBezTo>
                    <a:pt x="3928" y="13836"/>
                    <a:pt x="4597" y="14336"/>
                    <a:pt x="5331" y="14720"/>
                  </a:cubicBezTo>
                  <a:cubicBezTo>
                    <a:pt x="5500" y="14804"/>
                    <a:pt x="5669" y="14889"/>
                    <a:pt x="5838" y="14960"/>
                  </a:cubicBezTo>
                  <a:cubicBezTo>
                    <a:pt x="6403" y="15207"/>
                    <a:pt x="6994" y="15382"/>
                    <a:pt x="7598" y="15486"/>
                  </a:cubicBezTo>
                  <a:cubicBezTo>
                    <a:pt x="8044" y="15566"/>
                    <a:pt x="8498" y="15605"/>
                    <a:pt x="8951" y="15605"/>
                  </a:cubicBezTo>
                  <a:cubicBezTo>
                    <a:pt x="9198" y="15605"/>
                    <a:pt x="9445" y="15594"/>
                    <a:pt x="9690" y="15571"/>
                  </a:cubicBezTo>
                  <a:cubicBezTo>
                    <a:pt x="14667" y="15084"/>
                    <a:pt x="17908" y="10114"/>
                    <a:pt x="16349" y="5365"/>
                  </a:cubicBezTo>
                  <a:cubicBezTo>
                    <a:pt x="16323" y="5274"/>
                    <a:pt x="16291" y="5183"/>
                    <a:pt x="16252" y="5092"/>
                  </a:cubicBezTo>
                  <a:cubicBezTo>
                    <a:pt x="16083" y="4624"/>
                    <a:pt x="15862" y="4169"/>
                    <a:pt x="15602" y="3740"/>
                  </a:cubicBezTo>
                  <a:cubicBezTo>
                    <a:pt x="15251" y="3169"/>
                    <a:pt x="14829" y="2642"/>
                    <a:pt x="14348" y="2181"/>
                  </a:cubicBezTo>
                  <a:cubicBezTo>
                    <a:pt x="13887" y="1739"/>
                    <a:pt x="13374" y="1356"/>
                    <a:pt x="12822" y="1038"/>
                  </a:cubicBezTo>
                  <a:cubicBezTo>
                    <a:pt x="12666" y="953"/>
                    <a:pt x="12510" y="869"/>
                    <a:pt x="12347" y="791"/>
                  </a:cubicBezTo>
                  <a:cubicBezTo>
                    <a:pt x="11613" y="434"/>
                    <a:pt x="10834" y="193"/>
                    <a:pt x="10021" y="76"/>
                  </a:cubicBezTo>
                  <a:cubicBezTo>
                    <a:pt x="9840" y="50"/>
                    <a:pt x="9651" y="31"/>
                    <a:pt x="9463" y="18"/>
                  </a:cubicBezTo>
                  <a:cubicBezTo>
                    <a:pt x="9286" y="6"/>
                    <a:pt x="9111" y="1"/>
                    <a:pt x="8938"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3"/>
            <p:cNvSpPr/>
            <p:nvPr/>
          </p:nvSpPr>
          <p:spPr>
            <a:xfrm>
              <a:off x="1523475" y="1308675"/>
              <a:ext cx="199975" cy="335625"/>
            </a:xfrm>
            <a:custGeom>
              <a:avLst/>
              <a:gdLst/>
              <a:ahLst/>
              <a:cxnLst/>
              <a:rect l="l" t="t" r="r" b="b"/>
              <a:pathLst>
                <a:path w="7999" h="13425" extrusionOk="0">
                  <a:moveTo>
                    <a:pt x="6738" y="0"/>
                  </a:moveTo>
                  <a:lnTo>
                    <a:pt x="1" y="13305"/>
                  </a:lnTo>
                  <a:cubicBezTo>
                    <a:pt x="446" y="13385"/>
                    <a:pt x="898" y="13424"/>
                    <a:pt x="1351" y="13424"/>
                  </a:cubicBezTo>
                  <a:cubicBezTo>
                    <a:pt x="1598" y="13424"/>
                    <a:pt x="1845" y="13413"/>
                    <a:pt x="2093" y="13390"/>
                  </a:cubicBezTo>
                  <a:lnTo>
                    <a:pt x="7998" y="1559"/>
                  </a:lnTo>
                  <a:cubicBezTo>
                    <a:pt x="7647" y="988"/>
                    <a:pt x="7225" y="461"/>
                    <a:pt x="673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3"/>
            <p:cNvSpPr/>
            <p:nvPr/>
          </p:nvSpPr>
          <p:spPr>
            <a:xfrm>
              <a:off x="1408975" y="1254575"/>
              <a:ext cx="174950" cy="330875"/>
            </a:xfrm>
            <a:custGeom>
              <a:avLst/>
              <a:gdLst/>
              <a:ahLst/>
              <a:cxnLst/>
              <a:rect l="l" t="t" r="r" b="b"/>
              <a:pathLst>
                <a:path w="6998" h="13235" extrusionOk="0">
                  <a:moveTo>
                    <a:pt x="6439" y="1"/>
                  </a:moveTo>
                  <a:lnTo>
                    <a:pt x="1" y="12877"/>
                  </a:lnTo>
                  <a:cubicBezTo>
                    <a:pt x="111" y="13001"/>
                    <a:pt x="221" y="13118"/>
                    <a:pt x="332" y="13235"/>
                  </a:cubicBezTo>
                  <a:lnTo>
                    <a:pt x="6997" y="59"/>
                  </a:lnTo>
                  <a:cubicBezTo>
                    <a:pt x="6816" y="33"/>
                    <a:pt x="6627" y="14"/>
                    <a:pt x="64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3"/>
            <p:cNvSpPr/>
            <p:nvPr/>
          </p:nvSpPr>
          <p:spPr>
            <a:xfrm>
              <a:off x="1466625" y="1273750"/>
              <a:ext cx="187300" cy="354425"/>
            </a:xfrm>
            <a:custGeom>
              <a:avLst/>
              <a:gdLst/>
              <a:ahLst/>
              <a:cxnLst/>
              <a:rect l="l" t="t" r="r" b="b"/>
              <a:pathLst>
                <a:path w="7492" h="14177" extrusionOk="0">
                  <a:moveTo>
                    <a:pt x="7017" y="0"/>
                  </a:moveTo>
                  <a:lnTo>
                    <a:pt x="1" y="13936"/>
                  </a:lnTo>
                  <a:cubicBezTo>
                    <a:pt x="170" y="14020"/>
                    <a:pt x="339" y="14105"/>
                    <a:pt x="508" y="14176"/>
                  </a:cubicBezTo>
                  <a:lnTo>
                    <a:pt x="7492" y="254"/>
                  </a:lnTo>
                  <a:cubicBezTo>
                    <a:pt x="7336" y="163"/>
                    <a:pt x="7180" y="85"/>
                    <a:pt x="70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3"/>
            <p:cNvSpPr/>
            <p:nvPr/>
          </p:nvSpPr>
          <p:spPr>
            <a:xfrm>
              <a:off x="1381850" y="1293475"/>
              <a:ext cx="347775" cy="312050"/>
            </a:xfrm>
            <a:custGeom>
              <a:avLst/>
              <a:gdLst/>
              <a:ahLst/>
              <a:cxnLst/>
              <a:rect l="l" t="t" r="r" b="b"/>
              <a:pathLst>
                <a:path w="13911" h="12482" extrusionOk="0">
                  <a:moveTo>
                    <a:pt x="7002" y="1"/>
                  </a:moveTo>
                  <a:cubicBezTo>
                    <a:pt x="6355" y="1"/>
                    <a:pt x="5697" y="102"/>
                    <a:pt x="5049" y="316"/>
                  </a:cubicBezTo>
                  <a:cubicBezTo>
                    <a:pt x="1781" y="1388"/>
                    <a:pt x="1" y="4915"/>
                    <a:pt x="1079" y="8183"/>
                  </a:cubicBezTo>
                  <a:cubicBezTo>
                    <a:pt x="1112" y="8274"/>
                    <a:pt x="1144" y="8365"/>
                    <a:pt x="1177" y="8456"/>
                  </a:cubicBezTo>
                  <a:cubicBezTo>
                    <a:pt x="2117" y="10938"/>
                    <a:pt x="4478" y="12481"/>
                    <a:pt x="7000" y="12481"/>
                  </a:cubicBezTo>
                  <a:cubicBezTo>
                    <a:pt x="7647" y="12481"/>
                    <a:pt x="8305" y="12379"/>
                    <a:pt x="8953" y="12166"/>
                  </a:cubicBezTo>
                  <a:cubicBezTo>
                    <a:pt x="12123" y="11126"/>
                    <a:pt x="13910" y="7768"/>
                    <a:pt x="13007" y="4558"/>
                  </a:cubicBezTo>
                  <a:cubicBezTo>
                    <a:pt x="12981" y="4467"/>
                    <a:pt x="12955" y="4376"/>
                    <a:pt x="12923" y="4285"/>
                  </a:cubicBezTo>
                  <a:cubicBezTo>
                    <a:pt x="12058" y="1665"/>
                    <a:pt x="9622" y="1"/>
                    <a:pt x="7002"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3"/>
            <p:cNvSpPr/>
            <p:nvPr/>
          </p:nvSpPr>
          <p:spPr>
            <a:xfrm>
              <a:off x="1385600" y="1307000"/>
              <a:ext cx="343700" cy="298125"/>
            </a:xfrm>
            <a:custGeom>
              <a:avLst/>
              <a:gdLst/>
              <a:ahLst/>
              <a:cxnLst/>
              <a:rect l="l" t="t" r="r" b="b"/>
              <a:pathLst>
                <a:path w="13748" h="11925" extrusionOk="0">
                  <a:moveTo>
                    <a:pt x="7052" y="1"/>
                  </a:moveTo>
                  <a:cubicBezTo>
                    <a:pt x="7005" y="1"/>
                    <a:pt x="6959" y="1"/>
                    <a:pt x="6913" y="2"/>
                  </a:cubicBezTo>
                  <a:cubicBezTo>
                    <a:pt x="6705" y="2"/>
                    <a:pt x="6497" y="15"/>
                    <a:pt x="6295" y="41"/>
                  </a:cubicBezTo>
                  <a:cubicBezTo>
                    <a:pt x="2501" y="496"/>
                    <a:pt x="0" y="4225"/>
                    <a:pt x="1027" y="7909"/>
                  </a:cubicBezTo>
                  <a:cubicBezTo>
                    <a:pt x="1195" y="8357"/>
                    <a:pt x="1416" y="8779"/>
                    <a:pt x="1683" y="9176"/>
                  </a:cubicBezTo>
                  <a:cubicBezTo>
                    <a:pt x="1800" y="9344"/>
                    <a:pt x="1917" y="9500"/>
                    <a:pt x="2040" y="9656"/>
                  </a:cubicBezTo>
                  <a:cubicBezTo>
                    <a:pt x="2560" y="10280"/>
                    <a:pt x="3196" y="10806"/>
                    <a:pt x="3918" y="11189"/>
                  </a:cubicBezTo>
                  <a:cubicBezTo>
                    <a:pt x="4080" y="11274"/>
                    <a:pt x="4236" y="11345"/>
                    <a:pt x="4398" y="11417"/>
                  </a:cubicBezTo>
                  <a:cubicBezTo>
                    <a:pt x="5180" y="11754"/>
                    <a:pt x="6016" y="11924"/>
                    <a:pt x="6854" y="11924"/>
                  </a:cubicBezTo>
                  <a:cubicBezTo>
                    <a:pt x="7437" y="11924"/>
                    <a:pt x="8021" y="11842"/>
                    <a:pt x="8589" y="11677"/>
                  </a:cubicBezTo>
                  <a:cubicBezTo>
                    <a:pt x="8660" y="11657"/>
                    <a:pt x="8732" y="11638"/>
                    <a:pt x="8803" y="11612"/>
                  </a:cubicBezTo>
                  <a:cubicBezTo>
                    <a:pt x="11967" y="10566"/>
                    <a:pt x="13747" y="7227"/>
                    <a:pt x="12857" y="4017"/>
                  </a:cubicBezTo>
                  <a:cubicBezTo>
                    <a:pt x="12805" y="3868"/>
                    <a:pt x="12740" y="3725"/>
                    <a:pt x="12675" y="3582"/>
                  </a:cubicBezTo>
                  <a:cubicBezTo>
                    <a:pt x="12084" y="2315"/>
                    <a:pt x="11077" y="1289"/>
                    <a:pt x="9830" y="665"/>
                  </a:cubicBezTo>
                  <a:cubicBezTo>
                    <a:pt x="9667" y="587"/>
                    <a:pt x="9505" y="509"/>
                    <a:pt x="9342" y="444"/>
                  </a:cubicBezTo>
                  <a:cubicBezTo>
                    <a:pt x="8612" y="156"/>
                    <a:pt x="7836" y="1"/>
                    <a:pt x="7052" y="1"/>
                  </a:cubicBezTo>
                  <a:close/>
                </a:path>
              </a:pathLst>
            </a:custGeom>
            <a:solidFill>
              <a:srgbClr val="FDEA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3"/>
            <p:cNvSpPr/>
            <p:nvPr/>
          </p:nvSpPr>
          <p:spPr>
            <a:xfrm>
              <a:off x="1546700" y="1354150"/>
              <a:ext cx="155800" cy="251000"/>
            </a:xfrm>
            <a:custGeom>
              <a:avLst/>
              <a:gdLst/>
              <a:ahLst/>
              <a:cxnLst/>
              <a:rect l="l" t="t" r="r" b="b"/>
              <a:pathLst>
                <a:path w="6232" h="10040" extrusionOk="0">
                  <a:moveTo>
                    <a:pt x="5055" y="0"/>
                  </a:moveTo>
                  <a:lnTo>
                    <a:pt x="1" y="10025"/>
                  </a:lnTo>
                  <a:cubicBezTo>
                    <a:pt x="140" y="10035"/>
                    <a:pt x="280" y="10040"/>
                    <a:pt x="419" y="10040"/>
                  </a:cubicBezTo>
                  <a:cubicBezTo>
                    <a:pt x="1002" y="10040"/>
                    <a:pt x="1585" y="9953"/>
                    <a:pt x="2151" y="9791"/>
                  </a:cubicBezTo>
                  <a:lnTo>
                    <a:pt x="6231" y="1696"/>
                  </a:lnTo>
                  <a:cubicBezTo>
                    <a:pt x="5939" y="1072"/>
                    <a:pt x="5542" y="494"/>
                    <a:pt x="50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3"/>
            <p:cNvSpPr/>
            <p:nvPr/>
          </p:nvSpPr>
          <p:spPr>
            <a:xfrm>
              <a:off x="1427650" y="1307050"/>
              <a:ext cx="130775" cy="241375"/>
            </a:xfrm>
            <a:custGeom>
              <a:avLst/>
              <a:gdLst/>
              <a:ahLst/>
              <a:cxnLst/>
              <a:rect l="l" t="t" r="r" b="b"/>
              <a:pathLst>
                <a:path w="5231" h="9655" extrusionOk="0">
                  <a:moveTo>
                    <a:pt x="5231" y="0"/>
                  </a:moveTo>
                  <a:cubicBezTo>
                    <a:pt x="5023" y="0"/>
                    <a:pt x="4815" y="13"/>
                    <a:pt x="4613" y="39"/>
                  </a:cubicBezTo>
                  <a:lnTo>
                    <a:pt x="1" y="9174"/>
                  </a:lnTo>
                  <a:cubicBezTo>
                    <a:pt x="118" y="9342"/>
                    <a:pt x="235" y="9498"/>
                    <a:pt x="358" y="9654"/>
                  </a:cubicBezTo>
                  <a:lnTo>
                    <a:pt x="523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3"/>
            <p:cNvSpPr/>
            <p:nvPr/>
          </p:nvSpPr>
          <p:spPr>
            <a:xfrm>
              <a:off x="1483525" y="1318075"/>
              <a:ext cx="147825" cy="274350"/>
            </a:xfrm>
            <a:custGeom>
              <a:avLst/>
              <a:gdLst/>
              <a:ahLst/>
              <a:cxnLst/>
              <a:rect l="l" t="t" r="r" b="b"/>
              <a:pathLst>
                <a:path w="5913" h="10974" extrusionOk="0">
                  <a:moveTo>
                    <a:pt x="5425" y="1"/>
                  </a:moveTo>
                  <a:lnTo>
                    <a:pt x="1" y="10746"/>
                  </a:lnTo>
                  <a:cubicBezTo>
                    <a:pt x="163" y="10831"/>
                    <a:pt x="319" y="10909"/>
                    <a:pt x="481" y="10974"/>
                  </a:cubicBezTo>
                  <a:lnTo>
                    <a:pt x="5913" y="222"/>
                  </a:lnTo>
                  <a:cubicBezTo>
                    <a:pt x="5750" y="144"/>
                    <a:pt x="5588" y="66"/>
                    <a:pt x="54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3"/>
            <p:cNvSpPr/>
            <p:nvPr/>
          </p:nvSpPr>
          <p:spPr>
            <a:xfrm>
              <a:off x="1475400" y="1342925"/>
              <a:ext cx="172525" cy="218475"/>
            </a:xfrm>
            <a:custGeom>
              <a:avLst/>
              <a:gdLst/>
              <a:ahLst/>
              <a:cxnLst/>
              <a:rect l="l" t="t" r="r" b="b"/>
              <a:pathLst>
                <a:path w="6901" h="8739" extrusionOk="0">
                  <a:moveTo>
                    <a:pt x="2768" y="1"/>
                  </a:moveTo>
                  <a:lnTo>
                    <a:pt x="1521" y="410"/>
                  </a:lnTo>
                  <a:lnTo>
                    <a:pt x="1839" y="1372"/>
                  </a:lnTo>
                  <a:cubicBezTo>
                    <a:pt x="455" y="2060"/>
                    <a:pt x="1" y="3139"/>
                    <a:pt x="332" y="4139"/>
                  </a:cubicBezTo>
                  <a:cubicBezTo>
                    <a:pt x="670" y="5169"/>
                    <a:pt x="1497" y="5393"/>
                    <a:pt x="2332" y="5393"/>
                  </a:cubicBezTo>
                  <a:cubicBezTo>
                    <a:pt x="2974" y="5393"/>
                    <a:pt x="3622" y="5261"/>
                    <a:pt x="4058" y="5261"/>
                  </a:cubicBezTo>
                  <a:cubicBezTo>
                    <a:pt x="4330" y="5261"/>
                    <a:pt x="4519" y="5312"/>
                    <a:pt x="4574" y="5478"/>
                  </a:cubicBezTo>
                  <a:cubicBezTo>
                    <a:pt x="4646" y="5686"/>
                    <a:pt x="4470" y="5880"/>
                    <a:pt x="3879" y="6075"/>
                  </a:cubicBezTo>
                  <a:cubicBezTo>
                    <a:pt x="3450" y="6211"/>
                    <a:pt x="3002" y="6277"/>
                    <a:pt x="2554" y="6277"/>
                  </a:cubicBezTo>
                  <a:cubicBezTo>
                    <a:pt x="2249" y="6277"/>
                    <a:pt x="1944" y="6246"/>
                    <a:pt x="1644" y="6186"/>
                  </a:cubicBezTo>
                  <a:lnTo>
                    <a:pt x="1475" y="7927"/>
                  </a:lnTo>
                  <a:cubicBezTo>
                    <a:pt x="1725" y="7988"/>
                    <a:pt x="2022" y="8018"/>
                    <a:pt x="2344" y="8018"/>
                  </a:cubicBezTo>
                  <a:cubicBezTo>
                    <a:pt x="2845" y="8018"/>
                    <a:pt x="3408" y="7946"/>
                    <a:pt x="3957" y="7803"/>
                  </a:cubicBezTo>
                  <a:lnTo>
                    <a:pt x="4263" y="8739"/>
                  </a:lnTo>
                  <a:lnTo>
                    <a:pt x="5516" y="8323"/>
                  </a:lnTo>
                  <a:lnTo>
                    <a:pt x="5192" y="7342"/>
                  </a:lnTo>
                  <a:cubicBezTo>
                    <a:pt x="6484" y="6654"/>
                    <a:pt x="6900" y="5588"/>
                    <a:pt x="6582" y="4633"/>
                  </a:cubicBezTo>
                  <a:cubicBezTo>
                    <a:pt x="6253" y="3628"/>
                    <a:pt x="5445" y="3402"/>
                    <a:pt x="4621" y="3402"/>
                  </a:cubicBezTo>
                  <a:cubicBezTo>
                    <a:pt x="3951" y="3402"/>
                    <a:pt x="3271" y="3551"/>
                    <a:pt x="2831" y="3551"/>
                  </a:cubicBezTo>
                  <a:cubicBezTo>
                    <a:pt x="2582" y="3551"/>
                    <a:pt x="2409" y="3503"/>
                    <a:pt x="2359" y="3353"/>
                  </a:cubicBezTo>
                  <a:cubicBezTo>
                    <a:pt x="2288" y="3139"/>
                    <a:pt x="2430" y="2898"/>
                    <a:pt x="3041" y="2697"/>
                  </a:cubicBezTo>
                  <a:cubicBezTo>
                    <a:pt x="3379" y="2583"/>
                    <a:pt x="3751" y="2525"/>
                    <a:pt x="4157" y="2525"/>
                  </a:cubicBezTo>
                  <a:cubicBezTo>
                    <a:pt x="4399" y="2525"/>
                    <a:pt x="4652" y="2545"/>
                    <a:pt x="4919" y="2587"/>
                  </a:cubicBezTo>
                  <a:lnTo>
                    <a:pt x="5055" y="865"/>
                  </a:lnTo>
                  <a:cubicBezTo>
                    <a:pt x="4822" y="822"/>
                    <a:pt x="4576" y="802"/>
                    <a:pt x="4324" y="802"/>
                  </a:cubicBezTo>
                  <a:cubicBezTo>
                    <a:pt x="3922" y="802"/>
                    <a:pt x="3502" y="854"/>
                    <a:pt x="3087" y="949"/>
                  </a:cubicBezTo>
                  <a:lnTo>
                    <a:pt x="2768" y="1"/>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3"/>
            <p:cNvSpPr/>
            <p:nvPr/>
          </p:nvSpPr>
          <p:spPr>
            <a:xfrm>
              <a:off x="1471825" y="1334975"/>
              <a:ext cx="172525" cy="218475"/>
            </a:xfrm>
            <a:custGeom>
              <a:avLst/>
              <a:gdLst/>
              <a:ahLst/>
              <a:cxnLst/>
              <a:rect l="l" t="t" r="r" b="b"/>
              <a:pathLst>
                <a:path w="6901" h="8739" extrusionOk="0">
                  <a:moveTo>
                    <a:pt x="2768" y="1"/>
                  </a:moveTo>
                  <a:lnTo>
                    <a:pt x="1521" y="410"/>
                  </a:lnTo>
                  <a:lnTo>
                    <a:pt x="1839" y="1378"/>
                  </a:lnTo>
                  <a:cubicBezTo>
                    <a:pt x="456" y="2060"/>
                    <a:pt x="1" y="3139"/>
                    <a:pt x="332" y="4139"/>
                  </a:cubicBezTo>
                  <a:cubicBezTo>
                    <a:pt x="670" y="5169"/>
                    <a:pt x="1498" y="5392"/>
                    <a:pt x="2335" y="5392"/>
                  </a:cubicBezTo>
                  <a:cubicBezTo>
                    <a:pt x="2977" y="5392"/>
                    <a:pt x="3625" y="5260"/>
                    <a:pt x="4061" y="5260"/>
                  </a:cubicBezTo>
                  <a:cubicBezTo>
                    <a:pt x="4332" y="5260"/>
                    <a:pt x="4521" y="5311"/>
                    <a:pt x="4574" y="5477"/>
                  </a:cubicBezTo>
                  <a:cubicBezTo>
                    <a:pt x="4646" y="5685"/>
                    <a:pt x="4471" y="5880"/>
                    <a:pt x="3879" y="6075"/>
                  </a:cubicBezTo>
                  <a:cubicBezTo>
                    <a:pt x="3446" y="6210"/>
                    <a:pt x="2999" y="6277"/>
                    <a:pt x="2552" y="6277"/>
                  </a:cubicBezTo>
                  <a:cubicBezTo>
                    <a:pt x="2248" y="6277"/>
                    <a:pt x="1944" y="6246"/>
                    <a:pt x="1644" y="6185"/>
                  </a:cubicBezTo>
                  <a:lnTo>
                    <a:pt x="1476" y="7933"/>
                  </a:lnTo>
                  <a:cubicBezTo>
                    <a:pt x="1721" y="7991"/>
                    <a:pt x="2012" y="8019"/>
                    <a:pt x="2329" y="8019"/>
                  </a:cubicBezTo>
                  <a:cubicBezTo>
                    <a:pt x="2833" y="8019"/>
                    <a:pt x="3403" y="7947"/>
                    <a:pt x="3957" y="7803"/>
                  </a:cubicBezTo>
                  <a:lnTo>
                    <a:pt x="4263" y="8739"/>
                  </a:lnTo>
                  <a:lnTo>
                    <a:pt x="5516" y="8329"/>
                  </a:lnTo>
                  <a:lnTo>
                    <a:pt x="5192" y="7348"/>
                  </a:lnTo>
                  <a:cubicBezTo>
                    <a:pt x="6484" y="6660"/>
                    <a:pt x="6900" y="5594"/>
                    <a:pt x="6588" y="4633"/>
                  </a:cubicBezTo>
                  <a:cubicBezTo>
                    <a:pt x="6257" y="3627"/>
                    <a:pt x="5447" y="3402"/>
                    <a:pt x="4623" y="3402"/>
                  </a:cubicBezTo>
                  <a:cubicBezTo>
                    <a:pt x="3953" y="3402"/>
                    <a:pt x="3273" y="3551"/>
                    <a:pt x="2834" y="3551"/>
                  </a:cubicBezTo>
                  <a:cubicBezTo>
                    <a:pt x="2586" y="3551"/>
                    <a:pt x="2414" y="3503"/>
                    <a:pt x="2366" y="3353"/>
                  </a:cubicBezTo>
                  <a:cubicBezTo>
                    <a:pt x="2294" y="3139"/>
                    <a:pt x="2431" y="2898"/>
                    <a:pt x="3041" y="2697"/>
                  </a:cubicBezTo>
                  <a:cubicBezTo>
                    <a:pt x="3383" y="2586"/>
                    <a:pt x="3758" y="2529"/>
                    <a:pt x="4169" y="2529"/>
                  </a:cubicBezTo>
                  <a:cubicBezTo>
                    <a:pt x="4407" y="2529"/>
                    <a:pt x="4657" y="2548"/>
                    <a:pt x="4919" y="2586"/>
                  </a:cubicBezTo>
                  <a:lnTo>
                    <a:pt x="5049" y="865"/>
                  </a:lnTo>
                  <a:cubicBezTo>
                    <a:pt x="4819" y="820"/>
                    <a:pt x="4577" y="799"/>
                    <a:pt x="4326" y="799"/>
                  </a:cubicBezTo>
                  <a:cubicBezTo>
                    <a:pt x="3924" y="799"/>
                    <a:pt x="3501" y="853"/>
                    <a:pt x="3080" y="949"/>
                  </a:cubicBezTo>
                  <a:lnTo>
                    <a:pt x="2768"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3"/>
            <p:cNvSpPr/>
            <p:nvPr/>
          </p:nvSpPr>
          <p:spPr>
            <a:xfrm>
              <a:off x="1023875" y="959325"/>
              <a:ext cx="599200" cy="607275"/>
            </a:xfrm>
            <a:custGeom>
              <a:avLst/>
              <a:gdLst/>
              <a:ahLst/>
              <a:cxnLst/>
              <a:rect l="l" t="t" r="r" b="b"/>
              <a:pathLst>
                <a:path w="23968" h="24291" extrusionOk="0">
                  <a:moveTo>
                    <a:pt x="5358" y="0"/>
                  </a:moveTo>
                  <a:cubicBezTo>
                    <a:pt x="4190" y="0"/>
                    <a:pt x="3078" y="669"/>
                    <a:pt x="2567" y="1793"/>
                  </a:cubicBezTo>
                  <a:lnTo>
                    <a:pt x="2483" y="1988"/>
                  </a:lnTo>
                  <a:lnTo>
                    <a:pt x="2418" y="2150"/>
                  </a:lnTo>
                  <a:lnTo>
                    <a:pt x="2294" y="2462"/>
                  </a:lnTo>
                  <a:cubicBezTo>
                    <a:pt x="2216" y="2670"/>
                    <a:pt x="2145" y="2871"/>
                    <a:pt x="2067" y="3079"/>
                  </a:cubicBezTo>
                  <a:cubicBezTo>
                    <a:pt x="1924" y="3482"/>
                    <a:pt x="1788" y="3891"/>
                    <a:pt x="1658" y="4294"/>
                  </a:cubicBezTo>
                  <a:cubicBezTo>
                    <a:pt x="1398" y="5106"/>
                    <a:pt x="1170" y="5931"/>
                    <a:pt x="969" y="6763"/>
                  </a:cubicBezTo>
                  <a:cubicBezTo>
                    <a:pt x="560" y="8445"/>
                    <a:pt x="287" y="10154"/>
                    <a:pt x="150" y="11882"/>
                  </a:cubicBezTo>
                  <a:cubicBezTo>
                    <a:pt x="1" y="13675"/>
                    <a:pt x="66" y="15481"/>
                    <a:pt x="332" y="17261"/>
                  </a:cubicBezTo>
                  <a:cubicBezTo>
                    <a:pt x="475" y="18191"/>
                    <a:pt x="690" y="19107"/>
                    <a:pt x="969" y="20003"/>
                  </a:cubicBezTo>
                  <a:cubicBezTo>
                    <a:pt x="1118" y="20458"/>
                    <a:pt x="1281" y="20906"/>
                    <a:pt x="1469" y="21354"/>
                  </a:cubicBezTo>
                  <a:cubicBezTo>
                    <a:pt x="1651" y="21803"/>
                    <a:pt x="1859" y="22244"/>
                    <a:pt x="2086" y="22673"/>
                  </a:cubicBezTo>
                  <a:lnTo>
                    <a:pt x="2242" y="22940"/>
                  </a:lnTo>
                  <a:cubicBezTo>
                    <a:pt x="2723" y="23778"/>
                    <a:pt x="3620" y="24291"/>
                    <a:pt x="4588" y="24291"/>
                  </a:cubicBezTo>
                  <a:cubicBezTo>
                    <a:pt x="6134" y="24291"/>
                    <a:pt x="7661" y="24278"/>
                    <a:pt x="9200" y="24265"/>
                  </a:cubicBezTo>
                  <a:cubicBezTo>
                    <a:pt x="10733" y="24245"/>
                    <a:pt x="12273" y="24226"/>
                    <a:pt x="13813" y="24200"/>
                  </a:cubicBezTo>
                  <a:cubicBezTo>
                    <a:pt x="16223" y="24161"/>
                    <a:pt x="19959" y="24018"/>
                    <a:pt x="22583" y="23875"/>
                  </a:cubicBezTo>
                  <a:cubicBezTo>
                    <a:pt x="23233" y="23167"/>
                    <a:pt x="23967" y="20874"/>
                    <a:pt x="22915" y="19893"/>
                  </a:cubicBezTo>
                  <a:cubicBezTo>
                    <a:pt x="20303" y="19672"/>
                    <a:pt x="16717" y="19451"/>
                    <a:pt x="14105" y="19249"/>
                  </a:cubicBezTo>
                  <a:cubicBezTo>
                    <a:pt x="12585" y="19126"/>
                    <a:pt x="11039" y="18996"/>
                    <a:pt x="9532" y="18801"/>
                  </a:cubicBezTo>
                  <a:lnTo>
                    <a:pt x="7401" y="18515"/>
                  </a:lnTo>
                  <a:lnTo>
                    <a:pt x="6913" y="18450"/>
                  </a:lnTo>
                  <a:lnTo>
                    <a:pt x="6907" y="18418"/>
                  </a:lnTo>
                  <a:cubicBezTo>
                    <a:pt x="6874" y="18340"/>
                    <a:pt x="6848" y="18255"/>
                    <a:pt x="6822" y="18178"/>
                  </a:cubicBezTo>
                  <a:cubicBezTo>
                    <a:pt x="6822" y="18165"/>
                    <a:pt x="6816" y="18158"/>
                    <a:pt x="6816" y="18145"/>
                  </a:cubicBezTo>
                  <a:cubicBezTo>
                    <a:pt x="6783" y="18061"/>
                    <a:pt x="6757" y="17976"/>
                    <a:pt x="6732" y="17885"/>
                  </a:cubicBezTo>
                  <a:lnTo>
                    <a:pt x="6686" y="17729"/>
                  </a:lnTo>
                  <a:cubicBezTo>
                    <a:pt x="6563" y="17268"/>
                    <a:pt x="6459" y="16794"/>
                    <a:pt x="6387" y="16319"/>
                  </a:cubicBezTo>
                  <a:cubicBezTo>
                    <a:pt x="6192" y="15001"/>
                    <a:pt x="6153" y="13669"/>
                    <a:pt x="6264" y="12343"/>
                  </a:cubicBezTo>
                  <a:cubicBezTo>
                    <a:pt x="6374" y="10947"/>
                    <a:pt x="6595" y="9563"/>
                    <a:pt x="6933" y="8199"/>
                  </a:cubicBezTo>
                  <a:cubicBezTo>
                    <a:pt x="7095" y="7510"/>
                    <a:pt x="7284" y="6821"/>
                    <a:pt x="7498" y="6146"/>
                  </a:cubicBezTo>
                  <a:cubicBezTo>
                    <a:pt x="7609" y="5808"/>
                    <a:pt x="7719" y="5477"/>
                    <a:pt x="7836" y="5145"/>
                  </a:cubicBezTo>
                  <a:cubicBezTo>
                    <a:pt x="7894" y="4983"/>
                    <a:pt x="7959" y="4820"/>
                    <a:pt x="8018" y="4658"/>
                  </a:cubicBezTo>
                  <a:lnTo>
                    <a:pt x="8109" y="4424"/>
                  </a:lnTo>
                  <a:lnTo>
                    <a:pt x="8187" y="4236"/>
                  </a:lnTo>
                  <a:lnTo>
                    <a:pt x="8226" y="4145"/>
                  </a:lnTo>
                  <a:cubicBezTo>
                    <a:pt x="8804" y="2592"/>
                    <a:pt x="8057" y="864"/>
                    <a:pt x="6530" y="234"/>
                  </a:cubicBezTo>
                  <a:cubicBezTo>
                    <a:pt x="6147" y="75"/>
                    <a:pt x="5749" y="0"/>
                    <a:pt x="5358"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3"/>
            <p:cNvSpPr/>
            <p:nvPr/>
          </p:nvSpPr>
          <p:spPr>
            <a:xfrm>
              <a:off x="1131575" y="1402375"/>
              <a:ext cx="64825" cy="42425"/>
            </a:xfrm>
            <a:custGeom>
              <a:avLst/>
              <a:gdLst/>
              <a:ahLst/>
              <a:cxnLst/>
              <a:rect l="l" t="t" r="r" b="b"/>
              <a:pathLst>
                <a:path w="2593" h="1697" extrusionOk="0">
                  <a:moveTo>
                    <a:pt x="2378" y="1"/>
                  </a:moveTo>
                  <a:cubicBezTo>
                    <a:pt x="851" y="339"/>
                    <a:pt x="0" y="1696"/>
                    <a:pt x="0" y="1696"/>
                  </a:cubicBezTo>
                  <a:cubicBezTo>
                    <a:pt x="903" y="1092"/>
                    <a:pt x="1956" y="813"/>
                    <a:pt x="2592" y="689"/>
                  </a:cubicBezTo>
                  <a:cubicBezTo>
                    <a:pt x="2566" y="611"/>
                    <a:pt x="2540" y="533"/>
                    <a:pt x="2514" y="449"/>
                  </a:cubicBezTo>
                  <a:cubicBezTo>
                    <a:pt x="2508" y="443"/>
                    <a:pt x="2508" y="430"/>
                    <a:pt x="2501" y="423"/>
                  </a:cubicBezTo>
                  <a:cubicBezTo>
                    <a:pt x="2475" y="332"/>
                    <a:pt x="2449" y="248"/>
                    <a:pt x="2424" y="163"/>
                  </a:cubicBezTo>
                  <a:lnTo>
                    <a:pt x="2378" y="1"/>
                  </a:lnTo>
                  <a:close/>
                </a:path>
              </a:pathLst>
            </a:custGeom>
            <a:solidFill>
              <a:srgbClr val="AA29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3"/>
            <p:cNvSpPr/>
            <p:nvPr/>
          </p:nvSpPr>
          <p:spPr>
            <a:xfrm>
              <a:off x="1569925" y="1427175"/>
              <a:ext cx="238450" cy="147325"/>
            </a:xfrm>
            <a:custGeom>
              <a:avLst/>
              <a:gdLst/>
              <a:ahLst/>
              <a:cxnLst/>
              <a:rect l="l" t="t" r="r" b="b"/>
              <a:pathLst>
                <a:path w="9538" h="5893" extrusionOk="0">
                  <a:moveTo>
                    <a:pt x="7560" y="0"/>
                  </a:moveTo>
                  <a:cubicBezTo>
                    <a:pt x="6613" y="0"/>
                    <a:pt x="4574" y="652"/>
                    <a:pt x="4574" y="652"/>
                  </a:cubicBezTo>
                  <a:cubicBezTo>
                    <a:pt x="3944" y="717"/>
                    <a:pt x="3334" y="880"/>
                    <a:pt x="2762" y="1140"/>
                  </a:cubicBezTo>
                  <a:cubicBezTo>
                    <a:pt x="2424" y="1283"/>
                    <a:pt x="2060" y="1367"/>
                    <a:pt x="1696" y="1400"/>
                  </a:cubicBezTo>
                  <a:lnTo>
                    <a:pt x="949" y="1464"/>
                  </a:lnTo>
                  <a:cubicBezTo>
                    <a:pt x="215" y="2088"/>
                    <a:pt x="1" y="3459"/>
                    <a:pt x="384" y="4706"/>
                  </a:cubicBezTo>
                  <a:cubicBezTo>
                    <a:pt x="2228" y="5618"/>
                    <a:pt x="3644" y="5892"/>
                    <a:pt x="4707" y="5892"/>
                  </a:cubicBezTo>
                  <a:cubicBezTo>
                    <a:pt x="6058" y="5892"/>
                    <a:pt x="6836" y="5449"/>
                    <a:pt x="7193" y="5311"/>
                  </a:cubicBezTo>
                  <a:cubicBezTo>
                    <a:pt x="7829" y="5057"/>
                    <a:pt x="7699" y="4330"/>
                    <a:pt x="7699" y="4330"/>
                  </a:cubicBezTo>
                  <a:cubicBezTo>
                    <a:pt x="8011" y="4135"/>
                    <a:pt x="8141" y="3751"/>
                    <a:pt x="8031" y="3407"/>
                  </a:cubicBezTo>
                  <a:cubicBezTo>
                    <a:pt x="8856" y="2835"/>
                    <a:pt x="8498" y="2277"/>
                    <a:pt x="8498" y="2277"/>
                  </a:cubicBezTo>
                  <a:cubicBezTo>
                    <a:pt x="8498" y="2277"/>
                    <a:pt x="9538" y="2088"/>
                    <a:pt x="9343" y="1439"/>
                  </a:cubicBezTo>
                  <a:cubicBezTo>
                    <a:pt x="9270" y="1188"/>
                    <a:pt x="9019" y="1118"/>
                    <a:pt x="8693" y="1118"/>
                  </a:cubicBezTo>
                  <a:cubicBezTo>
                    <a:pt x="8277" y="1118"/>
                    <a:pt x="7737" y="1232"/>
                    <a:pt x="7286" y="1232"/>
                  </a:cubicBezTo>
                  <a:cubicBezTo>
                    <a:pt x="7182" y="1232"/>
                    <a:pt x="7083" y="1226"/>
                    <a:pt x="6991" y="1211"/>
                  </a:cubicBezTo>
                  <a:cubicBezTo>
                    <a:pt x="6952" y="1211"/>
                    <a:pt x="6907" y="1198"/>
                    <a:pt x="6868" y="1192"/>
                  </a:cubicBezTo>
                  <a:cubicBezTo>
                    <a:pt x="7375" y="990"/>
                    <a:pt x="7953" y="672"/>
                    <a:pt x="8031" y="256"/>
                  </a:cubicBezTo>
                  <a:cubicBezTo>
                    <a:pt x="8064" y="70"/>
                    <a:pt x="7871" y="0"/>
                    <a:pt x="7560"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3"/>
            <p:cNvSpPr/>
            <p:nvPr/>
          </p:nvSpPr>
          <p:spPr>
            <a:xfrm>
              <a:off x="413675" y="1375950"/>
              <a:ext cx="241875" cy="220350"/>
            </a:xfrm>
            <a:custGeom>
              <a:avLst/>
              <a:gdLst/>
              <a:ahLst/>
              <a:cxnLst/>
              <a:rect l="l" t="t" r="r" b="b"/>
              <a:pathLst>
                <a:path w="9675" h="8814" extrusionOk="0">
                  <a:moveTo>
                    <a:pt x="4838" y="0"/>
                  </a:moveTo>
                  <a:cubicBezTo>
                    <a:pt x="3711" y="0"/>
                    <a:pt x="2583" y="431"/>
                    <a:pt x="1723" y="1292"/>
                  </a:cubicBezTo>
                  <a:cubicBezTo>
                    <a:pt x="1" y="3013"/>
                    <a:pt x="1" y="5800"/>
                    <a:pt x="1723" y="7522"/>
                  </a:cubicBezTo>
                  <a:cubicBezTo>
                    <a:pt x="2583" y="8383"/>
                    <a:pt x="3711" y="8813"/>
                    <a:pt x="4838" y="8813"/>
                  </a:cubicBezTo>
                  <a:cubicBezTo>
                    <a:pt x="5965" y="8813"/>
                    <a:pt x="7092" y="8383"/>
                    <a:pt x="7953" y="7522"/>
                  </a:cubicBezTo>
                  <a:cubicBezTo>
                    <a:pt x="9674" y="5800"/>
                    <a:pt x="9674" y="3013"/>
                    <a:pt x="7953" y="1292"/>
                  </a:cubicBezTo>
                  <a:cubicBezTo>
                    <a:pt x="7092" y="431"/>
                    <a:pt x="5965" y="0"/>
                    <a:pt x="483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3"/>
            <p:cNvSpPr/>
            <p:nvPr/>
          </p:nvSpPr>
          <p:spPr>
            <a:xfrm>
              <a:off x="466625" y="1426500"/>
              <a:ext cx="121350" cy="113625"/>
            </a:xfrm>
            <a:custGeom>
              <a:avLst/>
              <a:gdLst/>
              <a:ahLst/>
              <a:cxnLst/>
              <a:rect l="l" t="t" r="r" b="b"/>
              <a:pathLst>
                <a:path w="4854" h="4545" extrusionOk="0">
                  <a:moveTo>
                    <a:pt x="3273" y="1"/>
                  </a:moveTo>
                  <a:cubicBezTo>
                    <a:pt x="2608" y="1"/>
                    <a:pt x="2112" y="486"/>
                    <a:pt x="1956" y="1388"/>
                  </a:cubicBezTo>
                  <a:cubicBezTo>
                    <a:pt x="1826" y="1368"/>
                    <a:pt x="1703" y="1355"/>
                    <a:pt x="1573" y="1349"/>
                  </a:cubicBezTo>
                  <a:cubicBezTo>
                    <a:pt x="1548" y="1348"/>
                    <a:pt x="1523" y="1347"/>
                    <a:pt x="1498" y="1347"/>
                  </a:cubicBezTo>
                  <a:cubicBezTo>
                    <a:pt x="736" y="1347"/>
                    <a:pt x="251" y="1734"/>
                    <a:pt x="137" y="2408"/>
                  </a:cubicBezTo>
                  <a:cubicBezTo>
                    <a:pt x="1" y="3200"/>
                    <a:pt x="527" y="3954"/>
                    <a:pt x="1320" y="4103"/>
                  </a:cubicBezTo>
                  <a:lnTo>
                    <a:pt x="3074" y="4408"/>
                  </a:lnTo>
                  <a:lnTo>
                    <a:pt x="4159" y="4545"/>
                  </a:lnTo>
                  <a:lnTo>
                    <a:pt x="4406" y="3473"/>
                  </a:lnTo>
                  <a:lnTo>
                    <a:pt x="4711" y="1725"/>
                  </a:lnTo>
                  <a:cubicBezTo>
                    <a:pt x="4854" y="926"/>
                    <a:pt x="4321" y="173"/>
                    <a:pt x="3529" y="23"/>
                  </a:cubicBezTo>
                  <a:cubicBezTo>
                    <a:pt x="3441" y="8"/>
                    <a:pt x="3356" y="1"/>
                    <a:pt x="3273"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3"/>
            <p:cNvSpPr/>
            <p:nvPr/>
          </p:nvSpPr>
          <p:spPr>
            <a:xfrm>
              <a:off x="2092100" y="1025950"/>
              <a:ext cx="241875" cy="220500"/>
            </a:xfrm>
            <a:custGeom>
              <a:avLst/>
              <a:gdLst/>
              <a:ahLst/>
              <a:cxnLst/>
              <a:rect l="l" t="t" r="r" b="b"/>
              <a:pathLst>
                <a:path w="9675" h="8820" extrusionOk="0">
                  <a:moveTo>
                    <a:pt x="4837" y="0"/>
                  </a:moveTo>
                  <a:cubicBezTo>
                    <a:pt x="3710" y="0"/>
                    <a:pt x="2583" y="430"/>
                    <a:pt x="1722" y="1291"/>
                  </a:cubicBezTo>
                  <a:cubicBezTo>
                    <a:pt x="1" y="3013"/>
                    <a:pt x="1" y="5806"/>
                    <a:pt x="1722" y="7528"/>
                  </a:cubicBezTo>
                  <a:cubicBezTo>
                    <a:pt x="2583" y="8389"/>
                    <a:pt x="3710" y="8819"/>
                    <a:pt x="4837" y="8819"/>
                  </a:cubicBezTo>
                  <a:cubicBezTo>
                    <a:pt x="5965" y="8819"/>
                    <a:pt x="7092" y="8389"/>
                    <a:pt x="7953" y="7528"/>
                  </a:cubicBezTo>
                  <a:cubicBezTo>
                    <a:pt x="9674" y="5806"/>
                    <a:pt x="9674" y="3013"/>
                    <a:pt x="7953" y="1291"/>
                  </a:cubicBezTo>
                  <a:cubicBezTo>
                    <a:pt x="7092" y="430"/>
                    <a:pt x="5965" y="0"/>
                    <a:pt x="48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3"/>
            <p:cNvSpPr/>
            <p:nvPr/>
          </p:nvSpPr>
          <p:spPr>
            <a:xfrm>
              <a:off x="2150250" y="1079250"/>
              <a:ext cx="131100" cy="116550"/>
            </a:xfrm>
            <a:custGeom>
              <a:avLst/>
              <a:gdLst/>
              <a:ahLst/>
              <a:cxnLst/>
              <a:rect l="l" t="t" r="r" b="b"/>
              <a:pathLst>
                <a:path w="5244" h="4662" extrusionOk="0">
                  <a:moveTo>
                    <a:pt x="1614" y="1"/>
                  </a:moveTo>
                  <a:cubicBezTo>
                    <a:pt x="1444" y="1"/>
                    <a:pt x="1266" y="38"/>
                    <a:pt x="1085" y="114"/>
                  </a:cubicBezTo>
                  <a:cubicBezTo>
                    <a:pt x="345" y="433"/>
                    <a:pt x="0" y="1290"/>
                    <a:pt x="312" y="2037"/>
                  </a:cubicBezTo>
                  <a:lnTo>
                    <a:pt x="1001" y="3674"/>
                  </a:lnTo>
                  <a:lnTo>
                    <a:pt x="1482" y="4662"/>
                  </a:lnTo>
                  <a:lnTo>
                    <a:pt x="2515" y="4285"/>
                  </a:lnTo>
                  <a:lnTo>
                    <a:pt x="4152" y="3590"/>
                  </a:lnTo>
                  <a:cubicBezTo>
                    <a:pt x="4892" y="3278"/>
                    <a:pt x="5243" y="2421"/>
                    <a:pt x="4931" y="1673"/>
                  </a:cubicBezTo>
                  <a:cubicBezTo>
                    <a:pt x="4716" y="1173"/>
                    <a:pt x="4312" y="901"/>
                    <a:pt x="3780" y="901"/>
                  </a:cubicBezTo>
                  <a:cubicBezTo>
                    <a:pt x="3524" y="901"/>
                    <a:pt x="3239" y="964"/>
                    <a:pt x="2930" y="1095"/>
                  </a:cubicBezTo>
                  <a:cubicBezTo>
                    <a:pt x="2878" y="978"/>
                    <a:pt x="2820" y="861"/>
                    <a:pt x="2755" y="751"/>
                  </a:cubicBezTo>
                  <a:cubicBezTo>
                    <a:pt x="2455" y="254"/>
                    <a:pt x="2057" y="1"/>
                    <a:pt x="1614"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3"/>
            <p:cNvSpPr/>
            <p:nvPr/>
          </p:nvSpPr>
          <p:spPr>
            <a:xfrm>
              <a:off x="421000" y="1798550"/>
              <a:ext cx="251275" cy="240425"/>
            </a:xfrm>
            <a:custGeom>
              <a:avLst/>
              <a:gdLst/>
              <a:ahLst/>
              <a:cxnLst/>
              <a:rect l="l" t="t" r="r" b="b"/>
              <a:pathLst>
                <a:path w="10051" h="9617" extrusionOk="0">
                  <a:moveTo>
                    <a:pt x="3096" y="0"/>
                  </a:moveTo>
                  <a:cubicBezTo>
                    <a:pt x="2828" y="0"/>
                    <a:pt x="2577" y="162"/>
                    <a:pt x="2469" y="428"/>
                  </a:cubicBezTo>
                  <a:lnTo>
                    <a:pt x="143" y="6190"/>
                  </a:lnTo>
                  <a:cubicBezTo>
                    <a:pt x="0" y="6535"/>
                    <a:pt x="169" y="6931"/>
                    <a:pt x="520" y="7074"/>
                  </a:cubicBezTo>
                  <a:lnTo>
                    <a:pt x="6698" y="9569"/>
                  </a:lnTo>
                  <a:cubicBezTo>
                    <a:pt x="6782" y="9601"/>
                    <a:pt x="6868" y="9617"/>
                    <a:pt x="6953" y="9617"/>
                  </a:cubicBezTo>
                  <a:cubicBezTo>
                    <a:pt x="7224" y="9617"/>
                    <a:pt x="7478" y="9459"/>
                    <a:pt x="7582" y="9192"/>
                  </a:cubicBezTo>
                  <a:lnTo>
                    <a:pt x="9908" y="3429"/>
                  </a:lnTo>
                  <a:cubicBezTo>
                    <a:pt x="10051" y="3079"/>
                    <a:pt x="9882" y="2682"/>
                    <a:pt x="9531" y="2546"/>
                  </a:cubicBezTo>
                  <a:lnTo>
                    <a:pt x="3353" y="51"/>
                  </a:lnTo>
                  <a:cubicBezTo>
                    <a:pt x="3268" y="17"/>
                    <a:pt x="3181" y="0"/>
                    <a:pt x="3096" y="0"/>
                  </a:cubicBezTo>
                  <a:close/>
                </a:path>
              </a:pathLst>
            </a:custGeom>
            <a:solidFill>
              <a:srgbClr val="5952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3"/>
            <p:cNvSpPr/>
            <p:nvPr/>
          </p:nvSpPr>
          <p:spPr>
            <a:xfrm>
              <a:off x="507725" y="1858200"/>
              <a:ext cx="98775" cy="129875"/>
            </a:xfrm>
            <a:custGeom>
              <a:avLst/>
              <a:gdLst/>
              <a:ahLst/>
              <a:cxnLst/>
              <a:rect l="l" t="t" r="r" b="b"/>
              <a:pathLst>
                <a:path w="3951" h="5195" extrusionOk="0">
                  <a:moveTo>
                    <a:pt x="2662" y="1"/>
                  </a:moveTo>
                  <a:cubicBezTo>
                    <a:pt x="2225" y="1"/>
                    <a:pt x="1836" y="243"/>
                    <a:pt x="1631" y="673"/>
                  </a:cubicBezTo>
                  <a:cubicBezTo>
                    <a:pt x="1501" y="946"/>
                    <a:pt x="1397" y="1225"/>
                    <a:pt x="1280" y="1505"/>
                  </a:cubicBezTo>
                  <a:cubicBezTo>
                    <a:pt x="1254" y="1505"/>
                    <a:pt x="1228" y="1498"/>
                    <a:pt x="1202" y="1492"/>
                  </a:cubicBezTo>
                  <a:cubicBezTo>
                    <a:pt x="994" y="1407"/>
                    <a:pt x="793" y="1329"/>
                    <a:pt x="585" y="1245"/>
                  </a:cubicBezTo>
                  <a:cubicBezTo>
                    <a:pt x="545" y="1229"/>
                    <a:pt x="506" y="1215"/>
                    <a:pt x="473" y="1215"/>
                  </a:cubicBezTo>
                  <a:cubicBezTo>
                    <a:pt x="426" y="1215"/>
                    <a:pt x="390" y="1242"/>
                    <a:pt x="371" y="1329"/>
                  </a:cubicBezTo>
                  <a:cubicBezTo>
                    <a:pt x="351" y="1394"/>
                    <a:pt x="332" y="1453"/>
                    <a:pt x="299" y="1511"/>
                  </a:cubicBezTo>
                  <a:lnTo>
                    <a:pt x="91" y="2063"/>
                  </a:lnTo>
                  <a:cubicBezTo>
                    <a:pt x="299" y="2148"/>
                    <a:pt x="488" y="2226"/>
                    <a:pt x="670" y="2297"/>
                  </a:cubicBezTo>
                  <a:cubicBezTo>
                    <a:pt x="943" y="2401"/>
                    <a:pt x="943" y="2401"/>
                    <a:pt x="832" y="2674"/>
                  </a:cubicBezTo>
                  <a:cubicBezTo>
                    <a:pt x="644" y="3142"/>
                    <a:pt x="462" y="3603"/>
                    <a:pt x="286" y="4071"/>
                  </a:cubicBezTo>
                  <a:lnTo>
                    <a:pt x="0" y="4779"/>
                  </a:lnTo>
                  <a:lnTo>
                    <a:pt x="111" y="4818"/>
                  </a:lnTo>
                  <a:cubicBezTo>
                    <a:pt x="416" y="4948"/>
                    <a:pt x="728" y="5065"/>
                    <a:pt x="1053" y="5195"/>
                  </a:cubicBezTo>
                  <a:lnTo>
                    <a:pt x="1988" y="2810"/>
                  </a:lnTo>
                  <a:cubicBezTo>
                    <a:pt x="2196" y="2888"/>
                    <a:pt x="2378" y="2960"/>
                    <a:pt x="2560" y="3031"/>
                  </a:cubicBezTo>
                  <a:cubicBezTo>
                    <a:pt x="2573" y="3038"/>
                    <a:pt x="2586" y="3044"/>
                    <a:pt x="2599" y="3044"/>
                  </a:cubicBezTo>
                  <a:lnTo>
                    <a:pt x="2716" y="3090"/>
                  </a:lnTo>
                  <a:lnTo>
                    <a:pt x="3255" y="2297"/>
                  </a:lnTo>
                  <a:lnTo>
                    <a:pt x="2905" y="2154"/>
                  </a:lnTo>
                  <a:cubicBezTo>
                    <a:pt x="2716" y="2076"/>
                    <a:pt x="2528" y="2005"/>
                    <a:pt x="2326" y="1927"/>
                  </a:cubicBezTo>
                  <a:cubicBezTo>
                    <a:pt x="2424" y="1693"/>
                    <a:pt x="2508" y="1459"/>
                    <a:pt x="2606" y="1232"/>
                  </a:cubicBezTo>
                  <a:cubicBezTo>
                    <a:pt x="2666" y="1101"/>
                    <a:pt x="2741" y="1041"/>
                    <a:pt x="2857" y="1041"/>
                  </a:cubicBezTo>
                  <a:cubicBezTo>
                    <a:pt x="2891" y="1041"/>
                    <a:pt x="2928" y="1046"/>
                    <a:pt x="2969" y="1056"/>
                  </a:cubicBezTo>
                  <a:cubicBezTo>
                    <a:pt x="3073" y="1082"/>
                    <a:pt x="3171" y="1121"/>
                    <a:pt x="3275" y="1160"/>
                  </a:cubicBezTo>
                  <a:lnTo>
                    <a:pt x="3593" y="1284"/>
                  </a:lnTo>
                  <a:lnTo>
                    <a:pt x="3950" y="400"/>
                  </a:lnTo>
                  <a:lnTo>
                    <a:pt x="3613" y="270"/>
                  </a:lnTo>
                  <a:lnTo>
                    <a:pt x="3106" y="82"/>
                  </a:lnTo>
                  <a:cubicBezTo>
                    <a:pt x="2956" y="27"/>
                    <a:pt x="2806" y="1"/>
                    <a:pt x="26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3"/>
            <p:cNvSpPr/>
            <p:nvPr/>
          </p:nvSpPr>
          <p:spPr>
            <a:xfrm>
              <a:off x="1947225" y="1275975"/>
              <a:ext cx="258925" cy="249425"/>
            </a:xfrm>
            <a:custGeom>
              <a:avLst/>
              <a:gdLst/>
              <a:ahLst/>
              <a:cxnLst/>
              <a:rect l="l" t="t" r="r" b="b"/>
              <a:pathLst>
                <a:path w="10357" h="9977" extrusionOk="0">
                  <a:moveTo>
                    <a:pt x="6666" y="1"/>
                  </a:moveTo>
                  <a:cubicBezTo>
                    <a:pt x="6558" y="1"/>
                    <a:pt x="6449" y="26"/>
                    <a:pt x="6348" y="80"/>
                  </a:cubicBezTo>
                  <a:lnTo>
                    <a:pt x="462" y="3212"/>
                  </a:lnTo>
                  <a:cubicBezTo>
                    <a:pt x="131" y="3387"/>
                    <a:pt x="1" y="3796"/>
                    <a:pt x="176" y="4128"/>
                  </a:cubicBezTo>
                  <a:lnTo>
                    <a:pt x="3093" y="9617"/>
                  </a:lnTo>
                  <a:cubicBezTo>
                    <a:pt x="3214" y="9847"/>
                    <a:pt x="3451" y="9976"/>
                    <a:pt x="3695" y="9976"/>
                  </a:cubicBezTo>
                  <a:cubicBezTo>
                    <a:pt x="3803" y="9976"/>
                    <a:pt x="3914" y="9951"/>
                    <a:pt x="4016" y="9897"/>
                  </a:cubicBezTo>
                  <a:lnTo>
                    <a:pt x="9902" y="6772"/>
                  </a:lnTo>
                  <a:cubicBezTo>
                    <a:pt x="10233" y="6596"/>
                    <a:pt x="10356" y="6181"/>
                    <a:pt x="10181" y="5849"/>
                  </a:cubicBezTo>
                  <a:lnTo>
                    <a:pt x="7264" y="366"/>
                  </a:lnTo>
                  <a:cubicBezTo>
                    <a:pt x="7142" y="132"/>
                    <a:pt x="6908" y="1"/>
                    <a:pt x="6666" y="1"/>
                  </a:cubicBezTo>
                  <a:close/>
                </a:path>
              </a:pathLst>
            </a:custGeom>
            <a:solidFill>
              <a:srgbClr val="5952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3"/>
            <p:cNvSpPr/>
            <p:nvPr/>
          </p:nvSpPr>
          <p:spPr>
            <a:xfrm>
              <a:off x="2034125" y="1322475"/>
              <a:ext cx="87400" cy="146025"/>
            </a:xfrm>
            <a:custGeom>
              <a:avLst/>
              <a:gdLst/>
              <a:ahLst/>
              <a:cxnLst/>
              <a:rect l="l" t="t" r="r" b="b"/>
              <a:pathLst>
                <a:path w="3496" h="5841" extrusionOk="0">
                  <a:moveTo>
                    <a:pt x="1689" y="0"/>
                  </a:moveTo>
                  <a:lnTo>
                    <a:pt x="1378" y="176"/>
                  </a:lnTo>
                  <a:cubicBezTo>
                    <a:pt x="1215" y="260"/>
                    <a:pt x="1059" y="351"/>
                    <a:pt x="903" y="442"/>
                  </a:cubicBezTo>
                  <a:cubicBezTo>
                    <a:pt x="351" y="760"/>
                    <a:pt x="143" y="1371"/>
                    <a:pt x="410" y="1949"/>
                  </a:cubicBezTo>
                  <a:cubicBezTo>
                    <a:pt x="533" y="2222"/>
                    <a:pt x="676" y="2482"/>
                    <a:pt x="819" y="2755"/>
                  </a:cubicBezTo>
                  <a:cubicBezTo>
                    <a:pt x="799" y="2774"/>
                    <a:pt x="780" y="2794"/>
                    <a:pt x="754" y="2807"/>
                  </a:cubicBezTo>
                  <a:cubicBezTo>
                    <a:pt x="559" y="2911"/>
                    <a:pt x="364" y="3015"/>
                    <a:pt x="176" y="3119"/>
                  </a:cubicBezTo>
                  <a:cubicBezTo>
                    <a:pt x="78" y="3171"/>
                    <a:pt x="0" y="3216"/>
                    <a:pt x="98" y="3333"/>
                  </a:cubicBezTo>
                  <a:cubicBezTo>
                    <a:pt x="137" y="3392"/>
                    <a:pt x="169" y="3450"/>
                    <a:pt x="195" y="3509"/>
                  </a:cubicBezTo>
                  <a:cubicBezTo>
                    <a:pt x="286" y="3677"/>
                    <a:pt x="384" y="3846"/>
                    <a:pt x="481" y="4028"/>
                  </a:cubicBezTo>
                  <a:cubicBezTo>
                    <a:pt x="682" y="3918"/>
                    <a:pt x="858" y="3827"/>
                    <a:pt x="1033" y="3729"/>
                  </a:cubicBezTo>
                  <a:cubicBezTo>
                    <a:pt x="1142" y="3672"/>
                    <a:pt x="1205" y="3639"/>
                    <a:pt x="1250" y="3639"/>
                  </a:cubicBezTo>
                  <a:cubicBezTo>
                    <a:pt x="1313" y="3639"/>
                    <a:pt x="1344" y="3702"/>
                    <a:pt x="1423" y="3853"/>
                  </a:cubicBezTo>
                  <a:cubicBezTo>
                    <a:pt x="1663" y="4295"/>
                    <a:pt x="1904" y="4730"/>
                    <a:pt x="2144" y="5172"/>
                  </a:cubicBezTo>
                  <a:lnTo>
                    <a:pt x="2502" y="5841"/>
                  </a:lnTo>
                  <a:lnTo>
                    <a:pt x="2605" y="5782"/>
                  </a:lnTo>
                  <a:cubicBezTo>
                    <a:pt x="2898" y="5633"/>
                    <a:pt x="3190" y="5471"/>
                    <a:pt x="3496" y="5302"/>
                  </a:cubicBezTo>
                  <a:lnTo>
                    <a:pt x="2274" y="3054"/>
                  </a:lnTo>
                  <a:cubicBezTo>
                    <a:pt x="2463" y="2950"/>
                    <a:pt x="2638" y="2852"/>
                    <a:pt x="2813" y="2755"/>
                  </a:cubicBezTo>
                  <a:cubicBezTo>
                    <a:pt x="2826" y="2755"/>
                    <a:pt x="2833" y="2748"/>
                    <a:pt x="2846" y="2735"/>
                  </a:cubicBezTo>
                  <a:lnTo>
                    <a:pt x="2956" y="2677"/>
                  </a:lnTo>
                  <a:lnTo>
                    <a:pt x="2690" y="1754"/>
                  </a:lnTo>
                  <a:lnTo>
                    <a:pt x="2365" y="1930"/>
                  </a:lnTo>
                  <a:lnTo>
                    <a:pt x="1819" y="2222"/>
                  </a:lnTo>
                  <a:cubicBezTo>
                    <a:pt x="1696" y="2001"/>
                    <a:pt x="1572" y="1787"/>
                    <a:pt x="1469" y="1566"/>
                  </a:cubicBezTo>
                  <a:cubicBezTo>
                    <a:pt x="1384" y="1397"/>
                    <a:pt x="1410" y="1280"/>
                    <a:pt x="1560" y="1176"/>
                  </a:cubicBezTo>
                  <a:cubicBezTo>
                    <a:pt x="1650" y="1111"/>
                    <a:pt x="1741" y="1059"/>
                    <a:pt x="1839" y="1007"/>
                  </a:cubicBezTo>
                  <a:lnTo>
                    <a:pt x="2138" y="845"/>
                  </a:lnTo>
                  <a:lnTo>
                    <a:pt x="16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3"/>
            <p:cNvSpPr/>
            <p:nvPr/>
          </p:nvSpPr>
          <p:spPr>
            <a:xfrm>
              <a:off x="2065950" y="1698100"/>
              <a:ext cx="193950" cy="198875"/>
            </a:xfrm>
            <a:custGeom>
              <a:avLst/>
              <a:gdLst/>
              <a:ahLst/>
              <a:cxnLst/>
              <a:rect l="l" t="t" r="r" b="b"/>
              <a:pathLst>
                <a:path w="7758" h="7955" extrusionOk="0">
                  <a:moveTo>
                    <a:pt x="6158" y="0"/>
                  </a:moveTo>
                  <a:cubicBezTo>
                    <a:pt x="6146" y="0"/>
                    <a:pt x="6134" y="1"/>
                    <a:pt x="6121" y="2"/>
                  </a:cubicBezTo>
                  <a:cubicBezTo>
                    <a:pt x="6121" y="2"/>
                    <a:pt x="4932" y="990"/>
                    <a:pt x="4308" y="1042"/>
                  </a:cubicBezTo>
                  <a:cubicBezTo>
                    <a:pt x="3509" y="1113"/>
                    <a:pt x="1820" y="1126"/>
                    <a:pt x="1820" y="1126"/>
                  </a:cubicBezTo>
                  <a:lnTo>
                    <a:pt x="1560" y="1815"/>
                  </a:lnTo>
                  <a:lnTo>
                    <a:pt x="1" y="6051"/>
                  </a:lnTo>
                  <a:lnTo>
                    <a:pt x="5153" y="7954"/>
                  </a:lnTo>
                  <a:cubicBezTo>
                    <a:pt x="5153" y="7954"/>
                    <a:pt x="5978" y="7941"/>
                    <a:pt x="5874" y="6941"/>
                  </a:cubicBezTo>
                  <a:cubicBezTo>
                    <a:pt x="5874" y="6941"/>
                    <a:pt x="6770" y="6804"/>
                    <a:pt x="6497" y="5739"/>
                  </a:cubicBezTo>
                  <a:cubicBezTo>
                    <a:pt x="6497" y="5739"/>
                    <a:pt x="7322" y="5368"/>
                    <a:pt x="6855" y="4667"/>
                  </a:cubicBezTo>
                  <a:cubicBezTo>
                    <a:pt x="6855" y="4667"/>
                    <a:pt x="7758" y="4290"/>
                    <a:pt x="7134" y="3530"/>
                  </a:cubicBezTo>
                  <a:lnTo>
                    <a:pt x="4717" y="2633"/>
                  </a:lnTo>
                  <a:cubicBezTo>
                    <a:pt x="4717" y="2633"/>
                    <a:pt x="6004" y="2023"/>
                    <a:pt x="6387" y="548"/>
                  </a:cubicBezTo>
                  <a:cubicBezTo>
                    <a:pt x="6387" y="548"/>
                    <a:pt x="6521" y="0"/>
                    <a:pt x="61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3"/>
            <p:cNvSpPr/>
            <p:nvPr/>
          </p:nvSpPr>
          <p:spPr>
            <a:xfrm>
              <a:off x="2014475" y="1707850"/>
              <a:ext cx="97150" cy="141425"/>
            </a:xfrm>
            <a:custGeom>
              <a:avLst/>
              <a:gdLst/>
              <a:ahLst/>
              <a:cxnLst/>
              <a:rect l="l" t="t" r="r" b="b"/>
              <a:pathLst>
                <a:path w="3886" h="5657" extrusionOk="0">
                  <a:moveTo>
                    <a:pt x="1952" y="1"/>
                  </a:moveTo>
                  <a:cubicBezTo>
                    <a:pt x="1853" y="1"/>
                    <a:pt x="1756" y="62"/>
                    <a:pt x="1715" y="164"/>
                  </a:cubicBezTo>
                  <a:lnTo>
                    <a:pt x="33" y="4725"/>
                  </a:lnTo>
                  <a:cubicBezTo>
                    <a:pt x="0" y="4816"/>
                    <a:pt x="46" y="4920"/>
                    <a:pt x="137" y="4952"/>
                  </a:cubicBezTo>
                  <a:lnTo>
                    <a:pt x="2040" y="5654"/>
                  </a:lnTo>
                  <a:cubicBezTo>
                    <a:pt x="2042" y="5656"/>
                    <a:pt x="2045" y="5657"/>
                    <a:pt x="2047" y="5657"/>
                  </a:cubicBezTo>
                  <a:cubicBezTo>
                    <a:pt x="2053" y="5657"/>
                    <a:pt x="2060" y="5652"/>
                    <a:pt x="2060" y="5648"/>
                  </a:cubicBezTo>
                  <a:lnTo>
                    <a:pt x="3885" y="710"/>
                  </a:lnTo>
                  <a:cubicBezTo>
                    <a:pt x="3885" y="704"/>
                    <a:pt x="3879" y="697"/>
                    <a:pt x="3872" y="691"/>
                  </a:cubicBezTo>
                  <a:lnTo>
                    <a:pt x="2034" y="15"/>
                  </a:lnTo>
                  <a:cubicBezTo>
                    <a:pt x="2007" y="5"/>
                    <a:pt x="1980" y="1"/>
                    <a:pt x="1952" y="1"/>
                  </a:cubicBezTo>
                  <a:close/>
                </a:path>
              </a:pathLst>
            </a:custGeom>
            <a:solidFill>
              <a:srgbClr val="5952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3"/>
            <p:cNvSpPr/>
            <p:nvPr/>
          </p:nvSpPr>
          <p:spPr>
            <a:xfrm>
              <a:off x="429125" y="1025900"/>
              <a:ext cx="194275" cy="217650"/>
            </a:xfrm>
            <a:custGeom>
              <a:avLst/>
              <a:gdLst/>
              <a:ahLst/>
              <a:cxnLst/>
              <a:rect l="l" t="t" r="r" b="b"/>
              <a:pathLst>
                <a:path w="7771" h="8706" extrusionOk="0">
                  <a:moveTo>
                    <a:pt x="2434" y="0"/>
                  </a:moveTo>
                  <a:cubicBezTo>
                    <a:pt x="2370" y="0"/>
                    <a:pt x="2305" y="29"/>
                    <a:pt x="2241" y="104"/>
                  </a:cubicBezTo>
                  <a:cubicBezTo>
                    <a:pt x="2241" y="104"/>
                    <a:pt x="2105" y="1644"/>
                    <a:pt x="1702" y="2118"/>
                  </a:cubicBezTo>
                  <a:cubicBezTo>
                    <a:pt x="1189" y="2736"/>
                    <a:pt x="0" y="3937"/>
                    <a:pt x="0" y="3937"/>
                  </a:cubicBezTo>
                  <a:lnTo>
                    <a:pt x="312" y="4613"/>
                  </a:lnTo>
                  <a:lnTo>
                    <a:pt x="2209" y="8706"/>
                  </a:lnTo>
                  <a:lnTo>
                    <a:pt x="7198" y="6400"/>
                  </a:lnTo>
                  <a:cubicBezTo>
                    <a:pt x="7198" y="6400"/>
                    <a:pt x="7770" y="5808"/>
                    <a:pt x="6991" y="5172"/>
                  </a:cubicBezTo>
                  <a:cubicBezTo>
                    <a:pt x="6991" y="5172"/>
                    <a:pt x="7523" y="4451"/>
                    <a:pt x="6575" y="3885"/>
                  </a:cubicBezTo>
                  <a:cubicBezTo>
                    <a:pt x="6575" y="3885"/>
                    <a:pt x="6893" y="3041"/>
                    <a:pt x="6068" y="2878"/>
                  </a:cubicBezTo>
                  <a:cubicBezTo>
                    <a:pt x="6068" y="2878"/>
                    <a:pt x="6438" y="1969"/>
                    <a:pt x="5457" y="1871"/>
                  </a:cubicBezTo>
                  <a:lnTo>
                    <a:pt x="3119" y="2956"/>
                  </a:lnTo>
                  <a:cubicBezTo>
                    <a:pt x="3119" y="2956"/>
                    <a:pt x="3599" y="1612"/>
                    <a:pt x="2826" y="299"/>
                  </a:cubicBezTo>
                  <a:cubicBezTo>
                    <a:pt x="2826" y="299"/>
                    <a:pt x="2641" y="0"/>
                    <a:pt x="24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3"/>
            <p:cNvSpPr/>
            <p:nvPr/>
          </p:nvSpPr>
          <p:spPr>
            <a:xfrm>
              <a:off x="379575" y="1123675"/>
              <a:ext cx="104775" cy="141875"/>
            </a:xfrm>
            <a:custGeom>
              <a:avLst/>
              <a:gdLst/>
              <a:ahLst/>
              <a:cxnLst/>
              <a:rect l="l" t="t" r="r" b="b"/>
              <a:pathLst>
                <a:path w="4191" h="5675" extrusionOk="0">
                  <a:moveTo>
                    <a:pt x="1956" y="0"/>
                  </a:moveTo>
                  <a:lnTo>
                    <a:pt x="176" y="826"/>
                  </a:lnTo>
                  <a:cubicBezTo>
                    <a:pt x="53" y="884"/>
                    <a:pt x="1" y="1027"/>
                    <a:pt x="59" y="1157"/>
                  </a:cubicBezTo>
                  <a:lnTo>
                    <a:pt x="2099" y="5568"/>
                  </a:lnTo>
                  <a:cubicBezTo>
                    <a:pt x="2133" y="5635"/>
                    <a:pt x="2198" y="5674"/>
                    <a:pt x="2267" y="5674"/>
                  </a:cubicBezTo>
                  <a:cubicBezTo>
                    <a:pt x="2291" y="5674"/>
                    <a:pt x="2316" y="5669"/>
                    <a:pt x="2339" y="5659"/>
                  </a:cubicBezTo>
                  <a:lnTo>
                    <a:pt x="4178" y="4801"/>
                  </a:lnTo>
                  <a:cubicBezTo>
                    <a:pt x="4184" y="4801"/>
                    <a:pt x="4191" y="4788"/>
                    <a:pt x="4184" y="4782"/>
                  </a:cubicBezTo>
                  <a:lnTo>
                    <a:pt x="1976" y="7"/>
                  </a:lnTo>
                  <a:cubicBezTo>
                    <a:pt x="1976" y="0"/>
                    <a:pt x="1963" y="0"/>
                    <a:pt x="19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3"/>
            <p:cNvSpPr/>
            <p:nvPr/>
          </p:nvSpPr>
          <p:spPr>
            <a:xfrm>
              <a:off x="2266550" y="1490575"/>
              <a:ext cx="175100" cy="209700"/>
            </a:xfrm>
            <a:custGeom>
              <a:avLst/>
              <a:gdLst/>
              <a:ahLst/>
              <a:cxnLst/>
              <a:rect l="l" t="t" r="r" b="b"/>
              <a:pathLst>
                <a:path w="7004" h="8388" extrusionOk="0">
                  <a:moveTo>
                    <a:pt x="4639" y="0"/>
                  </a:moveTo>
                  <a:lnTo>
                    <a:pt x="4288" y="923"/>
                  </a:lnTo>
                  <a:cubicBezTo>
                    <a:pt x="3988" y="854"/>
                    <a:pt x="3709" y="821"/>
                    <a:pt x="3450" y="821"/>
                  </a:cubicBezTo>
                  <a:cubicBezTo>
                    <a:pt x="2445" y="821"/>
                    <a:pt x="1756" y="1313"/>
                    <a:pt x="1462" y="2073"/>
                  </a:cubicBezTo>
                  <a:cubicBezTo>
                    <a:pt x="1208" y="2671"/>
                    <a:pt x="1332" y="3366"/>
                    <a:pt x="1780" y="3833"/>
                  </a:cubicBezTo>
                  <a:cubicBezTo>
                    <a:pt x="2157" y="4275"/>
                    <a:pt x="2709" y="4607"/>
                    <a:pt x="3151" y="4892"/>
                  </a:cubicBezTo>
                  <a:cubicBezTo>
                    <a:pt x="3586" y="5172"/>
                    <a:pt x="3924" y="5419"/>
                    <a:pt x="3827" y="5666"/>
                  </a:cubicBezTo>
                  <a:cubicBezTo>
                    <a:pt x="3785" y="5777"/>
                    <a:pt x="3694" y="5840"/>
                    <a:pt x="3531" y="5840"/>
                  </a:cubicBezTo>
                  <a:cubicBezTo>
                    <a:pt x="3391" y="5840"/>
                    <a:pt x="3198" y="5794"/>
                    <a:pt x="2937" y="5692"/>
                  </a:cubicBezTo>
                  <a:cubicBezTo>
                    <a:pt x="2690" y="5601"/>
                    <a:pt x="2456" y="5477"/>
                    <a:pt x="2235" y="5334"/>
                  </a:cubicBezTo>
                  <a:cubicBezTo>
                    <a:pt x="1845" y="5087"/>
                    <a:pt x="1494" y="4776"/>
                    <a:pt x="1195" y="4412"/>
                  </a:cubicBezTo>
                  <a:lnTo>
                    <a:pt x="0" y="5620"/>
                  </a:lnTo>
                  <a:cubicBezTo>
                    <a:pt x="162" y="5821"/>
                    <a:pt x="344" y="6010"/>
                    <a:pt x="546" y="6172"/>
                  </a:cubicBezTo>
                  <a:cubicBezTo>
                    <a:pt x="968" y="6523"/>
                    <a:pt x="1442" y="6815"/>
                    <a:pt x="1943" y="7036"/>
                  </a:cubicBezTo>
                  <a:lnTo>
                    <a:pt x="1748" y="7550"/>
                  </a:lnTo>
                  <a:lnTo>
                    <a:pt x="1598" y="7933"/>
                  </a:lnTo>
                  <a:lnTo>
                    <a:pt x="2787" y="8388"/>
                  </a:lnTo>
                  <a:lnTo>
                    <a:pt x="3151" y="7452"/>
                  </a:lnTo>
                  <a:cubicBezTo>
                    <a:pt x="3396" y="7500"/>
                    <a:pt x="3628" y="7523"/>
                    <a:pt x="3846" y="7523"/>
                  </a:cubicBezTo>
                  <a:cubicBezTo>
                    <a:pt x="4862" y="7523"/>
                    <a:pt x="5565" y="7025"/>
                    <a:pt x="5854" y="6276"/>
                  </a:cubicBezTo>
                  <a:cubicBezTo>
                    <a:pt x="5958" y="6023"/>
                    <a:pt x="5996" y="5744"/>
                    <a:pt x="5977" y="5477"/>
                  </a:cubicBezTo>
                  <a:cubicBezTo>
                    <a:pt x="5912" y="4847"/>
                    <a:pt x="5457" y="4386"/>
                    <a:pt x="4951" y="4009"/>
                  </a:cubicBezTo>
                  <a:cubicBezTo>
                    <a:pt x="4372" y="3580"/>
                    <a:pt x="3723" y="3268"/>
                    <a:pt x="3521" y="2982"/>
                  </a:cubicBezTo>
                  <a:cubicBezTo>
                    <a:pt x="3456" y="2911"/>
                    <a:pt x="3437" y="2814"/>
                    <a:pt x="3469" y="2729"/>
                  </a:cubicBezTo>
                  <a:cubicBezTo>
                    <a:pt x="3515" y="2605"/>
                    <a:pt x="3623" y="2521"/>
                    <a:pt x="3827" y="2521"/>
                  </a:cubicBezTo>
                  <a:cubicBezTo>
                    <a:pt x="3943" y="2521"/>
                    <a:pt x="4090" y="2548"/>
                    <a:pt x="4275" y="2612"/>
                  </a:cubicBezTo>
                  <a:lnTo>
                    <a:pt x="4379" y="2651"/>
                  </a:lnTo>
                  <a:cubicBezTo>
                    <a:pt x="4853" y="2833"/>
                    <a:pt x="5314" y="3151"/>
                    <a:pt x="5756" y="3613"/>
                  </a:cubicBezTo>
                  <a:cubicBezTo>
                    <a:pt x="5789" y="3645"/>
                    <a:pt x="5821" y="3684"/>
                    <a:pt x="5854" y="3717"/>
                  </a:cubicBezTo>
                  <a:lnTo>
                    <a:pt x="6126" y="3431"/>
                  </a:lnTo>
                  <a:lnTo>
                    <a:pt x="7003" y="2508"/>
                  </a:lnTo>
                  <a:cubicBezTo>
                    <a:pt x="6744" y="2203"/>
                    <a:pt x="6438" y="1936"/>
                    <a:pt x="6100" y="1716"/>
                  </a:cubicBezTo>
                  <a:cubicBezTo>
                    <a:pt x="5899" y="1586"/>
                    <a:pt x="5698" y="1469"/>
                    <a:pt x="5483" y="1358"/>
                  </a:cubicBezTo>
                  <a:lnTo>
                    <a:pt x="5691" y="819"/>
                  </a:lnTo>
                  <a:lnTo>
                    <a:pt x="5828" y="462"/>
                  </a:lnTo>
                  <a:lnTo>
                    <a:pt x="4639"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p:nvPr/>
          </p:nvSpPr>
          <p:spPr>
            <a:xfrm>
              <a:off x="2300150" y="1511050"/>
              <a:ext cx="118925" cy="75375"/>
            </a:xfrm>
            <a:custGeom>
              <a:avLst/>
              <a:gdLst/>
              <a:ahLst/>
              <a:cxnLst/>
              <a:rect l="l" t="t" r="r" b="b"/>
              <a:pathLst>
                <a:path w="4757" h="3015" extrusionOk="0">
                  <a:moveTo>
                    <a:pt x="4341" y="0"/>
                  </a:moveTo>
                  <a:lnTo>
                    <a:pt x="1" y="2131"/>
                  </a:lnTo>
                  <a:cubicBezTo>
                    <a:pt x="53" y="2462"/>
                    <a:pt x="202" y="2768"/>
                    <a:pt x="436" y="3014"/>
                  </a:cubicBezTo>
                  <a:lnTo>
                    <a:pt x="2177" y="2163"/>
                  </a:lnTo>
                  <a:cubicBezTo>
                    <a:pt x="2112" y="2092"/>
                    <a:pt x="2093" y="1995"/>
                    <a:pt x="2125" y="1904"/>
                  </a:cubicBezTo>
                  <a:cubicBezTo>
                    <a:pt x="2175" y="1784"/>
                    <a:pt x="2282" y="1701"/>
                    <a:pt x="2482" y="1701"/>
                  </a:cubicBezTo>
                  <a:cubicBezTo>
                    <a:pt x="2598" y="1701"/>
                    <a:pt x="2745" y="1729"/>
                    <a:pt x="2931" y="1793"/>
                  </a:cubicBezTo>
                  <a:lnTo>
                    <a:pt x="4756" y="897"/>
                  </a:lnTo>
                  <a:cubicBezTo>
                    <a:pt x="4555" y="767"/>
                    <a:pt x="4347" y="650"/>
                    <a:pt x="4133" y="539"/>
                  </a:cubicBezTo>
                  <a:lnTo>
                    <a:pt x="4341"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3"/>
            <p:cNvSpPr/>
            <p:nvPr/>
          </p:nvSpPr>
          <p:spPr>
            <a:xfrm>
              <a:off x="2410450" y="1576325"/>
              <a:ext cx="9275" cy="7175"/>
            </a:xfrm>
            <a:custGeom>
              <a:avLst/>
              <a:gdLst/>
              <a:ahLst/>
              <a:cxnLst/>
              <a:rect l="l" t="t" r="r" b="b"/>
              <a:pathLst>
                <a:path w="371" h="287" extrusionOk="0">
                  <a:moveTo>
                    <a:pt x="370" y="1"/>
                  </a:moveTo>
                  <a:lnTo>
                    <a:pt x="0" y="183"/>
                  </a:lnTo>
                  <a:cubicBezTo>
                    <a:pt x="33" y="215"/>
                    <a:pt x="65" y="254"/>
                    <a:pt x="98" y="287"/>
                  </a:cubicBezTo>
                  <a:lnTo>
                    <a:pt x="370"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3"/>
            <p:cNvSpPr/>
            <p:nvPr/>
          </p:nvSpPr>
          <p:spPr>
            <a:xfrm>
              <a:off x="2280175" y="1590775"/>
              <a:ext cx="135800" cy="88550"/>
            </a:xfrm>
            <a:custGeom>
              <a:avLst/>
              <a:gdLst/>
              <a:ahLst/>
              <a:cxnLst/>
              <a:rect l="l" t="t" r="r" b="b"/>
              <a:pathLst>
                <a:path w="5432" h="3542" extrusionOk="0">
                  <a:moveTo>
                    <a:pt x="4412" y="1"/>
                  </a:moveTo>
                  <a:lnTo>
                    <a:pt x="2606" y="884"/>
                  </a:lnTo>
                  <a:cubicBezTo>
                    <a:pt x="3054" y="1177"/>
                    <a:pt x="3386" y="1411"/>
                    <a:pt x="3288" y="1664"/>
                  </a:cubicBezTo>
                  <a:cubicBezTo>
                    <a:pt x="3243" y="1773"/>
                    <a:pt x="3152" y="1834"/>
                    <a:pt x="2988" y="1834"/>
                  </a:cubicBezTo>
                  <a:cubicBezTo>
                    <a:pt x="2848" y="1834"/>
                    <a:pt x="2655" y="1789"/>
                    <a:pt x="2392" y="1690"/>
                  </a:cubicBezTo>
                  <a:cubicBezTo>
                    <a:pt x="2151" y="1593"/>
                    <a:pt x="1917" y="1476"/>
                    <a:pt x="1696" y="1333"/>
                  </a:cubicBezTo>
                  <a:lnTo>
                    <a:pt x="1" y="2164"/>
                  </a:lnTo>
                  <a:cubicBezTo>
                    <a:pt x="423" y="2509"/>
                    <a:pt x="897" y="2801"/>
                    <a:pt x="1398" y="3028"/>
                  </a:cubicBezTo>
                  <a:lnTo>
                    <a:pt x="1203" y="3542"/>
                  </a:lnTo>
                  <a:lnTo>
                    <a:pt x="5432" y="1469"/>
                  </a:lnTo>
                  <a:cubicBezTo>
                    <a:pt x="5367" y="839"/>
                    <a:pt x="4912" y="371"/>
                    <a:pt x="4412"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3"/>
            <p:cNvSpPr/>
            <p:nvPr/>
          </p:nvSpPr>
          <p:spPr>
            <a:xfrm>
              <a:off x="231950" y="1576825"/>
              <a:ext cx="177050" cy="193625"/>
            </a:xfrm>
            <a:custGeom>
              <a:avLst/>
              <a:gdLst/>
              <a:ahLst/>
              <a:cxnLst/>
              <a:rect l="l" t="t" r="r" b="b"/>
              <a:pathLst>
                <a:path w="7082" h="7745" extrusionOk="0">
                  <a:moveTo>
                    <a:pt x="1748" y="0"/>
                  </a:moveTo>
                  <a:lnTo>
                    <a:pt x="695" y="721"/>
                  </a:lnTo>
                  <a:lnTo>
                    <a:pt x="1247" y="1533"/>
                  </a:lnTo>
                  <a:cubicBezTo>
                    <a:pt x="137" y="2534"/>
                    <a:pt x="0" y="3658"/>
                    <a:pt x="578" y="4502"/>
                  </a:cubicBezTo>
                  <a:cubicBezTo>
                    <a:pt x="741" y="4756"/>
                    <a:pt x="962" y="4957"/>
                    <a:pt x="1228" y="5100"/>
                  </a:cubicBezTo>
                  <a:cubicBezTo>
                    <a:pt x="1468" y="5212"/>
                    <a:pt x="1728" y="5269"/>
                    <a:pt x="1989" y="5269"/>
                  </a:cubicBezTo>
                  <a:cubicBezTo>
                    <a:pt x="2060" y="5269"/>
                    <a:pt x="2132" y="5264"/>
                    <a:pt x="2203" y="5256"/>
                  </a:cubicBezTo>
                  <a:cubicBezTo>
                    <a:pt x="2781" y="5191"/>
                    <a:pt x="3372" y="4931"/>
                    <a:pt x="3853" y="4736"/>
                  </a:cubicBezTo>
                  <a:cubicBezTo>
                    <a:pt x="4164" y="4609"/>
                    <a:pt x="4432" y="4511"/>
                    <a:pt x="4624" y="4511"/>
                  </a:cubicBezTo>
                  <a:cubicBezTo>
                    <a:pt x="4737" y="4511"/>
                    <a:pt x="4824" y="4544"/>
                    <a:pt x="4879" y="4626"/>
                  </a:cubicBezTo>
                  <a:cubicBezTo>
                    <a:pt x="5003" y="4801"/>
                    <a:pt x="4892" y="5029"/>
                    <a:pt x="4392" y="5366"/>
                  </a:cubicBezTo>
                  <a:cubicBezTo>
                    <a:pt x="4171" y="5516"/>
                    <a:pt x="3944" y="5639"/>
                    <a:pt x="3697" y="5737"/>
                  </a:cubicBezTo>
                  <a:cubicBezTo>
                    <a:pt x="3268" y="5919"/>
                    <a:pt x="2807" y="6023"/>
                    <a:pt x="2339" y="6062"/>
                  </a:cubicBezTo>
                  <a:lnTo>
                    <a:pt x="2644" y="7731"/>
                  </a:lnTo>
                  <a:cubicBezTo>
                    <a:pt x="2904" y="7718"/>
                    <a:pt x="3158" y="7673"/>
                    <a:pt x="3404" y="7601"/>
                  </a:cubicBezTo>
                  <a:cubicBezTo>
                    <a:pt x="3937" y="7452"/>
                    <a:pt x="4444" y="7237"/>
                    <a:pt x="4918" y="6952"/>
                  </a:cubicBezTo>
                  <a:lnTo>
                    <a:pt x="5223" y="7406"/>
                  </a:lnTo>
                  <a:lnTo>
                    <a:pt x="5457" y="7744"/>
                  </a:lnTo>
                  <a:lnTo>
                    <a:pt x="6510" y="7030"/>
                  </a:lnTo>
                  <a:lnTo>
                    <a:pt x="5951" y="6205"/>
                  </a:lnTo>
                  <a:cubicBezTo>
                    <a:pt x="6971" y="5217"/>
                    <a:pt x="7082" y="4119"/>
                    <a:pt x="6529" y="3307"/>
                  </a:cubicBezTo>
                  <a:cubicBezTo>
                    <a:pt x="6386" y="3080"/>
                    <a:pt x="6185" y="2891"/>
                    <a:pt x="5951" y="2755"/>
                  </a:cubicBezTo>
                  <a:cubicBezTo>
                    <a:pt x="5704" y="2615"/>
                    <a:pt x="5438" y="2560"/>
                    <a:pt x="5167" y="2560"/>
                  </a:cubicBezTo>
                  <a:cubicBezTo>
                    <a:pt x="4833" y="2560"/>
                    <a:pt x="4491" y="2644"/>
                    <a:pt x="4164" y="2755"/>
                  </a:cubicBezTo>
                  <a:cubicBezTo>
                    <a:pt x="3476" y="2982"/>
                    <a:pt x="2852" y="3339"/>
                    <a:pt x="2501" y="3339"/>
                  </a:cubicBezTo>
                  <a:cubicBezTo>
                    <a:pt x="2490" y="3341"/>
                    <a:pt x="2478" y="3342"/>
                    <a:pt x="2466" y="3342"/>
                  </a:cubicBezTo>
                  <a:cubicBezTo>
                    <a:pt x="2386" y="3342"/>
                    <a:pt x="2306" y="3304"/>
                    <a:pt x="2261" y="3236"/>
                  </a:cubicBezTo>
                  <a:cubicBezTo>
                    <a:pt x="2144" y="3067"/>
                    <a:pt x="2196" y="2833"/>
                    <a:pt x="2625" y="2508"/>
                  </a:cubicBezTo>
                  <a:cubicBezTo>
                    <a:pt x="2657" y="2482"/>
                    <a:pt x="2683" y="2462"/>
                    <a:pt x="2716" y="2443"/>
                  </a:cubicBezTo>
                  <a:cubicBezTo>
                    <a:pt x="3138" y="2157"/>
                    <a:pt x="3671" y="1962"/>
                    <a:pt x="4294" y="1865"/>
                  </a:cubicBezTo>
                  <a:cubicBezTo>
                    <a:pt x="4346" y="1858"/>
                    <a:pt x="4392" y="1852"/>
                    <a:pt x="4437" y="1845"/>
                  </a:cubicBezTo>
                  <a:lnTo>
                    <a:pt x="4359" y="1455"/>
                  </a:lnTo>
                  <a:lnTo>
                    <a:pt x="4106" y="208"/>
                  </a:lnTo>
                  <a:cubicBezTo>
                    <a:pt x="3703" y="247"/>
                    <a:pt x="3313" y="345"/>
                    <a:pt x="2937" y="494"/>
                  </a:cubicBezTo>
                  <a:cubicBezTo>
                    <a:pt x="2716" y="585"/>
                    <a:pt x="2501" y="682"/>
                    <a:pt x="2287" y="799"/>
                  </a:cubicBezTo>
                  <a:lnTo>
                    <a:pt x="1962" y="319"/>
                  </a:lnTo>
                  <a:lnTo>
                    <a:pt x="1748"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3"/>
            <p:cNvSpPr/>
            <p:nvPr/>
          </p:nvSpPr>
          <p:spPr>
            <a:xfrm>
              <a:off x="262625" y="1584775"/>
              <a:ext cx="42925" cy="123775"/>
            </a:xfrm>
            <a:custGeom>
              <a:avLst/>
              <a:gdLst/>
              <a:ahLst/>
              <a:cxnLst/>
              <a:rect l="l" t="t" r="r" b="b"/>
              <a:pathLst>
                <a:path w="1717" h="4951" extrusionOk="0">
                  <a:moveTo>
                    <a:pt x="742" y="1"/>
                  </a:moveTo>
                  <a:lnTo>
                    <a:pt x="1" y="4782"/>
                  </a:lnTo>
                  <a:cubicBezTo>
                    <a:pt x="241" y="4894"/>
                    <a:pt x="501" y="4951"/>
                    <a:pt x="762" y="4951"/>
                  </a:cubicBezTo>
                  <a:cubicBezTo>
                    <a:pt x="833" y="4951"/>
                    <a:pt x="905" y="4946"/>
                    <a:pt x="976" y="4938"/>
                  </a:cubicBezTo>
                  <a:lnTo>
                    <a:pt x="1281" y="3021"/>
                  </a:lnTo>
                  <a:lnTo>
                    <a:pt x="1281" y="3021"/>
                  </a:lnTo>
                  <a:cubicBezTo>
                    <a:pt x="1268" y="3023"/>
                    <a:pt x="1256" y="3024"/>
                    <a:pt x="1244" y="3024"/>
                  </a:cubicBezTo>
                  <a:cubicBezTo>
                    <a:pt x="1161" y="3024"/>
                    <a:pt x="1085" y="2986"/>
                    <a:pt x="1034" y="2918"/>
                  </a:cubicBezTo>
                  <a:cubicBezTo>
                    <a:pt x="924" y="2742"/>
                    <a:pt x="969" y="2502"/>
                    <a:pt x="1404" y="2190"/>
                  </a:cubicBezTo>
                  <a:lnTo>
                    <a:pt x="1716" y="176"/>
                  </a:lnTo>
                  <a:lnTo>
                    <a:pt x="1716" y="176"/>
                  </a:lnTo>
                  <a:cubicBezTo>
                    <a:pt x="1495" y="267"/>
                    <a:pt x="1274" y="371"/>
                    <a:pt x="1066" y="481"/>
                  </a:cubicBezTo>
                  <a:lnTo>
                    <a:pt x="742"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3"/>
            <p:cNvSpPr/>
            <p:nvPr/>
          </p:nvSpPr>
          <p:spPr>
            <a:xfrm>
              <a:off x="339450" y="1613350"/>
              <a:ext cx="3600" cy="10100"/>
            </a:xfrm>
            <a:custGeom>
              <a:avLst/>
              <a:gdLst/>
              <a:ahLst/>
              <a:cxnLst/>
              <a:rect l="l" t="t" r="r" b="b"/>
              <a:pathLst>
                <a:path w="144" h="404" extrusionOk="0">
                  <a:moveTo>
                    <a:pt x="59" y="1"/>
                  </a:moveTo>
                  <a:lnTo>
                    <a:pt x="1" y="404"/>
                  </a:lnTo>
                  <a:cubicBezTo>
                    <a:pt x="46" y="397"/>
                    <a:pt x="92" y="391"/>
                    <a:pt x="144" y="384"/>
                  </a:cubicBezTo>
                  <a:lnTo>
                    <a:pt x="59"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3"/>
            <p:cNvSpPr/>
            <p:nvPr/>
          </p:nvSpPr>
          <p:spPr>
            <a:xfrm>
              <a:off x="317200" y="1640725"/>
              <a:ext cx="63375" cy="126150"/>
            </a:xfrm>
            <a:custGeom>
              <a:avLst/>
              <a:gdLst/>
              <a:ahLst/>
              <a:cxnLst/>
              <a:rect l="l" t="t" r="r" b="b"/>
              <a:pathLst>
                <a:path w="2535" h="5046" extrusionOk="0">
                  <a:moveTo>
                    <a:pt x="1751" y="0"/>
                  </a:moveTo>
                  <a:cubicBezTo>
                    <a:pt x="1419" y="0"/>
                    <a:pt x="1077" y="82"/>
                    <a:pt x="748" y="192"/>
                  </a:cubicBezTo>
                  <a:lnTo>
                    <a:pt x="443" y="2180"/>
                  </a:lnTo>
                  <a:cubicBezTo>
                    <a:pt x="757" y="2052"/>
                    <a:pt x="1027" y="1950"/>
                    <a:pt x="1220" y="1950"/>
                  </a:cubicBezTo>
                  <a:cubicBezTo>
                    <a:pt x="1330" y="1950"/>
                    <a:pt x="1415" y="1983"/>
                    <a:pt x="1469" y="2063"/>
                  </a:cubicBezTo>
                  <a:cubicBezTo>
                    <a:pt x="1593" y="2239"/>
                    <a:pt x="1482" y="2473"/>
                    <a:pt x="982" y="2810"/>
                  </a:cubicBezTo>
                  <a:cubicBezTo>
                    <a:pt x="767" y="2953"/>
                    <a:pt x="534" y="3077"/>
                    <a:pt x="287" y="3181"/>
                  </a:cubicBezTo>
                  <a:lnTo>
                    <a:pt x="1" y="5045"/>
                  </a:lnTo>
                  <a:cubicBezTo>
                    <a:pt x="527" y="4896"/>
                    <a:pt x="1034" y="4681"/>
                    <a:pt x="1508" y="4396"/>
                  </a:cubicBezTo>
                  <a:lnTo>
                    <a:pt x="1820" y="4850"/>
                  </a:lnTo>
                  <a:lnTo>
                    <a:pt x="2535" y="192"/>
                  </a:lnTo>
                  <a:cubicBezTo>
                    <a:pt x="2289" y="55"/>
                    <a:pt x="2023" y="0"/>
                    <a:pt x="175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3"/>
            <p:cNvSpPr/>
            <p:nvPr/>
          </p:nvSpPr>
          <p:spPr>
            <a:xfrm>
              <a:off x="1877550" y="2126925"/>
              <a:ext cx="261675" cy="252575"/>
            </a:xfrm>
            <a:custGeom>
              <a:avLst/>
              <a:gdLst/>
              <a:ahLst/>
              <a:cxnLst/>
              <a:rect l="l" t="t" r="r" b="b"/>
              <a:pathLst>
                <a:path w="10467" h="10103" extrusionOk="0">
                  <a:moveTo>
                    <a:pt x="5238" y="1"/>
                  </a:moveTo>
                  <a:cubicBezTo>
                    <a:pt x="5119" y="1"/>
                    <a:pt x="5000" y="5"/>
                    <a:pt x="4880" y="13"/>
                  </a:cubicBezTo>
                  <a:cubicBezTo>
                    <a:pt x="2099" y="208"/>
                    <a:pt x="0" y="2619"/>
                    <a:pt x="195" y="5406"/>
                  </a:cubicBezTo>
                  <a:cubicBezTo>
                    <a:pt x="382" y="8066"/>
                    <a:pt x="2597" y="10102"/>
                    <a:pt x="5229" y="10102"/>
                  </a:cubicBezTo>
                  <a:cubicBezTo>
                    <a:pt x="5348" y="10102"/>
                    <a:pt x="5467" y="10098"/>
                    <a:pt x="5588" y="10090"/>
                  </a:cubicBezTo>
                  <a:cubicBezTo>
                    <a:pt x="8368" y="9895"/>
                    <a:pt x="10467" y="7478"/>
                    <a:pt x="10272" y="4698"/>
                  </a:cubicBezTo>
                  <a:cubicBezTo>
                    <a:pt x="10085" y="2037"/>
                    <a:pt x="7870" y="1"/>
                    <a:pt x="52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3"/>
            <p:cNvSpPr/>
            <p:nvPr/>
          </p:nvSpPr>
          <p:spPr>
            <a:xfrm>
              <a:off x="1905300" y="2225425"/>
              <a:ext cx="53975" cy="48825"/>
            </a:xfrm>
            <a:custGeom>
              <a:avLst/>
              <a:gdLst/>
              <a:ahLst/>
              <a:cxnLst/>
              <a:rect l="l" t="t" r="r" b="b"/>
              <a:pathLst>
                <a:path w="2159" h="1953" extrusionOk="0">
                  <a:moveTo>
                    <a:pt x="277" y="1"/>
                  </a:moveTo>
                  <a:cubicBezTo>
                    <a:pt x="59" y="1"/>
                    <a:pt x="1" y="326"/>
                    <a:pt x="229" y="387"/>
                  </a:cubicBezTo>
                  <a:lnTo>
                    <a:pt x="1522" y="654"/>
                  </a:lnTo>
                  <a:lnTo>
                    <a:pt x="424" y="1609"/>
                  </a:lnTo>
                  <a:cubicBezTo>
                    <a:pt x="286" y="1735"/>
                    <a:pt x="386" y="1952"/>
                    <a:pt x="550" y="1952"/>
                  </a:cubicBezTo>
                  <a:cubicBezTo>
                    <a:pt x="572" y="1952"/>
                    <a:pt x="595" y="1948"/>
                    <a:pt x="619" y="1940"/>
                  </a:cubicBezTo>
                  <a:cubicBezTo>
                    <a:pt x="645" y="1933"/>
                    <a:pt x="664" y="1920"/>
                    <a:pt x="684" y="1907"/>
                  </a:cubicBezTo>
                  <a:lnTo>
                    <a:pt x="2080" y="693"/>
                  </a:lnTo>
                  <a:cubicBezTo>
                    <a:pt x="2132" y="641"/>
                    <a:pt x="2158" y="569"/>
                    <a:pt x="2139" y="498"/>
                  </a:cubicBezTo>
                  <a:cubicBezTo>
                    <a:pt x="2119" y="426"/>
                    <a:pt x="2061" y="368"/>
                    <a:pt x="1989" y="355"/>
                  </a:cubicBezTo>
                  <a:lnTo>
                    <a:pt x="313" y="4"/>
                  </a:lnTo>
                  <a:cubicBezTo>
                    <a:pt x="301" y="2"/>
                    <a:pt x="288" y="1"/>
                    <a:pt x="277"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3"/>
            <p:cNvSpPr/>
            <p:nvPr/>
          </p:nvSpPr>
          <p:spPr>
            <a:xfrm>
              <a:off x="2013000" y="2178350"/>
              <a:ext cx="59150" cy="44900"/>
            </a:xfrm>
            <a:custGeom>
              <a:avLst/>
              <a:gdLst/>
              <a:ahLst/>
              <a:cxnLst/>
              <a:rect l="l" t="t" r="r" b="b"/>
              <a:pathLst>
                <a:path w="2366" h="1796" extrusionOk="0">
                  <a:moveTo>
                    <a:pt x="1347" y="1"/>
                  </a:moveTo>
                  <a:cubicBezTo>
                    <a:pt x="1296" y="1"/>
                    <a:pt x="1245" y="22"/>
                    <a:pt x="1203" y="74"/>
                  </a:cubicBezTo>
                  <a:lnTo>
                    <a:pt x="105" y="1393"/>
                  </a:lnTo>
                  <a:cubicBezTo>
                    <a:pt x="1" y="1517"/>
                    <a:pt x="85" y="1705"/>
                    <a:pt x="248" y="1712"/>
                  </a:cubicBezTo>
                  <a:lnTo>
                    <a:pt x="2093" y="1796"/>
                  </a:lnTo>
                  <a:cubicBezTo>
                    <a:pt x="2112" y="1796"/>
                    <a:pt x="2138" y="1789"/>
                    <a:pt x="2164" y="1783"/>
                  </a:cubicBezTo>
                  <a:cubicBezTo>
                    <a:pt x="2366" y="1712"/>
                    <a:pt x="2320" y="1413"/>
                    <a:pt x="2106" y="1406"/>
                  </a:cubicBezTo>
                  <a:lnTo>
                    <a:pt x="657" y="1341"/>
                  </a:lnTo>
                  <a:lnTo>
                    <a:pt x="1501" y="328"/>
                  </a:lnTo>
                  <a:cubicBezTo>
                    <a:pt x="1627" y="178"/>
                    <a:pt x="1491" y="1"/>
                    <a:pt x="1347"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3"/>
            <p:cNvSpPr/>
            <p:nvPr/>
          </p:nvSpPr>
          <p:spPr>
            <a:xfrm>
              <a:off x="1933100" y="2251500"/>
              <a:ext cx="144900" cy="87400"/>
            </a:xfrm>
            <a:custGeom>
              <a:avLst/>
              <a:gdLst/>
              <a:ahLst/>
              <a:cxnLst/>
              <a:rect l="l" t="t" r="r" b="b"/>
              <a:pathLst>
                <a:path w="5796" h="3496" extrusionOk="0">
                  <a:moveTo>
                    <a:pt x="5568" y="0"/>
                  </a:moveTo>
                  <a:lnTo>
                    <a:pt x="0" y="1943"/>
                  </a:lnTo>
                  <a:cubicBezTo>
                    <a:pt x="221" y="2586"/>
                    <a:pt x="663" y="3138"/>
                    <a:pt x="1248" y="3496"/>
                  </a:cubicBezTo>
                  <a:cubicBezTo>
                    <a:pt x="1248" y="3496"/>
                    <a:pt x="1904" y="2846"/>
                    <a:pt x="3268" y="2365"/>
                  </a:cubicBezTo>
                  <a:cubicBezTo>
                    <a:pt x="4190" y="2041"/>
                    <a:pt x="4925" y="1992"/>
                    <a:pt x="5293" y="1992"/>
                  </a:cubicBezTo>
                  <a:cubicBezTo>
                    <a:pt x="5456" y="1992"/>
                    <a:pt x="5547" y="2001"/>
                    <a:pt x="5549" y="2001"/>
                  </a:cubicBezTo>
                  <a:cubicBezTo>
                    <a:pt x="5789" y="1358"/>
                    <a:pt x="5795" y="650"/>
                    <a:pt x="5568"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3"/>
            <p:cNvSpPr/>
            <p:nvPr/>
          </p:nvSpPr>
          <p:spPr>
            <a:xfrm>
              <a:off x="1964275" y="2301275"/>
              <a:ext cx="107550" cy="48275"/>
            </a:xfrm>
            <a:custGeom>
              <a:avLst/>
              <a:gdLst/>
              <a:ahLst/>
              <a:cxnLst/>
              <a:rect l="l" t="t" r="r" b="b"/>
              <a:pathLst>
                <a:path w="4302" h="1931" extrusionOk="0">
                  <a:moveTo>
                    <a:pt x="4049" y="1"/>
                  </a:moveTo>
                  <a:cubicBezTo>
                    <a:pt x="3682" y="1"/>
                    <a:pt x="2943" y="50"/>
                    <a:pt x="2021" y="374"/>
                  </a:cubicBezTo>
                  <a:cubicBezTo>
                    <a:pt x="657" y="848"/>
                    <a:pt x="1" y="1498"/>
                    <a:pt x="1" y="1505"/>
                  </a:cubicBezTo>
                  <a:cubicBezTo>
                    <a:pt x="467" y="1786"/>
                    <a:pt x="998" y="1931"/>
                    <a:pt x="1533" y="1931"/>
                  </a:cubicBezTo>
                  <a:cubicBezTo>
                    <a:pt x="1861" y="1931"/>
                    <a:pt x="2192" y="1876"/>
                    <a:pt x="2508" y="1764"/>
                  </a:cubicBezTo>
                  <a:cubicBezTo>
                    <a:pt x="3340" y="1479"/>
                    <a:pt x="3996" y="835"/>
                    <a:pt x="4302" y="10"/>
                  </a:cubicBezTo>
                  <a:cubicBezTo>
                    <a:pt x="4302" y="10"/>
                    <a:pt x="4212" y="1"/>
                    <a:pt x="4049"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3"/>
            <p:cNvSpPr/>
            <p:nvPr/>
          </p:nvSpPr>
          <p:spPr>
            <a:xfrm>
              <a:off x="1771500" y="2315175"/>
              <a:ext cx="277250" cy="252625"/>
            </a:xfrm>
            <a:custGeom>
              <a:avLst/>
              <a:gdLst/>
              <a:ahLst/>
              <a:cxnLst/>
              <a:rect l="l" t="t" r="r" b="b"/>
              <a:pathLst>
                <a:path w="11090" h="10105" extrusionOk="0">
                  <a:moveTo>
                    <a:pt x="5542" y="0"/>
                  </a:moveTo>
                  <a:cubicBezTo>
                    <a:pt x="4249" y="0"/>
                    <a:pt x="2956" y="494"/>
                    <a:pt x="1969" y="1481"/>
                  </a:cubicBezTo>
                  <a:cubicBezTo>
                    <a:pt x="0" y="3456"/>
                    <a:pt x="0" y="6653"/>
                    <a:pt x="1969" y="8628"/>
                  </a:cubicBezTo>
                  <a:cubicBezTo>
                    <a:pt x="2956" y="9612"/>
                    <a:pt x="4249" y="10104"/>
                    <a:pt x="5542" y="10104"/>
                  </a:cubicBezTo>
                  <a:cubicBezTo>
                    <a:pt x="6835" y="10104"/>
                    <a:pt x="8128" y="9612"/>
                    <a:pt x="9115" y="8628"/>
                  </a:cubicBezTo>
                  <a:cubicBezTo>
                    <a:pt x="11090" y="6653"/>
                    <a:pt x="11090" y="3456"/>
                    <a:pt x="9115" y="1481"/>
                  </a:cubicBezTo>
                  <a:cubicBezTo>
                    <a:pt x="8128" y="494"/>
                    <a:pt x="6835" y="0"/>
                    <a:pt x="5542"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3"/>
            <p:cNvSpPr/>
            <p:nvPr/>
          </p:nvSpPr>
          <p:spPr>
            <a:xfrm>
              <a:off x="1854325" y="2456600"/>
              <a:ext cx="79275" cy="88775"/>
            </a:xfrm>
            <a:custGeom>
              <a:avLst/>
              <a:gdLst/>
              <a:ahLst/>
              <a:cxnLst/>
              <a:rect l="l" t="t" r="r" b="b"/>
              <a:pathLst>
                <a:path w="3171" h="3551" extrusionOk="0">
                  <a:moveTo>
                    <a:pt x="1797" y="0"/>
                  </a:moveTo>
                  <a:cubicBezTo>
                    <a:pt x="1161" y="0"/>
                    <a:pt x="522" y="570"/>
                    <a:pt x="280" y="1398"/>
                  </a:cubicBezTo>
                  <a:cubicBezTo>
                    <a:pt x="0" y="2360"/>
                    <a:pt x="364" y="3309"/>
                    <a:pt x="1092" y="3510"/>
                  </a:cubicBezTo>
                  <a:cubicBezTo>
                    <a:pt x="1188" y="3538"/>
                    <a:pt x="1285" y="3551"/>
                    <a:pt x="1383" y="3551"/>
                  </a:cubicBezTo>
                  <a:cubicBezTo>
                    <a:pt x="2019" y="3551"/>
                    <a:pt x="2661" y="2986"/>
                    <a:pt x="2898" y="2152"/>
                  </a:cubicBezTo>
                  <a:cubicBezTo>
                    <a:pt x="3171" y="1197"/>
                    <a:pt x="2814" y="249"/>
                    <a:pt x="2086" y="41"/>
                  </a:cubicBezTo>
                  <a:cubicBezTo>
                    <a:pt x="1991" y="13"/>
                    <a:pt x="1894" y="0"/>
                    <a:pt x="1797"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3"/>
            <p:cNvSpPr/>
            <p:nvPr/>
          </p:nvSpPr>
          <p:spPr>
            <a:xfrm>
              <a:off x="1840350" y="2388025"/>
              <a:ext cx="40800" cy="46175"/>
            </a:xfrm>
            <a:custGeom>
              <a:avLst/>
              <a:gdLst/>
              <a:ahLst/>
              <a:cxnLst/>
              <a:rect l="l" t="t" r="r" b="b"/>
              <a:pathLst>
                <a:path w="1632" h="1847" extrusionOk="0">
                  <a:moveTo>
                    <a:pt x="926" y="1"/>
                  </a:moveTo>
                  <a:cubicBezTo>
                    <a:pt x="596" y="1"/>
                    <a:pt x="267" y="297"/>
                    <a:pt x="144" y="731"/>
                  </a:cubicBezTo>
                  <a:cubicBezTo>
                    <a:pt x="1" y="1231"/>
                    <a:pt x="189" y="1725"/>
                    <a:pt x="559" y="1829"/>
                  </a:cubicBezTo>
                  <a:cubicBezTo>
                    <a:pt x="605" y="1841"/>
                    <a:pt x="651" y="1846"/>
                    <a:pt x="698" y="1846"/>
                  </a:cubicBezTo>
                  <a:cubicBezTo>
                    <a:pt x="1028" y="1846"/>
                    <a:pt x="1363" y="1553"/>
                    <a:pt x="1488" y="1114"/>
                  </a:cubicBezTo>
                  <a:cubicBezTo>
                    <a:pt x="1631" y="614"/>
                    <a:pt x="1450" y="127"/>
                    <a:pt x="1079" y="23"/>
                  </a:cubicBezTo>
                  <a:cubicBezTo>
                    <a:pt x="1029" y="8"/>
                    <a:pt x="978" y="1"/>
                    <a:pt x="926"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3"/>
            <p:cNvSpPr/>
            <p:nvPr/>
          </p:nvSpPr>
          <p:spPr>
            <a:xfrm>
              <a:off x="1947725" y="2418725"/>
              <a:ext cx="40625" cy="46100"/>
            </a:xfrm>
            <a:custGeom>
              <a:avLst/>
              <a:gdLst/>
              <a:ahLst/>
              <a:cxnLst/>
              <a:rect l="l" t="t" r="r" b="b"/>
              <a:pathLst>
                <a:path w="1625" h="1844" extrusionOk="0">
                  <a:moveTo>
                    <a:pt x="921" y="1"/>
                  </a:moveTo>
                  <a:cubicBezTo>
                    <a:pt x="594" y="1"/>
                    <a:pt x="261" y="297"/>
                    <a:pt x="143" y="731"/>
                  </a:cubicBezTo>
                  <a:cubicBezTo>
                    <a:pt x="0" y="1231"/>
                    <a:pt x="182" y="1718"/>
                    <a:pt x="552" y="1822"/>
                  </a:cubicBezTo>
                  <a:cubicBezTo>
                    <a:pt x="602" y="1837"/>
                    <a:pt x="652" y="1844"/>
                    <a:pt x="703" y="1844"/>
                  </a:cubicBezTo>
                  <a:cubicBezTo>
                    <a:pt x="1029" y="1844"/>
                    <a:pt x="1358" y="1547"/>
                    <a:pt x="1481" y="1114"/>
                  </a:cubicBezTo>
                  <a:cubicBezTo>
                    <a:pt x="1624" y="614"/>
                    <a:pt x="1442" y="126"/>
                    <a:pt x="1072" y="22"/>
                  </a:cubicBezTo>
                  <a:cubicBezTo>
                    <a:pt x="1022" y="8"/>
                    <a:pt x="972" y="1"/>
                    <a:pt x="921"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3"/>
            <p:cNvSpPr/>
            <p:nvPr/>
          </p:nvSpPr>
          <p:spPr>
            <a:xfrm>
              <a:off x="1839050" y="2350400"/>
              <a:ext cx="45575" cy="19775"/>
            </a:xfrm>
            <a:custGeom>
              <a:avLst/>
              <a:gdLst/>
              <a:ahLst/>
              <a:cxnLst/>
              <a:rect l="l" t="t" r="r" b="b"/>
              <a:pathLst>
                <a:path w="1823" h="791" extrusionOk="0">
                  <a:moveTo>
                    <a:pt x="894" y="0"/>
                  </a:moveTo>
                  <a:cubicBezTo>
                    <a:pt x="550" y="0"/>
                    <a:pt x="235" y="180"/>
                    <a:pt x="59" y="475"/>
                  </a:cubicBezTo>
                  <a:cubicBezTo>
                    <a:pt x="1" y="573"/>
                    <a:pt x="40" y="709"/>
                    <a:pt x="144" y="767"/>
                  </a:cubicBezTo>
                  <a:cubicBezTo>
                    <a:pt x="157" y="774"/>
                    <a:pt x="170" y="780"/>
                    <a:pt x="183" y="780"/>
                  </a:cubicBezTo>
                  <a:cubicBezTo>
                    <a:pt x="204" y="788"/>
                    <a:pt x="226" y="791"/>
                    <a:pt x="248" y="791"/>
                  </a:cubicBezTo>
                  <a:cubicBezTo>
                    <a:pt x="325" y="791"/>
                    <a:pt x="401" y="748"/>
                    <a:pt x="436" y="677"/>
                  </a:cubicBezTo>
                  <a:cubicBezTo>
                    <a:pt x="537" y="526"/>
                    <a:pt x="710" y="436"/>
                    <a:pt x="897" y="436"/>
                  </a:cubicBezTo>
                  <a:cubicBezTo>
                    <a:pt x="904" y="436"/>
                    <a:pt x="910" y="436"/>
                    <a:pt x="917" y="436"/>
                  </a:cubicBezTo>
                  <a:cubicBezTo>
                    <a:pt x="924" y="436"/>
                    <a:pt x="931" y="436"/>
                    <a:pt x="938" y="436"/>
                  </a:cubicBezTo>
                  <a:cubicBezTo>
                    <a:pt x="1099" y="436"/>
                    <a:pt x="1253" y="507"/>
                    <a:pt x="1359" y="631"/>
                  </a:cubicBezTo>
                  <a:cubicBezTo>
                    <a:pt x="1405" y="694"/>
                    <a:pt x="1466" y="721"/>
                    <a:pt x="1527" y="721"/>
                  </a:cubicBezTo>
                  <a:cubicBezTo>
                    <a:pt x="1678" y="721"/>
                    <a:pt x="1823" y="556"/>
                    <a:pt x="1716" y="384"/>
                  </a:cubicBezTo>
                  <a:cubicBezTo>
                    <a:pt x="1528" y="144"/>
                    <a:pt x="1235" y="1"/>
                    <a:pt x="930" y="1"/>
                  </a:cubicBezTo>
                  <a:cubicBezTo>
                    <a:pt x="918" y="0"/>
                    <a:pt x="906" y="0"/>
                    <a:pt x="894"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3"/>
            <p:cNvSpPr/>
            <p:nvPr/>
          </p:nvSpPr>
          <p:spPr>
            <a:xfrm>
              <a:off x="1969325" y="2385075"/>
              <a:ext cx="38025" cy="30325"/>
            </a:xfrm>
            <a:custGeom>
              <a:avLst/>
              <a:gdLst/>
              <a:ahLst/>
              <a:cxnLst/>
              <a:rect l="l" t="t" r="r" b="b"/>
              <a:pathLst>
                <a:path w="1521" h="1213" extrusionOk="0">
                  <a:moveTo>
                    <a:pt x="495" y="0"/>
                  </a:moveTo>
                  <a:cubicBezTo>
                    <a:pt x="380" y="0"/>
                    <a:pt x="265" y="20"/>
                    <a:pt x="156" y="63"/>
                  </a:cubicBezTo>
                  <a:cubicBezTo>
                    <a:pt x="46" y="108"/>
                    <a:pt x="0" y="232"/>
                    <a:pt x="46" y="342"/>
                  </a:cubicBezTo>
                  <a:cubicBezTo>
                    <a:pt x="80" y="420"/>
                    <a:pt x="158" y="469"/>
                    <a:pt x="242" y="469"/>
                  </a:cubicBezTo>
                  <a:cubicBezTo>
                    <a:pt x="269" y="469"/>
                    <a:pt x="298" y="464"/>
                    <a:pt x="325" y="452"/>
                  </a:cubicBezTo>
                  <a:cubicBezTo>
                    <a:pt x="377" y="438"/>
                    <a:pt x="431" y="431"/>
                    <a:pt x="485" y="431"/>
                  </a:cubicBezTo>
                  <a:cubicBezTo>
                    <a:pt x="597" y="431"/>
                    <a:pt x="709" y="462"/>
                    <a:pt x="806" y="524"/>
                  </a:cubicBezTo>
                  <a:cubicBezTo>
                    <a:pt x="975" y="615"/>
                    <a:pt x="1079" y="797"/>
                    <a:pt x="1085" y="985"/>
                  </a:cubicBezTo>
                  <a:cubicBezTo>
                    <a:pt x="1079" y="1089"/>
                    <a:pt x="1144" y="1174"/>
                    <a:pt x="1241" y="1206"/>
                  </a:cubicBezTo>
                  <a:cubicBezTo>
                    <a:pt x="1254" y="1206"/>
                    <a:pt x="1273" y="1213"/>
                    <a:pt x="1286" y="1213"/>
                  </a:cubicBezTo>
                  <a:cubicBezTo>
                    <a:pt x="1290" y="1213"/>
                    <a:pt x="1294" y="1213"/>
                    <a:pt x="1298" y="1213"/>
                  </a:cubicBezTo>
                  <a:cubicBezTo>
                    <a:pt x="1410" y="1213"/>
                    <a:pt x="1508" y="1124"/>
                    <a:pt x="1514" y="1011"/>
                  </a:cubicBezTo>
                  <a:cubicBezTo>
                    <a:pt x="1520" y="654"/>
                    <a:pt x="1332" y="329"/>
                    <a:pt x="1027" y="154"/>
                  </a:cubicBezTo>
                  <a:cubicBezTo>
                    <a:pt x="866" y="53"/>
                    <a:pt x="681" y="0"/>
                    <a:pt x="495"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3"/>
            <p:cNvSpPr/>
            <p:nvPr/>
          </p:nvSpPr>
          <p:spPr>
            <a:xfrm>
              <a:off x="2014625" y="2304800"/>
              <a:ext cx="278575" cy="251925"/>
            </a:xfrm>
            <a:custGeom>
              <a:avLst/>
              <a:gdLst/>
              <a:ahLst/>
              <a:cxnLst/>
              <a:rect l="l" t="t" r="r" b="b"/>
              <a:pathLst>
                <a:path w="11143" h="10077" extrusionOk="0">
                  <a:moveTo>
                    <a:pt x="5433" y="1"/>
                  </a:moveTo>
                  <a:cubicBezTo>
                    <a:pt x="4088" y="1"/>
                    <a:pt x="2770" y="540"/>
                    <a:pt x="1800" y="1546"/>
                  </a:cubicBezTo>
                  <a:cubicBezTo>
                    <a:pt x="390" y="3014"/>
                    <a:pt x="1" y="5190"/>
                    <a:pt x="819" y="7061"/>
                  </a:cubicBezTo>
                  <a:cubicBezTo>
                    <a:pt x="1623" y="8891"/>
                    <a:pt x="3434" y="10077"/>
                    <a:pt x="5424" y="10077"/>
                  </a:cubicBezTo>
                  <a:cubicBezTo>
                    <a:pt x="5461" y="10077"/>
                    <a:pt x="5498" y="10076"/>
                    <a:pt x="5536" y="10076"/>
                  </a:cubicBezTo>
                  <a:cubicBezTo>
                    <a:pt x="7576" y="10037"/>
                    <a:pt x="9388" y="8776"/>
                    <a:pt x="10129" y="6873"/>
                  </a:cubicBezTo>
                  <a:cubicBezTo>
                    <a:pt x="11143" y="4281"/>
                    <a:pt x="9863" y="1364"/>
                    <a:pt x="7277" y="350"/>
                  </a:cubicBezTo>
                  <a:cubicBezTo>
                    <a:pt x="6677" y="115"/>
                    <a:pt x="6052" y="1"/>
                    <a:pt x="5433"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3"/>
            <p:cNvSpPr/>
            <p:nvPr/>
          </p:nvSpPr>
          <p:spPr>
            <a:xfrm>
              <a:off x="2059525" y="2399025"/>
              <a:ext cx="55175" cy="48875"/>
            </a:xfrm>
            <a:custGeom>
              <a:avLst/>
              <a:gdLst/>
              <a:ahLst/>
              <a:cxnLst/>
              <a:rect l="l" t="t" r="r" b="b"/>
              <a:pathLst>
                <a:path w="2207" h="1955" extrusionOk="0">
                  <a:moveTo>
                    <a:pt x="276" y="0"/>
                  </a:moveTo>
                  <a:cubicBezTo>
                    <a:pt x="54" y="0"/>
                    <a:pt x="1" y="339"/>
                    <a:pt x="238" y="388"/>
                  </a:cubicBezTo>
                  <a:lnTo>
                    <a:pt x="1531" y="655"/>
                  </a:lnTo>
                  <a:lnTo>
                    <a:pt x="433" y="1610"/>
                  </a:lnTo>
                  <a:cubicBezTo>
                    <a:pt x="285" y="1735"/>
                    <a:pt x="386" y="1955"/>
                    <a:pt x="554" y="1955"/>
                  </a:cubicBezTo>
                  <a:cubicBezTo>
                    <a:pt x="577" y="1955"/>
                    <a:pt x="602" y="1951"/>
                    <a:pt x="628" y="1941"/>
                  </a:cubicBezTo>
                  <a:cubicBezTo>
                    <a:pt x="654" y="1934"/>
                    <a:pt x="673" y="1921"/>
                    <a:pt x="693" y="1902"/>
                  </a:cubicBezTo>
                  <a:lnTo>
                    <a:pt x="2090" y="694"/>
                  </a:lnTo>
                  <a:cubicBezTo>
                    <a:pt x="2207" y="590"/>
                    <a:pt x="2155" y="388"/>
                    <a:pt x="1999" y="356"/>
                  </a:cubicBezTo>
                  <a:lnTo>
                    <a:pt x="323" y="5"/>
                  </a:lnTo>
                  <a:cubicBezTo>
                    <a:pt x="306" y="2"/>
                    <a:pt x="290" y="0"/>
                    <a:pt x="276"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3"/>
            <p:cNvSpPr/>
            <p:nvPr/>
          </p:nvSpPr>
          <p:spPr>
            <a:xfrm>
              <a:off x="2167300" y="2351975"/>
              <a:ext cx="59150" cy="44900"/>
            </a:xfrm>
            <a:custGeom>
              <a:avLst/>
              <a:gdLst/>
              <a:ahLst/>
              <a:cxnLst/>
              <a:rect l="l" t="t" r="r" b="b"/>
              <a:pathLst>
                <a:path w="2366" h="1796" extrusionOk="0">
                  <a:moveTo>
                    <a:pt x="1349" y="1"/>
                  </a:moveTo>
                  <a:cubicBezTo>
                    <a:pt x="1299" y="1"/>
                    <a:pt x="1246" y="22"/>
                    <a:pt x="1202" y="74"/>
                  </a:cubicBezTo>
                  <a:lnTo>
                    <a:pt x="105" y="1393"/>
                  </a:lnTo>
                  <a:cubicBezTo>
                    <a:pt x="1" y="1517"/>
                    <a:pt x="85" y="1705"/>
                    <a:pt x="247" y="1711"/>
                  </a:cubicBezTo>
                  <a:lnTo>
                    <a:pt x="2093" y="1796"/>
                  </a:lnTo>
                  <a:cubicBezTo>
                    <a:pt x="2118" y="1796"/>
                    <a:pt x="2144" y="1789"/>
                    <a:pt x="2164" y="1783"/>
                  </a:cubicBezTo>
                  <a:cubicBezTo>
                    <a:pt x="2365" y="1718"/>
                    <a:pt x="2326" y="1419"/>
                    <a:pt x="2112" y="1406"/>
                  </a:cubicBezTo>
                  <a:lnTo>
                    <a:pt x="663" y="1341"/>
                  </a:lnTo>
                  <a:lnTo>
                    <a:pt x="1508" y="328"/>
                  </a:lnTo>
                  <a:cubicBezTo>
                    <a:pt x="1628" y="178"/>
                    <a:pt x="1495" y="1"/>
                    <a:pt x="1349"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3"/>
            <p:cNvSpPr/>
            <p:nvPr/>
          </p:nvSpPr>
          <p:spPr>
            <a:xfrm>
              <a:off x="2087400" y="2425125"/>
              <a:ext cx="145050" cy="87400"/>
            </a:xfrm>
            <a:custGeom>
              <a:avLst/>
              <a:gdLst/>
              <a:ahLst/>
              <a:cxnLst/>
              <a:rect l="l" t="t" r="r" b="b"/>
              <a:pathLst>
                <a:path w="5802" h="3496" extrusionOk="0">
                  <a:moveTo>
                    <a:pt x="5574" y="0"/>
                  </a:moveTo>
                  <a:lnTo>
                    <a:pt x="0" y="1943"/>
                  </a:lnTo>
                  <a:cubicBezTo>
                    <a:pt x="221" y="2586"/>
                    <a:pt x="669" y="3138"/>
                    <a:pt x="1254" y="3496"/>
                  </a:cubicBezTo>
                  <a:cubicBezTo>
                    <a:pt x="1254" y="3496"/>
                    <a:pt x="1904" y="2846"/>
                    <a:pt x="3275" y="2365"/>
                  </a:cubicBezTo>
                  <a:cubicBezTo>
                    <a:pt x="4197" y="2041"/>
                    <a:pt x="4932" y="1991"/>
                    <a:pt x="5297" y="1991"/>
                  </a:cubicBezTo>
                  <a:cubicBezTo>
                    <a:pt x="5459" y="1991"/>
                    <a:pt x="5548" y="2001"/>
                    <a:pt x="5548" y="2001"/>
                  </a:cubicBezTo>
                  <a:cubicBezTo>
                    <a:pt x="5795" y="1358"/>
                    <a:pt x="5802" y="650"/>
                    <a:pt x="5574" y="0"/>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3"/>
            <p:cNvSpPr/>
            <p:nvPr/>
          </p:nvSpPr>
          <p:spPr>
            <a:xfrm>
              <a:off x="2118750" y="2474900"/>
              <a:ext cx="107375" cy="48275"/>
            </a:xfrm>
            <a:custGeom>
              <a:avLst/>
              <a:gdLst/>
              <a:ahLst/>
              <a:cxnLst/>
              <a:rect l="l" t="t" r="r" b="b"/>
              <a:pathLst>
                <a:path w="4295" h="1931" extrusionOk="0">
                  <a:moveTo>
                    <a:pt x="4043" y="0"/>
                  </a:moveTo>
                  <a:cubicBezTo>
                    <a:pt x="3678" y="0"/>
                    <a:pt x="2943" y="50"/>
                    <a:pt x="2021" y="374"/>
                  </a:cubicBezTo>
                  <a:cubicBezTo>
                    <a:pt x="650" y="848"/>
                    <a:pt x="0" y="1505"/>
                    <a:pt x="0" y="1505"/>
                  </a:cubicBezTo>
                  <a:cubicBezTo>
                    <a:pt x="467" y="1786"/>
                    <a:pt x="995" y="1931"/>
                    <a:pt x="1528" y="1931"/>
                  </a:cubicBezTo>
                  <a:cubicBezTo>
                    <a:pt x="1855" y="1931"/>
                    <a:pt x="2184" y="1876"/>
                    <a:pt x="2501" y="1764"/>
                  </a:cubicBezTo>
                  <a:cubicBezTo>
                    <a:pt x="3333" y="1479"/>
                    <a:pt x="3989" y="835"/>
                    <a:pt x="4294" y="10"/>
                  </a:cubicBezTo>
                  <a:cubicBezTo>
                    <a:pt x="4294" y="10"/>
                    <a:pt x="4205" y="0"/>
                    <a:pt x="4043"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3"/>
            <p:cNvSpPr/>
            <p:nvPr/>
          </p:nvSpPr>
          <p:spPr>
            <a:xfrm>
              <a:off x="506275" y="2315275"/>
              <a:ext cx="277100" cy="252625"/>
            </a:xfrm>
            <a:custGeom>
              <a:avLst/>
              <a:gdLst/>
              <a:ahLst/>
              <a:cxnLst/>
              <a:rect l="l" t="t" r="r" b="b"/>
              <a:pathLst>
                <a:path w="11084" h="10105" extrusionOk="0">
                  <a:moveTo>
                    <a:pt x="5542" y="1"/>
                  </a:moveTo>
                  <a:cubicBezTo>
                    <a:pt x="4249" y="1"/>
                    <a:pt x="2956" y="493"/>
                    <a:pt x="1969" y="1477"/>
                  </a:cubicBezTo>
                  <a:cubicBezTo>
                    <a:pt x="0" y="3452"/>
                    <a:pt x="0" y="6649"/>
                    <a:pt x="1969" y="8624"/>
                  </a:cubicBezTo>
                  <a:cubicBezTo>
                    <a:pt x="2956" y="9611"/>
                    <a:pt x="4249" y="10105"/>
                    <a:pt x="5542" y="10105"/>
                  </a:cubicBezTo>
                  <a:cubicBezTo>
                    <a:pt x="6835" y="10105"/>
                    <a:pt x="8127" y="9611"/>
                    <a:pt x="9115" y="8624"/>
                  </a:cubicBezTo>
                  <a:cubicBezTo>
                    <a:pt x="11083" y="6649"/>
                    <a:pt x="11083" y="3452"/>
                    <a:pt x="9115" y="1477"/>
                  </a:cubicBezTo>
                  <a:cubicBezTo>
                    <a:pt x="8127" y="493"/>
                    <a:pt x="6835" y="1"/>
                    <a:pt x="55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3"/>
            <p:cNvSpPr/>
            <p:nvPr/>
          </p:nvSpPr>
          <p:spPr>
            <a:xfrm>
              <a:off x="589100" y="2456750"/>
              <a:ext cx="79275" cy="88800"/>
            </a:xfrm>
            <a:custGeom>
              <a:avLst/>
              <a:gdLst/>
              <a:ahLst/>
              <a:cxnLst/>
              <a:rect l="l" t="t" r="r" b="b"/>
              <a:pathLst>
                <a:path w="3171" h="3552" extrusionOk="0">
                  <a:moveTo>
                    <a:pt x="1790" y="1"/>
                  </a:moveTo>
                  <a:cubicBezTo>
                    <a:pt x="1153" y="1"/>
                    <a:pt x="510" y="570"/>
                    <a:pt x="273" y="1399"/>
                  </a:cubicBezTo>
                  <a:cubicBezTo>
                    <a:pt x="0" y="2360"/>
                    <a:pt x="364" y="3303"/>
                    <a:pt x="1085" y="3510"/>
                  </a:cubicBezTo>
                  <a:cubicBezTo>
                    <a:pt x="1181" y="3538"/>
                    <a:pt x="1279" y="3551"/>
                    <a:pt x="1376" y="3551"/>
                  </a:cubicBezTo>
                  <a:cubicBezTo>
                    <a:pt x="2018" y="3551"/>
                    <a:pt x="2661" y="2982"/>
                    <a:pt x="2898" y="2153"/>
                  </a:cubicBezTo>
                  <a:cubicBezTo>
                    <a:pt x="3171" y="1191"/>
                    <a:pt x="2807" y="249"/>
                    <a:pt x="2079" y="41"/>
                  </a:cubicBezTo>
                  <a:cubicBezTo>
                    <a:pt x="1984" y="14"/>
                    <a:pt x="1887" y="1"/>
                    <a:pt x="1790"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3"/>
            <p:cNvSpPr/>
            <p:nvPr/>
          </p:nvSpPr>
          <p:spPr>
            <a:xfrm>
              <a:off x="575125" y="2388075"/>
              <a:ext cx="40800" cy="46175"/>
            </a:xfrm>
            <a:custGeom>
              <a:avLst/>
              <a:gdLst/>
              <a:ahLst/>
              <a:cxnLst/>
              <a:rect l="l" t="t" r="r" b="b"/>
              <a:pathLst>
                <a:path w="1632" h="1847" extrusionOk="0">
                  <a:moveTo>
                    <a:pt x="929" y="1"/>
                  </a:moveTo>
                  <a:cubicBezTo>
                    <a:pt x="600" y="1"/>
                    <a:pt x="268" y="298"/>
                    <a:pt x="144" y="729"/>
                  </a:cubicBezTo>
                  <a:cubicBezTo>
                    <a:pt x="1" y="1229"/>
                    <a:pt x="189" y="1723"/>
                    <a:pt x="559" y="1827"/>
                  </a:cubicBezTo>
                  <a:cubicBezTo>
                    <a:pt x="607" y="1840"/>
                    <a:pt x="655" y="1846"/>
                    <a:pt x="703" y="1846"/>
                  </a:cubicBezTo>
                  <a:cubicBezTo>
                    <a:pt x="1031" y="1846"/>
                    <a:pt x="1364" y="1549"/>
                    <a:pt x="1488" y="1119"/>
                  </a:cubicBezTo>
                  <a:cubicBezTo>
                    <a:pt x="1631" y="618"/>
                    <a:pt x="1449" y="125"/>
                    <a:pt x="1073" y="21"/>
                  </a:cubicBezTo>
                  <a:cubicBezTo>
                    <a:pt x="1025" y="7"/>
                    <a:pt x="977" y="1"/>
                    <a:pt x="929"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3"/>
            <p:cNvSpPr/>
            <p:nvPr/>
          </p:nvSpPr>
          <p:spPr>
            <a:xfrm>
              <a:off x="682325" y="2418775"/>
              <a:ext cx="40800" cy="46175"/>
            </a:xfrm>
            <a:custGeom>
              <a:avLst/>
              <a:gdLst/>
              <a:ahLst/>
              <a:cxnLst/>
              <a:rect l="l" t="t" r="r" b="b"/>
              <a:pathLst>
                <a:path w="1632" h="1847" extrusionOk="0">
                  <a:moveTo>
                    <a:pt x="929" y="1"/>
                  </a:moveTo>
                  <a:cubicBezTo>
                    <a:pt x="600" y="1"/>
                    <a:pt x="268" y="298"/>
                    <a:pt x="143" y="729"/>
                  </a:cubicBezTo>
                  <a:cubicBezTo>
                    <a:pt x="0" y="1229"/>
                    <a:pt x="189" y="1716"/>
                    <a:pt x="559" y="1827"/>
                  </a:cubicBezTo>
                  <a:cubicBezTo>
                    <a:pt x="606" y="1840"/>
                    <a:pt x="654" y="1846"/>
                    <a:pt x="703" y="1846"/>
                  </a:cubicBezTo>
                  <a:cubicBezTo>
                    <a:pt x="1031" y="1846"/>
                    <a:pt x="1363" y="1548"/>
                    <a:pt x="1488" y="1112"/>
                  </a:cubicBezTo>
                  <a:cubicBezTo>
                    <a:pt x="1631" y="618"/>
                    <a:pt x="1449" y="124"/>
                    <a:pt x="1072" y="20"/>
                  </a:cubicBezTo>
                  <a:cubicBezTo>
                    <a:pt x="1025" y="7"/>
                    <a:pt x="977" y="1"/>
                    <a:pt x="929"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3"/>
            <p:cNvSpPr/>
            <p:nvPr/>
          </p:nvSpPr>
          <p:spPr>
            <a:xfrm>
              <a:off x="573825" y="2350550"/>
              <a:ext cx="45650" cy="19725"/>
            </a:xfrm>
            <a:custGeom>
              <a:avLst/>
              <a:gdLst/>
              <a:ahLst/>
              <a:cxnLst/>
              <a:rect l="l" t="t" r="r" b="b"/>
              <a:pathLst>
                <a:path w="1826" h="789" extrusionOk="0">
                  <a:moveTo>
                    <a:pt x="893" y="1"/>
                  </a:moveTo>
                  <a:cubicBezTo>
                    <a:pt x="550" y="1"/>
                    <a:pt x="235" y="174"/>
                    <a:pt x="59" y="469"/>
                  </a:cubicBezTo>
                  <a:cubicBezTo>
                    <a:pt x="1" y="573"/>
                    <a:pt x="33" y="703"/>
                    <a:pt x="137" y="761"/>
                  </a:cubicBezTo>
                  <a:cubicBezTo>
                    <a:pt x="150" y="768"/>
                    <a:pt x="170" y="774"/>
                    <a:pt x="183" y="781"/>
                  </a:cubicBezTo>
                  <a:cubicBezTo>
                    <a:pt x="202" y="786"/>
                    <a:pt x="223" y="789"/>
                    <a:pt x="242" y="789"/>
                  </a:cubicBezTo>
                  <a:cubicBezTo>
                    <a:pt x="320" y="789"/>
                    <a:pt x="393" y="749"/>
                    <a:pt x="429" y="677"/>
                  </a:cubicBezTo>
                  <a:cubicBezTo>
                    <a:pt x="533" y="525"/>
                    <a:pt x="699" y="435"/>
                    <a:pt x="875" y="435"/>
                  </a:cubicBezTo>
                  <a:cubicBezTo>
                    <a:pt x="886" y="435"/>
                    <a:pt x="898" y="436"/>
                    <a:pt x="910" y="437"/>
                  </a:cubicBezTo>
                  <a:cubicBezTo>
                    <a:pt x="917" y="436"/>
                    <a:pt x="924" y="436"/>
                    <a:pt x="931" y="436"/>
                  </a:cubicBezTo>
                  <a:cubicBezTo>
                    <a:pt x="1093" y="436"/>
                    <a:pt x="1246" y="507"/>
                    <a:pt x="1352" y="632"/>
                  </a:cubicBezTo>
                  <a:cubicBezTo>
                    <a:pt x="1398" y="698"/>
                    <a:pt x="1460" y="726"/>
                    <a:pt x="1522" y="726"/>
                  </a:cubicBezTo>
                  <a:cubicBezTo>
                    <a:pt x="1676" y="726"/>
                    <a:pt x="1825" y="552"/>
                    <a:pt x="1709" y="385"/>
                  </a:cubicBezTo>
                  <a:cubicBezTo>
                    <a:pt x="1521" y="144"/>
                    <a:pt x="1235" y="1"/>
                    <a:pt x="930" y="1"/>
                  </a:cubicBezTo>
                  <a:cubicBezTo>
                    <a:pt x="917" y="1"/>
                    <a:pt x="905" y="1"/>
                    <a:pt x="893"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3"/>
            <p:cNvSpPr/>
            <p:nvPr/>
          </p:nvSpPr>
          <p:spPr>
            <a:xfrm>
              <a:off x="703925" y="2385125"/>
              <a:ext cx="38025" cy="30275"/>
            </a:xfrm>
            <a:custGeom>
              <a:avLst/>
              <a:gdLst/>
              <a:ahLst/>
              <a:cxnLst/>
              <a:rect l="l" t="t" r="r" b="b"/>
              <a:pathLst>
                <a:path w="1521" h="1211" extrusionOk="0">
                  <a:moveTo>
                    <a:pt x="497" y="1"/>
                  </a:moveTo>
                  <a:cubicBezTo>
                    <a:pt x="382" y="1"/>
                    <a:pt x="266" y="21"/>
                    <a:pt x="156" y="61"/>
                  </a:cubicBezTo>
                  <a:cubicBezTo>
                    <a:pt x="46" y="106"/>
                    <a:pt x="0" y="230"/>
                    <a:pt x="46" y="340"/>
                  </a:cubicBezTo>
                  <a:cubicBezTo>
                    <a:pt x="80" y="423"/>
                    <a:pt x="159" y="473"/>
                    <a:pt x="243" y="473"/>
                  </a:cubicBezTo>
                  <a:cubicBezTo>
                    <a:pt x="270" y="473"/>
                    <a:pt x="298" y="468"/>
                    <a:pt x="325" y="457"/>
                  </a:cubicBezTo>
                  <a:cubicBezTo>
                    <a:pt x="381" y="439"/>
                    <a:pt x="439" y="430"/>
                    <a:pt x="497" y="430"/>
                  </a:cubicBezTo>
                  <a:cubicBezTo>
                    <a:pt x="608" y="430"/>
                    <a:pt x="719" y="462"/>
                    <a:pt x="813" y="522"/>
                  </a:cubicBezTo>
                  <a:cubicBezTo>
                    <a:pt x="975" y="619"/>
                    <a:pt x="1085" y="795"/>
                    <a:pt x="1085" y="990"/>
                  </a:cubicBezTo>
                  <a:cubicBezTo>
                    <a:pt x="1079" y="1087"/>
                    <a:pt x="1144" y="1178"/>
                    <a:pt x="1241" y="1204"/>
                  </a:cubicBezTo>
                  <a:cubicBezTo>
                    <a:pt x="1254" y="1211"/>
                    <a:pt x="1274" y="1211"/>
                    <a:pt x="1287" y="1211"/>
                  </a:cubicBezTo>
                  <a:cubicBezTo>
                    <a:pt x="1291" y="1211"/>
                    <a:pt x="1295" y="1211"/>
                    <a:pt x="1299" y="1211"/>
                  </a:cubicBezTo>
                  <a:cubicBezTo>
                    <a:pt x="1411" y="1211"/>
                    <a:pt x="1508" y="1122"/>
                    <a:pt x="1514" y="1009"/>
                  </a:cubicBezTo>
                  <a:cubicBezTo>
                    <a:pt x="1521" y="658"/>
                    <a:pt x="1332" y="327"/>
                    <a:pt x="1027" y="152"/>
                  </a:cubicBezTo>
                  <a:cubicBezTo>
                    <a:pt x="867" y="52"/>
                    <a:pt x="682" y="1"/>
                    <a:pt x="497" y="1"/>
                  </a:cubicBezTo>
                  <a:close/>
                </a:path>
              </a:pathLst>
            </a:custGeom>
            <a:solidFill>
              <a:srgbClr val="070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8" name="Google Shape;338;p33"/>
          <p:cNvGrpSpPr/>
          <p:nvPr/>
        </p:nvGrpSpPr>
        <p:grpSpPr>
          <a:xfrm>
            <a:off x="8054177" y="247070"/>
            <a:ext cx="859785" cy="919695"/>
            <a:chOff x="6712875" y="831475"/>
            <a:chExt cx="587325" cy="628250"/>
          </a:xfrm>
        </p:grpSpPr>
        <p:sp>
          <p:nvSpPr>
            <p:cNvPr id="339" name="Google Shape;339;p33"/>
            <p:cNvSpPr/>
            <p:nvPr/>
          </p:nvSpPr>
          <p:spPr>
            <a:xfrm>
              <a:off x="6712875" y="831475"/>
              <a:ext cx="369525" cy="289650"/>
            </a:xfrm>
            <a:custGeom>
              <a:avLst/>
              <a:gdLst/>
              <a:ahLst/>
              <a:cxnLst/>
              <a:rect l="l" t="t" r="r" b="b"/>
              <a:pathLst>
                <a:path w="14781" h="11586" extrusionOk="0">
                  <a:moveTo>
                    <a:pt x="1980" y="0"/>
                  </a:moveTo>
                  <a:cubicBezTo>
                    <a:pt x="1490" y="0"/>
                    <a:pt x="1074" y="366"/>
                    <a:pt x="1014" y="865"/>
                  </a:cubicBezTo>
                  <a:lnTo>
                    <a:pt x="59" y="9148"/>
                  </a:lnTo>
                  <a:cubicBezTo>
                    <a:pt x="0" y="9681"/>
                    <a:pt x="383" y="10162"/>
                    <a:pt x="916" y="10220"/>
                  </a:cubicBezTo>
                  <a:lnTo>
                    <a:pt x="12682" y="11578"/>
                  </a:lnTo>
                  <a:cubicBezTo>
                    <a:pt x="12722" y="11583"/>
                    <a:pt x="12761" y="11585"/>
                    <a:pt x="12801" y="11585"/>
                  </a:cubicBezTo>
                  <a:cubicBezTo>
                    <a:pt x="13290" y="11585"/>
                    <a:pt x="13707" y="11220"/>
                    <a:pt x="13767" y="10720"/>
                  </a:cubicBezTo>
                  <a:lnTo>
                    <a:pt x="14722" y="2437"/>
                  </a:lnTo>
                  <a:cubicBezTo>
                    <a:pt x="14780" y="1904"/>
                    <a:pt x="14397" y="1424"/>
                    <a:pt x="13864" y="1359"/>
                  </a:cubicBezTo>
                  <a:lnTo>
                    <a:pt x="2099" y="7"/>
                  </a:lnTo>
                  <a:cubicBezTo>
                    <a:pt x="2059" y="3"/>
                    <a:pt x="2019" y="0"/>
                    <a:pt x="1980"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3"/>
            <p:cNvSpPr/>
            <p:nvPr/>
          </p:nvSpPr>
          <p:spPr>
            <a:xfrm>
              <a:off x="6813725" y="911575"/>
              <a:ext cx="171050" cy="138225"/>
            </a:xfrm>
            <a:custGeom>
              <a:avLst/>
              <a:gdLst/>
              <a:ahLst/>
              <a:cxnLst/>
              <a:rect l="l" t="t" r="r" b="b"/>
              <a:pathLst>
                <a:path w="6842" h="5529" extrusionOk="0">
                  <a:moveTo>
                    <a:pt x="1611" y="0"/>
                  </a:moveTo>
                  <a:cubicBezTo>
                    <a:pt x="1316" y="0"/>
                    <a:pt x="1014" y="57"/>
                    <a:pt x="741" y="273"/>
                  </a:cubicBezTo>
                  <a:cubicBezTo>
                    <a:pt x="319" y="604"/>
                    <a:pt x="144" y="1020"/>
                    <a:pt x="85" y="1533"/>
                  </a:cubicBezTo>
                  <a:cubicBezTo>
                    <a:pt x="1" y="2209"/>
                    <a:pt x="286" y="2761"/>
                    <a:pt x="579" y="3183"/>
                  </a:cubicBezTo>
                  <a:cubicBezTo>
                    <a:pt x="1105" y="3956"/>
                    <a:pt x="2106" y="4716"/>
                    <a:pt x="3048" y="5528"/>
                  </a:cubicBezTo>
                  <a:cubicBezTo>
                    <a:pt x="3229" y="5431"/>
                    <a:pt x="3418" y="5334"/>
                    <a:pt x="3600" y="5236"/>
                  </a:cubicBezTo>
                  <a:lnTo>
                    <a:pt x="3704" y="5178"/>
                  </a:lnTo>
                  <a:cubicBezTo>
                    <a:pt x="4542" y="4736"/>
                    <a:pt x="5354" y="4314"/>
                    <a:pt x="5900" y="3826"/>
                  </a:cubicBezTo>
                  <a:lnTo>
                    <a:pt x="5958" y="3768"/>
                  </a:lnTo>
                  <a:cubicBezTo>
                    <a:pt x="6043" y="3690"/>
                    <a:pt x="6127" y="3605"/>
                    <a:pt x="6205" y="3514"/>
                  </a:cubicBezTo>
                  <a:cubicBezTo>
                    <a:pt x="6491" y="3196"/>
                    <a:pt x="6744" y="2787"/>
                    <a:pt x="6796" y="2261"/>
                  </a:cubicBezTo>
                  <a:cubicBezTo>
                    <a:pt x="6842" y="1747"/>
                    <a:pt x="6770" y="1293"/>
                    <a:pt x="6426" y="890"/>
                  </a:cubicBezTo>
                  <a:cubicBezTo>
                    <a:pt x="6114" y="526"/>
                    <a:pt x="5698" y="429"/>
                    <a:pt x="5302" y="390"/>
                  </a:cubicBezTo>
                  <a:lnTo>
                    <a:pt x="5256" y="383"/>
                  </a:lnTo>
                  <a:cubicBezTo>
                    <a:pt x="5206" y="378"/>
                    <a:pt x="5156" y="375"/>
                    <a:pt x="5106" y="375"/>
                  </a:cubicBezTo>
                  <a:cubicBezTo>
                    <a:pt x="4971" y="375"/>
                    <a:pt x="4837" y="394"/>
                    <a:pt x="4704" y="422"/>
                  </a:cubicBezTo>
                  <a:cubicBezTo>
                    <a:pt x="4405" y="500"/>
                    <a:pt x="4133" y="649"/>
                    <a:pt x="3912" y="864"/>
                  </a:cubicBezTo>
                  <a:lnTo>
                    <a:pt x="3509" y="1247"/>
                  </a:lnTo>
                  <a:lnTo>
                    <a:pt x="3197" y="786"/>
                  </a:lnTo>
                  <a:cubicBezTo>
                    <a:pt x="2807" y="292"/>
                    <a:pt x="2508" y="136"/>
                    <a:pt x="2132" y="58"/>
                  </a:cubicBezTo>
                  <a:cubicBezTo>
                    <a:pt x="2086" y="45"/>
                    <a:pt x="2034" y="39"/>
                    <a:pt x="1989" y="26"/>
                  </a:cubicBezTo>
                  <a:cubicBezTo>
                    <a:pt x="1976" y="19"/>
                    <a:pt x="1956" y="19"/>
                    <a:pt x="1943" y="19"/>
                  </a:cubicBezTo>
                  <a:cubicBezTo>
                    <a:pt x="1835" y="8"/>
                    <a:pt x="1724" y="0"/>
                    <a:pt x="16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3"/>
            <p:cNvSpPr/>
            <p:nvPr/>
          </p:nvSpPr>
          <p:spPr>
            <a:xfrm>
              <a:off x="6856925" y="1101100"/>
              <a:ext cx="79950" cy="97900"/>
            </a:xfrm>
            <a:custGeom>
              <a:avLst/>
              <a:gdLst/>
              <a:ahLst/>
              <a:cxnLst/>
              <a:rect l="l" t="t" r="r" b="b"/>
              <a:pathLst>
                <a:path w="3198" h="3916" extrusionOk="0">
                  <a:moveTo>
                    <a:pt x="1" y="0"/>
                  </a:moveTo>
                  <a:lnTo>
                    <a:pt x="1709" y="3801"/>
                  </a:lnTo>
                  <a:cubicBezTo>
                    <a:pt x="1743" y="3878"/>
                    <a:pt x="1816" y="3916"/>
                    <a:pt x="1887" y="3916"/>
                  </a:cubicBezTo>
                  <a:cubicBezTo>
                    <a:pt x="1967" y="3916"/>
                    <a:pt x="2046" y="3870"/>
                    <a:pt x="2073" y="3781"/>
                  </a:cubicBezTo>
                  <a:lnTo>
                    <a:pt x="3197" y="364"/>
                  </a:lnTo>
                  <a:lnTo>
                    <a:pt x="1"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3"/>
            <p:cNvSpPr/>
            <p:nvPr/>
          </p:nvSpPr>
          <p:spPr>
            <a:xfrm>
              <a:off x="6956975" y="1133750"/>
              <a:ext cx="343225" cy="325975"/>
            </a:xfrm>
            <a:custGeom>
              <a:avLst/>
              <a:gdLst/>
              <a:ahLst/>
              <a:cxnLst/>
              <a:rect l="l" t="t" r="r" b="b"/>
              <a:pathLst>
                <a:path w="13729" h="13039" extrusionOk="0">
                  <a:moveTo>
                    <a:pt x="5226" y="1"/>
                  </a:moveTo>
                  <a:cubicBezTo>
                    <a:pt x="4940" y="1"/>
                    <a:pt x="4657" y="126"/>
                    <a:pt x="4464" y="364"/>
                  </a:cubicBezTo>
                  <a:lnTo>
                    <a:pt x="332" y="5509"/>
                  </a:lnTo>
                  <a:cubicBezTo>
                    <a:pt x="1" y="5925"/>
                    <a:pt x="66" y="6536"/>
                    <a:pt x="481" y="6874"/>
                  </a:cubicBezTo>
                  <a:lnTo>
                    <a:pt x="7894" y="12825"/>
                  </a:lnTo>
                  <a:cubicBezTo>
                    <a:pt x="8075" y="12969"/>
                    <a:pt x="8289" y="13039"/>
                    <a:pt x="8503" y="13039"/>
                  </a:cubicBezTo>
                  <a:cubicBezTo>
                    <a:pt x="8788" y="13039"/>
                    <a:pt x="9071" y="12913"/>
                    <a:pt x="9265" y="12675"/>
                  </a:cubicBezTo>
                  <a:lnTo>
                    <a:pt x="13390" y="7536"/>
                  </a:lnTo>
                  <a:cubicBezTo>
                    <a:pt x="13728" y="7114"/>
                    <a:pt x="13663" y="6503"/>
                    <a:pt x="13241" y="6172"/>
                  </a:cubicBezTo>
                  <a:lnTo>
                    <a:pt x="5835" y="215"/>
                  </a:lnTo>
                  <a:cubicBezTo>
                    <a:pt x="5654" y="70"/>
                    <a:pt x="5440" y="1"/>
                    <a:pt x="522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3"/>
            <p:cNvSpPr/>
            <p:nvPr/>
          </p:nvSpPr>
          <p:spPr>
            <a:xfrm>
              <a:off x="7072775" y="1227000"/>
              <a:ext cx="129975" cy="121000"/>
            </a:xfrm>
            <a:custGeom>
              <a:avLst/>
              <a:gdLst/>
              <a:ahLst/>
              <a:cxnLst/>
              <a:rect l="l" t="t" r="r" b="b"/>
              <a:pathLst>
                <a:path w="5199" h="4840" extrusionOk="0">
                  <a:moveTo>
                    <a:pt x="1520" y="1"/>
                  </a:moveTo>
                  <a:cubicBezTo>
                    <a:pt x="1486" y="1"/>
                    <a:pt x="1452" y="2"/>
                    <a:pt x="1417" y="6"/>
                  </a:cubicBezTo>
                  <a:cubicBezTo>
                    <a:pt x="975" y="51"/>
                    <a:pt x="670" y="272"/>
                    <a:pt x="404" y="604"/>
                  </a:cubicBezTo>
                  <a:cubicBezTo>
                    <a:pt x="40" y="1045"/>
                    <a:pt x="1" y="1559"/>
                    <a:pt x="14" y="1981"/>
                  </a:cubicBezTo>
                  <a:cubicBezTo>
                    <a:pt x="46" y="2754"/>
                    <a:pt x="417" y="3735"/>
                    <a:pt x="709" y="4722"/>
                  </a:cubicBezTo>
                  <a:cubicBezTo>
                    <a:pt x="884" y="4735"/>
                    <a:pt x="1060" y="4748"/>
                    <a:pt x="1235" y="4761"/>
                  </a:cubicBezTo>
                  <a:lnTo>
                    <a:pt x="1333" y="4768"/>
                  </a:lnTo>
                  <a:cubicBezTo>
                    <a:pt x="1814" y="4804"/>
                    <a:pt x="2283" y="4840"/>
                    <a:pt x="2712" y="4840"/>
                  </a:cubicBezTo>
                  <a:cubicBezTo>
                    <a:pt x="2983" y="4840"/>
                    <a:pt x="3238" y="4825"/>
                    <a:pt x="3470" y="4787"/>
                  </a:cubicBezTo>
                  <a:lnTo>
                    <a:pt x="3542" y="4774"/>
                  </a:lnTo>
                  <a:cubicBezTo>
                    <a:pt x="3632" y="4755"/>
                    <a:pt x="3730" y="4735"/>
                    <a:pt x="3827" y="4703"/>
                  </a:cubicBezTo>
                  <a:cubicBezTo>
                    <a:pt x="4204" y="4605"/>
                    <a:pt x="4549" y="4385"/>
                    <a:pt x="4795" y="4079"/>
                  </a:cubicBezTo>
                  <a:cubicBezTo>
                    <a:pt x="5055" y="3741"/>
                    <a:pt x="5198" y="3391"/>
                    <a:pt x="5140" y="2955"/>
                  </a:cubicBezTo>
                  <a:cubicBezTo>
                    <a:pt x="5081" y="2559"/>
                    <a:pt x="4828" y="2306"/>
                    <a:pt x="4568" y="2104"/>
                  </a:cubicBezTo>
                  <a:lnTo>
                    <a:pt x="4542" y="2078"/>
                  </a:lnTo>
                  <a:cubicBezTo>
                    <a:pt x="4419" y="1987"/>
                    <a:pt x="4282" y="1916"/>
                    <a:pt x="4139" y="1864"/>
                  </a:cubicBezTo>
                  <a:cubicBezTo>
                    <a:pt x="3991" y="1817"/>
                    <a:pt x="3838" y="1794"/>
                    <a:pt x="3686" y="1794"/>
                  </a:cubicBezTo>
                  <a:cubicBezTo>
                    <a:pt x="3585" y="1794"/>
                    <a:pt x="3484" y="1804"/>
                    <a:pt x="3386" y="1825"/>
                  </a:cubicBezTo>
                  <a:lnTo>
                    <a:pt x="2931" y="1916"/>
                  </a:lnTo>
                  <a:lnTo>
                    <a:pt x="2918" y="1455"/>
                  </a:lnTo>
                  <a:cubicBezTo>
                    <a:pt x="2859" y="928"/>
                    <a:pt x="2723" y="694"/>
                    <a:pt x="2496" y="467"/>
                  </a:cubicBezTo>
                  <a:cubicBezTo>
                    <a:pt x="2463" y="441"/>
                    <a:pt x="2437" y="415"/>
                    <a:pt x="2405" y="389"/>
                  </a:cubicBezTo>
                  <a:cubicBezTo>
                    <a:pt x="2398" y="383"/>
                    <a:pt x="2385" y="370"/>
                    <a:pt x="2379" y="363"/>
                  </a:cubicBezTo>
                  <a:cubicBezTo>
                    <a:pt x="2141" y="179"/>
                    <a:pt x="1872" y="1"/>
                    <a:pt x="15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3"/>
            <p:cNvSpPr/>
            <p:nvPr/>
          </p:nvSpPr>
          <p:spPr>
            <a:xfrm>
              <a:off x="7032375" y="1366475"/>
              <a:ext cx="64625" cy="90450"/>
            </a:xfrm>
            <a:custGeom>
              <a:avLst/>
              <a:gdLst/>
              <a:ahLst/>
              <a:cxnLst/>
              <a:rect l="l" t="t" r="r" b="b"/>
              <a:pathLst>
                <a:path w="2585" h="3618" extrusionOk="0">
                  <a:moveTo>
                    <a:pt x="499" y="1"/>
                  </a:moveTo>
                  <a:lnTo>
                    <a:pt x="19" y="3431"/>
                  </a:lnTo>
                  <a:cubicBezTo>
                    <a:pt x="0" y="3537"/>
                    <a:pt x="83" y="3617"/>
                    <a:pt x="175" y="3617"/>
                  </a:cubicBezTo>
                  <a:cubicBezTo>
                    <a:pt x="213" y="3617"/>
                    <a:pt x="251" y="3604"/>
                    <a:pt x="285" y="3574"/>
                  </a:cubicBezTo>
                  <a:lnTo>
                    <a:pt x="2585" y="1677"/>
                  </a:lnTo>
                  <a:lnTo>
                    <a:pt x="49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0A2A090F-CCC1-4245-A555-C7D9F73134F2}"/>
              </a:ext>
            </a:extLst>
          </p:cNvPr>
          <p:cNvSpPr>
            <a:spLocks noGrp="1"/>
          </p:cNvSpPr>
          <p:nvPr>
            <p:ph type="body" idx="1"/>
          </p:nvPr>
        </p:nvSpPr>
        <p:spPr>
          <a:xfrm>
            <a:off x="643800" y="187779"/>
            <a:ext cx="3928200" cy="4596492"/>
          </a:xfrm>
        </p:spPr>
        <p:txBody>
          <a:bodyPr/>
          <a:lstStyle/>
          <a:p>
            <a:pPr marL="158750" indent="0">
              <a:buClr>
                <a:srgbClr val="FF0000"/>
              </a:buClr>
              <a:buNone/>
            </a:pPr>
            <a:r>
              <a:rPr lang="en-US" sz="2000" u="sng" dirty="0"/>
              <a:t>Strengths </a:t>
            </a:r>
          </a:p>
          <a:p>
            <a:pPr marL="158750" indent="0">
              <a:buClr>
                <a:srgbClr val="FF0000"/>
              </a:buClr>
              <a:buNone/>
            </a:pPr>
            <a:endParaRPr lang="ar-JO" sz="2000" u="sng" dirty="0"/>
          </a:p>
          <a:p>
            <a:pPr marL="444500" indent="-285750">
              <a:buClr>
                <a:srgbClr val="FF0000"/>
              </a:buClr>
              <a:buFont typeface="Arial" panose="020B0604020202020204" pitchFamily="34" charset="0"/>
              <a:buChar char="•"/>
            </a:pPr>
            <a:r>
              <a:rPr lang="en-US" sz="1600" dirty="0"/>
              <a:t>The presence of an industrial engineering major at An-Najah University from 1995.</a:t>
            </a:r>
            <a:endParaRPr lang="ar-JO" sz="1600" dirty="0"/>
          </a:p>
          <a:p>
            <a:pPr marL="158750" indent="0">
              <a:buClr>
                <a:srgbClr val="FF0000"/>
              </a:buClr>
              <a:buNone/>
            </a:pPr>
            <a:endParaRPr lang="ar-JO" sz="1600" dirty="0"/>
          </a:p>
          <a:p>
            <a:pPr marL="444500" indent="-285750">
              <a:buClr>
                <a:srgbClr val="FF0000"/>
              </a:buClr>
              <a:buFont typeface="Arial" panose="020B0604020202020204" pitchFamily="34" charset="0"/>
              <a:buChar char="•"/>
            </a:pPr>
            <a:r>
              <a:rPr lang="en-US" sz="1600" dirty="0"/>
              <a:t>The accredited certificate is a double certificate before the accreditation agency of the United States of America ABET.</a:t>
            </a:r>
            <a:endParaRPr lang="ar-JO" sz="1600" dirty="0"/>
          </a:p>
          <a:p>
            <a:pPr marL="158750" indent="0">
              <a:buClr>
                <a:srgbClr val="FF0000"/>
              </a:buClr>
              <a:buNone/>
            </a:pPr>
            <a:endParaRPr lang="ar-JO" sz="1600" dirty="0"/>
          </a:p>
          <a:p>
            <a:pPr marL="444500" indent="-285750">
              <a:buClr>
                <a:srgbClr val="FF0000"/>
              </a:buClr>
              <a:buFont typeface="Arial" panose="020B0604020202020204" pitchFamily="34" charset="0"/>
              <a:buChar char="•"/>
            </a:pPr>
            <a:r>
              <a:rPr lang="en-US" sz="1600" dirty="0"/>
              <a:t>Faculty members are highly qualified, as 100% of them possess a master’s degree and most of them hold Ph.Ds.</a:t>
            </a:r>
          </a:p>
          <a:p>
            <a:pPr marL="444500" indent="-285750">
              <a:buClr>
                <a:srgbClr val="FF0000"/>
              </a:buClr>
              <a:buFont typeface="Arial" panose="020B0604020202020204" pitchFamily="34" charset="0"/>
              <a:buChar char="•"/>
            </a:pPr>
            <a:endParaRPr lang="en-US" dirty="0"/>
          </a:p>
        </p:txBody>
      </p:sp>
      <p:sp>
        <p:nvSpPr>
          <p:cNvPr id="3" name="Text Placeholder 2">
            <a:extLst>
              <a:ext uri="{FF2B5EF4-FFF2-40B4-BE49-F238E27FC236}">
                <a16:creationId xmlns:a16="http://schemas.microsoft.com/office/drawing/2014/main" xmlns="" id="{965A959C-9F26-483E-92D0-6FDC316C7DB2}"/>
              </a:ext>
            </a:extLst>
          </p:cNvPr>
          <p:cNvSpPr>
            <a:spLocks noGrp="1"/>
          </p:cNvSpPr>
          <p:nvPr>
            <p:ph type="body" idx="2"/>
          </p:nvPr>
        </p:nvSpPr>
        <p:spPr>
          <a:xfrm>
            <a:off x="4572000" y="187779"/>
            <a:ext cx="4106635" cy="4596492"/>
          </a:xfrm>
        </p:spPr>
        <p:txBody>
          <a:bodyPr/>
          <a:lstStyle/>
          <a:p>
            <a:pPr marL="158750" indent="0">
              <a:buNone/>
            </a:pPr>
            <a:r>
              <a:rPr lang="en-US" sz="2000" u="sng" dirty="0"/>
              <a:t>Weakness</a:t>
            </a:r>
          </a:p>
          <a:p>
            <a:pPr marL="158750" indent="0">
              <a:buNone/>
            </a:pPr>
            <a:endParaRPr lang="en-US" sz="2000" u="sng" dirty="0"/>
          </a:p>
          <a:p>
            <a:pPr marL="158750" indent="0">
              <a:buNone/>
            </a:pPr>
            <a:endParaRPr lang="en-US" sz="1600" u="sng" dirty="0"/>
          </a:p>
          <a:p>
            <a:pPr marL="444500" indent="-285750">
              <a:buFont typeface="Arial" panose="020B0604020202020204" pitchFamily="34" charset="0"/>
              <a:buChar char="•"/>
            </a:pPr>
            <a:r>
              <a:rPr lang="en-US" sz="1600" dirty="0"/>
              <a:t>There is no proper marketing for a specialty.</a:t>
            </a:r>
          </a:p>
          <a:p>
            <a:pPr marL="158750" indent="0">
              <a:buNone/>
            </a:pPr>
            <a:endParaRPr lang="en-US" sz="1600" dirty="0"/>
          </a:p>
          <a:p>
            <a:pPr marL="444500" indent="-285750">
              <a:buFont typeface="Arial" panose="020B0604020202020204" pitchFamily="34" charset="0"/>
              <a:buChar char="•"/>
            </a:pPr>
            <a:r>
              <a:rPr lang="en-US" sz="1600" dirty="0"/>
              <a:t>The small number of students enrolled in a major.</a:t>
            </a:r>
          </a:p>
          <a:p>
            <a:pPr marL="158750" indent="0">
              <a:buNone/>
            </a:pPr>
            <a:endParaRPr lang="en-US" sz="1600" dirty="0"/>
          </a:p>
          <a:p>
            <a:pPr marL="444500" indent="-285750">
              <a:buFont typeface="Arial" panose="020B0604020202020204" pitchFamily="34" charset="0"/>
              <a:buChar char="•"/>
            </a:pPr>
            <a:r>
              <a:rPr lang="en-US" sz="1600" dirty="0"/>
              <a:t>There is a lack of faculty with a PhD.</a:t>
            </a:r>
          </a:p>
        </p:txBody>
      </p:sp>
    </p:spTree>
    <p:extLst>
      <p:ext uri="{BB962C8B-B14F-4D97-AF65-F5344CB8AC3E}">
        <p14:creationId xmlns:p14="http://schemas.microsoft.com/office/powerpoint/2010/main" val="3921261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0A2A090F-CCC1-4245-A555-C7D9F73134F2}"/>
              </a:ext>
            </a:extLst>
          </p:cNvPr>
          <p:cNvSpPr>
            <a:spLocks noGrp="1"/>
          </p:cNvSpPr>
          <p:nvPr>
            <p:ph type="body" idx="1"/>
          </p:nvPr>
        </p:nvSpPr>
        <p:spPr>
          <a:xfrm>
            <a:off x="643800" y="187779"/>
            <a:ext cx="3928200" cy="4596492"/>
          </a:xfrm>
        </p:spPr>
        <p:txBody>
          <a:bodyPr/>
          <a:lstStyle/>
          <a:p>
            <a:pPr marL="158750" indent="0">
              <a:buClr>
                <a:srgbClr val="FF0000"/>
              </a:buClr>
              <a:buNone/>
            </a:pPr>
            <a:r>
              <a:rPr lang="en-US" sz="2000" u="sng" dirty="0"/>
              <a:t>Opportunities</a:t>
            </a:r>
          </a:p>
          <a:p>
            <a:pPr marL="158750" indent="0">
              <a:buClr>
                <a:srgbClr val="FF0000"/>
              </a:buClr>
              <a:buNone/>
            </a:pPr>
            <a:endParaRPr lang="ar-JO" sz="2000" u="sng" dirty="0"/>
          </a:p>
          <a:p>
            <a:pPr marL="444500" indent="-285750">
              <a:buClr>
                <a:srgbClr val="FF0000"/>
              </a:buClr>
              <a:buFont typeface="Arial" panose="020B0604020202020204" pitchFamily="34" charset="0"/>
              <a:buChar char="•"/>
            </a:pPr>
            <a:r>
              <a:rPr lang="en-US" sz="1600" dirty="0"/>
              <a:t>The business fields are wide and multi-domain.</a:t>
            </a:r>
          </a:p>
          <a:p>
            <a:pPr marL="158750" indent="0">
              <a:buClr>
                <a:srgbClr val="FF0000"/>
              </a:buClr>
              <a:buNone/>
            </a:pPr>
            <a:endParaRPr lang="ar-JO" sz="1600" dirty="0"/>
          </a:p>
          <a:p>
            <a:pPr marL="444500" indent="-285750">
              <a:buClr>
                <a:srgbClr val="FF0000"/>
              </a:buClr>
              <a:buFont typeface="Arial" panose="020B0604020202020204" pitchFamily="34" charset="0"/>
              <a:buChar char="•"/>
            </a:pPr>
            <a:r>
              <a:rPr lang="en-US" sz="1600" dirty="0"/>
              <a:t>There are various factories in the West Bank.</a:t>
            </a:r>
            <a:endParaRPr lang="ar-JO" sz="1600" dirty="0"/>
          </a:p>
          <a:p>
            <a:pPr marL="158750" indent="0">
              <a:buClr>
                <a:srgbClr val="FF0000"/>
              </a:buClr>
              <a:buNone/>
            </a:pPr>
            <a:endParaRPr lang="ar-JO" sz="1600" dirty="0"/>
          </a:p>
          <a:p>
            <a:pPr marL="444500" indent="-285750">
              <a:buClr>
                <a:srgbClr val="FF0000"/>
              </a:buClr>
              <a:buFont typeface="Arial" panose="020B0604020202020204" pitchFamily="34" charset="0"/>
              <a:buChar char="•"/>
            </a:pPr>
            <a:r>
              <a:rPr lang="en-US" sz="1600" dirty="0"/>
              <a:t>The great demand for specialization outside Palestine.</a:t>
            </a:r>
            <a:endParaRPr lang="en-US" dirty="0"/>
          </a:p>
        </p:txBody>
      </p:sp>
      <p:sp>
        <p:nvSpPr>
          <p:cNvPr id="3" name="Text Placeholder 2">
            <a:extLst>
              <a:ext uri="{FF2B5EF4-FFF2-40B4-BE49-F238E27FC236}">
                <a16:creationId xmlns:a16="http://schemas.microsoft.com/office/drawing/2014/main" xmlns="" id="{965A959C-9F26-483E-92D0-6FDC316C7DB2}"/>
              </a:ext>
            </a:extLst>
          </p:cNvPr>
          <p:cNvSpPr>
            <a:spLocks noGrp="1"/>
          </p:cNvSpPr>
          <p:nvPr>
            <p:ph type="body" idx="2"/>
          </p:nvPr>
        </p:nvSpPr>
        <p:spPr>
          <a:xfrm>
            <a:off x="4572000" y="187779"/>
            <a:ext cx="4106635" cy="4596492"/>
          </a:xfrm>
        </p:spPr>
        <p:txBody>
          <a:bodyPr/>
          <a:lstStyle/>
          <a:p>
            <a:pPr marL="158750" indent="0">
              <a:buNone/>
            </a:pPr>
            <a:r>
              <a:rPr lang="en-US" sz="2000" u="sng" dirty="0" err="1"/>
              <a:t>Thearts</a:t>
            </a:r>
            <a:endParaRPr lang="en-US" sz="2000" u="sng" dirty="0"/>
          </a:p>
          <a:p>
            <a:pPr marL="158750" indent="0">
              <a:buNone/>
            </a:pPr>
            <a:endParaRPr lang="en-US" sz="1600" u="sng" dirty="0"/>
          </a:p>
          <a:p>
            <a:pPr marL="444500" indent="-285750">
              <a:buFont typeface="Arial" panose="020B0604020202020204" pitchFamily="34" charset="0"/>
              <a:buChar char="•"/>
            </a:pPr>
            <a:r>
              <a:rPr lang="en-US" sz="1600" dirty="0"/>
              <a:t>Lack of awareness in society of industrial engineering specialization.</a:t>
            </a:r>
          </a:p>
          <a:p>
            <a:pPr marL="158750" indent="0">
              <a:buNone/>
            </a:pPr>
            <a:endParaRPr lang="en-US" sz="1600" dirty="0"/>
          </a:p>
          <a:p>
            <a:pPr marL="444500" indent="-285750">
              <a:buFont typeface="Arial" panose="020B0604020202020204" pitchFamily="34" charset="0"/>
              <a:buChar char="•"/>
            </a:pPr>
            <a:r>
              <a:rPr lang="en-US" sz="1600" dirty="0"/>
              <a:t>Lack of institutions awareness of the efficiency of the industrial engineer.</a:t>
            </a:r>
          </a:p>
          <a:p>
            <a:pPr marL="158750" indent="0">
              <a:buNone/>
            </a:pPr>
            <a:endParaRPr lang="en-US" sz="1600" dirty="0"/>
          </a:p>
          <a:p>
            <a:pPr marL="444500" indent="-285750">
              <a:buFont typeface="Arial" panose="020B0604020202020204" pitchFamily="34" charset="0"/>
              <a:buChar char="•"/>
            </a:pPr>
            <a:r>
              <a:rPr lang="en-US" sz="1600" dirty="0"/>
              <a:t>Open specialization in Industrial Engineering at Al-Quds University.</a:t>
            </a:r>
          </a:p>
        </p:txBody>
      </p:sp>
    </p:spTree>
    <p:extLst>
      <p:ext uri="{BB962C8B-B14F-4D97-AF65-F5344CB8AC3E}">
        <p14:creationId xmlns:p14="http://schemas.microsoft.com/office/powerpoint/2010/main" val="648278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grpSp>
        <p:nvGrpSpPr>
          <p:cNvPr id="358" name="Google Shape;358;p35"/>
          <p:cNvGrpSpPr/>
          <p:nvPr/>
        </p:nvGrpSpPr>
        <p:grpSpPr>
          <a:xfrm rot="-420341">
            <a:off x="81290" y="221411"/>
            <a:ext cx="900121" cy="890298"/>
            <a:chOff x="3625163" y="480050"/>
            <a:chExt cx="369525" cy="364927"/>
          </a:xfrm>
        </p:grpSpPr>
        <p:sp>
          <p:nvSpPr>
            <p:cNvPr id="359" name="Google Shape;359;p35"/>
            <p:cNvSpPr/>
            <p:nvPr/>
          </p:nvSpPr>
          <p:spPr>
            <a:xfrm>
              <a:off x="3625163" y="480050"/>
              <a:ext cx="369525" cy="289650"/>
            </a:xfrm>
            <a:custGeom>
              <a:avLst/>
              <a:gdLst/>
              <a:ahLst/>
              <a:cxnLst/>
              <a:rect l="l" t="t" r="r" b="b"/>
              <a:pathLst>
                <a:path w="14781" h="11586" extrusionOk="0">
                  <a:moveTo>
                    <a:pt x="1980" y="0"/>
                  </a:moveTo>
                  <a:cubicBezTo>
                    <a:pt x="1490" y="0"/>
                    <a:pt x="1074" y="366"/>
                    <a:pt x="1014" y="865"/>
                  </a:cubicBezTo>
                  <a:lnTo>
                    <a:pt x="59" y="9148"/>
                  </a:lnTo>
                  <a:cubicBezTo>
                    <a:pt x="0" y="9681"/>
                    <a:pt x="383" y="10162"/>
                    <a:pt x="916" y="10220"/>
                  </a:cubicBezTo>
                  <a:lnTo>
                    <a:pt x="12682" y="11578"/>
                  </a:lnTo>
                  <a:cubicBezTo>
                    <a:pt x="12722" y="11583"/>
                    <a:pt x="12761" y="11585"/>
                    <a:pt x="12801" y="11585"/>
                  </a:cubicBezTo>
                  <a:cubicBezTo>
                    <a:pt x="13290" y="11585"/>
                    <a:pt x="13707" y="11220"/>
                    <a:pt x="13767" y="10720"/>
                  </a:cubicBezTo>
                  <a:lnTo>
                    <a:pt x="14722" y="2437"/>
                  </a:lnTo>
                  <a:cubicBezTo>
                    <a:pt x="14780" y="1904"/>
                    <a:pt x="14397" y="1424"/>
                    <a:pt x="13864" y="1359"/>
                  </a:cubicBezTo>
                  <a:lnTo>
                    <a:pt x="2099" y="7"/>
                  </a:lnTo>
                  <a:cubicBezTo>
                    <a:pt x="2059" y="3"/>
                    <a:pt x="2019" y="0"/>
                    <a:pt x="1980"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5"/>
            <p:cNvSpPr/>
            <p:nvPr/>
          </p:nvSpPr>
          <p:spPr>
            <a:xfrm>
              <a:off x="3769531" y="747077"/>
              <a:ext cx="79950" cy="97900"/>
            </a:xfrm>
            <a:custGeom>
              <a:avLst/>
              <a:gdLst/>
              <a:ahLst/>
              <a:cxnLst/>
              <a:rect l="l" t="t" r="r" b="b"/>
              <a:pathLst>
                <a:path w="3198" h="3916" extrusionOk="0">
                  <a:moveTo>
                    <a:pt x="1" y="0"/>
                  </a:moveTo>
                  <a:lnTo>
                    <a:pt x="1709" y="3801"/>
                  </a:lnTo>
                  <a:cubicBezTo>
                    <a:pt x="1743" y="3878"/>
                    <a:pt x="1816" y="3916"/>
                    <a:pt x="1887" y="3916"/>
                  </a:cubicBezTo>
                  <a:cubicBezTo>
                    <a:pt x="1967" y="3916"/>
                    <a:pt x="2046" y="3870"/>
                    <a:pt x="2073" y="3781"/>
                  </a:cubicBezTo>
                  <a:lnTo>
                    <a:pt x="3197" y="364"/>
                  </a:lnTo>
                  <a:lnTo>
                    <a:pt x="1"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2" name="Google Shape;362;p35"/>
          <p:cNvSpPr txBox="1">
            <a:spLocks noGrp="1"/>
          </p:cNvSpPr>
          <p:nvPr>
            <p:ph type="title"/>
          </p:nvPr>
        </p:nvSpPr>
        <p:spPr>
          <a:xfrm>
            <a:off x="60710" y="444954"/>
            <a:ext cx="830100" cy="23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2</a:t>
            </a:r>
            <a:endParaRPr dirty="0"/>
          </a:p>
        </p:txBody>
      </p:sp>
      <p:sp>
        <p:nvSpPr>
          <p:cNvPr id="363" name="Google Shape;363;p35"/>
          <p:cNvSpPr txBox="1">
            <a:spLocks noGrp="1"/>
          </p:cNvSpPr>
          <p:nvPr>
            <p:ph type="subTitle" idx="1"/>
          </p:nvPr>
        </p:nvSpPr>
        <p:spPr>
          <a:xfrm flipH="1">
            <a:off x="890810" y="-326571"/>
            <a:ext cx="7175504" cy="1543050"/>
          </a:xfrm>
          <a:prstGeom prst="rect">
            <a:avLst/>
          </a:prstGeom>
        </p:spPr>
        <p:txBody>
          <a:bodyPr spcFirstLastPara="1" wrap="square" lIns="91425" tIns="91425" rIns="91425" bIns="91425" anchor="b" anchorCtr="0">
            <a:noAutofit/>
          </a:bodyPr>
          <a:lstStyle/>
          <a:p>
            <a:r>
              <a:rPr lang="en-US" dirty="0"/>
              <a:t> </a:t>
            </a:r>
          </a:p>
          <a:p>
            <a:pPr lvl="0"/>
            <a:r>
              <a:rPr lang="en-US" u="sng" dirty="0">
                <a:solidFill>
                  <a:schemeClr val="accent2"/>
                </a:solidFill>
              </a:rPr>
              <a:t>Determine competition from other institutions</a:t>
            </a:r>
            <a:endParaRPr lang="en-US" dirty="0">
              <a:solidFill>
                <a:schemeClr val="accent2"/>
              </a:solidFill>
            </a:endParaRPr>
          </a:p>
          <a:p>
            <a:pPr marL="0" lvl="0" indent="0"/>
            <a:endParaRPr dirty="0"/>
          </a:p>
        </p:txBody>
      </p:sp>
      <p:sp>
        <p:nvSpPr>
          <p:cNvPr id="17" name="Subtitle 16">
            <a:extLst>
              <a:ext uri="{FF2B5EF4-FFF2-40B4-BE49-F238E27FC236}">
                <a16:creationId xmlns:a16="http://schemas.microsoft.com/office/drawing/2014/main" xmlns="" id="{743AE68F-18CF-40EF-A000-9670D4E79B63}"/>
              </a:ext>
            </a:extLst>
          </p:cNvPr>
          <p:cNvSpPr>
            <a:spLocks noGrp="1"/>
          </p:cNvSpPr>
          <p:nvPr>
            <p:ph type="subTitle" idx="5"/>
          </p:nvPr>
        </p:nvSpPr>
        <p:spPr>
          <a:xfrm>
            <a:off x="890810" y="1094677"/>
            <a:ext cx="7918454" cy="3632446"/>
          </a:xfrm>
        </p:spPr>
        <p:txBody>
          <a:bodyPr/>
          <a:lstStyle/>
          <a:p>
            <a:r>
              <a:rPr lang="en-US" sz="1600" dirty="0"/>
              <a:t>There is competition for specialization in the West Bank only by Al-Quds </a:t>
            </a:r>
          </a:p>
          <a:p>
            <a:r>
              <a:rPr lang="en-US" sz="1600" dirty="0"/>
              <a:t> University, table 2 shows that there is no strong competition for specialization</a:t>
            </a:r>
          </a:p>
          <a:p>
            <a:r>
              <a:rPr lang="en-US" sz="1600" dirty="0"/>
              <a:t>by Al-Quds University , that An-Najah National University grants the top</a:t>
            </a:r>
          </a:p>
          <a:p>
            <a:r>
              <a:rPr lang="en-US" sz="1600" dirty="0"/>
              <a:t>students to the Industrial Engineering Department to study the Master , Doctoral</a:t>
            </a:r>
          </a:p>
          <a:p>
            <a:r>
              <a:rPr lang="en-US" sz="1600" dirty="0"/>
              <a:t>and employ it in the department to graduate other generations.</a:t>
            </a:r>
          </a:p>
          <a:p>
            <a:endParaRPr lang="en-US" sz="1600" dirty="0"/>
          </a:p>
          <a:p>
            <a:r>
              <a:rPr lang="en-US" sz="1600" dirty="0"/>
              <a:t>As there is little competition for industrial engineering specialization in the West </a:t>
            </a:r>
          </a:p>
          <a:p>
            <a:r>
              <a:rPr lang="en-US" sz="1600" dirty="0"/>
              <a:t>Bank.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37"/>
          <p:cNvSpPr/>
          <p:nvPr/>
        </p:nvSpPr>
        <p:spPr>
          <a:xfrm>
            <a:off x="956525" y="1655166"/>
            <a:ext cx="6970777" cy="1901925"/>
          </a:xfrm>
          <a:custGeom>
            <a:avLst/>
            <a:gdLst/>
            <a:ahLst/>
            <a:cxnLst/>
            <a:rect l="l" t="t" r="r" b="b"/>
            <a:pathLst>
              <a:path w="285220" h="76077" extrusionOk="0">
                <a:moveTo>
                  <a:pt x="278953" y="38257"/>
                </a:moveTo>
                <a:cubicBezTo>
                  <a:pt x="278579" y="55654"/>
                  <a:pt x="264268" y="69529"/>
                  <a:pt x="246871" y="69373"/>
                </a:cubicBezTo>
                <a:cubicBezTo>
                  <a:pt x="229442" y="69217"/>
                  <a:pt x="215412" y="55093"/>
                  <a:pt x="215318" y="37696"/>
                </a:cubicBezTo>
                <a:lnTo>
                  <a:pt x="215318" y="37696"/>
                </a:lnTo>
                <a:cubicBezTo>
                  <a:pt x="214975" y="16775"/>
                  <a:pt x="197858" y="1"/>
                  <a:pt x="176969" y="188"/>
                </a:cubicBezTo>
                <a:cubicBezTo>
                  <a:pt x="156048" y="375"/>
                  <a:pt x="139212" y="17367"/>
                  <a:pt x="139212" y="38288"/>
                </a:cubicBezTo>
                <a:lnTo>
                  <a:pt x="139212" y="38288"/>
                </a:lnTo>
                <a:cubicBezTo>
                  <a:pt x="138869" y="55654"/>
                  <a:pt x="124464" y="69560"/>
                  <a:pt x="107191" y="69373"/>
                </a:cubicBezTo>
                <a:cubicBezTo>
                  <a:pt x="89918" y="69217"/>
                  <a:pt x="76169" y="55000"/>
                  <a:pt x="76169" y="37602"/>
                </a:cubicBezTo>
                <a:cubicBezTo>
                  <a:pt x="75732" y="16744"/>
                  <a:pt x="58615" y="94"/>
                  <a:pt x="37757" y="282"/>
                </a:cubicBezTo>
                <a:cubicBezTo>
                  <a:pt x="16899" y="469"/>
                  <a:pt x="62" y="17398"/>
                  <a:pt x="0" y="38288"/>
                </a:cubicBezTo>
                <a:lnTo>
                  <a:pt x="6267" y="38288"/>
                </a:lnTo>
                <a:cubicBezTo>
                  <a:pt x="6329" y="20859"/>
                  <a:pt x="20391" y="6735"/>
                  <a:pt x="37788" y="6580"/>
                </a:cubicBezTo>
                <a:cubicBezTo>
                  <a:pt x="55217" y="6392"/>
                  <a:pt x="69497" y="20267"/>
                  <a:pt x="69902" y="37696"/>
                </a:cubicBezTo>
                <a:cubicBezTo>
                  <a:pt x="69902" y="58585"/>
                  <a:pt x="86333" y="75577"/>
                  <a:pt x="107129" y="75764"/>
                </a:cubicBezTo>
                <a:cubicBezTo>
                  <a:pt x="127894" y="75951"/>
                  <a:pt x="145073" y="59146"/>
                  <a:pt x="145478" y="38257"/>
                </a:cubicBezTo>
                <a:lnTo>
                  <a:pt x="145478" y="38257"/>
                </a:lnTo>
                <a:cubicBezTo>
                  <a:pt x="145416" y="20766"/>
                  <a:pt x="159509" y="6517"/>
                  <a:pt x="177000" y="6361"/>
                </a:cubicBezTo>
                <a:cubicBezTo>
                  <a:pt x="194491" y="6205"/>
                  <a:pt x="208833" y="20204"/>
                  <a:pt x="209114" y="37696"/>
                </a:cubicBezTo>
                <a:lnTo>
                  <a:pt x="209114" y="37696"/>
                </a:lnTo>
                <a:cubicBezTo>
                  <a:pt x="209020" y="58616"/>
                  <a:pt x="225887" y="75702"/>
                  <a:pt x="246808" y="75889"/>
                </a:cubicBezTo>
                <a:cubicBezTo>
                  <a:pt x="267760" y="76076"/>
                  <a:pt x="284939" y="59302"/>
                  <a:pt x="285220" y="38350"/>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7"/>
          <p:cNvSpPr txBox="1">
            <a:spLocks noGrp="1"/>
          </p:cNvSpPr>
          <p:nvPr>
            <p:ph type="title"/>
          </p:nvPr>
        </p:nvSpPr>
        <p:spPr>
          <a:xfrm>
            <a:off x="956525" y="330725"/>
            <a:ext cx="8318103" cy="789000"/>
          </a:xfrm>
          <a:prstGeom prst="rect">
            <a:avLst/>
          </a:prstGeom>
        </p:spPr>
        <p:txBody>
          <a:bodyPr spcFirstLastPara="1" wrap="square" lIns="91425" tIns="91425" rIns="91425" bIns="91425" anchor="t" anchorCtr="0">
            <a:noAutofit/>
          </a:bodyPr>
          <a:lstStyle/>
          <a:p>
            <a:pPr lvl="0" algn="l"/>
            <a:r>
              <a:rPr lang="en-US" sz="2400" u="sng" dirty="0">
                <a:solidFill>
                  <a:schemeClr val="accent2"/>
                </a:solidFill>
              </a:rPr>
              <a:t>Determining the marketing </a:t>
            </a:r>
            <a:r>
              <a:rPr lang="en-US" sz="2400" b="1" u="sng" dirty="0">
                <a:solidFill>
                  <a:schemeClr val="accent2"/>
                </a:solidFill>
              </a:rPr>
              <a:t>center</a:t>
            </a:r>
            <a:r>
              <a:rPr lang="en-US" sz="2400" u="sng" dirty="0">
                <a:solidFill>
                  <a:schemeClr val="accent2"/>
                </a:solidFill>
              </a:rPr>
              <a:t> for a major</a:t>
            </a:r>
            <a:r>
              <a:rPr lang="en-US" dirty="0"/>
              <a:t/>
            </a:r>
            <a:br>
              <a:rPr lang="en-US" dirty="0"/>
            </a:br>
            <a:endParaRPr dirty="0"/>
          </a:p>
        </p:txBody>
      </p:sp>
      <p:sp>
        <p:nvSpPr>
          <p:cNvPr id="518" name="Google Shape;518;p37"/>
          <p:cNvSpPr txBox="1">
            <a:spLocks noGrp="1"/>
          </p:cNvSpPr>
          <p:nvPr>
            <p:ph type="ctrTitle" idx="4294967295"/>
          </p:nvPr>
        </p:nvSpPr>
        <p:spPr>
          <a:xfrm>
            <a:off x="1379824" y="2150860"/>
            <a:ext cx="9177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chemeClr val="accent4"/>
                </a:solidFill>
              </a:rPr>
              <a:t>1</a:t>
            </a:r>
            <a:r>
              <a:rPr lang="en-US" sz="3000" baseline="30000" dirty="0" err="1">
                <a:solidFill>
                  <a:schemeClr val="accent4"/>
                </a:solidFill>
              </a:rPr>
              <a:t>st</a:t>
            </a:r>
            <a:r>
              <a:rPr lang="en-US" sz="3000" dirty="0">
                <a:solidFill>
                  <a:schemeClr val="accent4"/>
                </a:solidFill>
              </a:rPr>
              <a:t> </a:t>
            </a:r>
            <a:endParaRPr sz="3000" dirty="0">
              <a:solidFill>
                <a:schemeClr val="accent4"/>
              </a:solidFill>
            </a:endParaRPr>
          </a:p>
        </p:txBody>
      </p:sp>
      <p:sp>
        <p:nvSpPr>
          <p:cNvPr id="519" name="Google Shape;519;p37"/>
          <p:cNvSpPr txBox="1">
            <a:spLocks noGrp="1"/>
          </p:cNvSpPr>
          <p:nvPr>
            <p:ph type="ctrTitle" idx="4294967295"/>
          </p:nvPr>
        </p:nvSpPr>
        <p:spPr>
          <a:xfrm>
            <a:off x="811797" y="3126783"/>
            <a:ext cx="19065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solidFill>
                  <a:schemeClr val="accent3"/>
                </a:solidFill>
                <a:latin typeface="Barlow Semi Condensed Medium"/>
                <a:ea typeface="Barlow Semi Condensed Medium"/>
                <a:cs typeface="Barlow Semi Condensed Medium"/>
                <a:sym typeface="Barlow Semi Condensed Medium"/>
              </a:rPr>
              <a:t>Enviroment </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520" name="Google Shape;520;p37"/>
          <p:cNvSpPr txBox="1">
            <a:spLocks noGrp="1"/>
          </p:cNvSpPr>
          <p:nvPr>
            <p:ph type="subTitle" idx="4294967295"/>
          </p:nvPr>
        </p:nvSpPr>
        <p:spPr>
          <a:xfrm>
            <a:off x="956525" y="3557091"/>
            <a:ext cx="1906500" cy="817884"/>
          </a:xfrm>
          <a:prstGeom prst="rect">
            <a:avLst/>
          </a:prstGeom>
        </p:spPr>
        <p:txBody>
          <a:bodyPr spcFirstLastPara="1" wrap="square" lIns="91425" tIns="91425" rIns="91425" bIns="91425" anchor="t" anchorCtr="0">
            <a:noAutofit/>
          </a:bodyPr>
          <a:lstStyle/>
          <a:p>
            <a:pPr marL="0" lvl="0" indent="0" algn="ctr">
              <a:lnSpc>
                <a:spcPct val="100000"/>
              </a:lnSpc>
              <a:spcAft>
                <a:spcPts val="1600"/>
              </a:spcAft>
              <a:buNone/>
            </a:pPr>
            <a:r>
              <a:rPr lang="en-US" sz="1400" dirty="0"/>
              <a:t>Society, institutions, high school students and the market</a:t>
            </a:r>
            <a:endParaRPr sz="1400" dirty="0">
              <a:solidFill>
                <a:schemeClr val="dk1"/>
              </a:solidFill>
            </a:endParaRPr>
          </a:p>
        </p:txBody>
      </p:sp>
      <p:sp>
        <p:nvSpPr>
          <p:cNvPr id="522" name="Google Shape;522;p37"/>
          <p:cNvSpPr txBox="1">
            <a:spLocks noGrp="1"/>
          </p:cNvSpPr>
          <p:nvPr>
            <p:ph type="ctrTitle" idx="4294967295"/>
          </p:nvPr>
        </p:nvSpPr>
        <p:spPr>
          <a:xfrm>
            <a:off x="4807211" y="2150860"/>
            <a:ext cx="9177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chemeClr val="accent4"/>
                </a:solidFill>
              </a:rPr>
              <a:t>3</a:t>
            </a:r>
            <a:r>
              <a:rPr lang="en-US" sz="3000" baseline="30000" dirty="0" err="1">
                <a:solidFill>
                  <a:schemeClr val="accent4"/>
                </a:solidFill>
              </a:rPr>
              <a:t>rd</a:t>
            </a:r>
            <a:r>
              <a:rPr lang="en-US" sz="3000" dirty="0">
                <a:solidFill>
                  <a:schemeClr val="accent4"/>
                </a:solidFill>
              </a:rPr>
              <a:t> </a:t>
            </a:r>
            <a:endParaRPr sz="3000" dirty="0">
              <a:solidFill>
                <a:schemeClr val="accent4"/>
              </a:solidFill>
            </a:endParaRPr>
          </a:p>
        </p:txBody>
      </p:sp>
      <p:sp>
        <p:nvSpPr>
          <p:cNvPr id="523" name="Google Shape;523;p37"/>
          <p:cNvSpPr txBox="1">
            <a:spLocks noGrp="1"/>
          </p:cNvSpPr>
          <p:nvPr>
            <p:ph type="ctrTitle" idx="4294967295"/>
          </p:nvPr>
        </p:nvSpPr>
        <p:spPr>
          <a:xfrm>
            <a:off x="6538675" y="2689283"/>
            <a:ext cx="9177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chemeClr val="accent4"/>
                </a:solidFill>
              </a:rPr>
              <a:t>4</a:t>
            </a:r>
            <a:r>
              <a:rPr lang="en-US" sz="3000" baseline="30000" dirty="0" err="1">
                <a:solidFill>
                  <a:schemeClr val="accent4"/>
                </a:solidFill>
              </a:rPr>
              <a:t>th</a:t>
            </a:r>
            <a:r>
              <a:rPr lang="en-US" sz="3000" dirty="0">
                <a:solidFill>
                  <a:schemeClr val="accent4"/>
                </a:solidFill>
              </a:rPr>
              <a:t> </a:t>
            </a:r>
            <a:endParaRPr sz="3000" dirty="0">
              <a:solidFill>
                <a:schemeClr val="accent4"/>
              </a:solidFill>
            </a:endParaRPr>
          </a:p>
        </p:txBody>
      </p:sp>
      <p:sp>
        <p:nvSpPr>
          <p:cNvPr id="524" name="Google Shape;524;p37"/>
          <p:cNvSpPr txBox="1">
            <a:spLocks noGrp="1"/>
          </p:cNvSpPr>
          <p:nvPr>
            <p:ph type="ctrTitle" idx="4294967295"/>
          </p:nvPr>
        </p:nvSpPr>
        <p:spPr>
          <a:xfrm>
            <a:off x="4348350" y="3236179"/>
            <a:ext cx="19065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a:solidFill>
                  <a:schemeClr val="accent3"/>
                </a:solidFill>
                <a:latin typeface="Barlow Semi Condensed Medium"/>
                <a:ea typeface="Barlow Semi Condensed Medium"/>
                <a:cs typeface="Barlow Semi Condensed Medium"/>
                <a:sym typeface="Barlow Semi Condensed Medium"/>
              </a:rPr>
              <a:t>T</a:t>
            </a:r>
            <a:r>
              <a:rPr lang="en" sz="2000" dirty="0">
                <a:solidFill>
                  <a:schemeClr val="accent3"/>
                </a:solidFill>
                <a:latin typeface="Barlow Semi Condensed Medium"/>
                <a:ea typeface="Barlow Semi Condensed Medium"/>
                <a:cs typeface="Barlow Semi Condensed Medium"/>
                <a:sym typeface="Barlow Semi Condensed Medium"/>
              </a:rPr>
              <a:t>houghtput </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525" name="Google Shape;525;p37"/>
          <p:cNvSpPr txBox="1">
            <a:spLocks noGrp="1"/>
          </p:cNvSpPr>
          <p:nvPr>
            <p:ph type="subTitle" idx="4294967295"/>
          </p:nvPr>
        </p:nvSpPr>
        <p:spPr>
          <a:xfrm>
            <a:off x="4348350" y="3638747"/>
            <a:ext cx="1906500" cy="1018078"/>
          </a:xfrm>
          <a:prstGeom prst="rect">
            <a:avLst/>
          </a:prstGeom>
        </p:spPr>
        <p:txBody>
          <a:bodyPr spcFirstLastPara="1" wrap="square" lIns="91425" tIns="91425" rIns="91425" bIns="91425" anchor="t" anchorCtr="0">
            <a:noAutofit/>
          </a:bodyPr>
          <a:lstStyle/>
          <a:p>
            <a:pPr marL="0" lvl="0" indent="0" algn="ctr">
              <a:lnSpc>
                <a:spcPct val="100000"/>
              </a:lnSpc>
              <a:spcAft>
                <a:spcPts val="1600"/>
              </a:spcAft>
              <a:buNone/>
            </a:pPr>
            <a:r>
              <a:rPr lang="en-US" sz="1400" dirty="0"/>
              <a:t>current student and Advertising Center</a:t>
            </a:r>
          </a:p>
          <a:p>
            <a:pPr marL="0" lvl="0" indent="0" algn="ctr" rtl="0">
              <a:lnSpc>
                <a:spcPct val="100000"/>
              </a:lnSpc>
              <a:spcBef>
                <a:spcPts val="0"/>
              </a:spcBef>
              <a:spcAft>
                <a:spcPts val="1600"/>
              </a:spcAft>
              <a:buNone/>
            </a:pPr>
            <a:endParaRPr sz="1400" dirty="0"/>
          </a:p>
        </p:txBody>
      </p:sp>
      <p:sp>
        <p:nvSpPr>
          <p:cNvPr id="526" name="Google Shape;526;p37"/>
          <p:cNvSpPr txBox="1">
            <a:spLocks noGrp="1"/>
          </p:cNvSpPr>
          <p:nvPr>
            <p:ph type="ctrTitle" idx="4294967295"/>
          </p:nvPr>
        </p:nvSpPr>
        <p:spPr>
          <a:xfrm>
            <a:off x="2652438" y="1959571"/>
            <a:ext cx="19065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a:solidFill>
                  <a:schemeClr val="accent3"/>
                </a:solidFill>
                <a:latin typeface="Barlow Semi Condensed Medium"/>
                <a:ea typeface="Barlow Semi Condensed Medium"/>
                <a:cs typeface="Barlow Semi Condensed Medium"/>
                <a:sym typeface="Barlow Semi Condensed Medium"/>
              </a:rPr>
              <a:t>I</a:t>
            </a:r>
            <a:r>
              <a:rPr lang="en" sz="2000" dirty="0">
                <a:solidFill>
                  <a:schemeClr val="accent3"/>
                </a:solidFill>
                <a:latin typeface="Barlow Semi Condensed Medium"/>
                <a:ea typeface="Barlow Semi Condensed Medium"/>
                <a:cs typeface="Barlow Semi Condensed Medium"/>
                <a:sym typeface="Barlow Semi Condensed Medium"/>
              </a:rPr>
              <a:t>nput</a:t>
            </a:r>
            <a:r>
              <a:rPr lang="en-US" sz="2000" dirty="0">
                <a:solidFill>
                  <a:schemeClr val="accent3"/>
                </a:solidFill>
                <a:latin typeface="Barlow Semi Condensed Medium"/>
                <a:ea typeface="Barlow Semi Condensed Medium"/>
                <a:cs typeface="Barlow Semi Condensed Medium"/>
                <a:sym typeface="Barlow Semi Condensed Medium"/>
              </a:rPr>
              <a:t>s</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527" name="Google Shape;527;p37"/>
          <p:cNvSpPr txBox="1">
            <a:spLocks noGrp="1"/>
          </p:cNvSpPr>
          <p:nvPr>
            <p:ph type="subTitle" idx="4294967295"/>
          </p:nvPr>
        </p:nvSpPr>
        <p:spPr>
          <a:xfrm>
            <a:off x="2652438" y="1260763"/>
            <a:ext cx="1906500" cy="846300"/>
          </a:xfrm>
          <a:prstGeom prst="rect">
            <a:avLst/>
          </a:prstGeom>
        </p:spPr>
        <p:txBody>
          <a:bodyPr spcFirstLastPara="1" wrap="square" lIns="91425" tIns="91425" rIns="91425" bIns="91425" anchor="b" anchorCtr="0">
            <a:noAutofit/>
          </a:bodyPr>
          <a:lstStyle/>
          <a:p>
            <a:pPr marL="0" lvl="0" indent="0" algn="ctr" rtl="0">
              <a:lnSpc>
                <a:spcPct val="100000"/>
              </a:lnSpc>
              <a:spcBef>
                <a:spcPts val="0"/>
              </a:spcBef>
              <a:spcAft>
                <a:spcPts val="0"/>
              </a:spcAft>
              <a:buNone/>
            </a:pPr>
            <a:r>
              <a:rPr lang="en-US" sz="1400" dirty="0"/>
              <a:t>Students </a:t>
            </a:r>
            <a:endParaRPr sz="1400" dirty="0"/>
          </a:p>
        </p:txBody>
      </p:sp>
      <p:sp>
        <p:nvSpPr>
          <p:cNvPr id="528" name="Google Shape;528;p37"/>
          <p:cNvSpPr txBox="1">
            <a:spLocks noGrp="1"/>
          </p:cNvSpPr>
          <p:nvPr>
            <p:ph type="ctrTitle" idx="4294967295"/>
          </p:nvPr>
        </p:nvSpPr>
        <p:spPr>
          <a:xfrm>
            <a:off x="6044275" y="1959571"/>
            <a:ext cx="19065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a:solidFill>
                  <a:schemeClr val="accent3"/>
                </a:solidFill>
                <a:latin typeface="Barlow Semi Condensed Medium"/>
                <a:ea typeface="Barlow Semi Condensed Medium"/>
                <a:cs typeface="Barlow Semi Condensed Medium"/>
                <a:sym typeface="Barlow Semi Condensed Medium"/>
              </a:rPr>
              <a:t>O</a:t>
            </a:r>
            <a:r>
              <a:rPr lang="en" sz="2000" dirty="0">
                <a:solidFill>
                  <a:schemeClr val="accent3"/>
                </a:solidFill>
                <a:latin typeface="Barlow Semi Condensed Medium"/>
                <a:ea typeface="Barlow Semi Condensed Medium"/>
                <a:cs typeface="Barlow Semi Condensed Medium"/>
                <a:sym typeface="Barlow Semi Condensed Medium"/>
              </a:rPr>
              <a:t>utputs </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529" name="Google Shape;529;p37"/>
          <p:cNvSpPr txBox="1">
            <a:spLocks noGrp="1"/>
          </p:cNvSpPr>
          <p:nvPr>
            <p:ph type="subTitle" idx="4294967295"/>
          </p:nvPr>
        </p:nvSpPr>
        <p:spPr>
          <a:xfrm>
            <a:off x="6044274" y="1288503"/>
            <a:ext cx="1979738" cy="846300"/>
          </a:xfrm>
          <a:prstGeom prst="rect">
            <a:avLst/>
          </a:prstGeom>
        </p:spPr>
        <p:txBody>
          <a:bodyPr spcFirstLastPara="1" wrap="square" lIns="91425" tIns="91425" rIns="91425" bIns="91425" anchor="b" anchorCtr="0">
            <a:noAutofit/>
          </a:bodyPr>
          <a:lstStyle/>
          <a:p>
            <a:pPr marL="0" lvl="0" indent="0" algn="ctr">
              <a:lnSpc>
                <a:spcPct val="100000"/>
              </a:lnSpc>
              <a:buNone/>
            </a:pPr>
            <a:r>
              <a:rPr lang="en-US" sz="1400" dirty="0"/>
              <a:t>Industrial Engineering graduates</a:t>
            </a:r>
            <a:endParaRPr sz="1400" dirty="0"/>
          </a:p>
        </p:txBody>
      </p:sp>
      <p:grpSp>
        <p:nvGrpSpPr>
          <p:cNvPr id="530" name="Google Shape;530;p37"/>
          <p:cNvGrpSpPr/>
          <p:nvPr/>
        </p:nvGrpSpPr>
        <p:grpSpPr>
          <a:xfrm rot="-2699876">
            <a:off x="7544741" y="2331600"/>
            <a:ext cx="1155494" cy="728544"/>
            <a:chOff x="2012925" y="2957950"/>
            <a:chExt cx="117950" cy="74375"/>
          </a:xfrm>
        </p:grpSpPr>
        <p:sp>
          <p:nvSpPr>
            <p:cNvPr id="531" name="Google Shape;531;p37"/>
            <p:cNvSpPr/>
            <p:nvPr/>
          </p:nvSpPr>
          <p:spPr>
            <a:xfrm>
              <a:off x="2012925" y="2957950"/>
              <a:ext cx="117950" cy="35675"/>
            </a:xfrm>
            <a:custGeom>
              <a:avLst/>
              <a:gdLst/>
              <a:ahLst/>
              <a:cxnLst/>
              <a:rect l="l" t="t" r="r" b="b"/>
              <a:pathLst>
                <a:path w="4718" h="1427" extrusionOk="0">
                  <a:moveTo>
                    <a:pt x="1" y="0"/>
                  </a:moveTo>
                  <a:lnTo>
                    <a:pt x="387" y="1426"/>
                  </a:lnTo>
                  <a:lnTo>
                    <a:pt x="4718" y="41"/>
                  </a:lnTo>
                  <a:lnTo>
                    <a:pt x="1"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7"/>
            <p:cNvSpPr/>
            <p:nvPr/>
          </p:nvSpPr>
          <p:spPr>
            <a:xfrm>
              <a:off x="2022575" y="2958950"/>
              <a:ext cx="108300" cy="50700"/>
            </a:xfrm>
            <a:custGeom>
              <a:avLst/>
              <a:gdLst/>
              <a:ahLst/>
              <a:cxnLst/>
              <a:rect l="l" t="t" r="r" b="b"/>
              <a:pathLst>
                <a:path w="4332" h="2028" extrusionOk="0">
                  <a:moveTo>
                    <a:pt x="4332" y="1"/>
                  </a:moveTo>
                  <a:lnTo>
                    <a:pt x="1" y="1386"/>
                  </a:lnTo>
                  <a:lnTo>
                    <a:pt x="41" y="2027"/>
                  </a:lnTo>
                  <a:lnTo>
                    <a:pt x="218" y="1737"/>
                  </a:lnTo>
                  <a:lnTo>
                    <a:pt x="230" y="1731"/>
                  </a:lnTo>
                  <a:lnTo>
                    <a:pt x="4332" y="1"/>
                  </a:lnTo>
                  <a:close/>
                </a:path>
              </a:pathLst>
            </a:custGeom>
            <a:solidFill>
              <a:srgbClr val="009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7"/>
            <p:cNvSpPr/>
            <p:nvPr/>
          </p:nvSpPr>
          <p:spPr>
            <a:xfrm>
              <a:off x="2028000" y="2958950"/>
              <a:ext cx="102875" cy="73375"/>
            </a:xfrm>
            <a:custGeom>
              <a:avLst/>
              <a:gdLst/>
              <a:ahLst/>
              <a:cxnLst/>
              <a:rect l="l" t="t" r="r" b="b"/>
              <a:pathLst>
                <a:path w="4115" h="2935" extrusionOk="0">
                  <a:moveTo>
                    <a:pt x="4115" y="1"/>
                  </a:moveTo>
                  <a:lnTo>
                    <a:pt x="517" y="1517"/>
                  </a:lnTo>
                  <a:lnTo>
                    <a:pt x="1" y="1737"/>
                  </a:lnTo>
                  <a:lnTo>
                    <a:pt x="1065" y="2935"/>
                  </a:lnTo>
                  <a:lnTo>
                    <a:pt x="4115"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358;p35">
            <a:extLst>
              <a:ext uri="{FF2B5EF4-FFF2-40B4-BE49-F238E27FC236}">
                <a16:creationId xmlns:a16="http://schemas.microsoft.com/office/drawing/2014/main" xmlns="" id="{2CC55E09-F151-4AA8-BA22-970ED32F01CB}"/>
              </a:ext>
            </a:extLst>
          </p:cNvPr>
          <p:cNvGrpSpPr/>
          <p:nvPr/>
        </p:nvGrpSpPr>
        <p:grpSpPr>
          <a:xfrm rot="-420341">
            <a:off x="81290" y="221411"/>
            <a:ext cx="900121" cy="890298"/>
            <a:chOff x="3625163" y="480050"/>
            <a:chExt cx="369525" cy="364927"/>
          </a:xfrm>
        </p:grpSpPr>
        <p:sp>
          <p:nvSpPr>
            <p:cNvPr id="21" name="Google Shape;359;p35">
              <a:extLst>
                <a:ext uri="{FF2B5EF4-FFF2-40B4-BE49-F238E27FC236}">
                  <a16:creationId xmlns:a16="http://schemas.microsoft.com/office/drawing/2014/main" xmlns="" id="{393E47E2-9753-420D-84B8-2AFB82AA1169}"/>
                </a:ext>
              </a:extLst>
            </p:cNvPr>
            <p:cNvSpPr/>
            <p:nvPr/>
          </p:nvSpPr>
          <p:spPr>
            <a:xfrm>
              <a:off x="3625163" y="480050"/>
              <a:ext cx="369525" cy="289650"/>
            </a:xfrm>
            <a:custGeom>
              <a:avLst/>
              <a:gdLst/>
              <a:ahLst/>
              <a:cxnLst/>
              <a:rect l="l" t="t" r="r" b="b"/>
              <a:pathLst>
                <a:path w="14781" h="11586" extrusionOk="0">
                  <a:moveTo>
                    <a:pt x="1980" y="0"/>
                  </a:moveTo>
                  <a:cubicBezTo>
                    <a:pt x="1490" y="0"/>
                    <a:pt x="1074" y="366"/>
                    <a:pt x="1014" y="865"/>
                  </a:cubicBezTo>
                  <a:lnTo>
                    <a:pt x="59" y="9148"/>
                  </a:lnTo>
                  <a:cubicBezTo>
                    <a:pt x="0" y="9681"/>
                    <a:pt x="383" y="10162"/>
                    <a:pt x="916" y="10220"/>
                  </a:cubicBezTo>
                  <a:lnTo>
                    <a:pt x="12682" y="11578"/>
                  </a:lnTo>
                  <a:cubicBezTo>
                    <a:pt x="12722" y="11583"/>
                    <a:pt x="12761" y="11585"/>
                    <a:pt x="12801" y="11585"/>
                  </a:cubicBezTo>
                  <a:cubicBezTo>
                    <a:pt x="13290" y="11585"/>
                    <a:pt x="13707" y="11220"/>
                    <a:pt x="13767" y="10720"/>
                  </a:cubicBezTo>
                  <a:lnTo>
                    <a:pt x="14722" y="2437"/>
                  </a:lnTo>
                  <a:cubicBezTo>
                    <a:pt x="14780" y="1904"/>
                    <a:pt x="14397" y="1424"/>
                    <a:pt x="13864" y="1359"/>
                  </a:cubicBezTo>
                  <a:lnTo>
                    <a:pt x="2099" y="7"/>
                  </a:lnTo>
                  <a:cubicBezTo>
                    <a:pt x="2059" y="3"/>
                    <a:pt x="2019" y="0"/>
                    <a:pt x="1980"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60;p35">
              <a:extLst>
                <a:ext uri="{FF2B5EF4-FFF2-40B4-BE49-F238E27FC236}">
                  <a16:creationId xmlns:a16="http://schemas.microsoft.com/office/drawing/2014/main" xmlns="" id="{3906565D-9820-4384-98BC-57C47E082FF1}"/>
                </a:ext>
              </a:extLst>
            </p:cNvPr>
            <p:cNvSpPr/>
            <p:nvPr/>
          </p:nvSpPr>
          <p:spPr>
            <a:xfrm>
              <a:off x="3769531" y="747077"/>
              <a:ext cx="79950" cy="97900"/>
            </a:xfrm>
            <a:custGeom>
              <a:avLst/>
              <a:gdLst/>
              <a:ahLst/>
              <a:cxnLst/>
              <a:rect l="l" t="t" r="r" b="b"/>
              <a:pathLst>
                <a:path w="3198" h="3916" extrusionOk="0">
                  <a:moveTo>
                    <a:pt x="1" y="0"/>
                  </a:moveTo>
                  <a:lnTo>
                    <a:pt x="1709" y="3801"/>
                  </a:lnTo>
                  <a:cubicBezTo>
                    <a:pt x="1743" y="3878"/>
                    <a:pt x="1816" y="3916"/>
                    <a:pt x="1887" y="3916"/>
                  </a:cubicBezTo>
                  <a:cubicBezTo>
                    <a:pt x="1967" y="3916"/>
                    <a:pt x="2046" y="3870"/>
                    <a:pt x="2073" y="3781"/>
                  </a:cubicBezTo>
                  <a:lnTo>
                    <a:pt x="3197" y="364"/>
                  </a:lnTo>
                  <a:lnTo>
                    <a:pt x="1"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a16="http://schemas.microsoft.com/office/drawing/2014/main" xmlns="" id="{71A0C13A-5913-45EE-806A-FF5D8AC56635}"/>
              </a:ext>
            </a:extLst>
          </p:cNvPr>
          <p:cNvPicPr>
            <a:picLocks noChangeAspect="1"/>
          </p:cNvPicPr>
          <p:nvPr/>
        </p:nvPicPr>
        <p:blipFill>
          <a:blip r:embed="rId3"/>
          <a:stretch>
            <a:fillRect/>
          </a:stretch>
        </p:blipFill>
        <p:spPr>
          <a:xfrm>
            <a:off x="0" y="46608"/>
            <a:ext cx="1024217" cy="1286367"/>
          </a:xfrm>
          <a:prstGeom prst="rect">
            <a:avLst/>
          </a:prstGeom>
        </p:spPr>
      </p:pic>
      <p:sp>
        <p:nvSpPr>
          <p:cNvPr id="24" name="Google Shape;1800;p54">
            <a:extLst>
              <a:ext uri="{FF2B5EF4-FFF2-40B4-BE49-F238E27FC236}">
                <a16:creationId xmlns:a16="http://schemas.microsoft.com/office/drawing/2014/main" xmlns="" id="{DAD0512E-599F-496E-9F69-FD66A9F8083B}"/>
              </a:ext>
            </a:extLst>
          </p:cNvPr>
          <p:cNvSpPr txBox="1">
            <a:spLocks/>
          </p:cNvSpPr>
          <p:nvPr/>
        </p:nvSpPr>
        <p:spPr>
          <a:xfrm flipH="1">
            <a:off x="2863023" y="4326943"/>
            <a:ext cx="4011305" cy="577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800" dirty="0"/>
              <a:t>University Open system </a:t>
            </a:r>
          </a:p>
        </p:txBody>
      </p:sp>
      <p:sp>
        <p:nvSpPr>
          <p:cNvPr id="25" name="Google Shape;518;p37">
            <a:extLst>
              <a:ext uri="{FF2B5EF4-FFF2-40B4-BE49-F238E27FC236}">
                <a16:creationId xmlns:a16="http://schemas.microsoft.com/office/drawing/2014/main" xmlns="" id="{BEB8002B-AB44-48C7-99AD-145AA58221AE}"/>
              </a:ext>
            </a:extLst>
          </p:cNvPr>
          <p:cNvSpPr txBox="1">
            <a:spLocks noGrp="1"/>
          </p:cNvSpPr>
          <p:nvPr>
            <p:ph type="ctrTitle" idx="4294967295"/>
          </p:nvPr>
        </p:nvSpPr>
        <p:spPr>
          <a:xfrm>
            <a:off x="3290208" y="2689225"/>
            <a:ext cx="637370" cy="577850"/>
          </a:xfrm>
          <a:prstGeom prst="rect">
            <a:avLst/>
          </a:prstGeom>
        </p:spPr>
        <p:txBody>
          <a:bodyPr spcFirstLastPara="1" wrap="square" lIns="91425" tIns="91425" rIns="91425" bIns="91425" anchor="ctr" anchorCtr="0">
            <a:noAutofit/>
          </a:bodyPr>
          <a:lstStyle/>
          <a:p>
            <a:pPr lvl="0" algn="ctr"/>
            <a:r>
              <a:rPr lang="en-US" sz="3000" dirty="0">
                <a:solidFill>
                  <a:schemeClr val="accent4"/>
                </a:solidFill>
              </a:rPr>
              <a:t>2</a:t>
            </a:r>
            <a:r>
              <a:rPr lang="en-US" sz="3000" baseline="30000" dirty="0">
                <a:solidFill>
                  <a:schemeClr val="accent4"/>
                </a:solidFill>
              </a:rPr>
              <a:t>nd</a:t>
            </a:r>
            <a:endParaRPr sz="3000" dirty="0">
              <a:solidFill>
                <a:schemeClr val="accent4"/>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C524C37-FCC9-483A-AFE3-6A0965B0DB17}"/>
              </a:ext>
            </a:extLst>
          </p:cNvPr>
          <p:cNvSpPr>
            <a:spLocks noGrp="1"/>
          </p:cNvSpPr>
          <p:nvPr>
            <p:ph type="body" idx="1"/>
          </p:nvPr>
        </p:nvSpPr>
        <p:spPr>
          <a:xfrm>
            <a:off x="643800" y="146957"/>
            <a:ext cx="7938300" cy="4833257"/>
          </a:xfrm>
        </p:spPr>
        <p:txBody>
          <a:bodyPr/>
          <a:lstStyle/>
          <a:p>
            <a:pPr marL="158750" lvl="0" indent="0">
              <a:buNone/>
            </a:pPr>
            <a:r>
              <a:rPr lang="en-US" sz="1600" b="1" u="sng" dirty="0">
                <a:solidFill>
                  <a:schemeClr val="accent3"/>
                </a:solidFill>
              </a:rPr>
              <a:t>First element (environment):</a:t>
            </a:r>
          </a:p>
          <a:p>
            <a:pPr lvl="0"/>
            <a:r>
              <a:rPr lang="en-US" sz="1600" dirty="0"/>
              <a:t>Study the market needs of industrial engineers.</a:t>
            </a:r>
          </a:p>
          <a:p>
            <a:pPr lvl="0"/>
            <a:r>
              <a:rPr lang="en-US" sz="1600" dirty="0"/>
              <a:t>Study the awareness of institutions to specialize in industrial engineering.</a:t>
            </a:r>
          </a:p>
          <a:p>
            <a:pPr lvl="0"/>
            <a:r>
              <a:rPr lang="en-US" sz="1600" dirty="0"/>
              <a:t>Study the extent of institutions satisfaction about industrial engineers. Is it seeking to hire industrial engineers?.</a:t>
            </a:r>
          </a:p>
          <a:p>
            <a:pPr lvl="0"/>
            <a:r>
              <a:rPr lang="en-US" sz="1600" dirty="0"/>
              <a:t>  Studying the awareness of high school students about industrial engineering.</a:t>
            </a:r>
          </a:p>
          <a:p>
            <a:pPr marL="158750" lvl="0" indent="0">
              <a:buNone/>
            </a:pPr>
            <a:r>
              <a:rPr lang="en-US" sz="1600" b="1" u="sng" dirty="0">
                <a:solidFill>
                  <a:schemeClr val="accent3"/>
                </a:solidFill>
              </a:rPr>
              <a:t>Second element (inputs):</a:t>
            </a:r>
          </a:p>
          <a:p>
            <a:pPr lvl="0"/>
            <a:r>
              <a:rPr lang="en-US" sz="1600" dirty="0"/>
              <a:t>Comparing the number of annual students enrolled in the Industrial Engineering major with other majors in the college.</a:t>
            </a:r>
          </a:p>
          <a:p>
            <a:pPr lvl="0"/>
            <a:r>
              <a:rPr lang="en-US" sz="1600" dirty="0"/>
              <a:t>study ratio of male and female students enrolled in the major.</a:t>
            </a:r>
          </a:p>
          <a:p>
            <a:pPr marL="158750" lvl="0" indent="0">
              <a:buNone/>
            </a:pPr>
            <a:r>
              <a:rPr lang="en-US" sz="1600" b="1" u="sng" dirty="0">
                <a:solidFill>
                  <a:schemeClr val="accent3"/>
                </a:solidFill>
              </a:rPr>
              <a:t>Third element (throughput):</a:t>
            </a:r>
          </a:p>
          <a:p>
            <a:pPr lvl="0"/>
            <a:r>
              <a:rPr lang="en-US" sz="1600" dirty="0"/>
              <a:t>Study the university’s endeavor to make advertisements about the major.</a:t>
            </a:r>
          </a:p>
          <a:p>
            <a:pPr marL="158750" lvl="0" indent="0">
              <a:buNone/>
            </a:pPr>
            <a:r>
              <a:rPr lang="en-US" sz="1600" dirty="0"/>
              <a:t>Current students' perception of an industrial engineering major.</a:t>
            </a:r>
          </a:p>
          <a:p>
            <a:pPr marL="158750" lvl="0" indent="0">
              <a:buNone/>
            </a:pPr>
            <a:r>
              <a:rPr lang="en-US" sz="1600" b="1" u="sng" dirty="0">
                <a:solidFill>
                  <a:schemeClr val="accent3"/>
                </a:solidFill>
              </a:rPr>
              <a:t>Fourth element (outputs):</a:t>
            </a:r>
          </a:p>
          <a:p>
            <a:pPr lvl="0"/>
            <a:r>
              <a:rPr lang="en-US" sz="1600" dirty="0"/>
              <a:t>Determine the outputs (qualifications) that industrial engineering students acquire.</a:t>
            </a:r>
          </a:p>
          <a:p>
            <a:pPr lvl="0"/>
            <a:r>
              <a:rPr lang="en-US" sz="1600" dirty="0"/>
              <a:t>Find out the current graduates status.</a:t>
            </a:r>
          </a:p>
          <a:p>
            <a:pPr marL="158750" lvl="0" indent="0">
              <a:buNone/>
            </a:pPr>
            <a:endParaRPr lang="en-US" sz="1600" dirty="0"/>
          </a:p>
          <a:p>
            <a:pPr marL="158750" indent="0">
              <a:buNone/>
            </a:pPr>
            <a:endParaRPr lang="en-US" dirty="0"/>
          </a:p>
        </p:txBody>
      </p:sp>
    </p:spTree>
    <p:extLst>
      <p:ext uri="{BB962C8B-B14F-4D97-AF65-F5344CB8AC3E}">
        <p14:creationId xmlns:p14="http://schemas.microsoft.com/office/powerpoint/2010/main" val="1789728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5963F7F-13B0-4CDB-8127-38389FC178DC}"/>
              </a:ext>
            </a:extLst>
          </p:cNvPr>
          <p:cNvSpPr>
            <a:spLocks noGrp="1"/>
          </p:cNvSpPr>
          <p:nvPr>
            <p:ph type="body" idx="1"/>
          </p:nvPr>
        </p:nvSpPr>
        <p:spPr>
          <a:xfrm>
            <a:off x="643800" y="873579"/>
            <a:ext cx="7938300" cy="3260021"/>
          </a:xfrm>
        </p:spPr>
        <p:txBody>
          <a:bodyPr/>
          <a:lstStyle/>
          <a:p>
            <a:pPr marL="158750" indent="0">
              <a:buNone/>
            </a:pPr>
            <a:r>
              <a:rPr lang="en-US" sz="1600" b="1" u="sng" dirty="0">
                <a:solidFill>
                  <a:schemeClr val="accent2"/>
                </a:solidFill>
              </a:rPr>
              <a:t>THE GOALS:</a:t>
            </a:r>
          </a:p>
          <a:p>
            <a:pPr marL="158750" indent="0">
              <a:buNone/>
            </a:pPr>
            <a:endParaRPr lang="en-US" sz="1600" b="1" u="sng" dirty="0">
              <a:solidFill>
                <a:schemeClr val="accent2"/>
              </a:solidFill>
            </a:endParaRPr>
          </a:p>
          <a:p>
            <a:pPr lvl="0"/>
            <a:r>
              <a:rPr lang="en-US" sz="1800" dirty="0"/>
              <a:t>To expand awareness and recognition of industrial engineering specialization by society and its programs in an effort to enhance access to more students.</a:t>
            </a:r>
          </a:p>
          <a:p>
            <a:pPr lvl="0"/>
            <a:r>
              <a:rPr lang="en-US" sz="1800" dirty="0"/>
              <a:t>Increase awareness and effectiveness of the engineering site of the An-Najah National University branch. Use the website as your primary marketing tool.</a:t>
            </a:r>
          </a:p>
          <a:p>
            <a:pPr lvl="0"/>
            <a:r>
              <a:rPr lang="en-US" sz="1800" dirty="0"/>
              <a:t>To raise awareness and knowledge of operational institutions about the skills of the industrial engineer and his field of work.</a:t>
            </a:r>
          </a:p>
          <a:p>
            <a:pPr lvl="0"/>
            <a:r>
              <a:rPr lang="en-US" sz="1800" dirty="0"/>
              <a:t>Increase the awareness of high school students about specialization.</a:t>
            </a:r>
          </a:p>
          <a:p>
            <a:pPr lvl="0"/>
            <a:r>
              <a:rPr lang="en-US" sz="1800" dirty="0"/>
              <a:t>Increase the number of students enrolled in the industrial engineering specialization and keep the students enrolled in it.</a:t>
            </a:r>
          </a:p>
          <a:p>
            <a:pPr marL="158750" indent="0">
              <a:buNone/>
            </a:pPr>
            <a:endParaRPr lang="en-US" dirty="0"/>
          </a:p>
        </p:txBody>
      </p:sp>
      <p:sp>
        <p:nvSpPr>
          <p:cNvPr id="4" name="Subtitle 2">
            <a:extLst>
              <a:ext uri="{FF2B5EF4-FFF2-40B4-BE49-F238E27FC236}">
                <a16:creationId xmlns:a16="http://schemas.microsoft.com/office/drawing/2014/main" xmlns="" id="{6E8D34F4-FA9B-4E5A-9B79-72F1F5075118}"/>
              </a:ext>
            </a:extLst>
          </p:cNvPr>
          <p:cNvSpPr txBox="1">
            <a:spLocks/>
          </p:cNvSpPr>
          <p:nvPr/>
        </p:nvSpPr>
        <p:spPr>
          <a:xfrm flipH="1">
            <a:off x="392549" y="277586"/>
            <a:ext cx="8240539" cy="5306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298450" algn="l" rtl="0">
              <a:lnSpc>
                <a:spcPct val="100000"/>
              </a:lnSpc>
              <a:spcBef>
                <a:spcPts val="0"/>
              </a:spcBef>
              <a:spcAft>
                <a:spcPts val="0"/>
              </a:spcAft>
              <a:buClr>
                <a:schemeClr val="accent3"/>
              </a:buClr>
              <a:buSzPts val="1100"/>
              <a:buFont typeface="DM Sans Medium"/>
              <a:buAutoNum type="arabicPeriod"/>
              <a:defRPr sz="1300" b="0" i="0" u="none" strike="noStrike" cap="none">
                <a:solidFill>
                  <a:schemeClr val="dk1"/>
                </a:solidFill>
                <a:latin typeface="DM Sans"/>
                <a:ea typeface="DM Sans"/>
                <a:cs typeface="DM Sans"/>
                <a:sym typeface="DM Sans"/>
              </a:defRPr>
            </a:lvl1pPr>
            <a:lvl2pPr marL="914400" marR="0" lvl="1" indent="-298450" algn="l" rtl="0">
              <a:lnSpc>
                <a:spcPct val="115000"/>
              </a:lnSpc>
              <a:spcBef>
                <a:spcPts val="0"/>
              </a:spcBef>
              <a:spcAft>
                <a:spcPts val="0"/>
              </a:spcAft>
              <a:buClr>
                <a:srgbClr val="000000"/>
              </a:buClr>
              <a:buSzPts val="1100"/>
              <a:buFont typeface="Muli Regular"/>
              <a:buAutoNum type="alphaLcPeriod"/>
              <a:defRPr sz="1400" b="0" i="0" u="none" strike="noStrike" cap="none">
                <a:solidFill>
                  <a:schemeClr val="dk1"/>
                </a:solidFill>
                <a:latin typeface="DM Sans"/>
                <a:ea typeface="DM Sans"/>
                <a:cs typeface="DM Sans"/>
                <a:sym typeface="DM Sans"/>
              </a:defRPr>
            </a:lvl2pPr>
            <a:lvl3pPr marL="1371600" marR="0" lvl="2" indent="-298450" algn="l" rtl="0">
              <a:lnSpc>
                <a:spcPct val="115000"/>
              </a:lnSpc>
              <a:spcBef>
                <a:spcPts val="1600"/>
              </a:spcBef>
              <a:spcAft>
                <a:spcPts val="0"/>
              </a:spcAft>
              <a:buClr>
                <a:srgbClr val="000000"/>
              </a:buClr>
              <a:buSzPts val="1100"/>
              <a:buFont typeface="Muli Regular"/>
              <a:buAutoNum type="romanLcPeriod"/>
              <a:defRPr sz="1400" b="0" i="0" u="none" strike="noStrike" cap="none">
                <a:solidFill>
                  <a:schemeClr val="dk1"/>
                </a:solidFill>
                <a:latin typeface="DM Sans"/>
                <a:ea typeface="DM Sans"/>
                <a:cs typeface="DM Sans"/>
                <a:sym typeface="DM Sans"/>
              </a:defRPr>
            </a:lvl3pPr>
            <a:lvl4pPr marL="1828800" marR="0" lvl="3" indent="-298450" algn="l" rtl="0">
              <a:lnSpc>
                <a:spcPct val="115000"/>
              </a:lnSpc>
              <a:spcBef>
                <a:spcPts val="1600"/>
              </a:spcBef>
              <a:spcAft>
                <a:spcPts val="0"/>
              </a:spcAft>
              <a:buClr>
                <a:srgbClr val="000000"/>
              </a:buClr>
              <a:buSzPts val="1100"/>
              <a:buFont typeface="Muli Regular"/>
              <a:buAutoNum type="arabicPeriod"/>
              <a:defRPr sz="1400" b="0" i="0" u="none" strike="noStrike" cap="none">
                <a:solidFill>
                  <a:schemeClr val="dk1"/>
                </a:solidFill>
                <a:latin typeface="DM Sans"/>
                <a:ea typeface="DM Sans"/>
                <a:cs typeface="DM Sans"/>
                <a:sym typeface="DM Sans"/>
              </a:defRPr>
            </a:lvl4pPr>
            <a:lvl5pPr marL="2286000" marR="0" lvl="4" indent="-298450" algn="l" rtl="0">
              <a:lnSpc>
                <a:spcPct val="115000"/>
              </a:lnSpc>
              <a:spcBef>
                <a:spcPts val="1600"/>
              </a:spcBef>
              <a:spcAft>
                <a:spcPts val="0"/>
              </a:spcAft>
              <a:buClr>
                <a:srgbClr val="000000"/>
              </a:buClr>
              <a:buSzPts val="1100"/>
              <a:buFont typeface="Muli Regular"/>
              <a:buAutoNum type="alphaLcPeriod"/>
              <a:defRPr sz="1400" b="0" i="0" u="none" strike="noStrike" cap="none">
                <a:solidFill>
                  <a:schemeClr val="dk1"/>
                </a:solidFill>
                <a:latin typeface="DM Sans"/>
                <a:ea typeface="DM Sans"/>
                <a:cs typeface="DM Sans"/>
                <a:sym typeface="DM Sans"/>
              </a:defRPr>
            </a:lvl5pPr>
            <a:lvl6pPr marL="2743200" marR="0" lvl="5" indent="-298450" algn="l" rtl="0">
              <a:lnSpc>
                <a:spcPct val="115000"/>
              </a:lnSpc>
              <a:spcBef>
                <a:spcPts val="1600"/>
              </a:spcBef>
              <a:spcAft>
                <a:spcPts val="0"/>
              </a:spcAft>
              <a:buClr>
                <a:srgbClr val="000000"/>
              </a:buClr>
              <a:buSzPts val="1100"/>
              <a:buFont typeface="Muli Regular"/>
              <a:buAutoNum type="romanLcPeriod"/>
              <a:defRPr sz="1400" b="0" i="0" u="none" strike="noStrike" cap="none">
                <a:solidFill>
                  <a:schemeClr val="dk1"/>
                </a:solidFill>
                <a:latin typeface="DM Sans"/>
                <a:ea typeface="DM Sans"/>
                <a:cs typeface="DM Sans"/>
                <a:sym typeface="DM Sans"/>
              </a:defRPr>
            </a:lvl6pPr>
            <a:lvl7pPr marL="3200400" marR="0" lvl="6" indent="-298450" algn="l" rtl="0">
              <a:lnSpc>
                <a:spcPct val="115000"/>
              </a:lnSpc>
              <a:spcBef>
                <a:spcPts val="1600"/>
              </a:spcBef>
              <a:spcAft>
                <a:spcPts val="0"/>
              </a:spcAft>
              <a:buClr>
                <a:srgbClr val="000000"/>
              </a:buClr>
              <a:buSzPts val="1100"/>
              <a:buFont typeface="Muli Regular"/>
              <a:buAutoNum type="arabicPeriod"/>
              <a:defRPr sz="1400" b="0" i="0" u="none" strike="noStrike" cap="none">
                <a:solidFill>
                  <a:schemeClr val="dk1"/>
                </a:solidFill>
                <a:latin typeface="DM Sans"/>
                <a:ea typeface="DM Sans"/>
                <a:cs typeface="DM Sans"/>
                <a:sym typeface="DM Sans"/>
              </a:defRPr>
            </a:lvl7pPr>
            <a:lvl8pPr marL="3657600" marR="0" lvl="7" indent="-298450" algn="l" rtl="0">
              <a:lnSpc>
                <a:spcPct val="115000"/>
              </a:lnSpc>
              <a:spcBef>
                <a:spcPts val="1600"/>
              </a:spcBef>
              <a:spcAft>
                <a:spcPts val="0"/>
              </a:spcAft>
              <a:buClr>
                <a:srgbClr val="000000"/>
              </a:buClr>
              <a:buSzPts val="1100"/>
              <a:buFont typeface="Muli Regular"/>
              <a:buAutoNum type="alphaLcPeriod"/>
              <a:defRPr sz="1400" b="0" i="0" u="none" strike="noStrike" cap="none">
                <a:solidFill>
                  <a:schemeClr val="dk1"/>
                </a:solidFill>
                <a:latin typeface="DM Sans"/>
                <a:ea typeface="DM Sans"/>
                <a:cs typeface="DM Sans"/>
                <a:sym typeface="DM Sans"/>
              </a:defRPr>
            </a:lvl8pPr>
            <a:lvl9pPr marL="4114800" marR="0" lvl="8" indent="-298450" algn="l" rtl="0">
              <a:lnSpc>
                <a:spcPct val="115000"/>
              </a:lnSpc>
              <a:spcBef>
                <a:spcPts val="1600"/>
              </a:spcBef>
              <a:spcAft>
                <a:spcPts val="1600"/>
              </a:spcAft>
              <a:buClr>
                <a:srgbClr val="000000"/>
              </a:buClr>
              <a:buSzPts val="1100"/>
              <a:buFont typeface="Muli Regular"/>
              <a:buAutoNum type="romanLcPeriod"/>
              <a:defRPr sz="1400" b="0" i="0" u="none" strike="noStrike" cap="none">
                <a:solidFill>
                  <a:schemeClr val="dk1"/>
                </a:solidFill>
                <a:latin typeface="DM Sans"/>
                <a:ea typeface="DM Sans"/>
                <a:cs typeface="DM Sans"/>
                <a:sym typeface="DM Sans"/>
              </a:defRPr>
            </a:lvl9pPr>
          </a:lstStyle>
          <a:p>
            <a:pPr marL="114300" indent="0">
              <a:buNone/>
            </a:pPr>
            <a:r>
              <a:rPr lang="en-US" sz="1800" b="1" dirty="0">
                <a:solidFill>
                  <a:schemeClr val="accent3"/>
                </a:solidFill>
              </a:rPr>
              <a:t>2.The second stage determines the required situation</a:t>
            </a:r>
          </a:p>
        </p:txBody>
      </p:sp>
    </p:spTree>
    <p:extLst>
      <p:ext uri="{BB962C8B-B14F-4D97-AF65-F5344CB8AC3E}">
        <p14:creationId xmlns:p14="http://schemas.microsoft.com/office/powerpoint/2010/main" val="471872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6D4E7FB3-B6CE-4B47-AAA0-60F28A81F49B}"/>
              </a:ext>
            </a:extLst>
          </p:cNvPr>
          <p:cNvSpPr>
            <a:spLocks noGrp="1"/>
          </p:cNvSpPr>
          <p:nvPr>
            <p:ph type="body" idx="1"/>
          </p:nvPr>
        </p:nvSpPr>
        <p:spPr/>
        <p:txBody>
          <a:bodyPr/>
          <a:lstStyle/>
          <a:p>
            <a:pPr marL="158750" indent="0">
              <a:buNone/>
            </a:pPr>
            <a:r>
              <a:rPr lang="en-US" sz="1600" dirty="0"/>
              <a:t>Developing the methodology as a process of making changes and modifications in the marketing plan in order to improve it for the better, and to be able to keep pace with technological developments and taking into account the potentials available in terms of costs, effort and time, when developing a marketing methodology, the marketing mix (</a:t>
            </a:r>
            <a:r>
              <a:rPr lang="en-US" sz="1600" dirty="0">
                <a:solidFill>
                  <a:schemeClr val="accent4"/>
                </a:solidFill>
              </a:rPr>
              <a:t>4P’s</a:t>
            </a:r>
            <a:r>
              <a:rPr lang="en-US" sz="1600" dirty="0"/>
              <a:t>) is used indicates an integrated promotional plan in which a set of tools is used In order to deliver the commodity (service) to the largest possible number of consumers and to reach more customers and different regions.</a:t>
            </a:r>
          </a:p>
        </p:txBody>
      </p:sp>
      <p:sp>
        <p:nvSpPr>
          <p:cNvPr id="3" name="Title 2">
            <a:extLst>
              <a:ext uri="{FF2B5EF4-FFF2-40B4-BE49-F238E27FC236}">
                <a16:creationId xmlns:a16="http://schemas.microsoft.com/office/drawing/2014/main" xmlns="" id="{1D6157EA-65A6-43DB-B7BF-7E15586748F3}"/>
              </a:ext>
            </a:extLst>
          </p:cNvPr>
          <p:cNvSpPr>
            <a:spLocks noGrp="1"/>
          </p:cNvSpPr>
          <p:nvPr>
            <p:ph type="title"/>
          </p:nvPr>
        </p:nvSpPr>
        <p:spPr/>
        <p:txBody>
          <a:bodyPr/>
          <a:lstStyle/>
          <a:p>
            <a:r>
              <a:rPr lang="en-US" dirty="0"/>
              <a:t>02 MARKETING MIX</a:t>
            </a:r>
          </a:p>
        </p:txBody>
      </p:sp>
    </p:spTree>
    <p:extLst>
      <p:ext uri="{BB962C8B-B14F-4D97-AF65-F5344CB8AC3E}">
        <p14:creationId xmlns:p14="http://schemas.microsoft.com/office/powerpoint/2010/main" val="1050601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26"/>
        <p:cNvGrpSpPr/>
        <p:nvPr/>
      </p:nvGrpSpPr>
      <p:grpSpPr>
        <a:xfrm>
          <a:off x="0" y="0"/>
          <a:ext cx="0" cy="0"/>
          <a:chOff x="0" y="0"/>
          <a:chExt cx="0" cy="0"/>
        </a:xfrm>
      </p:grpSpPr>
      <p:grpSp>
        <p:nvGrpSpPr>
          <p:cNvPr id="1527" name="Google Shape;1527;p52"/>
          <p:cNvGrpSpPr/>
          <p:nvPr/>
        </p:nvGrpSpPr>
        <p:grpSpPr>
          <a:xfrm rot="5400000" flipH="1">
            <a:off x="4767893" y="3672496"/>
            <a:ext cx="528447" cy="715235"/>
            <a:chOff x="5450380" y="3177155"/>
            <a:chExt cx="313395" cy="330122"/>
          </a:xfrm>
        </p:grpSpPr>
        <p:sp>
          <p:nvSpPr>
            <p:cNvPr id="1528" name="Google Shape;1528;p52"/>
            <p:cNvSpPr/>
            <p:nvPr/>
          </p:nvSpPr>
          <p:spPr>
            <a:xfrm>
              <a:off x="5450380" y="3177155"/>
              <a:ext cx="313395" cy="247957"/>
            </a:xfrm>
            <a:custGeom>
              <a:avLst/>
              <a:gdLst/>
              <a:ahLst/>
              <a:cxnLst/>
              <a:rect l="l" t="t" r="r" b="b"/>
              <a:pathLst>
                <a:path w="3048" h="2286" extrusionOk="0">
                  <a:moveTo>
                    <a:pt x="291" y="1"/>
                  </a:moveTo>
                  <a:cubicBezTo>
                    <a:pt x="143" y="1"/>
                    <a:pt x="18" y="120"/>
                    <a:pt x="18" y="270"/>
                  </a:cubicBezTo>
                  <a:lnTo>
                    <a:pt x="1" y="1987"/>
                  </a:lnTo>
                  <a:cubicBezTo>
                    <a:pt x="1" y="2137"/>
                    <a:pt x="122" y="2259"/>
                    <a:pt x="270" y="2262"/>
                  </a:cubicBezTo>
                  <a:lnTo>
                    <a:pt x="2758" y="2285"/>
                  </a:lnTo>
                  <a:cubicBezTo>
                    <a:pt x="2908" y="2285"/>
                    <a:pt x="3030" y="2166"/>
                    <a:pt x="3030" y="2016"/>
                  </a:cubicBezTo>
                  <a:lnTo>
                    <a:pt x="3048" y="299"/>
                  </a:lnTo>
                  <a:cubicBezTo>
                    <a:pt x="3048" y="149"/>
                    <a:pt x="2929" y="27"/>
                    <a:pt x="2778" y="24"/>
                  </a:cubicBezTo>
                  <a:lnTo>
                    <a:pt x="2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52"/>
            <p:cNvSpPr/>
            <p:nvPr/>
          </p:nvSpPr>
          <p:spPr>
            <a:xfrm>
              <a:off x="5582496" y="3410050"/>
              <a:ext cx="72797" cy="97227"/>
            </a:xfrm>
            <a:custGeom>
              <a:avLst/>
              <a:gdLst/>
              <a:ahLst/>
              <a:cxnLst/>
              <a:rect l="l" t="t" r="r" b="b"/>
              <a:pathLst>
                <a:path w="708" h="815" extrusionOk="0">
                  <a:moveTo>
                    <a:pt x="0" y="1"/>
                  </a:moveTo>
                  <a:lnTo>
                    <a:pt x="461" y="792"/>
                  </a:lnTo>
                  <a:cubicBezTo>
                    <a:pt x="470" y="807"/>
                    <a:pt x="484" y="814"/>
                    <a:pt x="499" y="814"/>
                  </a:cubicBezTo>
                  <a:cubicBezTo>
                    <a:pt x="518" y="814"/>
                    <a:pt x="537" y="802"/>
                    <a:pt x="542" y="781"/>
                  </a:cubicBezTo>
                  <a:lnTo>
                    <a:pt x="707" y="9"/>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0" name="Google Shape;1530;p52"/>
          <p:cNvGrpSpPr/>
          <p:nvPr/>
        </p:nvGrpSpPr>
        <p:grpSpPr>
          <a:xfrm rot="5400000" flipH="1">
            <a:off x="4767898" y="2129751"/>
            <a:ext cx="528447" cy="715245"/>
            <a:chOff x="5450380" y="3177155"/>
            <a:chExt cx="313395" cy="330122"/>
          </a:xfrm>
        </p:grpSpPr>
        <p:sp>
          <p:nvSpPr>
            <p:cNvPr id="1531" name="Google Shape;1531;p52"/>
            <p:cNvSpPr/>
            <p:nvPr/>
          </p:nvSpPr>
          <p:spPr>
            <a:xfrm>
              <a:off x="5450380" y="3177155"/>
              <a:ext cx="313395" cy="247957"/>
            </a:xfrm>
            <a:custGeom>
              <a:avLst/>
              <a:gdLst/>
              <a:ahLst/>
              <a:cxnLst/>
              <a:rect l="l" t="t" r="r" b="b"/>
              <a:pathLst>
                <a:path w="3048" h="2286" extrusionOk="0">
                  <a:moveTo>
                    <a:pt x="291" y="1"/>
                  </a:moveTo>
                  <a:cubicBezTo>
                    <a:pt x="143" y="1"/>
                    <a:pt x="18" y="120"/>
                    <a:pt x="18" y="270"/>
                  </a:cubicBezTo>
                  <a:lnTo>
                    <a:pt x="1" y="1987"/>
                  </a:lnTo>
                  <a:cubicBezTo>
                    <a:pt x="1" y="2137"/>
                    <a:pt x="122" y="2259"/>
                    <a:pt x="270" y="2262"/>
                  </a:cubicBezTo>
                  <a:lnTo>
                    <a:pt x="2758" y="2285"/>
                  </a:lnTo>
                  <a:cubicBezTo>
                    <a:pt x="2908" y="2285"/>
                    <a:pt x="3030" y="2166"/>
                    <a:pt x="3030" y="2016"/>
                  </a:cubicBezTo>
                  <a:lnTo>
                    <a:pt x="3048" y="299"/>
                  </a:lnTo>
                  <a:cubicBezTo>
                    <a:pt x="3048" y="149"/>
                    <a:pt x="2929" y="27"/>
                    <a:pt x="2778" y="24"/>
                  </a:cubicBezTo>
                  <a:lnTo>
                    <a:pt x="2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52"/>
            <p:cNvSpPr/>
            <p:nvPr/>
          </p:nvSpPr>
          <p:spPr>
            <a:xfrm>
              <a:off x="5582496" y="3410050"/>
              <a:ext cx="72797" cy="97227"/>
            </a:xfrm>
            <a:custGeom>
              <a:avLst/>
              <a:gdLst/>
              <a:ahLst/>
              <a:cxnLst/>
              <a:rect l="l" t="t" r="r" b="b"/>
              <a:pathLst>
                <a:path w="708" h="815" extrusionOk="0">
                  <a:moveTo>
                    <a:pt x="0" y="1"/>
                  </a:moveTo>
                  <a:lnTo>
                    <a:pt x="461" y="792"/>
                  </a:lnTo>
                  <a:cubicBezTo>
                    <a:pt x="470" y="807"/>
                    <a:pt x="484" y="814"/>
                    <a:pt x="499" y="814"/>
                  </a:cubicBezTo>
                  <a:cubicBezTo>
                    <a:pt x="518" y="814"/>
                    <a:pt x="537" y="802"/>
                    <a:pt x="542" y="781"/>
                  </a:cubicBezTo>
                  <a:lnTo>
                    <a:pt x="707" y="9"/>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3" name="Google Shape;1533;p52"/>
          <p:cNvGrpSpPr/>
          <p:nvPr/>
        </p:nvGrpSpPr>
        <p:grpSpPr>
          <a:xfrm rot="-5400000">
            <a:off x="3852938" y="3030744"/>
            <a:ext cx="528447" cy="742541"/>
            <a:chOff x="5450380" y="3177155"/>
            <a:chExt cx="313395" cy="330122"/>
          </a:xfrm>
        </p:grpSpPr>
        <p:sp>
          <p:nvSpPr>
            <p:cNvPr id="1534" name="Google Shape;1534;p52"/>
            <p:cNvSpPr/>
            <p:nvPr/>
          </p:nvSpPr>
          <p:spPr>
            <a:xfrm>
              <a:off x="5450380" y="3177155"/>
              <a:ext cx="313395" cy="247957"/>
            </a:xfrm>
            <a:custGeom>
              <a:avLst/>
              <a:gdLst/>
              <a:ahLst/>
              <a:cxnLst/>
              <a:rect l="l" t="t" r="r" b="b"/>
              <a:pathLst>
                <a:path w="3048" h="2286" extrusionOk="0">
                  <a:moveTo>
                    <a:pt x="291" y="1"/>
                  </a:moveTo>
                  <a:cubicBezTo>
                    <a:pt x="143" y="1"/>
                    <a:pt x="18" y="120"/>
                    <a:pt x="18" y="270"/>
                  </a:cubicBezTo>
                  <a:lnTo>
                    <a:pt x="1" y="1987"/>
                  </a:lnTo>
                  <a:cubicBezTo>
                    <a:pt x="1" y="2137"/>
                    <a:pt x="122" y="2259"/>
                    <a:pt x="270" y="2262"/>
                  </a:cubicBezTo>
                  <a:lnTo>
                    <a:pt x="2758" y="2285"/>
                  </a:lnTo>
                  <a:cubicBezTo>
                    <a:pt x="2908" y="2285"/>
                    <a:pt x="3030" y="2166"/>
                    <a:pt x="3030" y="2016"/>
                  </a:cubicBezTo>
                  <a:lnTo>
                    <a:pt x="3048" y="299"/>
                  </a:lnTo>
                  <a:cubicBezTo>
                    <a:pt x="3048" y="149"/>
                    <a:pt x="2929" y="27"/>
                    <a:pt x="2778" y="24"/>
                  </a:cubicBezTo>
                  <a:lnTo>
                    <a:pt x="2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52"/>
            <p:cNvSpPr/>
            <p:nvPr/>
          </p:nvSpPr>
          <p:spPr>
            <a:xfrm>
              <a:off x="5582496" y="3410050"/>
              <a:ext cx="72797" cy="97227"/>
            </a:xfrm>
            <a:custGeom>
              <a:avLst/>
              <a:gdLst/>
              <a:ahLst/>
              <a:cxnLst/>
              <a:rect l="l" t="t" r="r" b="b"/>
              <a:pathLst>
                <a:path w="708" h="815" extrusionOk="0">
                  <a:moveTo>
                    <a:pt x="0" y="1"/>
                  </a:moveTo>
                  <a:lnTo>
                    <a:pt x="461" y="792"/>
                  </a:lnTo>
                  <a:cubicBezTo>
                    <a:pt x="470" y="807"/>
                    <a:pt x="484" y="814"/>
                    <a:pt x="499" y="814"/>
                  </a:cubicBezTo>
                  <a:cubicBezTo>
                    <a:pt x="518" y="814"/>
                    <a:pt x="537" y="802"/>
                    <a:pt x="542" y="781"/>
                  </a:cubicBezTo>
                  <a:lnTo>
                    <a:pt x="707" y="9"/>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9" name="Google Shape;1539;p52"/>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4P’s</a:t>
            </a:r>
            <a:endParaRPr dirty="0"/>
          </a:p>
        </p:txBody>
      </p:sp>
      <p:sp>
        <p:nvSpPr>
          <p:cNvPr id="1540" name="Google Shape;1540;p52"/>
          <p:cNvSpPr txBox="1">
            <a:spLocks noGrp="1"/>
          </p:cNvSpPr>
          <p:nvPr>
            <p:ph type="ctrTitle" idx="4294967295"/>
          </p:nvPr>
        </p:nvSpPr>
        <p:spPr>
          <a:xfrm>
            <a:off x="1660270" y="1375041"/>
            <a:ext cx="2085621" cy="614345"/>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2000" dirty="0">
                <a:solidFill>
                  <a:schemeClr val="accent3"/>
                </a:solidFill>
                <a:latin typeface="Barlow Semi Condensed Medium"/>
                <a:ea typeface="Barlow Semi Condensed Medium"/>
                <a:cs typeface="Barlow Semi Condensed Medium"/>
                <a:sym typeface="Barlow Semi Condensed Medium"/>
              </a:rPr>
              <a:t>Product (services)</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1541" name="Google Shape;1541;p52"/>
          <p:cNvSpPr txBox="1">
            <a:spLocks noGrp="1"/>
          </p:cNvSpPr>
          <p:nvPr>
            <p:ph type="subTitle" idx="4294967295"/>
          </p:nvPr>
        </p:nvSpPr>
        <p:spPr>
          <a:xfrm>
            <a:off x="1842399" y="1771102"/>
            <a:ext cx="1945221" cy="846300"/>
          </a:xfrm>
          <a:prstGeom prst="rect">
            <a:avLst/>
          </a:prstGeom>
        </p:spPr>
        <p:txBody>
          <a:bodyPr spcFirstLastPara="1" wrap="square" lIns="91425" tIns="91425" rIns="91425" bIns="91425" anchor="t" anchorCtr="0">
            <a:noAutofit/>
          </a:bodyPr>
          <a:lstStyle/>
          <a:p>
            <a:pPr marL="0" lvl="0" indent="0">
              <a:lnSpc>
                <a:spcPct val="100000"/>
              </a:lnSpc>
              <a:spcAft>
                <a:spcPts val="1600"/>
              </a:spcAft>
              <a:buNone/>
            </a:pPr>
            <a:r>
              <a:rPr lang="en-US" sz="1400" dirty="0"/>
              <a:t>Good or service that a company offers to customers</a:t>
            </a:r>
            <a:endParaRPr sz="1400" dirty="0">
              <a:solidFill>
                <a:schemeClr val="dk1"/>
              </a:solidFill>
            </a:endParaRPr>
          </a:p>
        </p:txBody>
      </p:sp>
      <p:sp>
        <p:nvSpPr>
          <p:cNvPr id="1542" name="Google Shape;1542;p52"/>
          <p:cNvSpPr txBox="1">
            <a:spLocks noGrp="1"/>
          </p:cNvSpPr>
          <p:nvPr>
            <p:ph type="ctrTitle" idx="4294967295"/>
          </p:nvPr>
        </p:nvSpPr>
        <p:spPr>
          <a:xfrm>
            <a:off x="3900368" y="1397509"/>
            <a:ext cx="428322" cy="51142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solidFill>
                  <a:schemeClr val="lt1"/>
                </a:solidFill>
              </a:rPr>
              <a:t>1</a:t>
            </a:r>
            <a:r>
              <a:rPr lang="en-US" sz="2400" baseline="30000" dirty="0" err="1">
                <a:solidFill>
                  <a:schemeClr val="lt1"/>
                </a:solidFill>
              </a:rPr>
              <a:t>st</a:t>
            </a:r>
            <a:r>
              <a:rPr lang="en-US" sz="2400" baseline="30000" dirty="0">
                <a:solidFill>
                  <a:schemeClr val="lt1"/>
                </a:solidFill>
              </a:rPr>
              <a:t>   </a:t>
            </a:r>
            <a:endParaRPr sz="2400" dirty="0">
              <a:solidFill>
                <a:schemeClr val="lt1"/>
              </a:solidFill>
            </a:endParaRPr>
          </a:p>
        </p:txBody>
      </p:sp>
      <p:sp>
        <p:nvSpPr>
          <p:cNvPr id="1543" name="Google Shape;1543;p52"/>
          <p:cNvSpPr txBox="1">
            <a:spLocks noGrp="1"/>
          </p:cNvSpPr>
          <p:nvPr>
            <p:ph type="ctrTitle" idx="4294967295"/>
          </p:nvPr>
        </p:nvSpPr>
        <p:spPr>
          <a:xfrm>
            <a:off x="4567819" y="1989386"/>
            <a:ext cx="1081859" cy="99210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solidFill>
                  <a:schemeClr val="lt1"/>
                </a:solidFill>
              </a:rPr>
              <a:t>2</a:t>
            </a:r>
            <a:r>
              <a:rPr lang="en" sz="2400" baseline="30000" dirty="0">
                <a:solidFill>
                  <a:schemeClr val="lt1"/>
                </a:solidFill>
              </a:rPr>
              <a:t>nd</a:t>
            </a:r>
            <a:r>
              <a:rPr lang="en-US" sz="2400" baseline="30000" dirty="0">
                <a:solidFill>
                  <a:schemeClr val="lt1"/>
                </a:solidFill>
              </a:rPr>
              <a:t>     </a:t>
            </a:r>
            <a:endParaRPr sz="2400" dirty="0">
              <a:solidFill>
                <a:schemeClr val="lt1"/>
              </a:solidFill>
            </a:endParaRPr>
          </a:p>
        </p:txBody>
      </p:sp>
      <p:sp>
        <p:nvSpPr>
          <p:cNvPr id="1544" name="Google Shape;1544;p52"/>
          <p:cNvSpPr txBox="1">
            <a:spLocks noGrp="1"/>
          </p:cNvSpPr>
          <p:nvPr>
            <p:ph type="ctrTitle" idx="4294967295"/>
          </p:nvPr>
        </p:nvSpPr>
        <p:spPr>
          <a:xfrm>
            <a:off x="3585269" y="3231536"/>
            <a:ext cx="990912" cy="37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solidFill>
                  <a:schemeClr val="lt1"/>
                </a:solidFill>
              </a:rPr>
              <a:t>3</a:t>
            </a:r>
            <a:r>
              <a:rPr lang="en" sz="2400" baseline="30000" dirty="0">
                <a:solidFill>
                  <a:schemeClr val="lt1"/>
                </a:solidFill>
              </a:rPr>
              <a:t>rd</a:t>
            </a:r>
            <a:r>
              <a:rPr lang="en" sz="2400" dirty="0">
                <a:solidFill>
                  <a:schemeClr val="lt1"/>
                </a:solidFill>
              </a:rPr>
              <a:t> </a:t>
            </a:r>
            <a:endParaRPr sz="2400" dirty="0">
              <a:solidFill>
                <a:schemeClr val="lt1"/>
              </a:solidFill>
            </a:endParaRPr>
          </a:p>
        </p:txBody>
      </p:sp>
      <p:sp>
        <p:nvSpPr>
          <p:cNvPr id="1545" name="Google Shape;1545;p52"/>
          <p:cNvSpPr txBox="1">
            <a:spLocks noGrp="1"/>
          </p:cNvSpPr>
          <p:nvPr>
            <p:ph type="ctrTitle" idx="4294967295"/>
          </p:nvPr>
        </p:nvSpPr>
        <p:spPr>
          <a:xfrm>
            <a:off x="4852502" y="3868026"/>
            <a:ext cx="633018" cy="34540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solidFill>
                  <a:schemeClr val="lt1"/>
                </a:solidFill>
              </a:rPr>
              <a:t>4</a:t>
            </a:r>
            <a:r>
              <a:rPr lang="en-US" sz="2400" baseline="30000" dirty="0" err="1">
                <a:solidFill>
                  <a:schemeClr val="lt1"/>
                </a:solidFill>
              </a:rPr>
              <a:t>th</a:t>
            </a:r>
            <a:r>
              <a:rPr lang="en-US" sz="2400" dirty="0">
                <a:solidFill>
                  <a:schemeClr val="lt1"/>
                </a:solidFill>
              </a:rPr>
              <a:t> </a:t>
            </a:r>
            <a:endParaRPr sz="2400" dirty="0">
              <a:solidFill>
                <a:schemeClr val="lt1"/>
              </a:solidFill>
            </a:endParaRPr>
          </a:p>
        </p:txBody>
      </p:sp>
      <p:sp>
        <p:nvSpPr>
          <p:cNvPr id="1546" name="Google Shape;1546;p52"/>
          <p:cNvSpPr txBox="1">
            <a:spLocks noGrp="1"/>
          </p:cNvSpPr>
          <p:nvPr>
            <p:ph type="ctrTitle" idx="4294967295"/>
          </p:nvPr>
        </p:nvSpPr>
        <p:spPr>
          <a:xfrm>
            <a:off x="5389747" y="3807123"/>
            <a:ext cx="19065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solidFill>
                  <a:schemeClr val="accent3"/>
                </a:solidFill>
                <a:latin typeface="Barlow Semi Condensed Medium"/>
                <a:ea typeface="Barlow Semi Condensed Medium"/>
                <a:cs typeface="Barlow Semi Condensed Medium"/>
                <a:sym typeface="Barlow Semi Condensed Medium"/>
              </a:rPr>
              <a:t>Price </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1547" name="Google Shape;1547;p52"/>
          <p:cNvSpPr txBox="1">
            <a:spLocks noGrp="1"/>
          </p:cNvSpPr>
          <p:nvPr>
            <p:ph type="subTitle" idx="4294967295"/>
          </p:nvPr>
        </p:nvSpPr>
        <p:spPr>
          <a:xfrm>
            <a:off x="5389747" y="4106636"/>
            <a:ext cx="2191500" cy="859575"/>
          </a:xfrm>
          <a:prstGeom prst="rect">
            <a:avLst/>
          </a:prstGeom>
        </p:spPr>
        <p:txBody>
          <a:bodyPr spcFirstLastPara="1" wrap="square" lIns="91425" tIns="91425" rIns="91425" bIns="91425" anchor="t" anchorCtr="0">
            <a:noAutofit/>
          </a:bodyPr>
          <a:lstStyle/>
          <a:p>
            <a:pPr marL="0" lvl="0" indent="0">
              <a:lnSpc>
                <a:spcPct val="100000"/>
              </a:lnSpc>
              <a:spcAft>
                <a:spcPts val="1600"/>
              </a:spcAft>
              <a:buNone/>
            </a:pPr>
            <a:r>
              <a:rPr lang="en-US" sz="1400" dirty="0"/>
              <a:t>is the price strategy</a:t>
            </a:r>
            <a:endParaRPr sz="1400" dirty="0"/>
          </a:p>
        </p:txBody>
      </p:sp>
      <p:cxnSp>
        <p:nvCxnSpPr>
          <p:cNvPr id="1548" name="Google Shape;1548;p52"/>
          <p:cNvCxnSpPr/>
          <p:nvPr/>
        </p:nvCxnSpPr>
        <p:spPr>
          <a:xfrm>
            <a:off x="4567820" y="1235875"/>
            <a:ext cx="0" cy="3407700"/>
          </a:xfrm>
          <a:prstGeom prst="straightConnector1">
            <a:avLst/>
          </a:prstGeom>
          <a:noFill/>
          <a:ln w="19050" cap="flat" cmpd="sng">
            <a:solidFill>
              <a:schemeClr val="accent2"/>
            </a:solidFill>
            <a:prstDash val="solid"/>
            <a:round/>
            <a:headEnd type="none" w="med" len="med"/>
            <a:tailEnd type="none" w="med" len="med"/>
          </a:ln>
        </p:spPr>
      </p:cxnSp>
      <p:sp>
        <p:nvSpPr>
          <p:cNvPr id="1549" name="Google Shape;1549;p52"/>
          <p:cNvSpPr txBox="1">
            <a:spLocks noGrp="1"/>
          </p:cNvSpPr>
          <p:nvPr>
            <p:ph type="ctrTitle" idx="4294967295"/>
          </p:nvPr>
        </p:nvSpPr>
        <p:spPr>
          <a:xfrm>
            <a:off x="1842399" y="3054348"/>
            <a:ext cx="1906500" cy="577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2000" dirty="0">
                <a:solidFill>
                  <a:schemeClr val="accent3"/>
                </a:solidFill>
                <a:latin typeface="Barlow Semi Condensed Medium"/>
                <a:ea typeface="Barlow Semi Condensed Medium"/>
                <a:cs typeface="Barlow Semi Condensed Medium"/>
                <a:sym typeface="Barlow Semi Condensed Medium"/>
              </a:rPr>
              <a:t>Place  </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1550" name="Google Shape;1550;p52"/>
          <p:cNvSpPr txBox="1">
            <a:spLocks noGrp="1"/>
          </p:cNvSpPr>
          <p:nvPr>
            <p:ph type="subTitle" idx="4294967295"/>
          </p:nvPr>
        </p:nvSpPr>
        <p:spPr>
          <a:xfrm>
            <a:off x="1842387" y="3367135"/>
            <a:ext cx="1945226" cy="1276439"/>
          </a:xfrm>
          <a:prstGeom prst="rect">
            <a:avLst/>
          </a:prstGeom>
        </p:spPr>
        <p:txBody>
          <a:bodyPr spcFirstLastPara="1" wrap="square" lIns="91425" tIns="91425" rIns="91425" bIns="91425" anchor="t" anchorCtr="0">
            <a:noAutofit/>
          </a:bodyPr>
          <a:lstStyle/>
          <a:p>
            <a:pPr marL="0" lvl="0" indent="0">
              <a:lnSpc>
                <a:spcPct val="100000"/>
              </a:lnSpc>
              <a:spcAft>
                <a:spcPts val="1600"/>
              </a:spcAft>
              <a:buNone/>
            </a:pPr>
            <a:r>
              <a:rPr lang="en-US" sz="1400" dirty="0"/>
              <a:t>where a company sells a product and how it delivers the product to the market</a:t>
            </a:r>
          </a:p>
        </p:txBody>
      </p:sp>
      <p:sp>
        <p:nvSpPr>
          <p:cNvPr id="1551" name="Google Shape;1551;p52"/>
          <p:cNvSpPr txBox="1">
            <a:spLocks noGrp="1"/>
          </p:cNvSpPr>
          <p:nvPr>
            <p:ph type="ctrTitle" idx="4294967295"/>
          </p:nvPr>
        </p:nvSpPr>
        <p:spPr>
          <a:xfrm>
            <a:off x="5389747" y="2271223"/>
            <a:ext cx="19065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solidFill>
                  <a:schemeClr val="accent3"/>
                </a:solidFill>
                <a:latin typeface="Barlow Semi Condensed Medium"/>
                <a:ea typeface="Barlow Semi Condensed Medium"/>
                <a:cs typeface="Barlow Semi Condensed Medium"/>
                <a:sym typeface="Barlow Semi Condensed Medium"/>
              </a:rPr>
              <a:t>Promotion </a:t>
            </a:r>
            <a:endParaRPr sz="2000" dirty="0">
              <a:solidFill>
                <a:schemeClr val="accent3"/>
              </a:solidFill>
              <a:latin typeface="Barlow Semi Condensed Medium"/>
              <a:ea typeface="Barlow Semi Condensed Medium"/>
              <a:cs typeface="Barlow Semi Condensed Medium"/>
              <a:sym typeface="Barlow Semi Condensed Medium"/>
            </a:endParaRPr>
          </a:p>
        </p:txBody>
      </p:sp>
      <p:sp>
        <p:nvSpPr>
          <p:cNvPr id="1552" name="Google Shape;1552;p52"/>
          <p:cNvSpPr txBox="1">
            <a:spLocks noGrp="1"/>
          </p:cNvSpPr>
          <p:nvPr>
            <p:ph type="subTitle" idx="4294967295"/>
          </p:nvPr>
        </p:nvSpPr>
        <p:spPr>
          <a:xfrm>
            <a:off x="5389747" y="2584011"/>
            <a:ext cx="2191500" cy="846300"/>
          </a:xfrm>
          <a:prstGeom prst="rect">
            <a:avLst/>
          </a:prstGeom>
        </p:spPr>
        <p:txBody>
          <a:bodyPr spcFirstLastPara="1" wrap="square" lIns="91425" tIns="91425" rIns="91425" bIns="91425" anchor="t" anchorCtr="0">
            <a:noAutofit/>
          </a:bodyPr>
          <a:lstStyle/>
          <a:p>
            <a:pPr marL="0" lvl="0" indent="0">
              <a:lnSpc>
                <a:spcPct val="100000"/>
              </a:lnSpc>
              <a:spcAft>
                <a:spcPts val="1600"/>
              </a:spcAft>
              <a:buNone/>
            </a:pPr>
            <a:r>
              <a:rPr lang="en-US" sz="1400" dirty="0"/>
              <a:t>includes advertising, public relations, and promotional strategy</a:t>
            </a:r>
            <a:endParaRPr sz="1400" dirty="0"/>
          </a:p>
        </p:txBody>
      </p:sp>
      <p:grpSp>
        <p:nvGrpSpPr>
          <p:cNvPr id="28" name="Google Shape;1536;p52">
            <a:extLst>
              <a:ext uri="{FF2B5EF4-FFF2-40B4-BE49-F238E27FC236}">
                <a16:creationId xmlns:a16="http://schemas.microsoft.com/office/drawing/2014/main" xmlns="" id="{C82E48CC-64E0-45EA-805D-74DD952EAB93}"/>
              </a:ext>
            </a:extLst>
          </p:cNvPr>
          <p:cNvGrpSpPr/>
          <p:nvPr/>
        </p:nvGrpSpPr>
        <p:grpSpPr>
          <a:xfrm rot="-5400000">
            <a:off x="3841731" y="1280037"/>
            <a:ext cx="574773" cy="683009"/>
            <a:chOff x="5450383" y="3177155"/>
            <a:chExt cx="364336" cy="330122"/>
          </a:xfrm>
        </p:grpSpPr>
        <p:sp>
          <p:nvSpPr>
            <p:cNvPr id="29" name="Google Shape;1537;p52">
              <a:extLst>
                <a:ext uri="{FF2B5EF4-FFF2-40B4-BE49-F238E27FC236}">
                  <a16:creationId xmlns:a16="http://schemas.microsoft.com/office/drawing/2014/main" xmlns="" id="{64D02846-D24C-4739-B1CB-99D8396BE3D5}"/>
                </a:ext>
              </a:extLst>
            </p:cNvPr>
            <p:cNvSpPr/>
            <p:nvPr/>
          </p:nvSpPr>
          <p:spPr>
            <a:xfrm>
              <a:off x="5450383" y="3177155"/>
              <a:ext cx="364336" cy="247957"/>
            </a:xfrm>
            <a:custGeom>
              <a:avLst/>
              <a:gdLst/>
              <a:ahLst/>
              <a:cxnLst/>
              <a:rect l="l" t="t" r="r" b="b"/>
              <a:pathLst>
                <a:path w="3048" h="2286" extrusionOk="0">
                  <a:moveTo>
                    <a:pt x="291" y="1"/>
                  </a:moveTo>
                  <a:cubicBezTo>
                    <a:pt x="143" y="1"/>
                    <a:pt x="18" y="120"/>
                    <a:pt x="18" y="270"/>
                  </a:cubicBezTo>
                  <a:lnTo>
                    <a:pt x="1" y="1987"/>
                  </a:lnTo>
                  <a:cubicBezTo>
                    <a:pt x="1" y="2137"/>
                    <a:pt x="122" y="2259"/>
                    <a:pt x="270" y="2262"/>
                  </a:cubicBezTo>
                  <a:lnTo>
                    <a:pt x="2758" y="2285"/>
                  </a:lnTo>
                  <a:cubicBezTo>
                    <a:pt x="2908" y="2285"/>
                    <a:pt x="3030" y="2166"/>
                    <a:pt x="3030" y="2016"/>
                  </a:cubicBezTo>
                  <a:lnTo>
                    <a:pt x="3048" y="299"/>
                  </a:lnTo>
                  <a:cubicBezTo>
                    <a:pt x="3048" y="149"/>
                    <a:pt x="2929" y="27"/>
                    <a:pt x="2778" y="24"/>
                  </a:cubicBezTo>
                  <a:lnTo>
                    <a:pt x="2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1538;p52">
              <a:extLst>
                <a:ext uri="{FF2B5EF4-FFF2-40B4-BE49-F238E27FC236}">
                  <a16:creationId xmlns:a16="http://schemas.microsoft.com/office/drawing/2014/main" xmlns="" id="{755096DD-652A-4FC9-BBBE-C39A4F53EEF9}"/>
                </a:ext>
              </a:extLst>
            </p:cNvPr>
            <p:cNvSpPr/>
            <p:nvPr/>
          </p:nvSpPr>
          <p:spPr>
            <a:xfrm>
              <a:off x="5582496" y="3410050"/>
              <a:ext cx="72797" cy="97227"/>
            </a:xfrm>
            <a:custGeom>
              <a:avLst/>
              <a:gdLst/>
              <a:ahLst/>
              <a:cxnLst/>
              <a:rect l="l" t="t" r="r" b="b"/>
              <a:pathLst>
                <a:path w="708" h="815" extrusionOk="0">
                  <a:moveTo>
                    <a:pt x="0" y="1"/>
                  </a:moveTo>
                  <a:lnTo>
                    <a:pt x="461" y="792"/>
                  </a:lnTo>
                  <a:cubicBezTo>
                    <a:pt x="470" y="807"/>
                    <a:pt x="484" y="814"/>
                    <a:pt x="499" y="814"/>
                  </a:cubicBezTo>
                  <a:cubicBezTo>
                    <a:pt x="518" y="814"/>
                    <a:pt x="537" y="802"/>
                    <a:pt x="542" y="781"/>
                  </a:cubicBezTo>
                  <a:lnTo>
                    <a:pt x="707" y="9"/>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Google Shape;1544;p52">
            <a:extLst>
              <a:ext uri="{FF2B5EF4-FFF2-40B4-BE49-F238E27FC236}">
                <a16:creationId xmlns:a16="http://schemas.microsoft.com/office/drawing/2014/main" xmlns="" id="{0064A4DB-514D-4F69-97F4-C0734D71D6C3}"/>
              </a:ext>
            </a:extLst>
          </p:cNvPr>
          <p:cNvSpPr txBox="1">
            <a:spLocks/>
          </p:cNvSpPr>
          <p:nvPr/>
        </p:nvSpPr>
        <p:spPr>
          <a:xfrm>
            <a:off x="3585269" y="1423263"/>
            <a:ext cx="917700" cy="43964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1pPr>
            <a:lvl2pPr marR="0" lvl="1"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2pPr>
            <a:lvl3pPr marR="0" lvl="2"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3pPr>
            <a:lvl4pPr marR="0" lvl="3"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4pPr>
            <a:lvl5pPr marR="0" lvl="4"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5pPr>
            <a:lvl6pPr marR="0" lvl="5"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6pPr>
            <a:lvl7pPr marR="0" lvl="6"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7pPr>
            <a:lvl8pPr marR="0" lvl="7"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8pPr>
            <a:lvl9pPr marR="0" lvl="8"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9pPr>
          </a:lstStyle>
          <a:p>
            <a:pPr algn="ctr"/>
            <a:r>
              <a:rPr lang="en-US" sz="2400" dirty="0">
                <a:solidFill>
                  <a:schemeClr val="lt1"/>
                </a:solidFill>
              </a:rPr>
              <a:t>1</a:t>
            </a:r>
            <a:r>
              <a:rPr lang="en-US" sz="2400" baseline="30000" dirty="0">
                <a:solidFill>
                  <a:schemeClr val="lt1"/>
                </a:solidFill>
              </a:rPr>
              <a:t>st</a:t>
            </a:r>
            <a:r>
              <a:rPr lang="en-US" sz="2400" dirty="0">
                <a:solidFill>
                  <a:schemeClr val="lt1"/>
                </a:solidFill>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44"/>
          <p:cNvSpPr/>
          <p:nvPr/>
        </p:nvSpPr>
        <p:spPr>
          <a:xfrm>
            <a:off x="-2260200" y="311550"/>
            <a:ext cx="4520400" cy="4520400"/>
          </a:xfrm>
          <a:prstGeom prst="donut">
            <a:avLst>
              <a:gd name="adj" fmla="val 19052"/>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4"/>
          <p:cNvSpPr txBox="1">
            <a:spLocks noGrp="1"/>
          </p:cNvSpPr>
          <p:nvPr>
            <p:ph type="subTitle" idx="1"/>
          </p:nvPr>
        </p:nvSpPr>
        <p:spPr>
          <a:xfrm flipH="1">
            <a:off x="5558705" y="1330283"/>
            <a:ext cx="3300484" cy="3138695"/>
          </a:xfrm>
          <a:prstGeom prst="rect">
            <a:avLst/>
          </a:prstGeom>
        </p:spPr>
        <p:txBody>
          <a:bodyPr spcFirstLastPara="1" wrap="square" lIns="91425" tIns="91425" rIns="91425" bIns="91425" anchor="t" anchorCtr="0">
            <a:noAutofit/>
          </a:bodyPr>
          <a:lstStyle/>
          <a:p>
            <a:pPr marL="0" lvl="0" indent="0"/>
            <a:r>
              <a:rPr lang="en-US" sz="1600" dirty="0"/>
              <a:t>Multifaceted IE Marketing </a:t>
            </a:r>
            <a:r>
              <a:rPr lang="en-US" sz="1600" b="1" dirty="0"/>
              <a:t>Vision</a:t>
            </a:r>
            <a:r>
              <a:rPr lang="en-US" sz="1600" dirty="0"/>
              <a:t>:</a:t>
            </a:r>
          </a:p>
          <a:p>
            <a:pPr marL="0" lvl="0" indent="0"/>
            <a:r>
              <a:rPr lang="en-US" sz="1600" dirty="0"/>
              <a:t>1. Increase public awareness of the specialty of industrial engineering, especially institutions and high school students.</a:t>
            </a:r>
          </a:p>
          <a:p>
            <a:pPr marL="0" lvl="0" indent="0"/>
            <a:r>
              <a:rPr lang="en-US" sz="1600" dirty="0"/>
              <a:t>2. Increase gross enrollment and retention of students admitted to the major.</a:t>
            </a:r>
          </a:p>
          <a:p>
            <a:pPr marL="0" lvl="0" indent="0"/>
            <a:r>
              <a:rPr lang="en-US" sz="1600" dirty="0"/>
              <a:t>3. Create and publish a trademark for the Department of Industrial Engineering.</a:t>
            </a:r>
            <a:endParaRPr sz="1600" dirty="0"/>
          </a:p>
        </p:txBody>
      </p:sp>
      <p:sp>
        <p:nvSpPr>
          <p:cNvPr id="925" name="Google Shape;925;p44"/>
          <p:cNvSpPr txBox="1">
            <a:spLocks noGrp="1"/>
          </p:cNvSpPr>
          <p:nvPr>
            <p:ph type="subTitle" idx="3"/>
          </p:nvPr>
        </p:nvSpPr>
        <p:spPr>
          <a:xfrm flipH="1">
            <a:off x="2203253" y="1258297"/>
            <a:ext cx="3355454" cy="3109241"/>
          </a:xfrm>
          <a:prstGeom prst="rect">
            <a:avLst/>
          </a:prstGeom>
        </p:spPr>
        <p:txBody>
          <a:bodyPr spcFirstLastPara="1" wrap="square" lIns="91425" tIns="91425" rIns="91425" bIns="91425" anchor="t" anchorCtr="0">
            <a:noAutofit/>
          </a:bodyPr>
          <a:lstStyle/>
          <a:p>
            <a:pPr marL="0" lvl="0" indent="0"/>
            <a:r>
              <a:rPr lang="en-US" sz="1600" dirty="0"/>
              <a:t>The </a:t>
            </a:r>
            <a:r>
              <a:rPr lang="en-US" sz="1600" b="1" dirty="0"/>
              <a:t>mission</a:t>
            </a:r>
            <a:r>
              <a:rPr lang="en-US" sz="1600" dirty="0"/>
              <a:t> of the Industrial Engineering Department is to contribute effectively to the progress and development of the Palestinian community by preparing distinguished industrial engineers and engineers, based on an interactive study plan with current and future needs and scientific research directed to the needs of the market and qualified educational cadres.</a:t>
            </a:r>
            <a:endParaRPr sz="1600" dirty="0"/>
          </a:p>
        </p:txBody>
      </p:sp>
      <p:grpSp>
        <p:nvGrpSpPr>
          <p:cNvPr id="926" name="Google Shape;926;p44"/>
          <p:cNvGrpSpPr/>
          <p:nvPr/>
        </p:nvGrpSpPr>
        <p:grpSpPr>
          <a:xfrm>
            <a:off x="-1502317" y="1160150"/>
            <a:ext cx="3657688" cy="3392473"/>
            <a:chOff x="-408346" y="1803332"/>
            <a:chExt cx="3384468" cy="2606987"/>
          </a:xfrm>
        </p:grpSpPr>
        <p:sp>
          <p:nvSpPr>
            <p:cNvPr id="927" name="Google Shape;927;p44"/>
            <p:cNvSpPr/>
            <p:nvPr/>
          </p:nvSpPr>
          <p:spPr>
            <a:xfrm>
              <a:off x="2561944" y="2338406"/>
              <a:ext cx="414178" cy="509363"/>
            </a:xfrm>
            <a:custGeom>
              <a:avLst/>
              <a:gdLst/>
              <a:ahLst/>
              <a:cxnLst/>
              <a:rect l="l" t="t" r="r" b="b"/>
              <a:pathLst>
                <a:path w="6057" h="7449" extrusionOk="0">
                  <a:moveTo>
                    <a:pt x="4786" y="1"/>
                  </a:moveTo>
                  <a:cubicBezTo>
                    <a:pt x="4353" y="1"/>
                    <a:pt x="3917" y="994"/>
                    <a:pt x="3633" y="2076"/>
                  </a:cubicBezTo>
                  <a:cubicBezTo>
                    <a:pt x="3485" y="2641"/>
                    <a:pt x="3227" y="3100"/>
                    <a:pt x="3045" y="3421"/>
                  </a:cubicBezTo>
                  <a:lnTo>
                    <a:pt x="2305" y="4335"/>
                  </a:lnTo>
                  <a:cubicBezTo>
                    <a:pt x="2674" y="3285"/>
                    <a:pt x="2665" y="2079"/>
                    <a:pt x="2169" y="1856"/>
                  </a:cubicBezTo>
                  <a:cubicBezTo>
                    <a:pt x="2111" y="1829"/>
                    <a:pt x="2058" y="1817"/>
                    <a:pt x="2012" y="1817"/>
                  </a:cubicBezTo>
                  <a:cubicBezTo>
                    <a:pt x="1612" y="1817"/>
                    <a:pt x="1665" y="2752"/>
                    <a:pt x="1842" y="3613"/>
                  </a:cubicBezTo>
                  <a:cubicBezTo>
                    <a:pt x="1949" y="4126"/>
                    <a:pt x="1946" y="4529"/>
                    <a:pt x="1914" y="4813"/>
                  </a:cubicBezTo>
                  <a:lnTo>
                    <a:pt x="1" y="7173"/>
                  </a:lnTo>
                  <a:lnTo>
                    <a:pt x="160" y="7448"/>
                  </a:lnTo>
                  <a:lnTo>
                    <a:pt x="392" y="7164"/>
                  </a:lnTo>
                  <a:cubicBezTo>
                    <a:pt x="772" y="6987"/>
                    <a:pt x="1543" y="6718"/>
                    <a:pt x="2714" y="6718"/>
                  </a:cubicBezTo>
                  <a:cubicBezTo>
                    <a:pt x="4265" y="6715"/>
                    <a:pt x="5921" y="6439"/>
                    <a:pt x="5332" y="5633"/>
                  </a:cubicBezTo>
                  <a:cubicBezTo>
                    <a:pt x="5152" y="5387"/>
                    <a:pt x="4800" y="5276"/>
                    <a:pt x="4354" y="5276"/>
                  </a:cubicBezTo>
                  <a:cubicBezTo>
                    <a:pt x="3345" y="5276"/>
                    <a:pt x="1852" y="5845"/>
                    <a:pt x="766" y="6703"/>
                  </a:cubicBezTo>
                  <a:lnTo>
                    <a:pt x="2566" y="4482"/>
                  </a:lnTo>
                  <a:cubicBezTo>
                    <a:pt x="2804" y="4372"/>
                    <a:pt x="3291" y="4198"/>
                    <a:pt x="4036" y="4198"/>
                  </a:cubicBezTo>
                  <a:cubicBezTo>
                    <a:pt x="5013" y="4198"/>
                    <a:pt x="6057" y="4024"/>
                    <a:pt x="5686" y="3517"/>
                  </a:cubicBezTo>
                  <a:cubicBezTo>
                    <a:pt x="5572" y="3362"/>
                    <a:pt x="5350" y="3292"/>
                    <a:pt x="5069" y="3292"/>
                  </a:cubicBezTo>
                  <a:cubicBezTo>
                    <a:pt x="4430" y="3292"/>
                    <a:pt x="3484" y="3652"/>
                    <a:pt x="2798" y="4195"/>
                  </a:cubicBezTo>
                  <a:lnTo>
                    <a:pt x="3181" y="3726"/>
                  </a:lnTo>
                  <a:cubicBezTo>
                    <a:pt x="4552" y="2670"/>
                    <a:pt x="5564" y="670"/>
                    <a:pt x="5051" y="134"/>
                  </a:cubicBezTo>
                  <a:cubicBezTo>
                    <a:pt x="4964" y="43"/>
                    <a:pt x="4875" y="1"/>
                    <a:pt x="4786"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4"/>
            <p:cNvSpPr/>
            <p:nvPr/>
          </p:nvSpPr>
          <p:spPr>
            <a:xfrm>
              <a:off x="-408346" y="3255108"/>
              <a:ext cx="645234" cy="431683"/>
            </a:xfrm>
            <a:custGeom>
              <a:avLst/>
              <a:gdLst/>
              <a:ahLst/>
              <a:cxnLst/>
              <a:rect l="l" t="t" r="r" b="b"/>
              <a:pathLst>
                <a:path w="9436" h="6313" extrusionOk="0">
                  <a:moveTo>
                    <a:pt x="1249" y="1"/>
                  </a:moveTo>
                  <a:cubicBezTo>
                    <a:pt x="544" y="1"/>
                    <a:pt x="0" y="401"/>
                    <a:pt x="344" y="1209"/>
                  </a:cubicBezTo>
                  <a:cubicBezTo>
                    <a:pt x="886" y="2481"/>
                    <a:pt x="2197" y="2290"/>
                    <a:pt x="2290" y="3363"/>
                  </a:cubicBezTo>
                  <a:cubicBezTo>
                    <a:pt x="2368" y="4272"/>
                    <a:pt x="2930" y="4937"/>
                    <a:pt x="3648" y="4937"/>
                  </a:cubicBezTo>
                  <a:cubicBezTo>
                    <a:pt x="3777" y="4937"/>
                    <a:pt x="3912" y="4916"/>
                    <a:pt x="4049" y="4870"/>
                  </a:cubicBezTo>
                  <a:cubicBezTo>
                    <a:pt x="4469" y="4729"/>
                    <a:pt x="4834" y="4595"/>
                    <a:pt x="5160" y="4595"/>
                  </a:cubicBezTo>
                  <a:cubicBezTo>
                    <a:pt x="5531" y="4595"/>
                    <a:pt x="5851" y="4770"/>
                    <a:pt x="6139" y="5311"/>
                  </a:cubicBezTo>
                  <a:cubicBezTo>
                    <a:pt x="6470" y="5930"/>
                    <a:pt x="7122" y="6313"/>
                    <a:pt x="7678" y="6313"/>
                  </a:cubicBezTo>
                  <a:cubicBezTo>
                    <a:pt x="8034" y="6313"/>
                    <a:pt x="8350" y="6157"/>
                    <a:pt x="8520" y="5807"/>
                  </a:cubicBezTo>
                  <a:cubicBezTo>
                    <a:pt x="8630" y="5580"/>
                    <a:pt x="8746" y="5340"/>
                    <a:pt x="8862" y="5099"/>
                  </a:cubicBezTo>
                  <a:lnTo>
                    <a:pt x="8954" y="4908"/>
                  </a:lnTo>
                  <a:lnTo>
                    <a:pt x="8975" y="4861"/>
                  </a:lnTo>
                  <a:cubicBezTo>
                    <a:pt x="9436" y="3905"/>
                    <a:pt x="9117" y="2742"/>
                    <a:pt x="8212" y="2180"/>
                  </a:cubicBezTo>
                  <a:cubicBezTo>
                    <a:pt x="7977" y="2035"/>
                    <a:pt x="7721" y="1941"/>
                    <a:pt x="7451" y="1941"/>
                  </a:cubicBezTo>
                  <a:cubicBezTo>
                    <a:pt x="7300" y="1941"/>
                    <a:pt x="7145" y="1971"/>
                    <a:pt x="6986" y="2038"/>
                  </a:cubicBezTo>
                  <a:cubicBezTo>
                    <a:pt x="6767" y="2130"/>
                    <a:pt x="6591" y="2171"/>
                    <a:pt x="6447" y="2171"/>
                  </a:cubicBezTo>
                  <a:cubicBezTo>
                    <a:pt x="5685" y="2171"/>
                    <a:pt x="5811" y="1046"/>
                    <a:pt x="5038" y="617"/>
                  </a:cubicBezTo>
                  <a:cubicBezTo>
                    <a:pt x="4751" y="458"/>
                    <a:pt x="4486" y="407"/>
                    <a:pt x="4239" y="407"/>
                  </a:cubicBezTo>
                  <a:cubicBezTo>
                    <a:pt x="3799" y="407"/>
                    <a:pt x="3412" y="567"/>
                    <a:pt x="3044" y="567"/>
                  </a:cubicBezTo>
                  <a:cubicBezTo>
                    <a:pt x="2856" y="567"/>
                    <a:pt x="2672" y="525"/>
                    <a:pt x="2490" y="397"/>
                  </a:cubicBezTo>
                  <a:cubicBezTo>
                    <a:pt x="2115" y="133"/>
                    <a:pt x="1655" y="1"/>
                    <a:pt x="1249"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4"/>
            <p:cNvSpPr/>
            <p:nvPr/>
          </p:nvSpPr>
          <p:spPr>
            <a:xfrm>
              <a:off x="-270219" y="3349883"/>
              <a:ext cx="474215" cy="253963"/>
            </a:xfrm>
            <a:custGeom>
              <a:avLst/>
              <a:gdLst/>
              <a:ahLst/>
              <a:cxnLst/>
              <a:rect l="l" t="t" r="r" b="b"/>
              <a:pathLst>
                <a:path w="6935" h="3714" extrusionOk="0">
                  <a:moveTo>
                    <a:pt x="151" y="1"/>
                  </a:moveTo>
                  <a:cubicBezTo>
                    <a:pt x="55" y="1"/>
                    <a:pt x="0" y="133"/>
                    <a:pt x="90" y="197"/>
                  </a:cubicBezTo>
                  <a:lnTo>
                    <a:pt x="6842" y="3713"/>
                  </a:lnTo>
                  <a:lnTo>
                    <a:pt x="6934" y="3519"/>
                  </a:lnTo>
                  <a:lnTo>
                    <a:pt x="191" y="8"/>
                  </a:lnTo>
                  <a:cubicBezTo>
                    <a:pt x="177" y="3"/>
                    <a:pt x="164" y="1"/>
                    <a:pt x="151" y="1"/>
                  </a:cubicBezTo>
                  <a:close/>
                </a:path>
              </a:pathLst>
            </a:custGeom>
            <a:solidFill>
              <a:srgbClr val="008F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4"/>
            <p:cNvSpPr/>
            <p:nvPr/>
          </p:nvSpPr>
          <p:spPr>
            <a:xfrm>
              <a:off x="-311520" y="2861855"/>
              <a:ext cx="612275" cy="765514"/>
            </a:xfrm>
            <a:custGeom>
              <a:avLst/>
              <a:gdLst/>
              <a:ahLst/>
              <a:cxnLst/>
              <a:rect l="l" t="t" r="r" b="b"/>
              <a:pathLst>
                <a:path w="8954" h="11195" extrusionOk="0">
                  <a:moveTo>
                    <a:pt x="1091" y="0"/>
                  </a:moveTo>
                  <a:cubicBezTo>
                    <a:pt x="612" y="0"/>
                    <a:pt x="226" y="299"/>
                    <a:pt x="160" y="1022"/>
                  </a:cubicBezTo>
                  <a:cubicBezTo>
                    <a:pt x="1" y="2753"/>
                    <a:pt x="1564" y="3321"/>
                    <a:pt x="1030" y="4565"/>
                  </a:cubicBezTo>
                  <a:cubicBezTo>
                    <a:pt x="494" y="5806"/>
                    <a:pt x="903" y="7076"/>
                    <a:pt x="2080" y="7279"/>
                  </a:cubicBezTo>
                  <a:cubicBezTo>
                    <a:pt x="3257" y="7481"/>
                    <a:pt x="4135" y="7566"/>
                    <a:pt x="4129" y="9012"/>
                  </a:cubicBezTo>
                  <a:cubicBezTo>
                    <a:pt x="4125" y="10164"/>
                    <a:pt x="4966" y="11195"/>
                    <a:pt x="5824" y="11195"/>
                  </a:cubicBezTo>
                  <a:cubicBezTo>
                    <a:pt x="6043" y="11195"/>
                    <a:pt x="6264" y="11128"/>
                    <a:pt x="6472" y="10978"/>
                  </a:cubicBezTo>
                  <a:cubicBezTo>
                    <a:pt x="6724" y="10795"/>
                    <a:pt x="6999" y="10595"/>
                    <a:pt x="7269" y="10401"/>
                  </a:cubicBezTo>
                  <a:lnTo>
                    <a:pt x="7486" y="10241"/>
                  </a:lnTo>
                  <a:lnTo>
                    <a:pt x="7536" y="10207"/>
                  </a:lnTo>
                  <a:cubicBezTo>
                    <a:pt x="8617" y="9421"/>
                    <a:pt x="8953" y="7942"/>
                    <a:pt x="8286" y="6786"/>
                  </a:cubicBezTo>
                  <a:cubicBezTo>
                    <a:pt x="8017" y="6316"/>
                    <a:pt x="7614" y="5954"/>
                    <a:pt x="7017" y="5896"/>
                  </a:cubicBezTo>
                  <a:cubicBezTo>
                    <a:pt x="5141" y="5719"/>
                    <a:pt x="6419" y="4275"/>
                    <a:pt x="5706" y="3162"/>
                  </a:cubicBezTo>
                  <a:cubicBezTo>
                    <a:pt x="4886" y="1880"/>
                    <a:pt x="3526" y="2417"/>
                    <a:pt x="3019" y="1402"/>
                  </a:cubicBezTo>
                  <a:cubicBezTo>
                    <a:pt x="2607" y="580"/>
                    <a:pt x="1759" y="0"/>
                    <a:pt x="1091" y="0"/>
                  </a:cubicBezTo>
                  <a:close/>
                </a:path>
              </a:pathLst>
            </a:custGeom>
            <a:solidFill>
              <a:srgbClr val="4DD0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4"/>
            <p:cNvSpPr/>
            <p:nvPr/>
          </p:nvSpPr>
          <p:spPr>
            <a:xfrm>
              <a:off x="-186590" y="3017829"/>
              <a:ext cx="386826" cy="555246"/>
            </a:xfrm>
            <a:custGeom>
              <a:avLst/>
              <a:gdLst/>
              <a:ahLst/>
              <a:cxnLst/>
              <a:rect l="l" t="t" r="r" b="b"/>
              <a:pathLst>
                <a:path w="5657" h="8120" extrusionOk="0">
                  <a:moveTo>
                    <a:pt x="182" y="1"/>
                  </a:moveTo>
                  <a:cubicBezTo>
                    <a:pt x="89" y="1"/>
                    <a:pt x="0" y="103"/>
                    <a:pt x="64" y="208"/>
                  </a:cubicBezTo>
                  <a:lnTo>
                    <a:pt x="5439" y="8120"/>
                  </a:lnTo>
                  <a:lnTo>
                    <a:pt x="5656" y="7960"/>
                  </a:lnTo>
                  <a:lnTo>
                    <a:pt x="287" y="58"/>
                  </a:lnTo>
                  <a:cubicBezTo>
                    <a:pt x="258" y="17"/>
                    <a:pt x="220" y="1"/>
                    <a:pt x="182"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4"/>
            <p:cNvSpPr/>
            <p:nvPr/>
          </p:nvSpPr>
          <p:spPr>
            <a:xfrm>
              <a:off x="1135811" y="3799002"/>
              <a:ext cx="388467" cy="455616"/>
            </a:xfrm>
            <a:custGeom>
              <a:avLst/>
              <a:gdLst/>
              <a:ahLst/>
              <a:cxnLst/>
              <a:rect l="l" t="t" r="r" b="b"/>
              <a:pathLst>
                <a:path w="5681" h="6663" extrusionOk="0">
                  <a:moveTo>
                    <a:pt x="1" y="1"/>
                  </a:moveTo>
                  <a:lnTo>
                    <a:pt x="1" y="6663"/>
                  </a:lnTo>
                  <a:lnTo>
                    <a:pt x="5680" y="6663"/>
                  </a:lnTo>
                  <a:lnTo>
                    <a:pt x="5680" y="1"/>
                  </a:lnTo>
                  <a:close/>
                </a:path>
              </a:pathLst>
            </a:custGeom>
            <a:solidFill>
              <a:srgbClr val="0705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4"/>
            <p:cNvSpPr/>
            <p:nvPr/>
          </p:nvSpPr>
          <p:spPr>
            <a:xfrm>
              <a:off x="908857" y="4254960"/>
              <a:ext cx="842578" cy="118639"/>
            </a:xfrm>
            <a:custGeom>
              <a:avLst/>
              <a:gdLst/>
              <a:ahLst/>
              <a:cxnLst/>
              <a:rect l="l" t="t" r="r" b="b"/>
              <a:pathLst>
                <a:path w="12322" h="1735" extrusionOk="0">
                  <a:moveTo>
                    <a:pt x="435" y="1"/>
                  </a:moveTo>
                  <a:cubicBezTo>
                    <a:pt x="195" y="1"/>
                    <a:pt x="1" y="195"/>
                    <a:pt x="1" y="435"/>
                  </a:cubicBezTo>
                  <a:lnTo>
                    <a:pt x="1" y="1734"/>
                  </a:lnTo>
                  <a:lnTo>
                    <a:pt x="12321" y="1734"/>
                  </a:lnTo>
                  <a:lnTo>
                    <a:pt x="12321" y="435"/>
                  </a:lnTo>
                  <a:cubicBezTo>
                    <a:pt x="12321" y="195"/>
                    <a:pt x="12124" y="1"/>
                    <a:pt x="11887"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4"/>
            <p:cNvSpPr/>
            <p:nvPr/>
          </p:nvSpPr>
          <p:spPr>
            <a:xfrm>
              <a:off x="12259" y="2074117"/>
              <a:ext cx="2604116" cy="1749571"/>
            </a:xfrm>
            <a:custGeom>
              <a:avLst/>
              <a:gdLst/>
              <a:ahLst/>
              <a:cxnLst/>
              <a:rect l="l" t="t" r="r" b="b"/>
              <a:pathLst>
                <a:path w="38083" h="25586" extrusionOk="0">
                  <a:moveTo>
                    <a:pt x="731" y="1"/>
                  </a:moveTo>
                  <a:cubicBezTo>
                    <a:pt x="328" y="1"/>
                    <a:pt x="0" y="326"/>
                    <a:pt x="0" y="732"/>
                  </a:cubicBezTo>
                  <a:lnTo>
                    <a:pt x="0" y="24855"/>
                  </a:lnTo>
                  <a:cubicBezTo>
                    <a:pt x="0" y="25258"/>
                    <a:pt x="328" y="25585"/>
                    <a:pt x="731" y="25585"/>
                  </a:cubicBezTo>
                  <a:lnTo>
                    <a:pt x="37352" y="25585"/>
                  </a:lnTo>
                  <a:cubicBezTo>
                    <a:pt x="37754" y="25585"/>
                    <a:pt x="38082" y="25258"/>
                    <a:pt x="38082" y="24855"/>
                  </a:cubicBezTo>
                  <a:lnTo>
                    <a:pt x="38082" y="732"/>
                  </a:lnTo>
                  <a:cubicBezTo>
                    <a:pt x="38082" y="326"/>
                    <a:pt x="37754" y="1"/>
                    <a:pt x="37352"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4"/>
            <p:cNvSpPr/>
            <p:nvPr/>
          </p:nvSpPr>
          <p:spPr>
            <a:xfrm>
              <a:off x="81186" y="2143933"/>
              <a:ext cx="2465988" cy="1609734"/>
            </a:xfrm>
            <a:custGeom>
              <a:avLst/>
              <a:gdLst/>
              <a:ahLst/>
              <a:cxnLst/>
              <a:rect l="l" t="t" r="r" b="b"/>
              <a:pathLst>
                <a:path w="36063" h="23541" extrusionOk="0">
                  <a:moveTo>
                    <a:pt x="743" y="0"/>
                  </a:moveTo>
                  <a:cubicBezTo>
                    <a:pt x="334" y="0"/>
                    <a:pt x="1" y="334"/>
                    <a:pt x="4" y="743"/>
                  </a:cubicBezTo>
                  <a:lnTo>
                    <a:pt x="4" y="22799"/>
                  </a:lnTo>
                  <a:cubicBezTo>
                    <a:pt x="1" y="23109"/>
                    <a:pt x="195" y="23387"/>
                    <a:pt x="485" y="23494"/>
                  </a:cubicBezTo>
                  <a:cubicBezTo>
                    <a:pt x="569" y="23526"/>
                    <a:pt x="656" y="23541"/>
                    <a:pt x="743" y="23541"/>
                  </a:cubicBezTo>
                  <a:lnTo>
                    <a:pt x="35320" y="23541"/>
                  </a:lnTo>
                  <a:cubicBezTo>
                    <a:pt x="35732" y="23541"/>
                    <a:pt x="36062" y="23207"/>
                    <a:pt x="36062" y="22799"/>
                  </a:cubicBezTo>
                  <a:lnTo>
                    <a:pt x="36062" y="743"/>
                  </a:lnTo>
                  <a:cubicBezTo>
                    <a:pt x="36062" y="334"/>
                    <a:pt x="35732" y="0"/>
                    <a:pt x="35320" y="0"/>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4"/>
            <p:cNvSpPr/>
            <p:nvPr/>
          </p:nvSpPr>
          <p:spPr>
            <a:xfrm>
              <a:off x="81186" y="2143933"/>
              <a:ext cx="2466193" cy="125956"/>
            </a:xfrm>
            <a:custGeom>
              <a:avLst/>
              <a:gdLst/>
              <a:ahLst/>
              <a:cxnLst/>
              <a:rect l="l" t="t" r="r" b="b"/>
              <a:pathLst>
                <a:path w="36066" h="1842" extrusionOk="0">
                  <a:moveTo>
                    <a:pt x="743" y="0"/>
                  </a:moveTo>
                  <a:cubicBezTo>
                    <a:pt x="334" y="0"/>
                    <a:pt x="1" y="331"/>
                    <a:pt x="4" y="743"/>
                  </a:cubicBezTo>
                  <a:lnTo>
                    <a:pt x="4" y="1841"/>
                  </a:lnTo>
                  <a:lnTo>
                    <a:pt x="36062" y="1841"/>
                  </a:lnTo>
                  <a:lnTo>
                    <a:pt x="36062" y="743"/>
                  </a:lnTo>
                  <a:cubicBezTo>
                    <a:pt x="36065" y="334"/>
                    <a:pt x="35732" y="0"/>
                    <a:pt x="35323"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4"/>
            <p:cNvSpPr/>
            <p:nvPr/>
          </p:nvSpPr>
          <p:spPr>
            <a:xfrm>
              <a:off x="415633" y="2191115"/>
              <a:ext cx="1698149" cy="33369"/>
            </a:xfrm>
            <a:custGeom>
              <a:avLst/>
              <a:gdLst/>
              <a:ahLst/>
              <a:cxnLst/>
              <a:rect l="l" t="t" r="r" b="b"/>
              <a:pathLst>
                <a:path w="24834" h="488" extrusionOk="0">
                  <a:moveTo>
                    <a:pt x="244" y="0"/>
                  </a:moveTo>
                  <a:cubicBezTo>
                    <a:pt x="108" y="0"/>
                    <a:pt x="1" y="111"/>
                    <a:pt x="1" y="244"/>
                  </a:cubicBezTo>
                  <a:cubicBezTo>
                    <a:pt x="1" y="377"/>
                    <a:pt x="111" y="487"/>
                    <a:pt x="244" y="487"/>
                  </a:cubicBezTo>
                  <a:lnTo>
                    <a:pt x="24599" y="487"/>
                  </a:lnTo>
                  <a:cubicBezTo>
                    <a:pt x="24733" y="482"/>
                    <a:pt x="24834" y="374"/>
                    <a:pt x="24834" y="244"/>
                  </a:cubicBezTo>
                  <a:cubicBezTo>
                    <a:pt x="24834" y="113"/>
                    <a:pt x="24733" y="6"/>
                    <a:pt x="24599" y="0"/>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4"/>
            <p:cNvSpPr/>
            <p:nvPr/>
          </p:nvSpPr>
          <p:spPr>
            <a:xfrm>
              <a:off x="194423" y="2190842"/>
              <a:ext cx="31386" cy="33985"/>
            </a:xfrm>
            <a:custGeom>
              <a:avLst/>
              <a:gdLst/>
              <a:ahLst/>
              <a:cxnLst/>
              <a:rect l="l" t="t" r="r" b="b"/>
              <a:pathLst>
                <a:path w="459" h="497" extrusionOk="0">
                  <a:moveTo>
                    <a:pt x="390" y="1"/>
                  </a:moveTo>
                  <a:cubicBezTo>
                    <a:pt x="379" y="1"/>
                    <a:pt x="368" y="4"/>
                    <a:pt x="357" y="10"/>
                  </a:cubicBezTo>
                  <a:lnTo>
                    <a:pt x="200" y="100"/>
                  </a:lnTo>
                  <a:lnTo>
                    <a:pt x="44" y="190"/>
                  </a:lnTo>
                  <a:cubicBezTo>
                    <a:pt x="0" y="216"/>
                    <a:pt x="0" y="280"/>
                    <a:pt x="44" y="306"/>
                  </a:cubicBezTo>
                  <a:lnTo>
                    <a:pt x="200" y="396"/>
                  </a:lnTo>
                  <a:lnTo>
                    <a:pt x="357" y="489"/>
                  </a:lnTo>
                  <a:cubicBezTo>
                    <a:pt x="367" y="494"/>
                    <a:pt x="378" y="496"/>
                    <a:pt x="388" y="496"/>
                  </a:cubicBezTo>
                  <a:cubicBezTo>
                    <a:pt x="424" y="496"/>
                    <a:pt x="458" y="469"/>
                    <a:pt x="458" y="431"/>
                  </a:cubicBezTo>
                  <a:lnTo>
                    <a:pt x="458" y="248"/>
                  </a:lnTo>
                  <a:lnTo>
                    <a:pt x="458" y="68"/>
                  </a:lnTo>
                  <a:cubicBezTo>
                    <a:pt x="458" y="29"/>
                    <a:pt x="425" y="1"/>
                    <a:pt x="390"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4"/>
            <p:cNvSpPr/>
            <p:nvPr/>
          </p:nvSpPr>
          <p:spPr>
            <a:xfrm>
              <a:off x="281266" y="2190842"/>
              <a:ext cx="31386" cy="33985"/>
            </a:xfrm>
            <a:custGeom>
              <a:avLst/>
              <a:gdLst/>
              <a:ahLst/>
              <a:cxnLst/>
              <a:rect l="l" t="t" r="r" b="b"/>
              <a:pathLst>
                <a:path w="459" h="497" extrusionOk="0">
                  <a:moveTo>
                    <a:pt x="67" y="1"/>
                  </a:moveTo>
                  <a:cubicBezTo>
                    <a:pt x="32" y="1"/>
                    <a:pt x="0" y="29"/>
                    <a:pt x="0" y="68"/>
                  </a:cubicBezTo>
                  <a:lnTo>
                    <a:pt x="0" y="248"/>
                  </a:lnTo>
                  <a:lnTo>
                    <a:pt x="0" y="431"/>
                  </a:lnTo>
                  <a:cubicBezTo>
                    <a:pt x="0" y="469"/>
                    <a:pt x="33" y="496"/>
                    <a:pt x="69" y="496"/>
                  </a:cubicBezTo>
                  <a:cubicBezTo>
                    <a:pt x="80" y="496"/>
                    <a:pt x="91" y="494"/>
                    <a:pt x="102" y="489"/>
                  </a:cubicBezTo>
                  <a:lnTo>
                    <a:pt x="258" y="396"/>
                  </a:lnTo>
                  <a:lnTo>
                    <a:pt x="412" y="306"/>
                  </a:lnTo>
                  <a:cubicBezTo>
                    <a:pt x="458" y="280"/>
                    <a:pt x="458" y="216"/>
                    <a:pt x="412" y="190"/>
                  </a:cubicBezTo>
                  <a:lnTo>
                    <a:pt x="258" y="100"/>
                  </a:lnTo>
                  <a:lnTo>
                    <a:pt x="102" y="10"/>
                  </a:lnTo>
                  <a:cubicBezTo>
                    <a:pt x="90" y="4"/>
                    <a:pt x="78" y="1"/>
                    <a:pt x="67"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4"/>
            <p:cNvSpPr/>
            <p:nvPr/>
          </p:nvSpPr>
          <p:spPr>
            <a:xfrm>
              <a:off x="2304425" y="2182157"/>
              <a:ext cx="49439" cy="49439"/>
            </a:xfrm>
            <a:custGeom>
              <a:avLst/>
              <a:gdLst/>
              <a:ahLst/>
              <a:cxnLst/>
              <a:rect l="l" t="t" r="r" b="b"/>
              <a:pathLst>
                <a:path w="723" h="723" extrusionOk="0">
                  <a:moveTo>
                    <a:pt x="360" y="1"/>
                  </a:moveTo>
                  <a:cubicBezTo>
                    <a:pt x="163" y="1"/>
                    <a:pt x="1" y="163"/>
                    <a:pt x="1" y="363"/>
                  </a:cubicBezTo>
                  <a:cubicBezTo>
                    <a:pt x="1" y="560"/>
                    <a:pt x="163" y="723"/>
                    <a:pt x="360" y="723"/>
                  </a:cubicBezTo>
                  <a:cubicBezTo>
                    <a:pt x="560" y="723"/>
                    <a:pt x="723" y="560"/>
                    <a:pt x="723" y="363"/>
                  </a:cubicBezTo>
                  <a:cubicBezTo>
                    <a:pt x="723" y="163"/>
                    <a:pt x="560" y="1"/>
                    <a:pt x="360" y="1"/>
                  </a:cubicBezTo>
                  <a:close/>
                </a:path>
              </a:pathLst>
            </a:custGeom>
            <a:solidFill>
              <a:srgbClr val="4DD0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4"/>
            <p:cNvSpPr/>
            <p:nvPr/>
          </p:nvSpPr>
          <p:spPr>
            <a:xfrm>
              <a:off x="2213274" y="2182157"/>
              <a:ext cx="49439" cy="49439"/>
            </a:xfrm>
            <a:custGeom>
              <a:avLst/>
              <a:gdLst/>
              <a:ahLst/>
              <a:cxnLst/>
              <a:rect l="l" t="t" r="r" b="b"/>
              <a:pathLst>
                <a:path w="723" h="723" extrusionOk="0">
                  <a:moveTo>
                    <a:pt x="363" y="1"/>
                  </a:moveTo>
                  <a:cubicBezTo>
                    <a:pt x="163" y="1"/>
                    <a:pt x="0" y="163"/>
                    <a:pt x="0" y="363"/>
                  </a:cubicBezTo>
                  <a:cubicBezTo>
                    <a:pt x="0" y="560"/>
                    <a:pt x="163" y="723"/>
                    <a:pt x="363" y="723"/>
                  </a:cubicBezTo>
                  <a:cubicBezTo>
                    <a:pt x="560" y="723"/>
                    <a:pt x="722" y="560"/>
                    <a:pt x="722" y="363"/>
                  </a:cubicBezTo>
                  <a:cubicBezTo>
                    <a:pt x="722" y="163"/>
                    <a:pt x="560" y="1"/>
                    <a:pt x="363" y="1"/>
                  </a:cubicBezTo>
                  <a:close/>
                </a:path>
              </a:pathLst>
            </a:custGeom>
            <a:solidFill>
              <a:srgbClr val="2118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4"/>
            <p:cNvSpPr/>
            <p:nvPr/>
          </p:nvSpPr>
          <p:spPr>
            <a:xfrm>
              <a:off x="2395644" y="2182157"/>
              <a:ext cx="49234" cy="49439"/>
            </a:xfrm>
            <a:custGeom>
              <a:avLst/>
              <a:gdLst/>
              <a:ahLst/>
              <a:cxnLst/>
              <a:rect l="l" t="t" r="r" b="b"/>
              <a:pathLst>
                <a:path w="720" h="723" extrusionOk="0">
                  <a:moveTo>
                    <a:pt x="360" y="1"/>
                  </a:moveTo>
                  <a:cubicBezTo>
                    <a:pt x="160" y="1"/>
                    <a:pt x="0" y="163"/>
                    <a:pt x="0" y="363"/>
                  </a:cubicBezTo>
                  <a:cubicBezTo>
                    <a:pt x="0" y="560"/>
                    <a:pt x="160" y="723"/>
                    <a:pt x="360" y="723"/>
                  </a:cubicBezTo>
                  <a:cubicBezTo>
                    <a:pt x="560" y="723"/>
                    <a:pt x="719" y="560"/>
                    <a:pt x="719" y="363"/>
                  </a:cubicBezTo>
                  <a:cubicBezTo>
                    <a:pt x="719" y="163"/>
                    <a:pt x="560" y="1"/>
                    <a:pt x="360" y="1"/>
                  </a:cubicBezTo>
                  <a:close/>
                </a:path>
              </a:pathLst>
            </a:custGeom>
            <a:solidFill>
              <a:srgbClr val="E16B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4"/>
            <p:cNvSpPr/>
            <p:nvPr/>
          </p:nvSpPr>
          <p:spPr>
            <a:xfrm>
              <a:off x="993102" y="2359535"/>
              <a:ext cx="628070" cy="577606"/>
            </a:xfrm>
            <a:custGeom>
              <a:avLst/>
              <a:gdLst/>
              <a:ahLst/>
              <a:cxnLst/>
              <a:rect l="l" t="t" r="r" b="b"/>
              <a:pathLst>
                <a:path w="9185" h="8447" extrusionOk="0">
                  <a:moveTo>
                    <a:pt x="4599" y="1"/>
                  </a:moveTo>
                  <a:cubicBezTo>
                    <a:pt x="4494" y="1"/>
                    <a:pt x="4388" y="62"/>
                    <a:pt x="4349" y="181"/>
                  </a:cubicBezTo>
                  <a:lnTo>
                    <a:pt x="4158" y="796"/>
                  </a:lnTo>
                  <a:cubicBezTo>
                    <a:pt x="3929" y="1538"/>
                    <a:pt x="3703" y="2280"/>
                    <a:pt x="3474" y="3022"/>
                  </a:cubicBezTo>
                  <a:cubicBezTo>
                    <a:pt x="2717" y="3040"/>
                    <a:pt x="1957" y="3057"/>
                    <a:pt x="1201" y="3075"/>
                  </a:cubicBezTo>
                  <a:lnTo>
                    <a:pt x="505" y="3089"/>
                  </a:lnTo>
                  <a:lnTo>
                    <a:pt x="322" y="3089"/>
                  </a:lnTo>
                  <a:cubicBezTo>
                    <a:pt x="125" y="3092"/>
                    <a:pt x="1" y="3304"/>
                    <a:pt x="96" y="3478"/>
                  </a:cubicBezTo>
                  <a:cubicBezTo>
                    <a:pt x="128" y="3538"/>
                    <a:pt x="175" y="3591"/>
                    <a:pt x="233" y="3628"/>
                  </a:cubicBezTo>
                  <a:lnTo>
                    <a:pt x="673" y="3950"/>
                  </a:lnTo>
                  <a:cubicBezTo>
                    <a:pt x="1357" y="4446"/>
                    <a:pt x="2042" y="4942"/>
                    <a:pt x="2729" y="5437"/>
                  </a:cubicBezTo>
                  <a:cubicBezTo>
                    <a:pt x="2502" y="6165"/>
                    <a:pt x="2279" y="6893"/>
                    <a:pt x="2056" y="7620"/>
                  </a:cubicBezTo>
                  <a:lnTo>
                    <a:pt x="1934" y="8006"/>
                  </a:lnTo>
                  <a:cubicBezTo>
                    <a:pt x="1928" y="8032"/>
                    <a:pt x="1923" y="8052"/>
                    <a:pt x="1917" y="8078"/>
                  </a:cubicBezTo>
                  <a:lnTo>
                    <a:pt x="1908" y="8113"/>
                  </a:lnTo>
                  <a:cubicBezTo>
                    <a:pt x="1864" y="8290"/>
                    <a:pt x="2005" y="8438"/>
                    <a:pt x="2162" y="8438"/>
                  </a:cubicBezTo>
                  <a:cubicBezTo>
                    <a:pt x="2211" y="8438"/>
                    <a:pt x="2261" y="8424"/>
                    <a:pt x="2308" y="8392"/>
                  </a:cubicBezTo>
                  <a:lnTo>
                    <a:pt x="2340" y="8371"/>
                  </a:lnTo>
                  <a:lnTo>
                    <a:pt x="2398" y="8334"/>
                  </a:lnTo>
                  <a:lnTo>
                    <a:pt x="2711" y="8110"/>
                  </a:lnTo>
                  <a:cubicBezTo>
                    <a:pt x="3378" y="7632"/>
                    <a:pt x="4045" y="7157"/>
                    <a:pt x="4714" y="6678"/>
                  </a:cubicBezTo>
                  <a:cubicBezTo>
                    <a:pt x="5381" y="7142"/>
                    <a:pt x="6051" y="7603"/>
                    <a:pt x="6718" y="8064"/>
                  </a:cubicBezTo>
                  <a:lnTo>
                    <a:pt x="7092" y="8322"/>
                  </a:lnTo>
                  <a:cubicBezTo>
                    <a:pt x="7115" y="8336"/>
                    <a:pt x="7138" y="8351"/>
                    <a:pt x="7164" y="8368"/>
                  </a:cubicBezTo>
                  <a:lnTo>
                    <a:pt x="7211" y="8400"/>
                  </a:lnTo>
                  <a:cubicBezTo>
                    <a:pt x="7254" y="8429"/>
                    <a:pt x="7303" y="8444"/>
                    <a:pt x="7356" y="8444"/>
                  </a:cubicBezTo>
                  <a:lnTo>
                    <a:pt x="7356" y="8447"/>
                  </a:lnTo>
                  <a:cubicBezTo>
                    <a:pt x="7529" y="8447"/>
                    <a:pt x="7654" y="8278"/>
                    <a:pt x="7605" y="8110"/>
                  </a:cubicBezTo>
                  <a:lnTo>
                    <a:pt x="7593" y="8073"/>
                  </a:lnTo>
                  <a:cubicBezTo>
                    <a:pt x="7587" y="8047"/>
                    <a:pt x="7582" y="8026"/>
                    <a:pt x="7573" y="8006"/>
                  </a:cubicBezTo>
                  <a:lnTo>
                    <a:pt x="7416" y="7568"/>
                  </a:lnTo>
                  <a:cubicBezTo>
                    <a:pt x="7135" y="6783"/>
                    <a:pt x="6851" y="5997"/>
                    <a:pt x="6567" y="5208"/>
                  </a:cubicBezTo>
                  <a:cubicBezTo>
                    <a:pt x="7211" y="4759"/>
                    <a:pt x="7854" y="4313"/>
                    <a:pt x="8501" y="3863"/>
                  </a:cubicBezTo>
                  <a:lnTo>
                    <a:pt x="8941" y="3553"/>
                  </a:lnTo>
                  <a:cubicBezTo>
                    <a:pt x="8959" y="3541"/>
                    <a:pt x="8973" y="3527"/>
                    <a:pt x="8991" y="3515"/>
                  </a:cubicBezTo>
                  <a:lnTo>
                    <a:pt x="9008" y="3504"/>
                  </a:lnTo>
                  <a:cubicBezTo>
                    <a:pt x="9185" y="3373"/>
                    <a:pt x="9133" y="3095"/>
                    <a:pt x="8921" y="3040"/>
                  </a:cubicBezTo>
                  <a:cubicBezTo>
                    <a:pt x="8868" y="3025"/>
                    <a:pt x="8814" y="3019"/>
                    <a:pt x="8759" y="3019"/>
                  </a:cubicBezTo>
                  <a:cubicBezTo>
                    <a:pt x="8748" y="3019"/>
                    <a:pt x="8738" y="3019"/>
                    <a:pt x="8727" y="3020"/>
                  </a:cubicBezTo>
                  <a:lnTo>
                    <a:pt x="8176" y="3028"/>
                  </a:lnTo>
                  <a:cubicBezTo>
                    <a:pt x="7437" y="3043"/>
                    <a:pt x="6692" y="3057"/>
                    <a:pt x="5949" y="3072"/>
                  </a:cubicBezTo>
                  <a:cubicBezTo>
                    <a:pt x="5651" y="2283"/>
                    <a:pt x="5352" y="1495"/>
                    <a:pt x="5051" y="706"/>
                  </a:cubicBezTo>
                  <a:lnTo>
                    <a:pt x="4877" y="251"/>
                  </a:lnTo>
                  <a:cubicBezTo>
                    <a:pt x="4871" y="231"/>
                    <a:pt x="4862" y="210"/>
                    <a:pt x="4851" y="187"/>
                  </a:cubicBezTo>
                  <a:lnTo>
                    <a:pt x="4839" y="158"/>
                  </a:lnTo>
                  <a:cubicBezTo>
                    <a:pt x="4793" y="53"/>
                    <a:pt x="4696" y="1"/>
                    <a:pt x="4599"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4"/>
            <p:cNvSpPr/>
            <p:nvPr/>
          </p:nvSpPr>
          <p:spPr>
            <a:xfrm>
              <a:off x="833708" y="3010239"/>
              <a:ext cx="123973" cy="114810"/>
            </a:xfrm>
            <a:custGeom>
              <a:avLst/>
              <a:gdLst/>
              <a:ahLst/>
              <a:cxnLst/>
              <a:rect l="l" t="t" r="r" b="b"/>
              <a:pathLst>
                <a:path w="1813" h="1679" extrusionOk="0">
                  <a:moveTo>
                    <a:pt x="899" y="0"/>
                  </a:moveTo>
                  <a:cubicBezTo>
                    <a:pt x="879" y="0"/>
                    <a:pt x="859" y="15"/>
                    <a:pt x="853" y="35"/>
                  </a:cubicBezTo>
                  <a:lnTo>
                    <a:pt x="815" y="157"/>
                  </a:lnTo>
                  <a:lnTo>
                    <a:pt x="679" y="600"/>
                  </a:lnTo>
                  <a:lnTo>
                    <a:pt x="230" y="609"/>
                  </a:lnTo>
                  <a:lnTo>
                    <a:pt x="91" y="612"/>
                  </a:lnTo>
                  <a:lnTo>
                    <a:pt x="53" y="612"/>
                  </a:lnTo>
                  <a:cubicBezTo>
                    <a:pt x="36" y="615"/>
                    <a:pt x="18" y="624"/>
                    <a:pt x="9" y="638"/>
                  </a:cubicBezTo>
                  <a:cubicBezTo>
                    <a:pt x="1" y="656"/>
                    <a:pt x="1" y="676"/>
                    <a:pt x="9" y="690"/>
                  </a:cubicBezTo>
                  <a:cubicBezTo>
                    <a:pt x="18" y="702"/>
                    <a:pt x="27" y="714"/>
                    <a:pt x="38" y="719"/>
                  </a:cubicBezTo>
                  <a:lnTo>
                    <a:pt x="125" y="783"/>
                  </a:lnTo>
                  <a:cubicBezTo>
                    <a:pt x="262" y="882"/>
                    <a:pt x="398" y="980"/>
                    <a:pt x="534" y="1079"/>
                  </a:cubicBezTo>
                  <a:lnTo>
                    <a:pt x="398" y="1514"/>
                  </a:lnTo>
                  <a:lnTo>
                    <a:pt x="375" y="1592"/>
                  </a:lnTo>
                  <a:cubicBezTo>
                    <a:pt x="375" y="1595"/>
                    <a:pt x="372" y="1601"/>
                    <a:pt x="372" y="1606"/>
                  </a:cubicBezTo>
                  <a:lnTo>
                    <a:pt x="372" y="1612"/>
                  </a:lnTo>
                  <a:cubicBezTo>
                    <a:pt x="363" y="1648"/>
                    <a:pt x="391" y="1676"/>
                    <a:pt x="422" y="1676"/>
                  </a:cubicBezTo>
                  <a:cubicBezTo>
                    <a:pt x="431" y="1676"/>
                    <a:pt x="441" y="1674"/>
                    <a:pt x="450" y="1667"/>
                  </a:cubicBezTo>
                  <a:lnTo>
                    <a:pt x="456" y="1662"/>
                  </a:lnTo>
                  <a:lnTo>
                    <a:pt x="468" y="1656"/>
                  </a:lnTo>
                  <a:lnTo>
                    <a:pt x="531" y="1612"/>
                  </a:lnTo>
                  <a:lnTo>
                    <a:pt x="928" y="1328"/>
                  </a:lnTo>
                  <a:cubicBezTo>
                    <a:pt x="1062" y="1418"/>
                    <a:pt x="1195" y="1511"/>
                    <a:pt x="1329" y="1604"/>
                  </a:cubicBezTo>
                  <a:lnTo>
                    <a:pt x="1401" y="1653"/>
                  </a:lnTo>
                  <a:lnTo>
                    <a:pt x="1416" y="1662"/>
                  </a:lnTo>
                  <a:lnTo>
                    <a:pt x="1424" y="1670"/>
                  </a:lnTo>
                  <a:cubicBezTo>
                    <a:pt x="1433" y="1673"/>
                    <a:pt x="1442" y="1676"/>
                    <a:pt x="1453" y="1679"/>
                  </a:cubicBezTo>
                  <a:cubicBezTo>
                    <a:pt x="1462" y="1676"/>
                    <a:pt x="1473" y="1673"/>
                    <a:pt x="1482" y="1667"/>
                  </a:cubicBezTo>
                  <a:cubicBezTo>
                    <a:pt x="1500" y="1653"/>
                    <a:pt x="1505" y="1630"/>
                    <a:pt x="1500" y="1609"/>
                  </a:cubicBezTo>
                  <a:lnTo>
                    <a:pt x="1500" y="1604"/>
                  </a:lnTo>
                  <a:cubicBezTo>
                    <a:pt x="1497" y="1598"/>
                    <a:pt x="1494" y="1592"/>
                    <a:pt x="1494" y="1589"/>
                  </a:cubicBezTo>
                  <a:lnTo>
                    <a:pt x="1462" y="1502"/>
                  </a:lnTo>
                  <a:cubicBezTo>
                    <a:pt x="1407" y="1346"/>
                    <a:pt x="1352" y="1189"/>
                    <a:pt x="1294" y="1035"/>
                  </a:cubicBezTo>
                  <a:lnTo>
                    <a:pt x="1679" y="769"/>
                  </a:lnTo>
                  <a:lnTo>
                    <a:pt x="1763" y="708"/>
                  </a:lnTo>
                  <a:lnTo>
                    <a:pt x="1772" y="699"/>
                  </a:lnTo>
                  <a:lnTo>
                    <a:pt x="1778" y="696"/>
                  </a:lnTo>
                  <a:cubicBezTo>
                    <a:pt x="1813" y="670"/>
                    <a:pt x="1801" y="618"/>
                    <a:pt x="1760" y="606"/>
                  </a:cubicBezTo>
                  <a:cubicBezTo>
                    <a:pt x="1746" y="600"/>
                    <a:pt x="1734" y="600"/>
                    <a:pt x="1723" y="600"/>
                  </a:cubicBezTo>
                  <a:lnTo>
                    <a:pt x="1613" y="600"/>
                  </a:lnTo>
                  <a:lnTo>
                    <a:pt x="1172" y="609"/>
                  </a:lnTo>
                  <a:cubicBezTo>
                    <a:pt x="1111" y="453"/>
                    <a:pt x="1053" y="296"/>
                    <a:pt x="992" y="140"/>
                  </a:cubicBezTo>
                  <a:lnTo>
                    <a:pt x="957" y="50"/>
                  </a:lnTo>
                  <a:lnTo>
                    <a:pt x="952" y="38"/>
                  </a:lnTo>
                  <a:lnTo>
                    <a:pt x="949" y="32"/>
                  </a:lnTo>
                  <a:cubicBezTo>
                    <a:pt x="943" y="12"/>
                    <a:pt x="923" y="0"/>
                    <a:pt x="8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4"/>
            <p:cNvSpPr/>
            <p:nvPr/>
          </p:nvSpPr>
          <p:spPr>
            <a:xfrm>
              <a:off x="1039327" y="3010239"/>
              <a:ext cx="123905" cy="114810"/>
            </a:xfrm>
            <a:custGeom>
              <a:avLst/>
              <a:gdLst/>
              <a:ahLst/>
              <a:cxnLst/>
              <a:rect l="l" t="t" r="r" b="b"/>
              <a:pathLst>
                <a:path w="1812" h="1679" extrusionOk="0">
                  <a:moveTo>
                    <a:pt x="899" y="0"/>
                  </a:moveTo>
                  <a:cubicBezTo>
                    <a:pt x="878" y="0"/>
                    <a:pt x="858" y="15"/>
                    <a:pt x="852" y="35"/>
                  </a:cubicBezTo>
                  <a:lnTo>
                    <a:pt x="815" y="157"/>
                  </a:lnTo>
                  <a:lnTo>
                    <a:pt x="678" y="600"/>
                  </a:lnTo>
                  <a:lnTo>
                    <a:pt x="229" y="609"/>
                  </a:lnTo>
                  <a:lnTo>
                    <a:pt x="90" y="612"/>
                  </a:lnTo>
                  <a:lnTo>
                    <a:pt x="52" y="612"/>
                  </a:lnTo>
                  <a:cubicBezTo>
                    <a:pt x="35" y="615"/>
                    <a:pt x="17" y="624"/>
                    <a:pt x="9" y="638"/>
                  </a:cubicBezTo>
                  <a:cubicBezTo>
                    <a:pt x="0" y="656"/>
                    <a:pt x="0" y="676"/>
                    <a:pt x="9" y="690"/>
                  </a:cubicBezTo>
                  <a:cubicBezTo>
                    <a:pt x="17" y="702"/>
                    <a:pt x="26" y="714"/>
                    <a:pt x="38" y="719"/>
                  </a:cubicBezTo>
                  <a:lnTo>
                    <a:pt x="125" y="783"/>
                  </a:lnTo>
                  <a:cubicBezTo>
                    <a:pt x="261" y="882"/>
                    <a:pt x="397" y="980"/>
                    <a:pt x="534" y="1079"/>
                  </a:cubicBezTo>
                  <a:lnTo>
                    <a:pt x="397" y="1514"/>
                  </a:lnTo>
                  <a:lnTo>
                    <a:pt x="374" y="1592"/>
                  </a:lnTo>
                  <a:cubicBezTo>
                    <a:pt x="374" y="1595"/>
                    <a:pt x="371" y="1601"/>
                    <a:pt x="371" y="1606"/>
                  </a:cubicBezTo>
                  <a:lnTo>
                    <a:pt x="371" y="1612"/>
                  </a:lnTo>
                  <a:cubicBezTo>
                    <a:pt x="362" y="1648"/>
                    <a:pt x="391" y="1676"/>
                    <a:pt x="421" y="1676"/>
                  </a:cubicBezTo>
                  <a:cubicBezTo>
                    <a:pt x="431" y="1676"/>
                    <a:pt x="441" y="1674"/>
                    <a:pt x="449" y="1667"/>
                  </a:cubicBezTo>
                  <a:lnTo>
                    <a:pt x="458" y="1662"/>
                  </a:lnTo>
                  <a:lnTo>
                    <a:pt x="470" y="1656"/>
                  </a:lnTo>
                  <a:lnTo>
                    <a:pt x="531" y="1612"/>
                  </a:lnTo>
                  <a:lnTo>
                    <a:pt x="928" y="1328"/>
                  </a:lnTo>
                  <a:cubicBezTo>
                    <a:pt x="1061" y="1418"/>
                    <a:pt x="1194" y="1511"/>
                    <a:pt x="1328" y="1604"/>
                  </a:cubicBezTo>
                  <a:lnTo>
                    <a:pt x="1403" y="1653"/>
                  </a:lnTo>
                  <a:lnTo>
                    <a:pt x="1415" y="1662"/>
                  </a:lnTo>
                  <a:lnTo>
                    <a:pt x="1424" y="1670"/>
                  </a:lnTo>
                  <a:cubicBezTo>
                    <a:pt x="1432" y="1673"/>
                    <a:pt x="1444" y="1679"/>
                    <a:pt x="1453" y="1679"/>
                  </a:cubicBezTo>
                  <a:cubicBezTo>
                    <a:pt x="1464" y="1676"/>
                    <a:pt x="1473" y="1673"/>
                    <a:pt x="1479" y="1667"/>
                  </a:cubicBezTo>
                  <a:cubicBezTo>
                    <a:pt x="1496" y="1653"/>
                    <a:pt x="1505" y="1633"/>
                    <a:pt x="1499" y="1609"/>
                  </a:cubicBezTo>
                  <a:lnTo>
                    <a:pt x="1496" y="1604"/>
                  </a:lnTo>
                  <a:cubicBezTo>
                    <a:pt x="1493" y="1598"/>
                    <a:pt x="1493" y="1595"/>
                    <a:pt x="1493" y="1589"/>
                  </a:cubicBezTo>
                  <a:lnTo>
                    <a:pt x="1461" y="1502"/>
                  </a:lnTo>
                  <a:cubicBezTo>
                    <a:pt x="1403" y="1348"/>
                    <a:pt x="1348" y="1192"/>
                    <a:pt x="1293" y="1035"/>
                  </a:cubicBezTo>
                  <a:cubicBezTo>
                    <a:pt x="1421" y="945"/>
                    <a:pt x="1548" y="858"/>
                    <a:pt x="1676" y="769"/>
                  </a:cubicBezTo>
                  <a:lnTo>
                    <a:pt x="1763" y="708"/>
                  </a:lnTo>
                  <a:lnTo>
                    <a:pt x="1771" y="699"/>
                  </a:lnTo>
                  <a:lnTo>
                    <a:pt x="1777" y="696"/>
                  </a:lnTo>
                  <a:cubicBezTo>
                    <a:pt x="1812" y="673"/>
                    <a:pt x="1800" y="615"/>
                    <a:pt x="1760" y="606"/>
                  </a:cubicBezTo>
                  <a:cubicBezTo>
                    <a:pt x="1745" y="600"/>
                    <a:pt x="1734" y="600"/>
                    <a:pt x="1722" y="600"/>
                  </a:cubicBezTo>
                  <a:lnTo>
                    <a:pt x="1612" y="600"/>
                  </a:lnTo>
                  <a:lnTo>
                    <a:pt x="1171" y="609"/>
                  </a:lnTo>
                  <a:cubicBezTo>
                    <a:pt x="1110" y="453"/>
                    <a:pt x="1052" y="296"/>
                    <a:pt x="992" y="140"/>
                  </a:cubicBezTo>
                  <a:lnTo>
                    <a:pt x="957" y="50"/>
                  </a:lnTo>
                  <a:lnTo>
                    <a:pt x="951" y="38"/>
                  </a:lnTo>
                  <a:lnTo>
                    <a:pt x="951" y="32"/>
                  </a:lnTo>
                  <a:cubicBezTo>
                    <a:pt x="942" y="12"/>
                    <a:pt x="922" y="0"/>
                    <a:pt x="8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4"/>
            <p:cNvSpPr/>
            <p:nvPr/>
          </p:nvSpPr>
          <p:spPr>
            <a:xfrm>
              <a:off x="1245287" y="3010239"/>
              <a:ext cx="123768" cy="114810"/>
            </a:xfrm>
            <a:custGeom>
              <a:avLst/>
              <a:gdLst/>
              <a:ahLst/>
              <a:cxnLst/>
              <a:rect l="l" t="t" r="r" b="b"/>
              <a:pathLst>
                <a:path w="1810" h="1679" extrusionOk="0">
                  <a:moveTo>
                    <a:pt x="896" y="0"/>
                  </a:moveTo>
                  <a:cubicBezTo>
                    <a:pt x="876" y="0"/>
                    <a:pt x="855" y="15"/>
                    <a:pt x="850" y="35"/>
                  </a:cubicBezTo>
                  <a:lnTo>
                    <a:pt x="812" y="157"/>
                  </a:lnTo>
                  <a:cubicBezTo>
                    <a:pt x="768" y="305"/>
                    <a:pt x="722" y="453"/>
                    <a:pt x="676" y="600"/>
                  </a:cubicBezTo>
                  <a:lnTo>
                    <a:pt x="226" y="609"/>
                  </a:lnTo>
                  <a:lnTo>
                    <a:pt x="87" y="612"/>
                  </a:lnTo>
                  <a:lnTo>
                    <a:pt x="52" y="612"/>
                  </a:lnTo>
                  <a:cubicBezTo>
                    <a:pt x="35" y="615"/>
                    <a:pt x="18" y="624"/>
                    <a:pt x="9" y="638"/>
                  </a:cubicBezTo>
                  <a:cubicBezTo>
                    <a:pt x="0" y="656"/>
                    <a:pt x="0" y="676"/>
                    <a:pt x="9" y="690"/>
                  </a:cubicBezTo>
                  <a:cubicBezTo>
                    <a:pt x="15" y="702"/>
                    <a:pt x="23" y="714"/>
                    <a:pt x="35" y="719"/>
                  </a:cubicBezTo>
                  <a:lnTo>
                    <a:pt x="122" y="783"/>
                  </a:lnTo>
                  <a:cubicBezTo>
                    <a:pt x="258" y="882"/>
                    <a:pt x="394" y="980"/>
                    <a:pt x="531" y="1079"/>
                  </a:cubicBezTo>
                  <a:lnTo>
                    <a:pt x="397" y="1514"/>
                  </a:lnTo>
                  <a:lnTo>
                    <a:pt x="374" y="1592"/>
                  </a:lnTo>
                  <a:cubicBezTo>
                    <a:pt x="371" y="1595"/>
                    <a:pt x="371" y="1601"/>
                    <a:pt x="368" y="1606"/>
                  </a:cubicBezTo>
                  <a:lnTo>
                    <a:pt x="368" y="1612"/>
                  </a:lnTo>
                  <a:cubicBezTo>
                    <a:pt x="360" y="1648"/>
                    <a:pt x="388" y="1676"/>
                    <a:pt x="420" y="1676"/>
                  </a:cubicBezTo>
                  <a:cubicBezTo>
                    <a:pt x="430" y="1676"/>
                    <a:pt x="440" y="1674"/>
                    <a:pt x="450" y="1667"/>
                  </a:cubicBezTo>
                  <a:lnTo>
                    <a:pt x="455" y="1662"/>
                  </a:lnTo>
                  <a:lnTo>
                    <a:pt x="467" y="1656"/>
                  </a:lnTo>
                  <a:lnTo>
                    <a:pt x="528" y="1612"/>
                  </a:lnTo>
                  <a:cubicBezTo>
                    <a:pt x="661" y="1517"/>
                    <a:pt x="795" y="1421"/>
                    <a:pt x="928" y="1328"/>
                  </a:cubicBezTo>
                  <a:lnTo>
                    <a:pt x="1325" y="1604"/>
                  </a:lnTo>
                  <a:lnTo>
                    <a:pt x="1398" y="1653"/>
                  </a:lnTo>
                  <a:lnTo>
                    <a:pt x="1412" y="1662"/>
                  </a:lnTo>
                  <a:lnTo>
                    <a:pt x="1421" y="1670"/>
                  </a:lnTo>
                  <a:cubicBezTo>
                    <a:pt x="1429" y="1673"/>
                    <a:pt x="1438" y="1679"/>
                    <a:pt x="1450" y="1679"/>
                  </a:cubicBezTo>
                  <a:cubicBezTo>
                    <a:pt x="1458" y="1676"/>
                    <a:pt x="1470" y="1673"/>
                    <a:pt x="1479" y="1667"/>
                  </a:cubicBezTo>
                  <a:cubicBezTo>
                    <a:pt x="1496" y="1653"/>
                    <a:pt x="1502" y="1633"/>
                    <a:pt x="1496" y="1609"/>
                  </a:cubicBezTo>
                  <a:lnTo>
                    <a:pt x="1493" y="1604"/>
                  </a:lnTo>
                  <a:cubicBezTo>
                    <a:pt x="1493" y="1598"/>
                    <a:pt x="1493" y="1595"/>
                    <a:pt x="1490" y="1589"/>
                  </a:cubicBezTo>
                  <a:lnTo>
                    <a:pt x="1458" y="1502"/>
                  </a:lnTo>
                  <a:cubicBezTo>
                    <a:pt x="1403" y="1348"/>
                    <a:pt x="1348" y="1192"/>
                    <a:pt x="1290" y="1035"/>
                  </a:cubicBezTo>
                  <a:cubicBezTo>
                    <a:pt x="1418" y="945"/>
                    <a:pt x="1545" y="858"/>
                    <a:pt x="1673" y="769"/>
                  </a:cubicBezTo>
                  <a:lnTo>
                    <a:pt x="1763" y="708"/>
                  </a:lnTo>
                  <a:lnTo>
                    <a:pt x="1772" y="699"/>
                  </a:lnTo>
                  <a:lnTo>
                    <a:pt x="1774" y="696"/>
                  </a:lnTo>
                  <a:cubicBezTo>
                    <a:pt x="1809" y="673"/>
                    <a:pt x="1801" y="615"/>
                    <a:pt x="1757" y="606"/>
                  </a:cubicBezTo>
                  <a:cubicBezTo>
                    <a:pt x="1745" y="600"/>
                    <a:pt x="1731" y="600"/>
                    <a:pt x="1719" y="600"/>
                  </a:cubicBezTo>
                  <a:lnTo>
                    <a:pt x="1612" y="600"/>
                  </a:lnTo>
                  <a:lnTo>
                    <a:pt x="1169" y="609"/>
                  </a:lnTo>
                  <a:cubicBezTo>
                    <a:pt x="1108" y="453"/>
                    <a:pt x="1050" y="296"/>
                    <a:pt x="992" y="140"/>
                  </a:cubicBezTo>
                  <a:lnTo>
                    <a:pt x="954" y="50"/>
                  </a:lnTo>
                  <a:lnTo>
                    <a:pt x="948" y="38"/>
                  </a:lnTo>
                  <a:lnTo>
                    <a:pt x="945" y="32"/>
                  </a:lnTo>
                  <a:cubicBezTo>
                    <a:pt x="937" y="12"/>
                    <a:pt x="916" y="0"/>
                    <a:pt x="8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4"/>
            <p:cNvSpPr/>
            <p:nvPr/>
          </p:nvSpPr>
          <p:spPr>
            <a:xfrm>
              <a:off x="1450222" y="3010308"/>
              <a:ext cx="124588" cy="114742"/>
            </a:xfrm>
            <a:custGeom>
              <a:avLst/>
              <a:gdLst/>
              <a:ahLst/>
              <a:cxnLst/>
              <a:rect l="l" t="t" r="r" b="b"/>
              <a:pathLst>
                <a:path w="1822" h="1678" extrusionOk="0">
                  <a:moveTo>
                    <a:pt x="911" y="0"/>
                  </a:moveTo>
                  <a:cubicBezTo>
                    <a:pt x="890" y="0"/>
                    <a:pt x="869" y="12"/>
                    <a:pt x="862" y="34"/>
                  </a:cubicBezTo>
                  <a:lnTo>
                    <a:pt x="824" y="156"/>
                  </a:lnTo>
                  <a:cubicBezTo>
                    <a:pt x="781" y="304"/>
                    <a:pt x="734" y="452"/>
                    <a:pt x="688" y="599"/>
                  </a:cubicBezTo>
                  <a:lnTo>
                    <a:pt x="239" y="608"/>
                  </a:lnTo>
                  <a:lnTo>
                    <a:pt x="99" y="611"/>
                  </a:lnTo>
                  <a:lnTo>
                    <a:pt x="65" y="611"/>
                  </a:lnTo>
                  <a:cubicBezTo>
                    <a:pt x="24" y="614"/>
                    <a:pt x="1" y="655"/>
                    <a:pt x="18" y="689"/>
                  </a:cubicBezTo>
                  <a:cubicBezTo>
                    <a:pt x="27" y="701"/>
                    <a:pt x="36" y="713"/>
                    <a:pt x="47" y="718"/>
                  </a:cubicBezTo>
                  <a:lnTo>
                    <a:pt x="134" y="782"/>
                  </a:lnTo>
                  <a:cubicBezTo>
                    <a:pt x="270" y="881"/>
                    <a:pt x="407" y="979"/>
                    <a:pt x="543" y="1078"/>
                  </a:cubicBezTo>
                  <a:cubicBezTo>
                    <a:pt x="497" y="1223"/>
                    <a:pt x="453" y="1368"/>
                    <a:pt x="407" y="1513"/>
                  </a:cubicBezTo>
                  <a:lnTo>
                    <a:pt x="384" y="1591"/>
                  </a:lnTo>
                  <a:cubicBezTo>
                    <a:pt x="384" y="1594"/>
                    <a:pt x="381" y="1600"/>
                    <a:pt x="381" y="1605"/>
                  </a:cubicBezTo>
                  <a:lnTo>
                    <a:pt x="381" y="1611"/>
                  </a:lnTo>
                  <a:cubicBezTo>
                    <a:pt x="372" y="1647"/>
                    <a:pt x="400" y="1675"/>
                    <a:pt x="431" y="1675"/>
                  </a:cubicBezTo>
                  <a:cubicBezTo>
                    <a:pt x="440" y="1675"/>
                    <a:pt x="450" y="1673"/>
                    <a:pt x="459" y="1666"/>
                  </a:cubicBezTo>
                  <a:lnTo>
                    <a:pt x="468" y="1661"/>
                  </a:lnTo>
                  <a:lnTo>
                    <a:pt x="476" y="1655"/>
                  </a:lnTo>
                  <a:lnTo>
                    <a:pt x="540" y="1611"/>
                  </a:lnTo>
                  <a:cubicBezTo>
                    <a:pt x="673" y="1516"/>
                    <a:pt x="807" y="1420"/>
                    <a:pt x="937" y="1327"/>
                  </a:cubicBezTo>
                  <a:lnTo>
                    <a:pt x="1337" y="1603"/>
                  </a:lnTo>
                  <a:lnTo>
                    <a:pt x="1410" y="1652"/>
                  </a:lnTo>
                  <a:lnTo>
                    <a:pt x="1424" y="1661"/>
                  </a:lnTo>
                  <a:lnTo>
                    <a:pt x="1433" y="1669"/>
                  </a:lnTo>
                  <a:cubicBezTo>
                    <a:pt x="1442" y="1672"/>
                    <a:pt x="1450" y="1678"/>
                    <a:pt x="1462" y="1678"/>
                  </a:cubicBezTo>
                  <a:cubicBezTo>
                    <a:pt x="1471" y="1675"/>
                    <a:pt x="1482" y="1672"/>
                    <a:pt x="1491" y="1666"/>
                  </a:cubicBezTo>
                  <a:cubicBezTo>
                    <a:pt x="1508" y="1655"/>
                    <a:pt x="1514" y="1632"/>
                    <a:pt x="1508" y="1611"/>
                  </a:cubicBezTo>
                  <a:lnTo>
                    <a:pt x="1505" y="1603"/>
                  </a:lnTo>
                  <a:cubicBezTo>
                    <a:pt x="1505" y="1600"/>
                    <a:pt x="1505" y="1594"/>
                    <a:pt x="1503" y="1591"/>
                  </a:cubicBezTo>
                  <a:lnTo>
                    <a:pt x="1471" y="1504"/>
                  </a:lnTo>
                  <a:cubicBezTo>
                    <a:pt x="1416" y="1347"/>
                    <a:pt x="1360" y="1191"/>
                    <a:pt x="1303" y="1034"/>
                  </a:cubicBezTo>
                  <a:lnTo>
                    <a:pt x="1685" y="768"/>
                  </a:lnTo>
                  <a:lnTo>
                    <a:pt x="1775" y="707"/>
                  </a:lnTo>
                  <a:lnTo>
                    <a:pt x="1784" y="698"/>
                  </a:lnTo>
                  <a:lnTo>
                    <a:pt x="1787" y="695"/>
                  </a:lnTo>
                  <a:cubicBezTo>
                    <a:pt x="1821" y="672"/>
                    <a:pt x="1813" y="617"/>
                    <a:pt x="1769" y="605"/>
                  </a:cubicBezTo>
                  <a:cubicBezTo>
                    <a:pt x="1758" y="602"/>
                    <a:pt x="1743" y="599"/>
                    <a:pt x="1732" y="599"/>
                  </a:cubicBezTo>
                  <a:lnTo>
                    <a:pt x="1624" y="599"/>
                  </a:lnTo>
                  <a:lnTo>
                    <a:pt x="1181" y="608"/>
                  </a:lnTo>
                  <a:cubicBezTo>
                    <a:pt x="1123" y="452"/>
                    <a:pt x="1062" y="295"/>
                    <a:pt x="1004" y="139"/>
                  </a:cubicBezTo>
                  <a:lnTo>
                    <a:pt x="966" y="49"/>
                  </a:lnTo>
                  <a:lnTo>
                    <a:pt x="960" y="37"/>
                  </a:lnTo>
                  <a:lnTo>
                    <a:pt x="958" y="31"/>
                  </a:lnTo>
                  <a:cubicBezTo>
                    <a:pt x="949" y="10"/>
                    <a:pt x="930" y="0"/>
                    <a:pt x="9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4"/>
            <p:cNvSpPr/>
            <p:nvPr/>
          </p:nvSpPr>
          <p:spPr>
            <a:xfrm>
              <a:off x="1655841" y="3010308"/>
              <a:ext cx="123973" cy="114742"/>
            </a:xfrm>
            <a:custGeom>
              <a:avLst/>
              <a:gdLst/>
              <a:ahLst/>
              <a:cxnLst/>
              <a:rect l="l" t="t" r="r" b="b"/>
              <a:pathLst>
                <a:path w="1813" h="1678" extrusionOk="0">
                  <a:moveTo>
                    <a:pt x="914" y="0"/>
                  </a:moveTo>
                  <a:cubicBezTo>
                    <a:pt x="893" y="0"/>
                    <a:pt x="872" y="13"/>
                    <a:pt x="864" y="37"/>
                  </a:cubicBezTo>
                  <a:lnTo>
                    <a:pt x="826" y="159"/>
                  </a:lnTo>
                  <a:cubicBezTo>
                    <a:pt x="783" y="304"/>
                    <a:pt x="737" y="452"/>
                    <a:pt x="690" y="599"/>
                  </a:cubicBezTo>
                  <a:lnTo>
                    <a:pt x="241" y="608"/>
                  </a:lnTo>
                  <a:lnTo>
                    <a:pt x="102" y="614"/>
                  </a:lnTo>
                  <a:lnTo>
                    <a:pt x="67" y="614"/>
                  </a:lnTo>
                  <a:cubicBezTo>
                    <a:pt x="26" y="614"/>
                    <a:pt x="0" y="655"/>
                    <a:pt x="20" y="689"/>
                  </a:cubicBezTo>
                  <a:cubicBezTo>
                    <a:pt x="26" y="701"/>
                    <a:pt x="35" y="713"/>
                    <a:pt x="47" y="718"/>
                  </a:cubicBezTo>
                  <a:lnTo>
                    <a:pt x="136" y="782"/>
                  </a:lnTo>
                  <a:cubicBezTo>
                    <a:pt x="270" y="881"/>
                    <a:pt x="406" y="979"/>
                    <a:pt x="542" y="1078"/>
                  </a:cubicBezTo>
                  <a:cubicBezTo>
                    <a:pt x="499" y="1223"/>
                    <a:pt x="452" y="1368"/>
                    <a:pt x="409" y="1513"/>
                  </a:cubicBezTo>
                  <a:lnTo>
                    <a:pt x="386" y="1591"/>
                  </a:lnTo>
                  <a:cubicBezTo>
                    <a:pt x="383" y="1594"/>
                    <a:pt x="383" y="1600"/>
                    <a:pt x="383" y="1605"/>
                  </a:cubicBezTo>
                  <a:lnTo>
                    <a:pt x="383" y="1611"/>
                  </a:lnTo>
                  <a:cubicBezTo>
                    <a:pt x="377" y="1632"/>
                    <a:pt x="386" y="1655"/>
                    <a:pt x="403" y="1666"/>
                  </a:cubicBezTo>
                  <a:cubicBezTo>
                    <a:pt x="412" y="1672"/>
                    <a:pt x="422" y="1675"/>
                    <a:pt x="432" y="1675"/>
                  </a:cubicBezTo>
                  <a:cubicBezTo>
                    <a:pt x="442" y="1675"/>
                    <a:pt x="452" y="1672"/>
                    <a:pt x="461" y="1666"/>
                  </a:cubicBezTo>
                  <a:lnTo>
                    <a:pt x="467" y="1661"/>
                  </a:lnTo>
                  <a:lnTo>
                    <a:pt x="478" y="1655"/>
                  </a:lnTo>
                  <a:lnTo>
                    <a:pt x="539" y="1611"/>
                  </a:lnTo>
                  <a:cubicBezTo>
                    <a:pt x="673" y="1516"/>
                    <a:pt x="806" y="1420"/>
                    <a:pt x="939" y="1327"/>
                  </a:cubicBezTo>
                  <a:lnTo>
                    <a:pt x="1337" y="1603"/>
                  </a:lnTo>
                  <a:lnTo>
                    <a:pt x="1409" y="1652"/>
                  </a:lnTo>
                  <a:lnTo>
                    <a:pt x="1424" y="1661"/>
                  </a:lnTo>
                  <a:lnTo>
                    <a:pt x="1432" y="1669"/>
                  </a:lnTo>
                  <a:cubicBezTo>
                    <a:pt x="1441" y="1672"/>
                    <a:pt x="1453" y="1675"/>
                    <a:pt x="1461" y="1678"/>
                  </a:cubicBezTo>
                  <a:cubicBezTo>
                    <a:pt x="1473" y="1675"/>
                    <a:pt x="1482" y="1672"/>
                    <a:pt x="1490" y="1666"/>
                  </a:cubicBezTo>
                  <a:cubicBezTo>
                    <a:pt x="1508" y="1655"/>
                    <a:pt x="1516" y="1632"/>
                    <a:pt x="1508" y="1611"/>
                  </a:cubicBezTo>
                  <a:lnTo>
                    <a:pt x="1508" y="1603"/>
                  </a:lnTo>
                  <a:cubicBezTo>
                    <a:pt x="1505" y="1600"/>
                    <a:pt x="1505" y="1594"/>
                    <a:pt x="1502" y="1591"/>
                  </a:cubicBezTo>
                  <a:lnTo>
                    <a:pt x="1473" y="1504"/>
                  </a:lnTo>
                  <a:cubicBezTo>
                    <a:pt x="1415" y="1347"/>
                    <a:pt x="1360" y="1191"/>
                    <a:pt x="1302" y="1034"/>
                  </a:cubicBezTo>
                  <a:lnTo>
                    <a:pt x="1687" y="768"/>
                  </a:lnTo>
                  <a:lnTo>
                    <a:pt x="1774" y="707"/>
                  </a:lnTo>
                  <a:lnTo>
                    <a:pt x="1783" y="698"/>
                  </a:lnTo>
                  <a:lnTo>
                    <a:pt x="1789" y="698"/>
                  </a:lnTo>
                  <a:cubicBezTo>
                    <a:pt x="1803" y="686"/>
                    <a:pt x="1812" y="666"/>
                    <a:pt x="1809" y="646"/>
                  </a:cubicBezTo>
                  <a:cubicBezTo>
                    <a:pt x="1803" y="626"/>
                    <a:pt x="1789" y="611"/>
                    <a:pt x="1771" y="605"/>
                  </a:cubicBezTo>
                  <a:cubicBezTo>
                    <a:pt x="1760" y="602"/>
                    <a:pt x="1745" y="599"/>
                    <a:pt x="1734" y="599"/>
                  </a:cubicBezTo>
                  <a:lnTo>
                    <a:pt x="1624" y="599"/>
                  </a:lnTo>
                  <a:lnTo>
                    <a:pt x="1183" y="608"/>
                  </a:lnTo>
                  <a:cubicBezTo>
                    <a:pt x="1122" y="452"/>
                    <a:pt x="1064" y="298"/>
                    <a:pt x="1003" y="141"/>
                  </a:cubicBezTo>
                  <a:lnTo>
                    <a:pt x="968" y="49"/>
                  </a:lnTo>
                  <a:cubicBezTo>
                    <a:pt x="966" y="46"/>
                    <a:pt x="966" y="43"/>
                    <a:pt x="963" y="37"/>
                  </a:cubicBezTo>
                  <a:lnTo>
                    <a:pt x="960" y="31"/>
                  </a:lnTo>
                  <a:cubicBezTo>
                    <a:pt x="951" y="11"/>
                    <a:pt x="933" y="0"/>
                    <a:pt x="914"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4"/>
            <p:cNvSpPr/>
            <p:nvPr/>
          </p:nvSpPr>
          <p:spPr>
            <a:xfrm>
              <a:off x="282428" y="2488295"/>
              <a:ext cx="505738" cy="47045"/>
            </a:xfrm>
            <a:custGeom>
              <a:avLst/>
              <a:gdLst/>
              <a:ahLst/>
              <a:cxnLst/>
              <a:rect l="l" t="t" r="r" b="b"/>
              <a:pathLst>
                <a:path w="7396" h="688" extrusionOk="0">
                  <a:moveTo>
                    <a:pt x="311" y="0"/>
                  </a:moveTo>
                  <a:cubicBezTo>
                    <a:pt x="140" y="0"/>
                    <a:pt x="0" y="154"/>
                    <a:pt x="0" y="342"/>
                  </a:cubicBezTo>
                  <a:cubicBezTo>
                    <a:pt x="0" y="534"/>
                    <a:pt x="140" y="687"/>
                    <a:pt x="311" y="687"/>
                  </a:cubicBezTo>
                  <a:lnTo>
                    <a:pt x="7089" y="687"/>
                  </a:lnTo>
                  <a:cubicBezTo>
                    <a:pt x="7260" y="687"/>
                    <a:pt x="7396" y="534"/>
                    <a:pt x="7396" y="342"/>
                  </a:cubicBezTo>
                  <a:cubicBezTo>
                    <a:pt x="7396" y="154"/>
                    <a:pt x="7260" y="0"/>
                    <a:pt x="7089"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4"/>
            <p:cNvSpPr/>
            <p:nvPr/>
          </p:nvSpPr>
          <p:spPr>
            <a:xfrm>
              <a:off x="282428" y="2606387"/>
              <a:ext cx="505738" cy="47114"/>
            </a:xfrm>
            <a:custGeom>
              <a:avLst/>
              <a:gdLst/>
              <a:ahLst/>
              <a:cxnLst/>
              <a:rect l="l" t="t" r="r" b="b"/>
              <a:pathLst>
                <a:path w="7396" h="689" extrusionOk="0">
                  <a:moveTo>
                    <a:pt x="311" y="1"/>
                  </a:moveTo>
                  <a:cubicBezTo>
                    <a:pt x="140" y="1"/>
                    <a:pt x="0" y="155"/>
                    <a:pt x="0" y="346"/>
                  </a:cubicBezTo>
                  <a:cubicBezTo>
                    <a:pt x="0" y="534"/>
                    <a:pt x="140" y="688"/>
                    <a:pt x="311" y="688"/>
                  </a:cubicBezTo>
                  <a:lnTo>
                    <a:pt x="7089" y="688"/>
                  </a:lnTo>
                  <a:cubicBezTo>
                    <a:pt x="7260" y="688"/>
                    <a:pt x="7396" y="534"/>
                    <a:pt x="7396" y="346"/>
                  </a:cubicBezTo>
                  <a:cubicBezTo>
                    <a:pt x="7396" y="155"/>
                    <a:pt x="7260" y="1"/>
                    <a:pt x="7089"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4"/>
            <p:cNvSpPr/>
            <p:nvPr/>
          </p:nvSpPr>
          <p:spPr>
            <a:xfrm>
              <a:off x="282428" y="2724547"/>
              <a:ext cx="505738" cy="47251"/>
            </a:xfrm>
            <a:custGeom>
              <a:avLst/>
              <a:gdLst/>
              <a:ahLst/>
              <a:cxnLst/>
              <a:rect l="l" t="t" r="r" b="b"/>
              <a:pathLst>
                <a:path w="7396" h="691" extrusionOk="0">
                  <a:moveTo>
                    <a:pt x="311" y="1"/>
                  </a:moveTo>
                  <a:cubicBezTo>
                    <a:pt x="140" y="1"/>
                    <a:pt x="0" y="154"/>
                    <a:pt x="0" y="346"/>
                  </a:cubicBezTo>
                  <a:cubicBezTo>
                    <a:pt x="0" y="537"/>
                    <a:pt x="140" y="691"/>
                    <a:pt x="311" y="691"/>
                  </a:cubicBezTo>
                  <a:lnTo>
                    <a:pt x="7089" y="691"/>
                  </a:lnTo>
                  <a:cubicBezTo>
                    <a:pt x="7260" y="691"/>
                    <a:pt x="7396" y="534"/>
                    <a:pt x="7396" y="346"/>
                  </a:cubicBezTo>
                  <a:cubicBezTo>
                    <a:pt x="7396" y="157"/>
                    <a:pt x="7260" y="1"/>
                    <a:pt x="7089"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4"/>
            <p:cNvSpPr/>
            <p:nvPr/>
          </p:nvSpPr>
          <p:spPr>
            <a:xfrm>
              <a:off x="282428" y="2842913"/>
              <a:ext cx="505738" cy="47045"/>
            </a:xfrm>
            <a:custGeom>
              <a:avLst/>
              <a:gdLst/>
              <a:ahLst/>
              <a:cxnLst/>
              <a:rect l="l" t="t" r="r" b="b"/>
              <a:pathLst>
                <a:path w="7396" h="688" extrusionOk="0">
                  <a:moveTo>
                    <a:pt x="311" y="1"/>
                  </a:moveTo>
                  <a:cubicBezTo>
                    <a:pt x="140" y="1"/>
                    <a:pt x="0" y="154"/>
                    <a:pt x="0" y="346"/>
                  </a:cubicBezTo>
                  <a:cubicBezTo>
                    <a:pt x="0" y="534"/>
                    <a:pt x="140" y="688"/>
                    <a:pt x="311" y="688"/>
                  </a:cubicBezTo>
                  <a:lnTo>
                    <a:pt x="7089" y="688"/>
                  </a:lnTo>
                  <a:cubicBezTo>
                    <a:pt x="7260" y="688"/>
                    <a:pt x="7396" y="534"/>
                    <a:pt x="7396" y="346"/>
                  </a:cubicBezTo>
                  <a:cubicBezTo>
                    <a:pt x="7396" y="154"/>
                    <a:pt x="7260" y="1"/>
                    <a:pt x="7089"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4"/>
            <p:cNvSpPr/>
            <p:nvPr/>
          </p:nvSpPr>
          <p:spPr>
            <a:xfrm>
              <a:off x="282428" y="3220166"/>
              <a:ext cx="505738" cy="47045"/>
            </a:xfrm>
            <a:custGeom>
              <a:avLst/>
              <a:gdLst/>
              <a:ahLst/>
              <a:cxnLst/>
              <a:rect l="l" t="t" r="r" b="b"/>
              <a:pathLst>
                <a:path w="7396" h="688" extrusionOk="0">
                  <a:moveTo>
                    <a:pt x="311" y="0"/>
                  </a:moveTo>
                  <a:cubicBezTo>
                    <a:pt x="140" y="0"/>
                    <a:pt x="0" y="154"/>
                    <a:pt x="0" y="345"/>
                  </a:cubicBezTo>
                  <a:cubicBezTo>
                    <a:pt x="0" y="534"/>
                    <a:pt x="140" y="688"/>
                    <a:pt x="311" y="688"/>
                  </a:cubicBezTo>
                  <a:lnTo>
                    <a:pt x="7089" y="688"/>
                  </a:lnTo>
                  <a:cubicBezTo>
                    <a:pt x="7260" y="688"/>
                    <a:pt x="7396" y="534"/>
                    <a:pt x="7396" y="345"/>
                  </a:cubicBezTo>
                  <a:cubicBezTo>
                    <a:pt x="7396" y="154"/>
                    <a:pt x="7260" y="0"/>
                    <a:pt x="7089"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4"/>
            <p:cNvSpPr/>
            <p:nvPr/>
          </p:nvSpPr>
          <p:spPr>
            <a:xfrm>
              <a:off x="282428" y="3338532"/>
              <a:ext cx="505738" cy="47045"/>
            </a:xfrm>
            <a:custGeom>
              <a:avLst/>
              <a:gdLst/>
              <a:ahLst/>
              <a:cxnLst/>
              <a:rect l="l" t="t" r="r" b="b"/>
              <a:pathLst>
                <a:path w="7396" h="688" extrusionOk="0">
                  <a:moveTo>
                    <a:pt x="311" y="0"/>
                  </a:moveTo>
                  <a:cubicBezTo>
                    <a:pt x="140" y="0"/>
                    <a:pt x="0" y="154"/>
                    <a:pt x="0" y="342"/>
                  </a:cubicBezTo>
                  <a:cubicBezTo>
                    <a:pt x="0" y="534"/>
                    <a:pt x="140" y="687"/>
                    <a:pt x="311" y="687"/>
                  </a:cubicBezTo>
                  <a:lnTo>
                    <a:pt x="7089" y="687"/>
                  </a:lnTo>
                  <a:cubicBezTo>
                    <a:pt x="7260" y="687"/>
                    <a:pt x="7396" y="534"/>
                    <a:pt x="7396" y="342"/>
                  </a:cubicBezTo>
                  <a:cubicBezTo>
                    <a:pt x="7396" y="154"/>
                    <a:pt x="7260" y="0"/>
                    <a:pt x="7089"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4"/>
            <p:cNvSpPr/>
            <p:nvPr/>
          </p:nvSpPr>
          <p:spPr>
            <a:xfrm>
              <a:off x="282428" y="3456692"/>
              <a:ext cx="505738" cy="47251"/>
            </a:xfrm>
            <a:custGeom>
              <a:avLst/>
              <a:gdLst/>
              <a:ahLst/>
              <a:cxnLst/>
              <a:rect l="l" t="t" r="r" b="b"/>
              <a:pathLst>
                <a:path w="7396" h="691" extrusionOk="0">
                  <a:moveTo>
                    <a:pt x="311" y="0"/>
                  </a:moveTo>
                  <a:cubicBezTo>
                    <a:pt x="140" y="0"/>
                    <a:pt x="0" y="157"/>
                    <a:pt x="0" y="345"/>
                  </a:cubicBezTo>
                  <a:cubicBezTo>
                    <a:pt x="0" y="533"/>
                    <a:pt x="140" y="690"/>
                    <a:pt x="311" y="690"/>
                  </a:cubicBezTo>
                  <a:lnTo>
                    <a:pt x="7089" y="690"/>
                  </a:lnTo>
                  <a:cubicBezTo>
                    <a:pt x="7260" y="690"/>
                    <a:pt x="7396" y="533"/>
                    <a:pt x="7396" y="345"/>
                  </a:cubicBezTo>
                  <a:cubicBezTo>
                    <a:pt x="7396" y="157"/>
                    <a:pt x="7260" y="0"/>
                    <a:pt x="7089"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4"/>
            <p:cNvSpPr/>
            <p:nvPr/>
          </p:nvSpPr>
          <p:spPr>
            <a:xfrm>
              <a:off x="282428" y="3574990"/>
              <a:ext cx="505738" cy="47045"/>
            </a:xfrm>
            <a:custGeom>
              <a:avLst/>
              <a:gdLst/>
              <a:ahLst/>
              <a:cxnLst/>
              <a:rect l="l" t="t" r="r" b="b"/>
              <a:pathLst>
                <a:path w="7396" h="688" extrusionOk="0">
                  <a:moveTo>
                    <a:pt x="311" y="1"/>
                  </a:moveTo>
                  <a:cubicBezTo>
                    <a:pt x="140" y="1"/>
                    <a:pt x="0" y="154"/>
                    <a:pt x="0" y="343"/>
                  </a:cubicBezTo>
                  <a:cubicBezTo>
                    <a:pt x="0" y="534"/>
                    <a:pt x="140" y="688"/>
                    <a:pt x="311" y="688"/>
                  </a:cubicBezTo>
                  <a:lnTo>
                    <a:pt x="7089" y="688"/>
                  </a:lnTo>
                  <a:cubicBezTo>
                    <a:pt x="7260" y="688"/>
                    <a:pt x="7396" y="534"/>
                    <a:pt x="7396" y="343"/>
                  </a:cubicBezTo>
                  <a:cubicBezTo>
                    <a:pt x="7396" y="154"/>
                    <a:pt x="7260" y="1"/>
                    <a:pt x="7089"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4"/>
            <p:cNvSpPr/>
            <p:nvPr/>
          </p:nvSpPr>
          <p:spPr>
            <a:xfrm>
              <a:off x="1825697" y="2488295"/>
              <a:ext cx="505807" cy="47045"/>
            </a:xfrm>
            <a:custGeom>
              <a:avLst/>
              <a:gdLst/>
              <a:ahLst/>
              <a:cxnLst/>
              <a:rect l="l" t="t" r="r" b="b"/>
              <a:pathLst>
                <a:path w="7397" h="688" extrusionOk="0">
                  <a:moveTo>
                    <a:pt x="308" y="0"/>
                  </a:moveTo>
                  <a:cubicBezTo>
                    <a:pt x="140" y="0"/>
                    <a:pt x="1" y="154"/>
                    <a:pt x="1" y="342"/>
                  </a:cubicBezTo>
                  <a:cubicBezTo>
                    <a:pt x="1" y="534"/>
                    <a:pt x="137" y="687"/>
                    <a:pt x="308" y="687"/>
                  </a:cubicBezTo>
                  <a:lnTo>
                    <a:pt x="7086" y="687"/>
                  </a:lnTo>
                  <a:cubicBezTo>
                    <a:pt x="7257" y="687"/>
                    <a:pt x="7396" y="534"/>
                    <a:pt x="7396" y="342"/>
                  </a:cubicBezTo>
                  <a:cubicBezTo>
                    <a:pt x="7396" y="154"/>
                    <a:pt x="7257" y="0"/>
                    <a:pt x="7086"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4"/>
            <p:cNvSpPr/>
            <p:nvPr/>
          </p:nvSpPr>
          <p:spPr>
            <a:xfrm>
              <a:off x="1825697" y="2606387"/>
              <a:ext cx="505807" cy="47114"/>
            </a:xfrm>
            <a:custGeom>
              <a:avLst/>
              <a:gdLst/>
              <a:ahLst/>
              <a:cxnLst/>
              <a:rect l="l" t="t" r="r" b="b"/>
              <a:pathLst>
                <a:path w="7397" h="689" extrusionOk="0">
                  <a:moveTo>
                    <a:pt x="308" y="1"/>
                  </a:moveTo>
                  <a:cubicBezTo>
                    <a:pt x="140" y="1"/>
                    <a:pt x="1" y="155"/>
                    <a:pt x="1" y="346"/>
                  </a:cubicBezTo>
                  <a:cubicBezTo>
                    <a:pt x="1" y="534"/>
                    <a:pt x="137" y="688"/>
                    <a:pt x="308" y="688"/>
                  </a:cubicBezTo>
                  <a:lnTo>
                    <a:pt x="7086" y="688"/>
                  </a:lnTo>
                  <a:cubicBezTo>
                    <a:pt x="7257" y="688"/>
                    <a:pt x="7396" y="534"/>
                    <a:pt x="7396" y="346"/>
                  </a:cubicBezTo>
                  <a:cubicBezTo>
                    <a:pt x="7396" y="155"/>
                    <a:pt x="7257" y="1"/>
                    <a:pt x="7086"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4"/>
            <p:cNvSpPr/>
            <p:nvPr/>
          </p:nvSpPr>
          <p:spPr>
            <a:xfrm>
              <a:off x="1825697" y="2724547"/>
              <a:ext cx="505807" cy="47251"/>
            </a:xfrm>
            <a:custGeom>
              <a:avLst/>
              <a:gdLst/>
              <a:ahLst/>
              <a:cxnLst/>
              <a:rect l="l" t="t" r="r" b="b"/>
              <a:pathLst>
                <a:path w="7397" h="691" extrusionOk="0">
                  <a:moveTo>
                    <a:pt x="308" y="1"/>
                  </a:moveTo>
                  <a:cubicBezTo>
                    <a:pt x="140" y="1"/>
                    <a:pt x="1" y="154"/>
                    <a:pt x="1" y="346"/>
                  </a:cubicBezTo>
                  <a:cubicBezTo>
                    <a:pt x="1" y="537"/>
                    <a:pt x="137" y="691"/>
                    <a:pt x="308" y="691"/>
                  </a:cubicBezTo>
                  <a:lnTo>
                    <a:pt x="7086" y="691"/>
                  </a:lnTo>
                  <a:cubicBezTo>
                    <a:pt x="7257" y="691"/>
                    <a:pt x="7396" y="534"/>
                    <a:pt x="7396" y="346"/>
                  </a:cubicBezTo>
                  <a:cubicBezTo>
                    <a:pt x="7396" y="157"/>
                    <a:pt x="7257" y="1"/>
                    <a:pt x="7086"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4"/>
            <p:cNvSpPr/>
            <p:nvPr/>
          </p:nvSpPr>
          <p:spPr>
            <a:xfrm>
              <a:off x="1825697" y="2842913"/>
              <a:ext cx="505807" cy="47045"/>
            </a:xfrm>
            <a:custGeom>
              <a:avLst/>
              <a:gdLst/>
              <a:ahLst/>
              <a:cxnLst/>
              <a:rect l="l" t="t" r="r" b="b"/>
              <a:pathLst>
                <a:path w="7397" h="688" extrusionOk="0">
                  <a:moveTo>
                    <a:pt x="308" y="1"/>
                  </a:moveTo>
                  <a:cubicBezTo>
                    <a:pt x="140" y="1"/>
                    <a:pt x="1" y="154"/>
                    <a:pt x="1" y="346"/>
                  </a:cubicBezTo>
                  <a:cubicBezTo>
                    <a:pt x="1" y="534"/>
                    <a:pt x="137" y="688"/>
                    <a:pt x="308" y="688"/>
                  </a:cubicBezTo>
                  <a:lnTo>
                    <a:pt x="7086" y="688"/>
                  </a:lnTo>
                  <a:cubicBezTo>
                    <a:pt x="7257" y="688"/>
                    <a:pt x="7396" y="534"/>
                    <a:pt x="7396" y="346"/>
                  </a:cubicBezTo>
                  <a:cubicBezTo>
                    <a:pt x="7396" y="154"/>
                    <a:pt x="7257" y="1"/>
                    <a:pt x="7086"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4"/>
            <p:cNvSpPr/>
            <p:nvPr/>
          </p:nvSpPr>
          <p:spPr>
            <a:xfrm>
              <a:off x="1825697" y="3220166"/>
              <a:ext cx="505807" cy="47045"/>
            </a:xfrm>
            <a:custGeom>
              <a:avLst/>
              <a:gdLst/>
              <a:ahLst/>
              <a:cxnLst/>
              <a:rect l="l" t="t" r="r" b="b"/>
              <a:pathLst>
                <a:path w="7397" h="688" extrusionOk="0">
                  <a:moveTo>
                    <a:pt x="308" y="0"/>
                  </a:moveTo>
                  <a:cubicBezTo>
                    <a:pt x="140" y="0"/>
                    <a:pt x="1" y="154"/>
                    <a:pt x="1" y="345"/>
                  </a:cubicBezTo>
                  <a:cubicBezTo>
                    <a:pt x="1" y="534"/>
                    <a:pt x="137" y="688"/>
                    <a:pt x="308" y="688"/>
                  </a:cubicBezTo>
                  <a:lnTo>
                    <a:pt x="7086" y="688"/>
                  </a:lnTo>
                  <a:cubicBezTo>
                    <a:pt x="7257" y="688"/>
                    <a:pt x="7396" y="534"/>
                    <a:pt x="7396" y="345"/>
                  </a:cubicBezTo>
                  <a:cubicBezTo>
                    <a:pt x="7396" y="154"/>
                    <a:pt x="7257" y="0"/>
                    <a:pt x="7086"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4"/>
            <p:cNvSpPr/>
            <p:nvPr/>
          </p:nvSpPr>
          <p:spPr>
            <a:xfrm>
              <a:off x="1825697" y="3338532"/>
              <a:ext cx="505807" cy="47045"/>
            </a:xfrm>
            <a:custGeom>
              <a:avLst/>
              <a:gdLst/>
              <a:ahLst/>
              <a:cxnLst/>
              <a:rect l="l" t="t" r="r" b="b"/>
              <a:pathLst>
                <a:path w="7397" h="688" extrusionOk="0">
                  <a:moveTo>
                    <a:pt x="308" y="0"/>
                  </a:moveTo>
                  <a:cubicBezTo>
                    <a:pt x="140" y="0"/>
                    <a:pt x="1" y="154"/>
                    <a:pt x="1" y="342"/>
                  </a:cubicBezTo>
                  <a:cubicBezTo>
                    <a:pt x="1" y="534"/>
                    <a:pt x="137" y="687"/>
                    <a:pt x="308" y="687"/>
                  </a:cubicBezTo>
                  <a:lnTo>
                    <a:pt x="7086" y="687"/>
                  </a:lnTo>
                  <a:cubicBezTo>
                    <a:pt x="7257" y="687"/>
                    <a:pt x="7396" y="534"/>
                    <a:pt x="7396" y="342"/>
                  </a:cubicBezTo>
                  <a:cubicBezTo>
                    <a:pt x="7396" y="154"/>
                    <a:pt x="7257" y="0"/>
                    <a:pt x="7086"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4"/>
            <p:cNvSpPr/>
            <p:nvPr/>
          </p:nvSpPr>
          <p:spPr>
            <a:xfrm>
              <a:off x="1825697" y="3456692"/>
              <a:ext cx="505807" cy="47251"/>
            </a:xfrm>
            <a:custGeom>
              <a:avLst/>
              <a:gdLst/>
              <a:ahLst/>
              <a:cxnLst/>
              <a:rect l="l" t="t" r="r" b="b"/>
              <a:pathLst>
                <a:path w="7397" h="691" extrusionOk="0">
                  <a:moveTo>
                    <a:pt x="308" y="0"/>
                  </a:moveTo>
                  <a:cubicBezTo>
                    <a:pt x="140" y="0"/>
                    <a:pt x="1" y="157"/>
                    <a:pt x="1" y="345"/>
                  </a:cubicBezTo>
                  <a:cubicBezTo>
                    <a:pt x="1" y="533"/>
                    <a:pt x="137" y="690"/>
                    <a:pt x="308" y="690"/>
                  </a:cubicBezTo>
                  <a:lnTo>
                    <a:pt x="7086" y="690"/>
                  </a:lnTo>
                  <a:cubicBezTo>
                    <a:pt x="7257" y="690"/>
                    <a:pt x="7396" y="533"/>
                    <a:pt x="7396" y="345"/>
                  </a:cubicBezTo>
                  <a:cubicBezTo>
                    <a:pt x="7396" y="157"/>
                    <a:pt x="7257" y="0"/>
                    <a:pt x="7086"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4"/>
            <p:cNvSpPr/>
            <p:nvPr/>
          </p:nvSpPr>
          <p:spPr>
            <a:xfrm>
              <a:off x="1825697" y="3574990"/>
              <a:ext cx="505807" cy="47045"/>
            </a:xfrm>
            <a:custGeom>
              <a:avLst/>
              <a:gdLst/>
              <a:ahLst/>
              <a:cxnLst/>
              <a:rect l="l" t="t" r="r" b="b"/>
              <a:pathLst>
                <a:path w="7397" h="688" extrusionOk="0">
                  <a:moveTo>
                    <a:pt x="308" y="1"/>
                  </a:moveTo>
                  <a:cubicBezTo>
                    <a:pt x="140" y="1"/>
                    <a:pt x="1" y="154"/>
                    <a:pt x="1" y="343"/>
                  </a:cubicBezTo>
                  <a:cubicBezTo>
                    <a:pt x="1" y="534"/>
                    <a:pt x="137" y="688"/>
                    <a:pt x="308" y="688"/>
                  </a:cubicBezTo>
                  <a:lnTo>
                    <a:pt x="7086" y="688"/>
                  </a:lnTo>
                  <a:cubicBezTo>
                    <a:pt x="7257" y="688"/>
                    <a:pt x="7396" y="534"/>
                    <a:pt x="7396" y="343"/>
                  </a:cubicBezTo>
                  <a:cubicBezTo>
                    <a:pt x="7396" y="154"/>
                    <a:pt x="7257" y="1"/>
                    <a:pt x="7086"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4"/>
            <p:cNvSpPr/>
            <p:nvPr/>
          </p:nvSpPr>
          <p:spPr>
            <a:xfrm>
              <a:off x="1067636" y="3220166"/>
              <a:ext cx="505807" cy="47045"/>
            </a:xfrm>
            <a:custGeom>
              <a:avLst/>
              <a:gdLst/>
              <a:ahLst/>
              <a:cxnLst/>
              <a:rect l="l" t="t" r="r" b="b"/>
              <a:pathLst>
                <a:path w="7397" h="688" extrusionOk="0">
                  <a:moveTo>
                    <a:pt x="308" y="0"/>
                  </a:moveTo>
                  <a:cubicBezTo>
                    <a:pt x="137" y="0"/>
                    <a:pt x="1" y="154"/>
                    <a:pt x="1" y="345"/>
                  </a:cubicBezTo>
                  <a:cubicBezTo>
                    <a:pt x="1" y="534"/>
                    <a:pt x="137" y="688"/>
                    <a:pt x="308" y="688"/>
                  </a:cubicBezTo>
                  <a:lnTo>
                    <a:pt x="7086" y="688"/>
                  </a:lnTo>
                  <a:cubicBezTo>
                    <a:pt x="7257" y="688"/>
                    <a:pt x="7396" y="534"/>
                    <a:pt x="7396" y="345"/>
                  </a:cubicBezTo>
                  <a:cubicBezTo>
                    <a:pt x="7396" y="154"/>
                    <a:pt x="7257" y="0"/>
                    <a:pt x="7086"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4"/>
            <p:cNvSpPr/>
            <p:nvPr/>
          </p:nvSpPr>
          <p:spPr>
            <a:xfrm>
              <a:off x="1067636" y="3338532"/>
              <a:ext cx="505807" cy="47045"/>
            </a:xfrm>
            <a:custGeom>
              <a:avLst/>
              <a:gdLst/>
              <a:ahLst/>
              <a:cxnLst/>
              <a:rect l="l" t="t" r="r" b="b"/>
              <a:pathLst>
                <a:path w="7397" h="688" extrusionOk="0">
                  <a:moveTo>
                    <a:pt x="308" y="0"/>
                  </a:moveTo>
                  <a:cubicBezTo>
                    <a:pt x="137" y="0"/>
                    <a:pt x="1" y="154"/>
                    <a:pt x="1" y="342"/>
                  </a:cubicBezTo>
                  <a:cubicBezTo>
                    <a:pt x="1" y="534"/>
                    <a:pt x="137" y="687"/>
                    <a:pt x="308" y="687"/>
                  </a:cubicBezTo>
                  <a:lnTo>
                    <a:pt x="7086" y="687"/>
                  </a:lnTo>
                  <a:cubicBezTo>
                    <a:pt x="7257" y="687"/>
                    <a:pt x="7396" y="534"/>
                    <a:pt x="7396" y="342"/>
                  </a:cubicBezTo>
                  <a:cubicBezTo>
                    <a:pt x="7396" y="154"/>
                    <a:pt x="7257" y="0"/>
                    <a:pt x="7086"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4"/>
            <p:cNvSpPr/>
            <p:nvPr/>
          </p:nvSpPr>
          <p:spPr>
            <a:xfrm>
              <a:off x="1067636" y="3456692"/>
              <a:ext cx="505807" cy="47251"/>
            </a:xfrm>
            <a:custGeom>
              <a:avLst/>
              <a:gdLst/>
              <a:ahLst/>
              <a:cxnLst/>
              <a:rect l="l" t="t" r="r" b="b"/>
              <a:pathLst>
                <a:path w="7397" h="691" extrusionOk="0">
                  <a:moveTo>
                    <a:pt x="308" y="0"/>
                  </a:moveTo>
                  <a:cubicBezTo>
                    <a:pt x="137" y="0"/>
                    <a:pt x="1" y="157"/>
                    <a:pt x="1" y="345"/>
                  </a:cubicBezTo>
                  <a:cubicBezTo>
                    <a:pt x="1" y="533"/>
                    <a:pt x="137" y="690"/>
                    <a:pt x="308" y="690"/>
                  </a:cubicBezTo>
                  <a:lnTo>
                    <a:pt x="7086" y="690"/>
                  </a:lnTo>
                  <a:cubicBezTo>
                    <a:pt x="7257" y="690"/>
                    <a:pt x="7396" y="533"/>
                    <a:pt x="7396" y="345"/>
                  </a:cubicBezTo>
                  <a:cubicBezTo>
                    <a:pt x="7396" y="157"/>
                    <a:pt x="7257" y="0"/>
                    <a:pt x="7086" y="0"/>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4"/>
            <p:cNvSpPr/>
            <p:nvPr/>
          </p:nvSpPr>
          <p:spPr>
            <a:xfrm>
              <a:off x="1067636" y="3574990"/>
              <a:ext cx="505807" cy="47045"/>
            </a:xfrm>
            <a:custGeom>
              <a:avLst/>
              <a:gdLst/>
              <a:ahLst/>
              <a:cxnLst/>
              <a:rect l="l" t="t" r="r" b="b"/>
              <a:pathLst>
                <a:path w="7397" h="688" extrusionOk="0">
                  <a:moveTo>
                    <a:pt x="308" y="1"/>
                  </a:moveTo>
                  <a:cubicBezTo>
                    <a:pt x="137" y="1"/>
                    <a:pt x="1" y="154"/>
                    <a:pt x="1" y="343"/>
                  </a:cubicBezTo>
                  <a:cubicBezTo>
                    <a:pt x="1" y="534"/>
                    <a:pt x="137" y="688"/>
                    <a:pt x="308" y="688"/>
                  </a:cubicBezTo>
                  <a:lnTo>
                    <a:pt x="7086" y="688"/>
                  </a:lnTo>
                  <a:cubicBezTo>
                    <a:pt x="7257" y="688"/>
                    <a:pt x="7396" y="534"/>
                    <a:pt x="7396" y="343"/>
                  </a:cubicBezTo>
                  <a:cubicBezTo>
                    <a:pt x="7396" y="154"/>
                    <a:pt x="7257" y="1"/>
                    <a:pt x="7086" y="1"/>
                  </a:cubicBezTo>
                  <a:close/>
                </a:path>
              </a:pathLst>
            </a:custGeom>
            <a:solidFill>
              <a:srgbClr val="D8D6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4"/>
            <p:cNvSpPr/>
            <p:nvPr/>
          </p:nvSpPr>
          <p:spPr>
            <a:xfrm>
              <a:off x="228545" y="4346042"/>
              <a:ext cx="43216" cy="24617"/>
            </a:xfrm>
            <a:custGeom>
              <a:avLst/>
              <a:gdLst/>
              <a:ahLst/>
              <a:cxnLst/>
              <a:rect l="l" t="t" r="r" b="b"/>
              <a:pathLst>
                <a:path w="632" h="360" extrusionOk="0">
                  <a:moveTo>
                    <a:pt x="224" y="1"/>
                  </a:moveTo>
                  <a:cubicBezTo>
                    <a:pt x="160" y="1"/>
                    <a:pt x="96" y="20"/>
                    <a:pt x="41" y="57"/>
                  </a:cubicBezTo>
                  <a:cubicBezTo>
                    <a:pt x="1" y="88"/>
                    <a:pt x="29" y="143"/>
                    <a:pt x="68" y="143"/>
                  </a:cubicBezTo>
                  <a:cubicBezTo>
                    <a:pt x="77" y="143"/>
                    <a:pt x="86" y="140"/>
                    <a:pt x="96" y="133"/>
                  </a:cubicBezTo>
                  <a:cubicBezTo>
                    <a:pt x="134" y="108"/>
                    <a:pt x="177" y="95"/>
                    <a:pt x="220" y="95"/>
                  </a:cubicBezTo>
                  <a:cubicBezTo>
                    <a:pt x="258" y="95"/>
                    <a:pt x="295" y="105"/>
                    <a:pt x="330" y="124"/>
                  </a:cubicBezTo>
                  <a:cubicBezTo>
                    <a:pt x="444" y="179"/>
                    <a:pt x="536" y="336"/>
                    <a:pt x="536" y="336"/>
                  </a:cubicBezTo>
                  <a:cubicBezTo>
                    <a:pt x="542" y="347"/>
                    <a:pt x="554" y="356"/>
                    <a:pt x="565" y="359"/>
                  </a:cubicBezTo>
                  <a:cubicBezTo>
                    <a:pt x="568" y="359"/>
                    <a:pt x="572" y="360"/>
                    <a:pt x="575" y="360"/>
                  </a:cubicBezTo>
                  <a:cubicBezTo>
                    <a:pt x="584" y="360"/>
                    <a:pt x="594" y="357"/>
                    <a:pt x="600" y="353"/>
                  </a:cubicBezTo>
                  <a:cubicBezTo>
                    <a:pt x="623" y="341"/>
                    <a:pt x="632" y="312"/>
                    <a:pt x="617" y="289"/>
                  </a:cubicBezTo>
                  <a:cubicBezTo>
                    <a:pt x="615" y="283"/>
                    <a:pt x="510" y="107"/>
                    <a:pt x="371" y="37"/>
                  </a:cubicBezTo>
                  <a:cubicBezTo>
                    <a:pt x="325" y="13"/>
                    <a:pt x="275" y="1"/>
                    <a:pt x="224"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4"/>
            <p:cNvSpPr/>
            <p:nvPr/>
          </p:nvSpPr>
          <p:spPr>
            <a:xfrm>
              <a:off x="238323" y="4336948"/>
              <a:ext cx="43216" cy="24685"/>
            </a:xfrm>
            <a:custGeom>
              <a:avLst/>
              <a:gdLst/>
              <a:ahLst/>
              <a:cxnLst/>
              <a:rect l="l" t="t" r="r" b="b"/>
              <a:pathLst>
                <a:path w="632" h="361" extrusionOk="0">
                  <a:moveTo>
                    <a:pt x="218" y="0"/>
                  </a:moveTo>
                  <a:cubicBezTo>
                    <a:pt x="154" y="0"/>
                    <a:pt x="90" y="20"/>
                    <a:pt x="37" y="57"/>
                  </a:cubicBezTo>
                  <a:cubicBezTo>
                    <a:pt x="1" y="88"/>
                    <a:pt x="28" y="139"/>
                    <a:pt x="67" y="139"/>
                  </a:cubicBezTo>
                  <a:cubicBezTo>
                    <a:pt x="75" y="139"/>
                    <a:pt x="83" y="137"/>
                    <a:pt x="92" y="132"/>
                  </a:cubicBezTo>
                  <a:cubicBezTo>
                    <a:pt x="130" y="107"/>
                    <a:pt x="173" y="95"/>
                    <a:pt x="218" y="95"/>
                  </a:cubicBezTo>
                  <a:cubicBezTo>
                    <a:pt x="255" y="95"/>
                    <a:pt x="292" y="103"/>
                    <a:pt x="327" y="121"/>
                  </a:cubicBezTo>
                  <a:cubicBezTo>
                    <a:pt x="440" y="179"/>
                    <a:pt x="532" y="335"/>
                    <a:pt x="532" y="335"/>
                  </a:cubicBezTo>
                  <a:cubicBezTo>
                    <a:pt x="538" y="347"/>
                    <a:pt x="547" y="355"/>
                    <a:pt x="561" y="358"/>
                  </a:cubicBezTo>
                  <a:cubicBezTo>
                    <a:pt x="566" y="360"/>
                    <a:pt x="570" y="360"/>
                    <a:pt x="574" y="360"/>
                  </a:cubicBezTo>
                  <a:cubicBezTo>
                    <a:pt x="606" y="360"/>
                    <a:pt x="632" y="322"/>
                    <a:pt x="614" y="289"/>
                  </a:cubicBezTo>
                  <a:cubicBezTo>
                    <a:pt x="608" y="283"/>
                    <a:pt x="503" y="106"/>
                    <a:pt x="367" y="37"/>
                  </a:cubicBezTo>
                  <a:cubicBezTo>
                    <a:pt x="320" y="12"/>
                    <a:pt x="269" y="0"/>
                    <a:pt x="218" y="0"/>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4"/>
            <p:cNvSpPr/>
            <p:nvPr/>
          </p:nvSpPr>
          <p:spPr>
            <a:xfrm>
              <a:off x="215416" y="4353564"/>
              <a:ext cx="43490" cy="24685"/>
            </a:xfrm>
            <a:custGeom>
              <a:avLst/>
              <a:gdLst/>
              <a:ahLst/>
              <a:cxnLst/>
              <a:rect l="l" t="t" r="r" b="b"/>
              <a:pathLst>
                <a:path w="636" h="361" extrusionOk="0">
                  <a:moveTo>
                    <a:pt x="228" y="1"/>
                  </a:moveTo>
                  <a:cubicBezTo>
                    <a:pt x="163" y="1"/>
                    <a:pt x="99" y="20"/>
                    <a:pt x="44" y="57"/>
                  </a:cubicBezTo>
                  <a:cubicBezTo>
                    <a:pt x="0" y="85"/>
                    <a:pt x="30" y="142"/>
                    <a:pt x="69" y="142"/>
                  </a:cubicBezTo>
                  <a:cubicBezTo>
                    <a:pt x="79" y="142"/>
                    <a:pt x="89" y="139"/>
                    <a:pt x="99" y="130"/>
                  </a:cubicBezTo>
                  <a:cubicBezTo>
                    <a:pt x="138" y="107"/>
                    <a:pt x="182" y="95"/>
                    <a:pt x="225" y="95"/>
                  </a:cubicBezTo>
                  <a:cubicBezTo>
                    <a:pt x="263" y="95"/>
                    <a:pt x="300" y="104"/>
                    <a:pt x="334" y="121"/>
                  </a:cubicBezTo>
                  <a:cubicBezTo>
                    <a:pt x="447" y="176"/>
                    <a:pt x="540" y="336"/>
                    <a:pt x="540" y="336"/>
                  </a:cubicBezTo>
                  <a:cubicBezTo>
                    <a:pt x="549" y="347"/>
                    <a:pt x="557" y="353"/>
                    <a:pt x="569" y="359"/>
                  </a:cubicBezTo>
                  <a:cubicBezTo>
                    <a:pt x="572" y="360"/>
                    <a:pt x="575" y="360"/>
                    <a:pt x="579" y="360"/>
                  </a:cubicBezTo>
                  <a:cubicBezTo>
                    <a:pt x="588" y="360"/>
                    <a:pt x="598" y="357"/>
                    <a:pt x="607" y="353"/>
                  </a:cubicBezTo>
                  <a:cubicBezTo>
                    <a:pt x="627" y="339"/>
                    <a:pt x="636" y="310"/>
                    <a:pt x="621" y="289"/>
                  </a:cubicBezTo>
                  <a:cubicBezTo>
                    <a:pt x="618" y="281"/>
                    <a:pt x="514" y="104"/>
                    <a:pt x="375" y="37"/>
                  </a:cubicBezTo>
                  <a:cubicBezTo>
                    <a:pt x="329" y="13"/>
                    <a:pt x="278" y="1"/>
                    <a:pt x="228"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4"/>
            <p:cNvSpPr/>
            <p:nvPr/>
          </p:nvSpPr>
          <p:spPr>
            <a:xfrm>
              <a:off x="546375" y="4346384"/>
              <a:ext cx="46225" cy="22497"/>
            </a:xfrm>
            <a:custGeom>
              <a:avLst/>
              <a:gdLst/>
              <a:ahLst/>
              <a:cxnLst/>
              <a:rect l="l" t="t" r="r" b="b"/>
              <a:pathLst>
                <a:path w="676" h="329" extrusionOk="0">
                  <a:moveTo>
                    <a:pt x="424" y="1"/>
                  </a:moveTo>
                  <a:cubicBezTo>
                    <a:pt x="384" y="1"/>
                    <a:pt x="343" y="8"/>
                    <a:pt x="304" y="23"/>
                  </a:cubicBezTo>
                  <a:cubicBezTo>
                    <a:pt x="156" y="78"/>
                    <a:pt x="31" y="244"/>
                    <a:pt x="25" y="252"/>
                  </a:cubicBezTo>
                  <a:cubicBezTo>
                    <a:pt x="1" y="285"/>
                    <a:pt x="28" y="328"/>
                    <a:pt x="65" y="328"/>
                  </a:cubicBezTo>
                  <a:cubicBezTo>
                    <a:pt x="67" y="328"/>
                    <a:pt x="69" y="328"/>
                    <a:pt x="72" y="328"/>
                  </a:cubicBezTo>
                  <a:cubicBezTo>
                    <a:pt x="86" y="325"/>
                    <a:pt x="95" y="319"/>
                    <a:pt x="103" y="307"/>
                  </a:cubicBezTo>
                  <a:cubicBezTo>
                    <a:pt x="103" y="307"/>
                    <a:pt x="217" y="157"/>
                    <a:pt x="335" y="113"/>
                  </a:cubicBezTo>
                  <a:cubicBezTo>
                    <a:pt x="364" y="102"/>
                    <a:pt x="394" y="96"/>
                    <a:pt x="424" y="96"/>
                  </a:cubicBezTo>
                  <a:cubicBezTo>
                    <a:pt x="478" y="96"/>
                    <a:pt x="530" y="114"/>
                    <a:pt x="573" y="148"/>
                  </a:cubicBezTo>
                  <a:cubicBezTo>
                    <a:pt x="584" y="158"/>
                    <a:pt x="595" y="163"/>
                    <a:pt x="606" y="163"/>
                  </a:cubicBezTo>
                  <a:cubicBezTo>
                    <a:pt x="644" y="163"/>
                    <a:pt x="675" y="112"/>
                    <a:pt x="637" y="78"/>
                  </a:cubicBezTo>
                  <a:cubicBezTo>
                    <a:pt x="576" y="27"/>
                    <a:pt x="501" y="1"/>
                    <a:pt x="424"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4"/>
            <p:cNvSpPr/>
            <p:nvPr/>
          </p:nvSpPr>
          <p:spPr>
            <a:xfrm>
              <a:off x="537896" y="4336127"/>
              <a:ext cx="46293" cy="22429"/>
            </a:xfrm>
            <a:custGeom>
              <a:avLst/>
              <a:gdLst/>
              <a:ahLst/>
              <a:cxnLst/>
              <a:rect l="l" t="t" r="r" b="b"/>
              <a:pathLst>
                <a:path w="677" h="328" extrusionOk="0">
                  <a:moveTo>
                    <a:pt x="424" y="0"/>
                  </a:moveTo>
                  <a:cubicBezTo>
                    <a:pt x="383" y="0"/>
                    <a:pt x="342" y="7"/>
                    <a:pt x="303" y="22"/>
                  </a:cubicBezTo>
                  <a:cubicBezTo>
                    <a:pt x="155" y="78"/>
                    <a:pt x="30" y="246"/>
                    <a:pt x="25" y="252"/>
                  </a:cubicBezTo>
                  <a:cubicBezTo>
                    <a:pt x="1" y="284"/>
                    <a:pt x="23" y="328"/>
                    <a:pt x="61" y="328"/>
                  </a:cubicBezTo>
                  <a:cubicBezTo>
                    <a:pt x="64" y="328"/>
                    <a:pt x="68" y="328"/>
                    <a:pt x="71" y="327"/>
                  </a:cubicBezTo>
                  <a:cubicBezTo>
                    <a:pt x="83" y="324"/>
                    <a:pt x="94" y="318"/>
                    <a:pt x="100" y="307"/>
                  </a:cubicBezTo>
                  <a:cubicBezTo>
                    <a:pt x="103" y="307"/>
                    <a:pt x="213" y="156"/>
                    <a:pt x="335" y="112"/>
                  </a:cubicBezTo>
                  <a:cubicBezTo>
                    <a:pt x="363" y="101"/>
                    <a:pt x="392" y="96"/>
                    <a:pt x="421" y="96"/>
                  </a:cubicBezTo>
                  <a:cubicBezTo>
                    <a:pt x="474" y="96"/>
                    <a:pt x="527" y="114"/>
                    <a:pt x="570" y="147"/>
                  </a:cubicBezTo>
                  <a:cubicBezTo>
                    <a:pt x="580" y="159"/>
                    <a:pt x="593" y="164"/>
                    <a:pt x="605" y="164"/>
                  </a:cubicBezTo>
                  <a:cubicBezTo>
                    <a:pt x="643" y="164"/>
                    <a:pt x="676" y="111"/>
                    <a:pt x="636" y="78"/>
                  </a:cubicBezTo>
                  <a:cubicBezTo>
                    <a:pt x="576" y="26"/>
                    <a:pt x="500" y="0"/>
                    <a:pt x="424" y="0"/>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4"/>
            <p:cNvSpPr/>
            <p:nvPr/>
          </p:nvSpPr>
          <p:spPr>
            <a:xfrm>
              <a:off x="558684" y="4355342"/>
              <a:ext cx="45883" cy="22497"/>
            </a:xfrm>
            <a:custGeom>
              <a:avLst/>
              <a:gdLst/>
              <a:ahLst/>
              <a:cxnLst/>
              <a:rect l="l" t="t" r="r" b="b"/>
              <a:pathLst>
                <a:path w="671" h="329" extrusionOk="0">
                  <a:moveTo>
                    <a:pt x="423" y="0"/>
                  </a:moveTo>
                  <a:cubicBezTo>
                    <a:pt x="383" y="0"/>
                    <a:pt x="342" y="8"/>
                    <a:pt x="303" y="23"/>
                  </a:cubicBezTo>
                  <a:cubicBezTo>
                    <a:pt x="155" y="78"/>
                    <a:pt x="31" y="246"/>
                    <a:pt x="25" y="252"/>
                  </a:cubicBezTo>
                  <a:cubicBezTo>
                    <a:pt x="1" y="284"/>
                    <a:pt x="24" y="328"/>
                    <a:pt x="61" y="328"/>
                  </a:cubicBezTo>
                  <a:cubicBezTo>
                    <a:pt x="65" y="328"/>
                    <a:pt x="68" y="328"/>
                    <a:pt x="71" y="327"/>
                  </a:cubicBezTo>
                  <a:cubicBezTo>
                    <a:pt x="83" y="324"/>
                    <a:pt x="95" y="318"/>
                    <a:pt x="103" y="307"/>
                  </a:cubicBezTo>
                  <a:cubicBezTo>
                    <a:pt x="103" y="307"/>
                    <a:pt x="213" y="156"/>
                    <a:pt x="335" y="113"/>
                  </a:cubicBezTo>
                  <a:cubicBezTo>
                    <a:pt x="363" y="101"/>
                    <a:pt x="392" y="96"/>
                    <a:pt x="420" y="96"/>
                  </a:cubicBezTo>
                  <a:cubicBezTo>
                    <a:pt x="474" y="96"/>
                    <a:pt x="527" y="115"/>
                    <a:pt x="570" y="150"/>
                  </a:cubicBezTo>
                  <a:cubicBezTo>
                    <a:pt x="580" y="159"/>
                    <a:pt x="591" y="163"/>
                    <a:pt x="602" y="163"/>
                  </a:cubicBezTo>
                  <a:cubicBezTo>
                    <a:pt x="639" y="163"/>
                    <a:pt x="671" y="115"/>
                    <a:pt x="637" y="81"/>
                  </a:cubicBezTo>
                  <a:cubicBezTo>
                    <a:pt x="576" y="27"/>
                    <a:pt x="500" y="0"/>
                    <a:pt x="423" y="0"/>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4"/>
            <p:cNvSpPr/>
            <p:nvPr/>
          </p:nvSpPr>
          <p:spPr>
            <a:xfrm>
              <a:off x="420966" y="2762430"/>
              <a:ext cx="68" cy="68"/>
            </a:xfrm>
            <a:custGeom>
              <a:avLst/>
              <a:gdLst/>
              <a:ahLst/>
              <a:cxnLst/>
              <a:rect l="l" t="t" r="r" b="b"/>
              <a:pathLst>
                <a:path w="1" h="1" extrusionOk="0">
                  <a:moveTo>
                    <a:pt x="1" y="1"/>
                  </a:move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4"/>
            <p:cNvSpPr/>
            <p:nvPr/>
          </p:nvSpPr>
          <p:spPr>
            <a:xfrm>
              <a:off x="167823" y="3062550"/>
              <a:ext cx="21129" cy="89715"/>
            </a:xfrm>
            <a:custGeom>
              <a:avLst/>
              <a:gdLst/>
              <a:ahLst/>
              <a:cxnLst/>
              <a:rect l="l" t="t" r="r" b="b"/>
              <a:pathLst>
                <a:path w="309" h="1312" extrusionOk="0">
                  <a:moveTo>
                    <a:pt x="56" y="1"/>
                  </a:moveTo>
                  <a:cubicBezTo>
                    <a:pt x="36" y="50"/>
                    <a:pt x="18" y="99"/>
                    <a:pt x="1" y="146"/>
                  </a:cubicBezTo>
                  <a:cubicBezTo>
                    <a:pt x="53" y="375"/>
                    <a:pt x="134" y="757"/>
                    <a:pt x="218" y="1276"/>
                  </a:cubicBezTo>
                  <a:cubicBezTo>
                    <a:pt x="221" y="1297"/>
                    <a:pt x="239" y="1311"/>
                    <a:pt x="262" y="1311"/>
                  </a:cubicBezTo>
                  <a:lnTo>
                    <a:pt x="268" y="1311"/>
                  </a:lnTo>
                  <a:cubicBezTo>
                    <a:pt x="291" y="1308"/>
                    <a:pt x="308" y="1285"/>
                    <a:pt x="305" y="1262"/>
                  </a:cubicBezTo>
                  <a:cubicBezTo>
                    <a:pt x="207" y="633"/>
                    <a:pt x="105" y="204"/>
                    <a:pt x="56" y="1"/>
                  </a:cubicBezTo>
                  <a:close/>
                </a:path>
              </a:pathLst>
            </a:custGeom>
            <a:solidFill>
              <a:srgbClr val="F09A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4"/>
            <p:cNvSpPr/>
            <p:nvPr/>
          </p:nvSpPr>
          <p:spPr>
            <a:xfrm>
              <a:off x="-665" y="3026240"/>
              <a:ext cx="181275" cy="151393"/>
            </a:xfrm>
            <a:custGeom>
              <a:avLst/>
              <a:gdLst/>
              <a:ahLst/>
              <a:cxnLst/>
              <a:rect l="l" t="t" r="r" b="b"/>
              <a:pathLst>
                <a:path w="2651" h="2214" extrusionOk="0">
                  <a:moveTo>
                    <a:pt x="1581" y="1"/>
                  </a:moveTo>
                  <a:cubicBezTo>
                    <a:pt x="1571" y="1"/>
                    <a:pt x="1561" y="1"/>
                    <a:pt x="1552" y="1"/>
                  </a:cubicBezTo>
                  <a:cubicBezTo>
                    <a:pt x="1302" y="10"/>
                    <a:pt x="1067" y="42"/>
                    <a:pt x="1085" y="143"/>
                  </a:cubicBezTo>
                  <a:cubicBezTo>
                    <a:pt x="1085" y="143"/>
                    <a:pt x="922" y="119"/>
                    <a:pt x="732" y="119"/>
                  </a:cubicBezTo>
                  <a:cubicBezTo>
                    <a:pt x="564" y="119"/>
                    <a:pt x="375" y="138"/>
                    <a:pt x="256" y="207"/>
                  </a:cubicBezTo>
                  <a:cubicBezTo>
                    <a:pt x="1" y="355"/>
                    <a:pt x="1012" y="485"/>
                    <a:pt x="1314" y="491"/>
                  </a:cubicBezTo>
                  <a:cubicBezTo>
                    <a:pt x="1613" y="500"/>
                    <a:pt x="1772" y="668"/>
                    <a:pt x="1784" y="848"/>
                  </a:cubicBezTo>
                  <a:cubicBezTo>
                    <a:pt x="1795" y="1027"/>
                    <a:pt x="1969" y="2213"/>
                    <a:pt x="1969" y="2213"/>
                  </a:cubicBezTo>
                  <a:lnTo>
                    <a:pt x="2650" y="1868"/>
                  </a:lnTo>
                  <a:cubicBezTo>
                    <a:pt x="2650" y="1868"/>
                    <a:pt x="2575" y="624"/>
                    <a:pt x="2308" y="358"/>
                  </a:cubicBezTo>
                  <a:cubicBezTo>
                    <a:pt x="2055" y="104"/>
                    <a:pt x="1820" y="1"/>
                    <a:pt x="1581" y="1"/>
                  </a:cubicBezTo>
                  <a:close/>
                </a:path>
              </a:pathLst>
            </a:custGeom>
            <a:solidFill>
              <a:srgbClr val="F5B9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4"/>
            <p:cNvSpPr/>
            <p:nvPr/>
          </p:nvSpPr>
          <p:spPr>
            <a:xfrm>
              <a:off x="-76020" y="3006068"/>
              <a:ext cx="295060" cy="37335"/>
            </a:xfrm>
            <a:custGeom>
              <a:avLst/>
              <a:gdLst/>
              <a:ahLst/>
              <a:cxnLst/>
              <a:rect l="l" t="t" r="r" b="b"/>
              <a:pathLst>
                <a:path w="4315" h="546" extrusionOk="0">
                  <a:moveTo>
                    <a:pt x="4054" y="0"/>
                  </a:moveTo>
                  <a:lnTo>
                    <a:pt x="259" y="27"/>
                  </a:lnTo>
                  <a:cubicBezTo>
                    <a:pt x="117" y="27"/>
                    <a:pt x="1" y="143"/>
                    <a:pt x="4" y="287"/>
                  </a:cubicBezTo>
                  <a:cubicBezTo>
                    <a:pt x="4" y="432"/>
                    <a:pt x="120" y="545"/>
                    <a:pt x="262" y="545"/>
                  </a:cubicBezTo>
                  <a:lnTo>
                    <a:pt x="4057" y="519"/>
                  </a:lnTo>
                  <a:cubicBezTo>
                    <a:pt x="4199" y="519"/>
                    <a:pt x="4315" y="403"/>
                    <a:pt x="4312" y="261"/>
                  </a:cubicBezTo>
                  <a:lnTo>
                    <a:pt x="4312" y="258"/>
                  </a:lnTo>
                  <a:cubicBezTo>
                    <a:pt x="4312" y="114"/>
                    <a:pt x="4196" y="0"/>
                    <a:pt x="4054" y="0"/>
                  </a:cubicBezTo>
                  <a:close/>
                </a:path>
              </a:pathLst>
            </a:custGeom>
            <a:solidFill>
              <a:srgbClr val="0705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4"/>
            <p:cNvSpPr/>
            <p:nvPr/>
          </p:nvSpPr>
          <p:spPr>
            <a:xfrm>
              <a:off x="-135647" y="2812416"/>
              <a:ext cx="222850" cy="230988"/>
            </a:xfrm>
            <a:custGeom>
              <a:avLst/>
              <a:gdLst/>
              <a:ahLst/>
              <a:cxnLst/>
              <a:rect l="l" t="t" r="r" b="b"/>
              <a:pathLst>
                <a:path w="3259" h="3378" extrusionOk="0">
                  <a:moveTo>
                    <a:pt x="2094" y="0"/>
                  </a:moveTo>
                  <a:cubicBezTo>
                    <a:pt x="2092" y="0"/>
                    <a:pt x="2090" y="0"/>
                    <a:pt x="2088" y="0"/>
                  </a:cubicBezTo>
                  <a:lnTo>
                    <a:pt x="305" y="12"/>
                  </a:lnTo>
                  <a:cubicBezTo>
                    <a:pt x="128" y="12"/>
                    <a:pt x="0" y="180"/>
                    <a:pt x="47" y="351"/>
                  </a:cubicBezTo>
                  <a:lnTo>
                    <a:pt x="879" y="3377"/>
                  </a:lnTo>
                  <a:lnTo>
                    <a:pt x="3259" y="3363"/>
                  </a:lnTo>
                  <a:lnTo>
                    <a:pt x="2346" y="194"/>
                  </a:lnTo>
                  <a:cubicBezTo>
                    <a:pt x="2314" y="80"/>
                    <a:pt x="2210" y="0"/>
                    <a:pt x="2094" y="0"/>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4"/>
            <p:cNvSpPr/>
            <p:nvPr/>
          </p:nvSpPr>
          <p:spPr>
            <a:xfrm>
              <a:off x="7062" y="2812416"/>
              <a:ext cx="93681" cy="228184"/>
            </a:xfrm>
            <a:custGeom>
              <a:avLst/>
              <a:gdLst/>
              <a:ahLst/>
              <a:cxnLst/>
              <a:rect l="l" t="t" r="r" b="b"/>
              <a:pathLst>
                <a:path w="1370" h="3337" extrusionOk="0">
                  <a:moveTo>
                    <a:pt x="7" y="0"/>
                  </a:moveTo>
                  <a:cubicBezTo>
                    <a:pt x="5" y="0"/>
                    <a:pt x="3" y="0"/>
                    <a:pt x="1" y="0"/>
                  </a:cubicBezTo>
                  <a:lnTo>
                    <a:pt x="13" y="0"/>
                  </a:lnTo>
                  <a:cubicBezTo>
                    <a:pt x="11" y="0"/>
                    <a:pt x="9" y="0"/>
                    <a:pt x="7" y="0"/>
                  </a:cubicBezTo>
                  <a:close/>
                  <a:moveTo>
                    <a:pt x="210" y="0"/>
                  </a:moveTo>
                  <a:cubicBezTo>
                    <a:pt x="208" y="0"/>
                    <a:pt x="206" y="0"/>
                    <a:pt x="204" y="0"/>
                  </a:cubicBezTo>
                  <a:lnTo>
                    <a:pt x="13" y="0"/>
                  </a:lnTo>
                  <a:cubicBezTo>
                    <a:pt x="127" y="3"/>
                    <a:pt x="228" y="82"/>
                    <a:pt x="259" y="194"/>
                  </a:cubicBezTo>
                  <a:lnTo>
                    <a:pt x="1166" y="3337"/>
                  </a:lnTo>
                  <a:lnTo>
                    <a:pt x="1369" y="3337"/>
                  </a:lnTo>
                  <a:lnTo>
                    <a:pt x="465" y="194"/>
                  </a:lnTo>
                  <a:cubicBezTo>
                    <a:pt x="430" y="80"/>
                    <a:pt x="326" y="0"/>
                    <a:pt x="210" y="0"/>
                  </a:cubicBezTo>
                  <a:close/>
                </a:path>
              </a:pathLst>
            </a:custGeom>
            <a:solidFill>
              <a:srgbClr val="0705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4"/>
            <p:cNvSpPr/>
            <p:nvPr/>
          </p:nvSpPr>
          <p:spPr>
            <a:xfrm>
              <a:off x="-58514" y="2912524"/>
              <a:ext cx="55935" cy="49370"/>
            </a:xfrm>
            <a:custGeom>
              <a:avLst/>
              <a:gdLst/>
              <a:ahLst/>
              <a:cxnLst/>
              <a:rect l="l" t="t" r="r" b="b"/>
              <a:pathLst>
                <a:path w="818" h="722" extrusionOk="0">
                  <a:moveTo>
                    <a:pt x="322" y="0"/>
                  </a:moveTo>
                  <a:cubicBezTo>
                    <a:pt x="122" y="0"/>
                    <a:pt x="0" y="162"/>
                    <a:pt x="46" y="363"/>
                  </a:cubicBezTo>
                  <a:cubicBezTo>
                    <a:pt x="93" y="563"/>
                    <a:pt x="296" y="722"/>
                    <a:pt x="496" y="722"/>
                  </a:cubicBezTo>
                  <a:cubicBezTo>
                    <a:pt x="696" y="722"/>
                    <a:pt x="818" y="557"/>
                    <a:pt x="771" y="360"/>
                  </a:cubicBezTo>
                  <a:cubicBezTo>
                    <a:pt x="725" y="160"/>
                    <a:pt x="522" y="0"/>
                    <a:pt x="322" y="0"/>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4"/>
            <p:cNvSpPr/>
            <p:nvPr/>
          </p:nvSpPr>
          <p:spPr>
            <a:xfrm>
              <a:off x="1872127" y="2838537"/>
              <a:ext cx="273178" cy="401664"/>
            </a:xfrm>
            <a:custGeom>
              <a:avLst/>
              <a:gdLst/>
              <a:ahLst/>
              <a:cxnLst/>
              <a:rect l="l" t="t" r="r" b="b"/>
              <a:pathLst>
                <a:path w="3995" h="5874" extrusionOk="0">
                  <a:moveTo>
                    <a:pt x="3464" y="1"/>
                  </a:moveTo>
                  <a:cubicBezTo>
                    <a:pt x="3464" y="1"/>
                    <a:pt x="3015" y="1850"/>
                    <a:pt x="1960" y="4175"/>
                  </a:cubicBezTo>
                  <a:cubicBezTo>
                    <a:pt x="1960" y="4175"/>
                    <a:pt x="711" y="4845"/>
                    <a:pt x="22" y="4845"/>
                  </a:cubicBezTo>
                  <a:cubicBezTo>
                    <a:pt x="14" y="4845"/>
                    <a:pt x="7" y="4845"/>
                    <a:pt x="0" y="4845"/>
                  </a:cubicBezTo>
                  <a:lnTo>
                    <a:pt x="0" y="4845"/>
                  </a:lnTo>
                  <a:cubicBezTo>
                    <a:pt x="32" y="5268"/>
                    <a:pt x="49" y="5512"/>
                    <a:pt x="0" y="5851"/>
                  </a:cubicBezTo>
                  <a:cubicBezTo>
                    <a:pt x="60" y="5867"/>
                    <a:pt x="136" y="5874"/>
                    <a:pt x="222" y="5874"/>
                  </a:cubicBezTo>
                  <a:cubicBezTo>
                    <a:pt x="841" y="5874"/>
                    <a:pt x="2036" y="5508"/>
                    <a:pt x="2525" y="5312"/>
                  </a:cubicBezTo>
                  <a:cubicBezTo>
                    <a:pt x="2525" y="5312"/>
                    <a:pt x="3398" y="4207"/>
                    <a:pt x="3833" y="3013"/>
                  </a:cubicBezTo>
                  <a:cubicBezTo>
                    <a:pt x="3833" y="3013"/>
                    <a:pt x="3995" y="1285"/>
                    <a:pt x="3464"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4"/>
            <p:cNvSpPr/>
            <p:nvPr/>
          </p:nvSpPr>
          <p:spPr>
            <a:xfrm>
              <a:off x="2159938" y="4254550"/>
              <a:ext cx="62294" cy="78227"/>
            </a:xfrm>
            <a:custGeom>
              <a:avLst/>
              <a:gdLst/>
              <a:ahLst/>
              <a:cxnLst/>
              <a:rect l="l" t="t" r="r" b="b"/>
              <a:pathLst>
                <a:path w="911" h="1144" extrusionOk="0">
                  <a:moveTo>
                    <a:pt x="102" y="1"/>
                  </a:moveTo>
                  <a:lnTo>
                    <a:pt x="0" y="1114"/>
                  </a:lnTo>
                  <a:cubicBezTo>
                    <a:pt x="107" y="1135"/>
                    <a:pt x="206" y="1144"/>
                    <a:pt x="294" y="1144"/>
                  </a:cubicBezTo>
                  <a:cubicBezTo>
                    <a:pt x="612" y="1144"/>
                    <a:pt x="803" y="1036"/>
                    <a:pt x="803" y="1036"/>
                  </a:cubicBezTo>
                  <a:lnTo>
                    <a:pt x="911" y="79"/>
                  </a:lnTo>
                  <a:lnTo>
                    <a:pt x="102" y="1"/>
                  </a:lnTo>
                  <a:close/>
                </a:path>
              </a:pathLst>
            </a:custGeom>
            <a:solidFill>
              <a:srgbClr val="F5B9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4"/>
            <p:cNvSpPr/>
            <p:nvPr/>
          </p:nvSpPr>
          <p:spPr>
            <a:xfrm>
              <a:off x="2029127" y="4308297"/>
              <a:ext cx="203020" cy="91561"/>
            </a:xfrm>
            <a:custGeom>
              <a:avLst/>
              <a:gdLst/>
              <a:ahLst/>
              <a:cxnLst/>
              <a:rect l="l" t="t" r="r" b="b"/>
              <a:pathLst>
                <a:path w="2969" h="1339" extrusionOk="0">
                  <a:moveTo>
                    <a:pt x="1863" y="0"/>
                  </a:moveTo>
                  <a:cubicBezTo>
                    <a:pt x="1862" y="0"/>
                    <a:pt x="1860" y="0"/>
                    <a:pt x="1858" y="0"/>
                  </a:cubicBezTo>
                  <a:cubicBezTo>
                    <a:pt x="1728" y="3"/>
                    <a:pt x="696" y="769"/>
                    <a:pt x="348" y="824"/>
                  </a:cubicBezTo>
                  <a:cubicBezTo>
                    <a:pt x="0" y="876"/>
                    <a:pt x="58" y="1134"/>
                    <a:pt x="119" y="1264"/>
                  </a:cubicBezTo>
                  <a:cubicBezTo>
                    <a:pt x="144" y="1322"/>
                    <a:pt x="665" y="1339"/>
                    <a:pt x="1247" y="1339"/>
                  </a:cubicBezTo>
                  <a:cubicBezTo>
                    <a:pt x="2005" y="1339"/>
                    <a:pt x="2867" y="1311"/>
                    <a:pt x="2867" y="1311"/>
                  </a:cubicBezTo>
                  <a:cubicBezTo>
                    <a:pt x="2867" y="1311"/>
                    <a:pt x="2969" y="514"/>
                    <a:pt x="2890" y="267"/>
                  </a:cubicBezTo>
                  <a:cubicBezTo>
                    <a:pt x="2865" y="186"/>
                    <a:pt x="2804" y="160"/>
                    <a:pt x="2725" y="160"/>
                  </a:cubicBezTo>
                  <a:cubicBezTo>
                    <a:pt x="2592" y="160"/>
                    <a:pt x="2407" y="232"/>
                    <a:pt x="2245" y="232"/>
                  </a:cubicBezTo>
                  <a:cubicBezTo>
                    <a:pt x="2211" y="232"/>
                    <a:pt x="2177" y="229"/>
                    <a:pt x="2145" y="221"/>
                  </a:cubicBezTo>
                  <a:cubicBezTo>
                    <a:pt x="2145" y="221"/>
                    <a:pt x="1993" y="0"/>
                    <a:pt x="1863" y="0"/>
                  </a:cubicBezTo>
                  <a:close/>
                </a:path>
              </a:pathLst>
            </a:custGeom>
            <a:solidFill>
              <a:srgbClr val="2118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4"/>
            <p:cNvSpPr/>
            <p:nvPr/>
          </p:nvSpPr>
          <p:spPr>
            <a:xfrm>
              <a:off x="2097507" y="4333939"/>
              <a:ext cx="43832" cy="26463"/>
            </a:xfrm>
            <a:custGeom>
              <a:avLst/>
              <a:gdLst/>
              <a:ahLst/>
              <a:cxnLst/>
              <a:rect l="l" t="t" r="r" b="b"/>
              <a:pathLst>
                <a:path w="641" h="387" extrusionOk="0">
                  <a:moveTo>
                    <a:pt x="216" y="0"/>
                  </a:moveTo>
                  <a:cubicBezTo>
                    <a:pt x="156" y="0"/>
                    <a:pt x="97" y="16"/>
                    <a:pt x="44" y="49"/>
                  </a:cubicBezTo>
                  <a:cubicBezTo>
                    <a:pt x="1" y="80"/>
                    <a:pt x="31" y="139"/>
                    <a:pt x="72" y="139"/>
                  </a:cubicBezTo>
                  <a:cubicBezTo>
                    <a:pt x="81" y="139"/>
                    <a:pt x="90" y="136"/>
                    <a:pt x="99" y="130"/>
                  </a:cubicBezTo>
                  <a:cubicBezTo>
                    <a:pt x="135" y="108"/>
                    <a:pt x="176" y="97"/>
                    <a:pt x="218" y="97"/>
                  </a:cubicBezTo>
                  <a:cubicBezTo>
                    <a:pt x="260" y="97"/>
                    <a:pt x="302" y="108"/>
                    <a:pt x="339" y="130"/>
                  </a:cubicBezTo>
                  <a:cubicBezTo>
                    <a:pt x="452" y="191"/>
                    <a:pt x="542" y="359"/>
                    <a:pt x="542" y="359"/>
                  </a:cubicBezTo>
                  <a:cubicBezTo>
                    <a:pt x="548" y="370"/>
                    <a:pt x="560" y="379"/>
                    <a:pt x="571" y="385"/>
                  </a:cubicBezTo>
                  <a:cubicBezTo>
                    <a:pt x="576" y="386"/>
                    <a:pt x="581" y="387"/>
                    <a:pt x="587" y="387"/>
                  </a:cubicBezTo>
                  <a:cubicBezTo>
                    <a:pt x="594" y="387"/>
                    <a:pt x="601" y="385"/>
                    <a:pt x="606" y="382"/>
                  </a:cubicBezTo>
                  <a:cubicBezTo>
                    <a:pt x="632" y="370"/>
                    <a:pt x="641" y="339"/>
                    <a:pt x="629" y="315"/>
                  </a:cubicBezTo>
                  <a:cubicBezTo>
                    <a:pt x="624" y="310"/>
                    <a:pt x="525" y="121"/>
                    <a:pt x="386" y="46"/>
                  </a:cubicBezTo>
                  <a:cubicBezTo>
                    <a:pt x="333" y="16"/>
                    <a:pt x="274" y="0"/>
                    <a:pt x="216" y="0"/>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4"/>
            <p:cNvSpPr/>
            <p:nvPr/>
          </p:nvSpPr>
          <p:spPr>
            <a:xfrm>
              <a:off x="2108790" y="4324913"/>
              <a:ext cx="42669" cy="26531"/>
            </a:xfrm>
            <a:custGeom>
              <a:avLst/>
              <a:gdLst/>
              <a:ahLst/>
              <a:cxnLst/>
              <a:rect l="l" t="t" r="r" b="b"/>
              <a:pathLst>
                <a:path w="624" h="388" extrusionOk="0">
                  <a:moveTo>
                    <a:pt x="202" y="1"/>
                  </a:moveTo>
                  <a:cubicBezTo>
                    <a:pt x="141" y="1"/>
                    <a:pt x="80" y="18"/>
                    <a:pt x="27" y="50"/>
                  </a:cubicBezTo>
                  <a:cubicBezTo>
                    <a:pt x="6" y="65"/>
                    <a:pt x="0" y="97"/>
                    <a:pt x="15" y="117"/>
                  </a:cubicBezTo>
                  <a:cubicBezTo>
                    <a:pt x="24" y="132"/>
                    <a:pt x="40" y="139"/>
                    <a:pt x="56" y="139"/>
                  </a:cubicBezTo>
                  <a:cubicBezTo>
                    <a:pt x="65" y="139"/>
                    <a:pt x="74" y="137"/>
                    <a:pt x="82" y="131"/>
                  </a:cubicBezTo>
                  <a:cubicBezTo>
                    <a:pt x="119" y="108"/>
                    <a:pt x="161" y="97"/>
                    <a:pt x="203" y="97"/>
                  </a:cubicBezTo>
                  <a:cubicBezTo>
                    <a:pt x="245" y="97"/>
                    <a:pt x="286" y="108"/>
                    <a:pt x="322" y="131"/>
                  </a:cubicBezTo>
                  <a:cubicBezTo>
                    <a:pt x="435" y="192"/>
                    <a:pt x="525" y="360"/>
                    <a:pt x="525" y="360"/>
                  </a:cubicBezTo>
                  <a:cubicBezTo>
                    <a:pt x="531" y="372"/>
                    <a:pt x="543" y="381"/>
                    <a:pt x="554" y="387"/>
                  </a:cubicBezTo>
                  <a:cubicBezTo>
                    <a:pt x="558" y="387"/>
                    <a:pt x="561" y="388"/>
                    <a:pt x="565" y="388"/>
                  </a:cubicBezTo>
                  <a:cubicBezTo>
                    <a:pt x="574" y="388"/>
                    <a:pt x="584" y="386"/>
                    <a:pt x="592" y="384"/>
                  </a:cubicBezTo>
                  <a:cubicBezTo>
                    <a:pt x="615" y="369"/>
                    <a:pt x="624" y="340"/>
                    <a:pt x="612" y="317"/>
                  </a:cubicBezTo>
                  <a:cubicBezTo>
                    <a:pt x="606" y="308"/>
                    <a:pt x="508" y="123"/>
                    <a:pt x="369" y="47"/>
                  </a:cubicBezTo>
                  <a:cubicBezTo>
                    <a:pt x="318" y="16"/>
                    <a:pt x="260" y="1"/>
                    <a:pt x="202"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4"/>
            <p:cNvSpPr/>
            <p:nvPr/>
          </p:nvSpPr>
          <p:spPr>
            <a:xfrm>
              <a:off x="2084036" y="4340982"/>
              <a:ext cx="44310" cy="26600"/>
            </a:xfrm>
            <a:custGeom>
              <a:avLst/>
              <a:gdLst/>
              <a:ahLst/>
              <a:cxnLst/>
              <a:rect l="l" t="t" r="r" b="b"/>
              <a:pathLst>
                <a:path w="648" h="389" extrusionOk="0">
                  <a:moveTo>
                    <a:pt x="218" y="1"/>
                  </a:moveTo>
                  <a:cubicBezTo>
                    <a:pt x="157" y="1"/>
                    <a:pt x="97" y="17"/>
                    <a:pt x="44" y="50"/>
                  </a:cubicBezTo>
                  <a:cubicBezTo>
                    <a:pt x="1" y="81"/>
                    <a:pt x="31" y="140"/>
                    <a:pt x="72" y="140"/>
                  </a:cubicBezTo>
                  <a:cubicBezTo>
                    <a:pt x="80" y="140"/>
                    <a:pt x="90" y="137"/>
                    <a:pt x="99" y="131"/>
                  </a:cubicBezTo>
                  <a:cubicBezTo>
                    <a:pt x="136" y="108"/>
                    <a:pt x="178" y="96"/>
                    <a:pt x="219" y="96"/>
                  </a:cubicBezTo>
                  <a:cubicBezTo>
                    <a:pt x="260" y="96"/>
                    <a:pt x="302" y="108"/>
                    <a:pt x="339" y="131"/>
                  </a:cubicBezTo>
                  <a:cubicBezTo>
                    <a:pt x="452" y="192"/>
                    <a:pt x="542" y="360"/>
                    <a:pt x="542" y="360"/>
                  </a:cubicBezTo>
                  <a:cubicBezTo>
                    <a:pt x="548" y="372"/>
                    <a:pt x="557" y="381"/>
                    <a:pt x="571" y="386"/>
                  </a:cubicBezTo>
                  <a:cubicBezTo>
                    <a:pt x="576" y="388"/>
                    <a:pt x="580" y="388"/>
                    <a:pt x="585" y="388"/>
                  </a:cubicBezTo>
                  <a:cubicBezTo>
                    <a:pt x="620" y="388"/>
                    <a:pt x="647" y="350"/>
                    <a:pt x="629" y="317"/>
                  </a:cubicBezTo>
                  <a:cubicBezTo>
                    <a:pt x="623" y="308"/>
                    <a:pt x="525" y="123"/>
                    <a:pt x="386" y="47"/>
                  </a:cubicBezTo>
                  <a:cubicBezTo>
                    <a:pt x="333" y="16"/>
                    <a:pt x="275" y="1"/>
                    <a:pt x="218"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4"/>
            <p:cNvSpPr/>
            <p:nvPr/>
          </p:nvSpPr>
          <p:spPr>
            <a:xfrm>
              <a:off x="2458075" y="4174272"/>
              <a:ext cx="84313" cy="93817"/>
            </a:xfrm>
            <a:custGeom>
              <a:avLst/>
              <a:gdLst/>
              <a:ahLst/>
              <a:cxnLst/>
              <a:rect l="l" t="t" r="r" b="b"/>
              <a:pathLst>
                <a:path w="1233" h="1372" extrusionOk="0">
                  <a:moveTo>
                    <a:pt x="615" y="1"/>
                  </a:moveTo>
                  <a:lnTo>
                    <a:pt x="1" y="528"/>
                  </a:lnTo>
                  <a:lnTo>
                    <a:pt x="737" y="1372"/>
                  </a:lnTo>
                  <a:cubicBezTo>
                    <a:pt x="1146" y="1085"/>
                    <a:pt x="1233" y="734"/>
                    <a:pt x="1233" y="734"/>
                  </a:cubicBezTo>
                  <a:lnTo>
                    <a:pt x="615" y="1"/>
                  </a:lnTo>
                  <a:close/>
                </a:path>
              </a:pathLst>
            </a:custGeom>
            <a:solidFill>
              <a:srgbClr val="F5B9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4"/>
            <p:cNvSpPr/>
            <p:nvPr/>
          </p:nvSpPr>
          <p:spPr>
            <a:xfrm>
              <a:off x="2445561" y="4215505"/>
              <a:ext cx="156522" cy="185857"/>
            </a:xfrm>
            <a:custGeom>
              <a:avLst/>
              <a:gdLst/>
              <a:ahLst/>
              <a:cxnLst/>
              <a:rect l="l" t="t" r="r" b="b"/>
              <a:pathLst>
                <a:path w="2289" h="2718" extrusionOk="0">
                  <a:moveTo>
                    <a:pt x="1480" y="1"/>
                  </a:moveTo>
                  <a:cubicBezTo>
                    <a:pt x="1296" y="1"/>
                    <a:pt x="1211" y="393"/>
                    <a:pt x="1001" y="525"/>
                  </a:cubicBezTo>
                  <a:cubicBezTo>
                    <a:pt x="1001" y="525"/>
                    <a:pt x="946" y="517"/>
                    <a:pt x="878" y="517"/>
                  </a:cubicBezTo>
                  <a:cubicBezTo>
                    <a:pt x="795" y="517"/>
                    <a:pt x="692" y="529"/>
                    <a:pt x="645" y="583"/>
                  </a:cubicBezTo>
                  <a:cubicBezTo>
                    <a:pt x="558" y="679"/>
                    <a:pt x="398" y="1958"/>
                    <a:pt x="198" y="2245"/>
                  </a:cubicBezTo>
                  <a:cubicBezTo>
                    <a:pt x="1" y="2534"/>
                    <a:pt x="224" y="2668"/>
                    <a:pt x="360" y="2717"/>
                  </a:cubicBezTo>
                  <a:cubicBezTo>
                    <a:pt x="362" y="2718"/>
                    <a:pt x="364" y="2718"/>
                    <a:pt x="366" y="2718"/>
                  </a:cubicBezTo>
                  <a:cubicBezTo>
                    <a:pt x="537" y="2718"/>
                    <a:pt x="2288" y="754"/>
                    <a:pt x="2288" y="754"/>
                  </a:cubicBezTo>
                  <a:cubicBezTo>
                    <a:pt x="2288" y="754"/>
                    <a:pt x="1781" y="131"/>
                    <a:pt x="1549" y="18"/>
                  </a:cubicBezTo>
                  <a:cubicBezTo>
                    <a:pt x="1524" y="6"/>
                    <a:pt x="1501" y="1"/>
                    <a:pt x="1480" y="1"/>
                  </a:cubicBezTo>
                  <a:close/>
                </a:path>
              </a:pathLst>
            </a:custGeom>
            <a:solidFill>
              <a:srgbClr val="2118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4"/>
            <p:cNvSpPr/>
            <p:nvPr/>
          </p:nvSpPr>
          <p:spPr>
            <a:xfrm>
              <a:off x="2471888" y="4297219"/>
              <a:ext cx="44379" cy="22292"/>
            </a:xfrm>
            <a:custGeom>
              <a:avLst/>
              <a:gdLst/>
              <a:ahLst/>
              <a:cxnLst/>
              <a:rect l="l" t="t" r="r" b="b"/>
              <a:pathLst>
                <a:path w="649" h="326" extrusionOk="0">
                  <a:moveTo>
                    <a:pt x="382" y="1"/>
                  </a:moveTo>
                  <a:cubicBezTo>
                    <a:pt x="334" y="1"/>
                    <a:pt x="284" y="6"/>
                    <a:pt x="239" y="20"/>
                  </a:cubicBezTo>
                  <a:cubicBezTo>
                    <a:pt x="120" y="55"/>
                    <a:pt x="31" y="151"/>
                    <a:pt x="7" y="270"/>
                  </a:cubicBezTo>
                  <a:cubicBezTo>
                    <a:pt x="1" y="305"/>
                    <a:pt x="28" y="325"/>
                    <a:pt x="55" y="325"/>
                  </a:cubicBezTo>
                  <a:cubicBezTo>
                    <a:pt x="76" y="325"/>
                    <a:pt x="98" y="312"/>
                    <a:pt x="103" y="284"/>
                  </a:cubicBezTo>
                  <a:cubicBezTo>
                    <a:pt x="123" y="200"/>
                    <a:pt x="187" y="133"/>
                    <a:pt x="268" y="110"/>
                  </a:cubicBezTo>
                  <a:cubicBezTo>
                    <a:pt x="303" y="100"/>
                    <a:pt x="342" y="96"/>
                    <a:pt x="380" y="96"/>
                  </a:cubicBezTo>
                  <a:cubicBezTo>
                    <a:pt x="480" y="96"/>
                    <a:pt x="576" y="122"/>
                    <a:pt x="576" y="122"/>
                  </a:cubicBezTo>
                  <a:cubicBezTo>
                    <a:pt x="580" y="124"/>
                    <a:pt x="584" y="125"/>
                    <a:pt x="589" y="125"/>
                  </a:cubicBezTo>
                  <a:cubicBezTo>
                    <a:pt x="596" y="125"/>
                    <a:pt x="603" y="123"/>
                    <a:pt x="610" y="119"/>
                  </a:cubicBezTo>
                  <a:cubicBezTo>
                    <a:pt x="648" y="99"/>
                    <a:pt x="642" y="41"/>
                    <a:pt x="602" y="29"/>
                  </a:cubicBezTo>
                  <a:cubicBezTo>
                    <a:pt x="596" y="29"/>
                    <a:pt x="494" y="1"/>
                    <a:pt x="382"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4"/>
            <p:cNvSpPr/>
            <p:nvPr/>
          </p:nvSpPr>
          <p:spPr>
            <a:xfrm>
              <a:off x="2472503" y="4283543"/>
              <a:ext cx="43763" cy="22155"/>
            </a:xfrm>
            <a:custGeom>
              <a:avLst/>
              <a:gdLst/>
              <a:ahLst/>
              <a:cxnLst/>
              <a:rect l="l" t="t" r="r" b="b"/>
              <a:pathLst>
                <a:path w="640" h="324" extrusionOk="0">
                  <a:moveTo>
                    <a:pt x="379" y="1"/>
                  </a:moveTo>
                  <a:cubicBezTo>
                    <a:pt x="331" y="1"/>
                    <a:pt x="282" y="6"/>
                    <a:pt x="236" y="20"/>
                  </a:cubicBezTo>
                  <a:cubicBezTo>
                    <a:pt x="120" y="55"/>
                    <a:pt x="30" y="151"/>
                    <a:pt x="4" y="273"/>
                  </a:cubicBezTo>
                  <a:cubicBezTo>
                    <a:pt x="1" y="305"/>
                    <a:pt x="27" y="324"/>
                    <a:pt x="53" y="324"/>
                  </a:cubicBezTo>
                  <a:cubicBezTo>
                    <a:pt x="73" y="324"/>
                    <a:pt x="93" y="312"/>
                    <a:pt x="100" y="287"/>
                  </a:cubicBezTo>
                  <a:cubicBezTo>
                    <a:pt x="120" y="203"/>
                    <a:pt x="184" y="136"/>
                    <a:pt x="268" y="113"/>
                  </a:cubicBezTo>
                  <a:cubicBezTo>
                    <a:pt x="302" y="102"/>
                    <a:pt x="341" y="98"/>
                    <a:pt x="379" y="98"/>
                  </a:cubicBezTo>
                  <a:cubicBezTo>
                    <a:pt x="478" y="98"/>
                    <a:pt x="573" y="125"/>
                    <a:pt x="575" y="125"/>
                  </a:cubicBezTo>
                  <a:cubicBezTo>
                    <a:pt x="579" y="126"/>
                    <a:pt x="582" y="126"/>
                    <a:pt x="585" y="126"/>
                  </a:cubicBezTo>
                  <a:cubicBezTo>
                    <a:pt x="594" y="126"/>
                    <a:pt x="602" y="124"/>
                    <a:pt x="610" y="122"/>
                  </a:cubicBezTo>
                  <a:cubicBezTo>
                    <a:pt x="622" y="113"/>
                    <a:pt x="630" y="104"/>
                    <a:pt x="633" y="90"/>
                  </a:cubicBezTo>
                  <a:cubicBezTo>
                    <a:pt x="639" y="67"/>
                    <a:pt x="625" y="38"/>
                    <a:pt x="598" y="32"/>
                  </a:cubicBezTo>
                  <a:cubicBezTo>
                    <a:pt x="594" y="30"/>
                    <a:pt x="493" y="1"/>
                    <a:pt x="379"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4"/>
            <p:cNvSpPr/>
            <p:nvPr/>
          </p:nvSpPr>
          <p:spPr>
            <a:xfrm>
              <a:off x="2467853" y="4311921"/>
              <a:ext cx="44447" cy="22360"/>
            </a:xfrm>
            <a:custGeom>
              <a:avLst/>
              <a:gdLst/>
              <a:ahLst/>
              <a:cxnLst/>
              <a:rect l="l" t="t" r="r" b="b"/>
              <a:pathLst>
                <a:path w="650" h="327" extrusionOk="0">
                  <a:moveTo>
                    <a:pt x="379" y="0"/>
                  </a:moveTo>
                  <a:cubicBezTo>
                    <a:pt x="331" y="0"/>
                    <a:pt x="282" y="5"/>
                    <a:pt x="237" y="20"/>
                  </a:cubicBezTo>
                  <a:cubicBezTo>
                    <a:pt x="121" y="55"/>
                    <a:pt x="32" y="150"/>
                    <a:pt x="5" y="272"/>
                  </a:cubicBezTo>
                  <a:cubicBezTo>
                    <a:pt x="1" y="306"/>
                    <a:pt x="28" y="327"/>
                    <a:pt x="55" y="327"/>
                  </a:cubicBezTo>
                  <a:cubicBezTo>
                    <a:pt x="75" y="327"/>
                    <a:pt x="96" y="314"/>
                    <a:pt x="101" y="287"/>
                  </a:cubicBezTo>
                  <a:cubicBezTo>
                    <a:pt x="121" y="203"/>
                    <a:pt x="185" y="136"/>
                    <a:pt x="266" y="113"/>
                  </a:cubicBezTo>
                  <a:cubicBezTo>
                    <a:pt x="301" y="101"/>
                    <a:pt x="341" y="97"/>
                    <a:pt x="379" y="97"/>
                  </a:cubicBezTo>
                  <a:cubicBezTo>
                    <a:pt x="479" y="97"/>
                    <a:pt x="574" y="124"/>
                    <a:pt x="574" y="124"/>
                  </a:cubicBezTo>
                  <a:cubicBezTo>
                    <a:pt x="577" y="125"/>
                    <a:pt x="581" y="125"/>
                    <a:pt x="584" y="125"/>
                  </a:cubicBezTo>
                  <a:cubicBezTo>
                    <a:pt x="594" y="125"/>
                    <a:pt x="603" y="123"/>
                    <a:pt x="611" y="121"/>
                  </a:cubicBezTo>
                  <a:cubicBezTo>
                    <a:pt x="649" y="101"/>
                    <a:pt x="643" y="43"/>
                    <a:pt x="600" y="31"/>
                  </a:cubicBezTo>
                  <a:cubicBezTo>
                    <a:pt x="594" y="29"/>
                    <a:pt x="491" y="0"/>
                    <a:pt x="379" y="0"/>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4"/>
            <p:cNvSpPr/>
            <p:nvPr/>
          </p:nvSpPr>
          <p:spPr>
            <a:xfrm>
              <a:off x="2099695" y="3477685"/>
              <a:ext cx="407203" cy="732350"/>
            </a:xfrm>
            <a:custGeom>
              <a:avLst/>
              <a:gdLst/>
              <a:ahLst/>
              <a:cxnLst/>
              <a:rect l="l" t="t" r="r" b="b"/>
              <a:pathLst>
                <a:path w="5955" h="10710" extrusionOk="0">
                  <a:moveTo>
                    <a:pt x="0" y="0"/>
                  </a:moveTo>
                  <a:lnTo>
                    <a:pt x="968" y="6491"/>
                  </a:lnTo>
                  <a:lnTo>
                    <a:pt x="5326" y="10709"/>
                  </a:lnTo>
                  <a:lnTo>
                    <a:pt x="5955" y="10225"/>
                  </a:lnTo>
                  <a:cubicBezTo>
                    <a:pt x="5955" y="10225"/>
                    <a:pt x="4557" y="7808"/>
                    <a:pt x="4108" y="6987"/>
                  </a:cubicBezTo>
                  <a:cubicBezTo>
                    <a:pt x="3572" y="6010"/>
                    <a:pt x="2859" y="5210"/>
                    <a:pt x="2859" y="5210"/>
                  </a:cubicBezTo>
                  <a:lnTo>
                    <a:pt x="2380" y="55"/>
                  </a:lnTo>
                  <a:lnTo>
                    <a:pt x="0" y="0"/>
                  </a:lnTo>
                  <a:close/>
                </a:path>
              </a:pathLst>
            </a:custGeom>
            <a:solidFill>
              <a:srgbClr val="0604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4"/>
            <p:cNvSpPr/>
            <p:nvPr/>
          </p:nvSpPr>
          <p:spPr>
            <a:xfrm>
              <a:off x="2447749" y="4164562"/>
              <a:ext cx="80210" cy="75423"/>
            </a:xfrm>
            <a:custGeom>
              <a:avLst/>
              <a:gdLst/>
              <a:ahLst/>
              <a:cxnLst/>
              <a:rect l="l" t="t" r="r" b="b"/>
              <a:pathLst>
                <a:path w="1173" h="1103" extrusionOk="0">
                  <a:moveTo>
                    <a:pt x="885" y="1"/>
                  </a:moveTo>
                  <a:lnTo>
                    <a:pt x="1" y="734"/>
                  </a:lnTo>
                  <a:cubicBezTo>
                    <a:pt x="68" y="896"/>
                    <a:pt x="189" y="1009"/>
                    <a:pt x="331" y="1102"/>
                  </a:cubicBezTo>
                  <a:lnTo>
                    <a:pt x="1172" y="389"/>
                  </a:lnTo>
                  <a:cubicBezTo>
                    <a:pt x="1103" y="244"/>
                    <a:pt x="1007" y="111"/>
                    <a:pt x="885"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4"/>
            <p:cNvSpPr/>
            <p:nvPr/>
          </p:nvSpPr>
          <p:spPr>
            <a:xfrm>
              <a:off x="2157750" y="3481241"/>
              <a:ext cx="324190" cy="755941"/>
            </a:xfrm>
            <a:custGeom>
              <a:avLst/>
              <a:gdLst/>
              <a:ahLst/>
              <a:cxnLst/>
              <a:rect l="l" t="t" r="r" b="b"/>
              <a:pathLst>
                <a:path w="4741" h="11055" extrusionOk="0">
                  <a:moveTo>
                    <a:pt x="1450" y="1"/>
                  </a:moveTo>
                  <a:lnTo>
                    <a:pt x="285" y="4645"/>
                  </a:lnTo>
                  <a:lnTo>
                    <a:pt x="1" y="11055"/>
                  </a:lnTo>
                  <a:lnTo>
                    <a:pt x="1120" y="11055"/>
                  </a:lnTo>
                  <a:cubicBezTo>
                    <a:pt x="1120" y="11055"/>
                    <a:pt x="1418" y="8799"/>
                    <a:pt x="1581" y="8312"/>
                  </a:cubicBezTo>
                  <a:cubicBezTo>
                    <a:pt x="1952" y="7202"/>
                    <a:pt x="2169" y="5112"/>
                    <a:pt x="2169" y="5112"/>
                  </a:cubicBezTo>
                  <a:cubicBezTo>
                    <a:pt x="3621" y="2966"/>
                    <a:pt x="4741" y="215"/>
                    <a:pt x="4741" y="215"/>
                  </a:cubicBezTo>
                  <a:lnTo>
                    <a:pt x="1450" y="1"/>
                  </a:ln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4"/>
            <p:cNvSpPr/>
            <p:nvPr/>
          </p:nvSpPr>
          <p:spPr>
            <a:xfrm>
              <a:off x="2145852" y="4234515"/>
              <a:ext cx="97031" cy="41712"/>
            </a:xfrm>
            <a:custGeom>
              <a:avLst/>
              <a:gdLst/>
              <a:ahLst/>
              <a:cxnLst/>
              <a:rect l="l" t="t" r="r" b="b"/>
              <a:pathLst>
                <a:path w="1419" h="610" extrusionOk="0">
                  <a:moveTo>
                    <a:pt x="70" y="1"/>
                  </a:moveTo>
                  <a:cubicBezTo>
                    <a:pt x="1" y="192"/>
                    <a:pt x="18" y="384"/>
                    <a:pt x="70" y="572"/>
                  </a:cubicBezTo>
                  <a:lnTo>
                    <a:pt x="1346" y="610"/>
                  </a:lnTo>
                  <a:cubicBezTo>
                    <a:pt x="1401" y="427"/>
                    <a:pt x="1418" y="239"/>
                    <a:pt x="1401" y="50"/>
                  </a:cubicBezTo>
                  <a:lnTo>
                    <a:pt x="70" y="1"/>
                  </a:ln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4"/>
            <p:cNvSpPr/>
            <p:nvPr/>
          </p:nvSpPr>
          <p:spPr>
            <a:xfrm>
              <a:off x="2088139" y="2750122"/>
              <a:ext cx="396604" cy="784045"/>
            </a:xfrm>
            <a:custGeom>
              <a:avLst/>
              <a:gdLst/>
              <a:ahLst/>
              <a:cxnLst/>
              <a:rect l="l" t="t" r="r" b="b"/>
              <a:pathLst>
                <a:path w="5800" h="11466" extrusionOk="0">
                  <a:moveTo>
                    <a:pt x="3326" y="1"/>
                  </a:moveTo>
                  <a:lnTo>
                    <a:pt x="2297" y="73"/>
                  </a:lnTo>
                  <a:cubicBezTo>
                    <a:pt x="2175" y="146"/>
                    <a:pt x="1201" y="476"/>
                    <a:pt x="1082" y="549"/>
                  </a:cubicBezTo>
                  <a:cubicBezTo>
                    <a:pt x="1048" y="572"/>
                    <a:pt x="1013" y="595"/>
                    <a:pt x="978" y="615"/>
                  </a:cubicBezTo>
                  <a:cubicBezTo>
                    <a:pt x="697" y="795"/>
                    <a:pt x="459" y="975"/>
                    <a:pt x="358" y="1129"/>
                  </a:cubicBezTo>
                  <a:cubicBezTo>
                    <a:pt x="207" y="1349"/>
                    <a:pt x="117" y="3320"/>
                    <a:pt x="65" y="5468"/>
                  </a:cubicBezTo>
                  <a:cubicBezTo>
                    <a:pt x="62" y="5518"/>
                    <a:pt x="59" y="5567"/>
                    <a:pt x="59" y="5616"/>
                  </a:cubicBezTo>
                  <a:cubicBezTo>
                    <a:pt x="56" y="5842"/>
                    <a:pt x="50" y="6071"/>
                    <a:pt x="44" y="6300"/>
                  </a:cubicBezTo>
                  <a:cubicBezTo>
                    <a:pt x="42" y="6524"/>
                    <a:pt x="36" y="6750"/>
                    <a:pt x="33" y="6973"/>
                  </a:cubicBezTo>
                  <a:cubicBezTo>
                    <a:pt x="27" y="7338"/>
                    <a:pt x="21" y="7698"/>
                    <a:pt x="18" y="8043"/>
                  </a:cubicBezTo>
                  <a:lnTo>
                    <a:pt x="18" y="8162"/>
                  </a:lnTo>
                  <a:cubicBezTo>
                    <a:pt x="13" y="8498"/>
                    <a:pt x="10" y="8823"/>
                    <a:pt x="7" y="9124"/>
                  </a:cubicBezTo>
                  <a:lnTo>
                    <a:pt x="7" y="9243"/>
                  </a:lnTo>
                  <a:cubicBezTo>
                    <a:pt x="4" y="9695"/>
                    <a:pt x="1" y="10098"/>
                    <a:pt x="1" y="10420"/>
                  </a:cubicBezTo>
                  <a:lnTo>
                    <a:pt x="1" y="10550"/>
                  </a:lnTo>
                  <a:cubicBezTo>
                    <a:pt x="1" y="10777"/>
                    <a:pt x="4" y="10956"/>
                    <a:pt x="4" y="11075"/>
                  </a:cubicBezTo>
                  <a:cubicBezTo>
                    <a:pt x="529" y="11220"/>
                    <a:pt x="1065" y="11322"/>
                    <a:pt x="1607" y="11388"/>
                  </a:cubicBezTo>
                  <a:lnTo>
                    <a:pt x="1651" y="11394"/>
                  </a:lnTo>
                  <a:lnTo>
                    <a:pt x="1723" y="11403"/>
                  </a:lnTo>
                  <a:lnTo>
                    <a:pt x="1740" y="11403"/>
                  </a:lnTo>
                  <a:cubicBezTo>
                    <a:pt x="1833" y="11414"/>
                    <a:pt x="1926" y="11423"/>
                    <a:pt x="2019" y="11429"/>
                  </a:cubicBezTo>
                  <a:cubicBezTo>
                    <a:pt x="2316" y="11453"/>
                    <a:pt x="2614" y="11466"/>
                    <a:pt x="2913" y="11466"/>
                  </a:cubicBezTo>
                  <a:cubicBezTo>
                    <a:pt x="3073" y="11466"/>
                    <a:pt x="3234" y="11462"/>
                    <a:pt x="3396" y="11455"/>
                  </a:cubicBezTo>
                  <a:cubicBezTo>
                    <a:pt x="3436" y="11452"/>
                    <a:pt x="3480" y="11449"/>
                    <a:pt x="3515" y="11449"/>
                  </a:cubicBezTo>
                  <a:cubicBezTo>
                    <a:pt x="3552" y="11446"/>
                    <a:pt x="3587" y="11443"/>
                    <a:pt x="3625" y="11440"/>
                  </a:cubicBezTo>
                  <a:lnTo>
                    <a:pt x="3674" y="11438"/>
                  </a:lnTo>
                  <a:lnTo>
                    <a:pt x="3764" y="11432"/>
                  </a:lnTo>
                  <a:cubicBezTo>
                    <a:pt x="4448" y="11377"/>
                    <a:pt x="5127" y="11258"/>
                    <a:pt x="5790" y="11075"/>
                  </a:cubicBezTo>
                  <a:cubicBezTo>
                    <a:pt x="5793" y="10811"/>
                    <a:pt x="5796" y="10269"/>
                    <a:pt x="5796" y="9571"/>
                  </a:cubicBezTo>
                  <a:lnTo>
                    <a:pt x="5796" y="9455"/>
                  </a:lnTo>
                  <a:cubicBezTo>
                    <a:pt x="5799" y="8683"/>
                    <a:pt x="5793" y="7738"/>
                    <a:pt x="5782" y="6764"/>
                  </a:cubicBezTo>
                  <a:cubicBezTo>
                    <a:pt x="5779" y="6686"/>
                    <a:pt x="5779" y="6611"/>
                    <a:pt x="5779" y="6532"/>
                  </a:cubicBezTo>
                  <a:cubicBezTo>
                    <a:pt x="5779" y="6428"/>
                    <a:pt x="5776" y="6324"/>
                    <a:pt x="5776" y="6219"/>
                  </a:cubicBezTo>
                  <a:lnTo>
                    <a:pt x="5776" y="6155"/>
                  </a:lnTo>
                  <a:cubicBezTo>
                    <a:pt x="5773" y="6112"/>
                    <a:pt x="5773" y="6071"/>
                    <a:pt x="5773" y="6028"/>
                  </a:cubicBezTo>
                  <a:cubicBezTo>
                    <a:pt x="5770" y="5967"/>
                    <a:pt x="5770" y="5906"/>
                    <a:pt x="5770" y="5845"/>
                  </a:cubicBezTo>
                  <a:cubicBezTo>
                    <a:pt x="5770" y="5703"/>
                    <a:pt x="5767" y="5564"/>
                    <a:pt x="5764" y="5425"/>
                  </a:cubicBezTo>
                  <a:cubicBezTo>
                    <a:pt x="5732" y="3494"/>
                    <a:pt x="5666" y="1717"/>
                    <a:pt x="5544" y="1265"/>
                  </a:cubicBezTo>
                  <a:cubicBezTo>
                    <a:pt x="5535" y="1233"/>
                    <a:pt x="5524" y="1204"/>
                    <a:pt x="5506" y="1175"/>
                  </a:cubicBezTo>
                  <a:cubicBezTo>
                    <a:pt x="5492" y="1155"/>
                    <a:pt x="5477" y="1134"/>
                    <a:pt x="5460" y="1114"/>
                  </a:cubicBezTo>
                  <a:cubicBezTo>
                    <a:pt x="5434" y="1085"/>
                    <a:pt x="5408" y="1059"/>
                    <a:pt x="5379" y="1033"/>
                  </a:cubicBezTo>
                  <a:cubicBezTo>
                    <a:pt x="5173" y="842"/>
                    <a:pt x="4811" y="621"/>
                    <a:pt x="4448" y="412"/>
                  </a:cubicBezTo>
                  <a:cubicBezTo>
                    <a:pt x="4408" y="386"/>
                    <a:pt x="4364" y="363"/>
                    <a:pt x="4321" y="340"/>
                  </a:cubicBezTo>
                  <a:cubicBezTo>
                    <a:pt x="4315" y="337"/>
                    <a:pt x="3332" y="4"/>
                    <a:pt x="3326" y="1"/>
                  </a:cubicBezTo>
                  <a:close/>
                </a:path>
              </a:pathLst>
            </a:custGeom>
            <a:solidFill>
              <a:srgbClr val="E16B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4"/>
            <p:cNvSpPr/>
            <p:nvPr/>
          </p:nvSpPr>
          <p:spPr>
            <a:xfrm>
              <a:off x="2229686" y="2781166"/>
              <a:ext cx="104143" cy="39250"/>
            </a:xfrm>
            <a:custGeom>
              <a:avLst/>
              <a:gdLst/>
              <a:ahLst/>
              <a:cxnLst/>
              <a:rect l="l" t="t" r="r" b="b"/>
              <a:pathLst>
                <a:path w="1523" h="574" extrusionOk="0">
                  <a:moveTo>
                    <a:pt x="1463" y="1"/>
                  </a:moveTo>
                  <a:cubicBezTo>
                    <a:pt x="1445" y="1"/>
                    <a:pt x="1426" y="11"/>
                    <a:pt x="1416" y="31"/>
                  </a:cubicBezTo>
                  <a:cubicBezTo>
                    <a:pt x="1416" y="34"/>
                    <a:pt x="1184" y="460"/>
                    <a:pt x="789" y="460"/>
                  </a:cubicBezTo>
                  <a:cubicBezTo>
                    <a:pt x="398" y="460"/>
                    <a:pt x="105" y="83"/>
                    <a:pt x="102" y="77"/>
                  </a:cubicBezTo>
                  <a:cubicBezTo>
                    <a:pt x="92" y="64"/>
                    <a:pt x="77" y="57"/>
                    <a:pt x="61" y="57"/>
                  </a:cubicBezTo>
                  <a:cubicBezTo>
                    <a:pt x="49" y="57"/>
                    <a:pt x="37" y="61"/>
                    <a:pt x="27" y="69"/>
                  </a:cubicBezTo>
                  <a:cubicBezTo>
                    <a:pt x="4" y="92"/>
                    <a:pt x="1" y="127"/>
                    <a:pt x="18" y="150"/>
                  </a:cubicBezTo>
                  <a:cubicBezTo>
                    <a:pt x="30" y="167"/>
                    <a:pt x="346" y="573"/>
                    <a:pt x="789" y="573"/>
                  </a:cubicBezTo>
                  <a:cubicBezTo>
                    <a:pt x="1242" y="573"/>
                    <a:pt x="1500" y="106"/>
                    <a:pt x="1508" y="89"/>
                  </a:cubicBezTo>
                  <a:cubicBezTo>
                    <a:pt x="1523" y="60"/>
                    <a:pt x="1514" y="25"/>
                    <a:pt x="1488" y="8"/>
                  </a:cubicBezTo>
                  <a:cubicBezTo>
                    <a:pt x="1481" y="3"/>
                    <a:pt x="1472" y="1"/>
                    <a:pt x="1463"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4"/>
            <p:cNvSpPr/>
            <p:nvPr/>
          </p:nvSpPr>
          <p:spPr>
            <a:xfrm>
              <a:off x="2150843" y="3050652"/>
              <a:ext cx="21813" cy="35968"/>
            </a:xfrm>
            <a:custGeom>
              <a:avLst/>
              <a:gdLst/>
              <a:ahLst/>
              <a:cxnLst/>
              <a:rect l="l" t="t" r="r" b="b"/>
              <a:pathLst>
                <a:path w="319" h="526" extrusionOk="0">
                  <a:moveTo>
                    <a:pt x="257" y="0"/>
                  </a:moveTo>
                  <a:cubicBezTo>
                    <a:pt x="237" y="0"/>
                    <a:pt x="217" y="12"/>
                    <a:pt x="209" y="33"/>
                  </a:cubicBezTo>
                  <a:lnTo>
                    <a:pt x="12" y="441"/>
                  </a:lnTo>
                  <a:cubicBezTo>
                    <a:pt x="0" y="470"/>
                    <a:pt x="9" y="502"/>
                    <a:pt x="38" y="520"/>
                  </a:cubicBezTo>
                  <a:cubicBezTo>
                    <a:pt x="44" y="523"/>
                    <a:pt x="52" y="525"/>
                    <a:pt x="61" y="525"/>
                  </a:cubicBezTo>
                  <a:cubicBezTo>
                    <a:pt x="81" y="525"/>
                    <a:pt x="102" y="514"/>
                    <a:pt x="110" y="494"/>
                  </a:cubicBezTo>
                  <a:lnTo>
                    <a:pt x="304" y="85"/>
                  </a:lnTo>
                  <a:cubicBezTo>
                    <a:pt x="319" y="56"/>
                    <a:pt x="307" y="21"/>
                    <a:pt x="281" y="7"/>
                  </a:cubicBezTo>
                  <a:cubicBezTo>
                    <a:pt x="274" y="2"/>
                    <a:pt x="265" y="0"/>
                    <a:pt x="257"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4"/>
            <p:cNvSpPr/>
            <p:nvPr/>
          </p:nvSpPr>
          <p:spPr>
            <a:xfrm>
              <a:off x="2118910" y="3024872"/>
              <a:ext cx="10394" cy="39387"/>
            </a:xfrm>
            <a:custGeom>
              <a:avLst/>
              <a:gdLst/>
              <a:ahLst/>
              <a:cxnLst/>
              <a:rect l="l" t="t" r="r" b="b"/>
              <a:pathLst>
                <a:path w="152" h="576" extrusionOk="0">
                  <a:moveTo>
                    <a:pt x="57" y="1"/>
                  </a:moveTo>
                  <a:cubicBezTo>
                    <a:pt x="56" y="1"/>
                    <a:pt x="54" y="1"/>
                    <a:pt x="53" y="1"/>
                  </a:cubicBezTo>
                  <a:cubicBezTo>
                    <a:pt x="21" y="4"/>
                    <a:pt x="0" y="33"/>
                    <a:pt x="3" y="65"/>
                  </a:cubicBezTo>
                  <a:lnTo>
                    <a:pt x="41" y="523"/>
                  </a:lnTo>
                  <a:cubicBezTo>
                    <a:pt x="41" y="550"/>
                    <a:pt x="67" y="575"/>
                    <a:pt x="94" y="575"/>
                  </a:cubicBezTo>
                  <a:cubicBezTo>
                    <a:pt x="96" y="575"/>
                    <a:pt x="97" y="575"/>
                    <a:pt x="99" y="575"/>
                  </a:cubicBezTo>
                  <a:cubicBezTo>
                    <a:pt x="108" y="575"/>
                    <a:pt x="116" y="572"/>
                    <a:pt x="125" y="566"/>
                  </a:cubicBezTo>
                  <a:cubicBezTo>
                    <a:pt x="142" y="555"/>
                    <a:pt x="151" y="534"/>
                    <a:pt x="148" y="511"/>
                  </a:cubicBezTo>
                  <a:lnTo>
                    <a:pt x="111" y="53"/>
                  </a:lnTo>
                  <a:cubicBezTo>
                    <a:pt x="111" y="26"/>
                    <a:pt x="87" y="1"/>
                    <a:pt x="57"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4"/>
            <p:cNvSpPr/>
            <p:nvPr/>
          </p:nvSpPr>
          <p:spPr>
            <a:xfrm>
              <a:off x="2189888" y="2976049"/>
              <a:ext cx="12924" cy="38977"/>
            </a:xfrm>
            <a:custGeom>
              <a:avLst/>
              <a:gdLst/>
              <a:ahLst/>
              <a:cxnLst/>
              <a:rect l="l" t="t" r="r" b="b"/>
              <a:pathLst>
                <a:path w="189" h="570" extrusionOk="0">
                  <a:moveTo>
                    <a:pt x="59" y="1"/>
                  </a:moveTo>
                  <a:cubicBezTo>
                    <a:pt x="56" y="1"/>
                    <a:pt x="53" y="1"/>
                    <a:pt x="49" y="2"/>
                  </a:cubicBezTo>
                  <a:cubicBezTo>
                    <a:pt x="21" y="8"/>
                    <a:pt x="0" y="37"/>
                    <a:pt x="6" y="68"/>
                  </a:cubicBezTo>
                  <a:lnTo>
                    <a:pt x="76" y="521"/>
                  </a:lnTo>
                  <a:cubicBezTo>
                    <a:pt x="78" y="550"/>
                    <a:pt x="102" y="570"/>
                    <a:pt x="128" y="570"/>
                  </a:cubicBezTo>
                  <a:lnTo>
                    <a:pt x="136" y="570"/>
                  </a:lnTo>
                  <a:cubicBezTo>
                    <a:pt x="168" y="561"/>
                    <a:pt x="189" y="532"/>
                    <a:pt x="183" y="503"/>
                  </a:cubicBezTo>
                  <a:lnTo>
                    <a:pt x="113" y="48"/>
                  </a:lnTo>
                  <a:cubicBezTo>
                    <a:pt x="108" y="22"/>
                    <a:pt x="87" y="1"/>
                    <a:pt x="59"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4"/>
            <p:cNvSpPr/>
            <p:nvPr/>
          </p:nvSpPr>
          <p:spPr>
            <a:xfrm>
              <a:off x="2313793" y="2991571"/>
              <a:ext cx="23249" cy="35011"/>
            </a:xfrm>
            <a:custGeom>
              <a:avLst/>
              <a:gdLst/>
              <a:ahLst/>
              <a:cxnLst/>
              <a:rect l="l" t="t" r="r" b="b"/>
              <a:pathLst>
                <a:path w="340" h="512" extrusionOk="0">
                  <a:moveTo>
                    <a:pt x="276" y="1"/>
                  </a:moveTo>
                  <a:cubicBezTo>
                    <a:pt x="258" y="1"/>
                    <a:pt x="242" y="11"/>
                    <a:pt x="232" y="30"/>
                  </a:cubicBezTo>
                  <a:lnTo>
                    <a:pt x="15" y="424"/>
                  </a:lnTo>
                  <a:cubicBezTo>
                    <a:pt x="0" y="450"/>
                    <a:pt x="6" y="485"/>
                    <a:pt x="32" y="502"/>
                  </a:cubicBezTo>
                  <a:cubicBezTo>
                    <a:pt x="41" y="508"/>
                    <a:pt x="52" y="511"/>
                    <a:pt x="61" y="511"/>
                  </a:cubicBezTo>
                  <a:cubicBezTo>
                    <a:pt x="78" y="511"/>
                    <a:pt x="96" y="499"/>
                    <a:pt x="104" y="482"/>
                  </a:cubicBezTo>
                  <a:lnTo>
                    <a:pt x="322" y="88"/>
                  </a:lnTo>
                  <a:cubicBezTo>
                    <a:pt x="339" y="59"/>
                    <a:pt x="331" y="27"/>
                    <a:pt x="305" y="10"/>
                  </a:cubicBezTo>
                  <a:cubicBezTo>
                    <a:pt x="295" y="4"/>
                    <a:pt x="286" y="1"/>
                    <a:pt x="276"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4"/>
            <p:cNvSpPr/>
            <p:nvPr/>
          </p:nvSpPr>
          <p:spPr>
            <a:xfrm>
              <a:off x="2142501" y="2880317"/>
              <a:ext cx="33164" cy="25095"/>
            </a:xfrm>
            <a:custGeom>
              <a:avLst/>
              <a:gdLst/>
              <a:ahLst/>
              <a:cxnLst/>
              <a:rect l="l" t="t" r="r" b="b"/>
              <a:pathLst>
                <a:path w="485" h="367" extrusionOk="0">
                  <a:moveTo>
                    <a:pt x="59" y="0"/>
                  </a:moveTo>
                  <a:cubicBezTo>
                    <a:pt x="41" y="0"/>
                    <a:pt x="24" y="9"/>
                    <a:pt x="15" y="28"/>
                  </a:cubicBezTo>
                  <a:cubicBezTo>
                    <a:pt x="0" y="54"/>
                    <a:pt x="6" y="88"/>
                    <a:pt x="32" y="106"/>
                  </a:cubicBezTo>
                  <a:lnTo>
                    <a:pt x="395" y="355"/>
                  </a:lnTo>
                  <a:cubicBezTo>
                    <a:pt x="403" y="361"/>
                    <a:pt x="412" y="364"/>
                    <a:pt x="424" y="367"/>
                  </a:cubicBezTo>
                  <a:cubicBezTo>
                    <a:pt x="441" y="364"/>
                    <a:pt x="458" y="355"/>
                    <a:pt x="467" y="338"/>
                  </a:cubicBezTo>
                  <a:cubicBezTo>
                    <a:pt x="484" y="312"/>
                    <a:pt x="479" y="277"/>
                    <a:pt x="453" y="259"/>
                  </a:cubicBezTo>
                  <a:lnTo>
                    <a:pt x="90" y="10"/>
                  </a:lnTo>
                  <a:cubicBezTo>
                    <a:pt x="80" y="4"/>
                    <a:pt x="69" y="0"/>
                    <a:pt x="59"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4"/>
            <p:cNvSpPr/>
            <p:nvPr/>
          </p:nvSpPr>
          <p:spPr>
            <a:xfrm>
              <a:off x="2277073" y="3121425"/>
              <a:ext cx="21882" cy="35968"/>
            </a:xfrm>
            <a:custGeom>
              <a:avLst/>
              <a:gdLst/>
              <a:ahLst/>
              <a:cxnLst/>
              <a:rect l="l" t="t" r="r" b="b"/>
              <a:pathLst>
                <a:path w="320" h="526" extrusionOk="0">
                  <a:moveTo>
                    <a:pt x="257" y="0"/>
                  </a:moveTo>
                  <a:cubicBezTo>
                    <a:pt x="237" y="0"/>
                    <a:pt x="218" y="11"/>
                    <a:pt x="210" y="30"/>
                  </a:cubicBezTo>
                  <a:lnTo>
                    <a:pt x="15" y="441"/>
                  </a:lnTo>
                  <a:cubicBezTo>
                    <a:pt x="1" y="470"/>
                    <a:pt x="12" y="502"/>
                    <a:pt x="38" y="520"/>
                  </a:cubicBezTo>
                  <a:cubicBezTo>
                    <a:pt x="47" y="523"/>
                    <a:pt x="56" y="525"/>
                    <a:pt x="65" y="525"/>
                  </a:cubicBezTo>
                  <a:cubicBezTo>
                    <a:pt x="85" y="525"/>
                    <a:pt x="102" y="514"/>
                    <a:pt x="111" y="494"/>
                  </a:cubicBezTo>
                  <a:lnTo>
                    <a:pt x="305" y="82"/>
                  </a:lnTo>
                  <a:cubicBezTo>
                    <a:pt x="320" y="56"/>
                    <a:pt x="308" y="21"/>
                    <a:pt x="282" y="7"/>
                  </a:cubicBezTo>
                  <a:cubicBezTo>
                    <a:pt x="274" y="2"/>
                    <a:pt x="266" y="0"/>
                    <a:pt x="257"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4"/>
            <p:cNvSpPr/>
            <p:nvPr/>
          </p:nvSpPr>
          <p:spPr>
            <a:xfrm>
              <a:off x="2218813" y="2901788"/>
              <a:ext cx="33369" cy="24685"/>
            </a:xfrm>
            <a:custGeom>
              <a:avLst/>
              <a:gdLst/>
              <a:ahLst/>
              <a:cxnLst/>
              <a:rect l="l" t="t" r="r" b="b"/>
              <a:pathLst>
                <a:path w="488" h="361" extrusionOk="0">
                  <a:moveTo>
                    <a:pt x="427" y="0"/>
                  </a:moveTo>
                  <a:cubicBezTo>
                    <a:pt x="417" y="0"/>
                    <a:pt x="407" y="3"/>
                    <a:pt x="398" y="9"/>
                  </a:cubicBezTo>
                  <a:lnTo>
                    <a:pt x="32" y="253"/>
                  </a:lnTo>
                  <a:cubicBezTo>
                    <a:pt x="9" y="270"/>
                    <a:pt x="0" y="305"/>
                    <a:pt x="18" y="334"/>
                  </a:cubicBezTo>
                  <a:cubicBezTo>
                    <a:pt x="27" y="348"/>
                    <a:pt x="44" y="360"/>
                    <a:pt x="61" y="360"/>
                  </a:cubicBezTo>
                  <a:cubicBezTo>
                    <a:pt x="73" y="360"/>
                    <a:pt x="85" y="357"/>
                    <a:pt x="93" y="351"/>
                  </a:cubicBezTo>
                  <a:lnTo>
                    <a:pt x="456" y="108"/>
                  </a:lnTo>
                  <a:cubicBezTo>
                    <a:pt x="482" y="90"/>
                    <a:pt x="488" y="56"/>
                    <a:pt x="473" y="27"/>
                  </a:cubicBezTo>
                  <a:cubicBezTo>
                    <a:pt x="464" y="10"/>
                    <a:pt x="446" y="0"/>
                    <a:pt x="427"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4"/>
            <p:cNvSpPr/>
            <p:nvPr/>
          </p:nvSpPr>
          <p:spPr>
            <a:xfrm>
              <a:off x="2155151" y="2787594"/>
              <a:ext cx="8821" cy="26463"/>
            </a:xfrm>
            <a:custGeom>
              <a:avLst/>
              <a:gdLst/>
              <a:ahLst/>
              <a:cxnLst/>
              <a:rect l="l" t="t" r="r" b="b"/>
              <a:pathLst>
                <a:path w="129" h="387" extrusionOk="0">
                  <a:moveTo>
                    <a:pt x="105" y="1"/>
                  </a:moveTo>
                  <a:lnTo>
                    <a:pt x="1" y="67"/>
                  </a:lnTo>
                  <a:lnTo>
                    <a:pt x="18" y="331"/>
                  </a:lnTo>
                  <a:cubicBezTo>
                    <a:pt x="18" y="363"/>
                    <a:pt x="44" y="386"/>
                    <a:pt x="76" y="386"/>
                  </a:cubicBezTo>
                  <a:cubicBezTo>
                    <a:pt x="97" y="383"/>
                    <a:pt x="111" y="372"/>
                    <a:pt x="120" y="354"/>
                  </a:cubicBezTo>
                  <a:cubicBezTo>
                    <a:pt x="126" y="346"/>
                    <a:pt x="128" y="334"/>
                    <a:pt x="126" y="325"/>
                  </a:cubicBezTo>
                  <a:lnTo>
                    <a:pt x="105" y="1"/>
                  </a:ln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4"/>
            <p:cNvSpPr/>
            <p:nvPr/>
          </p:nvSpPr>
          <p:spPr>
            <a:xfrm>
              <a:off x="2126227" y="2957245"/>
              <a:ext cx="33369" cy="24685"/>
            </a:xfrm>
            <a:custGeom>
              <a:avLst/>
              <a:gdLst/>
              <a:ahLst/>
              <a:cxnLst/>
              <a:rect l="l" t="t" r="r" b="b"/>
              <a:pathLst>
                <a:path w="488" h="361" extrusionOk="0">
                  <a:moveTo>
                    <a:pt x="427" y="1"/>
                  </a:moveTo>
                  <a:cubicBezTo>
                    <a:pt x="417" y="1"/>
                    <a:pt x="407" y="4"/>
                    <a:pt x="398" y="10"/>
                  </a:cubicBezTo>
                  <a:lnTo>
                    <a:pt x="35" y="254"/>
                  </a:lnTo>
                  <a:cubicBezTo>
                    <a:pt x="9" y="271"/>
                    <a:pt x="1" y="306"/>
                    <a:pt x="18" y="332"/>
                  </a:cubicBezTo>
                  <a:cubicBezTo>
                    <a:pt x="27" y="349"/>
                    <a:pt x="44" y="361"/>
                    <a:pt x="64" y="361"/>
                  </a:cubicBezTo>
                  <a:cubicBezTo>
                    <a:pt x="73" y="361"/>
                    <a:pt x="82" y="358"/>
                    <a:pt x="90" y="352"/>
                  </a:cubicBezTo>
                  <a:lnTo>
                    <a:pt x="456" y="109"/>
                  </a:lnTo>
                  <a:cubicBezTo>
                    <a:pt x="482" y="88"/>
                    <a:pt x="488" y="53"/>
                    <a:pt x="473" y="27"/>
                  </a:cubicBezTo>
                  <a:cubicBezTo>
                    <a:pt x="464" y="11"/>
                    <a:pt x="446" y="1"/>
                    <a:pt x="427"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4"/>
            <p:cNvSpPr/>
            <p:nvPr/>
          </p:nvSpPr>
          <p:spPr>
            <a:xfrm>
              <a:off x="2325076" y="2813920"/>
              <a:ext cx="22634" cy="31045"/>
            </a:xfrm>
            <a:custGeom>
              <a:avLst/>
              <a:gdLst/>
              <a:ahLst/>
              <a:cxnLst/>
              <a:rect l="l" t="t" r="r" b="b"/>
              <a:pathLst>
                <a:path w="331" h="454" extrusionOk="0">
                  <a:moveTo>
                    <a:pt x="271" y="1"/>
                  </a:moveTo>
                  <a:cubicBezTo>
                    <a:pt x="253" y="1"/>
                    <a:pt x="235" y="11"/>
                    <a:pt x="224" y="27"/>
                  </a:cubicBezTo>
                  <a:lnTo>
                    <a:pt x="18" y="364"/>
                  </a:lnTo>
                  <a:cubicBezTo>
                    <a:pt x="0" y="390"/>
                    <a:pt x="6" y="425"/>
                    <a:pt x="32" y="445"/>
                  </a:cubicBezTo>
                  <a:cubicBezTo>
                    <a:pt x="41" y="451"/>
                    <a:pt x="53" y="454"/>
                    <a:pt x="61" y="454"/>
                  </a:cubicBezTo>
                  <a:cubicBezTo>
                    <a:pt x="82" y="454"/>
                    <a:pt x="99" y="445"/>
                    <a:pt x="108" y="427"/>
                  </a:cubicBezTo>
                  <a:lnTo>
                    <a:pt x="316" y="91"/>
                  </a:lnTo>
                  <a:cubicBezTo>
                    <a:pt x="331" y="65"/>
                    <a:pt x="325" y="30"/>
                    <a:pt x="299" y="10"/>
                  </a:cubicBezTo>
                  <a:cubicBezTo>
                    <a:pt x="291" y="4"/>
                    <a:pt x="281" y="1"/>
                    <a:pt x="271"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4"/>
            <p:cNvSpPr/>
            <p:nvPr/>
          </p:nvSpPr>
          <p:spPr>
            <a:xfrm>
              <a:off x="2317554" y="3212644"/>
              <a:ext cx="28583" cy="30771"/>
            </a:xfrm>
            <a:custGeom>
              <a:avLst/>
              <a:gdLst/>
              <a:ahLst/>
              <a:cxnLst/>
              <a:rect l="l" t="t" r="r" b="b"/>
              <a:pathLst>
                <a:path w="418" h="450" extrusionOk="0">
                  <a:moveTo>
                    <a:pt x="61" y="0"/>
                  </a:moveTo>
                  <a:cubicBezTo>
                    <a:pt x="47" y="0"/>
                    <a:pt x="34" y="6"/>
                    <a:pt x="23" y="18"/>
                  </a:cubicBezTo>
                  <a:cubicBezTo>
                    <a:pt x="0" y="41"/>
                    <a:pt x="0" y="76"/>
                    <a:pt x="20" y="99"/>
                  </a:cubicBezTo>
                  <a:lnTo>
                    <a:pt x="319" y="432"/>
                  </a:lnTo>
                  <a:cubicBezTo>
                    <a:pt x="328" y="444"/>
                    <a:pt x="342" y="450"/>
                    <a:pt x="360" y="450"/>
                  </a:cubicBezTo>
                  <a:cubicBezTo>
                    <a:pt x="374" y="450"/>
                    <a:pt x="389" y="444"/>
                    <a:pt x="397" y="432"/>
                  </a:cubicBezTo>
                  <a:cubicBezTo>
                    <a:pt x="418" y="409"/>
                    <a:pt x="418" y="374"/>
                    <a:pt x="397" y="351"/>
                  </a:cubicBezTo>
                  <a:lnTo>
                    <a:pt x="99" y="18"/>
                  </a:lnTo>
                  <a:cubicBezTo>
                    <a:pt x="89" y="6"/>
                    <a:pt x="75" y="0"/>
                    <a:pt x="61"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4"/>
            <p:cNvSpPr/>
            <p:nvPr/>
          </p:nvSpPr>
          <p:spPr>
            <a:xfrm>
              <a:off x="2242815" y="3207857"/>
              <a:ext cx="28378" cy="30839"/>
            </a:xfrm>
            <a:custGeom>
              <a:avLst/>
              <a:gdLst/>
              <a:ahLst/>
              <a:cxnLst/>
              <a:rect l="l" t="t" r="r" b="b"/>
              <a:pathLst>
                <a:path w="415" h="451" extrusionOk="0">
                  <a:moveTo>
                    <a:pt x="58" y="1"/>
                  </a:moveTo>
                  <a:cubicBezTo>
                    <a:pt x="44" y="1"/>
                    <a:pt x="31" y="7"/>
                    <a:pt x="21" y="18"/>
                  </a:cubicBezTo>
                  <a:cubicBezTo>
                    <a:pt x="0" y="41"/>
                    <a:pt x="0" y="76"/>
                    <a:pt x="21" y="102"/>
                  </a:cubicBezTo>
                  <a:lnTo>
                    <a:pt x="319" y="433"/>
                  </a:lnTo>
                  <a:cubicBezTo>
                    <a:pt x="328" y="444"/>
                    <a:pt x="342" y="450"/>
                    <a:pt x="357" y="450"/>
                  </a:cubicBezTo>
                  <a:cubicBezTo>
                    <a:pt x="371" y="450"/>
                    <a:pt x="386" y="444"/>
                    <a:pt x="395" y="433"/>
                  </a:cubicBezTo>
                  <a:cubicBezTo>
                    <a:pt x="415" y="409"/>
                    <a:pt x="415" y="375"/>
                    <a:pt x="395" y="352"/>
                  </a:cubicBezTo>
                  <a:lnTo>
                    <a:pt x="96" y="18"/>
                  </a:lnTo>
                  <a:cubicBezTo>
                    <a:pt x="86" y="7"/>
                    <a:pt x="72" y="1"/>
                    <a:pt x="58"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4"/>
            <p:cNvSpPr/>
            <p:nvPr/>
          </p:nvSpPr>
          <p:spPr>
            <a:xfrm>
              <a:off x="2213069" y="3358293"/>
              <a:ext cx="20651" cy="36310"/>
            </a:xfrm>
            <a:custGeom>
              <a:avLst/>
              <a:gdLst/>
              <a:ahLst/>
              <a:cxnLst/>
              <a:rect l="l" t="t" r="r" b="b"/>
              <a:pathLst>
                <a:path w="302" h="531" extrusionOk="0">
                  <a:moveTo>
                    <a:pt x="239" y="1"/>
                  </a:moveTo>
                  <a:cubicBezTo>
                    <a:pt x="218" y="1"/>
                    <a:pt x="200" y="12"/>
                    <a:pt x="192" y="33"/>
                  </a:cubicBezTo>
                  <a:lnTo>
                    <a:pt x="6" y="448"/>
                  </a:lnTo>
                  <a:cubicBezTo>
                    <a:pt x="0" y="462"/>
                    <a:pt x="0" y="479"/>
                    <a:pt x="6" y="494"/>
                  </a:cubicBezTo>
                  <a:cubicBezTo>
                    <a:pt x="9" y="506"/>
                    <a:pt x="18" y="517"/>
                    <a:pt x="32" y="526"/>
                  </a:cubicBezTo>
                  <a:cubicBezTo>
                    <a:pt x="39" y="529"/>
                    <a:pt x="46" y="530"/>
                    <a:pt x="54" y="530"/>
                  </a:cubicBezTo>
                  <a:cubicBezTo>
                    <a:pt x="75" y="530"/>
                    <a:pt x="96" y="518"/>
                    <a:pt x="105" y="497"/>
                  </a:cubicBezTo>
                  <a:lnTo>
                    <a:pt x="290" y="82"/>
                  </a:lnTo>
                  <a:cubicBezTo>
                    <a:pt x="302" y="53"/>
                    <a:pt x="290" y="21"/>
                    <a:pt x="264" y="7"/>
                  </a:cubicBezTo>
                  <a:cubicBezTo>
                    <a:pt x="256" y="3"/>
                    <a:pt x="247" y="1"/>
                    <a:pt x="239"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4"/>
            <p:cNvSpPr/>
            <p:nvPr/>
          </p:nvSpPr>
          <p:spPr>
            <a:xfrm>
              <a:off x="2427782" y="3451769"/>
              <a:ext cx="20651" cy="36378"/>
            </a:xfrm>
            <a:custGeom>
              <a:avLst/>
              <a:gdLst/>
              <a:ahLst/>
              <a:cxnLst/>
              <a:rect l="l" t="t" r="r" b="b"/>
              <a:pathLst>
                <a:path w="302" h="532" extrusionOk="0">
                  <a:moveTo>
                    <a:pt x="242" y="1"/>
                  </a:moveTo>
                  <a:cubicBezTo>
                    <a:pt x="221" y="1"/>
                    <a:pt x="200" y="13"/>
                    <a:pt x="191" y="34"/>
                  </a:cubicBezTo>
                  <a:lnTo>
                    <a:pt x="6" y="449"/>
                  </a:lnTo>
                  <a:cubicBezTo>
                    <a:pt x="0" y="463"/>
                    <a:pt x="0" y="478"/>
                    <a:pt x="6" y="495"/>
                  </a:cubicBezTo>
                  <a:cubicBezTo>
                    <a:pt x="9" y="507"/>
                    <a:pt x="17" y="518"/>
                    <a:pt x="32" y="527"/>
                  </a:cubicBezTo>
                  <a:cubicBezTo>
                    <a:pt x="39" y="530"/>
                    <a:pt x="46" y="532"/>
                    <a:pt x="53" y="532"/>
                  </a:cubicBezTo>
                  <a:cubicBezTo>
                    <a:pt x="74" y="532"/>
                    <a:pt x="96" y="520"/>
                    <a:pt x="104" y="498"/>
                  </a:cubicBezTo>
                  <a:lnTo>
                    <a:pt x="290" y="84"/>
                  </a:lnTo>
                  <a:cubicBezTo>
                    <a:pt x="302" y="55"/>
                    <a:pt x="290" y="23"/>
                    <a:pt x="264" y="5"/>
                  </a:cubicBezTo>
                  <a:cubicBezTo>
                    <a:pt x="257" y="2"/>
                    <a:pt x="250" y="1"/>
                    <a:pt x="242"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4"/>
            <p:cNvSpPr/>
            <p:nvPr/>
          </p:nvSpPr>
          <p:spPr>
            <a:xfrm>
              <a:off x="2325691" y="3510712"/>
              <a:ext cx="10325" cy="22360"/>
            </a:xfrm>
            <a:custGeom>
              <a:avLst/>
              <a:gdLst/>
              <a:ahLst/>
              <a:cxnLst/>
              <a:rect l="l" t="t" r="r" b="b"/>
              <a:pathLst>
                <a:path w="151" h="327" extrusionOk="0">
                  <a:moveTo>
                    <a:pt x="59" y="1"/>
                  </a:moveTo>
                  <a:cubicBezTo>
                    <a:pt x="56" y="1"/>
                    <a:pt x="53" y="1"/>
                    <a:pt x="49" y="1"/>
                  </a:cubicBezTo>
                  <a:cubicBezTo>
                    <a:pt x="20" y="7"/>
                    <a:pt x="0" y="36"/>
                    <a:pt x="6" y="68"/>
                  </a:cubicBezTo>
                  <a:lnTo>
                    <a:pt x="41" y="326"/>
                  </a:lnTo>
                  <a:cubicBezTo>
                    <a:pt x="78" y="323"/>
                    <a:pt x="113" y="320"/>
                    <a:pt x="151" y="317"/>
                  </a:cubicBezTo>
                  <a:lnTo>
                    <a:pt x="113" y="51"/>
                  </a:lnTo>
                  <a:cubicBezTo>
                    <a:pt x="111" y="22"/>
                    <a:pt x="87" y="1"/>
                    <a:pt x="59"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4"/>
            <p:cNvSpPr/>
            <p:nvPr/>
          </p:nvSpPr>
          <p:spPr>
            <a:xfrm>
              <a:off x="2358992" y="3440760"/>
              <a:ext cx="12719" cy="39182"/>
            </a:xfrm>
            <a:custGeom>
              <a:avLst/>
              <a:gdLst/>
              <a:ahLst/>
              <a:cxnLst/>
              <a:rect l="l" t="t" r="r" b="b"/>
              <a:pathLst>
                <a:path w="186" h="573" extrusionOk="0">
                  <a:moveTo>
                    <a:pt x="58" y="1"/>
                  </a:moveTo>
                  <a:cubicBezTo>
                    <a:pt x="56" y="1"/>
                    <a:pt x="54" y="1"/>
                    <a:pt x="52" y="1"/>
                  </a:cubicBezTo>
                  <a:cubicBezTo>
                    <a:pt x="20" y="10"/>
                    <a:pt x="0" y="39"/>
                    <a:pt x="6" y="68"/>
                  </a:cubicBezTo>
                  <a:lnTo>
                    <a:pt x="73" y="523"/>
                  </a:lnTo>
                  <a:cubicBezTo>
                    <a:pt x="75" y="537"/>
                    <a:pt x="84" y="552"/>
                    <a:pt x="96" y="561"/>
                  </a:cubicBezTo>
                  <a:cubicBezTo>
                    <a:pt x="107" y="569"/>
                    <a:pt x="122" y="572"/>
                    <a:pt x="136" y="572"/>
                  </a:cubicBezTo>
                  <a:cubicBezTo>
                    <a:pt x="165" y="564"/>
                    <a:pt x="186" y="535"/>
                    <a:pt x="180" y="506"/>
                  </a:cubicBezTo>
                  <a:lnTo>
                    <a:pt x="113" y="50"/>
                  </a:lnTo>
                  <a:cubicBezTo>
                    <a:pt x="110" y="21"/>
                    <a:pt x="85" y="1"/>
                    <a:pt x="58"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4"/>
            <p:cNvSpPr/>
            <p:nvPr/>
          </p:nvSpPr>
          <p:spPr>
            <a:xfrm>
              <a:off x="2182503" y="3184198"/>
              <a:ext cx="23112" cy="35216"/>
            </a:xfrm>
            <a:custGeom>
              <a:avLst/>
              <a:gdLst/>
              <a:ahLst/>
              <a:cxnLst/>
              <a:rect l="l" t="t" r="r" b="b"/>
              <a:pathLst>
                <a:path w="338" h="515" extrusionOk="0">
                  <a:moveTo>
                    <a:pt x="276" y="1"/>
                  </a:moveTo>
                  <a:cubicBezTo>
                    <a:pt x="257" y="1"/>
                    <a:pt x="240" y="10"/>
                    <a:pt x="230" y="28"/>
                  </a:cubicBezTo>
                  <a:lnTo>
                    <a:pt x="15" y="428"/>
                  </a:lnTo>
                  <a:cubicBezTo>
                    <a:pt x="1" y="454"/>
                    <a:pt x="10" y="489"/>
                    <a:pt x="36" y="506"/>
                  </a:cubicBezTo>
                  <a:cubicBezTo>
                    <a:pt x="44" y="512"/>
                    <a:pt x="53" y="515"/>
                    <a:pt x="62" y="515"/>
                  </a:cubicBezTo>
                  <a:cubicBezTo>
                    <a:pt x="82" y="515"/>
                    <a:pt x="100" y="503"/>
                    <a:pt x="108" y="486"/>
                  </a:cubicBezTo>
                  <a:lnTo>
                    <a:pt x="323" y="86"/>
                  </a:lnTo>
                  <a:cubicBezTo>
                    <a:pt x="337" y="60"/>
                    <a:pt x="329" y="25"/>
                    <a:pt x="302" y="8"/>
                  </a:cubicBezTo>
                  <a:cubicBezTo>
                    <a:pt x="294" y="3"/>
                    <a:pt x="285" y="1"/>
                    <a:pt x="276"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4"/>
            <p:cNvSpPr/>
            <p:nvPr/>
          </p:nvSpPr>
          <p:spPr>
            <a:xfrm>
              <a:off x="2212249" y="3115476"/>
              <a:ext cx="22087" cy="35968"/>
            </a:xfrm>
            <a:custGeom>
              <a:avLst/>
              <a:gdLst/>
              <a:ahLst/>
              <a:cxnLst/>
              <a:rect l="l" t="t" r="r" b="b"/>
              <a:pathLst>
                <a:path w="323" h="526" extrusionOk="0">
                  <a:moveTo>
                    <a:pt x="63" y="0"/>
                  </a:moveTo>
                  <a:cubicBezTo>
                    <a:pt x="54" y="0"/>
                    <a:pt x="46" y="2"/>
                    <a:pt x="38" y="7"/>
                  </a:cubicBezTo>
                  <a:cubicBezTo>
                    <a:pt x="9" y="21"/>
                    <a:pt x="1" y="56"/>
                    <a:pt x="15" y="85"/>
                  </a:cubicBezTo>
                  <a:lnTo>
                    <a:pt x="212" y="494"/>
                  </a:lnTo>
                  <a:cubicBezTo>
                    <a:pt x="221" y="511"/>
                    <a:pt x="239" y="525"/>
                    <a:pt x="259" y="525"/>
                  </a:cubicBezTo>
                  <a:cubicBezTo>
                    <a:pt x="268" y="525"/>
                    <a:pt x="276" y="523"/>
                    <a:pt x="285" y="520"/>
                  </a:cubicBezTo>
                  <a:cubicBezTo>
                    <a:pt x="311" y="502"/>
                    <a:pt x="323" y="468"/>
                    <a:pt x="308" y="441"/>
                  </a:cubicBezTo>
                  <a:lnTo>
                    <a:pt x="111" y="33"/>
                  </a:lnTo>
                  <a:cubicBezTo>
                    <a:pt x="103" y="12"/>
                    <a:pt x="83" y="0"/>
                    <a:pt x="63"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4"/>
            <p:cNvSpPr/>
            <p:nvPr/>
          </p:nvSpPr>
          <p:spPr>
            <a:xfrm>
              <a:off x="2092515" y="3124023"/>
              <a:ext cx="21676" cy="24617"/>
            </a:xfrm>
            <a:custGeom>
              <a:avLst/>
              <a:gdLst/>
              <a:ahLst/>
              <a:cxnLst/>
              <a:rect l="l" t="t" r="r" b="b"/>
              <a:pathLst>
                <a:path w="317" h="360" extrusionOk="0">
                  <a:moveTo>
                    <a:pt x="4" y="0"/>
                  </a:moveTo>
                  <a:lnTo>
                    <a:pt x="1" y="148"/>
                  </a:lnTo>
                  <a:lnTo>
                    <a:pt x="221" y="345"/>
                  </a:lnTo>
                  <a:cubicBezTo>
                    <a:pt x="231" y="355"/>
                    <a:pt x="245" y="360"/>
                    <a:pt x="258" y="360"/>
                  </a:cubicBezTo>
                  <a:cubicBezTo>
                    <a:pt x="265" y="360"/>
                    <a:pt x="271" y="359"/>
                    <a:pt x="276" y="357"/>
                  </a:cubicBezTo>
                  <a:cubicBezTo>
                    <a:pt x="285" y="351"/>
                    <a:pt x="294" y="345"/>
                    <a:pt x="299" y="340"/>
                  </a:cubicBezTo>
                  <a:cubicBezTo>
                    <a:pt x="317" y="316"/>
                    <a:pt x="317" y="279"/>
                    <a:pt x="294" y="258"/>
                  </a:cubicBezTo>
                  <a:lnTo>
                    <a:pt x="4" y="0"/>
                  </a:ln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4"/>
            <p:cNvSpPr/>
            <p:nvPr/>
          </p:nvSpPr>
          <p:spPr>
            <a:xfrm>
              <a:off x="2212044" y="2819117"/>
              <a:ext cx="22087" cy="35763"/>
            </a:xfrm>
            <a:custGeom>
              <a:avLst/>
              <a:gdLst/>
              <a:ahLst/>
              <a:cxnLst/>
              <a:rect l="l" t="t" r="r" b="b"/>
              <a:pathLst>
                <a:path w="323" h="523" extrusionOk="0">
                  <a:moveTo>
                    <a:pt x="63" y="0"/>
                  </a:moveTo>
                  <a:cubicBezTo>
                    <a:pt x="55" y="0"/>
                    <a:pt x="46" y="2"/>
                    <a:pt x="39" y="6"/>
                  </a:cubicBezTo>
                  <a:cubicBezTo>
                    <a:pt x="10" y="21"/>
                    <a:pt x="1" y="56"/>
                    <a:pt x="15" y="85"/>
                  </a:cubicBezTo>
                  <a:lnTo>
                    <a:pt x="213" y="491"/>
                  </a:lnTo>
                  <a:cubicBezTo>
                    <a:pt x="221" y="511"/>
                    <a:pt x="239" y="522"/>
                    <a:pt x="259" y="522"/>
                  </a:cubicBezTo>
                  <a:cubicBezTo>
                    <a:pt x="268" y="522"/>
                    <a:pt x="276" y="520"/>
                    <a:pt x="285" y="517"/>
                  </a:cubicBezTo>
                  <a:cubicBezTo>
                    <a:pt x="311" y="502"/>
                    <a:pt x="323" y="467"/>
                    <a:pt x="308" y="438"/>
                  </a:cubicBezTo>
                  <a:lnTo>
                    <a:pt x="111" y="30"/>
                  </a:lnTo>
                  <a:cubicBezTo>
                    <a:pt x="101" y="11"/>
                    <a:pt x="82" y="0"/>
                    <a:pt x="63"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4"/>
            <p:cNvSpPr/>
            <p:nvPr/>
          </p:nvSpPr>
          <p:spPr>
            <a:xfrm>
              <a:off x="2312152" y="2918610"/>
              <a:ext cx="13744" cy="38771"/>
            </a:xfrm>
            <a:custGeom>
              <a:avLst/>
              <a:gdLst/>
              <a:ahLst/>
              <a:cxnLst/>
              <a:rect l="l" t="t" r="r" b="b"/>
              <a:pathLst>
                <a:path w="201" h="567" extrusionOk="0">
                  <a:moveTo>
                    <a:pt x="142" y="0"/>
                  </a:moveTo>
                  <a:cubicBezTo>
                    <a:pt x="116" y="0"/>
                    <a:pt x="93" y="19"/>
                    <a:pt x="88" y="47"/>
                  </a:cubicBezTo>
                  <a:lnTo>
                    <a:pt x="7" y="497"/>
                  </a:lnTo>
                  <a:cubicBezTo>
                    <a:pt x="1" y="529"/>
                    <a:pt x="18" y="558"/>
                    <a:pt x="50" y="566"/>
                  </a:cubicBezTo>
                  <a:lnTo>
                    <a:pt x="62" y="566"/>
                  </a:lnTo>
                  <a:cubicBezTo>
                    <a:pt x="88" y="563"/>
                    <a:pt x="108" y="546"/>
                    <a:pt x="114" y="520"/>
                  </a:cubicBezTo>
                  <a:lnTo>
                    <a:pt x="195" y="68"/>
                  </a:lnTo>
                  <a:cubicBezTo>
                    <a:pt x="201" y="39"/>
                    <a:pt x="184" y="7"/>
                    <a:pt x="152" y="1"/>
                  </a:cubicBezTo>
                  <a:cubicBezTo>
                    <a:pt x="148" y="0"/>
                    <a:pt x="145" y="0"/>
                    <a:pt x="142"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4"/>
            <p:cNvSpPr/>
            <p:nvPr/>
          </p:nvSpPr>
          <p:spPr>
            <a:xfrm>
              <a:off x="2264012" y="2945552"/>
              <a:ext cx="13744" cy="38771"/>
            </a:xfrm>
            <a:custGeom>
              <a:avLst/>
              <a:gdLst/>
              <a:ahLst/>
              <a:cxnLst/>
              <a:rect l="l" t="t" r="r" b="b"/>
              <a:pathLst>
                <a:path w="201" h="567" extrusionOk="0">
                  <a:moveTo>
                    <a:pt x="146" y="1"/>
                  </a:moveTo>
                  <a:cubicBezTo>
                    <a:pt x="119" y="1"/>
                    <a:pt x="93" y="21"/>
                    <a:pt x="87" y="48"/>
                  </a:cubicBezTo>
                  <a:lnTo>
                    <a:pt x="6" y="500"/>
                  </a:lnTo>
                  <a:cubicBezTo>
                    <a:pt x="0" y="532"/>
                    <a:pt x="18" y="561"/>
                    <a:pt x="50" y="567"/>
                  </a:cubicBezTo>
                  <a:lnTo>
                    <a:pt x="61" y="567"/>
                  </a:lnTo>
                  <a:cubicBezTo>
                    <a:pt x="87" y="567"/>
                    <a:pt x="108" y="546"/>
                    <a:pt x="114" y="520"/>
                  </a:cubicBezTo>
                  <a:lnTo>
                    <a:pt x="195" y="71"/>
                  </a:lnTo>
                  <a:cubicBezTo>
                    <a:pt x="200" y="39"/>
                    <a:pt x="183" y="10"/>
                    <a:pt x="151" y="1"/>
                  </a:cubicBezTo>
                  <a:cubicBezTo>
                    <a:pt x="149" y="1"/>
                    <a:pt x="148" y="1"/>
                    <a:pt x="146"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4"/>
            <p:cNvSpPr/>
            <p:nvPr/>
          </p:nvSpPr>
          <p:spPr>
            <a:xfrm>
              <a:off x="2282612" y="2848042"/>
              <a:ext cx="24275" cy="34600"/>
            </a:xfrm>
            <a:custGeom>
              <a:avLst/>
              <a:gdLst/>
              <a:ahLst/>
              <a:cxnLst/>
              <a:rect l="l" t="t" r="r" b="b"/>
              <a:pathLst>
                <a:path w="355" h="506" extrusionOk="0">
                  <a:moveTo>
                    <a:pt x="62" y="1"/>
                  </a:moveTo>
                  <a:cubicBezTo>
                    <a:pt x="52" y="1"/>
                    <a:pt x="42" y="3"/>
                    <a:pt x="33" y="10"/>
                  </a:cubicBezTo>
                  <a:cubicBezTo>
                    <a:pt x="7" y="27"/>
                    <a:pt x="1" y="62"/>
                    <a:pt x="15" y="88"/>
                  </a:cubicBezTo>
                  <a:lnTo>
                    <a:pt x="247" y="476"/>
                  </a:lnTo>
                  <a:cubicBezTo>
                    <a:pt x="256" y="494"/>
                    <a:pt x="273" y="502"/>
                    <a:pt x="291" y="505"/>
                  </a:cubicBezTo>
                  <a:cubicBezTo>
                    <a:pt x="302" y="505"/>
                    <a:pt x="311" y="502"/>
                    <a:pt x="320" y="497"/>
                  </a:cubicBezTo>
                  <a:cubicBezTo>
                    <a:pt x="346" y="476"/>
                    <a:pt x="355" y="442"/>
                    <a:pt x="337" y="415"/>
                  </a:cubicBezTo>
                  <a:lnTo>
                    <a:pt x="108" y="27"/>
                  </a:lnTo>
                  <a:cubicBezTo>
                    <a:pt x="97" y="10"/>
                    <a:pt x="80" y="1"/>
                    <a:pt x="62"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4"/>
            <p:cNvSpPr/>
            <p:nvPr/>
          </p:nvSpPr>
          <p:spPr>
            <a:xfrm>
              <a:off x="2156792" y="3121220"/>
              <a:ext cx="20856" cy="36378"/>
            </a:xfrm>
            <a:custGeom>
              <a:avLst/>
              <a:gdLst/>
              <a:ahLst/>
              <a:cxnLst/>
              <a:rect l="l" t="t" r="r" b="b"/>
              <a:pathLst>
                <a:path w="305" h="532" extrusionOk="0">
                  <a:moveTo>
                    <a:pt x="241" y="0"/>
                  </a:moveTo>
                  <a:cubicBezTo>
                    <a:pt x="221" y="0"/>
                    <a:pt x="203" y="12"/>
                    <a:pt x="194" y="33"/>
                  </a:cubicBezTo>
                  <a:lnTo>
                    <a:pt x="9" y="447"/>
                  </a:lnTo>
                  <a:cubicBezTo>
                    <a:pt x="0" y="470"/>
                    <a:pt x="3" y="494"/>
                    <a:pt x="17" y="514"/>
                  </a:cubicBezTo>
                  <a:cubicBezTo>
                    <a:pt x="23" y="517"/>
                    <a:pt x="29" y="523"/>
                    <a:pt x="35" y="526"/>
                  </a:cubicBezTo>
                  <a:cubicBezTo>
                    <a:pt x="42" y="529"/>
                    <a:pt x="49" y="531"/>
                    <a:pt x="57" y="531"/>
                  </a:cubicBezTo>
                  <a:cubicBezTo>
                    <a:pt x="78" y="531"/>
                    <a:pt x="99" y="518"/>
                    <a:pt x="107" y="497"/>
                  </a:cubicBezTo>
                  <a:lnTo>
                    <a:pt x="293" y="82"/>
                  </a:lnTo>
                  <a:cubicBezTo>
                    <a:pt x="304" y="53"/>
                    <a:pt x="293" y="21"/>
                    <a:pt x="267" y="7"/>
                  </a:cubicBezTo>
                  <a:cubicBezTo>
                    <a:pt x="258" y="2"/>
                    <a:pt x="250" y="0"/>
                    <a:pt x="241"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4"/>
            <p:cNvSpPr/>
            <p:nvPr/>
          </p:nvSpPr>
          <p:spPr>
            <a:xfrm>
              <a:off x="2238438" y="3036702"/>
              <a:ext cx="19078" cy="37199"/>
            </a:xfrm>
            <a:custGeom>
              <a:avLst/>
              <a:gdLst/>
              <a:ahLst/>
              <a:cxnLst/>
              <a:rect l="l" t="t" r="r" b="b"/>
              <a:pathLst>
                <a:path w="279" h="544" extrusionOk="0">
                  <a:moveTo>
                    <a:pt x="62" y="1"/>
                  </a:moveTo>
                  <a:cubicBezTo>
                    <a:pt x="55" y="1"/>
                    <a:pt x="48" y="2"/>
                    <a:pt x="41" y="5"/>
                  </a:cubicBezTo>
                  <a:cubicBezTo>
                    <a:pt x="12" y="16"/>
                    <a:pt x="0" y="51"/>
                    <a:pt x="12" y="80"/>
                  </a:cubicBezTo>
                  <a:lnTo>
                    <a:pt x="169" y="509"/>
                  </a:lnTo>
                  <a:cubicBezTo>
                    <a:pt x="174" y="529"/>
                    <a:pt x="195" y="544"/>
                    <a:pt x="218" y="544"/>
                  </a:cubicBezTo>
                  <a:cubicBezTo>
                    <a:pt x="224" y="544"/>
                    <a:pt x="232" y="544"/>
                    <a:pt x="238" y="541"/>
                  </a:cubicBezTo>
                  <a:cubicBezTo>
                    <a:pt x="267" y="527"/>
                    <a:pt x="279" y="495"/>
                    <a:pt x="267" y="466"/>
                  </a:cubicBezTo>
                  <a:lnTo>
                    <a:pt x="111" y="37"/>
                  </a:lnTo>
                  <a:cubicBezTo>
                    <a:pt x="104" y="14"/>
                    <a:pt x="84" y="1"/>
                    <a:pt x="62"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4"/>
            <p:cNvSpPr/>
            <p:nvPr/>
          </p:nvSpPr>
          <p:spPr>
            <a:xfrm>
              <a:off x="2366924" y="3218730"/>
              <a:ext cx="21676" cy="36173"/>
            </a:xfrm>
            <a:custGeom>
              <a:avLst/>
              <a:gdLst/>
              <a:ahLst/>
              <a:cxnLst/>
              <a:rect l="l" t="t" r="r" b="b"/>
              <a:pathLst>
                <a:path w="317" h="529" extrusionOk="0">
                  <a:moveTo>
                    <a:pt x="254" y="1"/>
                  </a:moveTo>
                  <a:cubicBezTo>
                    <a:pt x="234" y="1"/>
                    <a:pt x="214" y="13"/>
                    <a:pt x="206" y="33"/>
                  </a:cubicBezTo>
                  <a:lnTo>
                    <a:pt x="12" y="442"/>
                  </a:lnTo>
                  <a:cubicBezTo>
                    <a:pt x="0" y="471"/>
                    <a:pt x="9" y="506"/>
                    <a:pt x="35" y="520"/>
                  </a:cubicBezTo>
                  <a:cubicBezTo>
                    <a:pt x="44" y="526"/>
                    <a:pt x="52" y="526"/>
                    <a:pt x="61" y="529"/>
                  </a:cubicBezTo>
                  <a:cubicBezTo>
                    <a:pt x="81" y="526"/>
                    <a:pt x="99" y="514"/>
                    <a:pt x="107" y="497"/>
                  </a:cubicBezTo>
                  <a:lnTo>
                    <a:pt x="302" y="85"/>
                  </a:lnTo>
                  <a:cubicBezTo>
                    <a:pt x="316" y="56"/>
                    <a:pt x="304" y="24"/>
                    <a:pt x="278" y="7"/>
                  </a:cubicBezTo>
                  <a:cubicBezTo>
                    <a:pt x="271" y="3"/>
                    <a:pt x="262" y="1"/>
                    <a:pt x="254"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4"/>
            <p:cNvSpPr/>
            <p:nvPr/>
          </p:nvSpPr>
          <p:spPr>
            <a:xfrm>
              <a:off x="2141886" y="3438024"/>
              <a:ext cx="34190" cy="22292"/>
            </a:xfrm>
            <a:custGeom>
              <a:avLst/>
              <a:gdLst/>
              <a:ahLst/>
              <a:cxnLst/>
              <a:rect l="l" t="t" r="r" b="b"/>
              <a:pathLst>
                <a:path w="500" h="326" extrusionOk="0">
                  <a:moveTo>
                    <a:pt x="63" y="0"/>
                  </a:moveTo>
                  <a:cubicBezTo>
                    <a:pt x="43" y="0"/>
                    <a:pt x="23" y="11"/>
                    <a:pt x="15" y="30"/>
                  </a:cubicBezTo>
                  <a:cubicBezTo>
                    <a:pt x="1" y="59"/>
                    <a:pt x="12" y="93"/>
                    <a:pt x="38" y="108"/>
                  </a:cubicBezTo>
                  <a:lnTo>
                    <a:pt x="421" y="319"/>
                  </a:lnTo>
                  <a:cubicBezTo>
                    <a:pt x="429" y="324"/>
                    <a:pt x="437" y="326"/>
                    <a:pt x="445" y="326"/>
                  </a:cubicBezTo>
                  <a:cubicBezTo>
                    <a:pt x="465" y="326"/>
                    <a:pt x="483" y="315"/>
                    <a:pt x="493" y="296"/>
                  </a:cubicBezTo>
                  <a:cubicBezTo>
                    <a:pt x="496" y="288"/>
                    <a:pt x="499" y="279"/>
                    <a:pt x="499" y="270"/>
                  </a:cubicBezTo>
                  <a:cubicBezTo>
                    <a:pt x="499" y="247"/>
                    <a:pt x="488" y="227"/>
                    <a:pt x="470" y="218"/>
                  </a:cubicBezTo>
                  <a:lnTo>
                    <a:pt x="88" y="6"/>
                  </a:lnTo>
                  <a:cubicBezTo>
                    <a:pt x="80" y="2"/>
                    <a:pt x="71" y="0"/>
                    <a:pt x="63"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4"/>
            <p:cNvSpPr/>
            <p:nvPr/>
          </p:nvSpPr>
          <p:spPr>
            <a:xfrm>
              <a:off x="2088344" y="3462641"/>
              <a:ext cx="16753" cy="15727"/>
            </a:xfrm>
            <a:custGeom>
              <a:avLst/>
              <a:gdLst/>
              <a:ahLst/>
              <a:cxnLst/>
              <a:rect l="l" t="t" r="r" b="b"/>
              <a:pathLst>
                <a:path w="245" h="230" extrusionOk="0">
                  <a:moveTo>
                    <a:pt x="1" y="0"/>
                  </a:moveTo>
                  <a:lnTo>
                    <a:pt x="1" y="130"/>
                  </a:lnTo>
                  <a:lnTo>
                    <a:pt x="166" y="223"/>
                  </a:lnTo>
                  <a:cubicBezTo>
                    <a:pt x="174" y="227"/>
                    <a:pt x="182" y="229"/>
                    <a:pt x="190" y="229"/>
                  </a:cubicBezTo>
                  <a:cubicBezTo>
                    <a:pt x="211" y="229"/>
                    <a:pt x="230" y="218"/>
                    <a:pt x="239" y="197"/>
                  </a:cubicBezTo>
                  <a:cubicBezTo>
                    <a:pt x="242" y="191"/>
                    <a:pt x="244" y="180"/>
                    <a:pt x="244" y="171"/>
                  </a:cubicBezTo>
                  <a:cubicBezTo>
                    <a:pt x="244" y="151"/>
                    <a:pt x="236" y="130"/>
                    <a:pt x="218" y="119"/>
                  </a:cubicBezTo>
                  <a:lnTo>
                    <a:pt x="1" y="0"/>
                  </a:ln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4"/>
            <p:cNvSpPr/>
            <p:nvPr/>
          </p:nvSpPr>
          <p:spPr>
            <a:xfrm>
              <a:off x="2197820" y="3503669"/>
              <a:ext cx="17710" cy="26190"/>
            </a:xfrm>
            <a:custGeom>
              <a:avLst/>
              <a:gdLst/>
              <a:ahLst/>
              <a:cxnLst/>
              <a:rect l="l" t="t" r="r" b="b"/>
              <a:pathLst>
                <a:path w="259" h="383" extrusionOk="0">
                  <a:moveTo>
                    <a:pt x="195" y="0"/>
                  </a:moveTo>
                  <a:cubicBezTo>
                    <a:pt x="175" y="0"/>
                    <a:pt x="154" y="14"/>
                    <a:pt x="145" y="35"/>
                  </a:cubicBezTo>
                  <a:lnTo>
                    <a:pt x="0" y="368"/>
                  </a:lnTo>
                  <a:lnTo>
                    <a:pt x="44" y="374"/>
                  </a:lnTo>
                  <a:lnTo>
                    <a:pt x="116" y="383"/>
                  </a:lnTo>
                  <a:lnTo>
                    <a:pt x="247" y="84"/>
                  </a:lnTo>
                  <a:cubicBezTo>
                    <a:pt x="258" y="55"/>
                    <a:pt x="247" y="20"/>
                    <a:pt x="218" y="6"/>
                  </a:cubicBezTo>
                  <a:cubicBezTo>
                    <a:pt x="211" y="2"/>
                    <a:pt x="203" y="0"/>
                    <a:pt x="195"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4"/>
            <p:cNvSpPr/>
            <p:nvPr/>
          </p:nvSpPr>
          <p:spPr>
            <a:xfrm>
              <a:off x="2410277" y="3144196"/>
              <a:ext cx="12992" cy="39182"/>
            </a:xfrm>
            <a:custGeom>
              <a:avLst/>
              <a:gdLst/>
              <a:ahLst/>
              <a:cxnLst/>
              <a:rect l="l" t="t" r="r" b="b"/>
              <a:pathLst>
                <a:path w="190" h="573" extrusionOk="0">
                  <a:moveTo>
                    <a:pt x="59" y="1"/>
                  </a:moveTo>
                  <a:cubicBezTo>
                    <a:pt x="57" y="1"/>
                    <a:pt x="55" y="1"/>
                    <a:pt x="53" y="1"/>
                  </a:cubicBezTo>
                  <a:cubicBezTo>
                    <a:pt x="21" y="10"/>
                    <a:pt x="1" y="39"/>
                    <a:pt x="7" y="68"/>
                  </a:cubicBezTo>
                  <a:lnTo>
                    <a:pt x="79" y="523"/>
                  </a:lnTo>
                  <a:cubicBezTo>
                    <a:pt x="82" y="549"/>
                    <a:pt x="102" y="569"/>
                    <a:pt x="131" y="572"/>
                  </a:cubicBezTo>
                  <a:lnTo>
                    <a:pt x="140" y="569"/>
                  </a:lnTo>
                  <a:cubicBezTo>
                    <a:pt x="169" y="564"/>
                    <a:pt x="189" y="535"/>
                    <a:pt x="184" y="503"/>
                  </a:cubicBezTo>
                  <a:lnTo>
                    <a:pt x="114" y="50"/>
                  </a:lnTo>
                  <a:cubicBezTo>
                    <a:pt x="111" y="21"/>
                    <a:pt x="86" y="1"/>
                    <a:pt x="59"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4"/>
            <p:cNvSpPr/>
            <p:nvPr/>
          </p:nvSpPr>
          <p:spPr>
            <a:xfrm>
              <a:off x="2418072" y="2919362"/>
              <a:ext cx="23249" cy="35011"/>
            </a:xfrm>
            <a:custGeom>
              <a:avLst/>
              <a:gdLst/>
              <a:ahLst/>
              <a:cxnLst/>
              <a:rect l="l" t="t" r="r" b="b"/>
              <a:pathLst>
                <a:path w="340" h="512" extrusionOk="0">
                  <a:moveTo>
                    <a:pt x="278" y="0"/>
                  </a:moveTo>
                  <a:cubicBezTo>
                    <a:pt x="259" y="0"/>
                    <a:pt x="242" y="10"/>
                    <a:pt x="232" y="28"/>
                  </a:cubicBezTo>
                  <a:lnTo>
                    <a:pt x="15" y="425"/>
                  </a:lnTo>
                  <a:cubicBezTo>
                    <a:pt x="0" y="451"/>
                    <a:pt x="9" y="486"/>
                    <a:pt x="35" y="503"/>
                  </a:cubicBezTo>
                  <a:cubicBezTo>
                    <a:pt x="44" y="509"/>
                    <a:pt x="52" y="512"/>
                    <a:pt x="61" y="512"/>
                  </a:cubicBezTo>
                  <a:cubicBezTo>
                    <a:pt x="81" y="512"/>
                    <a:pt x="99" y="500"/>
                    <a:pt x="107" y="483"/>
                  </a:cubicBezTo>
                  <a:lnTo>
                    <a:pt x="325" y="89"/>
                  </a:lnTo>
                  <a:cubicBezTo>
                    <a:pt x="339" y="60"/>
                    <a:pt x="331" y="25"/>
                    <a:pt x="304" y="7"/>
                  </a:cubicBezTo>
                  <a:cubicBezTo>
                    <a:pt x="296" y="3"/>
                    <a:pt x="287" y="0"/>
                    <a:pt x="278"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4"/>
            <p:cNvSpPr/>
            <p:nvPr/>
          </p:nvSpPr>
          <p:spPr>
            <a:xfrm>
              <a:off x="2345111" y="3039301"/>
              <a:ext cx="33369" cy="25095"/>
            </a:xfrm>
            <a:custGeom>
              <a:avLst/>
              <a:gdLst/>
              <a:ahLst/>
              <a:cxnLst/>
              <a:rect l="l" t="t" r="r" b="b"/>
              <a:pathLst>
                <a:path w="488" h="367" extrusionOk="0">
                  <a:moveTo>
                    <a:pt x="61" y="0"/>
                  </a:moveTo>
                  <a:cubicBezTo>
                    <a:pt x="44" y="0"/>
                    <a:pt x="27" y="9"/>
                    <a:pt x="18" y="28"/>
                  </a:cubicBezTo>
                  <a:cubicBezTo>
                    <a:pt x="0" y="54"/>
                    <a:pt x="9" y="88"/>
                    <a:pt x="32" y="106"/>
                  </a:cubicBezTo>
                  <a:lnTo>
                    <a:pt x="394" y="355"/>
                  </a:lnTo>
                  <a:cubicBezTo>
                    <a:pt x="403" y="364"/>
                    <a:pt x="415" y="367"/>
                    <a:pt x="423" y="367"/>
                  </a:cubicBezTo>
                  <a:cubicBezTo>
                    <a:pt x="444" y="367"/>
                    <a:pt x="461" y="355"/>
                    <a:pt x="470" y="341"/>
                  </a:cubicBezTo>
                  <a:cubicBezTo>
                    <a:pt x="487" y="312"/>
                    <a:pt x="479" y="277"/>
                    <a:pt x="452" y="260"/>
                  </a:cubicBezTo>
                  <a:lnTo>
                    <a:pt x="90" y="10"/>
                  </a:lnTo>
                  <a:cubicBezTo>
                    <a:pt x="81" y="4"/>
                    <a:pt x="71" y="0"/>
                    <a:pt x="61"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4"/>
            <p:cNvSpPr/>
            <p:nvPr/>
          </p:nvSpPr>
          <p:spPr>
            <a:xfrm>
              <a:off x="2108379" y="3212781"/>
              <a:ext cx="21882" cy="35968"/>
            </a:xfrm>
            <a:custGeom>
              <a:avLst/>
              <a:gdLst/>
              <a:ahLst/>
              <a:cxnLst/>
              <a:rect l="l" t="t" r="r" b="b"/>
              <a:pathLst>
                <a:path w="320" h="526" extrusionOk="0">
                  <a:moveTo>
                    <a:pt x="257" y="1"/>
                  </a:moveTo>
                  <a:cubicBezTo>
                    <a:pt x="237" y="1"/>
                    <a:pt x="218" y="12"/>
                    <a:pt x="209" y="30"/>
                  </a:cubicBezTo>
                  <a:lnTo>
                    <a:pt x="15" y="442"/>
                  </a:lnTo>
                  <a:cubicBezTo>
                    <a:pt x="1" y="471"/>
                    <a:pt x="12" y="506"/>
                    <a:pt x="41" y="520"/>
                  </a:cubicBezTo>
                  <a:cubicBezTo>
                    <a:pt x="47" y="523"/>
                    <a:pt x="56" y="526"/>
                    <a:pt x="64" y="526"/>
                  </a:cubicBezTo>
                  <a:cubicBezTo>
                    <a:pt x="85" y="526"/>
                    <a:pt x="102" y="514"/>
                    <a:pt x="111" y="494"/>
                  </a:cubicBezTo>
                  <a:lnTo>
                    <a:pt x="305" y="85"/>
                  </a:lnTo>
                  <a:cubicBezTo>
                    <a:pt x="320" y="56"/>
                    <a:pt x="311" y="21"/>
                    <a:pt x="282" y="7"/>
                  </a:cubicBezTo>
                  <a:cubicBezTo>
                    <a:pt x="274" y="3"/>
                    <a:pt x="266" y="1"/>
                    <a:pt x="257"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4"/>
            <p:cNvSpPr/>
            <p:nvPr/>
          </p:nvSpPr>
          <p:spPr>
            <a:xfrm>
              <a:off x="2411918" y="3082380"/>
              <a:ext cx="33575" cy="24685"/>
            </a:xfrm>
            <a:custGeom>
              <a:avLst/>
              <a:gdLst/>
              <a:ahLst/>
              <a:cxnLst/>
              <a:rect l="l" t="t" r="r" b="b"/>
              <a:pathLst>
                <a:path w="491" h="361" extrusionOk="0">
                  <a:moveTo>
                    <a:pt x="427" y="0"/>
                  </a:moveTo>
                  <a:cubicBezTo>
                    <a:pt x="417" y="0"/>
                    <a:pt x="407" y="3"/>
                    <a:pt x="397" y="9"/>
                  </a:cubicBezTo>
                  <a:lnTo>
                    <a:pt x="35" y="253"/>
                  </a:lnTo>
                  <a:cubicBezTo>
                    <a:pt x="9" y="270"/>
                    <a:pt x="0" y="305"/>
                    <a:pt x="18" y="331"/>
                  </a:cubicBezTo>
                  <a:cubicBezTo>
                    <a:pt x="26" y="349"/>
                    <a:pt x="44" y="360"/>
                    <a:pt x="64" y="360"/>
                  </a:cubicBezTo>
                  <a:cubicBezTo>
                    <a:pt x="73" y="360"/>
                    <a:pt x="84" y="357"/>
                    <a:pt x="90" y="351"/>
                  </a:cubicBezTo>
                  <a:lnTo>
                    <a:pt x="455" y="105"/>
                  </a:lnTo>
                  <a:cubicBezTo>
                    <a:pt x="481" y="88"/>
                    <a:pt x="490" y="53"/>
                    <a:pt x="473" y="27"/>
                  </a:cubicBezTo>
                  <a:cubicBezTo>
                    <a:pt x="463" y="10"/>
                    <a:pt x="446" y="0"/>
                    <a:pt x="427"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44"/>
            <p:cNvSpPr/>
            <p:nvPr/>
          </p:nvSpPr>
          <p:spPr>
            <a:xfrm>
              <a:off x="2349829" y="3109253"/>
              <a:ext cx="16138" cy="38361"/>
            </a:xfrm>
            <a:custGeom>
              <a:avLst/>
              <a:gdLst/>
              <a:ahLst/>
              <a:cxnLst/>
              <a:rect l="l" t="t" r="r" b="b"/>
              <a:pathLst>
                <a:path w="236" h="561" extrusionOk="0">
                  <a:moveTo>
                    <a:pt x="178" y="1"/>
                  </a:moveTo>
                  <a:cubicBezTo>
                    <a:pt x="152" y="1"/>
                    <a:pt x="128" y="17"/>
                    <a:pt x="123" y="42"/>
                  </a:cubicBezTo>
                  <a:lnTo>
                    <a:pt x="9" y="486"/>
                  </a:lnTo>
                  <a:cubicBezTo>
                    <a:pt x="1" y="518"/>
                    <a:pt x="15" y="550"/>
                    <a:pt x="47" y="559"/>
                  </a:cubicBezTo>
                  <a:cubicBezTo>
                    <a:pt x="52" y="560"/>
                    <a:pt x="57" y="561"/>
                    <a:pt x="62" y="561"/>
                  </a:cubicBezTo>
                  <a:cubicBezTo>
                    <a:pt x="75" y="561"/>
                    <a:pt x="88" y="555"/>
                    <a:pt x="96" y="547"/>
                  </a:cubicBezTo>
                  <a:cubicBezTo>
                    <a:pt x="105" y="538"/>
                    <a:pt x="111" y="530"/>
                    <a:pt x="111" y="518"/>
                  </a:cubicBezTo>
                  <a:lnTo>
                    <a:pt x="224" y="74"/>
                  </a:lnTo>
                  <a:cubicBezTo>
                    <a:pt x="236" y="45"/>
                    <a:pt x="218" y="13"/>
                    <a:pt x="189" y="2"/>
                  </a:cubicBezTo>
                  <a:cubicBezTo>
                    <a:pt x="185" y="1"/>
                    <a:pt x="182" y="1"/>
                    <a:pt x="178"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44"/>
            <p:cNvSpPr/>
            <p:nvPr/>
          </p:nvSpPr>
          <p:spPr>
            <a:xfrm>
              <a:off x="2447749" y="2820690"/>
              <a:ext cx="13950" cy="17916"/>
            </a:xfrm>
            <a:custGeom>
              <a:avLst/>
              <a:gdLst/>
              <a:ahLst/>
              <a:cxnLst/>
              <a:rect l="l" t="t" r="r" b="b"/>
              <a:pathLst>
                <a:path w="204" h="262" extrusionOk="0">
                  <a:moveTo>
                    <a:pt x="123" y="1"/>
                  </a:moveTo>
                  <a:lnTo>
                    <a:pt x="18" y="172"/>
                  </a:lnTo>
                  <a:cubicBezTo>
                    <a:pt x="1" y="198"/>
                    <a:pt x="10" y="233"/>
                    <a:pt x="33" y="253"/>
                  </a:cubicBezTo>
                  <a:cubicBezTo>
                    <a:pt x="41" y="259"/>
                    <a:pt x="53" y="262"/>
                    <a:pt x="65" y="262"/>
                  </a:cubicBezTo>
                  <a:cubicBezTo>
                    <a:pt x="82" y="262"/>
                    <a:pt x="99" y="250"/>
                    <a:pt x="108" y="236"/>
                  </a:cubicBezTo>
                  <a:lnTo>
                    <a:pt x="204" y="82"/>
                  </a:lnTo>
                  <a:cubicBezTo>
                    <a:pt x="178" y="53"/>
                    <a:pt x="152" y="27"/>
                    <a:pt x="123"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44"/>
            <p:cNvSpPr/>
            <p:nvPr/>
          </p:nvSpPr>
          <p:spPr>
            <a:xfrm>
              <a:off x="2144894" y="3316103"/>
              <a:ext cx="28583" cy="30634"/>
            </a:xfrm>
            <a:custGeom>
              <a:avLst/>
              <a:gdLst/>
              <a:ahLst/>
              <a:cxnLst/>
              <a:rect l="l" t="t" r="r" b="b"/>
              <a:pathLst>
                <a:path w="418" h="448" extrusionOk="0">
                  <a:moveTo>
                    <a:pt x="58" y="0"/>
                  </a:moveTo>
                  <a:cubicBezTo>
                    <a:pt x="44" y="0"/>
                    <a:pt x="30" y="5"/>
                    <a:pt x="20" y="15"/>
                  </a:cubicBezTo>
                  <a:cubicBezTo>
                    <a:pt x="0" y="38"/>
                    <a:pt x="0" y="76"/>
                    <a:pt x="20" y="99"/>
                  </a:cubicBezTo>
                  <a:lnTo>
                    <a:pt x="319" y="430"/>
                  </a:lnTo>
                  <a:cubicBezTo>
                    <a:pt x="328" y="441"/>
                    <a:pt x="342" y="447"/>
                    <a:pt x="360" y="447"/>
                  </a:cubicBezTo>
                  <a:cubicBezTo>
                    <a:pt x="371" y="447"/>
                    <a:pt x="386" y="441"/>
                    <a:pt x="394" y="433"/>
                  </a:cubicBezTo>
                  <a:cubicBezTo>
                    <a:pt x="418" y="409"/>
                    <a:pt x="418" y="372"/>
                    <a:pt x="394" y="348"/>
                  </a:cubicBezTo>
                  <a:lnTo>
                    <a:pt x="99" y="18"/>
                  </a:lnTo>
                  <a:cubicBezTo>
                    <a:pt x="88" y="6"/>
                    <a:pt x="73" y="0"/>
                    <a:pt x="58"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44"/>
            <p:cNvSpPr/>
            <p:nvPr/>
          </p:nvSpPr>
          <p:spPr>
            <a:xfrm>
              <a:off x="2280287" y="3395355"/>
              <a:ext cx="28583" cy="30634"/>
            </a:xfrm>
            <a:custGeom>
              <a:avLst/>
              <a:gdLst/>
              <a:ahLst/>
              <a:cxnLst/>
              <a:rect l="l" t="t" r="r" b="b"/>
              <a:pathLst>
                <a:path w="418" h="448" extrusionOk="0">
                  <a:moveTo>
                    <a:pt x="60" y="1"/>
                  </a:moveTo>
                  <a:cubicBezTo>
                    <a:pt x="46" y="1"/>
                    <a:pt x="33" y="6"/>
                    <a:pt x="23" y="16"/>
                  </a:cubicBezTo>
                  <a:cubicBezTo>
                    <a:pt x="0" y="39"/>
                    <a:pt x="0" y="77"/>
                    <a:pt x="23" y="100"/>
                  </a:cubicBezTo>
                  <a:lnTo>
                    <a:pt x="319" y="430"/>
                  </a:lnTo>
                  <a:cubicBezTo>
                    <a:pt x="331" y="442"/>
                    <a:pt x="345" y="448"/>
                    <a:pt x="360" y="448"/>
                  </a:cubicBezTo>
                  <a:cubicBezTo>
                    <a:pt x="374" y="448"/>
                    <a:pt x="386" y="442"/>
                    <a:pt x="397" y="433"/>
                  </a:cubicBezTo>
                  <a:cubicBezTo>
                    <a:pt x="418" y="410"/>
                    <a:pt x="418" y="372"/>
                    <a:pt x="397" y="349"/>
                  </a:cubicBezTo>
                  <a:lnTo>
                    <a:pt x="99" y="19"/>
                  </a:lnTo>
                  <a:cubicBezTo>
                    <a:pt x="88" y="7"/>
                    <a:pt x="74" y="1"/>
                    <a:pt x="60"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44"/>
            <p:cNvSpPr/>
            <p:nvPr/>
          </p:nvSpPr>
          <p:spPr>
            <a:xfrm>
              <a:off x="2341487" y="3356721"/>
              <a:ext cx="11625" cy="39387"/>
            </a:xfrm>
            <a:custGeom>
              <a:avLst/>
              <a:gdLst/>
              <a:ahLst/>
              <a:cxnLst/>
              <a:rect l="l" t="t" r="r" b="b"/>
              <a:pathLst>
                <a:path w="170" h="576" extrusionOk="0">
                  <a:moveTo>
                    <a:pt x="112" y="1"/>
                  </a:moveTo>
                  <a:cubicBezTo>
                    <a:pt x="85" y="1"/>
                    <a:pt x="59" y="23"/>
                    <a:pt x="56" y="53"/>
                  </a:cubicBezTo>
                  <a:lnTo>
                    <a:pt x="4" y="508"/>
                  </a:lnTo>
                  <a:cubicBezTo>
                    <a:pt x="1" y="526"/>
                    <a:pt x="7" y="540"/>
                    <a:pt x="15" y="552"/>
                  </a:cubicBezTo>
                  <a:cubicBezTo>
                    <a:pt x="24" y="563"/>
                    <a:pt x="36" y="572"/>
                    <a:pt x="50" y="575"/>
                  </a:cubicBezTo>
                  <a:cubicBezTo>
                    <a:pt x="52" y="575"/>
                    <a:pt x="54" y="575"/>
                    <a:pt x="56" y="575"/>
                  </a:cubicBezTo>
                  <a:cubicBezTo>
                    <a:pt x="85" y="575"/>
                    <a:pt x="108" y="553"/>
                    <a:pt x="111" y="523"/>
                  </a:cubicBezTo>
                  <a:lnTo>
                    <a:pt x="163" y="68"/>
                  </a:lnTo>
                  <a:cubicBezTo>
                    <a:pt x="169" y="36"/>
                    <a:pt x="149" y="7"/>
                    <a:pt x="117" y="1"/>
                  </a:cubicBezTo>
                  <a:cubicBezTo>
                    <a:pt x="115" y="1"/>
                    <a:pt x="114" y="1"/>
                    <a:pt x="112"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4"/>
            <p:cNvSpPr/>
            <p:nvPr/>
          </p:nvSpPr>
          <p:spPr>
            <a:xfrm>
              <a:off x="2240832" y="3451700"/>
              <a:ext cx="28583" cy="30771"/>
            </a:xfrm>
            <a:custGeom>
              <a:avLst/>
              <a:gdLst/>
              <a:ahLst/>
              <a:cxnLst/>
              <a:rect l="l" t="t" r="r" b="b"/>
              <a:pathLst>
                <a:path w="418" h="450" extrusionOk="0">
                  <a:moveTo>
                    <a:pt x="60" y="1"/>
                  </a:moveTo>
                  <a:cubicBezTo>
                    <a:pt x="45" y="1"/>
                    <a:pt x="31" y="6"/>
                    <a:pt x="21" y="18"/>
                  </a:cubicBezTo>
                  <a:cubicBezTo>
                    <a:pt x="0" y="41"/>
                    <a:pt x="0" y="76"/>
                    <a:pt x="21" y="99"/>
                  </a:cubicBezTo>
                  <a:lnTo>
                    <a:pt x="319" y="433"/>
                  </a:lnTo>
                  <a:cubicBezTo>
                    <a:pt x="331" y="444"/>
                    <a:pt x="342" y="450"/>
                    <a:pt x="360" y="450"/>
                  </a:cubicBezTo>
                  <a:cubicBezTo>
                    <a:pt x="374" y="450"/>
                    <a:pt x="386" y="444"/>
                    <a:pt x="397" y="433"/>
                  </a:cubicBezTo>
                  <a:cubicBezTo>
                    <a:pt x="418" y="409"/>
                    <a:pt x="418" y="375"/>
                    <a:pt x="397" y="351"/>
                  </a:cubicBezTo>
                  <a:lnTo>
                    <a:pt x="99" y="18"/>
                  </a:lnTo>
                  <a:cubicBezTo>
                    <a:pt x="89" y="6"/>
                    <a:pt x="74" y="1"/>
                    <a:pt x="60"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4"/>
            <p:cNvSpPr/>
            <p:nvPr/>
          </p:nvSpPr>
          <p:spPr>
            <a:xfrm>
              <a:off x="2457323" y="3396586"/>
              <a:ext cx="27215" cy="10189"/>
            </a:xfrm>
            <a:custGeom>
              <a:avLst/>
              <a:gdLst/>
              <a:ahLst/>
              <a:cxnLst/>
              <a:rect l="l" t="t" r="r" b="b"/>
              <a:pathLst>
                <a:path w="398" h="149" extrusionOk="0">
                  <a:moveTo>
                    <a:pt x="397" y="1"/>
                  </a:moveTo>
                  <a:lnTo>
                    <a:pt x="52" y="33"/>
                  </a:lnTo>
                  <a:cubicBezTo>
                    <a:pt x="23" y="35"/>
                    <a:pt x="0" y="64"/>
                    <a:pt x="3" y="96"/>
                  </a:cubicBezTo>
                  <a:cubicBezTo>
                    <a:pt x="6" y="124"/>
                    <a:pt x="29" y="149"/>
                    <a:pt x="56" y="149"/>
                  </a:cubicBezTo>
                  <a:cubicBezTo>
                    <a:pt x="58" y="149"/>
                    <a:pt x="59" y="149"/>
                    <a:pt x="61" y="148"/>
                  </a:cubicBezTo>
                  <a:lnTo>
                    <a:pt x="397" y="119"/>
                  </a:lnTo>
                  <a:lnTo>
                    <a:pt x="397" y="1"/>
                  </a:ln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4"/>
            <p:cNvSpPr/>
            <p:nvPr/>
          </p:nvSpPr>
          <p:spPr>
            <a:xfrm>
              <a:off x="2190846" y="3268305"/>
              <a:ext cx="28651" cy="30839"/>
            </a:xfrm>
            <a:custGeom>
              <a:avLst/>
              <a:gdLst/>
              <a:ahLst/>
              <a:cxnLst/>
              <a:rect l="l" t="t" r="r" b="b"/>
              <a:pathLst>
                <a:path w="419" h="451" extrusionOk="0">
                  <a:moveTo>
                    <a:pt x="60" y="1"/>
                  </a:moveTo>
                  <a:cubicBezTo>
                    <a:pt x="46" y="1"/>
                    <a:pt x="31" y="7"/>
                    <a:pt x="21" y="18"/>
                  </a:cubicBezTo>
                  <a:cubicBezTo>
                    <a:pt x="1" y="42"/>
                    <a:pt x="1" y="76"/>
                    <a:pt x="21" y="100"/>
                  </a:cubicBezTo>
                  <a:lnTo>
                    <a:pt x="320" y="433"/>
                  </a:lnTo>
                  <a:cubicBezTo>
                    <a:pt x="328" y="442"/>
                    <a:pt x="343" y="450"/>
                    <a:pt x="360" y="450"/>
                  </a:cubicBezTo>
                  <a:cubicBezTo>
                    <a:pt x="372" y="450"/>
                    <a:pt x="386" y="444"/>
                    <a:pt x="395" y="433"/>
                  </a:cubicBezTo>
                  <a:cubicBezTo>
                    <a:pt x="418" y="410"/>
                    <a:pt x="418" y="375"/>
                    <a:pt x="395" y="352"/>
                  </a:cubicBezTo>
                  <a:lnTo>
                    <a:pt x="99" y="18"/>
                  </a:lnTo>
                  <a:cubicBezTo>
                    <a:pt x="89" y="7"/>
                    <a:pt x="75" y="1"/>
                    <a:pt x="60"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4"/>
            <p:cNvSpPr/>
            <p:nvPr/>
          </p:nvSpPr>
          <p:spPr>
            <a:xfrm>
              <a:off x="2282817" y="3284853"/>
              <a:ext cx="30634" cy="28241"/>
            </a:xfrm>
            <a:custGeom>
              <a:avLst/>
              <a:gdLst/>
              <a:ahLst/>
              <a:cxnLst/>
              <a:rect l="l" t="t" r="r" b="b"/>
              <a:pathLst>
                <a:path w="448" h="413" extrusionOk="0">
                  <a:moveTo>
                    <a:pt x="392" y="1"/>
                  </a:moveTo>
                  <a:cubicBezTo>
                    <a:pt x="380" y="1"/>
                    <a:pt x="368" y="5"/>
                    <a:pt x="357" y="14"/>
                  </a:cubicBezTo>
                  <a:lnTo>
                    <a:pt x="30" y="310"/>
                  </a:lnTo>
                  <a:cubicBezTo>
                    <a:pt x="7" y="333"/>
                    <a:pt x="1" y="368"/>
                    <a:pt x="21" y="391"/>
                  </a:cubicBezTo>
                  <a:cubicBezTo>
                    <a:pt x="31" y="406"/>
                    <a:pt x="47" y="413"/>
                    <a:pt x="64" y="413"/>
                  </a:cubicBezTo>
                  <a:cubicBezTo>
                    <a:pt x="76" y="413"/>
                    <a:pt x="89" y="409"/>
                    <a:pt x="99" y="400"/>
                  </a:cubicBezTo>
                  <a:lnTo>
                    <a:pt x="427" y="104"/>
                  </a:lnTo>
                  <a:cubicBezTo>
                    <a:pt x="439" y="92"/>
                    <a:pt x="444" y="78"/>
                    <a:pt x="447" y="63"/>
                  </a:cubicBezTo>
                  <a:cubicBezTo>
                    <a:pt x="447" y="49"/>
                    <a:pt x="442" y="34"/>
                    <a:pt x="433" y="23"/>
                  </a:cubicBezTo>
                  <a:cubicBezTo>
                    <a:pt x="423" y="8"/>
                    <a:pt x="408" y="1"/>
                    <a:pt x="392"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4"/>
            <p:cNvSpPr/>
            <p:nvPr/>
          </p:nvSpPr>
          <p:spPr>
            <a:xfrm>
              <a:off x="2416226" y="3365336"/>
              <a:ext cx="23318" cy="35079"/>
            </a:xfrm>
            <a:custGeom>
              <a:avLst/>
              <a:gdLst/>
              <a:ahLst/>
              <a:cxnLst/>
              <a:rect l="l" t="t" r="r" b="b"/>
              <a:pathLst>
                <a:path w="341" h="513" extrusionOk="0">
                  <a:moveTo>
                    <a:pt x="278" y="0"/>
                  </a:moveTo>
                  <a:cubicBezTo>
                    <a:pt x="259" y="0"/>
                    <a:pt x="241" y="11"/>
                    <a:pt x="233" y="29"/>
                  </a:cubicBezTo>
                  <a:lnTo>
                    <a:pt x="15" y="426"/>
                  </a:lnTo>
                  <a:cubicBezTo>
                    <a:pt x="1" y="455"/>
                    <a:pt x="10" y="490"/>
                    <a:pt x="36" y="507"/>
                  </a:cubicBezTo>
                  <a:cubicBezTo>
                    <a:pt x="44" y="510"/>
                    <a:pt x="53" y="513"/>
                    <a:pt x="65" y="513"/>
                  </a:cubicBezTo>
                  <a:cubicBezTo>
                    <a:pt x="82" y="513"/>
                    <a:pt x="99" y="501"/>
                    <a:pt x="108" y="484"/>
                  </a:cubicBezTo>
                  <a:lnTo>
                    <a:pt x="326" y="87"/>
                  </a:lnTo>
                  <a:cubicBezTo>
                    <a:pt x="340" y="58"/>
                    <a:pt x="331" y="26"/>
                    <a:pt x="305" y="8"/>
                  </a:cubicBezTo>
                  <a:cubicBezTo>
                    <a:pt x="297" y="3"/>
                    <a:pt x="287" y="0"/>
                    <a:pt x="278"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4"/>
            <p:cNvSpPr/>
            <p:nvPr/>
          </p:nvSpPr>
          <p:spPr>
            <a:xfrm>
              <a:off x="2428329" y="3283759"/>
              <a:ext cx="21882" cy="35763"/>
            </a:xfrm>
            <a:custGeom>
              <a:avLst/>
              <a:gdLst/>
              <a:ahLst/>
              <a:cxnLst/>
              <a:rect l="l" t="t" r="r" b="b"/>
              <a:pathLst>
                <a:path w="320" h="523" extrusionOk="0">
                  <a:moveTo>
                    <a:pt x="63" y="1"/>
                  </a:moveTo>
                  <a:cubicBezTo>
                    <a:pt x="54" y="1"/>
                    <a:pt x="46" y="3"/>
                    <a:pt x="38" y="7"/>
                  </a:cubicBezTo>
                  <a:cubicBezTo>
                    <a:pt x="9" y="21"/>
                    <a:pt x="1" y="56"/>
                    <a:pt x="12" y="85"/>
                  </a:cubicBezTo>
                  <a:lnTo>
                    <a:pt x="212" y="494"/>
                  </a:lnTo>
                  <a:cubicBezTo>
                    <a:pt x="218" y="511"/>
                    <a:pt x="238" y="523"/>
                    <a:pt x="259" y="523"/>
                  </a:cubicBezTo>
                  <a:cubicBezTo>
                    <a:pt x="267" y="523"/>
                    <a:pt x="276" y="523"/>
                    <a:pt x="282" y="517"/>
                  </a:cubicBezTo>
                  <a:cubicBezTo>
                    <a:pt x="311" y="503"/>
                    <a:pt x="320" y="468"/>
                    <a:pt x="305" y="439"/>
                  </a:cubicBezTo>
                  <a:lnTo>
                    <a:pt x="111" y="30"/>
                  </a:lnTo>
                  <a:cubicBezTo>
                    <a:pt x="101" y="12"/>
                    <a:pt x="82" y="1"/>
                    <a:pt x="63"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4"/>
            <p:cNvSpPr/>
            <p:nvPr/>
          </p:nvSpPr>
          <p:spPr>
            <a:xfrm>
              <a:off x="2388122" y="2966408"/>
              <a:ext cx="22087" cy="35968"/>
            </a:xfrm>
            <a:custGeom>
              <a:avLst/>
              <a:gdLst/>
              <a:ahLst/>
              <a:cxnLst/>
              <a:rect l="l" t="t" r="r" b="b"/>
              <a:pathLst>
                <a:path w="323" h="526" extrusionOk="0">
                  <a:moveTo>
                    <a:pt x="62" y="0"/>
                  </a:moveTo>
                  <a:cubicBezTo>
                    <a:pt x="54" y="0"/>
                    <a:pt x="46" y="2"/>
                    <a:pt x="38" y="6"/>
                  </a:cubicBezTo>
                  <a:cubicBezTo>
                    <a:pt x="9" y="24"/>
                    <a:pt x="0" y="56"/>
                    <a:pt x="15" y="85"/>
                  </a:cubicBezTo>
                  <a:lnTo>
                    <a:pt x="212" y="494"/>
                  </a:lnTo>
                  <a:cubicBezTo>
                    <a:pt x="221" y="514"/>
                    <a:pt x="238" y="525"/>
                    <a:pt x="258" y="525"/>
                  </a:cubicBezTo>
                  <a:cubicBezTo>
                    <a:pt x="267" y="525"/>
                    <a:pt x="276" y="522"/>
                    <a:pt x="284" y="520"/>
                  </a:cubicBezTo>
                  <a:cubicBezTo>
                    <a:pt x="310" y="502"/>
                    <a:pt x="322" y="467"/>
                    <a:pt x="308" y="441"/>
                  </a:cubicBezTo>
                  <a:lnTo>
                    <a:pt x="110" y="33"/>
                  </a:lnTo>
                  <a:cubicBezTo>
                    <a:pt x="100" y="12"/>
                    <a:pt x="81" y="0"/>
                    <a:pt x="62"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4"/>
            <p:cNvSpPr/>
            <p:nvPr/>
          </p:nvSpPr>
          <p:spPr>
            <a:xfrm>
              <a:off x="2416431" y="2846196"/>
              <a:ext cx="13744" cy="38840"/>
            </a:xfrm>
            <a:custGeom>
              <a:avLst/>
              <a:gdLst/>
              <a:ahLst/>
              <a:cxnLst/>
              <a:rect l="l" t="t" r="r" b="b"/>
              <a:pathLst>
                <a:path w="201" h="568" extrusionOk="0">
                  <a:moveTo>
                    <a:pt x="143" y="1"/>
                  </a:moveTo>
                  <a:cubicBezTo>
                    <a:pt x="117" y="1"/>
                    <a:pt x="93" y="22"/>
                    <a:pt x="88" y="48"/>
                  </a:cubicBezTo>
                  <a:lnTo>
                    <a:pt x="7" y="500"/>
                  </a:lnTo>
                  <a:cubicBezTo>
                    <a:pt x="1" y="529"/>
                    <a:pt x="21" y="561"/>
                    <a:pt x="50" y="567"/>
                  </a:cubicBezTo>
                  <a:lnTo>
                    <a:pt x="62" y="567"/>
                  </a:lnTo>
                  <a:cubicBezTo>
                    <a:pt x="88" y="567"/>
                    <a:pt x="108" y="547"/>
                    <a:pt x="114" y="524"/>
                  </a:cubicBezTo>
                  <a:lnTo>
                    <a:pt x="195" y="71"/>
                  </a:lnTo>
                  <a:cubicBezTo>
                    <a:pt x="201" y="40"/>
                    <a:pt x="183" y="11"/>
                    <a:pt x="152" y="2"/>
                  </a:cubicBezTo>
                  <a:cubicBezTo>
                    <a:pt x="149" y="1"/>
                    <a:pt x="146" y="1"/>
                    <a:pt x="143"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4"/>
            <p:cNvSpPr/>
            <p:nvPr/>
          </p:nvSpPr>
          <p:spPr>
            <a:xfrm>
              <a:off x="2368292" y="2873411"/>
              <a:ext cx="13744" cy="38771"/>
            </a:xfrm>
            <a:custGeom>
              <a:avLst/>
              <a:gdLst/>
              <a:ahLst/>
              <a:cxnLst/>
              <a:rect l="l" t="t" r="r" b="b"/>
              <a:pathLst>
                <a:path w="201" h="567" extrusionOk="0">
                  <a:moveTo>
                    <a:pt x="143" y="0"/>
                  </a:moveTo>
                  <a:cubicBezTo>
                    <a:pt x="116" y="0"/>
                    <a:pt x="93" y="19"/>
                    <a:pt x="90" y="47"/>
                  </a:cubicBezTo>
                  <a:lnTo>
                    <a:pt x="9" y="497"/>
                  </a:lnTo>
                  <a:cubicBezTo>
                    <a:pt x="0" y="529"/>
                    <a:pt x="21" y="558"/>
                    <a:pt x="50" y="566"/>
                  </a:cubicBezTo>
                  <a:lnTo>
                    <a:pt x="61" y="566"/>
                  </a:lnTo>
                  <a:cubicBezTo>
                    <a:pt x="87" y="566"/>
                    <a:pt x="111" y="546"/>
                    <a:pt x="113" y="520"/>
                  </a:cubicBezTo>
                  <a:lnTo>
                    <a:pt x="195" y="68"/>
                  </a:lnTo>
                  <a:cubicBezTo>
                    <a:pt x="200" y="39"/>
                    <a:pt x="183" y="10"/>
                    <a:pt x="154" y="1"/>
                  </a:cubicBezTo>
                  <a:cubicBezTo>
                    <a:pt x="150" y="0"/>
                    <a:pt x="147" y="0"/>
                    <a:pt x="143"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4"/>
            <p:cNvSpPr/>
            <p:nvPr/>
          </p:nvSpPr>
          <p:spPr>
            <a:xfrm>
              <a:off x="2383746" y="2773302"/>
              <a:ext cx="13950" cy="31592"/>
            </a:xfrm>
            <a:custGeom>
              <a:avLst/>
              <a:gdLst/>
              <a:ahLst/>
              <a:cxnLst/>
              <a:rect l="l" t="t" r="r" b="b"/>
              <a:pathLst>
                <a:path w="204" h="462" extrusionOk="0">
                  <a:moveTo>
                    <a:pt x="0" y="1"/>
                  </a:moveTo>
                  <a:lnTo>
                    <a:pt x="90" y="416"/>
                  </a:lnTo>
                  <a:cubicBezTo>
                    <a:pt x="96" y="436"/>
                    <a:pt x="111" y="450"/>
                    <a:pt x="128" y="459"/>
                  </a:cubicBezTo>
                  <a:cubicBezTo>
                    <a:pt x="132" y="460"/>
                    <a:pt x="137" y="461"/>
                    <a:pt x="143" y="461"/>
                  </a:cubicBezTo>
                  <a:cubicBezTo>
                    <a:pt x="148" y="461"/>
                    <a:pt x="153" y="460"/>
                    <a:pt x="157" y="459"/>
                  </a:cubicBezTo>
                  <a:cubicBezTo>
                    <a:pt x="186" y="447"/>
                    <a:pt x="203" y="418"/>
                    <a:pt x="198" y="389"/>
                  </a:cubicBezTo>
                  <a:lnTo>
                    <a:pt x="128" y="73"/>
                  </a:lnTo>
                  <a:lnTo>
                    <a:pt x="0" y="1"/>
                  </a:ln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4"/>
            <p:cNvSpPr/>
            <p:nvPr/>
          </p:nvSpPr>
          <p:spPr>
            <a:xfrm>
              <a:off x="2372668" y="3289435"/>
              <a:ext cx="21061" cy="36378"/>
            </a:xfrm>
            <a:custGeom>
              <a:avLst/>
              <a:gdLst/>
              <a:ahLst/>
              <a:cxnLst/>
              <a:rect l="l" t="t" r="r" b="b"/>
              <a:pathLst>
                <a:path w="308" h="532" extrusionOk="0">
                  <a:moveTo>
                    <a:pt x="247" y="1"/>
                  </a:moveTo>
                  <a:cubicBezTo>
                    <a:pt x="226" y="1"/>
                    <a:pt x="206" y="13"/>
                    <a:pt x="197" y="34"/>
                  </a:cubicBezTo>
                  <a:lnTo>
                    <a:pt x="12" y="449"/>
                  </a:lnTo>
                  <a:cubicBezTo>
                    <a:pt x="0" y="469"/>
                    <a:pt x="6" y="495"/>
                    <a:pt x="20" y="512"/>
                  </a:cubicBezTo>
                  <a:cubicBezTo>
                    <a:pt x="26" y="518"/>
                    <a:pt x="29" y="521"/>
                    <a:pt x="38" y="527"/>
                  </a:cubicBezTo>
                  <a:cubicBezTo>
                    <a:pt x="45" y="530"/>
                    <a:pt x="52" y="531"/>
                    <a:pt x="59" y="531"/>
                  </a:cubicBezTo>
                  <a:cubicBezTo>
                    <a:pt x="80" y="531"/>
                    <a:pt x="102" y="519"/>
                    <a:pt x="110" y="498"/>
                  </a:cubicBezTo>
                  <a:lnTo>
                    <a:pt x="293" y="83"/>
                  </a:lnTo>
                  <a:cubicBezTo>
                    <a:pt x="307" y="54"/>
                    <a:pt x="296" y="20"/>
                    <a:pt x="270" y="5"/>
                  </a:cubicBezTo>
                  <a:cubicBezTo>
                    <a:pt x="262" y="2"/>
                    <a:pt x="255" y="1"/>
                    <a:pt x="247"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4"/>
            <p:cNvSpPr/>
            <p:nvPr/>
          </p:nvSpPr>
          <p:spPr>
            <a:xfrm>
              <a:off x="2088754" y="3369986"/>
              <a:ext cx="28036" cy="12172"/>
            </a:xfrm>
            <a:custGeom>
              <a:avLst/>
              <a:gdLst/>
              <a:ahLst/>
              <a:cxnLst/>
              <a:rect l="l" t="t" r="r" b="b"/>
              <a:pathLst>
                <a:path w="410" h="178" extrusionOk="0">
                  <a:moveTo>
                    <a:pt x="352" y="0"/>
                  </a:moveTo>
                  <a:cubicBezTo>
                    <a:pt x="349" y="0"/>
                    <a:pt x="346" y="1"/>
                    <a:pt x="343" y="1"/>
                  </a:cubicBezTo>
                  <a:lnTo>
                    <a:pt x="1" y="59"/>
                  </a:lnTo>
                  <a:lnTo>
                    <a:pt x="1" y="178"/>
                  </a:lnTo>
                  <a:lnTo>
                    <a:pt x="363" y="114"/>
                  </a:lnTo>
                  <a:cubicBezTo>
                    <a:pt x="392" y="108"/>
                    <a:pt x="409" y="79"/>
                    <a:pt x="404" y="48"/>
                  </a:cubicBezTo>
                  <a:cubicBezTo>
                    <a:pt x="401" y="22"/>
                    <a:pt x="378" y="0"/>
                    <a:pt x="352"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4"/>
            <p:cNvSpPr/>
            <p:nvPr/>
          </p:nvSpPr>
          <p:spPr>
            <a:xfrm>
              <a:off x="2089370" y="3297435"/>
              <a:ext cx="19899" cy="10804"/>
            </a:xfrm>
            <a:custGeom>
              <a:avLst/>
              <a:gdLst/>
              <a:ahLst/>
              <a:cxnLst/>
              <a:rect l="l" t="t" r="r" b="b"/>
              <a:pathLst>
                <a:path w="291" h="158" extrusionOk="0">
                  <a:moveTo>
                    <a:pt x="233" y="0"/>
                  </a:moveTo>
                  <a:cubicBezTo>
                    <a:pt x="230" y="0"/>
                    <a:pt x="227" y="0"/>
                    <a:pt x="224" y="1"/>
                  </a:cubicBezTo>
                  <a:lnTo>
                    <a:pt x="0" y="39"/>
                  </a:lnTo>
                  <a:lnTo>
                    <a:pt x="0" y="158"/>
                  </a:lnTo>
                  <a:lnTo>
                    <a:pt x="244" y="114"/>
                  </a:lnTo>
                  <a:cubicBezTo>
                    <a:pt x="273" y="108"/>
                    <a:pt x="290" y="79"/>
                    <a:pt x="284" y="50"/>
                  </a:cubicBezTo>
                  <a:cubicBezTo>
                    <a:pt x="282" y="22"/>
                    <a:pt x="261" y="0"/>
                    <a:pt x="233"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4"/>
            <p:cNvSpPr/>
            <p:nvPr/>
          </p:nvSpPr>
          <p:spPr>
            <a:xfrm>
              <a:off x="2454519" y="3205054"/>
              <a:ext cx="19078" cy="37199"/>
            </a:xfrm>
            <a:custGeom>
              <a:avLst/>
              <a:gdLst/>
              <a:ahLst/>
              <a:cxnLst/>
              <a:rect l="l" t="t" r="r" b="b"/>
              <a:pathLst>
                <a:path w="279" h="544" extrusionOk="0">
                  <a:moveTo>
                    <a:pt x="62" y="0"/>
                  </a:moveTo>
                  <a:cubicBezTo>
                    <a:pt x="55" y="0"/>
                    <a:pt x="48" y="1"/>
                    <a:pt x="41" y="4"/>
                  </a:cubicBezTo>
                  <a:cubicBezTo>
                    <a:pt x="12" y="16"/>
                    <a:pt x="0" y="48"/>
                    <a:pt x="9" y="79"/>
                  </a:cubicBezTo>
                  <a:lnTo>
                    <a:pt x="166" y="506"/>
                  </a:lnTo>
                  <a:cubicBezTo>
                    <a:pt x="174" y="529"/>
                    <a:pt x="195" y="543"/>
                    <a:pt x="218" y="543"/>
                  </a:cubicBezTo>
                  <a:cubicBezTo>
                    <a:pt x="224" y="543"/>
                    <a:pt x="229" y="540"/>
                    <a:pt x="238" y="540"/>
                  </a:cubicBezTo>
                  <a:cubicBezTo>
                    <a:pt x="264" y="526"/>
                    <a:pt x="279" y="494"/>
                    <a:pt x="267" y="465"/>
                  </a:cubicBezTo>
                  <a:lnTo>
                    <a:pt x="111" y="36"/>
                  </a:lnTo>
                  <a:cubicBezTo>
                    <a:pt x="104" y="14"/>
                    <a:pt x="84" y="0"/>
                    <a:pt x="62" y="0"/>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4"/>
            <p:cNvSpPr/>
            <p:nvPr/>
          </p:nvSpPr>
          <p:spPr>
            <a:xfrm>
              <a:off x="2447955" y="3025898"/>
              <a:ext cx="35147" cy="123973"/>
            </a:xfrm>
            <a:custGeom>
              <a:avLst/>
              <a:gdLst/>
              <a:ahLst/>
              <a:cxnLst/>
              <a:rect l="l" t="t" r="r" b="b"/>
              <a:pathLst>
                <a:path w="514" h="1813" extrusionOk="0">
                  <a:moveTo>
                    <a:pt x="50" y="1"/>
                  </a:moveTo>
                  <a:cubicBezTo>
                    <a:pt x="26" y="1"/>
                    <a:pt x="2" y="17"/>
                    <a:pt x="1" y="47"/>
                  </a:cubicBezTo>
                  <a:cubicBezTo>
                    <a:pt x="1" y="53"/>
                    <a:pt x="1" y="58"/>
                    <a:pt x="4" y="64"/>
                  </a:cubicBezTo>
                  <a:cubicBezTo>
                    <a:pt x="15" y="96"/>
                    <a:pt x="27" y="128"/>
                    <a:pt x="41" y="163"/>
                  </a:cubicBezTo>
                  <a:lnTo>
                    <a:pt x="41" y="169"/>
                  </a:lnTo>
                  <a:cubicBezTo>
                    <a:pt x="79" y="276"/>
                    <a:pt x="117" y="395"/>
                    <a:pt x="157" y="519"/>
                  </a:cubicBezTo>
                  <a:lnTo>
                    <a:pt x="157" y="522"/>
                  </a:lnTo>
                  <a:cubicBezTo>
                    <a:pt x="282" y="925"/>
                    <a:pt x="410" y="1392"/>
                    <a:pt x="514" y="1812"/>
                  </a:cubicBezTo>
                  <a:cubicBezTo>
                    <a:pt x="511" y="1673"/>
                    <a:pt x="508" y="1534"/>
                    <a:pt x="508" y="1395"/>
                  </a:cubicBezTo>
                  <a:cubicBezTo>
                    <a:pt x="378" y="896"/>
                    <a:pt x="224" y="386"/>
                    <a:pt x="94" y="32"/>
                  </a:cubicBezTo>
                  <a:cubicBezTo>
                    <a:pt x="86" y="11"/>
                    <a:pt x="68" y="1"/>
                    <a:pt x="50"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4"/>
            <p:cNvSpPr/>
            <p:nvPr/>
          </p:nvSpPr>
          <p:spPr>
            <a:xfrm>
              <a:off x="2150638" y="2423607"/>
              <a:ext cx="249450" cy="141068"/>
            </a:xfrm>
            <a:custGeom>
              <a:avLst/>
              <a:gdLst/>
              <a:ahLst/>
              <a:cxnLst/>
              <a:rect l="l" t="t" r="r" b="b"/>
              <a:pathLst>
                <a:path w="3648" h="2063" extrusionOk="0">
                  <a:moveTo>
                    <a:pt x="1728" y="1"/>
                  </a:moveTo>
                  <a:cubicBezTo>
                    <a:pt x="1647" y="1"/>
                    <a:pt x="1563" y="30"/>
                    <a:pt x="1476" y="100"/>
                  </a:cubicBezTo>
                  <a:cubicBezTo>
                    <a:pt x="1287" y="250"/>
                    <a:pt x="1183" y="286"/>
                    <a:pt x="1096" y="286"/>
                  </a:cubicBezTo>
                  <a:cubicBezTo>
                    <a:pt x="1016" y="286"/>
                    <a:pt x="951" y="256"/>
                    <a:pt x="850" y="256"/>
                  </a:cubicBezTo>
                  <a:cubicBezTo>
                    <a:pt x="817" y="256"/>
                    <a:pt x="779" y="259"/>
                    <a:pt x="737" y="268"/>
                  </a:cubicBezTo>
                  <a:cubicBezTo>
                    <a:pt x="371" y="343"/>
                    <a:pt x="455" y="613"/>
                    <a:pt x="493" y="911"/>
                  </a:cubicBezTo>
                  <a:cubicBezTo>
                    <a:pt x="528" y="1207"/>
                    <a:pt x="105" y="961"/>
                    <a:pt x="58" y="1343"/>
                  </a:cubicBezTo>
                  <a:cubicBezTo>
                    <a:pt x="0" y="1790"/>
                    <a:pt x="574" y="1990"/>
                    <a:pt x="574" y="1990"/>
                  </a:cubicBezTo>
                  <a:lnTo>
                    <a:pt x="3334" y="2062"/>
                  </a:lnTo>
                  <a:cubicBezTo>
                    <a:pt x="3334" y="2062"/>
                    <a:pt x="3647" y="1697"/>
                    <a:pt x="3583" y="1387"/>
                  </a:cubicBezTo>
                  <a:cubicBezTo>
                    <a:pt x="3520" y="1077"/>
                    <a:pt x="3438" y="688"/>
                    <a:pt x="2789" y="648"/>
                  </a:cubicBezTo>
                  <a:cubicBezTo>
                    <a:pt x="2426" y="624"/>
                    <a:pt x="2105" y="1"/>
                    <a:pt x="1728"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4"/>
            <p:cNvSpPr/>
            <p:nvPr/>
          </p:nvSpPr>
          <p:spPr>
            <a:xfrm>
              <a:off x="2156861" y="2593258"/>
              <a:ext cx="45951" cy="67970"/>
            </a:xfrm>
            <a:custGeom>
              <a:avLst/>
              <a:gdLst/>
              <a:ahLst/>
              <a:cxnLst/>
              <a:rect l="l" t="t" r="r" b="b"/>
              <a:pathLst>
                <a:path w="672" h="994" extrusionOk="0">
                  <a:moveTo>
                    <a:pt x="325" y="0"/>
                  </a:moveTo>
                  <a:cubicBezTo>
                    <a:pt x="269" y="0"/>
                    <a:pt x="211" y="28"/>
                    <a:pt x="159" y="106"/>
                  </a:cubicBezTo>
                  <a:cubicBezTo>
                    <a:pt x="1" y="344"/>
                    <a:pt x="183" y="994"/>
                    <a:pt x="537" y="994"/>
                  </a:cubicBezTo>
                  <a:cubicBezTo>
                    <a:pt x="580" y="994"/>
                    <a:pt x="625" y="985"/>
                    <a:pt x="672" y="964"/>
                  </a:cubicBezTo>
                  <a:lnTo>
                    <a:pt x="579" y="161"/>
                  </a:lnTo>
                  <a:cubicBezTo>
                    <a:pt x="579" y="161"/>
                    <a:pt x="459" y="0"/>
                    <a:pt x="325" y="0"/>
                  </a:cubicBezTo>
                  <a:close/>
                </a:path>
              </a:pathLst>
            </a:custGeom>
            <a:solidFill>
              <a:srgbClr val="F09A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4"/>
            <p:cNvSpPr/>
            <p:nvPr/>
          </p:nvSpPr>
          <p:spPr>
            <a:xfrm>
              <a:off x="2169033" y="2612541"/>
              <a:ext cx="30224" cy="30224"/>
            </a:xfrm>
            <a:custGeom>
              <a:avLst/>
              <a:gdLst/>
              <a:ahLst/>
              <a:cxnLst/>
              <a:rect l="l" t="t" r="r" b="b"/>
              <a:pathLst>
                <a:path w="442" h="442" extrusionOk="0">
                  <a:moveTo>
                    <a:pt x="53" y="1"/>
                  </a:moveTo>
                  <a:cubicBezTo>
                    <a:pt x="16" y="1"/>
                    <a:pt x="0" y="58"/>
                    <a:pt x="41" y="73"/>
                  </a:cubicBezTo>
                  <a:cubicBezTo>
                    <a:pt x="44" y="73"/>
                    <a:pt x="294" y="172"/>
                    <a:pt x="363" y="415"/>
                  </a:cubicBezTo>
                  <a:cubicBezTo>
                    <a:pt x="366" y="430"/>
                    <a:pt x="383" y="441"/>
                    <a:pt x="398" y="441"/>
                  </a:cubicBezTo>
                  <a:cubicBezTo>
                    <a:pt x="401" y="441"/>
                    <a:pt x="407" y="441"/>
                    <a:pt x="410" y="439"/>
                  </a:cubicBezTo>
                  <a:cubicBezTo>
                    <a:pt x="430" y="436"/>
                    <a:pt x="441" y="415"/>
                    <a:pt x="436" y="395"/>
                  </a:cubicBezTo>
                  <a:cubicBezTo>
                    <a:pt x="357" y="114"/>
                    <a:pt x="79" y="7"/>
                    <a:pt x="67" y="4"/>
                  </a:cubicBezTo>
                  <a:cubicBezTo>
                    <a:pt x="62" y="2"/>
                    <a:pt x="58" y="1"/>
                    <a:pt x="53" y="1"/>
                  </a:cubicBezTo>
                  <a:close/>
                </a:path>
              </a:pathLst>
            </a:custGeom>
            <a:solidFill>
              <a:srgbClr val="D186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4"/>
            <p:cNvSpPr/>
            <p:nvPr/>
          </p:nvSpPr>
          <p:spPr>
            <a:xfrm>
              <a:off x="2176007" y="2622456"/>
              <a:ext cx="15112" cy="11967"/>
            </a:xfrm>
            <a:custGeom>
              <a:avLst/>
              <a:gdLst/>
              <a:ahLst/>
              <a:cxnLst/>
              <a:rect l="l" t="t" r="r" b="b"/>
              <a:pathLst>
                <a:path w="221" h="175" extrusionOk="0">
                  <a:moveTo>
                    <a:pt x="167" y="0"/>
                  </a:moveTo>
                  <a:cubicBezTo>
                    <a:pt x="162" y="0"/>
                    <a:pt x="157" y="1"/>
                    <a:pt x="151" y="4"/>
                  </a:cubicBezTo>
                  <a:cubicBezTo>
                    <a:pt x="96" y="30"/>
                    <a:pt x="47" y="67"/>
                    <a:pt x="12" y="117"/>
                  </a:cubicBezTo>
                  <a:cubicBezTo>
                    <a:pt x="0" y="134"/>
                    <a:pt x="6" y="157"/>
                    <a:pt x="23" y="169"/>
                  </a:cubicBezTo>
                  <a:cubicBezTo>
                    <a:pt x="29" y="172"/>
                    <a:pt x="35" y="175"/>
                    <a:pt x="44" y="175"/>
                  </a:cubicBezTo>
                  <a:cubicBezTo>
                    <a:pt x="55" y="175"/>
                    <a:pt x="67" y="169"/>
                    <a:pt x="73" y="157"/>
                  </a:cubicBezTo>
                  <a:cubicBezTo>
                    <a:pt x="102" y="120"/>
                    <a:pt x="139" y="91"/>
                    <a:pt x="183" y="73"/>
                  </a:cubicBezTo>
                  <a:cubicBezTo>
                    <a:pt x="221" y="56"/>
                    <a:pt x="204" y="0"/>
                    <a:pt x="167" y="0"/>
                  </a:cubicBezTo>
                  <a:close/>
                </a:path>
              </a:pathLst>
            </a:custGeom>
            <a:solidFill>
              <a:srgbClr val="D186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4"/>
            <p:cNvSpPr/>
            <p:nvPr/>
          </p:nvSpPr>
          <p:spPr>
            <a:xfrm>
              <a:off x="2360155" y="2593258"/>
              <a:ext cx="46156" cy="67970"/>
            </a:xfrm>
            <a:custGeom>
              <a:avLst/>
              <a:gdLst/>
              <a:ahLst/>
              <a:cxnLst/>
              <a:rect l="l" t="t" r="r" b="b"/>
              <a:pathLst>
                <a:path w="675" h="994" extrusionOk="0">
                  <a:moveTo>
                    <a:pt x="348" y="0"/>
                  </a:moveTo>
                  <a:cubicBezTo>
                    <a:pt x="214" y="0"/>
                    <a:pt x="93" y="161"/>
                    <a:pt x="93" y="161"/>
                  </a:cubicBezTo>
                  <a:lnTo>
                    <a:pt x="0" y="964"/>
                  </a:lnTo>
                  <a:cubicBezTo>
                    <a:pt x="47" y="985"/>
                    <a:pt x="92" y="994"/>
                    <a:pt x="134" y="994"/>
                  </a:cubicBezTo>
                  <a:cubicBezTo>
                    <a:pt x="488" y="994"/>
                    <a:pt x="674" y="344"/>
                    <a:pt x="514" y="106"/>
                  </a:cubicBezTo>
                  <a:cubicBezTo>
                    <a:pt x="461" y="28"/>
                    <a:pt x="403" y="0"/>
                    <a:pt x="348" y="0"/>
                  </a:cubicBezTo>
                  <a:close/>
                </a:path>
              </a:pathLst>
            </a:custGeom>
            <a:solidFill>
              <a:srgbClr val="F09A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4"/>
            <p:cNvSpPr/>
            <p:nvPr/>
          </p:nvSpPr>
          <p:spPr>
            <a:xfrm>
              <a:off x="2363916" y="2612541"/>
              <a:ext cx="30087" cy="30224"/>
            </a:xfrm>
            <a:custGeom>
              <a:avLst/>
              <a:gdLst/>
              <a:ahLst/>
              <a:cxnLst/>
              <a:rect l="l" t="t" r="r" b="b"/>
              <a:pathLst>
                <a:path w="440" h="442" extrusionOk="0">
                  <a:moveTo>
                    <a:pt x="388" y="1"/>
                  </a:moveTo>
                  <a:cubicBezTo>
                    <a:pt x="384" y="1"/>
                    <a:pt x="379" y="2"/>
                    <a:pt x="375" y="4"/>
                  </a:cubicBezTo>
                  <a:cubicBezTo>
                    <a:pt x="360" y="7"/>
                    <a:pt x="85" y="114"/>
                    <a:pt x="6" y="395"/>
                  </a:cubicBezTo>
                  <a:cubicBezTo>
                    <a:pt x="1" y="415"/>
                    <a:pt x="12" y="436"/>
                    <a:pt x="32" y="439"/>
                  </a:cubicBezTo>
                  <a:cubicBezTo>
                    <a:pt x="35" y="441"/>
                    <a:pt x="38" y="441"/>
                    <a:pt x="41" y="441"/>
                  </a:cubicBezTo>
                  <a:cubicBezTo>
                    <a:pt x="59" y="441"/>
                    <a:pt x="73" y="430"/>
                    <a:pt x="76" y="415"/>
                  </a:cubicBezTo>
                  <a:cubicBezTo>
                    <a:pt x="146" y="172"/>
                    <a:pt x="398" y="73"/>
                    <a:pt x="401" y="73"/>
                  </a:cubicBezTo>
                  <a:cubicBezTo>
                    <a:pt x="439" y="58"/>
                    <a:pt x="423" y="1"/>
                    <a:pt x="388" y="1"/>
                  </a:cubicBezTo>
                  <a:close/>
                </a:path>
              </a:pathLst>
            </a:custGeom>
            <a:solidFill>
              <a:srgbClr val="D186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4"/>
            <p:cNvSpPr/>
            <p:nvPr/>
          </p:nvSpPr>
          <p:spPr>
            <a:xfrm>
              <a:off x="2371848" y="2622456"/>
              <a:ext cx="15522" cy="11967"/>
            </a:xfrm>
            <a:custGeom>
              <a:avLst/>
              <a:gdLst/>
              <a:ahLst/>
              <a:cxnLst/>
              <a:rect l="l" t="t" r="r" b="b"/>
              <a:pathLst>
                <a:path w="227" h="175" extrusionOk="0">
                  <a:moveTo>
                    <a:pt x="54" y="0"/>
                  </a:moveTo>
                  <a:cubicBezTo>
                    <a:pt x="20" y="0"/>
                    <a:pt x="1" y="56"/>
                    <a:pt x="41" y="73"/>
                  </a:cubicBezTo>
                  <a:cubicBezTo>
                    <a:pt x="85" y="91"/>
                    <a:pt x="122" y="120"/>
                    <a:pt x="148" y="157"/>
                  </a:cubicBezTo>
                  <a:cubicBezTo>
                    <a:pt x="154" y="169"/>
                    <a:pt x="166" y="175"/>
                    <a:pt x="177" y="175"/>
                  </a:cubicBezTo>
                  <a:cubicBezTo>
                    <a:pt x="209" y="175"/>
                    <a:pt x="227" y="143"/>
                    <a:pt x="209" y="117"/>
                  </a:cubicBezTo>
                  <a:cubicBezTo>
                    <a:pt x="174" y="67"/>
                    <a:pt x="125" y="30"/>
                    <a:pt x="70" y="4"/>
                  </a:cubicBezTo>
                  <a:cubicBezTo>
                    <a:pt x="65" y="1"/>
                    <a:pt x="59" y="0"/>
                    <a:pt x="54" y="0"/>
                  </a:cubicBezTo>
                  <a:close/>
                </a:path>
              </a:pathLst>
            </a:custGeom>
            <a:solidFill>
              <a:srgbClr val="D186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4"/>
            <p:cNvSpPr/>
            <p:nvPr/>
          </p:nvSpPr>
          <p:spPr>
            <a:xfrm>
              <a:off x="2243977" y="2704922"/>
              <a:ext cx="78158" cy="82671"/>
            </a:xfrm>
            <a:custGeom>
              <a:avLst/>
              <a:gdLst/>
              <a:ahLst/>
              <a:cxnLst/>
              <a:rect l="l" t="t" r="r" b="b"/>
              <a:pathLst>
                <a:path w="1143" h="1209" extrusionOk="0">
                  <a:moveTo>
                    <a:pt x="1143" y="1"/>
                  </a:moveTo>
                  <a:lnTo>
                    <a:pt x="1" y="56"/>
                  </a:lnTo>
                  <a:lnTo>
                    <a:pt x="1" y="865"/>
                  </a:lnTo>
                  <a:cubicBezTo>
                    <a:pt x="1" y="865"/>
                    <a:pt x="260" y="1208"/>
                    <a:pt x="563" y="1208"/>
                  </a:cubicBezTo>
                  <a:cubicBezTo>
                    <a:pt x="573" y="1208"/>
                    <a:pt x="584" y="1208"/>
                    <a:pt x="595" y="1207"/>
                  </a:cubicBezTo>
                  <a:cubicBezTo>
                    <a:pt x="911" y="1181"/>
                    <a:pt x="1143" y="781"/>
                    <a:pt x="1143" y="781"/>
                  </a:cubicBezTo>
                  <a:lnTo>
                    <a:pt x="1143" y="1"/>
                  </a:lnTo>
                  <a:close/>
                </a:path>
              </a:pathLst>
            </a:custGeom>
            <a:solidFill>
              <a:srgbClr val="F5B9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4"/>
            <p:cNvSpPr/>
            <p:nvPr/>
          </p:nvSpPr>
          <p:spPr>
            <a:xfrm>
              <a:off x="2243977" y="2704922"/>
              <a:ext cx="78158" cy="40549"/>
            </a:xfrm>
            <a:custGeom>
              <a:avLst/>
              <a:gdLst/>
              <a:ahLst/>
              <a:cxnLst/>
              <a:rect l="l" t="t" r="r" b="b"/>
              <a:pathLst>
                <a:path w="1143" h="593" extrusionOk="0">
                  <a:moveTo>
                    <a:pt x="1143" y="1"/>
                  </a:moveTo>
                  <a:lnTo>
                    <a:pt x="1" y="56"/>
                  </a:lnTo>
                  <a:lnTo>
                    <a:pt x="1" y="557"/>
                  </a:lnTo>
                  <a:cubicBezTo>
                    <a:pt x="157" y="580"/>
                    <a:pt x="299" y="592"/>
                    <a:pt x="427" y="592"/>
                  </a:cubicBezTo>
                  <a:cubicBezTo>
                    <a:pt x="755" y="592"/>
                    <a:pt x="991" y="515"/>
                    <a:pt x="1143" y="346"/>
                  </a:cubicBezTo>
                  <a:lnTo>
                    <a:pt x="1143" y="1"/>
                  </a:lnTo>
                  <a:close/>
                </a:path>
              </a:pathLst>
            </a:custGeom>
            <a:solidFill>
              <a:srgbClr val="F09A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4"/>
            <p:cNvSpPr/>
            <p:nvPr/>
          </p:nvSpPr>
          <p:spPr>
            <a:xfrm>
              <a:off x="2186128" y="2500603"/>
              <a:ext cx="193515" cy="234270"/>
            </a:xfrm>
            <a:custGeom>
              <a:avLst/>
              <a:gdLst/>
              <a:ahLst/>
              <a:cxnLst/>
              <a:rect l="l" t="t" r="r" b="b"/>
              <a:pathLst>
                <a:path w="2830" h="3426" extrusionOk="0">
                  <a:moveTo>
                    <a:pt x="1363" y="0"/>
                  </a:moveTo>
                  <a:cubicBezTo>
                    <a:pt x="1060" y="0"/>
                    <a:pt x="737" y="65"/>
                    <a:pt x="423" y="243"/>
                  </a:cubicBezTo>
                  <a:cubicBezTo>
                    <a:pt x="171" y="385"/>
                    <a:pt x="15" y="649"/>
                    <a:pt x="9" y="939"/>
                  </a:cubicBezTo>
                  <a:cubicBezTo>
                    <a:pt x="0" y="1296"/>
                    <a:pt x="26" y="1655"/>
                    <a:pt x="87" y="2006"/>
                  </a:cubicBezTo>
                  <a:cubicBezTo>
                    <a:pt x="87" y="2009"/>
                    <a:pt x="87" y="2012"/>
                    <a:pt x="87" y="2018"/>
                  </a:cubicBezTo>
                  <a:lnTo>
                    <a:pt x="93" y="2044"/>
                  </a:lnTo>
                  <a:cubicBezTo>
                    <a:pt x="96" y="2064"/>
                    <a:pt x="102" y="2081"/>
                    <a:pt x="104" y="2102"/>
                  </a:cubicBezTo>
                  <a:cubicBezTo>
                    <a:pt x="110" y="2131"/>
                    <a:pt x="116" y="2160"/>
                    <a:pt x="125" y="2189"/>
                  </a:cubicBezTo>
                  <a:cubicBezTo>
                    <a:pt x="244" y="2699"/>
                    <a:pt x="481" y="3169"/>
                    <a:pt x="937" y="3328"/>
                  </a:cubicBezTo>
                  <a:cubicBezTo>
                    <a:pt x="1126" y="3396"/>
                    <a:pt x="1296" y="3426"/>
                    <a:pt x="1448" y="3426"/>
                  </a:cubicBezTo>
                  <a:cubicBezTo>
                    <a:pt x="2158" y="3426"/>
                    <a:pt x="2474" y="2771"/>
                    <a:pt x="2627" y="2293"/>
                  </a:cubicBezTo>
                  <a:cubicBezTo>
                    <a:pt x="2641" y="2252"/>
                    <a:pt x="2653" y="2215"/>
                    <a:pt x="2664" y="2177"/>
                  </a:cubicBezTo>
                  <a:cubicBezTo>
                    <a:pt x="2682" y="2116"/>
                    <a:pt x="2696" y="2047"/>
                    <a:pt x="2711" y="1971"/>
                  </a:cubicBezTo>
                  <a:lnTo>
                    <a:pt x="2711" y="1968"/>
                  </a:lnTo>
                  <a:cubicBezTo>
                    <a:pt x="2766" y="1641"/>
                    <a:pt x="2801" y="1313"/>
                    <a:pt x="2812" y="983"/>
                  </a:cubicBezTo>
                  <a:cubicBezTo>
                    <a:pt x="2830" y="632"/>
                    <a:pt x="2618" y="310"/>
                    <a:pt x="2293" y="185"/>
                  </a:cubicBezTo>
                  <a:cubicBezTo>
                    <a:pt x="2039" y="87"/>
                    <a:pt x="1715" y="0"/>
                    <a:pt x="1363" y="0"/>
                  </a:cubicBezTo>
                  <a:close/>
                </a:path>
              </a:pathLst>
            </a:custGeom>
            <a:solidFill>
              <a:srgbClr val="F5B9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4"/>
            <p:cNvSpPr/>
            <p:nvPr/>
          </p:nvSpPr>
          <p:spPr>
            <a:xfrm>
              <a:off x="2191871" y="2634354"/>
              <a:ext cx="179634" cy="100655"/>
            </a:xfrm>
            <a:custGeom>
              <a:avLst/>
              <a:gdLst/>
              <a:ahLst/>
              <a:cxnLst/>
              <a:rect l="l" t="t" r="r" b="b"/>
              <a:pathLst>
                <a:path w="2627" h="1472" extrusionOk="0">
                  <a:moveTo>
                    <a:pt x="1568" y="446"/>
                  </a:moveTo>
                  <a:cubicBezTo>
                    <a:pt x="2023" y="446"/>
                    <a:pt x="1926" y="740"/>
                    <a:pt x="1916" y="810"/>
                  </a:cubicBezTo>
                  <a:cubicBezTo>
                    <a:pt x="1867" y="856"/>
                    <a:pt x="1815" y="897"/>
                    <a:pt x="1757" y="928"/>
                  </a:cubicBezTo>
                  <a:cubicBezTo>
                    <a:pt x="1507" y="1064"/>
                    <a:pt x="1444" y="1070"/>
                    <a:pt x="1360" y="1070"/>
                  </a:cubicBezTo>
                  <a:cubicBezTo>
                    <a:pt x="1352" y="1070"/>
                    <a:pt x="1344" y="1070"/>
                    <a:pt x="1336" y="1070"/>
                  </a:cubicBezTo>
                  <a:cubicBezTo>
                    <a:pt x="1327" y="1070"/>
                    <a:pt x="1318" y="1070"/>
                    <a:pt x="1308" y="1070"/>
                  </a:cubicBezTo>
                  <a:cubicBezTo>
                    <a:pt x="1148" y="1070"/>
                    <a:pt x="992" y="1030"/>
                    <a:pt x="855" y="949"/>
                  </a:cubicBezTo>
                  <a:cubicBezTo>
                    <a:pt x="777" y="902"/>
                    <a:pt x="705" y="847"/>
                    <a:pt x="638" y="783"/>
                  </a:cubicBezTo>
                  <a:cubicBezTo>
                    <a:pt x="638" y="783"/>
                    <a:pt x="542" y="456"/>
                    <a:pt x="1061" y="456"/>
                  </a:cubicBezTo>
                  <a:cubicBezTo>
                    <a:pt x="1126" y="456"/>
                    <a:pt x="1201" y="462"/>
                    <a:pt x="1287" y="473"/>
                  </a:cubicBezTo>
                  <a:cubicBezTo>
                    <a:pt x="1399" y="454"/>
                    <a:pt x="1491" y="446"/>
                    <a:pt x="1568" y="446"/>
                  </a:cubicBezTo>
                  <a:close/>
                  <a:moveTo>
                    <a:pt x="2461" y="1"/>
                  </a:moveTo>
                  <a:cubicBezTo>
                    <a:pt x="2392" y="143"/>
                    <a:pt x="2314" y="279"/>
                    <a:pt x="2227" y="412"/>
                  </a:cubicBezTo>
                  <a:cubicBezTo>
                    <a:pt x="2170" y="287"/>
                    <a:pt x="2025" y="250"/>
                    <a:pt x="1872" y="250"/>
                  </a:cubicBezTo>
                  <a:cubicBezTo>
                    <a:pt x="1651" y="250"/>
                    <a:pt x="1415" y="328"/>
                    <a:pt x="1415" y="328"/>
                  </a:cubicBezTo>
                  <a:cubicBezTo>
                    <a:pt x="1373" y="341"/>
                    <a:pt x="1329" y="348"/>
                    <a:pt x="1286" y="348"/>
                  </a:cubicBezTo>
                  <a:cubicBezTo>
                    <a:pt x="1243" y="348"/>
                    <a:pt x="1200" y="341"/>
                    <a:pt x="1160" y="328"/>
                  </a:cubicBezTo>
                  <a:lnTo>
                    <a:pt x="1157" y="328"/>
                  </a:lnTo>
                  <a:cubicBezTo>
                    <a:pt x="1157" y="328"/>
                    <a:pt x="936" y="259"/>
                    <a:pt x="721" y="259"/>
                  </a:cubicBezTo>
                  <a:cubicBezTo>
                    <a:pt x="558" y="259"/>
                    <a:pt x="398" y="299"/>
                    <a:pt x="339" y="438"/>
                  </a:cubicBezTo>
                  <a:cubicBezTo>
                    <a:pt x="255" y="311"/>
                    <a:pt x="192" y="169"/>
                    <a:pt x="160" y="21"/>
                  </a:cubicBezTo>
                  <a:lnTo>
                    <a:pt x="0" y="53"/>
                  </a:lnTo>
                  <a:cubicBezTo>
                    <a:pt x="0" y="53"/>
                    <a:pt x="0" y="59"/>
                    <a:pt x="3" y="62"/>
                  </a:cubicBezTo>
                  <a:lnTo>
                    <a:pt x="9" y="88"/>
                  </a:lnTo>
                  <a:cubicBezTo>
                    <a:pt x="12" y="108"/>
                    <a:pt x="15" y="125"/>
                    <a:pt x="20" y="146"/>
                  </a:cubicBezTo>
                  <a:cubicBezTo>
                    <a:pt x="26" y="175"/>
                    <a:pt x="32" y="204"/>
                    <a:pt x="38" y="236"/>
                  </a:cubicBezTo>
                  <a:cubicBezTo>
                    <a:pt x="160" y="743"/>
                    <a:pt x="394" y="1213"/>
                    <a:pt x="850" y="1375"/>
                  </a:cubicBezTo>
                  <a:cubicBezTo>
                    <a:pt x="1038" y="1442"/>
                    <a:pt x="1207" y="1471"/>
                    <a:pt x="1358" y="1471"/>
                  </a:cubicBezTo>
                  <a:cubicBezTo>
                    <a:pt x="2071" y="1471"/>
                    <a:pt x="2390" y="815"/>
                    <a:pt x="2543" y="337"/>
                  </a:cubicBezTo>
                  <a:cubicBezTo>
                    <a:pt x="2577" y="180"/>
                    <a:pt x="2618" y="41"/>
                    <a:pt x="2624" y="15"/>
                  </a:cubicBezTo>
                  <a:lnTo>
                    <a:pt x="2624" y="12"/>
                  </a:lnTo>
                  <a:lnTo>
                    <a:pt x="2627" y="12"/>
                  </a:lnTo>
                  <a:lnTo>
                    <a:pt x="2461" y="1"/>
                  </a:ln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4"/>
            <p:cNvSpPr/>
            <p:nvPr/>
          </p:nvSpPr>
          <p:spPr>
            <a:xfrm>
              <a:off x="2310579" y="2595925"/>
              <a:ext cx="13197" cy="20856"/>
            </a:xfrm>
            <a:custGeom>
              <a:avLst/>
              <a:gdLst/>
              <a:ahLst/>
              <a:cxnLst/>
              <a:rect l="l" t="t" r="r" b="b"/>
              <a:pathLst>
                <a:path w="193" h="305" extrusionOk="0">
                  <a:moveTo>
                    <a:pt x="96" y="0"/>
                  </a:moveTo>
                  <a:cubicBezTo>
                    <a:pt x="44" y="0"/>
                    <a:pt x="1" y="70"/>
                    <a:pt x="1" y="151"/>
                  </a:cubicBezTo>
                  <a:cubicBezTo>
                    <a:pt x="1" y="235"/>
                    <a:pt x="44" y="305"/>
                    <a:pt x="96" y="305"/>
                  </a:cubicBezTo>
                  <a:cubicBezTo>
                    <a:pt x="149" y="305"/>
                    <a:pt x="192" y="235"/>
                    <a:pt x="192" y="151"/>
                  </a:cubicBezTo>
                  <a:cubicBezTo>
                    <a:pt x="192" y="70"/>
                    <a:pt x="149" y="0"/>
                    <a:pt x="96" y="0"/>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4"/>
            <p:cNvSpPr/>
            <p:nvPr/>
          </p:nvSpPr>
          <p:spPr>
            <a:xfrm>
              <a:off x="2230916" y="2595925"/>
              <a:ext cx="13129" cy="20856"/>
            </a:xfrm>
            <a:custGeom>
              <a:avLst/>
              <a:gdLst/>
              <a:ahLst/>
              <a:cxnLst/>
              <a:rect l="l" t="t" r="r" b="b"/>
              <a:pathLst>
                <a:path w="192" h="305" extrusionOk="0">
                  <a:moveTo>
                    <a:pt x="96" y="0"/>
                  </a:moveTo>
                  <a:cubicBezTo>
                    <a:pt x="41" y="0"/>
                    <a:pt x="0" y="70"/>
                    <a:pt x="0" y="154"/>
                  </a:cubicBezTo>
                  <a:cubicBezTo>
                    <a:pt x="0" y="235"/>
                    <a:pt x="44" y="305"/>
                    <a:pt x="96" y="305"/>
                  </a:cubicBezTo>
                  <a:cubicBezTo>
                    <a:pt x="148" y="305"/>
                    <a:pt x="192" y="235"/>
                    <a:pt x="192" y="154"/>
                  </a:cubicBezTo>
                  <a:cubicBezTo>
                    <a:pt x="192" y="70"/>
                    <a:pt x="148" y="0"/>
                    <a:pt x="96" y="0"/>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4"/>
            <p:cNvSpPr/>
            <p:nvPr/>
          </p:nvSpPr>
          <p:spPr>
            <a:xfrm>
              <a:off x="2296698" y="2565769"/>
              <a:ext cx="49439" cy="20719"/>
            </a:xfrm>
            <a:custGeom>
              <a:avLst/>
              <a:gdLst/>
              <a:ahLst/>
              <a:cxnLst/>
              <a:rect l="l" t="t" r="r" b="b"/>
              <a:pathLst>
                <a:path w="723" h="303" extrusionOk="0">
                  <a:moveTo>
                    <a:pt x="235" y="1"/>
                  </a:moveTo>
                  <a:cubicBezTo>
                    <a:pt x="157" y="1"/>
                    <a:pt x="77" y="11"/>
                    <a:pt x="1" y="38"/>
                  </a:cubicBezTo>
                  <a:lnTo>
                    <a:pt x="24" y="209"/>
                  </a:lnTo>
                  <a:cubicBezTo>
                    <a:pt x="24" y="209"/>
                    <a:pt x="39" y="209"/>
                    <a:pt x="64" y="209"/>
                  </a:cubicBezTo>
                  <a:cubicBezTo>
                    <a:pt x="180" y="209"/>
                    <a:pt x="513" y="217"/>
                    <a:pt x="694" y="302"/>
                  </a:cubicBezTo>
                  <a:cubicBezTo>
                    <a:pt x="717" y="238"/>
                    <a:pt x="723" y="169"/>
                    <a:pt x="702" y="102"/>
                  </a:cubicBezTo>
                  <a:cubicBezTo>
                    <a:pt x="702" y="102"/>
                    <a:pt x="479" y="1"/>
                    <a:pt x="235"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4"/>
            <p:cNvSpPr/>
            <p:nvPr/>
          </p:nvSpPr>
          <p:spPr>
            <a:xfrm>
              <a:off x="2213685" y="2565838"/>
              <a:ext cx="49781" cy="20651"/>
            </a:xfrm>
            <a:custGeom>
              <a:avLst/>
              <a:gdLst/>
              <a:ahLst/>
              <a:cxnLst/>
              <a:rect l="l" t="t" r="r" b="b"/>
              <a:pathLst>
                <a:path w="728" h="302" extrusionOk="0">
                  <a:moveTo>
                    <a:pt x="487" y="1"/>
                  </a:moveTo>
                  <a:cubicBezTo>
                    <a:pt x="244" y="1"/>
                    <a:pt x="23" y="101"/>
                    <a:pt x="23" y="101"/>
                  </a:cubicBezTo>
                  <a:cubicBezTo>
                    <a:pt x="0" y="168"/>
                    <a:pt x="3" y="237"/>
                    <a:pt x="29" y="301"/>
                  </a:cubicBezTo>
                  <a:cubicBezTo>
                    <a:pt x="197" y="223"/>
                    <a:pt x="493" y="213"/>
                    <a:pt x="630" y="213"/>
                  </a:cubicBezTo>
                  <a:cubicBezTo>
                    <a:pt x="676" y="213"/>
                    <a:pt x="705" y="214"/>
                    <a:pt x="705" y="214"/>
                  </a:cubicBezTo>
                  <a:lnTo>
                    <a:pt x="728" y="40"/>
                  </a:lnTo>
                  <a:cubicBezTo>
                    <a:pt x="650" y="12"/>
                    <a:pt x="567" y="1"/>
                    <a:pt x="487"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4"/>
            <p:cNvSpPr/>
            <p:nvPr/>
          </p:nvSpPr>
          <p:spPr>
            <a:xfrm>
              <a:off x="2271944" y="2602694"/>
              <a:ext cx="21882" cy="49781"/>
            </a:xfrm>
            <a:custGeom>
              <a:avLst/>
              <a:gdLst/>
              <a:ahLst/>
              <a:cxnLst/>
              <a:rect l="l" t="t" r="r" b="b"/>
              <a:pathLst>
                <a:path w="320" h="728" extrusionOk="0">
                  <a:moveTo>
                    <a:pt x="73" y="0"/>
                  </a:moveTo>
                  <a:cubicBezTo>
                    <a:pt x="55" y="0"/>
                    <a:pt x="38" y="11"/>
                    <a:pt x="35" y="35"/>
                  </a:cubicBezTo>
                  <a:cubicBezTo>
                    <a:pt x="35" y="52"/>
                    <a:pt x="0" y="481"/>
                    <a:pt x="15" y="617"/>
                  </a:cubicBezTo>
                  <a:cubicBezTo>
                    <a:pt x="15" y="655"/>
                    <a:pt x="35" y="687"/>
                    <a:pt x="67" y="707"/>
                  </a:cubicBezTo>
                  <a:cubicBezTo>
                    <a:pt x="90" y="722"/>
                    <a:pt x="119" y="728"/>
                    <a:pt x="145" y="728"/>
                  </a:cubicBezTo>
                  <a:cubicBezTo>
                    <a:pt x="192" y="728"/>
                    <a:pt x="238" y="716"/>
                    <a:pt x="282" y="701"/>
                  </a:cubicBezTo>
                  <a:cubicBezTo>
                    <a:pt x="320" y="684"/>
                    <a:pt x="304" y="628"/>
                    <a:pt x="269" y="628"/>
                  </a:cubicBezTo>
                  <a:cubicBezTo>
                    <a:pt x="264" y="628"/>
                    <a:pt x="258" y="629"/>
                    <a:pt x="253" y="632"/>
                  </a:cubicBezTo>
                  <a:cubicBezTo>
                    <a:pt x="228" y="642"/>
                    <a:pt x="183" y="655"/>
                    <a:pt x="146" y="655"/>
                  </a:cubicBezTo>
                  <a:cubicBezTo>
                    <a:pt x="130" y="655"/>
                    <a:pt x="115" y="653"/>
                    <a:pt x="105" y="646"/>
                  </a:cubicBezTo>
                  <a:cubicBezTo>
                    <a:pt x="90" y="638"/>
                    <a:pt x="84" y="623"/>
                    <a:pt x="84" y="609"/>
                  </a:cubicBezTo>
                  <a:cubicBezTo>
                    <a:pt x="73" y="478"/>
                    <a:pt x="108" y="46"/>
                    <a:pt x="108" y="40"/>
                  </a:cubicBezTo>
                  <a:cubicBezTo>
                    <a:pt x="111" y="14"/>
                    <a:pt x="92" y="0"/>
                    <a:pt x="73" y="0"/>
                  </a:cubicBezTo>
                  <a:close/>
                </a:path>
              </a:pathLst>
            </a:custGeom>
            <a:solidFill>
              <a:srgbClr val="F09A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4"/>
            <p:cNvSpPr/>
            <p:nvPr/>
          </p:nvSpPr>
          <p:spPr>
            <a:xfrm>
              <a:off x="2249926" y="2671827"/>
              <a:ext cx="59764" cy="27626"/>
            </a:xfrm>
            <a:custGeom>
              <a:avLst/>
              <a:gdLst/>
              <a:ahLst/>
              <a:cxnLst/>
              <a:rect l="l" t="t" r="r" b="b"/>
              <a:pathLst>
                <a:path w="874" h="404" extrusionOk="0">
                  <a:moveTo>
                    <a:pt x="1" y="1"/>
                  </a:moveTo>
                  <a:cubicBezTo>
                    <a:pt x="30" y="143"/>
                    <a:pt x="122" y="404"/>
                    <a:pt x="438" y="404"/>
                  </a:cubicBezTo>
                  <a:cubicBezTo>
                    <a:pt x="754" y="404"/>
                    <a:pt x="844" y="163"/>
                    <a:pt x="873"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4"/>
            <p:cNvSpPr/>
            <p:nvPr/>
          </p:nvSpPr>
          <p:spPr>
            <a:xfrm>
              <a:off x="2186128" y="2500535"/>
              <a:ext cx="193515" cy="137307"/>
            </a:xfrm>
            <a:custGeom>
              <a:avLst/>
              <a:gdLst/>
              <a:ahLst/>
              <a:cxnLst/>
              <a:rect l="l" t="t" r="r" b="b"/>
              <a:pathLst>
                <a:path w="2830" h="2008" extrusionOk="0">
                  <a:moveTo>
                    <a:pt x="1365" y="1"/>
                  </a:moveTo>
                  <a:cubicBezTo>
                    <a:pt x="1062" y="1"/>
                    <a:pt x="738" y="65"/>
                    <a:pt x="423" y="244"/>
                  </a:cubicBezTo>
                  <a:cubicBezTo>
                    <a:pt x="171" y="386"/>
                    <a:pt x="15" y="650"/>
                    <a:pt x="9" y="940"/>
                  </a:cubicBezTo>
                  <a:cubicBezTo>
                    <a:pt x="0" y="1297"/>
                    <a:pt x="26" y="1653"/>
                    <a:pt x="87" y="2007"/>
                  </a:cubicBezTo>
                  <a:lnTo>
                    <a:pt x="244" y="1975"/>
                  </a:lnTo>
                  <a:cubicBezTo>
                    <a:pt x="244" y="1975"/>
                    <a:pt x="131" y="1494"/>
                    <a:pt x="165" y="1314"/>
                  </a:cubicBezTo>
                  <a:cubicBezTo>
                    <a:pt x="203" y="1134"/>
                    <a:pt x="351" y="1030"/>
                    <a:pt x="302" y="856"/>
                  </a:cubicBezTo>
                  <a:cubicBezTo>
                    <a:pt x="252" y="685"/>
                    <a:pt x="435" y="500"/>
                    <a:pt x="568" y="468"/>
                  </a:cubicBezTo>
                  <a:cubicBezTo>
                    <a:pt x="579" y="465"/>
                    <a:pt x="591" y="464"/>
                    <a:pt x="603" y="464"/>
                  </a:cubicBezTo>
                  <a:cubicBezTo>
                    <a:pt x="701" y="464"/>
                    <a:pt x="861" y="528"/>
                    <a:pt x="1035" y="528"/>
                  </a:cubicBezTo>
                  <a:cubicBezTo>
                    <a:pt x="1129" y="528"/>
                    <a:pt x="1228" y="509"/>
                    <a:pt x="1322" y="450"/>
                  </a:cubicBezTo>
                  <a:cubicBezTo>
                    <a:pt x="1455" y="368"/>
                    <a:pt x="1620" y="333"/>
                    <a:pt x="1778" y="333"/>
                  </a:cubicBezTo>
                  <a:cubicBezTo>
                    <a:pt x="1968" y="333"/>
                    <a:pt x="2148" y="384"/>
                    <a:pt x="2256" y="468"/>
                  </a:cubicBezTo>
                  <a:cubicBezTo>
                    <a:pt x="2453" y="621"/>
                    <a:pt x="2369" y="978"/>
                    <a:pt x="2511" y="1016"/>
                  </a:cubicBezTo>
                  <a:cubicBezTo>
                    <a:pt x="2656" y="1056"/>
                    <a:pt x="2624" y="1366"/>
                    <a:pt x="2603" y="1534"/>
                  </a:cubicBezTo>
                  <a:cubicBezTo>
                    <a:pt x="2586" y="1703"/>
                    <a:pt x="2545" y="1958"/>
                    <a:pt x="2545" y="1958"/>
                  </a:cubicBezTo>
                  <a:lnTo>
                    <a:pt x="2711" y="1969"/>
                  </a:lnTo>
                  <a:cubicBezTo>
                    <a:pt x="2766" y="1642"/>
                    <a:pt x="2801" y="1314"/>
                    <a:pt x="2812" y="984"/>
                  </a:cubicBezTo>
                  <a:cubicBezTo>
                    <a:pt x="2830" y="633"/>
                    <a:pt x="2618" y="311"/>
                    <a:pt x="2293" y="184"/>
                  </a:cubicBezTo>
                  <a:cubicBezTo>
                    <a:pt x="2040" y="87"/>
                    <a:pt x="1716" y="1"/>
                    <a:pt x="1365"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4"/>
            <p:cNvSpPr/>
            <p:nvPr/>
          </p:nvSpPr>
          <p:spPr>
            <a:xfrm>
              <a:off x="1702202" y="2897617"/>
              <a:ext cx="632857" cy="610907"/>
            </a:xfrm>
            <a:custGeom>
              <a:avLst/>
              <a:gdLst/>
              <a:ahLst/>
              <a:cxnLst/>
              <a:rect l="l" t="t" r="r" b="b"/>
              <a:pathLst>
                <a:path w="9255" h="8934" extrusionOk="0">
                  <a:moveTo>
                    <a:pt x="4143" y="1"/>
                  </a:moveTo>
                  <a:lnTo>
                    <a:pt x="4169" y="198"/>
                  </a:lnTo>
                  <a:cubicBezTo>
                    <a:pt x="4114" y="236"/>
                    <a:pt x="4077" y="293"/>
                    <a:pt x="4062" y="360"/>
                  </a:cubicBezTo>
                  <a:lnTo>
                    <a:pt x="3935" y="1001"/>
                  </a:lnTo>
                  <a:cubicBezTo>
                    <a:pt x="3781" y="1772"/>
                    <a:pt x="3627" y="2546"/>
                    <a:pt x="3476" y="3323"/>
                  </a:cubicBezTo>
                  <a:cubicBezTo>
                    <a:pt x="2711" y="3419"/>
                    <a:pt x="1949" y="3517"/>
                    <a:pt x="1183" y="3613"/>
                  </a:cubicBezTo>
                  <a:lnTo>
                    <a:pt x="485" y="3703"/>
                  </a:lnTo>
                  <a:lnTo>
                    <a:pt x="357" y="3720"/>
                  </a:lnTo>
                  <a:lnTo>
                    <a:pt x="302" y="3729"/>
                  </a:lnTo>
                  <a:cubicBezTo>
                    <a:pt x="102" y="3752"/>
                    <a:pt x="1" y="3975"/>
                    <a:pt x="114" y="4141"/>
                  </a:cubicBezTo>
                  <a:cubicBezTo>
                    <a:pt x="154" y="4199"/>
                    <a:pt x="206" y="4248"/>
                    <a:pt x="267" y="4280"/>
                  </a:cubicBezTo>
                  <a:lnTo>
                    <a:pt x="748" y="4558"/>
                  </a:lnTo>
                  <a:cubicBezTo>
                    <a:pt x="1491" y="4987"/>
                    <a:pt x="2236" y="5416"/>
                    <a:pt x="2984" y="5845"/>
                  </a:cubicBezTo>
                  <a:cubicBezTo>
                    <a:pt x="2830" y="6602"/>
                    <a:pt x="2679" y="7361"/>
                    <a:pt x="2531" y="8121"/>
                  </a:cubicBezTo>
                  <a:lnTo>
                    <a:pt x="2450" y="8527"/>
                  </a:lnTo>
                  <a:cubicBezTo>
                    <a:pt x="2447" y="8547"/>
                    <a:pt x="2444" y="8570"/>
                    <a:pt x="2439" y="8599"/>
                  </a:cubicBezTo>
                  <a:lnTo>
                    <a:pt x="2436" y="8631"/>
                  </a:lnTo>
                  <a:cubicBezTo>
                    <a:pt x="2430" y="8666"/>
                    <a:pt x="2433" y="8698"/>
                    <a:pt x="2439" y="8730"/>
                  </a:cubicBezTo>
                  <a:lnTo>
                    <a:pt x="2244" y="8709"/>
                  </a:lnTo>
                  <a:lnTo>
                    <a:pt x="2555" y="8892"/>
                  </a:lnTo>
                  <a:lnTo>
                    <a:pt x="2569" y="8901"/>
                  </a:lnTo>
                  <a:cubicBezTo>
                    <a:pt x="2609" y="8923"/>
                    <a:pt x="2653" y="8933"/>
                    <a:pt x="2697" y="8933"/>
                  </a:cubicBezTo>
                  <a:cubicBezTo>
                    <a:pt x="2758" y="8933"/>
                    <a:pt x="2819" y="8912"/>
                    <a:pt x="2868" y="8872"/>
                  </a:cubicBezTo>
                  <a:lnTo>
                    <a:pt x="2897" y="8846"/>
                  </a:lnTo>
                  <a:cubicBezTo>
                    <a:pt x="2917" y="8831"/>
                    <a:pt x="2934" y="8817"/>
                    <a:pt x="2952" y="8802"/>
                  </a:cubicBezTo>
                  <a:lnTo>
                    <a:pt x="3245" y="8541"/>
                  </a:lnTo>
                  <a:cubicBezTo>
                    <a:pt x="3868" y="7991"/>
                    <a:pt x="4491" y="7440"/>
                    <a:pt x="5117" y="6886"/>
                  </a:cubicBezTo>
                  <a:cubicBezTo>
                    <a:pt x="5842" y="7283"/>
                    <a:pt x="6567" y="7677"/>
                    <a:pt x="7292" y="8075"/>
                  </a:cubicBezTo>
                  <a:lnTo>
                    <a:pt x="7695" y="8295"/>
                  </a:lnTo>
                  <a:cubicBezTo>
                    <a:pt x="7721" y="8307"/>
                    <a:pt x="7744" y="8321"/>
                    <a:pt x="7773" y="8335"/>
                  </a:cubicBezTo>
                  <a:lnTo>
                    <a:pt x="7822" y="8362"/>
                  </a:lnTo>
                  <a:cubicBezTo>
                    <a:pt x="7861" y="8381"/>
                    <a:pt x="7903" y="8392"/>
                    <a:pt x="7946" y="8392"/>
                  </a:cubicBezTo>
                  <a:cubicBezTo>
                    <a:pt x="7955" y="8392"/>
                    <a:pt x="7964" y="8392"/>
                    <a:pt x="7973" y="8391"/>
                  </a:cubicBezTo>
                  <a:cubicBezTo>
                    <a:pt x="8150" y="8370"/>
                    <a:pt x="8257" y="8188"/>
                    <a:pt x="8190" y="8025"/>
                  </a:cubicBezTo>
                  <a:lnTo>
                    <a:pt x="8176" y="7988"/>
                  </a:lnTo>
                  <a:cubicBezTo>
                    <a:pt x="8164" y="7962"/>
                    <a:pt x="8156" y="7941"/>
                    <a:pt x="8147" y="7924"/>
                  </a:cubicBezTo>
                  <a:lnTo>
                    <a:pt x="7941" y="7498"/>
                  </a:lnTo>
                  <a:cubicBezTo>
                    <a:pt x="7573" y="6732"/>
                    <a:pt x="7202" y="5967"/>
                    <a:pt x="6834" y="5199"/>
                  </a:cubicBezTo>
                  <a:cubicBezTo>
                    <a:pt x="7437" y="4680"/>
                    <a:pt x="8040" y="4158"/>
                    <a:pt x="8646" y="3636"/>
                  </a:cubicBezTo>
                  <a:lnTo>
                    <a:pt x="9060" y="3277"/>
                  </a:lnTo>
                  <a:cubicBezTo>
                    <a:pt x="9075" y="3265"/>
                    <a:pt x="9089" y="3251"/>
                    <a:pt x="9104" y="3236"/>
                  </a:cubicBezTo>
                  <a:lnTo>
                    <a:pt x="9121" y="3222"/>
                  </a:lnTo>
                  <a:cubicBezTo>
                    <a:pt x="9254" y="3100"/>
                    <a:pt x="9231" y="2879"/>
                    <a:pt x="9069" y="2792"/>
                  </a:cubicBezTo>
                  <a:lnTo>
                    <a:pt x="8738" y="2598"/>
                  </a:lnTo>
                  <a:lnTo>
                    <a:pt x="8761" y="2766"/>
                  </a:lnTo>
                  <a:lnTo>
                    <a:pt x="8231" y="2830"/>
                  </a:lnTo>
                  <a:cubicBezTo>
                    <a:pt x="7483" y="2923"/>
                    <a:pt x="6735" y="3016"/>
                    <a:pt x="5984" y="3108"/>
                  </a:cubicBezTo>
                  <a:cubicBezTo>
                    <a:pt x="5599" y="2343"/>
                    <a:pt x="5213" y="1578"/>
                    <a:pt x="4827" y="815"/>
                  </a:cubicBezTo>
                  <a:lnTo>
                    <a:pt x="4604" y="372"/>
                  </a:lnTo>
                  <a:cubicBezTo>
                    <a:pt x="4593" y="351"/>
                    <a:pt x="4584" y="334"/>
                    <a:pt x="4569" y="311"/>
                  </a:cubicBezTo>
                  <a:lnTo>
                    <a:pt x="4555" y="282"/>
                  </a:lnTo>
                  <a:cubicBezTo>
                    <a:pt x="4526" y="236"/>
                    <a:pt x="4485" y="198"/>
                    <a:pt x="4436" y="175"/>
                  </a:cubicBezTo>
                  <a:lnTo>
                    <a:pt x="4143" y="1"/>
                  </a:lnTo>
                  <a:close/>
                </a:path>
              </a:pathLst>
            </a:custGeom>
            <a:solidFill>
              <a:srgbClr val="E3C7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4"/>
            <p:cNvSpPr/>
            <p:nvPr/>
          </p:nvSpPr>
          <p:spPr>
            <a:xfrm>
              <a:off x="1679774" y="2894609"/>
              <a:ext cx="635045" cy="600855"/>
            </a:xfrm>
            <a:custGeom>
              <a:avLst/>
              <a:gdLst/>
              <a:ahLst/>
              <a:cxnLst/>
              <a:rect l="l" t="t" r="r" b="b"/>
              <a:pathLst>
                <a:path w="9287" h="8787" extrusionOk="0">
                  <a:moveTo>
                    <a:pt x="4325" y="1"/>
                  </a:moveTo>
                  <a:cubicBezTo>
                    <a:pt x="4209" y="1"/>
                    <a:pt x="4093" y="75"/>
                    <a:pt x="4065" y="210"/>
                  </a:cubicBezTo>
                  <a:lnTo>
                    <a:pt x="3935" y="854"/>
                  </a:lnTo>
                  <a:cubicBezTo>
                    <a:pt x="3781" y="1625"/>
                    <a:pt x="3631" y="2399"/>
                    <a:pt x="3480" y="3173"/>
                  </a:cubicBezTo>
                  <a:cubicBezTo>
                    <a:pt x="2714" y="3271"/>
                    <a:pt x="1952" y="3367"/>
                    <a:pt x="1187" y="3466"/>
                  </a:cubicBezTo>
                  <a:lnTo>
                    <a:pt x="485" y="3555"/>
                  </a:lnTo>
                  <a:cubicBezTo>
                    <a:pt x="444" y="3561"/>
                    <a:pt x="401" y="3567"/>
                    <a:pt x="358" y="3570"/>
                  </a:cubicBezTo>
                  <a:lnTo>
                    <a:pt x="302" y="3576"/>
                  </a:lnTo>
                  <a:cubicBezTo>
                    <a:pt x="102" y="3602"/>
                    <a:pt x="1" y="3825"/>
                    <a:pt x="114" y="3990"/>
                  </a:cubicBezTo>
                  <a:cubicBezTo>
                    <a:pt x="152" y="4048"/>
                    <a:pt x="207" y="4098"/>
                    <a:pt x="268" y="4129"/>
                  </a:cubicBezTo>
                  <a:lnTo>
                    <a:pt x="749" y="4408"/>
                  </a:lnTo>
                  <a:cubicBezTo>
                    <a:pt x="1491" y="4837"/>
                    <a:pt x="2236" y="5266"/>
                    <a:pt x="2981" y="5695"/>
                  </a:cubicBezTo>
                  <a:cubicBezTo>
                    <a:pt x="2830" y="6452"/>
                    <a:pt x="2680" y="7211"/>
                    <a:pt x="2532" y="7971"/>
                  </a:cubicBezTo>
                  <a:lnTo>
                    <a:pt x="2451" y="8377"/>
                  </a:lnTo>
                  <a:cubicBezTo>
                    <a:pt x="2448" y="8397"/>
                    <a:pt x="2442" y="8420"/>
                    <a:pt x="2439" y="8449"/>
                  </a:cubicBezTo>
                  <a:lnTo>
                    <a:pt x="2436" y="8481"/>
                  </a:lnTo>
                  <a:cubicBezTo>
                    <a:pt x="2409" y="8656"/>
                    <a:pt x="2548" y="8786"/>
                    <a:pt x="2699" y="8786"/>
                  </a:cubicBezTo>
                  <a:cubicBezTo>
                    <a:pt x="2758" y="8786"/>
                    <a:pt x="2818" y="8766"/>
                    <a:pt x="2871" y="8722"/>
                  </a:cubicBezTo>
                  <a:lnTo>
                    <a:pt x="2900" y="8698"/>
                  </a:lnTo>
                  <a:lnTo>
                    <a:pt x="2952" y="8652"/>
                  </a:lnTo>
                  <a:lnTo>
                    <a:pt x="3245" y="8394"/>
                  </a:lnTo>
                  <a:cubicBezTo>
                    <a:pt x="3871" y="7843"/>
                    <a:pt x="4494" y="7289"/>
                    <a:pt x="5118" y="6736"/>
                  </a:cubicBezTo>
                  <a:cubicBezTo>
                    <a:pt x="5843" y="7133"/>
                    <a:pt x="6567" y="7530"/>
                    <a:pt x="7292" y="7924"/>
                  </a:cubicBezTo>
                  <a:lnTo>
                    <a:pt x="7698" y="8145"/>
                  </a:lnTo>
                  <a:cubicBezTo>
                    <a:pt x="7721" y="8159"/>
                    <a:pt x="7744" y="8171"/>
                    <a:pt x="7773" y="8185"/>
                  </a:cubicBezTo>
                  <a:lnTo>
                    <a:pt x="7823" y="8211"/>
                  </a:lnTo>
                  <a:cubicBezTo>
                    <a:pt x="7860" y="8232"/>
                    <a:pt x="7901" y="8242"/>
                    <a:pt x="7943" y="8242"/>
                  </a:cubicBezTo>
                  <a:cubicBezTo>
                    <a:pt x="7953" y="8242"/>
                    <a:pt x="7963" y="8241"/>
                    <a:pt x="7973" y="8240"/>
                  </a:cubicBezTo>
                  <a:lnTo>
                    <a:pt x="7973" y="8240"/>
                  </a:lnTo>
                  <a:lnTo>
                    <a:pt x="7970" y="8243"/>
                  </a:lnTo>
                  <a:cubicBezTo>
                    <a:pt x="8147" y="8226"/>
                    <a:pt x="8255" y="8040"/>
                    <a:pt x="8188" y="7878"/>
                  </a:cubicBezTo>
                  <a:lnTo>
                    <a:pt x="8173" y="7840"/>
                  </a:lnTo>
                  <a:cubicBezTo>
                    <a:pt x="8162" y="7814"/>
                    <a:pt x="8156" y="7794"/>
                    <a:pt x="8144" y="7776"/>
                  </a:cubicBezTo>
                  <a:lnTo>
                    <a:pt x="7941" y="7350"/>
                  </a:lnTo>
                  <a:cubicBezTo>
                    <a:pt x="7573" y="6585"/>
                    <a:pt x="7202" y="5820"/>
                    <a:pt x="6831" y="5054"/>
                  </a:cubicBezTo>
                  <a:cubicBezTo>
                    <a:pt x="7437" y="4532"/>
                    <a:pt x="8040" y="4011"/>
                    <a:pt x="8643" y="3489"/>
                  </a:cubicBezTo>
                  <a:lnTo>
                    <a:pt x="9060" y="3132"/>
                  </a:lnTo>
                  <a:cubicBezTo>
                    <a:pt x="9075" y="3118"/>
                    <a:pt x="9089" y="3103"/>
                    <a:pt x="9104" y="3092"/>
                  </a:cubicBezTo>
                  <a:lnTo>
                    <a:pt x="9121" y="3074"/>
                  </a:lnTo>
                  <a:cubicBezTo>
                    <a:pt x="9287" y="2926"/>
                    <a:pt x="9205" y="2651"/>
                    <a:pt x="8985" y="2616"/>
                  </a:cubicBezTo>
                  <a:cubicBezTo>
                    <a:pt x="8952" y="2612"/>
                    <a:pt x="8918" y="2610"/>
                    <a:pt x="8885" y="2610"/>
                  </a:cubicBezTo>
                  <a:cubicBezTo>
                    <a:pt x="8852" y="2610"/>
                    <a:pt x="8820" y="2612"/>
                    <a:pt x="8788" y="2616"/>
                  </a:cubicBezTo>
                  <a:lnTo>
                    <a:pt x="8231" y="2686"/>
                  </a:lnTo>
                  <a:cubicBezTo>
                    <a:pt x="7483" y="2776"/>
                    <a:pt x="6733" y="2868"/>
                    <a:pt x="5985" y="2961"/>
                  </a:cubicBezTo>
                  <a:cubicBezTo>
                    <a:pt x="5599" y="2196"/>
                    <a:pt x="5213" y="1433"/>
                    <a:pt x="4828" y="668"/>
                  </a:cubicBezTo>
                  <a:lnTo>
                    <a:pt x="4605" y="224"/>
                  </a:lnTo>
                  <a:cubicBezTo>
                    <a:pt x="4596" y="204"/>
                    <a:pt x="4584" y="187"/>
                    <a:pt x="4573" y="164"/>
                  </a:cubicBezTo>
                  <a:lnTo>
                    <a:pt x="4555" y="135"/>
                  </a:lnTo>
                  <a:cubicBezTo>
                    <a:pt x="4503" y="43"/>
                    <a:pt x="4414" y="1"/>
                    <a:pt x="43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4"/>
            <p:cNvSpPr/>
            <p:nvPr/>
          </p:nvSpPr>
          <p:spPr>
            <a:xfrm>
              <a:off x="1742136" y="3178180"/>
              <a:ext cx="118503" cy="88073"/>
            </a:xfrm>
            <a:custGeom>
              <a:avLst/>
              <a:gdLst/>
              <a:ahLst/>
              <a:cxnLst/>
              <a:rect l="l" t="t" r="r" b="b"/>
              <a:pathLst>
                <a:path w="1733" h="1288" extrusionOk="0">
                  <a:moveTo>
                    <a:pt x="1103" y="0"/>
                  </a:moveTo>
                  <a:cubicBezTo>
                    <a:pt x="917" y="0"/>
                    <a:pt x="515" y="516"/>
                    <a:pt x="515" y="516"/>
                  </a:cubicBezTo>
                  <a:cubicBezTo>
                    <a:pt x="515" y="516"/>
                    <a:pt x="891" y="29"/>
                    <a:pt x="684" y="29"/>
                  </a:cubicBezTo>
                  <a:cubicBezTo>
                    <a:pt x="683" y="29"/>
                    <a:pt x="682" y="29"/>
                    <a:pt x="681" y="29"/>
                  </a:cubicBezTo>
                  <a:cubicBezTo>
                    <a:pt x="469" y="32"/>
                    <a:pt x="138" y="345"/>
                    <a:pt x="138" y="345"/>
                  </a:cubicBezTo>
                  <a:cubicBezTo>
                    <a:pt x="1" y="606"/>
                    <a:pt x="382" y="730"/>
                    <a:pt x="390" y="730"/>
                  </a:cubicBezTo>
                  <a:cubicBezTo>
                    <a:pt x="391" y="730"/>
                    <a:pt x="391" y="730"/>
                    <a:pt x="391" y="730"/>
                  </a:cubicBezTo>
                  <a:cubicBezTo>
                    <a:pt x="466" y="864"/>
                    <a:pt x="724" y="910"/>
                    <a:pt x="724" y="910"/>
                  </a:cubicBezTo>
                  <a:cubicBezTo>
                    <a:pt x="750" y="1038"/>
                    <a:pt x="1020" y="1122"/>
                    <a:pt x="1020" y="1122"/>
                  </a:cubicBezTo>
                  <a:cubicBezTo>
                    <a:pt x="1020" y="1122"/>
                    <a:pt x="1116" y="1287"/>
                    <a:pt x="1240" y="1287"/>
                  </a:cubicBezTo>
                  <a:cubicBezTo>
                    <a:pt x="1276" y="1287"/>
                    <a:pt x="1314" y="1274"/>
                    <a:pt x="1353" y="1238"/>
                  </a:cubicBezTo>
                  <a:cubicBezTo>
                    <a:pt x="1527" y="1078"/>
                    <a:pt x="1733" y="675"/>
                    <a:pt x="1631" y="649"/>
                  </a:cubicBezTo>
                  <a:cubicBezTo>
                    <a:pt x="1626" y="648"/>
                    <a:pt x="1620" y="647"/>
                    <a:pt x="1613" y="647"/>
                  </a:cubicBezTo>
                  <a:cubicBezTo>
                    <a:pt x="1495" y="647"/>
                    <a:pt x="1205" y="870"/>
                    <a:pt x="1205" y="870"/>
                  </a:cubicBezTo>
                  <a:cubicBezTo>
                    <a:pt x="1205" y="870"/>
                    <a:pt x="1504" y="429"/>
                    <a:pt x="1373" y="377"/>
                  </a:cubicBezTo>
                  <a:cubicBezTo>
                    <a:pt x="1364" y="373"/>
                    <a:pt x="1354" y="371"/>
                    <a:pt x="1343" y="371"/>
                  </a:cubicBezTo>
                  <a:cubicBezTo>
                    <a:pt x="1193" y="371"/>
                    <a:pt x="869" y="675"/>
                    <a:pt x="869" y="675"/>
                  </a:cubicBezTo>
                  <a:cubicBezTo>
                    <a:pt x="869" y="675"/>
                    <a:pt x="1301" y="90"/>
                    <a:pt x="1139" y="9"/>
                  </a:cubicBezTo>
                  <a:cubicBezTo>
                    <a:pt x="1128" y="3"/>
                    <a:pt x="1116" y="0"/>
                    <a:pt x="1103" y="0"/>
                  </a:cubicBezTo>
                  <a:close/>
                </a:path>
              </a:pathLst>
            </a:custGeom>
            <a:solidFill>
              <a:srgbClr val="F5B9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4"/>
            <p:cNvSpPr/>
            <p:nvPr/>
          </p:nvSpPr>
          <p:spPr>
            <a:xfrm>
              <a:off x="2101473" y="3322052"/>
              <a:ext cx="153513" cy="124793"/>
            </a:xfrm>
            <a:custGeom>
              <a:avLst/>
              <a:gdLst/>
              <a:ahLst/>
              <a:cxnLst/>
              <a:rect l="l" t="t" r="r" b="b"/>
              <a:pathLst>
                <a:path w="2245" h="1825" extrusionOk="0">
                  <a:moveTo>
                    <a:pt x="654" y="0"/>
                  </a:moveTo>
                  <a:cubicBezTo>
                    <a:pt x="642" y="0"/>
                    <a:pt x="632" y="1"/>
                    <a:pt x="624" y="3"/>
                  </a:cubicBezTo>
                  <a:cubicBezTo>
                    <a:pt x="542" y="27"/>
                    <a:pt x="609" y="172"/>
                    <a:pt x="690" y="215"/>
                  </a:cubicBezTo>
                  <a:cubicBezTo>
                    <a:pt x="771" y="261"/>
                    <a:pt x="890" y="314"/>
                    <a:pt x="969" y="389"/>
                  </a:cubicBezTo>
                  <a:cubicBezTo>
                    <a:pt x="1050" y="464"/>
                    <a:pt x="676" y="807"/>
                    <a:pt x="513" y="914"/>
                  </a:cubicBezTo>
                  <a:cubicBezTo>
                    <a:pt x="348" y="1021"/>
                    <a:pt x="0" y="1036"/>
                    <a:pt x="23" y="1195"/>
                  </a:cubicBezTo>
                  <a:cubicBezTo>
                    <a:pt x="35" y="1285"/>
                    <a:pt x="118" y="1305"/>
                    <a:pt x="188" y="1305"/>
                  </a:cubicBezTo>
                  <a:cubicBezTo>
                    <a:pt x="242" y="1305"/>
                    <a:pt x="287" y="1294"/>
                    <a:pt x="287" y="1294"/>
                  </a:cubicBezTo>
                  <a:lnTo>
                    <a:pt x="287" y="1294"/>
                  </a:lnTo>
                  <a:cubicBezTo>
                    <a:pt x="287" y="1294"/>
                    <a:pt x="267" y="1450"/>
                    <a:pt x="499" y="1494"/>
                  </a:cubicBezTo>
                  <a:cubicBezTo>
                    <a:pt x="510" y="1581"/>
                    <a:pt x="577" y="1647"/>
                    <a:pt x="661" y="1662"/>
                  </a:cubicBezTo>
                  <a:cubicBezTo>
                    <a:pt x="661" y="1662"/>
                    <a:pt x="705" y="1824"/>
                    <a:pt x="858" y="1824"/>
                  </a:cubicBezTo>
                  <a:cubicBezTo>
                    <a:pt x="862" y="1824"/>
                    <a:pt x="866" y="1824"/>
                    <a:pt x="870" y="1824"/>
                  </a:cubicBezTo>
                  <a:cubicBezTo>
                    <a:pt x="1032" y="1815"/>
                    <a:pt x="1537" y="1789"/>
                    <a:pt x="2244" y="925"/>
                  </a:cubicBezTo>
                  <a:lnTo>
                    <a:pt x="1847" y="375"/>
                  </a:lnTo>
                  <a:lnTo>
                    <a:pt x="1679" y="433"/>
                  </a:lnTo>
                  <a:cubicBezTo>
                    <a:pt x="1637" y="448"/>
                    <a:pt x="1596" y="455"/>
                    <a:pt x="1555" y="455"/>
                  </a:cubicBezTo>
                  <a:cubicBezTo>
                    <a:pt x="1451" y="455"/>
                    <a:pt x="1351" y="407"/>
                    <a:pt x="1270" y="328"/>
                  </a:cubicBezTo>
                  <a:cubicBezTo>
                    <a:pt x="1218" y="279"/>
                    <a:pt x="1140" y="186"/>
                    <a:pt x="1099" y="157"/>
                  </a:cubicBezTo>
                  <a:cubicBezTo>
                    <a:pt x="994" y="89"/>
                    <a:pt x="761" y="0"/>
                    <a:pt x="654" y="0"/>
                  </a:cubicBezTo>
                  <a:close/>
                </a:path>
              </a:pathLst>
            </a:custGeom>
            <a:solidFill>
              <a:srgbClr val="F5B9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4"/>
            <p:cNvSpPr/>
            <p:nvPr/>
          </p:nvSpPr>
          <p:spPr>
            <a:xfrm>
              <a:off x="2224762" y="2830400"/>
              <a:ext cx="309898" cy="559143"/>
            </a:xfrm>
            <a:custGeom>
              <a:avLst/>
              <a:gdLst/>
              <a:ahLst/>
              <a:cxnLst/>
              <a:rect l="l" t="t" r="r" b="b"/>
              <a:pathLst>
                <a:path w="4532" h="8177" extrusionOk="0">
                  <a:moveTo>
                    <a:pt x="3511" y="1"/>
                  </a:moveTo>
                  <a:cubicBezTo>
                    <a:pt x="3416" y="195"/>
                    <a:pt x="3343" y="529"/>
                    <a:pt x="3288" y="871"/>
                  </a:cubicBezTo>
                  <a:cubicBezTo>
                    <a:pt x="3195" y="1485"/>
                    <a:pt x="3169" y="2109"/>
                    <a:pt x="3207" y="2729"/>
                  </a:cubicBezTo>
                  <a:cubicBezTo>
                    <a:pt x="3265" y="3683"/>
                    <a:pt x="3291" y="4874"/>
                    <a:pt x="3291" y="4874"/>
                  </a:cubicBezTo>
                  <a:cubicBezTo>
                    <a:pt x="2465" y="5799"/>
                    <a:pt x="0" y="7472"/>
                    <a:pt x="0" y="7472"/>
                  </a:cubicBezTo>
                  <a:cubicBezTo>
                    <a:pt x="73" y="7765"/>
                    <a:pt x="516" y="8176"/>
                    <a:pt x="516" y="8176"/>
                  </a:cubicBezTo>
                  <a:cubicBezTo>
                    <a:pt x="2357" y="7701"/>
                    <a:pt x="3700" y="6463"/>
                    <a:pt x="4242" y="5889"/>
                  </a:cubicBezTo>
                  <a:cubicBezTo>
                    <a:pt x="4416" y="5706"/>
                    <a:pt x="4514" y="5463"/>
                    <a:pt x="4520" y="5211"/>
                  </a:cubicBezTo>
                  <a:cubicBezTo>
                    <a:pt x="4532" y="4309"/>
                    <a:pt x="4488" y="3410"/>
                    <a:pt x="4393" y="2514"/>
                  </a:cubicBezTo>
                  <a:cubicBezTo>
                    <a:pt x="4161" y="256"/>
                    <a:pt x="3511" y="1"/>
                    <a:pt x="3511"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4"/>
            <p:cNvSpPr/>
            <p:nvPr/>
          </p:nvSpPr>
          <p:spPr>
            <a:xfrm>
              <a:off x="-248269" y="2554486"/>
              <a:ext cx="286649" cy="177514"/>
            </a:xfrm>
            <a:custGeom>
              <a:avLst/>
              <a:gdLst/>
              <a:ahLst/>
              <a:cxnLst/>
              <a:rect l="l" t="t" r="r" b="b"/>
              <a:pathLst>
                <a:path w="4192" h="2596" extrusionOk="0">
                  <a:moveTo>
                    <a:pt x="372" y="0"/>
                  </a:moveTo>
                  <a:cubicBezTo>
                    <a:pt x="169" y="0"/>
                    <a:pt x="4" y="166"/>
                    <a:pt x="4" y="369"/>
                  </a:cubicBezTo>
                  <a:lnTo>
                    <a:pt x="4" y="1914"/>
                  </a:lnTo>
                  <a:cubicBezTo>
                    <a:pt x="1" y="2120"/>
                    <a:pt x="169" y="2288"/>
                    <a:pt x="372" y="2288"/>
                  </a:cubicBezTo>
                  <a:lnTo>
                    <a:pt x="3178" y="2288"/>
                  </a:lnTo>
                  <a:lnTo>
                    <a:pt x="4028" y="2589"/>
                  </a:lnTo>
                  <a:cubicBezTo>
                    <a:pt x="4039" y="2593"/>
                    <a:pt x="4051" y="2595"/>
                    <a:pt x="4063" y="2595"/>
                  </a:cubicBezTo>
                  <a:cubicBezTo>
                    <a:pt x="4133" y="2595"/>
                    <a:pt x="4191" y="2525"/>
                    <a:pt x="4164" y="2450"/>
                  </a:cubicBezTo>
                  <a:lnTo>
                    <a:pt x="3842" y="1624"/>
                  </a:lnTo>
                  <a:lnTo>
                    <a:pt x="3842" y="369"/>
                  </a:lnTo>
                  <a:cubicBezTo>
                    <a:pt x="3842" y="166"/>
                    <a:pt x="3677" y="0"/>
                    <a:pt x="34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4"/>
            <p:cNvSpPr/>
            <p:nvPr/>
          </p:nvSpPr>
          <p:spPr>
            <a:xfrm>
              <a:off x="-87713" y="2617328"/>
              <a:ext cx="42943" cy="36652"/>
            </a:xfrm>
            <a:custGeom>
              <a:avLst/>
              <a:gdLst/>
              <a:ahLst/>
              <a:cxnLst/>
              <a:rect l="l" t="t" r="r" b="b"/>
              <a:pathLst>
                <a:path w="628" h="536" extrusionOk="0">
                  <a:moveTo>
                    <a:pt x="360" y="0"/>
                  </a:moveTo>
                  <a:cubicBezTo>
                    <a:pt x="123" y="0"/>
                    <a:pt x="1" y="287"/>
                    <a:pt x="172" y="456"/>
                  </a:cubicBezTo>
                  <a:cubicBezTo>
                    <a:pt x="226" y="511"/>
                    <a:pt x="293" y="536"/>
                    <a:pt x="359" y="536"/>
                  </a:cubicBezTo>
                  <a:cubicBezTo>
                    <a:pt x="496" y="536"/>
                    <a:pt x="627" y="428"/>
                    <a:pt x="627" y="267"/>
                  </a:cubicBezTo>
                  <a:cubicBezTo>
                    <a:pt x="627" y="119"/>
                    <a:pt x="508" y="0"/>
                    <a:pt x="360" y="0"/>
                  </a:cubicBezTo>
                  <a:close/>
                </a:path>
              </a:pathLst>
            </a:custGeom>
            <a:solidFill>
              <a:srgbClr val="BD16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4"/>
            <p:cNvSpPr/>
            <p:nvPr/>
          </p:nvSpPr>
          <p:spPr>
            <a:xfrm>
              <a:off x="-145562" y="2617328"/>
              <a:ext cx="42874" cy="36652"/>
            </a:xfrm>
            <a:custGeom>
              <a:avLst/>
              <a:gdLst/>
              <a:ahLst/>
              <a:cxnLst/>
              <a:rect l="l" t="t" r="r" b="b"/>
              <a:pathLst>
                <a:path w="627" h="536" extrusionOk="0">
                  <a:moveTo>
                    <a:pt x="360" y="0"/>
                  </a:moveTo>
                  <a:cubicBezTo>
                    <a:pt x="119" y="0"/>
                    <a:pt x="0" y="287"/>
                    <a:pt x="169" y="456"/>
                  </a:cubicBezTo>
                  <a:cubicBezTo>
                    <a:pt x="223" y="511"/>
                    <a:pt x="290" y="536"/>
                    <a:pt x="356" y="536"/>
                  </a:cubicBezTo>
                  <a:cubicBezTo>
                    <a:pt x="494" y="536"/>
                    <a:pt x="627" y="428"/>
                    <a:pt x="627" y="267"/>
                  </a:cubicBezTo>
                  <a:cubicBezTo>
                    <a:pt x="627" y="119"/>
                    <a:pt x="508" y="0"/>
                    <a:pt x="360" y="0"/>
                  </a:cubicBezTo>
                  <a:close/>
                </a:path>
              </a:pathLst>
            </a:custGeom>
            <a:solidFill>
              <a:srgbClr val="BD16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4"/>
            <p:cNvSpPr/>
            <p:nvPr/>
          </p:nvSpPr>
          <p:spPr>
            <a:xfrm>
              <a:off x="-203617" y="2617328"/>
              <a:ext cx="42874" cy="36652"/>
            </a:xfrm>
            <a:custGeom>
              <a:avLst/>
              <a:gdLst/>
              <a:ahLst/>
              <a:cxnLst/>
              <a:rect l="l" t="t" r="r" b="b"/>
              <a:pathLst>
                <a:path w="627" h="536" extrusionOk="0">
                  <a:moveTo>
                    <a:pt x="359" y="0"/>
                  </a:moveTo>
                  <a:cubicBezTo>
                    <a:pt x="122" y="0"/>
                    <a:pt x="0" y="287"/>
                    <a:pt x="171" y="456"/>
                  </a:cubicBezTo>
                  <a:cubicBezTo>
                    <a:pt x="225" y="511"/>
                    <a:pt x="292" y="536"/>
                    <a:pt x="358" y="536"/>
                  </a:cubicBezTo>
                  <a:cubicBezTo>
                    <a:pt x="495" y="536"/>
                    <a:pt x="626" y="428"/>
                    <a:pt x="626" y="267"/>
                  </a:cubicBezTo>
                  <a:cubicBezTo>
                    <a:pt x="626" y="119"/>
                    <a:pt x="507" y="0"/>
                    <a:pt x="359" y="0"/>
                  </a:cubicBezTo>
                  <a:close/>
                </a:path>
              </a:pathLst>
            </a:custGeom>
            <a:solidFill>
              <a:srgbClr val="BD16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4"/>
            <p:cNvSpPr/>
            <p:nvPr/>
          </p:nvSpPr>
          <p:spPr>
            <a:xfrm>
              <a:off x="1061071" y="1803332"/>
              <a:ext cx="730230" cy="194268"/>
            </a:xfrm>
            <a:custGeom>
              <a:avLst/>
              <a:gdLst/>
              <a:ahLst/>
              <a:cxnLst/>
              <a:rect l="l" t="t" r="r" b="b"/>
              <a:pathLst>
                <a:path w="10679" h="2841" extrusionOk="0">
                  <a:moveTo>
                    <a:pt x="273" y="1"/>
                  </a:moveTo>
                  <a:cubicBezTo>
                    <a:pt x="123" y="1"/>
                    <a:pt x="4" y="123"/>
                    <a:pt x="4" y="273"/>
                  </a:cubicBezTo>
                  <a:lnTo>
                    <a:pt x="4" y="2135"/>
                  </a:lnTo>
                  <a:cubicBezTo>
                    <a:pt x="1" y="2282"/>
                    <a:pt x="123" y="2404"/>
                    <a:pt x="273" y="2404"/>
                  </a:cubicBezTo>
                  <a:lnTo>
                    <a:pt x="9530" y="2404"/>
                  </a:lnTo>
                  <a:lnTo>
                    <a:pt x="10583" y="2836"/>
                  </a:lnTo>
                  <a:cubicBezTo>
                    <a:pt x="10590" y="2839"/>
                    <a:pt x="10598" y="2840"/>
                    <a:pt x="10605" y="2840"/>
                  </a:cubicBezTo>
                  <a:cubicBezTo>
                    <a:pt x="10645" y="2840"/>
                    <a:pt x="10679" y="2802"/>
                    <a:pt x="10667" y="2761"/>
                  </a:cubicBezTo>
                  <a:lnTo>
                    <a:pt x="10351" y="1642"/>
                  </a:lnTo>
                  <a:lnTo>
                    <a:pt x="10351" y="273"/>
                  </a:lnTo>
                  <a:cubicBezTo>
                    <a:pt x="10351" y="123"/>
                    <a:pt x="10229" y="1"/>
                    <a:pt x="10081" y="1"/>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4"/>
            <p:cNvSpPr/>
            <p:nvPr/>
          </p:nvSpPr>
          <p:spPr>
            <a:xfrm>
              <a:off x="1113245" y="1837249"/>
              <a:ext cx="104553" cy="96826"/>
            </a:xfrm>
            <a:custGeom>
              <a:avLst/>
              <a:gdLst/>
              <a:ahLst/>
              <a:cxnLst/>
              <a:rect l="l" t="t" r="r" b="b"/>
              <a:pathLst>
                <a:path w="1529" h="1416" extrusionOk="0">
                  <a:moveTo>
                    <a:pt x="766" y="1"/>
                  </a:moveTo>
                  <a:cubicBezTo>
                    <a:pt x="748" y="1"/>
                    <a:pt x="734" y="12"/>
                    <a:pt x="728" y="30"/>
                  </a:cubicBezTo>
                  <a:lnTo>
                    <a:pt x="696" y="134"/>
                  </a:lnTo>
                  <a:lnTo>
                    <a:pt x="580" y="505"/>
                  </a:lnTo>
                  <a:lnTo>
                    <a:pt x="200" y="514"/>
                  </a:lnTo>
                  <a:lnTo>
                    <a:pt x="85" y="517"/>
                  </a:lnTo>
                  <a:lnTo>
                    <a:pt x="53" y="517"/>
                  </a:lnTo>
                  <a:cubicBezTo>
                    <a:pt x="21" y="520"/>
                    <a:pt x="0" y="554"/>
                    <a:pt x="18" y="583"/>
                  </a:cubicBezTo>
                  <a:cubicBezTo>
                    <a:pt x="24" y="592"/>
                    <a:pt x="29" y="601"/>
                    <a:pt x="38" y="607"/>
                  </a:cubicBezTo>
                  <a:lnTo>
                    <a:pt x="113" y="662"/>
                  </a:lnTo>
                  <a:lnTo>
                    <a:pt x="458" y="911"/>
                  </a:lnTo>
                  <a:cubicBezTo>
                    <a:pt x="421" y="1033"/>
                    <a:pt x="383" y="1154"/>
                    <a:pt x="345" y="1276"/>
                  </a:cubicBezTo>
                  <a:lnTo>
                    <a:pt x="325" y="1340"/>
                  </a:lnTo>
                  <a:cubicBezTo>
                    <a:pt x="322" y="1346"/>
                    <a:pt x="322" y="1349"/>
                    <a:pt x="322" y="1352"/>
                  </a:cubicBezTo>
                  <a:lnTo>
                    <a:pt x="322" y="1357"/>
                  </a:lnTo>
                  <a:cubicBezTo>
                    <a:pt x="316" y="1388"/>
                    <a:pt x="339" y="1412"/>
                    <a:pt x="364" y="1412"/>
                  </a:cubicBezTo>
                  <a:cubicBezTo>
                    <a:pt x="373" y="1412"/>
                    <a:pt x="381" y="1409"/>
                    <a:pt x="389" y="1404"/>
                  </a:cubicBezTo>
                  <a:lnTo>
                    <a:pt x="395" y="1401"/>
                  </a:lnTo>
                  <a:lnTo>
                    <a:pt x="403" y="1395"/>
                  </a:lnTo>
                  <a:lnTo>
                    <a:pt x="456" y="1357"/>
                  </a:lnTo>
                  <a:cubicBezTo>
                    <a:pt x="569" y="1279"/>
                    <a:pt x="679" y="1201"/>
                    <a:pt x="792" y="1120"/>
                  </a:cubicBezTo>
                  <a:lnTo>
                    <a:pt x="1128" y="1352"/>
                  </a:lnTo>
                  <a:lnTo>
                    <a:pt x="1189" y="1395"/>
                  </a:lnTo>
                  <a:lnTo>
                    <a:pt x="1201" y="1404"/>
                  </a:lnTo>
                  <a:lnTo>
                    <a:pt x="1209" y="1407"/>
                  </a:lnTo>
                  <a:cubicBezTo>
                    <a:pt x="1215" y="1412"/>
                    <a:pt x="1224" y="1415"/>
                    <a:pt x="1233" y="1415"/>
                  </a:cubicBezTo>
                  <a:cubicBezTo>
                    <a:pt x="1241" y="1415"/>
                    <a:pt x="1250" y="1412"/>
                    <a:pt x="1259" y="1407"/>
                  </a:cubicBezTo>
                  <a:cubicBezTo>
                    <a:pt x="1273" y="1395"/>
                    <a:pt x="1279" y="1378"/>
                    <a:pt x="1273" y="1360"/>
                  </a:cubicBezTo>
                  <a:lnTo>
                    <a:pt x="1273" y="1354"/>
                  </a:lnTo>
                  <a:cubicBezTo>
                    <a:pt x="1270" y="1349"/>
                    <a:pt x="1270" y="1346"/>
                    <a:pt x="1270" y="1343"/>
                  </a:cubicBezTo>
                  <a:lnTo>
                    <a:pt x="1241" y="1270"/>
                  </a:lnTo>
                  <a:cubicBezTo>
                    <a:pt x="1195" y="1137"/>
                    <a:pt x="1148" y="1007"/>
                    <a:pt x="1099" y="873"/>
                  </a:cubicBezTo>
                  <a:cubicBezTo>
                    <a:pt x="1206" y="798"/>
                    <a:pt x="1314" y="722"/>
                    <a:pt x="1424" y="650"/>
                  </a:cubicBezTo>
                  <a:lnTo>
                    <a:pt x="1496" y="598"/>
                  </a:lnTo>
                  <a:lnTo>
                    <a:pt x="1505" y="592"/>
                  </a:lnTo>
                  <a:lnTo>
                    <a:pt x="1508" y="589"/>
                  </a:lnTo>
                  <a:cubicBezTo>
                    <a:pt x="1522" y="578"/>
                    <a:pt x="1528" y="563"/>
                    <a:pt x="1525" y="546"/>
                  </a:cubicBezTo>
                  <a:cubicBezTo>
                    <a:pt x="1522" y="528"/>
                    <a:pt x="1508" y="517"/>
                    <a:pt x="1493" y="511"/>
                  </a:cubicBezTo>
                  <a:cubicBezTo>
                    <a:pt x="1482" y="508"/>
                    <a:pt x="1470" y="508"/>
                    <a:pt x="1462" y="508"/>
                  </a:cubicBezTo>
                  <a:lnTo>
                    <a:pt x="1369" y="508"/>
                  </a:lnTo>
                  <a:lnTo>
                    <a:pt x="995" y="514"/>
                  </a:lnTo>
                  <a:cubicBezTo>
                    <a:pt x="946" y="383"/>
                    <a:pt x="896" y="250"/>
                    <a:pt x="844" y="119"/>
                  </a:cubicBezTo>
                  <a:lnTo>
                    <a:pt x="815" y="41"/>
                  </a:lnTo>
                  <a:cubicBezTo>
                    <a:pt x="815" y="38"/>
                    <a:pt x="812" y="35"/>
                    <a:pt x="812" y="32"/>
                  </a:cubicBezTo>
                  <a:lnTo>
                    <a:pt x="809" y="27"/>
                  </a:lnTo>
                  <a:cubicBezTo>
                    <a:pt x="803" y="9"/>
                    <a:pt x="786" y="1"/>
                    <a:pt x="766"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4"/>
            <p:cNvSpPr/>
            <p:nvPr/>
          </p:nvSpPr>
          <p:spPr>
            <a:xfrm>
              <a:off x="1238517" y="1837249"/>
              <a:ext cx="104553" cy="96826"/>
            </a:xfrm>
            <a:custGeom>
              <a:avLst/>
              <a:gdLst/>
              <a:ahLst/>
              <a:cxnLst/>
              <a:rect l="l" t="t" r="r" b="b"/>
              <a:pathLst>
                <a:path w="1529" h="1416" extrusionOk="0">
                  <a:moveTo>
                    <a:pt x="762" y="0"/>
                  </a:moveTo>
                  <a:cubicBezTo>
                    <a:pt x="744" y="0"/>
                    <a:pt x="726" y="11"/>
                    <a:pt x="720" y="32"/>
                  </a:cubicBezTo>
                  <a:lnTo>
                    <a:pt x="688" y="134"/>
                  </a:lnTo>
                  <a:cubicBezTo>
                    <a:pt x="650" y="259"/>
                    <a:pt x="612" y="383"/>
                    <a:pt x="572" y="505"/>
                  </a:cubicBezTo>
                  <a:lnTo>
                    <a:pt x="192" y="514"/>
                  </a:lnTo>
                  <a:lnTo>
                    <a:pt x="76" y="517"/>
                  </a:lnTo>
                  <a:lnTo>
                    <a:pt x="44" y="517"/>
                  </a:lnTo>
                  <a:cubicBezTo>
                    <a:pt x="30" y="520"/>
                    <a:pt x="15" y="525"/>
                    <a:pt x="9" y="540"/>
                  </a:cubicBezTo>
                  <a:cubicBezTo>
                    <a:pt x="1" y="551"/>
                    <a:pt x="1" y="569"/>
                    <a:pt x="9" y="583"/>
                  </a:cubicBezTo>
                  <a:cubicBezTo>
                    <a:pt x="15" y="592"/>
                    <a:pt x="21" y="601"/>
                    <a:pt x="33" y="607"/>
                  </a:cubicBezTo>
                  <a:lnTo>
                    <a:pt x="105" y="662"/>
                  </a:lnTo>
                  <a:lnTo>
                    <a:pt x="447" y="911"/>
                  </a:lnTo>
                  <a:lnTo>
                    <a:pt x="334" y="1276"/>
                  </a:lnTo>
                  <a:lnTo>
                    <a:pt x="317" y="1340"/>
                  </a:lnTo>
                  <a:cubicBezTo>
                    <a:pt x="314" y="1346"/>
                    <a:pt x="311" y="1349"/>
                    <a:pt x="311" y="1352"/>
                  </a:cubicBezTo>
                  <a:lnTo>
                    <a:pt x="311" y="1357"/>
                  </a:lnTo>
                  <a:cubicBezTo>
                    <a:pt x="308" y="1378"/>
                    <a:pt x="314" y="1395"/>
                    <a:pt x="328" y="1404"/>
                  </a:cubicBezTo>
                  <a:cubicBezTo>
                    <a:pt x="335" y="1410"/>
                    <a:pt x="344" y="1412"/>
                    <a:pt x="353" y="1412"/>
                  </a:cubicBezTo>
                  <a:cubicBezTo>
                    <a:pt x="362" y="1412"/>
                    <a:pt x="372" y="1410"/>
                    <a:pt x="380" y="1404"/>
                  </a:cubicBezTo>
                  <a:lnTo>
                    <a:pt x="383" y="1401"/>
                  </a:lnTo>
                  <a:lnTo>
                    <a:pt x="395" y="1395"/>
                  </a:lnTo>
                  <a:lnTo>
                    <a:pt x="447" y="1357"/>
                  </a:lnTo>
                  <a:lnTo>
                    <a:pt x="780" y="1120"/>
                  </a:lnTo>
                  <a:cubicBezTo>
                    <a:pt x="894" y="1198"/>
                    <a:pt x="1004" y="1273"/>
                    <a:pt x="1117" y="1352"/>
                  </a:cubicBezTo>
                  <a:lnTo>
                    <a:pt x="1181" y="1395"/>
                  </a:lnTo>
                  <a:lnTo>
                    <a:pt x="1192" y="1404"/>
                  </a:lnTo>
                  <a:lnTo>
                    <a:pt x="1201" y="1407"/>
                  </a:lnTo>
                  <a:cubicBezTo>
                    <a:pt x="1206" y="1412"/>
                    <a:pt x="1214" y="1415"/>
                    <a:pt x="1223" y="1415"/>
                  </a:cubicBezTo>
                  <a:lnTo>
                    <a:pt x="1223" y="1415"/>
                  </a:lnTo>
                  <a:cubicBezTo>
                    <a:pt x="1254" y="1414"/>
                    <a:pt x="1273" y="1386"/>
                    <a:pt x="1265" y="1360"/>
                  </a:cubicBezTo>
                  <a:lnTo>
                    <a:pt x="1265" y="1354"/>
                  </a:lnTo>
                  <a:lnTo>
                    <a:pt x="1262" y="1343"/>
                  </a:lnTo>
                  <a:lnTo>
                    <a:pt x="1236" y="1270"/>
                  </a:lnTo>
                  <a:cubicBezTo>
                    <a:pt x="1186" y="1137"/>
                    <a:pt x="1140" y="1007"/>
                    <a:pt x="1094" y="873"/>
                  </a:cubicBezTo>
                  <a:cubicBezTo>
                    <a:pt x="1198" y="801"/>
                    <a:pt x="1308" y="725"/>
                    <a:pt x="1415" y="650"/>
                  </a:cubicBezTo>
                  <a:lnTo>
                    <a:pt x="1488" y="598"/>
                  </a:lnTo>
                  <a:lnTo>
                    <a:pt x="1497" y="592"/>
                  </a:lnTo>
                  <a:lnTo>
                    <a:pt x="1499" y="589"/>
                  </a:lnTo>
                  <a:cubicBezTo>
                    <a:pt x="1528" y="569"/>
                    <a:pt x="1520" y="520"/>
                    <a:pt x="1485" y="511"/>
                  </a:cubicBezTo>
                  <a:cubicBezTo>
                    <a:pt x="1473" y="508"/>
                    <a:pt x="1465" y="508"/>
                    <a:pt x="1453" y="508"/>
                  </a:cubicBezTo>
                  <a:lnTo>
                    <a:pt x="1360" y="508"/>
                  </a:lnTo>
                  <a:lnTo>
                    <a:pt x="986" y="514"/>
                  </a:lnTo>
                  <a:cubicBezTo>
                    <a:pt x="937" y="383"/>
                    <a:pt x="888" y="250"/>
                    <a:pt x="836" y="119"/>
                  </a:cubicBezTo>
                  <a:lnTo>
                    <a:pt x="807" y="41"/>
                  </a:lnTo>
                  <a:lnTo>
                    <a:pt x="804" y="32"/>
                  </a:lnTo>
                  <a:lnTo>
                    <a:pt x="801" y="27"/>
                  </a:lnTo>
                  <a:cubicBezTo>
                    <a:pt x="794" y="9"/>
                    <a:pt x="778" y="0"/>
                    <a:pt x="762" y="0"/>
                  </a:cubicBezTo>
                  <a:close/>
                  <a:moveTo>
                    <a:pt x="1223" y="1415"/>
                  </a:moveTo>
                  <a:lnTo>
                    <a:pt x="1223" y="1415"/>
                  </a:lnTo>
                  <a:cubicBezTo>
                    <a:pt x="1222" y="1415"/>
                    <a:pt x="1222" y="1415"/>
                    <a:pt x="1221" y="1415"/>
                  </a:cubicBezTo>
                  <a:lnTo>
                    <a:pt x="1224" y="1415"/>
                  </a:lnTo>
                  <a:cubicBezTo>
                    <a:pt x="1224" y="1415"/>
                    <a:pt x="1223" y="1415"/>
                    <a:pt x="1223" y="1415"/>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4"/>
            <p:cNvSpPr/>
            <p:nvPr/>
          </p:nvSpPr>
          <p:spPr>
            <a:xfrm>
              <a:off x="1362627" y="1837180"/>
              <a:ext cx="104553" cy="96894"/>
            </a:xfrm>
            <a:custGeom>
              <a:avLst/>
              <a:gdLst/>
              <a:ahLst/>
              <a:cxnLst/>
              <a:rect l="l" t="t" r="r" b="b"/>
              <a:pathLst>
                <a:path w="1529" h="1417" extrusionOk="0">
                  <a:moveTo>
                    <a:pt x="770" y="1"/>
                  </a:moveTo>
                  <a:cubicBezTo>
                    <a:pt x="752" y="1"/>
                    <a:pt x="734" y="11"/>
                    <a:pt x="728" y="31"/>
                  </a:cubicBezTo>
                  <a:lnTo>
                    <a:pt x="696" y="135"/>
                  </a:lnTo>
                  <a:cubicBezTo>
                    <a:pt x="659" y="260"/>
                    <a:pt x="621" y="381"/>
                    <a:pt x="580" y="506"/>
                  </a:cubicBezTo>
                  <a:lnTo>
                    <a:pt x="200" y="515"/>
                  </a:lnTo>
                  <a:lnTo>
                    <a:pt x="85" y="518"/>
                  </a:lnTo>
                  <a:lnTo>
                    <a:pt x="53" y="518"/>
                  </a:lnTo>
                  <a:cubicBezTo>
                    <a:pt x="21" y="518"/>
                    <a:pt x="0" y="555"/>
                    <a:pt x="15" y="584"/>
                  </a:cubicBezTo>
                  <a:cubicBezTo>
                    <a:pt x="21" y="593"/>
                    <a:pt x="29" y="602"/>
                    <a:pt x="38" y="608"/>
                  </a:cubicBezTo>
                  <a:lnTo>
                    <a:pt x="111" y="663"/>
                  </a:lnTo>
                  <a:lnTo>
                    <a:pt x="456" y="912"/>
                  </a:lnTo>
                  <a:cubicBezTo>
                    <a:pt x="418" y="1034"/>
                    <a:pt x="377" y="1155"/>
                    <a:pt x="343" y="1277"/>
                  </a:cubicBezTo>
                  <a:lnTo>
                    <a:pt x="322" y="1341"/>
                  </a:lnTo>
                  <a:cubicBezTo>
                    <a:pt x="319" y="1347"/>
                    <a:pt x="319" y="1350"/>
                    <a:pt x="319" y="1353"/>
                  </a:cubicBezTo>
                  <a:lnTo>
                    <a:pt x="319" y="1358"/>
                  </a:lnTo>
                  <a:cubicBezTo>
                    <a:pt x="311" y="1389"/>
                    <a:pt x="333" y="1413"/>
                    <a:pt x="360" y="1413"/>
                  </a:cubicBezTo>
                  <a:cubicBezTo>
                    <a:pt x="368" y="1413"/>
                    <a:pt x="377" y="1410"/>
                    <a:pt x="386" y="1405"/>
                  </a:cubicBezTo>
                  <a:lnTo>
                    <a:pt x="392" y="1402"/>
                  </a:lnTo>
                  <a:lnTo>
                    <a:pt x="401" y="1396"/>
                  </a:lnTo>
                  <a:lnTo>
                    <a:pt x="453" y="1358"/>
                  </a:lnTo>
                  <a:lnTo>
                    <a:pt x="789" y="1121"/>
                  </a:lnTo>
                  <a:lnTo>
                    <a:pt x="1125" y="1353"/>
                  </a:lnTo>
                  <a:lnTo>
                    <a:pt x="1186" y="1396"/>
                  </a:lnTo>
                  <a:lnTo>
                    <a:pt x="1198" y="1405"/>
                  </a:lnTo>
                  <a:lnTo>
                    <a:pt x="1206" y="1408"/>
                  </a:lnTo>
                  <a:cubicBezTo>
                    <a:pt x="1212" y="1413"/>
                    <a:pt x="1221" y="1416"/>
                    <a:pt x="1230" y="1416"/>
                  </a:cubicBezTo>
                  <a:cubicBezTo>
                    <a:pt x="1238" y="1416"/>
                    <a:pt x="1247" y="1413"/>
                    <a:pt x="1256" y="1408"/>
                  </a:cubicBezTo>
                  <a:cubicBezTo>
                    <a:pt x="1270" y="1396"/>
                    <a:pt x="1276" y="1379"/>
                    <a:pt x="1270" y="1361"/>
                  </a:cubicBezTo>
                  <a:lnTo>
                    <a:pt x="1270" y="1355"/>
                  </a:lnTo>
                  <a:cubicBezTo>
                    <a:pt x="1270" y="1350"/>
                    <a:pt x="1270" y="1347"/>
                    <a:pt x="1267" y="1344"/>
                  </a:cubicBezTo>
                  <a:lnTo>
                    <a:pt x="1241" y="1271"/>
                  </a:lnTo>
                  <a:cubicBezTo>
                    <a:pt x="1195" y="1138"/>
                    <a:pt x="1148" y="1008"/>
                    <a:pt x="1099" y="874"/>
                  </a:cubicBezTo>
                  <a:cubicBezTo>
                    <a:pt x="1206" y="799"/>
                    <a:pt x="1314" y="723"/>
                    <a:pt x="1424" y="651"/>
                  </a:cubicBezTo>
                  <a:lnTo>
                    <a:pt x="1496" y="599"/>
                  </a:lnTo>
                  <a:lnTo>
                    <a:pt x="1505" y="593"/>
                  </a:lnTo>
                  <a:lnTo>
                    <a:pt x="1508" y="590"/>
                  </a:lnTo>
                  <a:cubicBezTo>
                    <a:pt x="1522" y="579"/>
                    <a:pt x="1528" y="564"/>
                    <a:pt x="1525" y="547"/>
                  </a:cubicBezTo>
                  <a:cubicBezTo>
                    <a:pt x="1522" y="529"/>
                    <a:pt x="1511" y="518"/>
                    <a:pt x="1493" y="512"/>
                  </a:cubicBezTo>
                  <a:cubicBezTo>
                    <a:pt x="1482" y="509"/>
                    <a:pt x="1473" y="509"/>
                    <a:pt x="1462" y="509"/>
                  </a:cubicBezTo>
                  <a:lnTo>
                    <a:pt x="1369" y="509"/>
                  </a:lnTo>
                  <a:lnTo>
                    <a:pt x="995" y="515"/>
                  </a:lnTo>
                  <a:cubicBezTo>
                    <a:pt x="946" y="384"/>
                    <a:pt x="896" y="251"/>
                    <a:pt x="844" y="120"/>
                  </a:cubicBezTo>
                  <a:lnTo>
                    <a:pt x="815" y="42"/>
                  </a:lnTo>
                  <a:cubicBezTo>
                    <a:pt x="815" y="39"/>
                    <a:pt x="812" y="36"/>
                    <a:pt x="812" y="33"/>
                  </a:cubicBezTo>
                  <a:lnTo>
                    <a:pt x="809" y="28"/>
                  </a:lnTo>
                  <a:cubicBezTo>
                    <a:pt x="802" y="10"/>
                    <a:pt x="786" y="1"/>
                    <a:pt x="770" y="1"/>
                  </a:cubicBezTo>
                  <a:close/>
                </a:path>
              </a:pathLst>
            </a:custGeom>
            <a:solidFill>
              <a:srgbClr val="FFF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4"/>
            <p:cNvSpPr/>
            <p:nvPr/>
          </p:nvSpPr>
          <p:spPr>
            <a:xfrm>
              <a:off x="1487694" y="1837180"/>
              <a:ext cx="104553" cy="96894"/>
            </a:xfrm>
            <a:custGeom>
              <a:avLst/>
              <a:gdLst/>
              <a:ahLst/>
              <a:cxnLst/>
              <a:rect l="l" t="t" r="r" b="b"/>
              <a:pathLst>
                <a:path w="1529" h="1417" extrusionOk="0">
                  <a:moveTo>
                    <a:pt x="760" y="1"/>
                  </a:moveTo>
                  <a:cubicBezTo>
                    <a:pt x="743" y="1"/>
                    <a:pt x="726" y="11"/>
                    <a:pt x="720" y="31"/>
                  </a:cubicBezTo>
                  <a:lnTo>
                    <a:pt x="688" y="135"/>
                  </a:lnTo>
                  <a:cubicBezTo>
                    <a:pt x="647" y="260"/>
                    <a:pt x="610" y="381"/>
                    <a:pt x="572" y="506"/>
                  </a:cubicBezTo>
                  <a:lnTo>
                    <a:pt x="192" y="515"/>
                  </a:lnTo>
                  <a:lnTo>
                    <a:pt x="76" y="518"/>
                  </a:lnTo>
                  <a:lnTo>
                    <a:pt x="44" y="518"/>
                  </a:lnTo>
                  <a:cubicBezTo>
                    <a:pt x="30" y="518"/>
                    <a:pt x="15" y="526"/>
                    <a:pt x="9" y="541"/>
                  </a:cubicBezTo>
                  <a:cubicBezTo>
                    <a:pt x="1" y="552"/>
                    <a:pt x="1" y="570"/>
                    <a:pt x="9" y="584"/>
                  </a:cubicBezTo>
                  <a:cubicBezTo>
                    <a:pt x="15" y="593"/>
                    <a:pt x="21" y="602"/>
                    <a:pt x="30" y="608"/>
                  </a:cubicBezTo>
                  <a:lnTo>
                    <a:pt x="102" y="663"/>
                  </a:lnTo>
                  <a:lnTo>
                    <a:pt x="447" y="912"/>
                  </a:lnTo>
                  <a:cubicBezTo>
                    <a:pt x="410" y="1034"/>
                    <a:pt x="372" y="1155"/>
                    <a:pt x="334" y="1277"/>
                  </a:cubicBezTo>
                  <a:lnTo>
                    <a:pt x="314" y="1341"/>
                  </a:lnTo>
                  <a:cubicBezTo>
                    <a:pt x="311" y="1347"/>
                    <a:pt x="311" y="1350"/>
                    <a:pt x="311" y="1353"/>
                  </a:cubicBezTo>
                  <a:lnTo>
                    <a:pt x="311" y="1358"/>
                  </a:lnTo>
                  <a:cubicBezTo>
                    <a:pt x="304" y="1389"/>
                    <a:pt x="328" y="1413"/>
                    <a:pt x="353" y="1413"/>
                  </a:cubicBezTo>
                  <a:cubicBezTo>
                    <a:pt x="361" y="1413"/>
                    <a:pt x="370" y="1410"/>
                    <a:pt x="378" y="1405"/>
                  </a:cubicBezTo>
                  <a:lnTo>
                    <a:pt x="383" y="1402"/>
                  </a:lnTo>
                  <a:lnTo>
                    <a:pt x="392" y="1396"/>
                  </a:lnTo>
                  <a:lnTo>
                    <a:pt x="447" y="1358"/>
                  </a:lnTo>
                  <a:cubicBezTo>
                    <a:pt x="557" y="1280"/>
                    <a:pt x="670" y="1202"/>
                    <a:pt x="781" y="1121"/>
                  </a:cubicBezTo>
                  <a:lnTo>
                    <a:pt x="1117" y="1353"/>
                  </a:lnTo>
                  <a:lnTo>
                    <a:pt x="1181" y="1396"/>
                  </a:lnTo>
                  <a:lnTo>
                    <a:pt x="1192" y="1405"/>
                  </a:lnTo>
                  <a:lnTo>
                    <a:pt x="1198" y="1408"/>
                  </a:lnTo>
                  <a:cubicBezTo>
                    <a:pt x="1207" y="1413"/>
                    <a:pt x="1215" y="1416"/>
                    <a:pt x="1224" y="1416"/>
                  </a:cubicBezTo>
                  <a:cubicBezTo>
                    <a:pt x="1233" y="1416"/>
                    <a:pt x="1239" y="1413"/>
                    <a:pt x="1247" y="1408"/>
                  </a:cubicBezTo>
                  <a:cubicBezTo>
                    <a:pt x="1262" y="1396"/>
                    <a:pt x="1268" y="1379"/>
                    <a:pt x="1262" y="1361"/>
                  </a:cubicBezTo>
                  <a:lnTo>
                    <a:pt x="1262" y="1355"/>
                  </a:lnTo>
                  <a:cubicBezTo>
                    <a:pt x="1262" y="1350"/>
                    <a:pt x="1259" y="1347"/>
                    <a:pt x="1259" y="1344"/>
                  </a:cubicBezTo>
                  <a:lnTo>
                    <a:pt x="1233" y="1271"/>
                  </a:lnTo>
                  <a:cubicBezTo>
                    <a:pt x="1184" y="1138"/>
                    <a:pt x="1137" y="1008"/>
                    <a:pt x="1091" y="874"/>
                  </a:cubicBezTo>
                  <a:cubicBezTo>
                    <a:pt x="1198" y="799"/>
                    <a:pt x="1305" y="723"/>
                    <a:pt x="1413" y="651"/>
                  </a:cubicBezTo>
                  <a:lnTo>
                    <a:pt x="1488" y="599"/>
                  </a:lnTo>
                  <a:lnTo>
                    <a:pt x="1497" y="593"/>
                  </a:lnTo>
                  <a:lnTo>
                    <a:pt x="1500" y="590"/>
                  </a:lnTo>
                  <a:cubicBezTo>
                    <a:pt x="1529" y="567"/>
                    <a:pt x="1520" y="521"/>
                    <a:pt x="1485" y="512"/>
                  </a:cubicBezTo>
                  <a:cubicBezTo>
                    <a:pt x="1473" y="509"/>
                    <a:pt x="1462" y="509"/>
                    <a:pt x="1453" y="509"/>
                  </a:cubicBezTo>
                  <a:lnTo>
                    <a:pt x="1360" y="509"/>
                  </a:lnTo>
                  <a:lnTo>
                    <a:pt x="986" y="515"/>
                  </a:lnTo>
                  <a:cubicBezTo>
                    <a:pt x="937" y="384"/>
                    <a:pt x="888" y="251"/>
                    <a:pt x="836" y="120"/>
                  </a:cubicBezTo>
                  <a:lnTo>
                    <a:pt x="807" y="42"/>
                  </a:lnTo>
                  <a:cubicBezTo>
                    <a:pt x="807" y="39"/>
                    <a:pt x="804" y="36"/>
                    <a:pt x="804" y="33"/>
                  </a:cubicBezTo>
                  <a:lnTo>
                    <a:pt x="801" y="28"/>
                  </a:lnTo>
                  <a:cubicBezTo>
                    <a:pt x="793" y="10"/>
                    <a:pt x="776" y="1"/>
                    <a:pt x="76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4"/>
            <p:cNvSpPr/>
            <p:nvPr/>
          </p:nvSpPr>
          <p:spPr>
            <a:xfrm>
              <a:off x="1612214" y="1837385"/>
              <a:ext cx="104758" cy="96894"/>
            </a:xfrm>
            <a:custGeom>
              <a:avLst/>
              <a:gdLst/>
              <a:ahLst/>
              <a:cxnLst/>
              <a:rect l="l" t="t" r="r" b="b"/>
              <a:pathLst>
                <a:path w="1532" h="1417" extrusionOk="0">
                  <a:moveTo>
                    <a:pt x="763" y="1"/>
                  </a:moveTo>
                  <a:cubicBezTo>
                    <a:pt x="745" y="1"/>
                    <a:pt x="728" y="11"/>
                    <a:pt x="722" y="30"/>
                  </a:cubicBezTo>
                  <a:lnTo>
                    <a:pt x="690" y="135"/>
                  </a:lnTo>
                  <a:cubicBezTo>
                    <a:pt x="650" y="257"/>
                    <a:pt x="612" y="381"/>
                    <a:pt x="574" y="506"/>
                  </a:cubicBezTo>
                  <a:lnTo>
                    <a:pt x="195" y="515"/>
                  </a:lnTo>
                  <a:lnTo>
                    <a:pt x="79" y="518"/>
                  </a:lnTo>
                  <a:lnTo>
                    <a:pt x="47" y="518"/>
                  </a:lnTo>
                  <a:cubicBezTo>
                    <a:pt x="29" y="518"/>
                    <a:pt x="18" y="526"/>
                    <a:pt x="9" y="538"/>
                  </a:cubicBezTo>
                  <a:cubicBezTo>
                    <a:pt x="0" y="552"/>
                    <a:pt x="0" y="570"/>
                    <a:pt x="9" y="581"/>
                  </a:cubicBezTo>
                  <a:cubicBezTo>
                    <a:pt x="15" y="593"/>
                    <a:pt x="24" y="602"/>
                    <a:pt x="32" y="607"/>
                  </a:cubicBezTo>
                  <a:lnTo>
                    <a:pt x="105" y="662"/>
                  </a:lnTo>
                  <a:lnTo>
                    <a:pt x="450" y="912"/>
                  </a:lnTo>
                  <a:cubicBezTo>
                    <a:pt x="412" y="1034"/>
                    <a:pt x="371" y="1155"/>
                    <a:pt x="337" y="1277"/>
                  </a:cubicBezTo>
                  <a:lnTo>
                    <a:pt x="316" y="1341"/>
                  </a:lnTo>
                  <a:cubicBezTo>
                    <a:pt x="316" y="1344"/>
                    <a:pt x="313" y="1350"/>
                    <a:pt x="313" y="1352"/>
                  </a:cubicBezTo>
                  <a:lnTo>
                    <a:pt x="313" y="1358"/>
                  </a:lnTo>
                  <a:cubicBezTo>
                    <a:pt x="308" y="1376"/>
                    <a:pt x="313" y="1393"/>
                    <a:pt x="331" y="1405"/>
                  </a:cubicBezTo>
                  <a:cubicBezTo>
                    <a:pt x="338" y="1410"/>
                    <a:pt x="347" y="1413"/>
                    <a:pt x="355" y="1413"/>
                  </a:cubicBezTo>
                  <a:cubicBezTo>
                    <a:pt x="364" y="1413"/>
                    <a:pt x="373" y="1410"/>
                    <a:pt x="380" y="1405"/>
                  </a:cubicBezTo>
                  <a:lnTo>
                    <a:pt x="386" y="1402"/>
                  </a:lnTo>
                  <a:lnTo>
                    <a:pt x="395" y="1396"/>
                  </a:lnTo>
                  <a:lnTo>
                    <a:pt x="447" y="1358"/>
                  </a:lnTo>
                  <a:lnTo>
                    <a:pt x="783" y="1118"/>
                  </a:lnTo>
                  <a:lnTo>
                    <a:pt x="1116" y="1350"/>
                  </a:lnTo>
                  <a:lnTo>
                    <a:pt x="1180" y="1393"/>
                  </a:lnTo>
                  <a:lnTo>
                    <a:pt x="1192" y="1402"/>
                  </a:lnTo>
                  <a:lnTo>
                    <a:pt x="1201" y="1405"/>
                  </a:lnTo>
                  <a:cubicBezTo>
                    <a:pt x="1206" y="1410"/>
                    <a:pt x="1215" y="1413"/>
                    <a:pt x="1224" y="1413"/>
                  </a:cubicBezTo>
                  <a:lnTo>
                    <a:pt x="1224" y="1416"/>
                  </a:lnTo>
                  <a:cubicBezTo>
                    <a:pt x="1253" y="1416"/>
                    <a:pt x="1276" y="1387"/>
                    <a:pt x="1267" y="1358"/>
                  </a:cubicBezTo>
                  <a:lnTo>
                    <a:pt x="1267" y="1352"/>
                  </a:lnTo>
                  <a:lnTo>
                    <a:pt x="1261" y="1341"/>
                  </a:lnTo>
                  <a:lnTo>
                    <a:pt x="1235" y="1268"/>
                  </a:lnTo>
                  <a:lnTo>
                    <a:pt x="1093" y="874"/>
                  </a:lnTo>
                  <a:cubicBezTo>
                    <a:pt x="1201" y="799"/>
                    <a:pt x="1308" y="723"/>
                    <a:pt x="1418" y="648"/>
                  </a:cubicBezTo>
                  <a:lnTo>
                    <a:pt x="1490" y="596"/>
                  </a:lnTo>
                  <a:lnTo>
                    <a:pt x="1499" y="590"/>
                  </a:lnTo>
                  <a:lnTo>
                    <a:pt x="1502" y="590"/>
                  </a:lnTo>
                  <a:cubicBezTo>
                    <a:pt x="1531" y="567"/>
                    <a:pt x="1522" y="520"/>
                    <a:pt x="1488" y="512"/>
                  </a:cubicBezTo>
                  <a:cubicBezTo>
                    <a:pt x="1479" y="510"/>
                    <a:pt x="1471" y="508"/>
                    <a:pt x="1463" y="508"/>
                  </a:cubicBezTo>
                  <a:cubicBezTo>
                    <a:pt x="1460" y="508"/>
                    <a:pt x="1456" y="508"/>
                    <a:pt x="1453" y="509"/>
                  </a:cubicBezTo>
                  <a:lnTo>
                    <a:pt x="1363" y="509"/>
                  </a:lnTo>
                  <a:lnTo>
                    <a:pt x="989" y="515"/>
                  </a:lnTo>
                  <a:lnTo>
                    <a:pt x="838" y="117"/>
                  </a:lnTo>
                  <a:lnTo>
                    <a:pt x="809" y="42"/>
                  </a:lnTo>
                  <a:lnTo>
                    <a:pt x="806" y="30"/>
                  </a:lnTo>
                  <a:lnTo>
                    <a:pt x="803" y="28"/>
                  </a:lnTo>
                  <a:cubicBezTo>
                    <a:pt x="795" y="9"/>
                    <a:pt x="779" y="1"/>
                    <a:pt x="7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4"/>
            <p:cNvSpPr/>
            <p:nvPr/>
          </p:nvSpPr>
          <p:spPr>
            <a:xfrm>
              <a:off x="-202865" y="4104114"/>
              <a:ext cx="234817" cy="306206"/>
            </a:xfrm>
            <a:custGeom>
              <a:avLst/>
              <a:gdLst/>
              <a:ahLst/>
              <a:cxnLst/>
              <a:rect l="l" t="t" r="r" b="b"/>
              <a:pathLst>
                <a:path w="3434" h="4478" extrusionOk="0">
                  <a:moveTo>
                    <a:pt x="1717" y="0"/>
                  </a:moveTo>
                  <a:cubicBezTo>
                    <a:pt x="859" y="0"/>
                    <a:pt x="1" y="116"/>
                    <a:pt x="1" y="348"/>
                  </a:cubicBezTo>
                  <a:lnTo>
                    <a:pt x="1" y="4213"/>
                  </a:lnTo>
                  <a:cubicBezTo>
                    <a:pt x="1" y="4390"/>
                    <a:pt x="859" y="4478"/>
                    <a:pt x="1717" y="4478"/>
                  </a:cubicBezTo>
                  <a:cubicBezTo>
                    <a:pt x="2575" y="4478"/>
                    <a:pt x="3433" y="4390"/>
                    <a:pt x="3433" y="4213"/>
                  </a:cubicBezTo>
                  <a:lnTo>
                    <a:pt x="3433" y="348"/>
                  </a:lnTo>
                  <a:cubicBezTo>
                    <a:pt x="3433" y="116"/>
                    <a:pt x="2575" y="0"/>
                    <a:pt x="1717" y="0"/>
                  </a:cubicBezTo>
                  <a:close/>
                </a:path>
              </a:pathLst>
            </a:custGeom>
            <a:solidFill>
              <a:srgbClr val="E16B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4"/>
            <p:cNvSpPr/>
            <p:nvPr/>
          </p:nvSpPr>
          <p:spPr>
            <a:xfrm>
              <a:off x="-202865" y="4154852"/>
              <a:ext cx="234817" cy="29609"/>
            </a:xfrm>
            <a:custGeom>
              <a:avLst/>
              <a:gdLst/>
              <a:ahLst/>
              <a:cxnLst/>
              <a:rect l="l" t="t" r="r" b="b"/>
              <a:pathLst>
                <a:path w="3434" h="433" extrusionOk="0">
                  <a:moveTo>
                    <a:pt x="1" y="1"/>
                  </a:moveTo>
                  <a:lnTo>
                    <a:pt x="1" y="224"/>
                  </a:lnTo>
                  <a:cubicBezTo>
                    <a:pt x="351" y="319"/>
                    <a:pt x="937" y="433"/>
                    <a:pt x="1731" y="433"/>
                  </a:cubicBezTo>
                  <a:cubicBezTo>
                    <a:pt x="2502" y="433"/>
                    <a:pt x="3079" y="325"/>
                    <a:pt x="3433" y="232"/>
                  </a:cubicBezTo>
                  <a:lnTo>
                    <a:pt x="3433" y="9"/>
                  </a:lnTo>
                  <a:cubicBezTo>
                    <a:pt x="3100" y="99"/>
                    <a:pt x="2517" y="218"/>
                    <a:pt x="1731" y="218"/>
                  </a:cubicBezTo>
                  <a:cubicBezTo>
                    <a:pt x="920" y="218"/>
                    <a:pt x="325" y="93"/>
                    <a:pt x="1" y="1"/>
                  </a:cubicBez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4"/>
            <p:cNvSpPr/>
            <p:nvPr/>
          </p:nvSpPr>
          <p:spPr>
            <a:xfrm>
              <a:off x="-190556" y="4111431"/>
              <a:ext cx="210200" cy="27420"/>
            </a:xfrm>
            <a:custGeom>
              <a:avLst/>
              <a:gdLst/>
              <a:ahLst/>
              <a:cxnLst/>
              <a:rect l="l" t="t" r="r" b="b"/>
              <a:pathLst>
                <a:path w="3074" h="401" extrusionOk="0">
                  <a:moveTo>
                    <a:pt x="1537" y="1"/>
                  </a:moveTo>
                  <a:cubicBezTo>
                    <a:pt x="687" y="1"/>
                    <a:pt x="0" y="91"/>
                    <a:pt x="0" y="201"/>
                  </a:cubicBezTo>
                  <a:cubicBezTo>
                    <a:pt x="0" y="311"/>
                    <a:pt x="687" y="401"/>
                    <a:pt x="1537" y="401"/>
                  </a:cubicBezTo>
                  <a:cubicBezTo>
                    <a:pt x="2386" y="401"/>
                    <a:pt x="3073" y="311"/>
                    <a:pt x="3073" y="201"/>
                  </a:cubicBezTo>
                  <a:cubicBezTo>
                    <a:pt x="3073" y="91"/>
                    <a:pt x="2386" y="1"/>
                    <a:pt x="1537" y="1"/>
                  </a:cubicBezTo>
                  <a:close/>
                </a:path>
              </a:pathLst>
            </a:custGeom>
            <a:solidFill>
              <a:srgbClr val="1811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4"/>
            <p:cNvSpPr/>
            <p:nvPr/>
          </p:nvSpPr>
          <p:spPr>
            <a:xfrm>
              <a:off x="-268646" y="3652054"/>
              <a:ext cx="237142" cy="473121"/>
            </a:xfrm>
            <a:custGeom>
              <a:avLst/>
              <a:gdLst/>
              <a:ahLst/>
              <a:cxnLst/>
              <a:rect l="l" t="t" r="r" b="b"/>
              <a:pathLst>
                <a:path w="3468" h="6919" extrusionOk="0">
                  <a:moveTo>
                    <a:pt x="1304" y="1"/>
                  </a:moveTo>
                  <a:cubicBezTo>
                    <a:pt x="1106" y="1"/>
                    <a:pt x="915" y="89"/>
                    <a:pt x="748" y="280"/>
                  </a:cubicBezTo>
                  <a:cubicBezTo>
                    <a:pt x="0" y="1129"/>
                    <a:pt x="934" y="2788"/>
                    <a:pt x="1638" y="3991"/>
                  </a:cubicBezTo>
                  <a:cubicBezTo>
                    <a:pt x="2305" y="5124"/>
                    <a:pt x="2305" y="6742"/>
                    <a:pt x="2305" y="6919"/>
                  </a:cubicBezTo>
                  <a:lnTo>
                    <a:pt x="3012" y="6919"/>
                  </a:lnTo>
                  <a:cubicBezTo>
                    <a:pt x="3053" y="6710"/>
                    <a:pt x="3467" y="4498"/>
                    <a:pt x="3091" y="2602"/>
                  </a:cubicBezTo>
                  <a:cubicBezTo>
                    <a:pt x="2785" y="1057"/>
                    <a:pt x="1992" y="1"/>
                    <a:pt x="1304" y="1"/>
                  </a:cubicBezTo>
                  <a:close/>
                </a:path>
              </a:pathLst>
            </a:custGeom>
            <a:solidFill>
              <a:srgbClr val="2118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4"/>
            <p:cNvSpPr/>
            <p:nvPr/>
          </p:nvSpPr>
          <p:spPr>
            <a:xfrm>
              <a:off x="-177085" y="3745598"/>
              <a:ext cx="109476" cy="379577"/>
            </a:xfrm>
            <a:custGeom>
              <a:avLst/>
              <a:gdLst/>
              <a:ahLst/>
              <a:cxnLst/>
              <a:rect l="l" t="t" r="r" b="b"/>
              <a:pathLst>
                <a:path w="1601" h="5551" extrusionOk="0">
                  <a:moveTo>
                    <a:pt x="106" y="0"/>
                  </a:moveTo>
                  <a:cubicBezTo>
                    <a:pt x="89" y="0"/>
                    <a:pt x="73" y="5"/>
                    <a:pt x="58" y="13"/>
                  </a:cubicBezTo>
                  <a:cubicBezTo>
                    <a:pt x="15" y="40"/>
                    <a:pt x="0" y="98"/>
                    <a:pt x="27" y="141"/>
                  </a:cubicBezTo>
                  <a:cubicBezTo>
                    <a:pt x="41" y="164"/>
                    <a:pt x="1415" y="2504"/>
                    <a:pt x="1227" y="5551"/>
                  </a:cubicBezTo>
                  <a:lnTo>
                    <a:pt x="1412" y="5551"/>
                  </a:lnTo>
                  <a:cubicBezTo>
                    <a:pt x="1601" y="2449"/>
                    <a:pt x="201" y="69"/>
                    <a:pt x="186" y="45"/>
                  </a:cubicBezTo>
                  <a:cubicBezTo>
                    <a:pt x="169" y="17"/>
                    <a:pt x="137" y="0"/>
                    <a:pt x="106" y="0"/>
                  </a:cubicBezTo>
                  <a:close/>
                </a:path>
              </a:pathLst>
            </a:custGeom>
            <a:solidFill>
              <a:srgbClr val="191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4"/>
            <p:cNvSpPr/>
            <p:nvPr/>
          </p:nvSpPr>
          <p:spPr>
            <a:xfrm>
              <a:off x="-58925" y="3708057"/>
              <a:ext cx="284119" cy="419511"/>
            </a:xfrm>
            <a:custGeom>
              <a:avLst/>
              <a:gdLst/>
              <a:ahLst/>
              <a:cxnLst/>
              <a:rect l="l" t="t" r="r" b="b"/>
              <a:pathLst>
                <a:path w="4155" h="6135" extrusionOk="0">
                  <a:moveTo>
                    <a:pt x="2505" y="0"/>
                  </a:moveTo>
                  <a:cubicBezTo>
                    <a:pt x="908" y="0"/>
                    <a:pt x="0" y="4873"/>
                    <a:pt x="119" y="6134"/>
                  </a:cubicBezTo>
                  <a:lnTo>
                    <a:pt x="800" y="6134"/>
                  </a:lnTo>
                  <a:cubicBezTo>
                    <a:pt x="856" y="5813"/>
                    <a:pt x="1122" y="4960"/>
                    <a:pt x="2322" y="3015"/>
                  </a:cubicBezTo>
                  <a:cubicBezTo>
                    <a:pt x="2885" y="2108"/>
                    <a:pt x="4155" y="0"/>
                    <a:pt x="2505" y="0"/>
                  </a:cubicBezTo>
                  <a:close/>
                </a:path>
              </a:pathLst>
            </a:custGeom>
            <a:solidFill>
              <a:srgbClr val="2118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4"/>
            <p:cNvSpPr/>
            <p:nvPr/>
          </p:nvSpPr>
          <p:spPr>
            <a:xfrm>
              <a:off x="-31573" y="3799755"/>
              <a:ext cx="129101" cy="327814"/>
            </a:xfrm>
            <a:custGeom>
              <a:avLst/>
              <a:gdLst/>
              <a:ahLst/>
              <a:cxnLst/>
              <a:rect l="l" t="t" r="r" b="b"/>
              <a:pathLst>
                <a:path w="1888" h="4794" extrusionOk="0">
                  <a:moveTo>
                    <a:pt x="1781" y="1"/>
                  </a:moveTo>
                  <a:cubicBezTo>
                    <a:pt x="1747" y="1"/>
                    <a:pt x="1715" y="19"/>
                    <a:pt x="1699" y="51"/>
                  </a:cubicBezTo>
                  <a:cubicBezTo>
                    <a:pt x="1682" y="77"/>
                    <a:pt x="325" y="2497"/>
                    <a:pt x="0" y="4793"/>
                  </a:cubicBezTo>
                  <a:lnTo>
                    <a:pt x="189" y="4793"/>
                  </a:lnTo>
                  <a:cubicBezTo>
                    <a:pt x="514" y="2541"/>
                    <a:pt x="1847" y="167"/>
                    <a:pt x="1862" y="140"/>
                  </a:cubicBezTo>
                  <a:cubicBezTo>
                    <a:pt x="1888" y="97"/>
                    <a:pt x="1870" y="39"/>
                    <a:pt x="1827" y="13"/>
                  </a:cubicBezTo>
                  <a:cubicBezTo>
                    <a:pt x="1812" y="5"/>
                    <a:pt x="1796" y="1"/>
                    <a:pt x="1781" y="1"/>
                  </a:cubicBezTo>
                  <a:close/>
                </a:path>
              </a:pathLst>
            </a:custGeom>
            <a:solidFill>
              <a:srgbClr val="191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4"/>
            <p:cNvSpPr/>
            <p:nvPr/>
          </p:nvSpPr>
          <p:spPr>
            <a:xfrm>
              <a:off x="-355899" y="3832577"/>
              <a:ext cx="239262" cy="294991"/>
            </a:xfrm>
            <a:custGeom>
              <a:avLst/>
              <a:gdLst/>
              <a:ahLst/>
              <a:cxnLst/>
              <a:rect l="l" t="t" r="r" b="b"/>
              <a:pathLst>
                <a:path w="3499" h="4314" extrusionOk="0">
                  <a:moveTo>
                    <a:pt x="1284" y="1"/>
                  </a:moveTo>
                  <a:cubicBezTo>
                    <a:pt x="1246" y="1"/>
                    <a:pt x="1209" y="5"/>
                    <a:pt x="1172" y="14"/>
                  </a:cubicBezTo>
                  <a:cubicBezTo>
                    <a:pt x="1" y="304"/>
                    <a:pt x="1279" y="2029"/>
                    <a:pt x="1757" y="2670"/>
                  </a:cubicBezTo>
                  <a:cubicBezTo>
                    <a:pt x="2520" y="3690"/>
                    <a:pt x="2818" y="4128"/>
                    <a:pt x="2929" y="4313"/>
                  </a:cubicBezTo>
                  <a:lnTo>
                    <a:pt x="3474" y="4313"/>
                  </a:lnTo>
                  <a:cubicBezTo>
                    <a:pt x="3499" y="3443"/>
                    <a:pt x="2330" y="1"/>
                    <a:pt x="1284" y="1"/>
                  </a:cubicBezTo>
                  <a:close/>
                </a:path>
              </a:pathLst>
            </a:custGeom>
            <a:solidFill>
              <a:srgbClr val="2118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4"/>
            <p:cNvSpPr/>
            <p:nvPr/>
          </p:nvSpPr>
          <p:spPr>
            <a:xfrm>
              <a:off x="-262697" y="3895555"/>
              <a:ext cx="130469" cy="232013"/>
            </a:xfrm>
            <a:custGeom>
              <a:avLst/>
              <a:gdLst/>
              <a:ahLst/>
              <a:cxnLst/>
              <a:rect l="l" t="t" r="r" b="b"/>
              <a:pathLst>
                <a:path w="1908" h="3393" extrusionOk="0">
                  <a:moveTo>
                    <a:pt x="106" y="1"/>
                  </a:moveTo>
                  <a:cubicBezTo>
                    <a:pt x="87" y="1"/>
                    <a:pt x="68" y="6"/>
                    <a:pt x="52" y="18"/>
                  </a:cubicBezTo>
                  <a:cubicBezTo>
                    <a:pt x="9" y="50"/>
                    <a:pt x="0" y="108"/>
                    <a:pt x="32" y="148"/>
                  </a:cubicBezTo>
                  <a:cubicBezTo>
                    <a:pt x="46" y="169"/>
                    <a:pt x="1342" y="1920"/>
                    <a:pt x="1713" y="3392"/>
                  </a:cubicBezTo>
                  <a:lnTo>
                    <a:pt x="1908" y="3392"/>
                  </a:lnTo>
                  <a:cubicBezTo>
                    <a:pt x="1545" y="1876"/>
                    <a:pt x="241" y="119"/>
                    <a:pt x="183" y="38"/>
                  </a:cubicBezTo>
                  <a:cubicBezTo>
                    <a:pt x="163" y="14"/>
                    <a:pt x="135" y="1"/>
                    <a:pt x="106" y="1"/>
                  </a:cubicBezTo>
                  <a:close/>
                </a:path>
              </a:pathLst>
            </a:custGeom>
            <a:solidFill>
              <a:srgbClr val="1912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95" name="Google Shape;1095;p44"/>
          <p:cNvCxnSpPr/>
          <p:nvPr/>
        </p:nvCxnSpPr>
        <p:spPr>
          <a:xfrm>
            <a:off x="2703072" y="4651714"/>
            <a:ext cx="2043000" cy="0"/>
          </a:xfrm>
          <a:prstGeom prst="straightConnector1">
            <a:avLst/>
          </a:prstGeom>
          <a:noFill/>
          <a:ln w="19050" cap="flat" cmpd="sng">
            <a:solidFill>
              <a:schemeClr val="accent2"/>
            </a:solidFill>
            <a:prstDash val="solid"/>
            <a:round/>
            <a:headEnd type="none" w="med" len="med"/>
            <a:tailEnd type="none" w="med" len="med"/>
          </a:ln>
        </p:spPr>
      </p:cxnSp>
      <p:cxnSp>
        <p:nvCxnSpPr>
          <p:cNvPr id="1096" name="Google Shape;1096;p44"/>
          <p:cNvCxnSpPr/>
          <p:nvPr/>
        </p:nvCxnSpPr>
        <p:spPr>
          <a:xfrm>
            <a:off x="6052197" y="4651714"/>
            <a:ext cx="2043000" cy="0"/>
          </a:xfrm>
          <a:prstGeom prst="straightConnector1">
            <a:avLst/>
          </a:prstGeom>
          <a:noFill/>
          <a:ln w="19050" cap="flat" cmpd="sng">
            <a:solidFill>
              <a:schemeClr val="accent2"/>
            </a:solidFill>
            <a:prstDash val="solid"/>
            <a:round/>
            <a:headEnd type="none" w="med" len="med"/>
            <a:tailEnd type="none" w="med" len="med"/>
          </a:ln>
        </p:spPr>
      </p:cxnSp>
      <p:grpSp>
        <p:nvGrpSpPr>
          <p:cNvPr id="1097" name="Google Shape;1097;p44"/>
          <p:cNvGrpSpPr/>
          <p:nvPr/>
        </p:nvGrpSpPr>
        <p:grpSpPr>
          <a:xfrm>
            <a:off x="2703072" y="4717438"/>
            <a:ext cx="1999216" cy="242594"/>
            <a:chOff x="833708" y="3010239"/>
            <a:chExt cx="946106" cy="114810"/>
          </a:xfrm>
        </p:grpSpPr>
        <p:sp>
          <p:nvSpPr>
            <p:cNvPr id="1098" name="Google Shape;1098;p44"/>
            <p:cNvSpPr/>
            <p:nvPr/>
          </p:nvSpPr>
          <p:spPr>
            <a:xfrm>
              <a:off x="833708" y="3010239"/>
              <a:ext cx="123973" cy="114810"/>
            </a:xfrm>
            <a:custGeom>
              <a:avLst/>
              <a:gdLst/>
              <a:ahLst/>
              <a:cxnLst/>
              <a:rect l="l" t="t" r="r" b="b"/>
              <a:pathLst>
                <a:path w="1813" h="1679" extrusionOk="0">
                  <a:moveTo>
                    <a:pt x="899" y="0"/>
                  </a:moveTo>
                  <a:cubicBezTo>
                    <a:pt x="879" y="0"/>
                    <a:pt x="859" y="15"/>
                    <a:pt x="853" y="35"/>
                  </a:cubicBezTo>
                  <a:lnTo>
                    <a:pt x="815" y="157"/>
                  </a:lnTo>
                  <a:lnTo>
                    <a:pt x="679" y="600"/>
                  </a:lnTo>
                  <a:lnTo>
                    <a:pt x="230" y="609"/>
                  </a:lnTo>
                  <a:lnTo>
                    <a:pt x="91" y="612"/>
                  </a:lnTo>
                  <a:lnTo>
                    <a:pt x="53" y="612"/>
                  </a:lnTo>
                  <a:cubicBezTo>
                    <a:pt x="36" y="615"/>
                    <a:pt x="18" y="624"/>
                    <a:pt x="9" y="638"/>
                  </a:cubicBezTo>
                  <a:cubicBezTo>
                    <a:pt x="1" y="656"/>
                    <a:pt x="1" y="676"/>
                    <a:pt x="9" y="690"/>
                  </a:cubicBezTo>
                  <a:cubicBezTo>
                    <a:pt x="18" y="702"/>
                    <a:pt x="27" y="714"/>
                    <a:pt x="38" y="719"/>
                  </a:cubicBezTo>
                  <a:lnTo>
                    <a:pt x="125" y="783"/>
                  </a:lnTo>
                  <a:cubicBezTo>
                    <a:pt x="262" y="882"/>
                    <a:pt x="398" y="980"/>
                    <a:pt x="534" y="1079"/>
                  </a:cubicBezTo>
                  <a:lnTo>
                    <a:pt x="398" y="1514"/>
                  </a:lnTo>
                  <a:lnTo>
                    <a:pt x="375" y="1592"/>
                  </a:lnTo>
                  <a:cubicBezTo>
                    <a:pt x="375" y="1595"/>
                    <a:pt x="372" y="1601"/>
                    <a:pt x="372" y="1606"/>
                  </a:cubicBezTo>
                  <a:lnTo>
                    <a:pt x="372" y="1612"/>
                  </a:lnTo>
                  <a:cubicBezTo>
                    <a:pt x="363" y="1648"/>
                    <a:pt x="391" y="1676"/>
                    <a:pt x="422" y="1676"/>
                  </a:cubicBezTo>
                  <a:cubicBezTo>
                    <a:pt x="431" y="1676"/>
                    <a:pt x="441" y="1674"/>
                    <a:pt x="450" y="1667"/>
                  </a:cubicBezTo>
                  <a:lnTo>
                    <a:pt x="456" y="1662"/>
                  </a:lnTo>
                  <a:lnTo>
                    <a:pt x="468" y="1656"/>
                  </a:lnTo>
                  <a:lnTo>
                    <a:pt x="531" y="1612"/>
                  </a:lnTo>
                  <a:lnTo>
                    <a:pt x="928" y="1328"/>
                  </a:lnTo>
                  <a:cubicBezTo>
                    <a:pt x="1062" y="1418"/>
                    <a:pt x="1195" y="1511"/>
                    <a:pt x="1329" y="1604"/>
                  </a:cubicBezTo>
                  <a:lnTo>
                    <a:pt x="1401" y="1653"/>
                  </a:lnTo>
                  <a:lnTo>
                    <a:pt x="1416" y="1662"/>
                  </a:lnTo>
                  <a:lnTo>
                    <a:pt x="1424" y="1670"/>
                  </a:lnTo>
                  <a:cubicBezTo>
                    <a:pt x="1433" y="1673"/>
                    <a:pt x="1442" y="1676"/>
                    <a:pt x="1453" y="1679"/>
                  </a:cubicBezTo>
                  <a:cubicBezTo>
                    <a:pt x="1462" y="1676"/>
                    <a:pt x="1473" y="1673"/>
                    <a:pt x="1482" y="1667"/>
                  </a:cubicBezTo>
                  <a:cubicBezTo>
                    <a:pt x="1500" y="1653"/>
                    <a:pt x="1505" y="1630"/>
                    <a:pt x="1500" y="1609"/>
                  </a:cubicBezTo>
                  <a:lnTo>
                    <a:pt x="1500" y="1604"/>
                  </a:lnTo>
                  <a:cubicBezTo>
                    <a:pt x="1497" y="1598"/>
                    <a:pt x="1494" y="1592"/>
                    <a:pt x="1494" y="1589"/>
                  </a:cubicBezTo>
                  <a:lnTo>
                    <a:pt x="1462" y="1502"/>
                  </a:lnTo>
                  <a:cubicBezTo>
                    <a:pt x="1407" y="1346"/>
                    <a:pt x="1352" y="1189"/>
                    <a:pt x="1294" y="1035"/>
                  </a:cubicBezTo>
                  <a:lnTo>
                    <a:pt x="1679" y="769"/>
                  </a:lnTo>
                  <a:lnTo>
                    <a:pt x="1763" y="708"/>
                  </a:lnTo>
                  <a:lnTo>
                    <a:pt x="1772" y="699"/>
                  </a:lnTo>
                  <a:lnTo>
                    <a:pt x="1778" y="696"/>
                  </a:lnTo>
                  <a:cubicBezTo>
                    <a:pt x="1813" y="670"/>
                    <a:pt x="1801" y="618"/>
                    <a:pt x="1760" y="606"/>
                  </a:cubicBezTo>
                  <a:cubicBezTo>
                    <a:pt x="1746" y="600"/>
                    <a:pt x="1734" y="600"/>
                    <a:pt x="1723" y="600"/>
                  </a:cubicBezTo>
                  <a:lnTo>
                    <a:pt x="1613" y="600"/>
                  </a:lnTo>
                  <a:lnTo>
                    <a:pt x="1172" y="609"/>
                  </a:lnTo>
                  <a:cubicBezTo>
                    <a:pt x="1111" y="453"/>
                    <a:pt x="1053" y="296"/>
                    <a:pt x="992" y="140"/>
                  </a:cubicBezTo>
                  <a:lnTo>
                    <a:pt x="957" y="50"/>
                  </a:lnTo>
                  <a:lnTo>
                    <a:pt x="952" y="38"/>
                  </a:lnTo>
                  <a:lnTo>
                    <a:pt x="949" y="32"/>
                  </a:lnTo>
                  <a:cubicBezTo>
                    <a:pt x="943" y="12"/>
                    <a:pt x="923" y="0"/>
                    <a:pt x="8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4"/>
            <p:cNvSpPr/>
            <p:nvPr/>
          </p:nvSpPr>
          <p:spPr>
            <a:xfrm>
              <a:off x="1039327" y="3010239"/>
              <a:ext cx="123905" cy="114810"/>
            </a:xfrm>
            <a:custGeom>
              <a:avLst/>
              <a:gdLst/>
              <a:ahLst/>
              <a:cxnLst/>
              <a:rect l="l" t="t" r="r" b="b"/>
              <a:pathLst>
                <a:path w="1812" h="1679" extrusionOk="0">
                  <a:moveTo>
                    <a:pt x="899" y="0"/>
                  </a:moveTo>
                  <a:cubicBezTo>
                    <a:pt x="878" y="0"/>
                    <a:pt x="858" y="15"/>
                    <a:pt x="852" y="35"/>
                  </a:cubicBezTo>
                  <a:lnTo>
                    <a:pt x="815" y="157"/>
                  </a:lnTo>
                  <a:lnTo>
                    <a:pt x="678" y="600"/>
                  </a:lnTo>
                  <a:lnTo>
                    <a:pt x="229" y="609"/>
                  </a:lnTo>
                  <a:lnTo>
                    <a:pt x="90" y="612"/>
                  </a:lnTo>
                  <a:lnTo>
                    <a:pt x="52" y="612"/>
                  </a:lnTo>
                  <a:cubicBezTo>
                    <a:pt x="35" y="615"/>
                    <a:pt x="17" y="624"/>
                    <a:pt x="9" y="638"/>
                  </a:cubicBezTo>
                  <a:cubicBezTo>
                    <a:pt x="0" y="656"/>
                    <a:pt x="0" y="676"/>
                    <a:pt x="9" y="690"/>
                  </a:cubicBezTo>
                  <a:cubicBezTo>
                    <a:pt x="17" y="702"/>
                    <a:pt x="26" y="714"/>
                    <a:pt x="38" y="719"/>
                  </a:cubicBezTo>
                  <a:lnTo>
                    <a:pt x="125" y="783"/>
                  </a:lnTo>
                  <a:cubicBezTo>
                    <a:pt x="261" y="882"/>
                    <a:pt x="397" y="980"/>
                    <a:pt x="534" y="1079"/>
                  </a:cubicBezTo>
                  <a:lnTo>
                    <a:pt x="397" y="1514"/>
                  </a:lnTo>
                  <a:lnTo>
                    <a:pt x="374" y="1592"/>
                  </a:lnTo>
                  <a:cubicBezTo>
                    <a:pt x="374" y="1595"/>
                    <a:pt x="371" y="1601"/>
                    <a:pt x="371" y="1606"/>
                  </a:cubicBezTo>
                  <a:lnTo>
                    <a:pt x="371" y="1612"/>
                  </a:lnTo>
                  <a:cubicBezTo>
                    <a:pt x="362" y="1648"/>
                    <a:pt x="391" y="1676"/>
                    <a:pt x="421" y="1676"/>
                  </a:cubicBezTo>
                  <a:cubicBezTo>
                    <a:pt x="431" y="1676"/>
                    <a:pt x="441" y="1674"/>
                    <a:pt x="449" y="1667"/>
                  </a:cubicBezTo>
                  <a:lnTo>
                    <a:pt x="458" y="1662"/>
                  </a:lnTo>
                  <a:lnTo>
                    <a:pt x="470" y="1656"/>
                  </a:lnTo>
                  <a:lnTo>
                    <a:pt x="531" y="1612"/>
                  </a:lnTo>
                  <a:lnTo>
                    <a:pt x="928" y="1328"/>
                  </a:lnTo>
                  <a:cubicBezTo>
                    <a:pt x="1061" y="1418"/>
                    <a:pt x="1194" y="1511"/>
                    <a:pt x="1328" y="1604"/>
                  </a:cubicBezTo>
                  <a:lnTo>
                    <a:pt x="1403" y="1653"/>
                  </a:lnTo>
                  <a:lnTo>
                    <a:pt x="1415" y="1662"/>
                  </a:lnTo>
                  <a:lnTo>
                    <a:pt x="1424" y="1670"/>
                  </a:lnTo>
                  <a:cubicBezTo>
                    <a:pt x="1432" y="1673"/>
                    <a:pt x="1444" y="1679"/>
                    <a:pt x="1453" y="1679"/>
                  </a:cubicBezTo>
                  <a:cubicBezTo>
                    <a:pt x="1464" y="1676"/>
                    <a:pt x="1473" y="1673"/>
                    <a:pt x="1479" y="1667"/>
                  </a:cubicBezTo>
                  <a:cubicBezTo>
                    <a:pt x="1496" y="1653"/>
                    <a:pt x="1505" y="1633"/>
                    <a:pt x="1499" y="1609"/>
                  </a:cubicBezTo>
                  <a:lnTo>
                    <a:pt x="1496" y="1604"/>
                  </a:lnTo>
                  <a:cubicBezTo>
                    <a:pt x="1493" y="1598"/>
                    <a:pt x="1493" y="1595"/>
                    <a:pt x="1493" y="1589"/>
                  </a:cubicBezTo>
                  <a:lnTo>
                    <a:pt x="1461" y="1502"/>
                  </a:lnTo>
                  <a:cubicBezTo>
                    <a:pt x="1403" y="1348"/>
                    <a:pt x="1348" y="1192"/>
                    <a:pt x="1293" y="1035"/>
                  </a:cubicBezTo>
                  <a:cubicBezTo>
                    <a:pt x="1421" y="945"/>
                    <a:pt x="1548" y="858"/>
                    <a:pt x="1676" y="769"/>
                  </a:cubicBezTo>
                  <a:lnTo>
                    <a:pt x="1763" y="708"/>
                  </a:lnTo>
                  <a:lnTo>
                    <a:pt x="1771" y="699"/>
                  </a:lnTo>
                  <a:lnTo>
                    <a:pt x="1777" y="696"/>
                  </a:lnTo>
                  <a:cubicBezTo>
                    <a:pt x="1812" y="673"/>
                    <a:pt x="1800" y="615"/>
                    <a:pt x="1760" y="606"/>
                  </a:cubicBezTo>
                  <a:cubicBezTo>
                    <a:pt x="1745" y="600"/>
                    <a:pt x="1734" y="600"/>
                    <a:pt x="1722" y="600"/>
                  </a:cubicBezTo>
                  <a:lnTo>
                    <a:pt x="1612" y="600"/>
                  </a:lnTo>
                  <a:lnTo>
                    <a:pt x="1171" y="609"/>
                  </a:lnTo>
                  <a:cubicBezTo>
                    <a:pt x="1110" y="453"/>
                    <a:pt x="1052" y="296"/>
                    <a:pt x="992" y="140"/>
                  </a:cubicBezTo>
                  <a:lnTo>
                    <a:pt x="957" y="50"/>
                  </a:lnTo>
                  <a:lnTo>
                    <a:pt x="951" y="38"/>
                  </a:lnTo>
                  <a:lnTo>
                    <a:pt x="951" y="32"/>
                  </a:lnTo>
                  <a:cubicBezTo>
                    <a:pt x="942" y="12"/>
                    <a:pt x="922" y="0"/>
                    <a:pt x="8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4"/>
            <p:cNvSpPr/>
            <p:nvPr/>
          </p:nvSpPr>
          <p:spPr>
            <a:xfrm>
              <a:off x="1245287" y="3010239"/>
              <a:ext cx="123768" cy="114810"/>
            </a:xfrm>
            <a:custGeom>
              <a:avLst/>
              <a:gdLst/>
              <a:ahLst/>
              <a:cxnLst/>
              <a:rect l="l" t="t" r="r" b="b"/>
              <a:pathLst>
                <a:path w="1810" h="1679" extrusionOk="0">
                  <a:moveTo>
                    <a:pt x="896" y="0"/>
                  </a:moveTo>
                  <a:cubicBezTo>
                    <a:pt x="876" y="0"/>
                    <a:pt x="855" y="15"/>
                    <a:pt x="850" y="35"/>
                  </a:cubicBezTo>
                  <a:lnTo>
                    <a:pt x="812" y="157"/>
                  </a:lnTo>
                  <a:cubicBezTo>
                    <a:pt x="768" y="305"/>
                    <a:pt x="722" y="453"/>
                    <a:pt x="676" y="600"/>
                  </a:cubicBezTo>
                  <a:lnTo>
                    <a:pt x="226" y="609"/>
                  </a:lnTo>
                  <a:lnTo>
                    <a:pt x="87" y="612"/>
                  </a:lnTo>
                  <a:lnTo>
                    <a:pt x="52" y="612"/>
                  </a:lnTo>
                  <a:cubicBezTo>
                    <a:pt x="35" y="615"/>
                    <a:pt x="18" y="624"/>
                    <a:pt x="9" y="638"/>
                  </a:cubicBezTo>
                  <a:cubicBezTo>
                    <a:pt x="0" y="656"/>
                    <a:pt x="0" y="676"/>
                    <a:pt x="9" y="690"/>
                  </a:cubicBezTo>
                  <a:cubicBezTo>
                    <a:pt x="15" y="702"/>
                    <a:pt x="23" y="714"/>
                    <a:pt x="35" y="719"/>
                  </a:cubicBezTo>
                  <a:lnTo>
                    <a:pt x="122" y="783"/>
                  </a:lnTo>
                  <a:cubicBezTo>
                    <a:pt x="258" y="882"/>
                    <a:pt x="394" y="980"/>
                    <a:pt x="531" y="1079"/>
                  </a:cubicBezTo>
                  <a:lnTo>
                    <a:pt x="397" y="1514"/>
                  </a:lnTo>
                  <a:lnTo>
                    <a:pt x="374" y="1592"/>
                  </a:lnTo>
                  <a:cubicBezTo>
                    <a:pt x="371" y="1595"/>
                    <a:pt x="371" y="1601"/>
                    <a:pt x="368" y="1606"/>
                  </a:cubicBezTo>
                  <a:lnTo>
                    <a:pt x="368" y="1612"/>
                  </a:lnTo>
                  <a:cubicBezTo>
                    <a:pt x="360" y="1648"/>
                    <a:pt x="388" y="1676"/>
                    <a:pt x="420" y="1676"/>
                  </a:cubicBezTo>
                  <a:cubicBezTo>
                    <a:pt x="430" y="1676"/>
                    <a:pt x="440" y="1674"/>
                    <a:pt x="450" y="1667"/>
                  </a:cubicBezTo>
                  <a:lnTo>
                    <a:pt x="455" y="1662"/>
                  </a:lnTo>
                  <a:lnTo>
                    <a:pt x="467" y="1656"/>
                  </a:lnTo>
                  <a:lnTo>
                    <a:pt x="528" y="1612"/>
                  </a:lnTo>
                  <a:cubicBezTo>
                    <a:pt x="661" y="1517"/>
                    <a:pt x="795" y="1421"/>
                    <a:pt x="928" y="1328"/>
                  </a:cubicBezTo>
                  <a:lnTo>
                    <a:pt x="1325" y="1604"/>
                  </a:lnTo>
                  <a:lnTo>
                    <a:pt x="1398" y="1653"/>
                  </a:lnTo>
                  <a:lnTo>
                    <a:pt x="1412" y="1662"/>
                  </a:lnTo>
                  <a:lnTo>
                    <a:pt x="1421" y="1670"/>
                  </a:lnTo>
                  <a:cubicBezTo>
                    <a:pt x="1429" y="1673"/>
                    <a:pt x="1438" y="1679"/>
                    <a:pt x="1450" y="1679"/>
                  </a:cubicBezTo>
                  <a:cubicBezTo>
                    <a:pt x="1458" y="1676"/>
                    <a:pt x="1470" y="1673"/>
                    <a:pt x="1479" y="1667"/>
                  </a:cubicBezTo>
                  <a:cubicBezTo>
                    <a:pt x="1496" y="1653"/>
                    <a:pt x="1502" y="1633"/>
                    <a:pt x="1496" y="1609"/>
                  </a:cubicBezTo>
                  <a:lnTo>
                    <a:pt x="1493" y="1604"/>
                  </a:lnTo>
                  <a:cubicBezTo>
                    <a:pt x="1493" y="1598"/>
                    <a:pt x="1493" y="1595"/>
                    <a:pt x="1490" y="1589"/>
                  </a:cubicBezTo>
                  <a:lnTo>
                    <a:pt x="1458" y="1502"/>
                  </a:lnTo>
                  <a:cubicBezTo>
                    <a:pt x="1403" y="1348"/>
                    <a:pt x="1348" y="1192"/>
                    <a:pt x="1290" y="1035"/>
                  </a:cubicBezTo>
                  <a:cubicBezTo>
                    <a:pt x="1418" y="945"/>
                    <a:pt x="1545" y="858"/>
                    <a:pt x="1673" y="769"/>
                  </a:cubicBezTo>
                  <a:lnTo>
                    <a:pt x="1763" y="708"/>
                  </a:lnTo>
                  <a:lnTo>
                    <a:pt x="1772" y="699"/>
                  </a:lnTo>
                  <a:lnTo>
                    <a:pt x="1774" y="696"/>
                  </a:lnTo>
                  <a:cubicBezTo>
                    <a:pt x="1809" y="673"/>
                    <a:pt x="1801" y="615"/>
                    <a:pt x="1757" y="606"/>
                  </a:cubicBezTo>
                  <a:cubicBezTo>
                    <a:pt x="1745" y="600"/>
                    <a:pt x="1731" y="600"/>
                    <a:pt x="1719" y="600"/>
                  </a:cubicBezTo>
                  <a:lnTo>
                    <a:pt x="1612" y="600"/>
                  </a:lnTo>
                  <a:lnTo>
                    <a:pt x="1169" y="609"/>
                  </a:lnTo>
                  <a:cubicBezTo>
                    <a:pt x="1108" y="453"/>
                    <a:pt x="1050" y="296"/>
                    <a:pt x="992" y="140"/>
                  </a:cubicBezTo>
                  <a:lnTo>
                    <a:pt x="954" y="50"/>
                  </a:lnTo>
                  <a:lnTo>
                    <a:pt x="948" y="38"/>
                  </a:lnTo>
                  <a:lnTo>
                    <a:pt x="945" y="32"/>
                  </a:lnTo>
                  <a:cubicBezTo>
                    <a:pt x="937" y="12"/>
                    <a:pt x="916" y="0"/>
                    <a:pt x="8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1" name="Google Shape;1101;p44"/>
            <p:cNvSpPr/>
            <p:nvPr/>
          </p:nvSpPr>
          <p:spPr>
            <a:xfrm>
              <a:off x="1450222" y="3010308"/>
              <a:ext cx="124588" cy="114742"/>
            </a:xfrm>
            <a:custGeom>
              <a:avLst/>
              <a:gdLst/>
              <a:ahLst/>
              <a:cxnLst/>
              <a:rect l="l" t="t" r="r" b="b"/>
              <a:pathLst>
                <a:path w="1822" h="1678" extrusionOk="0">
                  <a:moveTo>
                    <a:pt x="911" y="0"/>
                  </a:moveTo>
                  <a:cubicBezTo>
                    <a:pt x="890" y="0"/>
                    <a:pt x="869" y="12"/>
                    <a:pt x="862" y="34"/>
                  </a:cubicBezTo>
                  <a:lnTo>
                    <a:pt x="824" y="156"/>
                  </a:lnTo>
                  <a:cubicBezTo>
                    <a:pt x="781" y="304"/>
                    <a:pt x="734" y="452"/>
                    <a:pt x="688" y="599"/>
                  </a:cubicBezTo>
                  <a:lnTo>
                    <a:pt x="239" y="608"/>
                  </a:lnTo>
                  <a:lnTo>
                    <a:pt x="99" y="611"/>
                  </a:lnTo>
                  <a:lnTo>
                    <a:pt x="65" y="611"/>
                  </a:lnTo>
                  <a:cubicBezTo>
                    <a:pt x="24" y="614"/>
                    <a:pt x="1" y="655"/>
                    <a:pt x="18" y="689"/>
                  </a:cubicBezTo>
                  <a:cubicBezTo>
                    <a:pt x="27" y="701"/>
                    <a:pt x="36" y="713"/>
                    <a:pt x="47" y="718"/>
                  </a:cubicBezTo>
                  <a:lnTo>
                    <a:pt x="134" y="782"/>
                  </a:lnTo>
                  <a:cubicBezTo>
                    <a:pt x="270" y="881"/>
                    <a:pt x="407" y="979"/>
                    <a:pt x="543" y="1078"/>
                  </a:cubicBezTo>
                  <a:cubicBezTo>
                    <a:pt x="497" y="1223"/>
                    <a:pt x="453" y="1368"/>
                    <a:pt x="407" y="1513"/>
                  </a:cubicBezTo>
                  <a:lnTo>
                    <a:pt x="384" y="1591"/>
                  </a:lnTo>
                  <a:cubicBezTo>
                    <a:pt x="384" y="1594"/>
                    <a:pt x="381" y="1600"/>
                    <a:pt x="381" y="1605"/>
                  </a:cubicBezTo>
                  <a:lnTo>
                    <a:pt x="381" y="1611"/>
                  </a:lnTo>
                  <a:cubicBezTo>
                    <a:pt x="372" y="1647"/>
                    <a:pt x="400" y="1675"/>
                    <a:pt x="431" y="1675"/>
                  </a:cubicBezTo>
                  <a:cubicBezTo>
                    <a:pt x="440" y="1675"/>
                    <a:pt x="450" y="1673"/>
                    <a:pt x="459" y="1666"/>
                  </a:cubicBezTo>
                  <a:lnTo>
                    <a:pt x="468" y="1661"/>
                  </a:lnTo>
                  <a:lnTo>
                    <a:pt x="476" y="1655"/>
                  </a:lnTo>
                  <a:lnTo>
                    <a:pt x="540" y="1611"/>
                  </a:lnTo>
                  <a:cubicBezTo>
                    <a:pt x="673" y="1516"/>
                    <a:pt x="807" y="1420"/>
                    <a:pt x="937" y="1327"/>
                  </a:cubicBezTo>
                  <a:lnTo>
                    <a:pt x="1337" y="1603"/>
                  </a:lnTo>
                  <a:lnTo>
                    <a:pt x="1410" y="1652"/>
                  </a:lnTo>
                  <a:lnTo>
                    <a:pt x="1424" y="1661"/>
                  </a:lnTo>
                  <a:lnTo>
                    <a:pt x="1433" y="1669"/>
                  </a:lnTo>
                  <a:cubicBezTo>
                    <a:pt x="1442" y="1672"/>
                    <a:pt x="1450" y="1678"/>
                    <a:pt x="1462" y="1678"/>
                  </a:cubicBezTo>
                  <a:cubicBezTo>
                    <a:pt x="1471" y="1675"/>
                    <a:pt x="1482" y="1672"/>
                    <a:pt x="1491" y="1666"/>
                  </a:cubicBezTo>
                  <a:cubicBezTo>
                    <a:pt x="1508" y="1655"/>
                    <a:pt x="1514" y="1632"/>
                    <a:pt x="1508" y="1611"/>
                  </a:cubicBezTo>
                  <a:lnTo>
                    <a:pt x="1505" y="1603"/>
                  </a:lnTo>
                  <a:cubicBezTo>
                    <a:pt x="1505" y="1600"/>
                    <a:pt x="1505" y="1594"/>
                    <a:pt x="1503" y="1591"/>
                  </a:cubicBezTo>
                  <a:lnTo>
                    <a:pt x="1471" y="1504"/>
                  </a:lnTo>
                  <a:cubicBezTo>
                    <a:pt x="1416" y="1347"/>
                    <a:pt x="1360" y="1191"/>
                    <a:pt x="1303" y="1034"/>
                  </a:cubicBezTo>
                  <a:lnTo>
                    <a:pt x="1685" y="768"/>
                  </a:lnTo>
                  <a:lnTo>
                    <a:pt x="1775" y="707"/>
                  </a:lnTo>
                  <a:lnTo>
                    <a:pt x="1784" y="698"/>
                  </a:lnTo>
                  <a:lnTo>
                    <a:pt x="1787" y="695"/>
                  </a:lnTo>
                  <a:cubicBezTo>
                    <a:pt x="1821" y="672"/>
                    <a:pt x="1813" y="617"/>
                    <a:pt x="1769" y="605"/>
                  </a:cubicBezTo>
                  <a:cubicBezTo>
                    <a:pt x="1758" y="602"/>
                    <a:pt x="1743" y="599"/>
                    <a:pt x="1732" y="599"/>
                  </a:cubicBezTo>
                  <a:lnTo>
                    <a:pt x="1624" y="599"/>
                  </a:lnTo>
                  <a:lnTo>
                    <a:pt x="1181" y="608"/>
                  </a:lnTo>
                  <a:cubicBezTo>
                    <a:pt x="1123" y="452"/>
                    <a:pt x="1062" y="295"/>
                    <a:pt x="1004" y="139"/>
                  </a:cubicBezTo>
                  <a:lnTo>
                    <a:pt x="966" y="49"/>
                  </a:lnTo>
                  <a:lnTo>
                    <a:pt x="960" y="37"/>
                  </a:lnTo>
                  <a:lnTo>
                    <a:pt x="958" y="31"/>
                  </a:lnTo>
                  <a:cubicBezTo>
                    <a:pt x="949" y="10"/>
                    <a:pt x="930" y="0"/>
                    <a:pt x="911" y="0"/>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4"/>
            <p:cNvSpPr/>
            <p:nvPr/>
          </p:nvSpPr>
          <p:spPr>
            <a:xfrm>
              <a:off x="1655841" y="3010308"/>
              <a:ext cx="123973" cy="114742"/>
            </a:xfrm>
            <a:custGeom>
              <a:avLst/>
              <a:gdLst/>
              <a:ahLst/>
              <a:cxnLst/>
              <a:rect l="l" t="t" r="r" b="b"/>
              <a:pathLst>
                <a:path w="1813" h="1678" extrusionOk="0">
                  <a:moveTo>
                    <a:pt x="914" y="0"/>
                  </a:moveTo>
                  <a:cubicBezTo>
                    <a:pt x="893" y="0"/>
                    <a:pt x="872" y="13"/>
                    <a:pt x="864" y="37"/>
                  </a:cubicBezTo>
                  <a:lnTo>
                    <a:pt x="826" y="159"/>
                  </a:lnTo>
                  <a:cubicBezTo>
                    <a:pt x="783" y="304"/>
                    <a:pt x="737" y="452"/>
                    <a:pt x="690" y="599"/>
                  </a:cubicBezTo>
                  <a:lnTo>
                    <a:pt x="241" y="608"/>
                  </a:lnTo>
                  <a:lnTo>
                    <a:pt x="102" y="614"/>
                  </a:lnTo>
                  <a:lnTo>
                    <a:pt x="67" y="614"/>
                  </a:lnTo>
                  <a:cubicBezTo>
                    <a:pt x="26" y="614"/>
                    <a:pt x="0" y="655"/>
                    <a:pt x="20" y="689"/>
                  </a:cubicBezTo>
                  <a:cubicBezTo>
                    <a:pt x="26" y="701"/>
                    <a:pt x="35" y="713"/>
                    <a:pt x="47" y="718"/>
                  </a:cubicBezTo>
                  <a:lnTo>
                    <a:pt x="136" y="782"/>
                  </a:lnTo>
                  <a:cubicBezTo>
                    <a:pt x="270" y="881"/>
                    <a:pt x="406" y="979"/>
                    <a:pt x="542" y="1078"/>
                  </a:cubicBezTo>
                  <a:cubicBezTo>
                    <a:pt x="499" y="1223"/>
                    <a:pt x="452" y="1368"/>
                    <a:pt x="409" y="1513"/>
                  </a:cubicBezTo>
                  <a:lnTo>
                    <a:pt x="386" y="1591"/>
                  </a:lnTo>
                  <a:cubicBezTo>
                    <a:pt x="383" y="1594"/>
                    <a:pt x="383" y="1600"/>
                    <a:pt x="383" y="1605"/>
                  </a:cubicBezTo>
                  <a:lnTo>
                    <a:pt x="383" y="1611"/>
                  </a:lnTo>
                  <a:cubicBezTo>
                    <a:pt x="377" y="1632"/>
                    <a:pt x="386" y="1655"/>
                    <a:pt x="403" y="1666"/>
                  </a:cubicBezTo>
                  <a:cubicBezTo>
                    <a:pt x="412" y="1672"/>
                    <a:pt x="422" y="1675"/>
                    <a:pt x="432" y="1675"/>
                  </a:cubicBezTo>
                  <a:cubicBezTo>
                    <a:pt x="442" y="1675"/>
                    <a:pt x="452" y="1672"/>
                    <a:pt x="461" y="1666"/>
                  </a:cubicBezTo>
                  <a:lnTo>
                    <a:pt x="467" y="1661"/>
                  </a:lnTo>
                  <a:lnTo>
                    <a:pt x="478" y="1655"/>
                  </a:lnTo>
                  <a:lnTo>
                    <a:pt x="539" y="1611"/>
                  </a:lnTo>
                  <a:cubicBezTo>
                    <a:pt x="673" y="1516"/>
                    <a:pt x="806" y="1420"/>
                    <a:pt x="939" y="1327"/>
                  </a:cubicBezTo>
                  <a:lnTo>
                    <a:pt x="1337" y="1603"/>
                  </a:lnTo>
                  <a:lnTo>
                    <a:pt x="1409" y="1652"/>
                  </a:lnTo>
                  <a:lnTo>
                    <a:pt x="1424" y="1661"/>
                  </a:lnTo>
                  <a:lnTo>
                    <a:pt x="1432" y="1669"/>
                  </a:lnTo>
                  <a:cubicBezTo>
                    <a:pt x="1441" y="1672"/>
                    <a:pt x="1453" y="1675"/>
                    <a:pt x="1461" y="1678"/>
                  </a:cubicBezTo>
                  <a:cubicBezTo>
                    <a:pt x="1473" y="1675"/>
                    <a:pt x="1482" y="1672"/>
                    <a:pt x="1490" y="1666"/>
                  </a:cubicBezTo>
                  <a:cubicBezTo>
                    <a:pt x="1508" y="1655"/>
                    <a:pt x="1516" y="1632"/>
                    <a:pt x="1508" y="1611"/>
                  </a:cubicBezTo>
                  <a:lnTo>
                    <a:pt x="1508" y="1603"/>
                  </a:lnTo>
                  <a:cubicBezTo>
                    <a:pt x="1505" y="1600"/>
                    <a:pt x="1505" y="1594"/>
                    <a:pt x="1502" y="1591"/>
                  </a:cubicBezTo>
                  <a:lnTo>
                    <a:pt x="1473" y="1504"/>
                  </a:lnTo>
                  <a:cubicBezTo>
                    <a:pt x="1415" y="1347"/>
                    <a:pt x="1360" y="1191"/>
                    <a:pt x="1302" y="1034"/>
                  </a:cubicBezTo>
                  <a:lnTo>
                    <a:pt x="1687" y="768"/>
                  </a:lnTo>
                  <a:lnTo>
                    <a:pt x="1774" y="707"/>
                  </a:lnTo>
                  <a:lnTo>
                    <a:pt x="1783" y="698"/>
                  </a:lnTo>
                  <a:lnTo>
                    <a:pt x="1789" y="698"/>
                  </a:lnTo>
                  <a:cubicBezTo>
                    <a:pt x="1803" y="686"/>
                    <a:pt x="1812" y="666"/>
                    <a:pt x="1809" y="646"/>
                  </a:cubicBezTo>
                  <a:cubicBezTo>
                    <a:pt x="1803" y="626"/>
                    <a:pt x="1789" y="611"/>
                    <a:pt x="1771" y="605"/>
                  </a:cubicBezTo>
                  <a:cubicBezTo>
                    <a:pt x="1760" y="602"/>
                    <a:pt x="1745" y="599"/>
                    <a:pt x="1734" y="599"/>
                  </a:cubicBezTo>
                  <a:lnTo>
                    <a:pt x="1624" y="599"/>
                  </a:lnTo>
                  <a:lnTo>
                    <a:pt x="1183" y="608"/>
                  </a:lnTo>
                  <a:cubicBezTo>
                    <a:pt x="1122" y="452"/>
                    <a:pt x="1064" y="298"/>
                    <a:pt x="1003" y="141"/>
                  </a:cubicBezTo>
                  <a:lnTo>
                    <a:pt x="968" y="49"/>
                  </a:lnTo>
                  <a:cubicBezTo>
                    <a:pt x="966" y="46"/>
                    <a:pt x="966" y="43"/>
                    <a:pt x="963" y="37"/>
                  </a:cubicBezTo>
                  <a:lnTo>
                    <a:pt x="960" y="31"/>
                  </a:lnTo>
                  <a:cubicBezTo>
                    <a:pt x="951" y="11"/>
                    <a:pt x="933" y="0"/>
                    <a:pt x="914" y="0"/>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3" name="Google Shape;1103;p44"/>
          <p:cNvGrpSpPr/>
          <p:nvPr/>
        </p:nvGrpSpPr>
        <p:grpSpPr>
          <a:xfrm>
            <a:off x="6074089" y="4717438"/>
            <a:ext cx="1999216" cy="242594"/>
            <a:chOff x="833708" y="3010239"/>
            <a:chExt cx="946106" cy="114810"/>
          </a:xfrm>
        </p:grpSpPr>
        <p:sp>
          <p:nvSpPr>
            <p:cNvPr id="1104" name="Google Shape;1104;p44"/>
            <p:cNvSpPr/>
            <p:nvPr/>
          </p:nvSpPr>
          <p:spPr>
            <a:xfrm>
              <a:off x="833708" y="3010239"/>
              <a:ext cx="123973" cy="114810"/>
            </a:xfrm>
            <a:custGeom>
              <a:avLst/>
              <a:gdLst/>
              <a:ahLst/>
              <a:cxnLst/>
              <a:rect l="l" t="t" r="r" b="b"/>
              <a:pathLst>
                <a:path w="1813" h="1679" extrusionOk="0">
                  <a:moveTo>
                    <a:pt x="899" y="0"/>
                  </a:moveTo>
                  <a:cubicBezTo>
                    <a:pt x="879" y="0"/>
                    <a:pt x="859" y="15"/>
                    <a:pt x="853" y="35"/>
                  </a:cubicBezTo>
                  <a:lnTo>
                    <a:pt x="815" y="157"/>
                  </a:lnTo>
                  <a:lnTo>
                    <a:pt x="679" y="600"/>
                  </a:lnTo>
                  <a:lnTo>
                    <a:pt x="230" y="609"/>
                  </a:lnTo>
                  <a:lnTo>
                    <a:pt x="91" y="612"/>
                  </a:lnTo>
                  <a:lnTo>
                    <a:pt x="53" y="612"/>
                  </a:lnTo>
                  <a:cubicBezTo>
                    <a:pt x="36" y="615"/>
                    <a:pt x="18" y="624"/>
                    <a:pt x="9" y="638"/>
                  </a:cubicBezTo>
                  <a:cubicBezTo>
                    <a:pt x="1" y="656"/>
                    <a:pt x="1" y="676"/>
                    <a:pt x="9" y="690"/>
                  </a:cubicBezTo>
                  <a:cubicBezTo>
                    <a:pt x="18" y="702"/>
                    <a:pt x="27" y="714"/>
                    <a:pt x="38" y="719"/>
                  </a:cubicBezTo>
                  <a:lnTo>
                    <a:pt x="125" y="783"/>
                  </a:lnTo>
                  <a:cubicBezTo>
                    <a:pt x="262" y="882"/>
                    <a:pt x="398" y="980"/>
                    <a:pt x="534" y="1079"/>
                  </a:cubicBezTo>
                  <a:lnTo>
                    <a:pt x="398" y="1514"/>
                  </a:lnTo>
                  <a:lnTo>
                    <a:pt x="375" y="1592"/>
                  </a:lnTo>
                  <a:cubicBezTo>
                    <a:pt x="375" y="1595"/>
                    <a:pt x="372" y="1601"/>
                    <a:pt x="372" y="1606"/>
                  </a:cubicBezTo>
                  <a:lnTo>
                    <a:pt x="372" y="1612"/>
                  </a:lnTo>
                  <a:cubicBezTo>
                    <a:pt x="363" y="1648"/>
                    <a:pt x="391" y="1676"/>
                    <a:pt x="422" y="1676"/>
                  </a:cubicBezTo>
                  <a:cubicBezTo>
                    <a:pt x="431" y="1676"/>
                    <a:pt x="441" y="1674"/>
                    <a:pt x="450" y="1667"/>
                  </a:cubicBezTo>
                  <a:lnTo>
                    <a:pt x="456" y="1662"/>
                  </a:lnTo>
                  <a:lnTo>
                    <a:pt x="468" y="1656"/>
                  </a:lnTo>
                  <a:lnTo>
                    <a:pt x="531" y="1612"/>
                  </a:lnTo>
                  <a:lnTo>
                    <a:pt x="928" y="1328"/>
                  </a:lnTo>
                  <a:cubicBezTo>
                    <a:pt x="1062" y="1418"/>
                    <a:pt x="1195" y="1511"/>
                    <a:pt x="1329" y="1604"/>
                  </a:cubicBezTo>
                  <a:lnTo>
                    <a:pt x="1401" y="1653"/>
                  </a:lnTo>
                  <a:lnTo>
                    <a:pt x="1416" y="1662"/>
                  </a:lnTo>
                  <a:lnTo>
                    <a:pt x="1424" y="1670"/>
                  </a:lnTo>
                  <a:cubicBezTo>
                    <a:pt x="1433" y="1673"/>
                    <a:pt x="1442" y="1676"/>
                    <a:pt x="1453" y="1679"/>
                  </a:cubicBezTo>
                  <a:cubicBezTo>
                    <a:pt x="1462" y="1676"/>
                    <a:pt x="1473" y="1673"/>
                    <a:pt x="1482" y="1667"/>
                  </a:cubicBezTo>
                  <a:cubicBezTo>
                    <a:pt x="1500" y="1653"/>
                    <a:pt x="1505" y="1630"/>
                    <a:pt x="1500" y="1609"/>
                  </a:cubicBezTo>
                  <a:lnTo>
                    <a:pt x="1500" y="1604"/>
                  </a:lnTo>
                  <a:cubicBezTo>
                    <a:pt x="1497" y="1598"/>
                    <a:pt x="1494" y="1592"/>
                    <a:pt x="1494" y="1589"/>
                  </a:cubicBezTo>
                  <a:lnTo>
                    <a:pt x="1462" y="1502"/>
                  </a:lnTo>
                  <a:cubicBezTo>
                    <a:pt x="1407" y="1346"/>
                    <a:pt x="1352" y="1189"/>
                    <a:pt x="1294" y="1035"/>
                  </a:cubicBezTo>
                  <a:lnTo>
                    <a:pt x="1679" y="769"/>
                  </a:lnTo>
                  <a:lnTo>
                    <a:pt x="1763" y="708"/>
                  </a:lnTo>
                  <a:lnTo>
                    <a:pt x="1772" y="699"/>
                  </a:lnTo>
                  <a:lnTo>
                    <a:pt x="1778" y="696"/>
                  </a:lnTo>
                  <a:cubicBezTo>
                    <a:pt x="1813" y="670"/>
                    <a:pt x="1801" y="618"/>
                    <a:pt x="1760" y="606"/>
                  </a:cubicBezTo>
                  <a:cubicBezTo>
                    <a:pt x="1746" y="600"/>
                    <a:pt x="1734" y="600"/>
                    <a:pt x="1723" y="600"/>
                  </a:cubicBezTo>
                  <a:lnTo>
                    <a:pt x="1613" y="600"/>
                  </a:lnTo>
                  <a:lnTo>
                    <a:pt x="1172" y="609"/>
                  </a:lnTo>
                  <a:cubicBezTo>
                    <a:pt x="1111" y="453"/>
                    <a:pt x="1053" y="296"/>
                    <a:pt x="992" y="140"/>
                  </a:cubicBezTo>
                  <a:lnTo>
                    <a:pt x="957" y="50"/>
                  </a:lnTo>
                  <a:lnTo>
                    <a:pt x="952" y="38"/>
                  </a:lnTo>
                  <a:lnTo>
                    <a:pt x="949" y="32"/>
                  </a:lnTo>
                  <a:cubicBezTo>
                    <a:pt x="943" y="12"/>
                    <a:pt x="923" y="0"/>
                    <a:pt x="8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4"/>
            <p:cNvSpPr/>
            <p:nvPr/>
          </p:nvSpPr>
          <p:spPr>
            <a:xfrm>
              <a:off x="1039327" y="3010239"/>
              <a:ext cx="123905" cy="114810"/>
            </a:xfrm>
            <a:custGeom>
              <a:avLst/>
              <a:gdLst/>
              <a:ahLst/>
              <a:cxnLst/>
              <a:rect l="l" t="t" r="r" b="b"/>
              <a:pathLst>
                <a:path w="1812" h="1679" extrusionOk="0">
                  <a:moveTo>
                    <a:pt x="899" y="0"/>
                  </a:moveTo>
                  <a:cubicBezTo>
                    <a:pt x="878" y="0"/>
                    <a:pt x="858" y="15"/>
                    <a:pt x="852" y="35"/>
                  </a:cubicBezTo>
                  <a:lnTo>
                    <a:pt x="815" y="157"/>
                  </a:lnTo>
                  <a:lnTo>
                    <a:pt x="678" y="600"/>
                  </a:lnTo>
                  <a:lnTo>
                    <a:pt x="229" y="609"/>
                  </a:lnTo>
                  <a:lnTo>
                    <a:pt x="90" y="612"/>
                  </a:lnTo>
                  <a:lnTo>
                    <a:pt x="52" y="612"/>
                  </a:lnTo>
                  <a:cubicBezTo>
                    <a:pt x="35" y="615"/>
                    <a:pt x="17" y="624"/>
                    <a:pt x="9" y="638"/>
                  </a:cubicBezTo>
                  <a:cubicBezTo>
                    <a:pt x="0" y="656"/>
                    <a:pt x="0" y="676"/>
                    <a:pt x="9" y="690"/>
                  </a:cubicBezTo>
                  <a:cubicBezTo>
                    <a:pt x="17" y="702"/>
                    <a:pt x="26" y="714"/>
                    <a:pt x="38" y="719"/>
                  </a:cubicBezTo>
                  <a:lnTo>
                    <a:pt x="125" y="783"/>
                  </a:lnTo>
                  <a:cubicBezTo>
                    <a:pt x="261" y="882"/>
                    <a:pt x="397" y="980"/>
                    <a:pt x="534" y="1079"/>
                  </a:cubicBezTo>
                  <a:lnTo>
                    <a:pt x="397" y="1514"/>
                  </a:lnTo>
                  <a:lnTo>
                    <a:pt x="374" y="1592"/>
                  </a:lnTo>
                  <a:cubicBezTo>
                    <a:pt x="374" y="1595"/>
                    <a:pt x="371" y="1601"/>
                    <a:pt x="371" y="1606"/>
                  </a:cubicBezTo>
                  <a:lnTo>
                    <a:pt x="371" y="1612"/>
                  </a:lnTo>
                  <a:cubicBezTo>
                    <a:pt x="362" y="1648"/>
                    <a:pt x="391" y="1676"/>
                    <a:pt x="421" y="1676"/>
                  </a:cubicBezTo>
                  <a:cubicBezTo>
                    <a:pt x="431" y="1676"/>
                    <a:pt x="441" y="1674"/>
                    <a:pt x="449" y="1667"/>
                  </a:cubicBezTo>
                  <a:lnTo>
                    <a:pt x="458" y="1662"/>
                  </a:lnTo>
                  <a:lnTo>
                    <a:pt x="470" y="1656"/>
                  </a:lnTo>
                  <a:lnTo>
                    <a:pt x="531" y="1612"/>
                  </a:lnTo>
                  <a:lnTo>
                    <a:pt x="928" y="1328"/>
                  </a:lnTo>
                  <a:cubicBezTo>
                    <a:pt x="1061" y="1418"/>
                    <a:pt x="1194" y="1511"/>
                    <a:pt x="1328" y="1604"/>
                  </a:cubicBezTo>
                  <a:lnTo>
                    <a:pt x="1403" y="1653"/>
                  </a:lnTo>
                  <a:lnTo>
                    <a:pt x="1415" y="1662"/>
                  </a:lnTo>
                  <a:lnTo>
                    <a:pt x="1424" y="1670"/>
                  </a:lnTo>
                  <a:cubicBezTo>
                    <a:pt x="1432" y="1673"/>
                    <a:pt x="1444" y="1679"/>
                    <a:pt x="1453" y="1679"/>
                  </a:cubicBezTo>
                  <a:cubicBezTo>
                    <a:pt x="1464" y="1676"/>
                    <a:pt x="1473" y="1673"/>
                    <a:pt x="1479" y="1667"/>
                  </a:cubicBezTo>
                  <a:cubicBezTo>
                    <a:pt x="1496" y="1653"/>
                    <a:pt x="1505" y="1633"/>
                    <a:pt x="1499" y="1609"/>
                  </a:cubicBezTo>
                  <a:lnTo>
                    <a:pt x="1496" y="1604"/>
                  </a:lnTo>
                  <a:cubicBezTo>
                    <a:pt x="1493" y="1598"/>
                    <a:pt x="1493" y="1595"/>
                    <a:pt x="1493" y="1589"/>
                  </a:cubicBezTo>
                  <a:lnTo>
                    <a:pt x="1461" y="1502"/>
                  </a:lnTo>
                  <a:cubicBezTo>
                    <a:pt x="1403" y="1348"/>
                    <a:pt x="1348" y="1192"/>
                    <a:pt x="1293" y="1035"/>
                  </a:cubicBezTo>
                  <a:cubicBezTo>
                    <a:pt x="1421" y="945"/>
                    <a:pt x="1548" y="858"/>
                    <a:pt x="1676" y="769"/>
                  </a:cubicBezTo>
                  <a:lnTo>
                    <a:pt x="1763" y="708"/>
                  </a:lnTo>
                  <a:lnTo>
                    <a:pt x="1771" y="699"/>
                  </a:lnTo>
                  <a:lnTo>
                    <a:pt x="1777" y="696"/>
                  </a:lnTo>
                  <a:cubicBezTo>
                    <a:pt x="1812" y="673"/>
                    <a:pt x="1800" y="615"/>
                    <a:pt x="1760" y="606"/>
                  </a:cubicBezTo>
                  <a:cubicBezTo>
                    <a:pt x="1745" y="600"/>
                    <a:pt x="1734" y="600"/>
                    <a:pt x="1722" y="600"/>
                  </a:cubicBezTo>
                  <a:lnTo>
                    <a:pt x="1612" y="600"/>
                  </a:lnTo>
                  <a:lnTo>
                    <a:pt x="1171" y="609"/>
                  </a:lnTo>
                  <a:cubicBezTo>
                    <a:pt x="1110" y="453"/>
                    <a:pt x="1052" y="296"/>
                    <a:pt x="992" y="140"/>
                  </a:cubicBezTo>
                  <a:lnTo>
                    <a:pt x="957" y="50"/>
                  </a:lnTo>
                  <a:lnTo>
                    <a:pt x="951" y="38"/>
                  </a:lnTo>
                  <a:lnTo>
                    <a:pt x="951" y="32"/>
                  </a:lnTo>
                  <a:cubicBezTo>
                    <a:pt x="942" y="12"/>
                    <a:pt x="922" y="0"/>
                    <a:pt x="8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4"/>
            <p:cNvSpPr/>
            <p:nvPr/>
          </p:nvSpPr>
          <p:spPr>
            <a:xfrm>
              <a:off x="1245287" y="3010239"/>
              <a:ext cx="123768" cy="114810"/>
            </a:xfrm>
            <a:custGeom>
              <a:avLst/>
              <a:gdLst/>
              <a:ahLst/>
              <a:cxnLst/>
              <a:rect l="l" t="t" r="r" b="b"/>
              <a:pathLst>
                <a:path w="1810" h="1679" extrusionOk="0">
                  <a:moveTo>
                    <a:pt x="896" y="0"/>
                  </a:moveTo>
                  <a:cubicBezTo>
                    <a:pt x="876" y="0"/>
                    <a:pt x="855" y="15"/>
                    <a:pt x="850" y="35"/>
                  </a:cubicBezTo>
                  <a:lnTo>
                    <a:pt x="812" y="157"/>
                  </a:lnTo>
                  <a:cubicBezTo>
                    <a:pt x="768" y="305"/>
                    <a:pt x="722" y="453"/>
                    <a:pt x="676" y="600"/>
                  </a:cubicBezTo>
                  <a:lnTo>
                    <a:pt x="226" y="609"/>
                  </a:lnTo>
                  <a:lnTo>
                    <a:pt x="87" y="612"/>
                  </a:lnTo>
                  <a:lnTo>
                    <a:pt x="52" y="612"/>
                  </a:lnTo>
                  <a:cubicBezTo>
                    <a:pt x="35" y="615"/>
                    <a:pt x="18" y="624"/>
                    <a:pt x="9" y="638"/>
                  </a:cubicBezTo>
                  <a:cubicBezTo>
                    <a:pt x="0" y="656"/>
                    <a:pt x="0" y="676"/>
                    <a:pt x="9" y="690"/>
                  </a:cubicBezTo>
                  <a:cubicBezTo>
                    <a:pt x="15" y="702"/>
                    <a:pt x="23" y="714"/>
                    <a:pt x="35" y="719"/>
                  </a:cubicBezTo>
                  <a:lnTo>
                    <a:pt x="122" y="783"/>
                  </a:lnTo>
                  <a:cubicBezTo>
                    <a:pt x="258" y="882"/>
                    <a:pt x="394" y="980"/>
                    <a:pt x="531" y="1079"/>
                  </a:cubicBezTo>
                  <a:lnTo>
                    <a:pt x="397" y="1514"/>
                  </a:lnTo>
                  <a:lnTo>
                    <a:pt x="374" y="1592"/>
                  </a:lnTo>
                  <a:cubicBezTo>
                    <a:pt x="371" y="1595"/>
                    <a:pt x="371" y="1601"/>
                    <a:pt x="368" y="1606"/>
                  </a:cubicBezTo>
                  <a:lnTo>
                    <a:pt x="368" y="1612"/>
                  </a:lnTo>
                  <a:cubicBezTo>
                    <a:pt x="360" y="1648"/>
                    <a:pt x="388" y="1676"/>
                    <a:pt x="420" y="1676"/>
                  </a:cubicBezTo>
                  <a:cubicBezTo>
                    <a:pt x="430" y="1676"/>
                    <a:pt x="440" y="1674"/>
                    <a:pt x="450" y="1667"/>
                  </a:cubicBezTo>
                  <a:lnTo>
                    <a:pt x="455" y="1662"/>
                  </a:lnTo>
                  <a:lnTo>
                    <a:pt x="467" y="1656"/>
                  </a:lnTo>
                  <a:lnTo>
                    <a:pt x="528" y="1612"/>
                  </a:lnTo>
                  <a:cubicBezTo>
                    <a:pt x="661" y="1517"/>
                    <a:pt x="795" y="1421"/>
                    <a:pt x="928" y="1328"/>
                  </a:cubicBezTo>
                  <a:lnTo>
                    <a:pt x="1325" y="1604"/>
                  </a:lnTo>
                  <a:lnTo>
                    <a:pt x="1398" y="1653"/>
                  </a:lnTo>
                  <a:lnTo>
                    <a:pt x="1412" y="1662"/>
                  </a:lnTo>
                  <a:lnTo>
                    <a:pt x="1421" y="1670"/>
                  </a:lnTo>
                  <a:cubicBezTo>
                    <a:pt x="1429" y="1673"/>
                    <a:pt x="1438" y="1679"/>
                    <a:pt x="1450" y="1679"/>
                  </a:cubicBezTo>
                  <a:cubicBezTo>
                    <a:pt x="1458" y="1676"/>
                    <a:pt x="1470" y="1673"/>
                    <a:pt x="1479" y="1667"/>
                  </a:cubicBezTo>
                  <a:cubicBezTo>
                    <a:pt x="1496" y="1653"/>
                    <a:pt x="1502" y="1633"/>
                    <a:pt x="1496" y="1609"/>
                  </a:cubicBezTo>
                  <a:lnTo>
                    <a:pt x="1493" y="1604"/>
                  </a:lnTo>
                  <a:cubicBezTo>
                    <a:pt x="1493" y="1598"/>
                    <a:pt x="1493" y="1595"/>
                    <a:pt x="1490" y="1589"/>
                  </a:cubicBezTo>
                  <a:lnTo>
                    <a:pt x="1458" y="1502"/>
                  </a:lnTo>
                  <a:cubicBezTo>
                    <a:pt x="1403" y="1348"/>
                    <a:pt x="1348" y="1192"/>
                    <a:pt x="1290" y="1035"/>
                  </a:cubicBezTo>
                  <a:cubicBezTo>
                    <a:pt x="1418" y="945"/>
                    <a:pt x="1545" y="858"/>
                    <a:pt x="1673" y="769"/>
                  </a:cubicBezTo>
                  <a:lnTo>
                    <a:pt x="1763" y="708"/>
                  </a:lnTo>
                  <a:lnTo>
                    <a:pt x="1772" y="699"/>
                  </a:lnTo>
                  <a:lnTo>
                    <a:pt x="1774" y="696"/>
                  </a:lnTo>
                  <a:cubicBezTo>
                    <a:pt x="1809" y="673"/>
                    <a:pt x="1801" y="615"/>
                    <a:pt x="1757" y="606"/>
                  </a:cubicBezTo>
                  <a:cubicBezTo>
                    <a:pt x="1745" y="600"/>
                    <a:pt x="1731" y="600"/>
                    <a:pt x="1719" y="600"/>
                  </a:cubicBezTo>
                  <a:lnTo>
                    <a:pt x="1612" y="600"/>
                  </a:lnTo>
                  <a:lnTo>
                    <a:pt x="1169" y="609"/>
                  </a:lnTo>
                  <a:cubicBezTo>
                    <a:pt x="1108" y="453"/>
                    <a:pt x="1050" y="296"/>
                    <a:pt x="992" y="140"/>
                  </a:cubicBezTo>
                  <a:lnTo>
                    <a:pt x="954" y="50"/>
                  </a:lnTo>
                  <a:lnTo>
                    <a:pt x="948" y="38"/>
                  </a:lnTo>
                  <a:lnTo>
                    <a:pt x="945" y="32"/>
                  </a:lnTo>
                  <a:cubicBezTo>
                    <a:pt x="937" y="12"/>
                    <a:pt x="916" y="0"/>
                    <a:pt x="8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7" name="Google Shape;1107;p44"/>
            <p:cNvSpPr/>
            <p:nvPr/>
          </p:nvSpPr>
          <p:spPr>
            <a:xfrm>
              <a:off x="1450222" y="3010308"/>
              <a:ext cx="124588" cy="114742"/>
            </a:xfrm>
            <a:custGeom>
              <a:avLst/>
              <a:gdLst/>
              <a:ahLst/>
              <a:cxnLst/>
              <a:rect l="l" t="t" r="r" b="b"/>
              <a:pathLst>
                <a:path w="1822" h="1678" extrusionOk="0">
                  <a:moveTo>
                    <a:pt x="911" y="0"/>
                  </a:moveTo>
                  <a:cubicBezTo>
                    <a:pt x="890" y="0"/>
                    <a:pt x="869" y="12"/>
                    <a:pt x="862" y="34"/>
                  </a:cubicBezTo>
                  <a:lnTo>
                    <a:pt x="824" y="156"/>
                  </a:lnTo>
                  <a:cubicBezTo>
                    <a:pt x="781" y="304"/>
                    <a:pt x="734" y="452"/>
                    <a:pt x="688" y="599"/>
                  </a:cubicBezTo>
                  <a:lnTo>
                    <a:pt x="239" y="608"/>
                  </a:lnTo>
                  <a:lnTo>
                    <a:pt x="99" y="611"/>
                  </a:lnTo>
                  <a:lnTo>
                    <a:pt x="65" y="611"/>
                  </a:lnTo>
                  <a:cubicBezTo>
                    <a:pt x="24" y="614"/>
                    <a:pt x="1" y="655"/>
                    <a:pt x="18" y="689"/>
                  </a:cubicBezTo>
                  <a:cubicBezTo>
                    <a:pt x="27" y="701"/>
                    <a:pt x="36" y="713"/>
                    <a:pt x="47" y="718"/>
                  </a:cubicBezTo>
                  <a:lnTo>
                    <a:pt x="134" y="782"/>
                  </a:lnTo>
                  <a:cubicBezTo>
                    <a:pt x="270" y="881"/>
                    <a:pt x="407" y="979"/>
                    <a:pt x="543" y="1078"/>
                  </a:cubicBezTo>
                  <a:cubicBezTo>
                    <a:pt x="497" y="1223"/>
                    <a:pt x="453" y="1368"/>
                    <a:pt x="407" y="1513"/>
                  </a:cubicBezTo>
                  <a:lnTo>
                    <a:pt x="384" y="1591"/>
                  </a:lnTo>
                  <a:cubicBezTo>
                    <a:pt x="384" y="1594"/>
                    <a:pt x="381" y="1600"/>
                    <a:pt x="381" y="1605"/>
                  </a:cubicBezTo>
                  <a:lnTo>
                    <a:pt x="381" y="1611"/>
                  </a:lnTo>
                  <a:cubicBezTo>
                    <a:pt x="372" y="1647"/>
                    <a:pt x="400" y="1675"/>
                    <a:pt x="431" y="1675"/>
                  </a:cubicBezTo>
                  <a:cubicBezTo>
                    <a:pt x="440" y="1675"/>
                    <a:pt x="450" y="1673"/>
                    <a:pt x="459" y="1666"/>
                  </a:cubicBezTo>
                  <a:lnTo>
                    <a:pt x="468" y="1661"/>
                  </a:lnTo>
                  <a:lnTo>
                    <a:pt x="476" y="1655"/>
                  </a:lnTo>
                  <a:lnTo>
                    <a:pt x="540" y="1611"/>
                  </a:lnTo>
                  <a:cubicBezTo>
                    <a:pt x="673" y="1516"/>
                    <a:pt x="807" y="1420"/>
                    <a:pt x="937" y="1327"/>
                  </a:cubicBezTo>
                  <a:lnTo>
                    <a:pt x="1337" y="1603"/>
                  </a:lnTo>
                  <a:lnTo>
                    <a:pt x="1410" y="1652"/>
                  </a:lnTo>
                  <a:lnTo>
                    <a:pt x="1424" y="1661"/>
                  </a:lnTo>
                  <a:lnTo>
                    <a:pt x="1433" y="1669"/>
                  </a:lnTo>
                  <a:cubicBezTo>
                    <a:pt x="1442" y="1672"/>
                    <a:pt x="1450" y="1678"/>
                    <a:pt x="1462" y="1678"/>
                  </a:cubicBezTo>
                  <a:cubicBezTo>
                    <a:pt x="1471" y="1675"/>
                    <a:pt x="1482" y="1672"/>
                    <a:pt x="1491" y="1666"/>
                  </a:cubicBezTo>
                  <a:cubicBezTo>
                    <a:pt x="1508" y="1655"/>
                    <a:pt x="1514" y="1632"/>
                    <a:pt x="1508" y="1611"/>
                  </a:cubicBezTo>
                  <a:lnTo>
                    <a:pt x="1505" y="1603"/>
                  </a:lnTo>
                  <a:cubicBezTo>
                    <a:pt x="1505" y="1600"/>
                    <a:pt x="1505" y="1594"/>
                    <a:pt x="1503" y="1591"/>
                  </a:cubicBezTo>
                  <a:lnTo>
                    <a:pt x="1471" y="1504"/>
                  </a:lnTo>
                  <a:cubicBezTo>
                    <a:pt x="1416" y="1347"/>
                    <a:pt x="1360" y="1191"/>
                    <a:pt x="1303" y="1034"/>
                  </a:cubicBezTo>
                  <a:lnTo>
                    <a:pt x="1685" y="768"/>
                  </a:lnTo>
                  <a:lnTo>
                    <a:pt x="1775" y="707"/>
                  </a:lnTo>
                  <a:lnTo>
                    <a:pt x="1784" y="698"/>
                  </a:lnTo>
                  <a:lnTo>
                    <a:pt x="1787" y="695"/>
                  </a:lnTo>
                  <a:cubicBezTo>
                    <a:pt x="1821" y="672"/>
                    <a:pt x="1813" y="617"/>
                    <a:pt x="1769" y="605"/>
                  </a:cubicBezTo>
                  <a:cubicBezTo>
                    <a:pt x="1758" y="602"/>
                    <a:pt x="1743" y="599"/>
                    <a:pt x="1732" y="599"/>
                  </a:cubicBezTo>
                  <a:lnTo>
                    <a:pt x="1624" y="599"/>
                  </a:lnTo>
                  <a:lnTo>
                    <a:pt x="1181" y="608"/>
                  </a:lnTo>
                  <a:cubicBezTo>
                    <a:pt x="1123" y="452"/>
                    <a:pt x="1062" y="295"/>
                    <a:pt x="1004" y="139"/>
                  </a:cubicBezTo>
                  <a:lnTo>
                    <a:pt x="966" y="49"/>
                  </a:lnTo>
                  <a:lnTo>
                    <a:pt x="960" y="37"/>
                  </a:lnTo>
                  <a:lnTo>
                    <a:pt x="958" y="31"/>
                  </a:lnTo>
                  <a:cubicBezTo>
                    <a:pt x="949" y="10"/>
                    <a:pt x="930" y="0"/>
                    <a:pt x="9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4"/>
            <p:cNvSpPr/>
            <p:nvPr/>
          </p:nvSpPr>
          <p:spPr>
            <a:xfrm>
              <a:off x="1655841" y="3010308"/>
              <a:ext cx="123973" cy="114742"/>
            </a:xfrm>
            <a:custGeom>
              <a:avLst/>
              <a:gdLst/>
              <a:ahLst/>
              <a:cxnLst/>
              <a:rect l="l" t="t" r="r" b="b"/>
              <a:pathLst>
                <a:path w="1813" h="1678" extrusionOk="0">
                  <a:moveTo>
                    <a:pt x="914" y="0"/>
                  </a:moveTo>
                  <a:cubicBezTo>
                    <a:pt x="893" y="0"/>
                    <a:pt x="872" y="13"/>
                    <a:pt x="864" y="37"/>
                  </a:cubicBezTo>
                  <a:lnTo>
                    <a:pt x="826" y="159"/>
                  </a:lnTo>
                  <a:cubicBezTo>
                    <a:pt x="783" y="304"/>
                    <a:pt x="737" y="452"/>
                    <a:pt x="690" y="599"/>
                  </a:cubicBezTo>
                  <a:lnTo>
                    <a:pt x="241" y="608"/>
                  </a:lnTo>
                  <a:lnTo>
                    <a:pt x="102" y="614"/>
                  </a:lnTo>
                  <a:lnTo>
                    <a:pt x="67" y="614"/>
                  </a:lnTo>
                  <a:cubicBezTo>
                    <a:pt x="26" y="614"/>
                    <a:pt x="0" y="655"/>
                    <a:pt x="20" y="689"/>
                  </a:cubicBezTo>
                  <a:cubicBezTo>
                    <a:pt x="26" y="701"/>
                    <a:pt x="35" y="713"/>
                    <a:pt x="47" y="718"/>
                  </a:cubicBezTo>
                  <a:lnTo>
                    <a:pt x="136" y="782"/>
                  </a:lnTo>
                  <a:cubicBezTo>
                    <a:pt x="270" y="881"/>
                    <a:pt x="406" y="979"/>
                    <a:pt x="542" y="1078"/>
                  </a:cubicBezTo>
                  <a:cubicBezTo>
                    <a:pt x="499" y="1223"/>
                    <a:pt x="452" y="1368"/>
                    <a:pt x="409" y="1513"/>
                  </a:cubicBezTo>
                  <a:lnTo>
                    <a:pt x="386" y="1591"/>
                  </a:lnTo>
                  <a:cubicBezTo>
                    <a:pt x="383" y="1594"/>
                    <a:pt x="383" y="1600"/>
                    <a:pt x="383" y="1605"/>
                  </a:cubicBezTo>
                  <a:lnTo>
                    <a:pt x="383" y="1611"/>
                  </a:lnTo>
                  <a:cubicBezTo>
                    <a:pt x="377" y="1632"/>
                    <a:pt x="386" y="1655"/>
                    <a:pt x="403" y="1666"/>
                  </a:cubicBezTo>
                  <a:cubicBezTo>
                    <a:pt x="412" y="1672"/>
                    <a:pt x="422" y="1675"/>
                    <a:pt x="432" y="1675"/>
                  </a:cubicBezTo>
                  <a:cubicBezTo>
                    <a:pt x="442" y="1675"/>
                    <a:pt x="452" y="1672"/>
                    <a:pt x="461" y="1666"/>
                  </a:cubicBezTo>
                  <a:lnTo>
                    <a:pt x="467" y="1661"/>
                  </a:lnTo>
                  <a:lnTo>
                    <a:pt x="478" y="1655"/>
                  </a:lnTo>
                  <a:lnTo>
                    <a:pt x="539" y="1611"/>
                  </a:lnTo>
                  <a:cubicBezTo>
                    <a:pt x="673" y="1516"/>
                    <a:pt x="806" y="1420"/>
                    <a:pt x="939" y="1327"/>
                  </a:cubicBezTo>
                  <a:lnTo>
                    <a:pt x="1337" y="1603"/>
                  </a:lnTo>
                  <a:lnTo>
                    <a:pt x="1409" y="1652"/>
                  </a:lnTo>
                  <a:lnTo>
                    <a:pt x="1424" y="1661"/>
                  </a:lnTo>
                  <a:lnTo>
                    <a:pt x="1432" y="1669"/>
                  </a:lnTo>
                  <a:cubicBezTo>
                    <a:pt x="1441" y="1672"/>
                    <a:pt x="1453" y="1675"/>
                    <a:pt x="1461" y="1678"/>
                  </a:cubicBezTo>
                  <a:cubicBezTo>
                    <a:pt x="1473" y="1675"/>
                    <a:pt x="1482" y="1672"/>
                    <a:pt x="1490" y="1666"/>
                  </a:cubicBezTo>
                  <a:cubicBezTo>
                    <a:pt x="1508" y="1655"/>
                    <a:pt x="1516" y="1632"/>
                    <a:pt x="1508" y="1611"/>
                  </a:cubicBezTo>
                  <a:lnTo>
                    <a:pt x="1508" y="1603"/>
                  </a:lnTo>
                  <a:cubicBezTo>
                    <a:pt x="1505" y="1600"/>
                    <a:pt x="1505" y="1594"/>
                    <a:pt x="1502" y="1591"/>
                  </a:cubicBezTo>
                  <a:lnTo>
                    <a:pt x="1473" y="1504"/>
                  </a:lnTo>
                  <a:cubicBezTo>
                    <a:pt x="1415" y="1347"/>
                    <a:pt x="1360" y="1191"/>
                    <a:pt x="1302" y="1034"/>
                  </a:cubicBezTo>
                  <a:lnTo>
                    <a:pt x="1687" y="768"/>
                  </a:lnTo>
                  <a:lnTo>
                    <a:pt x="1774" y="707"/>
                  </a:lnTo>
                  <a:lnTo>
                    <a:pt x="1783" y="698"/>
                  </a:lnTo>
                  <a:lnTo>
                    <a:pt x="1789" y="698"/>
                  </a:lnTo>
                  <a:cubicBezTo>
                    <a:pt x="1803" y="686"/>
                    <a:pt x="1812" y="666"/>
                    <a:pt x="1809" y="646"/>
                  </a:cubicBezTo>
                  <a:cubicBezTo>
                    <a:pt x="1803" y="626"/>
                    <a:pt x="1789" y="611"/>
                    <a:pt x="1771" y="605"/>
                  </a:cubicBezTo>
                  <a:cubicBezTo>
                    <a:pt x="1760" y="602"/>
                    <a:pt x="1745" y="599"/>
                    <a:pt x="1734" y="599"/>
                  </a:cubicBezTo>
                  <a:lnTo>
                    <a:pt x="1624" y="599"/>
                  </a:lnTo>
                  <a:lnTo>
                    <a:pt x="1183" y="608"/>
                  </a:lnTo>
                  <a:cubicBezTo>
                    <a:pt x="1122" y="452"/>
                    <a:pt x="1064" y="298"/>
                    <a:pt x="1003" y="141"/>
                  </a:cubicBezTo>
                  <a:lnTo>
                    <a:pt x="968" y="49"/>
                  </a:lnTo>
                  <a:cubicBezTo>
                    <a:pt x="966" y="46"/>
                    <a:pt x="966" y="43"/>
                    <a:pt x="963" y="37"/>
                  </a:cubicBezTo>
                  <a:lnTo>
                    <a:pt x="960" y="31"/>
                  </a:lnTo>
                  <a:cubicBezTo>
                    <a:pt x="951" y="11"/>
                    <a:pt x="933" y="0"/>
                    <a:pt x="914" y="0"/>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9" name="Google Shape;1109;p44"/>
          <p:cNvSpPr txBox="1">
            <a:spLocks noGrp="1"/>
          </p:cNvSpPr>
          <p:nvPr>
            <p:ph type="title" idx="4"/>
          </p:nvPr>
        </p:nvSpPr>
        <p:spPr>
          <a:xfrm>
            <a:off x="1376650" y="330725"/>
            <a:ext cx="6390600" cy="789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dirty="0">
                <a:solidFill>
                  <a:schemeClr val="accent3"/>
                </a:solidFill>
              </a:rPr>
              <a:t>Product (services)</a:t>
            </a:r>
            <a:endParaRPr dirty="0">
              <a:solidFill>
                <a:schemeClr val="accent3"/>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96"/>
        <p:cNvGrpSpPr/>
        <p:nvPr/>
      </p:nvGrpSpPr>
      <p:grpSpPr>
        <a:xfrm>
          <a:off x="0" y="0"/>
          <a:ext cx="0" cy="0"/>
          <a:chOff x="0" y="0"/>
          <a:chExt cx="0" cy="0"/>
        </a:xfrm>
      </p:grpSpPr>
      <p:sp>
        <p:nvSpPr>
          <p:cNvPr id="1797" name="Google Shape;1797;p54"/>
          <p:cNvSpPr txBox="1">
            <a:spLocks noGrp="1"/>
          </p:cNvSpPr>
          <p:nvPr>
            <p:ph type="title" idx="8"/>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dirty="0">
                <a:solidFill>
                  <a:schemeClr val="accent3"/>
                </a:solidFill>
              </a:rPr>
              <a:t>P</a:t>
            </a:r>
            <a:r>
              <a:rPr lang="en" dirty="0">
                <a:solidFill>
                  <a:schemeClr val="accent3"/>
                </a:solidFill>
              </a:rPr>
              <a:t>romotion </a:t>
            </a:r>
            <a:endParaRPr dirty="0">
              <a:solidFill>
                <a:schemeClr val="accent3"/>
              </a:solidFill>
            </a:endParaRPr>
          </a:p>
        </p:txBody>
      </p:sp>
      <p:sp>
        <p:nvSpPr>
          <p:cNvPr id="1798" name="Google Shape;1798;p54"/>
          <p:cNvSpPr txBox="1">
            <a:spLocks noGrp="1"/>
          </p:cNvSpPr>
          <p:nvPr>
            <p:ph type="ctrTitle"/>
          </p:nvPr>
        </p:nvSpPr>
        <p:spPr>
          <a:xfrm flipH="1">
            <a:off x="1568199" y="1337000"/>
            <a:ext cx="1398300" cy="5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dirty="0"/>
              <a:t>R</a:t>
            </a:r>
            <a:r>
              <a:rPr lang="en" dirty="0"/>
              <a:t>adio </a:t>
            </a:r>
            <a:endParaRPr dirty="0"/>
          </a:p>
        </p:txBody>
      </p:sp>
      <p:sp>
        <p:nvSpPr>
          <p:cNvPr id="1799" name="Google Shape;1799;p54"/>
          <p:cNvSpPr txBox="1">
            <a:spLocks noGrp="1"/>
          </p:cNvSpPr>
          <p:nvPr>
            <p:ph type="subTitle" idx="1"/>
          </p:nvPr>
        </p:nvSpPr>
        <p:spPr>
          <a:xfrm flipH="1">
            <a:off x="-1" y="1754850"/>
            <a:ext cx="3437603" cy="577800"/>
          </a:xfrm>
          <a:prstGeom prst="rect">
            <a:avLst/>
          </a:prstGeom>
        </p:spPr>
        <p:txBody>
          <a:bodyPr spcFirstLastPara="1" wrap="square" lIns="91425" tIns="91425" rIns="91425" bIns="91425" anchor="t" anchorCtr="0">
            <a:noAutofit/>
          </a:bodyPr>
          <a:lstStyle/>
          <a:p>
            <a:pPr marL="0" lvl="0" indent="0" algn="l"/>
            <a:r>
              <a:rPr lang="en-US" dirty="0"/>
              <a:t>NAJAH FM/Advertisement is every week for a period of three months before the first academic year and every week for a period of two months before the second academic year</a:t>
            </a:r>
            <a:endParaRPr dirty="0"/>
          </a:p>
        </p:txBody>
      </p:sp>
      <p:sp>
        <p:nvSpPr>
          <p:cNvPr id="1800" name="Google Shape;1800;p54"/>
          <p:cNvSpPr txBox="1">
            <a:spLocks noGrp="1"/>
          </p:cNvSpPr>
          <p:nvPr>
            <p:ph type="ctrTitle" idx="2"/>
          </p:nvPr>
        </p:nvSpPr>
        <p:spPr>
          <a:xfrm flipH="1">
            <a:off x="6174875" y="1337000"/>
            <a:ext cx="1398300" cy="577800"/>
          </a:xfrm>
          <a:prstGeom prst="rect">
            <a:avLst/>
          </a:prstGeom>
        </p:spPr>
        <p:txBody>
          <a:bodyPr spcFirstLastPara="1" wrap="square" lIns="91425" tIns="91425" rIns="91425" bIns="91425" anchor="b" anchorCtr="0">
            <a:noAutofit/>
          </a:bodyPr>
          <a:lstStyle/>
          <a:p>
            <a:pPr lvl="0"/>
            <a:r>
              <a:rPr lang="en-US" dirty="0"/>
              <a:t>News  </a:t>
            </a:r>
            <a:endParaRPr dirty="0"/>
          </a:p>
        </p:txBody>
      </p:sp>
      <p:sp>
        <p:nvSpPr>
          <p:cNvPr id="1801" name="Google Shape;1801;p54"/>
          <p:cNvSpPr txBox="1">
            <a:spLocks noGrp="1"/>
          </p:cNvSpPr>
          <p:nvPr>
            <p:ph type="subTitle" idx="3"/>
          </p:nvPr>
        </p:nvSpPr>
        <p:spPr>
          <a:xfrm flipH="1">
            <a:off x="6175024" y="1754850"/>
            <a:ext cx="2827779" cy="577800"/>
          </a:xfrm>
          <a:prstGeom prst="rect">
            <a:avLst/>
          </a:prstGeom>
        </p:spPr>
        <p:txBody>
          <a:bodyPr spcFirstLastPara="1" wrap="square" lIns="91425" tIns="91425" rIns="91425" bIns="91425" anchor="t" anchorCtr="0">
            <a:noAutofit/>
          </a:bodyPr>
          <a:lstStyle/>
          <a:p>
            <a:pPr lvl="0"/>
            <a:r>
              <a:rPr lang="en-US" dirty="0" err="1"/>
              <a:t>nn.Ps</a:t>
            </a:r>
            <a:r>
              <a:rPr lang="en-US" dirty="0"/>
              <a:t> news/ Advertising</a:t>
            </a:r>
          </a:p>
          <a:p>
            <a:pPr lvl="0"/>
            <a:r>
              <a:rPr lang="en-US" dirty="0"/>
              <a:t>specialization in July, August</a:t>
            </a:r>
          </a:p>
          <a:p>
            <a:pPr lvl="0"/>
            <a:r>
              <a:rPr lang="en-US" dirty="0"/>
              <a:t>and January</a:t>
            </a:r>
            <a:endParaRPr dirty="0"/>
          </a:p>
        </p:txBody>
      </p:sp>
      <p:sp>
        <p:nvSpPr>
          <p:cNvPr id="1802" name="Google Shape;1802;p54"/>
          <p:cNvSpPr txBox="1">
            <a:spLocks noGrp="1"/>
          </p:cNvSpPr>
          <p:nvPr>
            <p:ph type="ctrTitle" idx="4"/>
          </p:nvPr>
        </p:nvSpPr>
        <p:spPr>
          <a:xfrm flipH="1">
            <a:off x="1766208" y="3261446"/>
            <a:ext cx="1398300" cy="577800"/>
          </a:xfrm>
          <a:prstGeom prst="rect">
            <a:avLst/>
          </a:prstGeom>
        </p:spPr>
        <p:txBody>
          <a:bodyPr spcFirstLastPara="1" wrap="square" lIns="91425" tIns="91425" rIns="91425" bIns="91425" anchor="b" anchorCtr="0">
            <a:noAutofit/>
          </a:bodyPr>
          <a:lstStyle/>
          <a:p>
            <a:pPr lvl="0"/>
            <a:r>
              <a:rPr lang="en-US" dirty="0"/>
              <a:t>Television</a:t>
            </a:r>
            <a:endParaRPr dirty="0"/>
          </a:p>
        </p:txBody>
      </p:sp>
      <p:sp>
        <p:nvSpPr>
          <p:cNvPr id="1803" name="Google Shape;1803;p54"/>
          <p:cNvSpPr txBox="1">
            <a:spLocks noGrp="1"/>
          </p:cNvSpPr>
          <p:nvPr>
            <p:ph type="subTitle" idx="5"/>
          </p:nvPr>
        </p:nvSpPr>
        <p:spPr>
          <a:xfrm flipH="1">
            <a:off x="-2" y="3677347"/>
            <a:ext cx="3437602" cy="1898859"/>
          </a:xfrm>
          <a:prstGeom prst="rect">
            <a:avLst/>
          </a:prstGeom>
        </p:spPr>
        <p:txBody>
          <a:bodyPr spcFirstLastPara="1" wrap="square" lIns="91425" tIns="91425" rIns="91425" bIns="91425" anchor="t" anchorCtr="0">
            <a:noAutofit/>
          </a:bodyPr>
          <a:lstStyle/>
          <a:p>
            <a:pPr lvl="0" algn="l"/>
            <a:r>
              <a:rPr lang="en-US" dirty="0" err="1"/>
              <a:t>nbc</a:t>
            </a:r>
            <a:r>
              <a:rPr lang="en-US" dirty="0"/>
              <a:t> channel /Advertising three time</a:t>
            </a:r>
          </a:p>
          <a:p>
            <a:pPr lvl="0" algn="l"/>
            <a:r>
              <a:rPr lang="en-US" dirty="0"/>
              <a:t>every day for three months before</a:t>
            </a:r>
          </a:p>
          <a:p>
            <a:pPr lvl="0" algn="l"/>
            <a:r>
              <a:rPr lang="en-US" dirty="0"/>
              <a:t>the first semester and three times</a:t>
            </a:r>
          </a:p>
          <a:p>
            <a:pPr lvl="0" algn="l"/>
            <a:r>
              <a:rPr lang="en-US" dirty="0"/>
              <a:t>every day for two months before the</a:t>
            </a:r>
          </a:p>
          <a:p>
            <a:pPr lvl="0" algn="l"/>
            <a:r>
              <a:rPr lang="en-US" dirty="0"/>
              <a:t>second semester.</a:t>
            </a:r>
          </a:p>
        </p:txBody>
      </p:sp>
      <p:sp>
        <p:nvSpPr>
          <p:cNvPr id="1806" name="Google Shape;1806;p54"/>
          <p:cNvSpPr/>
          <p:nvPr/>
        </p:nvSpPr>
        <p:spPr>
          <a:xfrm>
            <a:off x="3348228" y="1685850"/>
            <a:ext cx="2446200" cy="2446200"/>
          </a:xfrm>
          <a:prstGeom prst="donut">
            <a:avLst>
              <a:gd name="adj" fmla="val 14847"/>
            </a:avLst>
          </a:prstGeom>
          <a:solidFill>
            <a:srgbClr val="1B129C">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54"/>
          <p:cNvSpPr/>
          <p:nvPr/>
        </p:nvSpPr>
        <p:spPr>
          <a:xfrm>
            <a:off x="3711953" y="2049575"/>
            <a:ext cx="1718700" cy="1718700"/>
          </a:xfrm>
          <a:prstGeom prst="donut">
            <a:avLst>
              <a:gd name="adj" fmla="val 18831"/>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54"/>
          <p:cNvSpPr/>
          <p:nvPr/>
        </p:nvSpPr>
        <p:spPr>
          <a:xfrm>
            <a:off x="4035803" y="2373425"/>
            <a:ext cx="1071000" cy="1071000"/>
          </a:xfrm>
          <a:prstGeom prst="donut">
            <a:avLst>
              <a:gd name="adj" fmla="val 26510"/>
            </a:avLst>
          </a:prstGeom>
          <a:solidFill>
            <a:srgbClr val="1B129C">
              <a:alpha val="46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54"/>
          <p:cNvSpPr/>
          <p:nvPr/>
        </p:nvSpPr>
        <p:spPr>
          <a:xfrm>
            <a:off x="4319778" y="2657375"/>
            <a:ext cx="502800" cy="503400"/>
          </a:xfrm>
          <a:prstGeom prst="ellipse">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10" name="Google Shape;1810;p54"/>
          <p:cNvCxnSpPr>
            <a:stCxn id="1798" idx="1"/>
            <a:endCxn id="1806" idx="1"/>
          </p:cNvCxnSpPr>
          <p:nvPr/>
        </p:nvCxnSpPr>
        <p:spPr>
          <a:xfrm>
            <a:off x="2966499" y="1625900"/>
            <a:ext cx="740100" cy="418200"/>
          </a:xfrm>
          <a:prstGeom prst="bentConnector2">
            <a:avLst/>
          </a:prstGeom>
          <a:noFill/>
          <a:ln w="19050" cap="flat" cmpd="sng">
            <a:solidFill>
              <a:schemeClr val="accent2"/>
            </a:solidFill>
            <a:prstDash val="solid"/>
            <a:round/>
            <a:headEnd type="none" w="med" len="med"/>
            <a:tailEnd type="none" w="med" len="med"/>
          </a:ln>
        </p:spPr>
      </p:cxnSp>
      <p:cxnSp>
        <p:nvCxnSpPr>
          <p:cNvPr id="1811" name="Google Shape;1811;p54"/>
          <p:cNvCxnSpPr>
            <a:stCxn id="1800" idx="3"/>
            <a:endCxn id="1807" idx="7"/>
          </p:cNvCxnSpPr>
          <p:nvPr/>
        </p:nvCxnSpPr>
        <p:spPr>
          <a:xfrm flipH="1">
            <a:off x="5178875" y="1625900"/>
            <a:ext cx="996000" cy="675300"/>
          </a:xfrm>
          <a:prstGeom prst="bentConnector2">
            <a:avLst/>
          </a:prstGeom>
          <a:noFill/>
          <a:ln w="19050" cap="flat" cmpd="sng">
            <a:solidFill>
              <a:schemeClr val="accent2"/>
            </a:solidFill>
            <a:prstDash val="solid"/>
            <a:round/>
            <a:headEnd type="none" w="med" len="med"/>
            <a:tailEnd type="none" w="med" len="med"/>
          </a:ln>
        </p:spPr>
      </p:cxnSp>
      <p:cxnSp>
        <p:nvCxnSpPr>
          <p:cNvPr id="1812" name="Google Shape;1812;p54"/>
          <p:cNvCxnSpPr>
            <a:cxnSpLocks/>
          </p:cNvCxnSpPr>
          <p:nvPr/>
        </p:nvCxnSpPr>
        <p:spPr>
          <a:xfrm rot="10800000" flipH="1">
            <a:off x="3125039" y="3399484"/>
            <a:ext cx="1226100" cy="268200"/>
          </a:xfrm>
          <a:prstGeom prst="bentConnector2">
            <a:avLst/>
          </a:prstGeom>
          <a:noFill/>
          <a:ln w="19050" cap="flat" cmpd="sng">
            <a:solidFill>
              <a:schemeClr val="accent2"/>
            </a:solidFill>
            <a:prstDash val="solid"/>
            <a:round/>
            <a:headEnd type="none" w="med" len="med"/>
            <a:tailEnd type="none" w="med" len="med"/>
          </a:ln>
        </p:spPr>
      </p:cxnSp>
      <p:sp>
        <p:nvSpPr>
          <p:cNvPr id="35" name="Google Shape;1797;p54">
            <a:extLst>
              <a:ext uri="{FF2B5EF4-FFF2-40B4-BE49-F238E27FC236}">
                <a16:creationId xmlns:a16="http://schemas.microsoft.com/office/drawing/2014/main" xmlns="" id="{0B43A3CF-2D34-4321-99F7-E3E11859A1FF}"/>
              </a:ext>
            </a:extLst>
          </p:cNvPr>
          <p:cNvSpPr txBox="1">
            <a:spLocks/>
          </p:cNvSpPr>
          <p:nvPr/>
        </p:nvSpPr>
        <p:spPr>
          <a:xfrm>
            <a:off x="3756307" y="2593579"/>
            <a:ext cx="2010449" cy="789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Barlow Semi Condensed SemiBold"/>
              <a:buNone/>
              <a:defRPr sz="3600" b="0" i="0" u="none" strike="noStrike" cap="none">
                <a:solidFill>
                  <a:schemeClr val="accent4"/>
                </a:solidFill>
                <a:latin typeface="Barlow Semi Condensed SemiBold"/>
                <a:ea typeface="Barlow Semi Condensed SemiBold"/>
                <a:cs typeface="Barlow Semi Condensed SemiBold"/>
                <a:sym typeface="Barlow Semi Condensed SemiBold"/>
              </a:defRPr>
            </a:lvl1pPr>
            <a:lvl2pPr marR="0" lvl="1"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2pPr>
            <a:lvl3pPr marR="0" lvl="2"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3pPr>
            <a:lvl4pPr marR="0" lvl="3"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4pPr>
            <a:lvl5pPr marR="0" lvl="4"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5pPr>
            <a:lvl6pPr marR="0" lvl="5"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6pPr>
            <a:lvl7pPr marR="0" lvl="6"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7pPr>
            <a:lvl8pPr marR="0" lvl="7"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8pPr>
            <a:lvl9pPr marR="0" lvl="8" algn="l" rtl="0">
              <a:lnSpc>
                <a:spcPct val="100000"/>
              </a:lnSpc>
              <a:spcBef>
                <a:spcPts val="0"/>
              </a:spcBef>
              <a:spcAft>
                <a:spcPts val="0"/>
              </a:spcAft>
              <a:buClr>
                <a:schemeClr val="dk1"/>
              </a:buClr>
              <a:buSzPts val="2800"/>
              <a:buFont typeface="Barlow Semi Condensed SemiBold"/>
              <a:buNone/>
              <a:defRPr sz="2800" b="0" i="0" u="none" strike="noStrike" cap="none">
                <a:solidFill>
                  <a:schemeClr val="dk1"/>
                </a:solidFill>
                <a:latin typeface="Barlow Semi Condensed SemiBold"/>
                <a:ea typeface="Barlow Semi Condensed SemiBold"/>
                <a:cs typeface="Barlow Semi Condensed SemiBold"/>
                <a:sym typeface="Barlow Semi Condensed SemiBold"/>
              </a:defRPr>
            </a:lvl9pPr>
          </a:lstStyle>
          <a:p>
            <a:pPr lvl="0"/>
            <a:r>
              <a:rPr lang="en-US" sz="2800" b="1" dirty="0">
                <a:solidFill>
                  <a:schemeClr val="accent2"/>
                </a:solidFill>
              </a:rPr>
              <a:t>Advertising</a:t>
            </a:r>
          </a:p>
        </p:txBody>
      </p:sp>
      <p:grpSp>
        <p:nvGrpSpPr>
          <p:cNvPr id="37" name="Google Shape;17918;p75">
            <a:extLst>
              <a:ext uri="{FF2B5EF4-FFF2-40B4-BE49-F238E27FC236}">
                <a16:creationId xmlns:a16="http://schemas.microsoft.com/office/drawing/2014/main" xmlns="" id="{D9DF5E5D-F9F2-46D4-917C-291D59A21E0D}"/>
              </a:ext>
            </a:extLst>
          </p:cNvPr>
          <p:cNvGrpSpPr/>
          <p:nvPr/>
        </p:nvGrpSpPr>
        <p:grpSpPr>
          <a:xfrm>
            <a:off x="3483175" y="2766965"/>
            <a:ext cx="377706" cy="352330"/>
            <a:chOff x="2747484" y="3359460"/>
            <a:chExt cx="377706" cy="352330"/>
          </a:xfrm>
        </p:grpSpPr>
        <p:sp>
          <p:nvSpPr>
            <p:cNvPr id="38" name="Google Shape;17919;p75">
              <a:extLst>
                <a:ext uri="{FF2B5EF4-FFF2-40B4-BE49-F238E27FC236}">
                  <a16:creationId xmlns:a16="http://schemas.microsoft.com/office/drawing/2014/main" xmlns="" id="{33E50A56-CC37-43A6-B720-78C7691ABFB8}"/>
                </a:ext>
              </a:extLst>
            </p:cNvPr>
            <p:cNvSpPr/>
            <p:nvPr/>
          </p:nvSpPr>
          <p:spPr>
            <a:xfrm>
              <a:off x="2806520" y="3611858"/>
              <a:ext cx="46951" cy="46951"/>
            </a:xfrm>
            <a:custGeom>
              <a:avLst/>
              <a:gdLst/>
              <a:ahLst/>
              <a:cxnLst/>
              <a:rect l="l" t="t" r="r" b="b"/>
              <a:pathLst>
                <a:path w="1791" h="1791" extrusionOk="0">
                  <a:moveTo>
                    <a:pt x="231" y="1"/>
                  </a:moveTo>
                  <a:cubicBezTo>
                    <a:pt x="101" y="1"/>
                    <a:pt x="0" y="102"/>
                    <a:pt x="0" y="217"/>
                  </a:cubicBezTo>
                  <a:lnTo>
                    <a:pt x="0" y="1574"/>
                  </a:lnTo>
                  <a:cubicBezTo>
                    <a:pt x="0" y="1690"/>
                    <a:pt x="101" y="1791"/>
                    <a:pt x="231" y="1791"/>
                  </a:cubicBezTo>
                  <a:lnTo>
                    <a:pt x="1574" y="1791"/>
                  </a:lnTo>
                  <a:cubicBezTo>
                    <a:pt x="1689" y="1791"/>
                    <a:pt x="1790" y="1690"/>
                    <a:pt x="1790" y="1574"/>
                  </a:cubicBezTo>
                  <a:lnTo>
                    <a:pt x="1790" y="217"/>
                  </a:lnTo>
                  <a:cubicBezTo>
                    <a:pt x="1790" y="102"/>
                    <a:pt x="1689" y="1"/>
                    <a:pt x="1559" y="1"/>
                  </a:cubicBezTo>
                  <a:close/>
                </a:path>
              </a:pathLst>
            </a:custGeom>
            <a:solidFill>
              <a:srgbClr val="AEBE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7920;p75">
              <a:extLst>
                <a:ext uri="{FF2B5EF4-FFF2-40B4-BE49-F238E27FC236}">
                  <a16:creationId xmlns:a16="http://schemas.microsoft.com/office/drawing/2014/main" xmlns="" id="{C4B36DAB-6124-4E18-9B43-931487BAE772}"/>
                </a:ext>
              </a:extLst>
            </p:cNvPr>
            <p:cNvSpPr/>
            <p:nvPr/>
          </p:nvSpPr>
          <p:spPr>
            <a:xfrm>
              <a:off x="2960533" y="3488490"/>
              <a:ext cx="110155" cy="94086"/>
            </a:xfrm>
            <a:custGeom>
              <a:avLst/>
              <a:gdLst/>
              <a:ahLst/>
              <a:cxnLst/>
              <a:rect l="l" t="t" r="r" b="b"/>
              <a:pathLst>
                <a:path w="4202" h="3589" extrusionOk="0">
                  <a:moveTo>
                    <a:pt x="2397" y="1"/>
                  </a:moveTo>
                  <a:cubicBezTo>
                    <a:pt x="809" y="1"/>
                    <a:pt x="1" y="1935"/>
                    <a:pt x="1141" y="3061"/>
                  </a:cubicBezTo>
                  <a:cubicBezTo>
                    <a:pt x="1505" y="3425"/>
                    <a:pt x="1954" y="3589"/>
                    <a:pt x="2395" y="3589"/>
                  </a:cubicBezTo>
                  <a:cubicBezTo>
                    <a:pt x="3316" y="3589"/>
                    <a:pt x="4201" y="2875"/>
                    <a:pt x="4201" y="1791"/>
                  </a:cubicBezTo>
                  <a:cubicBezTo>
                    <a:pt x="4187" y="809"/>
                    <a:pt x="3393" y="1"/>
                    <a:pt x="2397" y="1"/>
                  </a:cubicBezTo>
                  <a:close/>
                </a:path>
              </a:pathLst>
            </a:custGeom>
            <a:solidFill>
              <a:srgbClr val="869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7921;p75">
              <a:extLst>
                <a:ext uri="{FF2B5EF4-FFF2-40B4-BE49-F238E27FC236}">
                  <a16:creationId xmlns:a16="http://schemas.microsoft.com/office/drawing/2014/main" xmlns="" id="{F3DF0399-4A3B-4043-B462-0F4E5312E761}"/>
                </a:ext>
              </a:extLst>
            </p:cNvPr>
            <p:cNvSpPr/>
            <p:nvPr/>
          </p:nvSpPr>
          <p:spPr>
            <a:xfrm>
              <a:off x="2971884" y="3526712"/>
              <a:ext cx="103340" cy="56048"/>
            </a:xfrm>
            <a:custGeom>
              <a:avLst/>
              <a:gdLst/>
              <a:ahLst/>
              <a:cxnLst/>
              <a:rect l="l" t="t" r="r" b="b"/>
              <a:pathLst>
                <a:path w="3942" h="2138" extrusionOk="0">
                  <a:moveTo>
                    <a:pt x="217" y="1"/>
                  </a:moveTo>
                  <a:lnTo>
                    <a:pt x="217" y="1"/>
                  </a:lnTo>
                  <a:cubicBezTo>
                    <a:pt x="1" y="1098"/>
                    <a:pt x="838" y="2137"/>
                    <a:pt x="1964" y="2137"/>
                  </a:cubicBezTo>
                  <a:cubicBezTo>
                    <a:pt x="3090" y="2137"/>
                    <a:pt x="3942" y="1098"/>
                    <a:pt x="3725" y="1"/>
                  </a:cubicBezTo>
                  <a:lnTo>
                    <a:pt x="3725" y="1"/>
                  </a:lnTo>
                  <a:cubicBezTo>
                    <a:pt x="3566" y="838"/>
                    <a:pt x="2830" y="1459"/>
                    <a:pt x="1964" y="1459"/>
                  </a:cubicBezTo>
                  <a:cubicBezTo>
                    <a:pt x="1112" y="1459"/>
                    <a:pt x="376" y="838"/>
                    <a:pt x="217" y="1"/>
                  </a:cubicBezTo>
                  <a:close/>
                </a:path>
              </a:pathLst>
            </a:custGeom>
            <a:solidFill>
              <a:srgbClr val="B1C0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7922;p75">
              <a:extLst>
                <a:ext uri="{FF2B5EF4-FFF2-40B4-BE49-F238E27FC236}">
                  <a16:creationId xmlns:a16="http://schemas.microsoft.com/office/drawing/2014/main" xmlns="" id="{5048CD4D-461A-4AB5-85C1-FC7FBDF54623}"/>
                </a:ext>
              </a:extLst>
            </p:cNvPr>
            <p:cNvSpPr/>
            <p:nvPr/>
          </p:nvSpPr>
          <p:spPr>
            <a:xfrm>
              <a:off x="2835645" y="3382817"/>
              <a:ext cx="158601" cy="305457"/>
            </a:xfrm>
            <a:custGeom>
              <a:avLst/>
              <a:gdLst/>
              <a:ahLst/>
              <a:cxnLst/>
              <a:rect l="l" t="t" r="r" b="b"/>
              <a:pathLst>
                <a:path w="6050" h="11652" extrusionOk="0">
                  <a:moveTo>
                    <a:pt x="5833" y="1"/>
                  </a:moveTo>
                  <a:cubicBezTo>
                    <a:pt x="5755" y="1"/>
                    <a:pt x="5667" y="35"/>
                    <a:pt x="5631" y="120"/>
                  </a:cubicBezTo>
                  <a:cubicBezTo>
                    <a:pt x="5198" y="798"/>
                    <a:pt x="4693" y="1419"/>
                    <a:pt x="4115" y="1982"/>
                  </a:cubicBezTo>
                  <a:cubicBezTo>
                    <a:pt x="3263" y="2805"/>
                    <a:pt x="1878" y="3801"/>
                    <a:pt x="232" y="3801"/>
                  </a:cubicBezTo>
                  <a:cubicBezTo>
                    <a:pt x="102" y="3801"/>
                    <a:pt x="1" y="3902"/>
                    <a:pt x="1" y="4032"/>
                  </a:cubicBezTo>
                  <a:lnTo>
                    <a:pt x="1" y="7612"/>
                  </a:lnTo>
                  <a:cubicBezTo>
                    <a:pt x="1" y="7742"/>
                    <a:pt x="102" y="7843"/>
                    <a:pt x="232" y="7843"/>
                  </a:cubicBezTo>
                  <a:cubicBezTo>
                    <a:pt x="1878" y="7843"/>
                    <a:pt x="3263" y="8839"/>
                    <a:pt x="4115" y="9676"/>
                  </a:cubicBezTo>
                  <a:cubicBezTo>
                    <a:pt x="4693" y="10225"/>
                    <a:pt x="5198" y="10860"/>
                    <a:pt x="5631" y="11538"/>
                  </a:cubicBezTo>
                  <a:cubicBezTo>
                    <a:pt x="5676" y="11617"/>
                    <a:pt x="5749" y="11652"/>
                    <a:pt x="5821" y="11652"/>
                  </a:cubicBezTo>
                  <a:cubicBezTo>
                    <a:pt x="5936" y="11652"/>
                    <a:pt x="6049" y="11564"/>
                    <a:pt x="6049" y="11423"/>
                  </a:cubicBezTo>
                  <a:lnTo>
                    <a:pt x="6049" y="235"/>
                  </a:lnTo>
                  <a:cubicBezTo>
                    <a:pt x="6049" y="134"/>
                    <a:pt x="5977" y="33"/>
                    <a:pt x="5876" y="4"/>
                  </a:cubicBezTo>
                  <a:cubicBezTo>
                    <a:pt x="5863" y="2"/>
                    <a:pt x="5848" y="1"/>
                    <a:pt x="5833" y="1"/>
                  </a:cubicBezTo>
                  <a:close/>
                </a:path>
              </a:pathLst>
            </a:custGeom>
            <a:solidFill>
              <a:srgbClr val="F6F7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7923;p75">
              <a:extLst>
                <a:ext uri="{FF2B5EF4-FFF2-40B4-BE49-F238E27FC236}">
                  <a16:creationId xmlns:a16="http://schemas.microsoft.com/office/drawing/2014/main" xmlns="" id="{91F83E11-C18E-49CE-AC70-CE6780C0ADA0}"/>
                </a:ext>
              </a:extLst>
            </p:cNvPr>
            <p:cNvSpPr/>
            <p:nvPr/>
          </p:nvSpPr>
          <p:spPr>
            <a:xfrm>
              <a:off x="2835645" y="3564933"/>
              <a:ext cx="158601" cy="123342"/>
            </a:xfrm>
            <a:custGeom>
              <a:avLst/>
              <a:gdLst/>
              <a:ahLst/>
              <a:cxnLst/>
              <a:rect l="l" t="t" r="r" b="b"/>
              <a:pathLst>
                <a:path w="6050" h="4705" extrusionOk="0">
                  <a:moveTo>
                    <a:pt x="1" y="1"/>
                  </a:moveTo>
                  <a:lnTo>
                    <a:pt x="1" y="665"/>
                  </a:lnTo>
                  <a:cubicBezTo>
                    <a:pt x="1" y="795"/>
                    <a:pt x="102" y="896"/>
                    <a:pt x="232" y="896"/>
                  </a:cubicBezTo>
                  <a:cubicBezTo>
                    <a:pt x="1878" y="896"/>
                    <a:pt x="3263" y="1892"/>
                    <a:pt x="4115" y="2729"/>
                  </a:cubicBezTo>
                  <a:cubicBezTo>
                    <a:pt x="4693" y="3278"/>
                    <a:pt x="5198" y="3913"/>
                    <a:pt x="5631" y="4591"/>
                  </a:cubicBezTo>
                  <a:cubicBezTo>
                    <a:pt x="5676" y="4670"/>
                    <a:pt x="5749" y="4705"/>
                    <a:pt x="5821" y="4705"/>
                  </a:cubicBezTo>
                  <a:cubicBezTo>
                    <a:pt x="5936" y="4705"/>
                    <a:pt x="6049" y="4617"/>
                    <a:pt x="6049" y="4476"/>
                  </a:cubicBezTo>
                  <a:lnTo>
                    <a:pt x="6049" y="3364"/>
                  </a:lnTo>
                  <a:cubicBezTo>
                    <a:pt x="6049" y="3451"/>
                    <a:pt x="5992" y="3537"/>
                    <a:pt x="5891" y="3566"/>
                  </a:cubicBezTo>
                  <a:cubicBezTo>
                    <a:pt x="5864" y="3578"/>
                    <a:pt x="5838" y="3583"/>
                    <a:pt x="5812" y="3583"/>
                  </a:cubicBezTo>
                  <a:cubicBezTo>
                    <a:pt x="5740" y="3583"/>
                    <a:pt x="5673" y="3540"/>
                    <a:pt x="5631" y="3465"/>
                  </a:cubicBezTo>
                  <a:cubicBezTo>
                    <a:pt x="5631" y="3465"/>
                    <a:pt x="5068" y="2974"/>
                    <a:pt x="4115" y="2051"/>
                  </a:cubicBezTo>
                  <a:cubicBezTo>
                    <a:pt x="3263" y="1213"/>
                    <a:pt x="1878" y="217"/>
                    <a:pt x="232" y="217"/>
                  </a:cubicBezTo>
                  <a:cubicBezTo>
                    <a:pt x="102" y="217"/>
                    <a:pt x="1" y="116"/>
                    <a:pt x="1" y="1"/>
                  </a:cubicBezTo>
                  <a:close/>
                </a:path>
              </a:pathLst>
            </a:custGeom>
            <a:solidFill>
              <a:srgbClr val="F2F5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7924;p75">
              <a:extLst>
                <a:ext uri="{FF2B5EF4-FFF2-40B4-BE49-F238E27FC236}">
                  <a16:creationId xmlns:a16="http://schemas.microsoft.com/office/drawing/2014/main" xmlns="" id="{46183616-D7DA-44D0-B884-23F2CA65EFC1}"/>
                </a:ext>
              </a:extLst>
            </p:cNvPr>
            <p:cNvSpPr/>
            <p:nvPr/>
          </p:nvSpPr>
          <p:spPr>
            <a:xfrm>
              <a:off x="2982475" y="3359460"/>
              <a:ext cx="46951" cy="352330"/>
            </a:xfrm>
            <a:custGeom>
              <a:avLst/>
              <a:gdLst/>
              <a:ahLst/>
              <a:cxnLst/>
              <a:rect l="l" t="t" r="r" b="b"/>
              <a:pathLst>
                <a:path w="1791" h="13440" extrusionOk="0">
                  <a:moveTo>
                    <a:pt x="217" y="0"/>
                  </a:moveTo>
                  <a:cubicBezTo>
                    <a:pt x="102" y="0"/>
                    <a:pt x="1" y="101"/>
                    <a:pt x="1" y="217"/>
                  </a:cubicBezTo>
                  <a:lnTo>
                    <a:pt x="1" y="13209"/>
                  </a:lnTo>
                  <a:cubicBezTo>
                    <a:pt x="1" y="13339"/>
                    <a:pt x="102" y="13440"/>
                    <a:pt x="217" y="13440"/>
                  </a:cubicBezTo>
                  <a:lnTo>
                    <a:pt x="1560" y="13440"/>
                  </a:lnTo>
                  <a:cubicBezTo>
                    <a:pt x="1690" y="13440"/>
                    <a:pt x="1791" y="13339"/>
                    <a:pt x="1791" y="13209"/>
                  </a:cubicBezTo>
                  <a:lnTo>
                    <a:pt x="1791" y="217"/>
                  </a:lnTo>
                  <a:cubicBezTo>
                    <a:pt x="1791" y="101"/>
                    <a:pt x="1690" y="0"/>
                    <a:pt x="1560" y="0"/>
                  </a:cubicBezTo>
                  <a:close/>
                </a:path>
              </a:pathLst>
            </a:custGeom>
            <a:solidFill>
              <a:srgbClr val="7E93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7925;p75">
              <a:extLst>
                <a:ext uri="{FF2B5EF4-FFF2-40B4-BE49-F238E27FC236}">
                  <a16:creationId xmlns:a16="http://schemas.microsoft.com/office/drawing/2014/main" xmlns="" id="{1C812D8F-FAB1-43AF-82CF-6529EF6A3CE1}"/>
                </a:ext>
              </a:extLst>
            </p:cNvPr>
            <p:cNvSpPr/>
            <p:nvPr/>
          </p:nvSpPr>
          <p:spPr>
            <a:xfrm>
              <a:off x="2982475" y="3682245"/>
              <a:ext cx="46951" cy="29544"/>
            </a:xfrm>
            <a:custGeom>
              <a:avLst/>
              <a:gdLst/>
              <a:ahLst/>
              <a:cxnLst/>
              <a:rect l="l" t="t" r="r" b="b"/>
              <a:pathLst>
                <a:path w="1791" h="1127" extrusionOk="0">
                  <a:moveTo>
                    <a:pt x="1" y="1"/>
                  </a:moveTo>
                  <a:lnTo>
                    <a:pt x="1" y="910"/>
                  </a:lnTo>
                  <a:cubicBezTo>
                    <a:pt x="1" y="1026"/>
                    <a:pt x="102" y="1127"/>
                    <a:pt x="217" y="1127"/>
                  </a:cubicBezTo>
                  <a:lnTo>
                    <a:pt x="1560" y="1127"/>
                  </a:lnTo>
                  <a:cubicBezTo>
                    <a:pt x="1690" y="1127"/>
                    <a:pt x="1791" y="1026"/>
                    <a:pt x="1791" y="910"/>
                  </a:cubicBezTo>
                  <a:lnTo>
                    <a:pt x="1791" y="1"/>
                  </a:lnTo>
                  <a:cubicBezTo>
                    <a:pt x="1791" y="131"/>
                    <a:pt x="1690" y="232"/>
                    <a:pt x="1560" y="232"/>
                  </a:cubicBezTo>
                  <a:lnTo>
                    <a:pt x="217" y="232"/>
                  </a:lnTo>
                  <a:cubicBezTo>
                    <a:pt x="102" y="232"/>
                    <a:pt x="1" y="131"/>
                    <a:pt x="1" y="1"/>
                  </a:cubicBezTo>
                  <a:close/>
                </a:path>
              </a:pathLst>
            </a:custGeom>
            <a:solidFill>
              <a:srgbClr val="D5DE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7926;p75">
              <a:extLst>
                <a:ext uri="{FF2B5EF4-FFF2-40B4-BE49-F238E27FC236}">
                  <a16:creationId xmlns:a16="http://schemas.microsoft.com/office/drawing/2014/main" xmlns="" id="{639B68DA-9269-4BB2-8F48-11977D892CB2}"/>
                </a:ext>
              </a:extLst>
            </p:cNvPr>
            <p:cNvSpPr/>
            <p:nvPr/>
          </p:nvSpPr>
          <p:spPr>
            <a:xfrm>
              <a:off x="2747851" y="3482828"/>
              <a:ext cx="46951" cy="105594"/>
            </a:xfrm>
            <a:custGeom>
              <a:avLst/>
              <a:gdLst/>
              <a:ahLst/>
              <a:cxnLst/>
              <a:rect l="l" t="t" r="r" b="b"/>
              <a:pathLst>
                <a:path w="1791" h="4028" extrusionOk="0">
                  <a:moveTo>
                    <a:pt x="1112" y="0"/>
                  </a:moveTo>
                  <a:cubicBezTo>
                    <a:pt x="492" y="0"/>
                    <a:pt x="1" y="491"/>
                    <a:pt x="1" y="1112"/>
                  </a:cubicBezTo>
                  <a:lnTo>
                    <a:pt x="1" y="2902"/>
                  </a:lnTo>
                  <a:cubicBezTo>
                    <a:pt x="1" y="3523"/>
                    <a:pt x="492" y="4028"/>
                    <a:pt x="1112" y="4028"/>
                  </a:cubicBezTo>
                  <a:lnTo>
                    <a:pt x="1560" y="4028"/>
                  </a:lnTo>
                  <a:cubicBezTo>
                    <a:pt x="1690" y="4028"/>
                    <a:pt x="1791" y="3927"/>
                    <a:pt x="1791" y="3797"/>
                  </a:cubicBezTo>
                  <a:lnTo>
                    <a:pt x="1791" y="217"/>
                  </a:lnTo>
                  <a:cubicBezTo>
                    <a:pt x="1791" y="101"/>
                    <a:pt x="1690" y="0"/>
                    <a:pt x="1560" y="0"/>
                  </a:cubicBezTo>
                  <a:close/>
                </a:path>
              </a:pathLst>
            </a:custGeom>
            <a:solidFill>
              <a:srgbClr val="AEBE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7927;p75">
              <a:extLst>
                <a:ext uri="{FF2B5EF4-FFF2-40B4-BE49-F238E27FC236}">
                  <a16:creationId xmlns:a16="http://schemas.microsoft.com/office/drawing/2014/main" xmlns="" id="{1A38001A-A6FF-4497-8CA4-2A3FD79FCB67}"/>
                </a:ext>
              </a:extLst>
            </p:cNvPr>
            <p:cNvSpPr/>
            <p:nvPr/>
          </p:nvSpPr>
          <p:spPr>
            <a:xfrm>
              <a:off x="2747484" y="3488123"/>
              <a:ext cx="47318" cy="100299"/>
            </a:xfrm>
            <a:custGeom>
              <a:avLst/>
              <a:gdLst/>
              <a:ahLst/>
              <a:cxnLst/>
              <a:rect l="l" t="t" r="r" b="b"/>
              <a:pathLst>
                <a:path w="1805" h="3826" extrusionOk="0">
                  <a:moveTo>
                    <a:pt x="477" y="0"/>
                  </a:moveTo>
                  <a:lnTo>
                    <a:pt x="477" y="0"/>
                  </a:lnTo>
                  <a:cubicBezTo>
                    <a:pt x="188" y="203"/>
                    <a:pt x="1" y="549"/>
                    <a:pt x="1" y="910"/>
                  </a:cubicBezTo>
                  <a:lnTo>
                    <a:pt x="1" y="2700"/>
                  </a:lnTo>
                  <a:cubicBezTo>
                    <a:pt x="1" y="3321"/>
                    <a:pt x="506" y="3826"/>
                    <a:pt x="1126" y="3826"/>
                  </a:cubicBezTo>
                  <a:lnTo>
                    <a:pt x="1574" y="3826"/>
                  </a:lnTo>
                  <a:cubicBezTo>
                    <a:pt x="1704" y="3826"/>
                    <a:pt x="1805" y="3725"/>
                    <a:pt x="1805" y="3595"/>
                  </a:cubicBezTo>
                  <a:lnTo>
                    <a:pt x="1805" y="3147"/>
                  </a:lnTo>
                  <a:lnTo>
                    <a:pt x="1126" y="3147"/>
                  </a:lnTo>
                  <a:cubicBezTo>
                    <a:pt x="751" y="3147"/>
                    <a:pt x="448" y="2844"/>
                    <a:pt x="448" y="2483"/>
                  </a:cubicBezTo>
                  <a:lnTo>
                    <a:pt x="448" y="246"/>
                  </a:lnTo>
                  <a:cubicBezTo>
                    <a:pt x="448" y="159"/>
                    <a:pt x="462" y="73"/>
                    <a:pt x="477" y="0"/>
                  </a:cubicBezTo>
                  <a:close/>
                </a:path>
              </a:pathLst>
            </a:custGeom>
            <a:solidFill>
              <a:srgbClr val="95A6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7928;p75">
              <a:extLst>
                <a:ext uri="{FF2B5EF4-FFF2-40B4-BE49-F238E27FC236}">
                  <a16:creationId xmlns:a16="http://schemas.microsoft.com/office/drawing/2014/main" xmlns="" id="{63CEAB7F-8B4A-443F-ADFB-5297353199D9}"/>
                </a:ext>
              </a:extLst>
            </p:cNvPr>
            <p:cNvSpPr/>
            <p:nvPr/>
          </p:nvSpPr>
          <p:spPr>
            <a:xfrm>
              <a:off x="2788720" y="3482828"/>
              <a:ext cx="58695" cy="105594"/>
            </a:xfrm>
            <a:custGeom>
              <a:avLst/>
              <a:gdLst/>
              <a:ahLst/>
              <a:cxnLst/>
              <a:rect l="l" t="t" r="r" b="b"/>
              <a:pathLst>
                <a:path w="2239" h="4028" extrusionOk="0">
                  <a:moveTo>
                    <a:pt x="1" y="0"/>
                  </a:moveTo>
                  <a:lnTo>
                    <a:pt x="1" y="4028"/>
                  </a:lnTo>
                  <a:lnTo>
                    <a:pt x="2238" y="4028"/>
                  </a:lnTo>
                  <a:lnTo>
                    <a:pt x="2238" y="0"/>
                  </a:lnTo>
                  <a:close/>
                </a:path>
              </a:pathLst>
            </a:custGeom>
            <a:solidFill>
              <a:srgbClr val="7E93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7929;p75">
              <a:extLst>
                <a:ext uri="{FF2B5EF4-FFF2-40B4-BE49-F238E27FC236}">
                  <a16:creationId xmlns:a16="http://schemas.microsoft.com/office/drawing/2014/main" xmlns="" id="{AB782006-1C3C-4C71-8780-B2519373DF34}"/>
                </a:ext>
              </a:extLst>
            </p:cNvPr>
            <p:cNvSpPr/>
            <p:nvPr/>
          </p:nvSpPr>
          <p:spPr>
            <a:xfrm>
              <a:off x="2788720" y="3570622"/>
              <a:ext cx="58695" cy="17800"/>
            </a:xfrm>
            <a:custGeom>
              <a:avLst/>
              <a:gdLst/>
              <a:ahLst/>
              <a:cxnLst/>
              <a:rect l="l" t="t" r="r" b="b"/>
              <a:pathLst>
                <a:path w="2239" h="679" extrusionOk="0">
                  <a:moveTo>
                    <a:pt x="1" y="0"/>
                  </a:moveTo>
                  <a:lnTo>
                    <a:pt x="1" y="679"/>
                  </a:lnTo>
                  <a:lnTo>
                    <a:pt x="2238" y="679"/>
                  </a:lnTo>
                  <a:lnTo>
                    <a:pt x="2238" y="0"/>
                  </a:lnTo>
                  <a:close/>
                </a:path>
              </a:pathLst>
            </a:custGeom>
            <a:solidFill>
              <a:srgbClr val="D5DE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7930;p75">
              <a:extLst>
                <a:ext uri="{FF2B5EF4-FFF2-40B4-BE49-F238E27FC236}">
                  <a16:creationId xmlns:a16="http://schemas.microsoft.com/office/drawing/2014/main" xmlns="" id="{898B0934-B2EE-400C-9CB3-F233DB68D9D7}"/>
                </a:ext>
              </a:extLst>
            </p:cNvPr>
            <p:cNvSpPr/>
            <p:nvPr/>
          </p:nvSpPr>
          <p:spPr>
            <a:xfrm>
              <a:off x="2788720" y="3588396"/>
              <a:ext cx="59062" cy="93876"/>
            </a:xfrm>
            <a:custGeom>
              <a:avLst/>
              <a:gdLst/>
              <a:ahLst/>
              <a:cxnLst/>
              <a:rect l="l" t="t" r="r" b="b"/>
              <a:pathLst>
                <a:path w="2253" h="3581" extrusionOk="0">
                  <a:moveTo>
                    <a:pt x="1" y="1"/>
                  </a:moveTo>
                  <a:lnTo>
                    <a:pt x="1" y="3364"/>
                  </a:lnTo>
                  <a:cubicBezTo>
                    <a:pt x="1" y="3480"/>
                    <a:pt x="102" y="3581"/>
                    <a:pt x="232" y="3581"/>
                  </a:cubicBezTo>
                  <a:lnTo>
                    <a:pt x="1127" y="3581"/>
                  </a:lnTo>
                  <a:cubicBezTo>
                    <a:pt x="1228" y="3581"/>
                    <a:pt x="1315" y="3509"/>
                    <a:pt x="1343" y="3422"/>
                  </a:cubicBezTo>
                  <a:lnTo>
                    <a:pt x="2253" y="1"/>
                  </a:lnTo>
                  <a:close/>
                </a:path>
              </a:pathLst>
            </a:custGeom>
            <a:solidFill>
              <a:srgbClr val="7A8F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7931;p75">
              <a:extLst>
                <a:ext uri="{FF2B5EF4-FFF2-40B4-BE49-F238E27FC236}">
                  <a16:creationId xmlns:a16="http://schemas.microsoft.com/office/drawing/2014/main" xmlns="" id="{B0A04EB7-92D5-4C05-8EAC-696B3022C261}"/>
                </a:ext>
              </a:extLst>
            </p:cNvPr>
            <p:cNvSpPr/>
            <p:nvPr/>
          </p:nvSpPr>
          <p:spPr>
            <a:xfrm>
              <a:off x="3091844" y="3529753"/>
              <a:ext cx="33345" cy="11744"/>
            </a:xfrm>
            <a:custGeom>
              <a:avLst/>
              <a:gdLst/>
              <a:ahLst/>
              <a:cxnLst/>
              <a:rect l="l" t="t" r="r" b="b"/>
              <a:pathLst>
                <a:path w="1272" h="448" extrusionOk="0">
                  <a:moveTo>
                    <a:pt x="304" y="0"/>
                  </a:moveTo>
                  <a:cubicBezTo>
                    <a:pt x="1" y="0"/>
                    <a:pt x="1" y="448"/>
                    <a:pt x="304" y="448"/>
                  </a:cubicBezTo>
                  <a:lnTo>
                    <a:pt x="982" y="448"/>
                  </a:lnTo>
                  <a:cubicBezTo>
                    <a:pt x="1271" y="448"/>
                    <a:pt x="1271" y="0"/>
                    <a:pt x="982" y="0"/>
                  </a:cubicBezTo>
                  <a:close/>
                </a:path>
              </a:pathLst>
            </a:custGeom>
            <a:solidFill>
              <a:srgbClr val="9D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7932;p75">
              <a:extLst>
                <a:ext uri="{FF2B5EF4-FFF2-40B4-BE49-F238E27FC236}">
                  <a16:creationId xmlns:a16="http://schemas.microsoft.com/office/drawing/2014/main" xmlns="" id="{CEC0D70E-7DC4-47CE-9C5B-A3E708F05E81}"/>
                </a:ext>
              </a:extLst>
            </p:cNvPr>
            <p:cNvSpPr/>
            <p:nvPr/>
          </p:nvSpPr>
          <p:spPr>
            <a:xfrm>
              <a:off x="3069535" y="3463140"/>
              <a:ext cx="28574" cy="24249"/>
            </a:xfrm>
            <a:custGeom>
              <a:avLst/>
              <a:gdLst/>
              <a:ahLst/>
              <a:cxnLst/>
              <a:rect l="l" t="t" r="r" b="b"/>
              <a:pathLst>
                <a:path w="1090" h="925" extrusionOk="0">
                  <a:moveTo>
                    <a:pt x="768" y="0"/>
                  </a:moveTo>
                  <a:cubicBezTo>
                    <a:pt x="714" y="0"/>
                    <a:pt x="657" y="22"/>
                    <a:pt x="606" y="73"/>
                  </a:cubicBezTo>
                  <a:lnTo>
                    <a:pt x="144" y="549"/>
                  </a:lnTo>
                  <a:cubicBezTo>
                    <a:pt x="0" y="679"/>
                    <a:pt x="101" y="925"/>
                    <a:pt x="303" y="925"/>
                  </a:cubicBezTo>
                  <a:cubicBezTo>
                    <a:pt x="361" y="925"/>
                    <a:pt x="419" y="910"/>
                    <a:pt x="462" y="867"/>
                  </a:cubicBezTo>
                  <a:lnTo>
                    <a:pt x="924" y="390"/>
                  </a:lnTo>
                  <a:cubicBezTo>
                    <a:pt x="1089" y="225"/>
                    <a:pt x="943" y="0"/>
                    <a:pt x="768" y="0"/>
                  </a:cubicBezTo>
                  <a:close/>
                </a:path>
              </a:pathLst>
            </a:custGeom>
            <a:solidFill>
              <a:srgbClr val="9D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7933;p75">
              <a:extLst>
                <a:ext uri="{FF2B5EF4-FFF2-40B4-BE49-F238E27FC236}">
                  <a16:creationId xmlns:a16="http://schemas.microsoft.com/office/drawing/2014/main" xmlns="" id="{E0E984C7-DBFD-4A68-B47A-9510BD4AB5BC}"/>
                </a:ext>
              </a:extLst>
            </p:cNvPr>
            <p:cNvSpPr/>
            <p:nvPr/>
          </p:nvSpPr>
          <p:spPr>
            <a:xfrm>
              <a:off x="3068958" y="3583467"/>
              <a:ext cx="28601" cy="24249"/>
            </a:xfrm>
            <a:custGeom>
              <a:avLst/>
              <a:gdLst/>
              <a:ahLst/>
              <a:cxnLst/>
              <a:rect l="l" t="t" r="r" b="b"/>
              <a:pathLst>
                <a:path w="1091" h="925" extrusionOk="0">
                  <a:moveTo>
                    <a:pt x="322" y="1"/>
                  </a:moveTo>
                  <a:cubicBezTo>
                    <a:pt x="147" y="1"/>
                    <a:pt x="1" y="225"/>
                    <a:pt x="166" y="391"/>
                  </a:cubicBezTo>
                  <a:lnTo>
                    <a:pt x="643" y="867"/>
                  </a:lnTo>
                  <a:cubicBezTo>
                    <a:pt x="686" y="911"/>
                    <a:pt x="744" y="925"/>
                    <a:pt x="802" y="925"/>
                  </a:cubicBezTo>
                  <a:cubicBezTo>
                    <a:pt x="1004" y="925"/>
                    <a:pt x="1090" y="694"/>
                    <a:pt x="960" y="550"/>
                  </a:cubicBezTo>
                  <a:lnTo>
                    <a:pt x="484" y="73"/>
                  </a:lnTo>
                  <a:cubicBezTo>
                    <a:pt x="433" y="22"/>
                    <a:pt x="376" y="1"/>
                    <a:pt x="322" y="1"/>
                  </a:cubicBezTo>
                  <a:close/>
                </a:path>
              </a:pathLst>
            </a:custGeom>
            <a:solidFill>
              <a:srgbClr val="9DAC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sp>
        <p:nvSpPr>
          <p:cNvPr id="846" name="Google Shape;846;p42"/>
          <p:cNvSpPr txBox="1">
            <a:spLocks noGrp="1"/>
          </p:cNvSpPr>
          <p:nvPr>
            <p:ph type="title" idx="15"/>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CONTENTS </a:t>
            </a:r>
            <a:r>
              <a:rPr lang="en-US" dirty="0"/>
              <a:t>OF THIS TEMPLET</a:t>
            </a:r>
            <a:endParaRPr dirty="0"/>
          </a:p>
        </p:txBody>
      </p:sp>
      <p:sp>
        <p:nvSpPr>
          <p:cNvPr id="847" name="Google Shape;847;p42"/>
          <p:cNvSpPr txBox="1">
            <a:spLocks noGrp="1"/>
          </p:cNvSpPr>
          <p:nvPr>
            <p:ph type="ctrTitle" idx="6"/>
          </p:nvPr>
        </p:nvSpPr>
        <p:spPr>
          <a:xfrm>
            <a:off x="1088394" y="2920162"/>
            <a:ext cx="1737300" cy="57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LITERATURE REVIEW</a:t>
            </a:r>
            <a:endParaRPr sz="2000" dirty="0"/>
          </a:p>
        </p:txBody>
      </p:sp>
      <p:sp>
        <p:nvSpPr>
          <p:cNvPr id="848" name="Google Shape;848;p42"/>
          <p:cNvSpPr txBox="1">
            <a:spLocks noGrp="1"/>
          </p:cNvSpPr>
          <p:nvPr>
            <p:ph type="ctrTitle"/>
          </p:nvPr>
        </p:nvSpPr>
        <p:spPr>
          <a:xfrm>
            <a:off x="1036589" y="1609060"/>
            <a:ext cx="1828800" cy="57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000" dirty="0"/>
              <a:t>INTRODUCTION</a:t>
            </a:r>
            <a:endParaRPr sz="2000" dirty="0"/>
          </a:p>
        </p:txBody>
      </p:sp>
      <p:sp>
        <p:nvSpPr>
          <p:cNvPr id="850" name="Google Shape;850;p42"/>
          <p:cNvSpPr txBox="1">
            <a:spLocks noGrp="1"/>
          </p:cNvSpPr>
          <p:nvPr>
            <p:ph type="ctrTitle" idx="2"/>
          </p:nvPr>
        </p:nvSpPr>
        <p:spPr>
          <a:xfrm>
            <a:off x="3648353" y="1609060"/>
            <a:ext cx="1828800" cy="57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PROPLEM STATMENT</a:t>
            </a:r>
            <a:endParaRPr sz="2000" dirty="0"/>
          </a:p>
        </p:txBody>
      </p:sp>
      <p:sp>
        <p:nvSpPr>
          <p:cNvPr id="852" name="Google Shape;852;p42"/>
          <p:cNvSpPr txBox="1">
            <a:spLocks noGrp="1"/>
          </p:cNvSpPr>
          <p:nvPr>
            <p:ph type="ctrTitle" idx="4"/>
          </p:nvPr>
        </p:nvSpPr>
        <p:spPr>
          <a:xfrm>
            <a:off x="6249743" y="1609075"/>
            <a:ext cx="1828800" cy="57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PROJECT DESCRIPPTION</a:t>
            </a:r>
            <a:endParaRPr sz="2000" dirty="0"/>
          </a:p>
        </p:txBody>
      </p:sp>
      <p:sp>
        <p:nvSpPr>
          <p:cNvPr id="855" name="Google Shape;855;p42"/>
          <p:cNvSpPr txBox="1">
            <a:spLocks noGrp="1"/>
          </p:cNvSpPr>
          <p:nvPr>
            <p:ph type="ctrTitle" idx="8"/>
          </p:nvPr>
        </p:nvSpPr>
        <p:spPr>
          <a:xfrm>
            <a:off x="3648353" y="2786306"/>
            <a:ext cx="2113443" cy="74571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000" dirty="0"/>
              <a:t>DEVELOPMENT MARKETING PLAN</a:t>
            </a:r>
            <a:endParaRPr sz="2000" dirty="0"/>
          </a:p>
        </p:txBody>
      </p:sp>
      <p:sp>
        <p:nvSpPr>
          <p:cNvPr id="857" name="Google Shape;857;p42"/>
          <p:cNvSpPr txBox="1">
            <a:spLocks noGrp="1"/>
          </p:cNvSpPr>
          <p:nvPr>
            <p:ph type="ctrTitle" idx="13"/>
          </p:nvPr>
        </p:nvSpPr>
        <p:spPr>
          <a:xfrm>
            <a:off x="6076930" y="2786306"/>
            <a:ext cx="2440839" cy="74573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000" dirty="0"/>
              <a:t>CONCLUSION AND RECOMMENDATIONS</a:t>
            </a:r>
            <a:endParaRPr sz="2000" dirty="0"/>
          </a:p>
        </p:txBody>
      </p:sp>
      <p:cxnSp>
        <p:nvCxnSpPr>
          <p:cNvPr id="859" name="Google Shape;859;p42"/>
          <p:cNvCxnSpPr/>
          <p:nvPr/>
        </p:nvCxnSpPr>
        <p:spPr>
          <a:xfrm>
            <a:off x="1088394" y="2430827"/>
            <a:ext cx="1857600" cy="0"/>
          </a:xfrm>
          <a:prstGeom prst="straightConnector1">
            <a:avLst/>
          </a:prstGeom>
          <a:noFill/>
          <a:ln w="19050" cap="flat" cmpd="sng">
            <a:solidFill>
              <a:schemeClr val="accent2"/>
            </a:solidFill>
            <a:prstDash val="solid"/>
            <a:round/>
            <a:headEnd type="none" w="med" len="med"/>
            <a:tailEnd type="none" w="med" len="med"/>
          </a:ln>
        </p:spPr>
      </p:cxnSp>
      <p:cxnSp>
        <p:nvCxnSpPr>
          <p:cNvPr id="860" name="Google Shape;860;p42"/>
          <p:cNvCxnSpPr/>
          <p:nvPr/>
        </p:nvCxnSpPr>
        <p:spPr>
          <a:xfrm>
            <a:off x="3708456" y="2422553"/>
            <a:ext cx="1857600" cy="0"/>
          </a:xfrm>
          <a:prstGeom prst="straightConnector1">
            <a:avLst/>
          </a:prstGeom>
          <a:noFill/>
          <a:ln w="19050" cap="flat" cmpd="sng">
            <a:solidFill>
              <a:schemeClr val="accent2"/>
            </a:solidFill>
            <a:prstDash val="solid"/>
            <a:round/>
            <a:headEnd type="none" w="med" len="med"/>
            <a:tailEnd type="none" w="med" len="med"/>
          </a:ln>
        </p:spPr>
      </p:cxnSp>
      <p:cxnSp>
        <p:nvCxnSpPr>
          <p:cNvPr id="861" name="Google Shape;861;p42"/>
          <p:cNvCxnSpPr/>
          <p:nvPr/>
        </p:nvCxnSpPr>
        <p:spPr>
          <a:xfrm>
            <a:off x="6249743" y="2422553"/>
            <a:ext cx="18576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31"/>
        <p:cNvGrpSpPr/>
        <p:nvPr/>
      </p:nvGrpSpPr>
      <p:grpSpPr>
        <a:xfrm>
          <a:off x="0" y="0"/>
          <a:ext cx="0" cy="0"/>
          <a:chOff x="0" y="0"/>
          <a:chExt cx="0" cy="0"/>
        </a:xfrm>
      </p:grpSpPr>
      <p:sp>
        <p:nvSpPr>
          <p:cNvPr id="1832" name="Google Shape;1832;p55"/>
          <p:cNvSpPr txBox="1">
            <a:spLocks noGrp="1"/>
          </p:cNvSpPr>
          <p:nvPr>
            <p:ph type="title" idx="6"/>
          </p:nvPr>
        </p:nvSpPr>
        <p:spPr>
          <a:xfrm>
            <a:off x="1846650" y="330725"/>
            <a:ext cx="5450700" cy="789000"/>
          </a:xfrm>
          <a:prstGeom prst="rect">
            <a:avLst/>
          </a:prstGeom>
        </p:spPr>
        <p:txBody>
          <a:bodyPr spcFirstLastPara="1" wrap="square" lIns="91425" tIns="91425" rIns="91425" bIns="91425" anchor="t" anchorCtr="0">
            <a:noAutofit/>
          </a:bodyPr>
          <a:lstStyle/>
          <a:p>
            <a:pPr lvl="0"/>
            <a:r>
              <a:rPr lang="en-US" u="sng" dirty="0"/>
              <a:t> </a:t>
            </a:r>
            <a:r>
              <a:rPr lang="en-US" dirty="0">
                <a:solidFill>
                  <a:schemeClr val="accent2"/>
                </a:solidFill>
              </a:rPr>
              <a:t>Public Relations</a:t>
            </a:r>
            <a:endParaRPr dirty="0">
              <a:solidFill>
                <a:schemeClr val="accent2"/>
              </a:solidFill>
            </a:endParaRPr>
          </a:p>
        </p:txBody>
      </p:sp>
      <p:sp>
        <p:nvSpPr>
          <p:cNvPr id="1833" name="Google Shape;1833;p55"/>
          <p:cNvSpPr txBox="1">
            <a:spLocks noGrp="1"/>
          </p:cNvSpPr>
          <p:nvPr>
            <p:ph type="subTitle" idx="3"/>
          </p:nvPr>
        </p:nvSpPr>
        <p:spPr>
          <a:xfrm flipH="1">
            <a:off x="6240975" y="1185663"/>
            <a:ext cx="2195400" cy="896700"/>
          </a:xfrm>
          <a:prstGeom prst="rect">
            <a:avLst/>
          </a:prstGeom>
        </p:spPr>
        <p:txBody>
          <a:bodyPr spcFirstLastPara="1" wrap="square" lIns="91425" tIns="91425" rIns="91425" bIns="91425" anchor="b" anchorCtr="0">
            <a:noAutofit/>
          </a:bodyPr>
          <a:lstStyle/>
          <a:p>
            <a:pPr marL="0" lvl="0" indent="0"/>
            <a:r>
              <a:rPr lang="en-US" dirty="0"/>
              <a:t>activities to the media for public relations.</a:t>
            </a:r>
            <a:endParaRPr dirty="0"/>
          </a:p>
        </p:txBody>
      </p:sp>
      <p:sp>
        <p:nvSpPr>
          <p:cNvPr id="1834" name="Google Shape;1834;p55"/>
          <p:cNvSpPr txBox="1">
            <a:spLocks noGrp="1"/>
          </p:cNvSpPr>
          <p:nvPr>
            <p:ph type="ctrTitle"/>
          </p:nvPr>
        </p:nvSpPr>
        <p:spPr>
          <a:xfrm flipH="1">
            <a:off x="731515" y="2180717"/>
            <a:ext cx="2345055" cy="50990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t>    STUDENTS  </a:t>
            </a:r>
            <a:endParaRPr sz="2000" dirty="0"/>
          </a:p>
        </p:txBody>
      </p:sp>
      <p:sp>
        <p:nvSpPr>
          <p:cNvPr id="1835" name="Google Shape;1835;p55"/>
          <p:cNvSpPr txBox="1">
            <a:spLocks noGrp="1"/>
          </p:cNvSpPr>
          <p:nvPr>
            <p:ph type="subTitle" idx="1"/>
          </p:nvPr>
        </p:nvSpPr>
        <p:spPr>
          <a:xfrm flipH="1">
            <a:off x="267833" y="1185663"/>
            <a:ext cx="2644709" cy="896700"/>
          </a:xfrm>
          <a:prstGeom prst="rect">
            <a:avLst/>
          </a:prstGeom>
        </p:spPr>
        <p:txBody>
          <a:bodyPr spcFirstLastPara="1" wrap="square" lIns="91425" tIns="91425" rIns="91425" bIns="91425" anchor="b" anchorCtr="0">
            <a:noAutofit/>
          </a:bodyPr>
          <a:lstStyle/>
          <a:p>
            <a:pPr marL="0" lvl="0" indent="0"/>
            <a:r>
              <a:rPr lang="en-US" dirty="0"/>
              <a:t>Student accomplishments and  awards, Students acceptance to college and Students graduating</a:t>
            </a:r>
            <a:endParaRPr dirty="0"/>
          </a:p>
        </p:txBody>
      </p:sp>
      <p:sp>
        <p:nvSpPr>
          <p:cNvPr id="1836" name="Google Shape;1836;p55"/>
          <p:cNvSpPr txBox="1">
            <a:spLocks noGrp="1"/>
          </p:cNvSpPr>
          <p:nvPr>
            <p:ph type="ctrTitle" idx="2"/>
          </p:nvPr>
        </p:nvSpPr>
        <p:spPr>
          <a:xfrm flipH="1">
            <a:off x="6075906" y="2224283"/>
            <a:ext cx="2386431" cy="446988"/>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 IE DEPARTMENT </a:t>
            </a:r>
            <a:endParaRPr dirty="0"/>
          </a:p>
        </p:txBody>
      </p:sp>
      <p:sp>
        <p:nvSpPr>
          <p:cNvPr id="1837" name="Google Shape;1837;p55"/>
          <p:cNvSpPr txBox="1">
            <a:spLocks noGrp="1"/>
          </p:cNvSpPr>
          <p:nvPr>
            <p:ph type="ctrTitle" idx="4"/>
          </p:nvPr>
        </p:nvSpPr>
        <p:spPr>
          <a:xfrm flipH="1">
            <a:off x="3059583" y="1958575"/>
            <a:ext cx="3129139" cy="577800"/>
          </a:xfrm>
          <a:prstGeom prst="rect">
            <a:avLst/>
          </a:prstGeom>
        </p:spPr>
        <p:txBody>
          <a:bodyPr spcFirstLastPara="1" wrap="square" lIns="91425" tIns="91425" rIns="91425" bIns="91425" anchor="t" anchorCtr="0">
            <a:noAutofit/>
          </a:bodyPr>
          <a:lstStyle/>
          <a:p>
            <a:r>
              <a:rPr lang="en-US" dirty="0"/>
              <a:t>INSTRUCTORS AND FACULTY </a:t>
            </a:r>
            <a:endParaRPr dirty="0"/>
          </a:p>
        </p:txBody>
      </p:sp>
      <p:sp>
        <p:nvSpPr>
          <p:cNvPr id="1838" name="Google Shape;1838;p55"/>
          <p:cNvSpPr txBox="1">
            <a:spLocks noGrp="1"/>
          </p:cNvSpPr>
          <p:nvPr>
            <p:ph type="subTitle" idx="5"/>
          </p:nvPr>
        </p:nvSpPr>
        <p:spPr>
          <a:xfrm flipH="1">
            <a:off x="3474298" y="1185663"/>
            <a:ext cx="2195400" cy="896700"/>
          </a:xfrm>
          <a:prstGeom prst="rect">
            <a:avLst/>
          </a:prstGeom>
        </p:spPr>
        <p:txBody>
          <a:bodyPr spcFirstLastPara="1" wrap="square" lIns="91425" tIns="91425" rIns="91425" bIns="91425" anchor="b" anchorCtr="0">
            <a:noAutofit/>
          </a:bodyPr>
          <a:lstStyle/>
          <a:p>
            <a:pPr marL="0" lvl="0" indent="0"/>
            <a:r>
              <a:rPr lang="en-US" dirty="0"/>
              <a:t>accomplishments, awards, and accolades</a:t>
            </a:r>
            <a:endParaRPr dirty="0"/>
          </a:p>
        </p:txBody>
      </p:sp>
      <p:grpSp>
        <p:nvGrpSpPr>
          <p:cNvPr id="1839" name="Google Shape;1839;p55"/>
          <p:cNvGrpSpPr/>
          <p:nvPr/>
        </p:nvGrpSpPr>
        <p:grpSpPr>
          <a:xfrm>
            <a:off x="2006687" y="2501978"/>
            <a:ext cx="5020822" cy="2720340"/>
            <a:chOff x="2112075" y="1734175"/>
            <a:chExt cx="1350700" cy="731825"/>
          </a:xfrm>
        </p:grpSpPr>
        <p:sp>
          <p:nvSpPr>
            <p:cNvPr id="1840" name="Google Shape;1840;p55"/>
            <p:cNvSpPr/>
            <p:nvPr/>
          </p:nvSpPr>
          <p:spPr>
            <a:xfrm>
              <a:off x="2112075" y="2151875"/>
              <a:ext cx="336475" cy="314125"/>
            </a:xfrm>
            <a:custGeom>
              <a:avLst/>
              <a:gdLst/>
              <a:ahLst/>
              <a:cxnLst/>
              <a:rect l="l" t="t" r="r" b="b"/>
              <a:pathLst>
                <a:path w="13459" h="12565" extrusionOk="0">
                  <a:moveTo>
                    <a:pt x="2834" y="0"/>
                  </a:moveTo>
                  <a:cubicBezTo>
                    <a:pt x="2028" y="0"/>
                    <a:pt x="1439" y="536"/>
                    <a:pt x="1218" y="1307"/>
                  </a:cubicBezTo>
                  <a:cubicBezTo>
                    <a:pt x="1" y="5578"/>
                    <a:pt x="6132" y="10170"/>
                    <a:pt x="9962" y="12564"/>
                  </a:cubicBezTo>
                  <a:lnTo>
                    <a:pt x="13458" y="12564"/>
                  </a:lnTo>
                  <a:cubicBezTo>
                    <a:pt x="12029" y="11109"/>
                    <a:pt x="9104" y="7905"/>
                    <a:pt x="7243" y="4279"/>
                  </a:cubicBezTo>
                  <a:cubicBezTo>
                    <a:pt x="5623" y="1123"/>
                    <a:pt x="4000" y="0"/>
                    <a:pt x="2834"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55"/>
            <p:cNvSpPr/>
            <p:nvPr/>
          </p:nvSpPr>
          <p:spPr>
            <a:xfrm>
              <a:off x="2206875" y="2239875"/>
              <a:ext cx="213175" cy="226125"/>
            </a:xfrm>
            <a:custGeom>
              <a:avLst/>
              <a:gdLst/>
              <a:ahLst/>
              <a:cxnLst/>
              <a:rect l="l" t="t" r="r" b="b"/>
              <a:pathLst>
                <a:path w="8527" h="9045" extrusionOk="0">
                  <a:moveTo>
                    <a:pt x="184" y="0"/>
                  </a:moveTo>
                  <a:cubicBezTo>
                    <a:pt x="90" y="0"/>
                    <a:pt x="1" y="103"/>
                    <a:pt x="70" y="205"/>
                  </a:cubicBezTo>
                  <a:cubicBezTo>
                    <a:pt x="79" y="222"/>
                    <a:pt x="1192" y="1930"/>
                    <a:pt x="3042" y="4084"/>
                  </a:cubicBezTo>
                  <a:cubicBezTo>
                    <a:pt x="4274" y="5522"/>
                    <a:pt x="6028" y="7377"/>
                    <a:pt x="8107" y="9044"/>
                  </a:cubicBezTo>
                  <a:lnTo>
                    <a:pt x="8527" y="9044"/>
                  </a:lnTo>
                  <a:cubicBezTo>
                    <a:pt x="6353" y="7337"/>
                    <a:pt x="4518" y="5400"/>
                    <a:pt x="3242" y="3913"/>
                  </a:cubicBezTo>
                  <a:cubicBezTo>
                    <a:pt x="1407" y="1773"/>
                    <a:pt x="302" y="77"/>
                    <a:pt x="291" y="60"/>
                  </a:cubicBezTo>
                  <a:cubicBezTo>
                    <a:pt x="262" y="18"/>
                    <a:pt x="223" y="0"/>
                    <a:pt x="184" y="0"/>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55"/>
            <p:cNvSpPr/>
            <p:nvPr/>
          </p:nvSpPr>
          <p:spPr>
            <a:xfrm>
              <a:off x="2249850" y="2159100"/>
              <a:ext cx="192825" cy="276300"/>
            </a:xfrm>
            <a:custGeom>
              <a:avLst/>
              <a:gdLst/>
              <a:ahLst/>
              <a:cxnLst/>
              <a:rect l="l" t="t" r="r" b="b"/>
              <a:pathLst>
                <a:path w="7713" h="11052" extrusionOk="0">
                  <a:moveTo>
                    <a:pt x="3055" y="1"/>
                  </a:moveTo>
                  <a:cubicBezTo>
                    <a:pt x="2660" y="1"/>
                    <a:pt x="2304" y="219"/>
                    <a:pt x="2065" y="578"/>
                  </a:cubicBezTo>
                  <a:cubicBezTo>
                    <a:pt x="1" y="3671"/>
                    <a:pt x="4953" y="9368"/>
                    <a:pt x="6533" y="11052"/>
                  </a:cubicBezTo>
                  <a:lnTo>
                    <a:pt x="7712" y="10504"/>
                  </a:lnTo>
                  <a:cubicBezTo>
                    <a:pt x="7069" y="9223"/>
                    <a:pt x="5851" y="6538"/>
                    <a:pt x="5399" y="3801"/>
                  </a:cubicBezTo>
                  <a:cubicBezTo>
                    <a:pt x="4940" y="1011"/>
                    <a:pt x="3905" y="1"/>
                    <a:pt x="3055" y="1"/>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55"/>
            <p:cNvSpPr/>
            <p:nvPr/>
          </p:nvSpPr>
          <p:spPr>
            <a:xfrm>
              <a:off x="2331750" y="2224375"/>
              <a:ext cx="99700" cy="204500"/>
            </a:xfrm>
            <a:custGeom>
              <a:avLst/>
              <a:gdLst/>
              <a:ahLst/>
              <a:cxnLst/>
              <a:rect l="l" t="t" r="r" b="b"/>
              <a:pathLst>
                <a:path w="3988" h="8180" extrusionOk="0">
                  <a:moveTo>
                    <a:pt x="107" y="0"/>
                  </a:moveTo>
                  <a:cubicBezTo>
                    <a:pt x="54" y="0"/>
                    <a:pt x="1" y="44"/>
                    <a:pt x="18" y="112"/>
                  </a:cubicBezTo>
                  <a:cubicBezTo>
                    <a:pt x="21" y="126"/>
                    <a:pt x="392" y="1483"/>
                    <a:pt x="1152" y="3289"/>
                  </a:cubicBezTo>
                  <a:cubicBezTo>
                    <a:pt x="1723" y="4643"/>
                    <a:pt x="2613" y="6481"/>
                    <a:pt x="3819" y="8180"/>
                  </a:cubicBezTo>
                  <a:lnTo>
                    <a:pt x="3987" y="8102"/>
                  </a:lnTo>
                  <a:cubicBezTo>
                    <a:pt x="2781" y="6409"/>
                    <a:pt x="1891" y="4574"/>
                    <a:pt x="1323" y="3223"/>
                  </a:cubicBezTo>
                  <a:cubicBezTo>
                    <a:pt x="566" y="1428"/>
                    <a:pt x="198" y="80"/>
                    <a:pt x="192" y="65"/>
                  </a:cubicBezTo>
                  <a:cubicBezTo>
                    <a:pt x="178" y="20"/>
                    <a:pt x="143" y="0"/>
                    <a:pt x="107"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55"/>
            <p:cNvSpPr/>
            <p:nvPr/>
          </p:nvSpPr>
          <p:spPr>
            <a:xfrm>
              <a:off x="3146175" y="1816000"/>
              <a:ext cx="316600" cy="336825"/>
            </a:xfrm>
            <a:custGeom>
              <a:avLst/>
              <a:gdLst/>
              <a:ahLst/>
              <a:cxnLst/>
              <a:rect l="l" t="t" r="r" b="b"/>
              <a:pathLst>
                <a:path w="12664" h="13473" extrusionOk="0">
                  <a:moveTo>
                    <a:pt x="9473" y="0"/>
                  </a:moveTo>
                  <a:cubicBezTo>
                    <a:pt x="8344" y="0"/>
                    <a:pt x="6812" y="1157"/>
                    <a:pt x="5439" y="4410"/>
                  </a:cubicBezTo>
                  <a:cubicBezTo>
                    <a:pt x="3885" y="8100"/>
                    <a:pt x="1227" y="11449"/>
                    <a:pt x="1" y="12884"/>
                  </a:cubicBezTo>
                  <a:lnTo>
                    <a:pt x="2091" y="13472"/>
                  </a:lnTo>
                  <a:cubicBezTo>
                    <a:pt x="5201" y="11356"/>
                    <a:pt x="12664" y="5700"/>
                    <a:pt x="10982" y="1137"/>
                  </a:cubicBezTo>
                  <a:cubicBezTo>
                    <a:pt x="10732" y="457"/>
                    <a:pt x="10182" y="0"/>
                    <a:pt x="9473"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55"/>
            <p:cNvSpPr/>
            <p:nvPr/>
          </p:nvSpPr>
          <p:spPr>
            <a:xfrm>
              <a:off x="3164575" y="1902225"/>
              <a:ext cx="198775" cy="243125"/>
            </a:xfrm>
            <a:custGeom>
              <a:avLst/>
              <a:gdLst/>
              <a:ahLst/>
              <a:cxnLst/>
              <a:rect l="l" t="t" r="r" b="b"/>
              <a:pathLst>
                <a:path w="7951" h="9725" extrusionOk="0">
                  <a:moveTo>
                    <a:pt x="7781" y="1"/>
                  </a:moveTo>
                  <a:cubicBezTo>
                    <a:pt x="7741" y="1"/>
                    <a:pt x="7701" y="21"/>
                    <a:pt x="7675" y="68"/>
                  </a:cubicBezTo>
                  <a:cubicBezTo>
                    <a:pt x="7666" y="83"/>
                    <a:pt x="6730" y="1784"/>
                    <a:pt x="5129" y="3961"/>
                  </a:cubicBezTo>
                  <a:cubicBezTo>
                    <a:pt x="3935" y="5588"/>
                    <a:pt x="2155" y="7759"/>
                    <a:pt x="1" y="9644"/>
                  </a:cubicBezTo>
                  <a:lnTo>
                    <a:pt x="291" y="9725"/>
                  </a:lnTo>
                  <a:cubicBezTo>
                    <a:pt x="2407" y="7849"/>
                    <a:pt x="4155" y="5715"/>
                    <a:pt x="5335" y="4106"/>
                  </a:cubicBezTo>
                  <a:cubicBezTo>
                    <a:pt x="6944" y="1918"/>
                    <a:pt x="7886" y="207"/>
                    <a:pt x="7895" y="190"/>
                  </a:cubicBezTo>
                  <a:cubicBezTo>
                    <a:pt x="7950" y="89"/>
                    <a:pt x="7866" y="1"/>
                    <a:pt x="7781" y="1"/>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55"/>
            <p:cNvSpPr/>
            <p:nvPr/>
          </p:nvSpPr>
          <p:spPr>
            <a:xfrm>
              <a:off x="3151025" y="1833250"/>
              <a:ext cx="171950" cy="270300"/>
            </a:xfrm>
            <a:custGeom>
              <a:avLst/>
              <a:gdLst/>
              <a:ahLst/>
              <a:cxnLst/>
              <a:rect l="l" t="t" r="r" b="b"/>
              <a:pathLst>
                <a:path w="6878" h="10812" extrusionOk="0">
                  <a:moveTo>
                    <a:pt x="3772" y="1"/>
                  </a:moveTo>
                  <a:cubicBezTo>
                    <a:pt x="2943" y="1"/>
                    <a:pt x="1976" y="1018"/>
                    <a:pt x="1729" y="3804"/>
                  </a:cubicBezTo>
                  <a:cubicBezTo>
                    <a:pt x="1494" y="6451"/>
                    <a:pt x="523" y="9104"/>
                    <a:pt x="1" y="10376"/>
                  </a:cubicBezTo>
                  <a:lnTo>
                    <a:pt x="1166" y="10811"/>
                  </a:lnTo>
                  <a:cubicBezTo>
                    <a:pt x="2555" y="9089"/>
                    <a:pt x="6877" y="3291"/>
                    <a:pt x="4680" y="482"/>
                  </a:cubicBezTo>
                  <a:cubicBezTo>
                    <a:pt x="4444" y="179"/>
                    <a:pt x="4120" y="1"/>
                    <a:pt x="3772" y="1"/>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55"/>
            <p:cNvSpPr/>
            <p:nvPr/>
          </p:nvSpPr>
          <p:spPr>
            <a:xfrm>
              <a:off x="3162125" y="1896175"/>
              <a:ext cx="80800" cy="202150"/>
            </a:xfrm>
            <a:custGeom>
              <a:avLst/>
              <a:gdLst/>
              <a:ahLst/>
              <a:cxnLst/>
              <a:rect l="l" t="t" r="r" b="b"/>
              <a:pathLst>
                <a:path w="3232" h="8086" extrusionOk="0">
                  <a:moveTo>
                    <a:pt x="3132" y="1"/>
                  </a:moveTo>
                  <a:cubicBezTo>
                    <a:pt x="3094" y="1"/>
                    <a:pt x="3057" y="23"/>
                    <a:pt x="3047" y="72"/>
                  </a:cubicBezTo>
                  <a:cubicBezTo>
                    <a:pt x="3044" y="84"/>
                    <a:pt x="2789" y="1400"/>
                    <a:pt x="2195" y="3169"/>
                  </a:cubicBezTo>
                  <a:cubicBezTo>
                    <a:pt x="1749" y="4502"/>
                    <a:pt x="1032" y="6323"/>
                    <a:pt x="0" y="8024"/>
                  </a:cubicBezTo>
                  <a:lnTo>
                    <a:pt x="166" y="8085"/>
                  </a:lnTo>
                  <a:cubicBezTo>
                    <a:pt x="1198" y="6375"/>
                    <a:pt x="1914" y="4554"/>
                    <a:pt x="2363" y="3221"/>
                  </a:cubicBezTo>
                  <a:cubicBezTo>
                    <a:pt x="2960" y="1441"/>
                    <a:pt x="3218" y="119"/>
                    <a:pt x="3218" y="104"/>
                  </a:cubicBezTo>
                  <a:cubicBezTo>
                    <a:pt x="3232" y="40"/>
                    <a:pt x="3181" y="1"/>
                    <a:pt x="3132"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55"/>
            <p:cNvSpPr/>
            <p:nvPr/>
          </p:nvSpPr>
          <p:spPr>
            <a:xfrm>
              <a:off x="3201900" y="2159975"/>
              <a:ext cx="231750" cy="302825"/>
            </a:xfrm>
            <a:custGeom>
              <a:avLst/>
              <a:gdLst/>
              <a:ahLst/>
              <a:cxnLst/>
              <a:rect l="l" t="t" r="r" b="b"/>
              <a:pathLst>
                <a:path w="9270" h="12113" extrusionOk="0">
                  <a:moveTo>
                    <a:pt x="6887" y="1"/>
                  </a:moveTo>
                  <a:cubicBezTo>
                    <a:pt x="6213" y="1"/>
                    <a:pt x="5640" y="1585"/>
                    <a:pt x="5318" y="3294"/>
                  </a:cubicBezTo>
                  <a:cubicBezTo>
                    <a:pt x="5153" y="4169"/>
                    <a:pt x="4805" y="4897"/>
                    <a:pt x="4564" y="5407"/>
                  </a:cubicBezTo>
                  <a:lnTo>
                    <a:pt x="3532" y="6880"/>
                  </a:lnTo>
                  <a:cubicBezTo>
                    <a:pt x="3981" y="5236"/>
                    <a:pt x="3839" y="3401"/>
                    <a:pt x="3059" y="3111"/>
                  </a:cubicBezTo>
                  <a:cubicBezTo>
                    <a:pt x="2979" y="3081"/>
                    <a:pt x="2907" y="3067"/>
                    <a:pt x="2844" y="3067"/>
                  </a:cubicBezTo>
                  <a:cubicBezTo>
                    <a:pt x="2197" y="3067"/>
                    <a:pt x="2377" y="4516"/>
                    <a:pt x="2746" y="5825"/>
                  </a:cubicBezTo>
                  <a:cubicBezTo>
                    <a:pt x="2964" y="6596"/>
                    <a:pt x="3004" y="7213"/>
                    <a:pt x="2987" y="7651"/>
                  </a:cubicBezTo>
                  <a:lnTo>
                    <a:pt x="1" y="11910"/>
                  </a:lnTo>
                  <a:cubicBezTo>
                    <a:pt x="137" y="11976"/>
                    <a:pt x="273" y="12046"/>
                    <a:pt x="413" y="12113"/>
                  </a:cubicBezTo>
                  <a:lnTo>
                    <a:pt x="911" y="11400"/>
                  </a:lnTo>
                  <a:cubicBezTo>
                    <a:pt x="1477" y="11089"/>
                    <a:pt x="2622" y="10599"/>
                    <a:pt x="4410" y="10469"/>
                  </a:cubicBezTo>
                  <a:cubicBezTo>
                    <a:pt x="6776" y="10301"/>
                    <a:pt x="9269" y="9704"/>
                    <a:pt x="8289" y="8541"/>
                  </a:cubicBezTo>
                  <a:cubicBezTo>
                    <a:pt x="8027" y="8230"/>
                    <a:pt x="7576" y="8089"/>
                    <a:pt x="7014" y="8089"/>
                  </a:cubicBezTo>
                  <a:cubicBezTo>
                    <a:pt x="5472" y="8089"/>
                    <a:pt x="3089" y="9148"/>
                    <a:pt x="1436" y="10654"/>
                  </a:cubicBezTo>
                  <a:lnTo>
                    <a:pt x="3947" y="7077"/>
                  </a:lnTo>
                  <a:cubicBezTo>
                    <a:pt x="4297" y="6883"/>
                    <a:pt x="5022" y="6570"/>
                    <a:pt x="6156" y="6489"/>
                  </a:cubicBezTo>
                  <a:cubicBezTo>
                    <a:pt x="7649" y="6381"/>
                    <a:pt x="9223" y="6007"/>
                    <a:pt x="8600" y="5271"/>
                  </a:cubicBezTo>
                  <a:cubicBezTo>
                    <a:pt x="8434" y="5075"/>
                    <a:pt x="8151" y="4986"/>
                    <a:pt x="7796" y="4986"/>
                  </a:cubicBezTo>
                  <a:cubicBezTo>
                    <a:pt x="6821" y="4986"/>
                    <a:pt x="5312" y="5658"/>
                    <a:pt x="4268" y="6613"/>
                  </a:cubicBezTo>
                  <a:lnTo>
                    <a:pt x="4802" y="5857"/>
                  </a:lnTo>
                  <a:cubicBezTo>
                    <a:pt x="6785" y="4106"/>
                    <a:pt x="8110" y="943"/>
                    <a:pt x="7275" y="177"/>
                  </a:cubicBezTo>
                  <a:cubicBezTo>
                    <a:pt x="7142" y="57"/>
                    <a:pt x="7013" y="1"/>
                    <a:pt x="6887"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55"/>
            <p:cNvSpPr/>
            <p:nvPr/>
          </p:nvSpPr>
          <p:spPr>
            <a:xfrm>
              <a:off x="2256175" y="1766900"/>
              <a:ext cx="186575" cy="256550"/>
            </a:xfrm>
            <a:custGeom>
              <a:avLst/>
              <a:gdLst/>
              <a:ahLst/>
              <a:cxnLst/>
              <a:rect l="l" t="t" r="r" b="b"/>
              <a:pathLst>
                <a:path w="7463" h="10262" extrusionOk="0">
                  <a:moveTo>
                    <a:pt x="2457" y="1"/>
                  </a:moveTo>
                  <a:cubicBezTo>
                    <a:pt x="2361" y="1"/>
                    <a:pt x="2260" y="40"/>
                    <a:pt x="2154" y="124"/>
                  </a:cubicBezTo>
                  <a:cubicBezTo>
                    <a:pt x="1427" y="703"/>
                    <a:pt x="2340" y="3362"/>
                    <a:pt x="3865" y="4904"/>
                  </a:cubicBezTo>
                  <a:lnTo>
                    <a:pt x="4259" y="5554"/>
                  </a:lnTo>
                  <a:cubicBezTo>
                    <a:pt x="3421" y="4676"/>
                    <a:pt x="2152" y="4024"/>
                    <a:pt x="1358" y="4024"/>
                  </a:cubicBezTo>
                  <a:cubicBezTo>
                    <a:pt x="1117" y="4024"/>
                    <a:pt x="919" y="4084"/>
                    <a:pt x="792" y="4217"/>
                  </a:cubicBezTo>
                  <a:cubicBezTo>
                    <a:pt x="244" y="4785"/>
                    <a:pt x="1508" y="5177"/>
                    <a:pt x="2722" y="5345"/>
                  </a:cubicBezTo>
                  <a:cubicBezTo>
                    <a:pt x="3647" y="5475"/>
                    <a:pt x="4221" y="5771"/>
                    <a:pt x="4500" y="5948"/>
                  </a:cubicBezTo>
                  <a:lnTo>
                    <a:pt x="6358" y="9012"/>
                  </a:lnTo>
                  <a:cubicBezTo>
                    <a:pt x="5028" y="7629"/>
                    <a:pt x="3023" y="6603"/>
                    <a:pt x="1768" y="6603"/>
                  </a:cubicBezTo>
                  <a:cubicBezTo>
                    <a:pt x="1384" y="6603"/>
                    <a:pt x="1070" y="6699"/>
                    <a:pt x="867" y="6910"/>
                  </a:cubicBezTo>
                  <a:cubicBezTo>
                    <a:pt x="0" y="7809"/>
                    <a:pt x="2009" y="8432"/>
                    <a:pt x="3934" y="8699"/>
                  </a:cubicBezTo>
                  <a:cubicBezTo>
                    <a:pt x="5390" y="8902"/>
                    <a:pt x="6300" y="9366"/>
                    <a:pt x="6743" y="9650"/>
                  </a:cubicBezTo>
                  <a:lnTo>
                    <a:pt x="7114" y="10262"/>
                  </a:lnTo>
                  <a:cubicBezTo>
                    <a:pt x="7230" y="10212"/>
                    <a:pt x="7346" y="10166"/>
                    <a:pt x="7462" y="10117"/>
                  </a:cubicBezTo>
                  <a:lnTo>
                    <a:pt x="5250" y="6473"/>
                  </a:lnTo>
                  <a:cubicBezTo>
                    <a:pt x="5259" y="6113"/>
                    <a:pt x="5326" y="5612"/>
                    <a:pt x="5546" y="4991"/>
                  </a:cubicBezTo>
                  <a:cubicBezTo>
                    <a:pt x="5927" y="3924"/>
                    <a:pt x="6154" y="2731"/>
                    <a:pt x="5592" y="2731"/>
                  </a:cubicBezTo>
                  <a:cubicBezTo>
                    <a:pt x="5547" y="2731"/>
                    <a:pt x="5496" y="2739"/>
                    <a:pt x="5439" y="2756"/>
                  </a:cubicBezTo>
                  <a:cubicBezTo>
                    <a:pt x="4787" y="2950"/>
                    <a:pt x="4569" y="4443"/>
                    <a:pt x="4847" y="5812"/>
                  </a:cubicBezTo>
                  <a:lnTo>
                    <a:pt x="4085" y="4550"/>
                  </a:lnTo>
                  <a:cubicBezTo>
                    <a:pt x="3917" y="4121"/>
                    <a:pt x="3673" y="3507"/>
                    <a:pt x="3583" y="2782"/>
                  </a:cubicBezTo>
                  <a:cubicBezTo>
                    <a:pt x="3412" y="1345"/>
                    <a:pt x="3021" y="1"/>
                    <a:pt x="2457"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55"/>
            <p:cNvSpPr/>
            <p:nvPr/>
          </p:nvSpPr>
          <p:spPr>
            <a:xfrm>
              <a:off x="2672750" y="2372625"/>
              <a:ext cx="100550" cy="77000"/>
            </a:xfrm>
            <a:custGeom>
              <a:avLst/>
              <a:gdLst/>
              <a:ahLst/>
              <a:cxnLst/>
              <a:rect l="l" t="t" r="r" b="b"/>
              <a:pathLst>
                <a:path w="4022" h="3080" extrusionOk="0">
                  <a:moveTo>
                    <a:pt x="166" y="0"/>
                  </a:moveTo>
                  <a:cubicBezTo>
                    <a:pt x="166" y="0"/>
                    <a:pt x="108" y="899"/>
                    <a:pt x="42" y="2218"/>
                  </a:cubicBezTo>
                  <a:cubicBezTo>
                    <a:pt x="27" y="2488"/>
                    <a:pt x="13" y="2775"/>
                    <a:pt x="1" y="3076"/>
                  </a:cubicBezTo>
                  <a:lnTo>
                    <a:pt x="3854" y="3079"/>
                  </a:lnTo>
                  <a:cubicBezTo>
                    <a:pt x="3874" y="2751"/>
                    <a:pt x="3891" y="2441"/>
                    <a:pt x="3909" y="2151"/>
                  </a:cubicBezTo>
                  <a:cubicBezTo>
                    <a:pt x="3978" y="974"/>
                    <a:pt x="4022" y="171"/>
                    <a:pt x="4022" y="171"/>
                  </a:cubicBezTo>
                  <a:lnTo>
                    <a:pt x="3561" y="151"/>
                  </a:lnTo>
                  <a:lnTo>
                    <a:pt x="3303" y="139"/>
                  </a:lnTo>
                  <a:lnTo>
                    <a:pt x="166" y="0"/>
                  </a:ln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55"/>
            <p:cNvSpPr/>
            <p:nvPr/>
          </p:nvSpPr>
          <p:spPr>
            <a:xfrm>
              <a:off x="2673775" y="2372550"/>
              <a:ext cx="99525" cy="56475"/>
            </a:xfrm>
            <a:custGeom>
              <a:avLst/>
              <a:gdLst/>
              <a:ahLst/>
              <a:cxnLst/>
              <a:rect l="l" t="t" r="r" b="b"/>
              <a:pathLst>
                <a:path w="3981" h="2259" extrusionOk="0">
                  <a:moveTo>
                    <a:pt x="125" y="0"/>
                  </a:moveTo>
                  <a:cubicBezTo>
                    <a:pt x="125" y="0"/>
                    <a:pt x="67" y="899"/>
                    <a:pt x="1" y="2221"/>
                  </a:cubicBezTo>
                  <a:cubicBezTo>
                    <a:pt x="482" y="2246"/>
                    <a:pt x="964" y="2258"/>
                    <a:pt x="1446" y="2258"/>
                  </a:cubicBezTo>
                  <a:cubicBezTo>
                    <a:pt x="2255" y="2258"/>
                    <a:pt x="3063" y="2223"/>
                    <a:pt x="3868" y="2154"/>
                  </a:cubicBezTo>
                  <a:cubicBezTo>
                    <a:pt x="3937" y="977"/>
                    <a:pt x="3981" y="174"/>
                    <a:pt x="3981" y="174"/>
                  </a:cubicBezTo>
                  <a:lnTo>
                    <a:pt x="3520" y="151"/>
                  </a:lnTo>
                  <a:lnTo>
                    <a:pt x="3262" y="140"/>
                  </a:lnTo>
                  <a:lnTo>
                    <a:pt x="125"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55"/>
            <p:cNvSpPr/>
            <p:nvPr/>
          </p:nvSpPr>
          <p:spPr>
            <a:xfrm>
              <a:off x="2751175" y="2376100"/>
              <a:ext cx="10600" cy="73525"/>
            </a:xfrm>
            <a:custGeom>
              <a:avLst/>
              <a:gdLst/>
              <a:ahLst/>
              <a:cxnLst/>
              <a:rect l="l" t="t" r="r" b="b"/>
              <a:pathLst>
                <a:path w="424" h="2941" extrusionOk="0">
                  <a:moveTo>
                    <a:pt x="166" y="0"/>
                  </a:moveTo>
                  <a:cubicBezTo>
                    <a:pt x="134" y="595"/>
                    <a:pt x="73" y="1676"/>
                    <a:pt x="1" y="2937"/>
                  </a:cubicBezTo>
                  <a:lnTo>
                    <a:pt x="259" y="2940"/>
                  </a:lnTo>
                  <a:cubicBezTo>
                    <a:pt x="331" y="1682"/>
                    <a:pt x="392" y="603"/>
                    <a:pt x="424" y="12"/>
                  </a:cubicBezTo>
                  <a:lnTo>
                    <a:pt x="166"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55"/>
            <p:cNvSpPr/>
            <p:nvPr/>
          </p:nvSpPr>
          <p:spPr>
            <a:xfrm>
              <a:off x="2790100" y="2372625"/>
              <a:ext cx="100625" cy="77000"/>
            </a:xfrm>
            <a:custGeom>
              <a:avLst/>
              <a:gdLst/>
              <a:ahLst/>
              <a:cxnLst/>
              <a:rect l="l" t="t" r="r" b="b"/>
              <a:pathLst>
                <a:path w="4025" h="3080" extrusionOk="0">
                  <a:moveTo>
                    <a:pt x="3859" y="0"/>
                  </a:moveTo>
                  <a:lnTo>
                    <a:pt x="722" y="139"/>
                  </a:lnTo>
                  <a:lnTo>
                    <a:pt x="464" y="151"/>
                  </a:lnTo>
                  <a:lnTo>
                    <a:pt x="1" y="171"/>
                  </a:lnTo>
                  <a:cubicBezTo>
                    <a:pt x="1" y="171"/>
                    <a:pt x="47" y="974"/>
                    <a:pt x="116" y="2151"/>
                  </a:cubicBezTo>
                  <a:cubicBezTo>
                    <a:pt x="131" y="2438"/>
                    <a:pt x="151" y="2751"/>
                    <a:pt x="172" y="3079"/>
                  </a:cubicBezTo>
                  <a:lnTo>
                    <a:pt x="4024" y="3079"/>
                  </a:lnTo>
                  <a:cubicBezTo>
                    <a:pt x="4010" y="2775"/>
                    <a:pt x="3995" y="2488"/>
                    <a:pt x="3984" y="2218"/>
                  </a:cubicBezTo>
                  <a:cubicBezTo>
                    <a:pt x="3914" y="899"/>
                    <a:pt x="3859" y="0"/>
                    <a:pt x="3859"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55"/>
            <p:cNvSpPr/>
            <p:nvPr/>
          </p:nvSpPr>
          <p:spPr>
            <a:xfrm>
              <a:off x="2790100" y="2372550"/>
              <a:ext cx="99600" cy="56475"/>
            </a:xfrm>
            <a:custGeom>
              <a:avLst/>
              <a:gdLst/>
              <a:ahLst/>
              <a:cxnLst/>
              <a:rect l="l" t="t" r="r" b="b"/>
              <a:pathLst>
                <a:path w="3984" h="2259" extrusionOk="0">
                  <a:moveTo>
                    <a:pt x="3859" y="0"/>
                  </a:moveTo>
                  <a:lnTo>
                    <a:pt x="722" y="140"/>
                  </a:lnTo>
                  <a:lnTo>
                    <a:pt x="464" y="151"/>
                  </a:lnTo>
                  <a:lnTo>
                    <a:pt x="1" y="174"/>
                  </a:lnTo>
                  <a:cubicBezTo>
                    <a:pt x="1" y="174"/>
                    <a:pt x="47" y="977"/>
                    <a:pt x="116" y="2154"/>
                  </a:cubicBezTo>
                  <a:cubicBezTo>
                    <a:pt x="921" y="2223"/>
                    <a:pt x="1730" y="2258"/>
                    <a:pt x="2539" y="2258"/>
                  </a:cubicBezTo>
                  <a:cubicBezTo>
                    <a:pt x="3020" y="2258"/>
                    <a:pt x="3502" y="2246"/>
                    <a:pt x="3984" y="2221"/>
                  </a:cubicBezTo>
                  <a:cubicBezTo>
                    <a:pt x="3914" y="899"/>
                    <a:pt x="3859" y="0"/>
                    <a:pt x="3859"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55"/>
            <p:cNvSpPr/>
            <p:nvPr/>
          </p:nvSpPr>
          <p:spPr>
            <a:xfrm>
              <a:off x="2801625" y="2376100"/>
              <a:ext cx="10675" cy="73525"/>
            </a:xfrm>
            <a:custGeom>
              <a:avLst/>
              <a:gdLst/>
              <a:ahLst/>
              <a:cxnLst/>
              <a:rect l="l" t="t" r="r" b="b"/>
              <a:pathLst>
                <a:path w="427" h="2941" extrusionOk="0">
                  <a:moveTo>
                    <a:pt x="261" y="0"/>
                  </a:moveTo>
                  <a:lnTo>
                    <a:pt x="0" y="12"/>
                  </a:lnTo>
                  <a:cubicBezTo>
                    <a:pt x="35" y="603"/>
                    <a:pt x="93" y="1682"/>
                    <a:pt x="166" y="2940"/>
                  </a:cubicBezTo>
                  <a:lnTo>
                    <a:pt x="427" y="2940"/>
                  </a:lnTo>
                  <a:cubicBezTo>
                    <a:pt x="354" y="1676"/>
                    <a:pt x="293" y="595"/>
                    <a:pt x="26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55"/>
            <p:cNvSpPr/>
            <p:nvPr/>
          </p:nvSpPr>
          <p:spPr>
            <a:xfrm>
              <a:off x="2659850" y="1928625"/>
              <a:ext cx="237825" cy="470625"/>
            </a:xfrm>
            <a:custGeom>
              <a:avLst/>
              <a:gdLst/>
              <a:ahLst/>
              <a:cxnLst/>
              <a:rect l="l" t="t" r="r" b="b"/>
              <a:pathLst>
                <a:path w="9513" h="18825" extrusionOk="0">
                  <a:moveTo>
                    <a:pt x="4051" y="1"/>
                  </a:moveTo>
                  <a:cubicBezTo>
                    <a:pt x="4042" y="6"/>
                    <a:pt x="2427" y="551"/>
                    <a:pt x="2419" y="557"/>
                  </a:cubicBezTo>
                  <a:lnTo>
                    <a:pt x="2207" y="679"/>
                  </a:lnTo>
                  <a:cubicBezTo>
                    <a:pt x="1610" y="1024"/>
                    <a:pt x="1021" y="1386"/>
                    <a:pt x="682" y="1699"/>
                  </a:cubicBezTo>
                  <a:cubicBezTo>
                    <a:pt x="636" y="1740"/>
                    <a:pt x="592" y="1784"/>
                    <a:pt x="549" y="1833"/>
                  </a:cubicBezTo>
                  <a:cubicBezTo>
                    <a:pt x="523" y="1865"/>
                    <a:pt x="494" y="1897"/>
                    <a:pt x="471" y="1931"/>
                  </a:cubicBezTo>
                  <a:cubicBezTo>
                    <a:pt x="444" y="1978"/>
                    <a:pt x="424" y="2030"/>
                    <a:pt x="413" y="2079"/>
                  </a:cubicBezTo>
                  <a:cubicBezTo>
                    <a:pt x="207" y="2824"/>
                    <a:pt x="99" y="5738"/>
                    <a:pt x="47" y="8912"/>
                  </a:cubicBezTo>
                  <a:cubicBezTo>
                    <a:pt x="44" y="9138"/>
                    <a:pt x="42" y="9367"/>
                    <a:pt x="36" y="9597"/>
                  </a:cubicBezTo>
                  <a:lnTo>
                    <a:pt x="33" y="9898"/>
                  </a:lnTo>
                  <a:cubicBezTo>
                    <a:pt x="30" y="9968"/>
                    <a:pt x="30" y="10037"/>
                    <a:pt x="30" y="10107"/>
                  </a:cubicBezTo>
                  <a:lnTo>
                    <a:pt x="30" y="10211"/>
                  </a:lnTo>
                  <a:cubicBezTo>
                    <a:pt x="27" y="10385"/>
                    <a:pt x="24" y="10556"/>
                    <a:pt x="24" y="10727"/>
                  </a:cubicBezTo>
                  <a:lnTo>
                    <a:pt x="21" y="11107"/>
                  </a:lnTo>
                  <a:cubicBezTo>
                    <a:pt x="7" y="12704"/>
                    <a:pt x="1" y="14258"/>
                    <a:pt x="1" y="15522"/>
                  </a:cubicBezTo>
                  <a:lnTo>
                    <a:pt x="1" y="15714"/>
                  </a:lnTo>
                  <a:cubicBezTo>
                    <a:pt x="4" y="16859"/>
                    <a:pt x="10" y="17749"/>
                    <a:pt x="15" y="18184"/>
                  </a:cubicBezTo>
                  <a:cubicBezTo>
                    <a:pt x="1103" y="18482"/>
                    <a:pt x="2216" y="18676"/>
                    <a:pt x="3338" y="18769"/>
                  </a:cubicBezTo>
                  <a:lnTo>
                    <a:pt x="3488" y="18781"/>
                  </a:lnTo>
                  <a:lnTo>
                    <a:pt x="3570" y="18784"/>
                  </a:lnTo>
                  <a:cubicBezTo>
                    <a:pt x="3628" y="18789"/>
                    <a:pt x="3689" y="18792"/>
                    <a:pt x="3746" y="18795"/>
                  </a:cubicBezTo>
                  <a:cubicBezTo>
                    <a:pt x="3813" y="18801"/>
                    <a:pt x="3880" y="18804"/>
                    <a:pt x="3947" y="18807"/>
                  </a:cubicBezTo>
                  <a:cubicBezTo>
                    <a:pt x="4126" y="18816"/>
                    <a:pt x="4442" y="18821"/>
                    <a:pt x="4625" y="18824"/>
                  </a:cubicBezTo>
                  <a:lnTo>
                    <a:pt x="4871" y="17363"/>
                  </a:lnTo>
                  <a:lnTo>
                    <a:pt x="5115" y="18824"/>
                  </a:lnTo>
                  <a:cubicBezTo>
                    <a:pt x="5431" y="18816"/>
                    <a:pt x="5892" y="18792"/>
                    <a:pt x="6208" y="18766"/>
                  </a:cubicBezTo>
                  <a:cubicBezTo>
                    <a:pt x="6359" y="18752"/>
                    <a:pt x="6512" y="18737"/>
                    <a:pt x="6663" y="18723"/>
                  </a:cubicBezTo>
                  <a:lnTo>
                    <a:pt x="6692" y="18720"/>
                  </a:lnTo>
                  <a:cubicBezTo>
                    <a:pt x="6733" y="18714"/>
                    <a:pt x="6770" y="18711"/>
                    <a:pt x="6808" y="18705"/>
                  </a:cubicBezTo>
                  <a:lnTo>
                    <a:pt x="6880" y="18697"/>
                  </a:lnTo>
                  <a:cubicBezTo>
                    <a:pt x="7767" y="18589"/>
                    <a:pt x="8646" y="18418"/>
                    <a:pt x="9510" y="18184"/>
                  </a:cubicBezTo>
                  <a:cubicBezTo>
                    <a:pt x="9513" y="17986"/>
                    <a:pt x="9513" y="17694"/>
                    <a:pt x="9513" y="17323"/>
                  </a:cubicBezTo>
                  <a:cubicBezTo>
                    <a:pt x="9513" y="17253"/>
                    <a:pt x="9513" y="17183"/>
                    <a:pt x="9510" y="17111"/>
                  </a:cubicBezTo>
                  <a:cubicBezTo>
                    <a:pt x="9510" y="16580"/>
                    <a:pt x="9507" y="15919"/>
                    <a:pt x="9501" y="15174"/>
                  </a:cubicBezTo>
                  <a:lnTo>
                    <a:pt x="9501" y="14983"/>
                  </a:lnTo>
                  <a:cubicBezTo>
                    <a:pt x="9495" y="14487"/>
                    <a:pt x="9492" y="13954"/>
                    <a:pt x="9484" y="13400"/>
                  </a:cubicBezTo>
                  <a:cubicBezTo>
                    <a:pt x="9484" y="13336"/>
                    <a:pt x="9484" y="13273"/>
                    <a:pt x="9484" y="13209"/>
                  </a:cubicBezTo>
                  <a:cubicBezTo>
                    <a:pt x="9475" y="12638"/>
                    <a:pt x="9466" y="12049"/>
                    <a:pt x="9458" y="11449"/>
                  </a:cubicBezTo>
                  <a:cubicBezTo>
                    <a:pt x="9452" y="11084"/>
                    <a:pt x="9443" y="10718"/>
                    <a:pt x="9437" y="10344"/>
                  </a:cubicBezTo>
                  <a:cubicBezTo>
                    <a:pt x="9429" y="9968"/>
                    <a:pt x="9420" y="9594"/>
                    <a:pt x="9411" y="9220"/>
                  </a:cubicBezTo>
                  <a:cubicBezTo>
                    <a:pt x="9411" y="9138"/>
                    <a:pt x="9408" y="9057"/>
                    <a:pt x="9405" y="8976"/>
                  </a:cubicBezTo>
                  <a:cubicBezTo>
                    <a:pt x="9321" y="5454"/>
                    <a:pt x="9171" y="2216"/>
                    <a:pt x="8927" y="1853"/>
                  </a:cubicBezTo>
                  <a:cubicBezTo>
                    <a:pt x="8756" y="1601"/>
                    <a:pt x="8365" y="1308"/>
                    <a:pt x="7907" y="1012"/>
                  </a:cubicBezTo>
                  <a:cubicBezTo>
                    <a:pt x="7849" y="975"/>
                    <a:pt x="7794" y="940"/>
                    <a:pt x="7736" y="902"/>
                  </a:cubicBezTo>
                  <a:cubicBezTo>
                    <a:pt x="7538" y="780"/>
                    <a:pt x="5941" y="238"/>
                    <a:pt x="5741" y="119"/>
                  </a:cubicBezTo>
                  <a:lnTo>
                    <a:pt x="4051" y="1"/>
                  </a:ln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55"/>
            <p:cNvSpPr/>
            <p:nvPr/>
          </p:nvSpPr>
          <p:spPr>
            <a:xfrm>
              <a:off x="2754450" y="1992200"/>
              <a:ext cx="53875" cy="258475"/>
            </a:xfrm>
            <a:custGeom>
              <a:avLst/>
              <a:gdLst/>
              <a:ahLst/>
              <a:cxnLst/>
              <a:rect l="l" t="t" r="r" b="b"/>
              <a:pathLst>
                <a:path w="2155" h="10339" extrusionOk="0">
                  <a:moveTo>
                    <a:pt x="1171" y="0"/>
                  </a:moveTo>
                  <a:lnTo>
                    <a:pt x="1041" y="3"/>
                  </a:lnTo>
                  <a:lnTo>
                    <a:pt x="0" y="8289"/>
                  </a:lnTo>
                  <a:lnTo>
                    <a:pt x="1090" y="10338"/>
                  </a:lnTo>
                  <a:lnTo>
                    <a:pt x="2154" y="8289"/>
                  </a:lnTo>
                  <a:lnTo>
                    <a:pt x="1171"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55"/>
            <p:cNvSpPr/>
            <p:nvPr/>
          </p:nvSpPr>
          <p:spPr>
            <a:xfrm>
              <a:off x="2764225" y="1951100"/>
              <a:ext cx="34750" cy="60250"/>
            </a:xfrm>
            <a:custGeom>
              <a:avLst/>
              <a:gdLst/>
              <a:ahLst/>
              <a:cxnLst/>
              <a:rect l="l" t="t" r="r" b="b"/>
              <a:pathLst>
                <a:path w="1390" h="2410" extrusionOk="0">
                  <a:moveTo>
                    <a:pt x="696" y="0"/>
                  </a:moveTo>
                  <a:lnTo>
                    <a:pt x="1" y="1325"/>
                  </a:lnTo>
                  <a:lnTo>
                    <a:pt x="705" y="2409"/>
                  </a:lnTo>
                  <a:lnTo>
                    <a:pt x="1389" y="1314"/>
                  </a:lnTo>
                  <a:lnTo>
                    <a:pt x="6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55"/>
            <p:cNvSpPr/>
            <p:nvPr/>
          </p:nvSpPr>
          <p:spPr>
            <a:xfrm>
              <a:off x="2735450" y="1925375"/>
              <a:ext cx="46125" cy="58875"/>
            </a:xfrm>
            <a:custGeom>
              <a:avLst/>
              <a:gdLst/>
              <a:ahLst/>
              <a:cxnLst/>
              <a:rect l="l" t="t" r="r" b="b"/>
              <a:pathLst>
                <a:path w="1845" h="2355" extrusionOk="0">
                  <a:moveTo>
                    <a:pt x="875" y="0"/>
                  </a:moveTo>
                  <a:cubicBezTo>
                    <a:pt x="848" y="0"/>
                    <a:pt x="265" y="6"/>
                    <a:pt x="64" y="481"/>
                  </a:cubicBezTo>
                  <a:cubicBezTo>
                    <a:pt x="64" y="481"/>
                    <a:pt x="1" y="1983"/>
                    <a:pt x="1152" y="2354"/>
                  </a:cubicBezTo>
                  <a:lnTo>
                    <a:pt x="1844" y="1029"/>
                  </a:lnTo>
                  <a:cubicBezTo>
                    <a:pt x="1844" y="1029"/>
                    <a:pt x="983" y="763"/>
                    <a:pt x="876" y="0"/>
                  </a:cubicBezTo>
                  <a:cubicBezTo>
                    <a:pt x="876" y="0"/>
                    <a:pt x="876" y="0"/>
                    <a:pt x="875" y="0"/>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55"/>
            <p:cNvSpPr/>
            <p:nvPr/>
          </p:nvSpPr>
          <p:spPr>
            <a:xfrm>
              <a:off x="2781475" y="1925375"/>
              <a:ext cx="46200" cy="58875"/>
            </a:xfrm>
            <a:custGeom>
              <a:avLst/>
              <a:gdLst/>
              <a:ahLst/>
              <a:cxnLst/>
              <a:rect l="l" t="t" r="r" b="b"/>
              <a:pathLst>
                <a:path w="1848" h="2355" extrusionOk="0">
                  <a:moveTo>
                    <a:pt x="911" y="0"/>
                  </a:moveTo>
                  <a:cubicBezTo>
                    <a:pt x="806" y="763"/>
                    <a:pt x="1" y="1029"/>
                    <a:pt x="1" y="1029"/>
                  </a:cubicBezTo>
                  <a:lnTo>
                    <a:pt x="693" y="2354"/>
                  </a:lnTo>
                  <a:cubicBezTo>
                    <a:pt x="1847" y="1983"/>
                    <a:pt x="1636" y="565"/>
                    <a:pt x="1636" y="565"/>
                  </a:cubicBezTo>
                  <a:cubicBezTo>
                    <a:pt x="1433" y="76"/>
                    <a:pt x="911" y="0"/>
                    <a:pt x="911" y="0"/>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55"/>
            <p:cNvSpPr/>
            <p:nvPr/>
          </p:nvSpPr>
          <p:spPr>
            <a:xfrm>
              <a:off x="2773350" y="2265850"/>
              <a:ext cx="14375" cy="12325"/>
            </a:xfrm>
            <a:custGeom>
              <a:avLst/>
              <a:gdLst/>
              <a:ahLst/>
              <a:cxnLst/>
              <a:rect l="l" t="t" r="r" b="b"/>
              <a:pathLst>
                <a:path w="575" h="493" extrusionOk="0">
                  <a:moveTo>
                    <a:pt x="331" y="1"/>
                  </a:moveTo>
                  <a:cubicBezTo>
                    <a:pt x="111" y="1"/>
                    <a:pt x="1" y="265"/>
                    <a:pt x="157" y="418"/>
                  </a:cubicBezTo>
                  <a:cubicBezTo>
                    <a:pt x="207" y="469"/>
                    <a:pt x="269" y="492"/>
                    <a:pt x="329" y="492"/>
                  </a:cubicBezTo>
                  <a:cubicBezTo>
                    <a:pt x="455" y="492"/>
                    <a:pt x="575" y="394"/>
                    <a:pt x="575" y="247"/>
                  </a:cubicBezTo>
                  <a:cubicBezTo>
                    <a:pt x="575" y="111"/>
                    <a:pt x="465" y="1"/>
                    <a:pt x="331" y="1"/>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55"/>
            <p:cNvSpPr/>
            <p:nvPr/>
          </p:nvSpPr>
          <p:spPr>
            <a:xfrm>
              <a:off x="2773350" y="2314775"/>
              <a:ext cx="14375" cy="12300"/>
            </a:xfrm>
            <a:custGeom>
              <a:avLst/>
              <a:gdLst/>
              <a:ahLst/>
              <a:cxnLst/>
              <a:rect l="l" t="t" r="r" b="b"/>
              <a:pathLst>
                <a:path w="575" h="492" extrusionOk="0">
                  <a:moveTo>
                    <a:pt x="331" y="1"/>
                  </a:moveTo>
                  <a:cubicBezTo>
                    <a:pt x="111" y="1"/>
                    <a:pt x="1" y="265"/>
                    <a:pt x="157" y="418"/>
                  </a:cubicBezTo>
                  <a:cubicBezTo>
                    <a:pt x="207" y="469"/>
                    <a:pt x="269" y="492"/>
                    <a:pt x="329" y="492"/>
                  </a:cubicBezTo>
                  <a:cubicBezTo>
                    <a:pt x="455" y="492"/>
                    <a:pt x="575" y="394"/>
                    <a:pt x="575" y="247"/>
                  </a:cubicBezTo>
                  <a:cubicBezTo>
                    <a:pt x="575" y="111"/>
                    <a:pt x="465" y="1"/>
                    <a:pt x="331" y="1"/>
                  </a:cubicBez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55"/>
            <p:cNvSpPr/>
            <p:nvPr/>
          </p:nvSpPr>
          <p:spPr>
            <a:xfrm>
              <a:off x="2811700" y="2051250"/>
              <a:ext cx="51925" cy="56350"/>
            </a:xfrm>
            <a:custGeom>
              <a:avLst/>
              <a:gdLst/>
              <a:ahLst/>
              <a:cxnLst/>
              <a:rect l="l" t="t" r="r" b="b"/>
              <a:pathLst>
                <a:path w="2077" h="2254" extrusionOk="0">
                  <a:moveTo>
                    <a:pt x="0" y="1"/>
                  </a:moveTo>
                  <a:lnTo>
                    <a:pt x="0" y="1935"/>
                  </a:lnTo>
                  <a:cubicBezTo>
                    <a:pt x="0" y="2111"/>
                    <a:pt x="145" y="2253"/>
                    <a:pt x="319" y="2253"/>
                  </a:cubicBezTo>
                  <a:lnTo>
                    <a:pt x="1757" y="2253"/>
                  </a:lnTo>
                  <a:cubicBezTo>
                    <a:pt x="1934" y="2253"/>
                    <a:pt x="2076" y="2111"/>
                    <a:pt x="2076" y="1935"/>
                  </a:cubicBezTo>
                  <a:lnTo>
                    <a:pt x="2076" y="1"/>
                  </a:ln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55"/>
            <p:cNvSpPr/>
            <p:nvPr/>
          </p:nvSpPr>
          <p:spPr>
            <a:xfrm>
              <a:off x="2716025" y="1734175"/>
              <a:ext cx="134175" cy="89025"/>
            </a:xfrm>
            <a:custGeom>
              <a:avLst/>
              <a:gdLst/>
              <a:ahLst/>
              <a:cxnLst/>
              <a:rect l="l" t="t" r="r" b="b"/>
              <a:pathLst>
                <a:path w="5367" h="3561" extrusionOk="0">
                  <a:moveTo>
                    <a:pt x="2994" y="0"/>
                  </a:moveTo>
                  <a:cubicBezTo>
                    <a:pt x="2967" y="0"/>
                    <a:pt x="2937" y="2"/>
                    <a:pt x="2906" y="6"/>
                  </a:cubicBezTo>
                  <a:cubicBezTo>
                    <a:pt x="2592" y="50"/>
                    <a:pt x="2485" y="169"/>
                    <a:pt x="2166" y="343"/>
                  </a:cubicBezTo>
                  <a:cubicBezTo>
                    <a:pt x="2113" y="371"/>
                    <a:pt x="2066" y="382"/>
                    <a:pt x="2021" y="382"/>
                  </a:cubicBezTo>
                  <a:cubicBezTo>
                    <a:pt x="1839" y="382"/>
                    <a:pt x="1700" y="195"/>
                    <a:pt x="1423" y="195"/>
                  </a:cubicBezTo>
                  <a:cubicBezTo>
                    <a:pt x="1357" y="195"/>
                    <a:pt x="1283" y="206"/>
                    <a:pt x="1198" y="232"/>
                  </a:cubicBezTo>
                  <a:cubicBezTo>
                    <a:pt x="676" y="398"/>
                    <a:pt x="1123" y="774"/>
                    <a:pt x="578" y="948"/>
                  </a:cubicBezTo>
                  <a:cubicBezTo>
                    <a:pt x="105" y="1099"/>
                    <a:pt x="1" y="1586"/>
                    <a:pt x="215" y="2218"/>
                  </a:cubicBezTo>
                  <a:cubicBezTo>
                    <a:pt x="337" y="2578"/>
                    <a:pt x="299" y="3476"/>
                    <a:pt x="299" y="3476"/>
                  </a:cubicBezTo>
                  <a:cubicBezTo>
                    <a:pt x="299" y="3476"/>
                    <a:pt x="1752" y="3561"/>
                    <a:pt x="3026" y="3561"/>
                  </a:cubicBezTo>
                  <a:cubicBezTo>
                    <a:pt x="4015" y="3561"/>
                    <a:pt x="4897" y="3510"/>
                    <a:pt x="4903" y="3329"/>
                  </a:cubicBezTo>
                  <a:cubicBezTo>
                    <a:pt x="4917" y="2914"/>
                    <a:pt x="4883" y="2810"/>
                    <a:pt x="5091" y="2549"/>
                  </a:cubicBezTo>
                  <a:cubicBezTo>
                    <a:pt x="5297" y="2288"/>
                    <a:pt x="5367" y="1667"/>
                    <a:pt x="4990" y="1511"/>
                  </a:cubicBezTo>
                  <a:cubicBezTo>
                    <a:pt x="4735" y="1406"/>
                    <a:pt x="4822" y="1302"/>
                    <a:pt x="4709" y="946"/>
                  </a:cubicBezTo>
                  <a:cubicBezTo>
                    <a:pt x="4612" y="631"/>
                    <a:pt x="4361" y="319"/>
                    <a:pt x="3928" y="319"/>
                  </a:cubicBezTo>
                  <a:cubicBezTo>
                    <a:pt x="3870" y="319"/>
                    <a:pt x="3808" y="325"/>
                    <a:pt x="3743" y="337"/>
                  </a:cubicBezTo>
                  <a:cubicBezTo>
                    <a:pt x="3723" y="341"/>
                    <a:pt x="3703" y="342"/>
                    <a:pt x="3684" y="342"/>
                  </a:cubicBezTo>
                  <a:cubicBezTo>
                    <a:pt x="3427" y="342"/>
                    <a:pt x="3362" y="0"/>
                    <a:pt x="2994"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55"/>
            <p:cNvSpPr/>
            <p:nvPr/>
          </p:nvSpPr>
          <p:spPr>
            <a:xfrm>
              <a:off x="2828875" y="1834550"/>
              <a:ext cx="27650" cy="40875"/>
            </a:xfrm>
            <a:custGeom>
              <a:avLst/>
              <a:gdLst/>
              <a:ahLst/>
              <a:cxnLst/>
              <a:rect l="l" t="t" r="r" b="b"/>
              <a:pathLst>
                <a:path w="1106" h="1635" extrusionOk="0">
                  <a:moveTo>
                    <a:pt x="572" y="1"/>
                  </a:moveTo>
                  <a:cubicBezTo>
                    <a:pt x="353" y="1"/>
                    <a:pt x="154" y="264"/>
                    <a:pt x="154" y="264"/>
                  </a:cubicBezTo>
                  <a:lnTo>
                    <a:pt x="1" y="1586"/>
                  </a:lnTo>
                  <a:cubicBezTo>
                    <a:pt x="77" y="1620"/>
                    <a:pt x="151" y="1635"/>
                    <a:pt x="220" y="1635"/>
                  </a:cubicBezTo>
                  <a:cubicBezTo>
                    <a:pt x="803" y="1635"/>
                    <a:pt x="1106" y="563"/>
                    <a:pt x="844" y="175"/>
                  </a:cubicBezTo>
                  <a:cubicBezTo>
                    <a:pt x="758" y="46"/>
                    <a:pt x="663" y="1"/>
                    <a:pt x="572" y="1"/>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55"/>
            <p:cNvSpPr/>
            <p:nvPr/>
          </p:nvSpPr>
          <p:spPr>
            <a:xfrm>
              <a:off x="2831200" y="1846100"/>
              <a:ext cx="18075" cy="18125"/>
            </a:xfrm>
            <a:custGeom>
              <a:avLst/>
              <a:gdLst/>
              <a:ahLst/>
              <a:cxnLst/>
              <a:rect l="l" t="t" r="r" b="b"/>
              <a:pathLst>
                <a:path w="723" h="725" extrusionOk="0">
                  <a:moveTo>
                    <a:pt x="636" y="1"/>
                  </a:moveTo>
                  <a:cubicBezTo>
                    <a:pt x="628" y="1"/>
                    <a:pt x="620" y="2"/>
                    <a:pt x="612" y="5"/>
                  </a:cubicBezTo>
                  <a:cubicBezTo>
                    <a:pt x="592" y="14"/>
                    <a:pt x="137" y="188"/>
                    <a:pt x="9" y="649"/>
                  </a:cubicBezTo>
                  <a:cubicBezTo>
                    <a:pt x="0" y="681"/>
                    <a:pt x="18" y="713"/>
                    <a:pt x="50" y="721"/>
                  </a:cubicBezTo>
                  <a:cubicBezTo>
                    <a:pt x="55" y="724"/>
                    <a:pt x="61" y="724"/>
                    <a:pt x="67" y="724"/>
                  </a:cubicBezTo>
                  <a:cubicBezTo>
                    <a:pt x="96" y="724"/>
                    <a:pt x="119" y="707"/>
                    <a:pt x="125" y="681"/>
                  </a:cubicBezTo>
                  <a:cubicBezTo>
                    <a:pt x="238" y="281"/>
                    <a:pt x="650" y="121"/>
                    <a:pt x="655" y="118"/>
                  </a:cubicBezTo>
                  <a:cubicBezTo>
                    <a:pt x="722" y="93"/>
                    <a:pt x="696" y="1"/>
                    <a:pt x="636"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55"/>
            <p:cNvSpPr/>
            <p:nvPr/>
          </p:nvSpPr>
          <p:spPr>
            <a:xfrm>
              <a:off x="2835975" y="1852100"/>
              <a:ext cx="9225" cy="7125"/>
            </a:xfrm>
            <a:custGeom>
              <a:avLst/>
              <a:gdLst/>
              <a:ahLst/>
              <a:cxnLst/>
              <a:rect l="l" t="t" r="r" b="b"/>
              <a:pathLst>
                <a:path w="369" h="285" extrusionOk="0">
                  <a:moveTo>
                    <a:pt x="88" y="0"/>
                  </a:moveTo>
                  <a:cubicBezTo>
                    <a:pt x="31" y="0"/>
                    <a:pt x="1" y="88"/>
                    <a:pt x="64" y="116"/>
                  </a:cubicBezTo>
                  <a:cubicBezTo>
                    <a:pt x="134" y="148"/>
                    <a:pt x="195" y="194"/>
                    <a:pt x="241" y="255"/>
                  </a:cubicBezTo>
                  <a:cubicBezTo>
                    <a:pt x="253" y="273"/>
                    <a:pt x="273" y="284"/>
                    <a:pt x="293" y="284"/>
                  </a:cubicBezTo>
                  <a:cubicBezTo>
                    <a:pt x="340" y="284"/>
                    <a:pt x="369" y="232"/>
                    <a:pt x="343" y="192"/>
                  </a:cubicBezTo>
                  <a:cubicBezTo>
                    <a:pt x="285" y="110"/>
                    <a:pt x="206" y="47"/>
                    <a:pt x="114" y="6"/>
                  </a:cubicBezTo>
                  <a:cubicBezTo>
                    <a:pt x="105" y="2"/>
                    <a:pt x="96" y="0"/>
                    <a:pt x="88" y="0"/>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55"/>
            <p:cNvSpPr/>
            <p:nvPr/>
          </p:nvSpPr>
          <p:spPr>
            <a:xfrm>
              <a:off x="2706875" y="1834550"/>
              <a:ext cx="27650" cy="40875"/>
            </a:xfrm>
            <a:custGeom>
              <a:avLst/>
              <a:gdLst/>
              <a:ahLst/>
              <a:cxnLst/>
              <a:rect l="l" t="t" r="r" b="b"/>
              <a:pathLst>
                <a:path w="1106" h="1635" extrusionOk="0">
                  <a:moveTo>
                    <a:pt x="536" y="1"/>
                  </a:moveTo>
                  <a:cubicBezTo>
                    <a:pt x="444" y="1"/>
                    <a:pt x="349" y="46"/>
                    <a:pt x="262" y="175"/>
                  </a:cubicBezTo>
                  <a:cubicBezTo>
                    <a:pt x="1" y="563"/>
                    <a:pt x="304" y="1635"/>
                    <a:pt x="887" y="1635"/>
                  </a:cubicBezTo>
                  <a:cubicBezTo>
                    <a:pt x="956" y="1635"/>
                    <a:pt x="1029" y="1620"/>
                    <a:pt x="1106" y="1586"/>
                  </a:cubicBezTo>
                  <a:lnTo>
                    <a:pt x="955" y="264"/>
                  </a:lnTo>
                  <a:cubicBezTo>
                    <a:pt x="955" y="264"/>
                    <a:pt x="757" y="1"/>
                    <a:pt x="536" y="1"/>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55"/>
            <p:cNvSpPr/>
            <p:nvPr/>
          </p:nvSpPr>
          <p:spPr>
            <a:xfrm>
              <a:off x="2714200" y="1846100"/>
              <a:ext cx="18100" cy="18125"/>
            </a:xfrm>
            <a:custGeom>
              <a:avLst/>
              <a:gdLst/>
              <a:ahLst/>
              <a:cxnLst/>
              <a:rect l="l" t="t" r="r" b="b"/>
              <a:pathLst>
                <a:path w="724" h="725" extrusionOk="0">
                  <a:moveTo>
                    <a:pt x="87" y="1"/>
                  </a:moveTo>
                  <a:cubicBezTo>
                    <a:pt x="28" y="1"/>
                    <a:pt x="1" y="93"/>
                    <a:pt x="68" y="118"/>
                  </a:cubicBezTo>
                  <a:cubicBezTo>
                    <a:pt x="74" y="121"/>
                    <a:pt x="485" y="281"/>
                    <a:pt x="598" y="681"/>
                  </a:cubicBezTo>
                  <a:cubicBezTo>
                    <a:pt x="604" y="707"/>
                    <a:pt x="627" y="724"/>
                    <a:pt x="656" y="724"/>
                  </a:cubicBezTo>
                  <a:cubicBezTo>
                    <a:pt x="662" y="724"/>
                    <a:pt x="668" y="724"/>
                    <a:pt x="671" y="721"/>
                  </a:cubicBezTo>
                  <a:cubicBezTo>
                    <a:pt x="706" y="713"/>
                    <a:pt x="723" y="681"/>
                    <a:pt x="714" y="649"/>
                  </a:cubicBezTo>
                  <a:cubicBezTo>
                    <a:pt x="587" y="188"/>
                    <a:pt x="132" y="14"/>
                    <a:pt x="111" y="5"/>
                  </a:cubicBezTo>
                  <a:cubicBezTo>
                    <a:pt x="103" y="2"/>
                    <a:pt x="95" y="1"/>
                    <a:pt x="87"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55"/>
            <p:cNvSpPr/>
            <p:nvPr/>
          </p:nvSpPr>
          <p:spPr>
            <a:xfrm>
              <a:off x="2718275" y="1852100"/>
              <a:ext cx="9225" cy="7125"/>
            </a:xfrm>
            <a:custGeom>
              <a:avLst/>
              <a:gdLst/>
              <a:ahLst/>
              <a:cxnLst/>
              <a:rect l="l" t="t" r="r" b="b"/>
              <a:pathLst>
                <a:path w="369" h="285" extrusionOk="0">
                  <a:moveTo>
                    <a:pt x="279" y="0"/>
                  </a:moveTo>
                  <a:cubicBezTo>
                    <a:pt x="271" y="0"/>
                    <a:pt x="262" y="2"/>
                    <a:pt x="253" y="6"/>
                  </a:cubicBezTo>
                  <a:cubicBezTo>
                    <a:pt x="163" y="47"/>
                    <a:pt x="85" y="110"/>
                    <a:pt x="27" y="192"/>
                  </a:cubicBezTo>
                  <a:cubicBezTo>
                    <a:pt x="1" y="232"/>
                    <a:pt x="30" y="284"/>
                    <a:pt x="76" y="284"/>
                  </a:cubicBezTo>
                  <a:cubicBezTo>
                    <a:pt x="96" y="284"/>
                    <a:pt x="117" y="273"/>
                    <a:pt x="128" y="255"/>
                  </a:cubicBezTo>
                  <a:cubicBezTo>
                    <a:pt x="175" y="194"/>
                    <a:pt x="232" y="148"/>
                    <a:pt x="305" y="116"/>
                  </a:cubicBezTo>
                  <a:cubicBezTo>
                    <a:pt x="368" y="88"/>
                    <a:pt x="339" y="0"/>
                    <a:pt x="279" y="0"/>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55"/>
            <p:cNvSpPr/>
            <p:nvPr/>
          </p:nvSpPr>
          <p:spPr>
            <a:xfrm>
              <a:off x="2757350" y="1901525"/>
              <a:ext cx="46900" cy="49575"/>
            </a:xfrm>
            <a:custGeom>
              <a:avLst/>
              <a:gdLst/>
              <a:ahLst/>
              <a:cxnLst/>
              <a:rect l="l" t="t" r="r" b="b"/>
              <a:pathLst>
                <a:path w="1876" h="1983" extrusionOk="0">
                  <a:moveTo>
                    <a:pt x="0" y="0"/>
                  </a:moveTo>
                  <a:lnTo>
                    <a:pt x="0" y="1282"/>
                  </a:lnTo>
                  <a:cubicBezTo>
                    <a:pt x="0" y="1282"/>
                    <a:pt x="383" y="1934"/>
                    <a:pt x="899" y="1980"/>
                  </a:cubicBezTo>
                  <a:cubicBezTo>
                    <a:pt x="918" y="1982"/>
                    <a:pt x="937" y="1983"/>
                    <a:pt x="956" y="1983"/>
                  </a:cubicBezTo>
                  <a:cubicBezTo>
                    <a:pt x="1451" y="1983"/>
                    <a:pt x="1876" y="1418"/>
                    <a:pt x="1876" y="1418"/>
                  </a:cubicBezTo>
                  <a:lnTo>
                    <a:pt x="1876" y="90"/>
                  </a:lnTo>
                  <a:lnTo>
                    <a:pt x="0" y="0"/>
                  </a:ln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55"/>
            <p:cNvSpPr/>
            <p:nvPr/>
          </p:nvSpPr>
          <p:spPr>
            <a:xfrm>
              <a:off x="2757350" y="1901525"/>
              <a:ext cx="46900" cy="24350"/>
            </a:xfrm>
            <a:custGeom>
              <a:avLst/>
              <a:gdLst/>
              <a:ahLst/>
              <a:cxnLst/>
              <a:rect l="l" t="t" r="r" b="b"/>
              <a:pathLst>
                <a:path w="1876" h="974" extrusionOk="0">
                  <a:moveTo>
                    <a:pt x="0" y="0"/>
                  </a:moveTo>
                  <a:lnTo>
                    <a:pt x="0" y="569"/>
                  </a:lnTo>
                  <a:cubicBezTo>
                    <a:pt x="250" y="846"/>
                    <a:pt x="640" y="973"/>
                    <a:pt x="1178" y="973"/>
                  </a:cubicBezTo>
                  <a:cubicBezTo>
                    <a:pt x="1388" y="973"/>
                    <a:pt x="1620" y="954"/>
                    <a:pt x="1876" y="916"/>
                  </a:cubicBezTo>
                  <a:lnTo>
                    <a:pt x="1876" y="90"/>
                  </a:lnTo>
                  <a:lnTo>
                    <a:pt x="0" y="0"/>
                  </a:ln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55"/>
            <p:cNvSpPr/>
            <p:nvPr/>
          </p:nvSpPr>
          <p:spPr>
            <a:xfrm>
              <a:off x="2722850" y="1778900"/>
              <a:ext cx="115900" cy="140675"/>
            </a:xfrm>
            <a:custGeom>
              <a:avLst/>
              <a:gdLst/>
              <a:ahLst/>
              <a:cxnLst/>
              <a:rect l="l" t="t" r="r" b="b"/>
              <a:pathLst>
                <a:path w="4636" h="5627" extrusionOk="0">
                  <a:moveTo>
                    <a:pt x="2402" y="0"/>
                  </a:moveTo>
                  <a:cubicBezTo>
                    <a:pt x="1827" y="0"/>
                    <a:pt x="1296" y="142"/>
                    <a:pt x="882" y="302"/>
                  </a:cubicBezTo>
                  <a:cubicBezTo>
                    <a:pt x="345" y="507"/>
                    <a:pt x="0" y="1038"/>
                    <a:pt x="29" y="1612"/>
                  </a:cubicBezTo>
                  <a:cubicBezTo>
                    <a:pt x="52" y="2111"/>
                    <a:pt x="102" y="2734"/>
                    <a:pt x="194" y="3233"/>
                  </a:cubicBezTo>
                  <a:lnTo>
                    <a:pt x="194" y="3236"/>
                  </a:lnTo>
                  <a:cubicBezTo>
                    <a:pt x="218" y="3357"/>
                    <a:pt x="244" y="3473"/>
                    <a:pt x="273" y="3575"/>
                  </a:cubicBezTo>
                  <a:cubicBezTo>
                    <a:pt x="290" y="3636"/>
                    <a:pt x="310" y="3699"/>
                    <a:pt x="331" y="3763"/>
                  </a:cubicBezTo>
                  <a:cubicBezTo>
                    <a:pt x="582" y="4550"/>
                    <a:pt x="1105" y="5627"/>
                    <a:pt x="2273" y="5627"/>
                  </a:cubicBezTo>
                  <a:cubicBezTo>
                    <a:pt x="2521" y="5627"/>
                    <a:pt x="2798" y="5578"/>
                    <a:pt x="3108" y="5468"/>
                  </a:cubicBezTo>
                  <a:cubicBezTo>
                    <a:pt x="3853" y="5201"/>
                    <a:pt x="4242" y="4430"/>
                    <a:pt x="4442" y="3595"/>
                  </a:cubicBezTo>
                  <a:cubicBezTo>
                    <a:pt x="4453" y="3546"/>
                    <a:pt x="4462" y="3496"/>
                    <a:pt x="4473" y="3450"/>
                  </a:cubicBezTo>
                  <a:cubicBezTo>
                    <a:pt x="4479" y="3418"/>
                    <a:pt x="4485" y="3389"/>
                    <a:pt x="4491" y="3357"/>
                  </a:cubicBezTo>
                  <a:lnTo>
                    <a:pt x="4500" y="3314"/>
                  </a:lnTo>
                  <a:cubicBezTo>
                    <a:pt x="4500" y="3305"/>
                    <a:pt x="4502" y="3302"/>
                    <a:pt x="4502" y="3296"/>
                  </a:cubicBezTo>
                  <a:lnTo>
                    <a:pt x="4502" y="3293"/>
                  </a:lnTo>
                  <a:cubicBezTo>
                    <a:pt x="4618" y="2653"/>
                    <a:pt x="4636" y="2003"/>
                    <a:pt x="4630" y="1540"/>
                  </a:cubicBezTo>
                  <a:cubicBezTo>
                    <a:pt x="4618" y="1067"/>
                    <a:pt x="4360" y="632"/>
                    <a:pt x="3949" y="400"/>
                  </a:cubicBezTo>
                  <a:cubicBezTo>
                    <a:pt x="3432" y="107"/>
                    <a:pt x="2900" y="0"/>
                    <a:pt x="2402" y="0"/>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55"/>
            <p:cNvSpPr/>
            <p:nvPr/>
          </p:nvSpPr>
          <p:spPr>
            <a:xfrm>
              <a:off x="2727625" y="1859125"/>
              <a:ext cx="107800" cy="60450"/>
            </a:xfrm>
            <a:custGeom>
              <a:avLst/>
              <a:gdLst/>
              <a:ahLst/>
              <a:cxnLst/>
              <a:rect l="l" t="t" r="r" b="b"/>
              <a:pathLst>
                <a:path w="4312" h="2418" extrusionOk="0">
                  <a:moveTo>
                    <a:pt x="1744" y="735"/>
                  </a:moveTo>
                  <a:cubicBezTo>
                    <a:pt x="1870" y="735"/>
                    <a:pt x="2021" y="749"/>
                    <a:pt x="2204" y="780"/>
                  </a:cubicBezTo>
                  <a:cubicBezTo>
                    <a:pt x="2345" y="761"/>
                    <a:pt x="2468" y="753"/>
                    <a:pt x="2574" y="753"/>
                  </a:cubicBezTo>
                  <a:cubicBezTo>
                    <a:pt x="3426" y="753"/>
                    <a:pt x="3268" y="1291"/>
                    <a:pt x="3268" y="1291"/>
                  </a:cubicBezTo>
                  <a:cubicBezTo>
                    <a:pt x="3161" y="1392"/>
                    <a:pt x="3042" y="1482"/>
                    <a:pt x="2914" y="1560"/>
                  </a:cubicBezTo>
                  <a:cubicBezTo>
                    <a:pt x="2656" y="1704"/>
                    <a:pt x="2401" y="1764"/>
                    <a:pt x="2208" y="1764"/>
                  </a:cubicBezTo>
                  <a:cubicBezTo>
                    <a:pt x="2195" y="1764"/>
                    <a:pt x="2182" y="1764"/>
                    <a:pt x="2169" y="1763"/>
                  </a:cubicBezTo>
                  <a:cubicBezTo>
                    <a:pt x="1972" y="1754"/>
                    <a:pt x="1923" y="1795"/>
                    <a:pt x="1433" y="1528"/>
                  </a:cubicBezTo>
                  <a:cubicBezTo>
                    <a:pt x="1337" y="1476"/>
                    <a:pt x="1250" y="1409"/>
                    <a:pt x="1172" y="1331"/>
                  </a:cubicBezTo>
                  <a:cubicBezTo>
                    <a:pt x="1154" y="1217"/>
                    <a:pt x="995" y="735"/>
                    <a:pt x="1744" y="735"/>
                  </a:cubicBezTo>
                  <a:close/>
                  <a:moveTo>
                    <a:pt x="273" y="0"/>
                  </a:moveTo>
                  <a:lnTo>
                    <a:pt x="1" y="21"/>
                  </a:lnTo>
                  <a:lnTo>
                    <a:pt x="3" y="24"/>
                  </a:lnTo>
                  <a:lnTo>
                    <a:pt x="3" y="27"/>
                  </a:lnTo>
                  <a:cubicBezTo>
                    <a:pt x="15" y="70"/>
                    <a:pt x="76" y="296"/>
                    <a:pt x="140" y="554"/>
                  </a:cubicBezTo>
                  <a:cubicBezTo>
                    <a:pt x="391" y="1341"/>
                    <a:pt x="912" y="2418"/>
                    <a:pt x="2081" y="2418"/>
                  </a:cubicBezTo>
                  <a:cubicBezTo>
                    <a:pt x="2329" y="2418"/>
                    <a:pt x="2607" y="2369"/>
                    <a:pt x="2917" y="2259"/>
                  </a:cubicBezTo>
                  <a:cubicBezTo>
                    <a:pt x="3662" y="1992"/>
                    <a:pt x="4051" y="1221"/>
                    <a:pt x="4248" y="386"/>
                  </a:cubicBezTo>
                  <a:cubicBezTo>
                    <a:pt x="4259" y="337"/>
                    <a:pt x="4271" y="287"/>
                    <a:pt x="4280" y="241"/>
                  </a:cubicBezTo>
                  <a:cubicBezTo>
                    <a:pt x="4288" y="209"/>
                    <a:pt x="4294" y="180"/>
                    <a:pt x="4300" y="148"/>
                  </a:cubicBezTo>
                  <a:lnTo>
                    <a:pt x="4309" y="105"/>
                  </a:lnTo>
                  <a:cubicBezTo>
                    <a:pt x="4309" y="96"/>
                    <a:pt x="4311" y="93"/>
                    <a:pt x="4311" y="87"/>
                  </a:cubicBezTo>
                  <a:lnTo>
                    <a:pt x="4311" y="84"/>
                  </a:lnTo>
                  <a:lnTo>
                    <a:pt x="4051" y="32"/>
                  </a:lnTo>
                  <a:cubicBezTo>
                    <a:pt x="3995" y="279"/>
                    <a:pt x="3897" y="511"/>
                    <a:pt x="3755" y="719"/>
                  </a:cubicBezTo>
                  <a:cubicBezTo>
                    <a:pt x="3660" y="493"/>
                    <a:pt x="3401" y="428"/>
                    <a:pt x="3135" y="428"/>
                  </a:cubicBezTo>
                  <a:cubicBezTo>
                    <a:pt x="2782" y="428"/>
                    <a:pt x="2418" y="543"/>
                    <a:pt x="2418" y="543"/>
                  </a:cubicBezTo>
                  <a:lnTo>
                    <a:pt x="2413" y="543"/>
                  </a:lnTo>
                  <a:cubicBezTo>
                    <a:pt x="2346" y="563"/>
                    <a:pt x="2276" y="574"/>
                    <a:pt x="2204" y="574"/>
                  </a:cubicBezTo>
                  <a:cubicBezTo>
                    <a:pt x="2131" y="574"/>
                    <a:pt x="2059" y="563"/>
                    <a:pt x="1989" y="540"/>
                  </a:cubicBezTo>
                  <a:cubicBezTo>
                    <a:pt x="1989" y="540"/>
                    <a:pt x="1602" y="411"/>
                    <a:pt x="1239" y="411"/>
                  </a:cubicBezTo>
                  <a:cubicBezTo>
                    <a:pt x="990" y="411"/>
                    <a:pt x="752" y="472"/>
                    <a:pt x="659" y="676"/>
                  </a:cubicBezTo>
                  <a:cubicBezTo>
                    <a:pt x="517" y="458"/>
                    <a:pt x="389" y="232"/>
                    <a:pt x="273"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55"/>
            <p:cNvSpPr/>
            <p:nvPr/>
          </p:nvSpPr>
          <p:spPr>
            <a:xfrm>
              <a:off x="2754075" y="1836150"/>
              <a:ext cx="7925" cy="12425"/>
            </a:xfrm>
            <a:custGeom>
              <a:avLst/>
              <a:gdLst/>
              <a:ahLst/>
              <a:cxnLst/>
              <a:rect l="l" t="t" r="r" b="b"/>
              <a:pathLst>
                <a:path w="317" h="497" extrusionOk="0">
                  <a:moveTo>
                    <a:pt x="157" y="0"/>
                  </a:moveTo>
                  <a:cubicBezTo>
                    <a:pt x="70" y="0"/>
                    <a:pt x="1" y="113"/>
                    <a:pt x="1" y="250"/>
                  </a:cubicBezTo>
                  <a:cubicBezTo>
                    <a:pt x="1" y="386"/>
                    <a:pt x="70" y="496"/>
                    <a:pt x="157" y="496"/>
                  </a:cubicBezTo>
                  <a:cubicBezTo>
                    <a:pt x="244" y="496"/>
                    <a:pt x="317" y="386"/>
                    <a:pt x="317" y="250"/>
                  </a:cubicBezTo>
                  <a:cubicBezTo>
                    <a:pt x="317" y="113"/>
                    <a:pt x="247" y="0"/>
                    <a:pt x="157"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55"/>
            <p:cNvSpPr/>
            <p:nvPr/>
          </p:nvSpPr>
          <p:spPr>
            <a:xfrm>
              <a:off x="2803375" y="1836150"/>
              <a:ext cx="7850" cy="12425"/>
            </a:xfrm>
            <a:custGeom>
              <a:avLst/>
              <a:gdLst/>
              <a:ahLst/>
              <a:cxnLst/>
              <a:rect l="l" t="t" r="r" b="b"/>
              <a:pathLst>
                <a:path w="314" h="497" extrusionOk="0">
                  <a:moveTo>
                    <a:pt x="157" y="0"/>
                  </a:moveTo>
                  <a:cubicBezTo>
                    <a:pt x="70" y="0"/>
                    <a:pt x="0" y="113"/>
                    <a:pt x="0" y="250"/>
                  </a:cubicBezTo>
                  <a:cubicBezTo>
                    <a:pt x="0" y="386"/>
                    <a:pt x="70" y="496"/>
                    <a:pt x="157" y="496"/>
                  </a:cubicBezTo>
                  <a:cubicBezTo>
                    <a:pt x="244" y="496"/>
                    <a:pt x="313" y="386"/>
                    <a:pt x="313" y="250"/>
                  </a:cubicBezTo>
                  <a:cubicBezTo>
                    <a:pt x="313" y="113"/>
                    <a:pt x="244" y="0"/>
                    <a:pt x="157"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55"/>
            <p:cNvSpPr/>
            <p:nvPr/>
          </p:nvSpPr>
          <p:spPr>
            <a:xfrm>
              <a:off x="2743000" y="1818300"/>
              <a:ext cx="29875" cy="11350"/>
            </a:xfrm>
            <a:custGeom>
              <a:avLst/>
              <a:gdLst/>
              <a:ahLst/>
              <a:cxnLst/>
              <a:rect l="l" t="t" r="r" b="b"/>
              <a:pathLst>
                <a:path w="1195" h="454" extrusionOk="0">
                  <a:moveTo>
                    <a:pt x="734" y="0"/>
                  </a:moveTo>
                  <a:cubicBezTo>
                    <a:pt x="366" y="0"/>
                    <a:pt x="41" y="129"/>
                    <a:pt x="41" y="129"/>
                  </a:cubicBezTo>
                  <a:cubicBezTo>
                    <a:pt x="0" y="233"/>
                    <a:pt x="0" y="346"/>
                    <a:pt x="35" y="454"/>
                  </a:cubicBezTo>
                  <a:cubicBezTo>
                    <a:pt x="236" y="372"/>
                    <a:pt x="544" y="353"/>
                    <a:pt x="784" y="353"/>
                  </a:cubicBezTo>
                  <a:cubicBezTo>
                    <a:pt x="988" y="353"/>
                    <a:pt x="1142" y="367"/>
                    <a:pt x="1142" y="367"/>
                  </a:cubicBezTo>
                  <a:lnTo>
                    <a:pt x="1195" y="85"/>
                  </a:lnTo>
                  <a:cubicBezTo>
                    <a:pt x="1047" y="22"/>
                    <a:pt x="887" y="0"/>
                    <a:pt x="734"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55"/>
            <p:cNvSpPr/>
            <p:nvPr/>
          </p:nvSpPr>
          <p:spPr>
            <a:xfrm>
              <a:off x="2792425" y="1818325"/>
              <a:ext cx="30025" cy="11400"/>
            </a:xfrm>
            <a:custGeom>
              <a:avLst/>
              <a:gdLst/>
              <a:ahLst/>
              <a:cxnLst/>
              <a:rect l="l" t="t" r="r" b="b"/>
              <a:pathLst>
                <a:path w="1201" h="456" extrusionOk="0">
                  <a:moveTo>
                    <a:pt x="468" y="0"/>
                  </a:moveTo>
                  <a:cubicBezTo>
                    <a:pt x="313" y="0"/>
                    <a:pt x="150" y="23"/>
                    <a:pt x="0" y="87"/>
                  </a:cubicBezTo>
                  <a:lnTo>
                    <a:pt x="50" y="368"/>
                  </a:lnTo>
                  <a:cubicBezTo>
                    <a:pt x="50" y="368"/>
                    <a:pt x="205" y="355"/>
                    <a:pt x="410" y="355"/>
                  </a:cubicBezTo>
                  <a:cubicBezTo>
                    <a:pt x="653" y="355"/>
                    <a:pt x="963" y="374"/>
                    <a:pt x="1166" y="455"/>
                  </a:cubicBezTo>
                  <a:cubicBezTo>
                    <a:pt x="1201" y="348"/>
                    <a:pt x="1201" y="232"/>
                    <a:pt x="1160" y="128"/>
                  </a:cubicBezTo>
                  <a:cubicBezTo>
                    <a:pt x="1160" y="128"/>
                    <a:pt x="836" y="0"/>
                    <a:pt x="468"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55"/>
            <p:cNvSpPr/>
            <p:nvPr/>
          </p:nvSpPr>
          <p:spPr>
            <a:xfrm>
              <a:off x="2774025" y="1840275"/>
              <a:ext cx="13350" cy="29825"/>
            </a:xfrm>
            <a:custGeom>
              <a:avLst/>
              <a:gdLst/>
              <a:ahLst/>
              <a:cxnLst/>
              <a:rect l="l" t="t" r="r" b="b"/>
              <a:pathLst>
                <a:path w="534" h="1193" extrusionOk="0">
                  <a:moveTo>
                    <a:pt x="414" y="0"/>
                  </a:moveTo>
                  <a:cubicBezTo>
                    <a:pt x="381" y="0"/>
                    <a:pt x="348" y="24"/>
                    <a:pt x="351" y="67"/>
                  </a:cubicBezTo>
                  <a:cubicBezTo>
                    <a:pt x="351" y="73"/>
                    <a:pt x="409" y="786"/>
                    <a:pt x="388" y="998"/>
                  </a:cubicBezTo>
                  <a:cubicBezTo>
                    <a:pt x="388" y="1021"/>
                    <a:pt x="377" y="1044"/>
                    <a:pt x="357" y="1056"/>
                  </a:cubicBezTo>
                  <a:cubicBezTo>
                    <a:pt x="340" y="1066"/>
                    <a:pt x="316" y="1071"/>
                    <a:pt x="289" y="1071"/>
                  </a:cubicBezTo>
                  <a:cubicBezTo>
                    <a:pt x="228" y="1071"/>
                    <a:pt x="151" y="1049"/>
                    <a:pt x="113" y="1033"/>
                  </a:cubicBezTo>
                  <a:cubicBezTo>
                    <a:pt x="104" y="1029"/>
                    <a:pt x="95" y="1027"/>
                    <a:pt x="87" y="1027"/>
                  </a:cubicBezTo>
                  <a:cubicBezTo>
                    <a:pt x="28" y="1027"/>
                    <a:pt x="0" y="1118"/>
                    <a:pt x="67" y="1146"/>
                  </a:cubicBezTo>
                  <a:cubicBezTo>
                    <a:pt x="136" y="1175"/>
                    <a:pt x="212" y="1189"/>
                    <a:pt x="287" y="1192"/>
                  </a:cubicBezTo>
                  <a:cubicBezTo>
                    <a:pt x="292" y="1192"/>
                    <a:pt x="296" y="1193"/>
                    <a:pt x="301" y="1193"/>
                  </a:cubicBezTo>
                  <a:cubicBezTo>
                    <a:pt x="343" y="1193"/>
                    <a:pt x="384" y="1181"/>
                    <a:pt x="420" y="1160"/>
                  </a:cubicBezTo>
                  <a:cubicBezTo>
                    <a:pt x="472" y="1128"/>
                    <a:pt x="504" y="1073"/>
                    <a:pt x="507" y="1012"/>
                  </a:cubicBezTo>
                  <a:cubicBezTo>
                    <a:pt x="533" y="789"/>
                    <a:pt x="475" y="85"/>
                    <a:pt x="472" y="56"/>
                  </a:cubicBezTo>
                  <a:cubicBezTo>
                    <a:pt x="470" y="18"/>
                    <a:pt x="442" y="0"/>
                    <a:pt x="414"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55"/>
            <p:cNvSpPr/>
            <p:nvPr/>
          </p:nvSpPr>
          <p:spPr>
            <a:xfrm>
              <a:off x="2764800" y="1881675"/>
              <a:ext cx="35825" cy="16550"/>
            </a:xfrm>
            <a:custGeom>
              <a:avLst/>
              <a:gdLst/>
              <a:ahLst/>
              <a:cxnLst/>
              <a:rect l="l" t="t" r="r" b="b"/>
              <a:pathLst>
                <a:path w="1433" h="662" extrusionOk="0">
                  <a:moveTo>
                    <a:pt x="1" y="0"/>
                  </a:moveTo>
                  <a:cubicBezTo>
                    <a:pt x="50" y="270"/>
                    <a:pt x="198" y="661"/>
                    <a:pt x="714" y="661"/>
                  </a:cubicBezTo>
                  <a:cubicBezTo>
                    <a:pt x="1233" y="661"/>
                    <a:pt x="1387" y="232"/>
                    <a:pt x="143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55"/>
            <p:cNvSpPr/>
            <p:nvPr/>
          </p:nvSpPr>
          <p:spPr>
            <a:xfrm>
              <a:off x="2722850" y="1778900"/>
              <a:ext cx="115975" cy="82425"/>
            </a:xfrm>
            <a:custGeom>
              <a:avLst/>
              <a:gdLst/>
              <a:ahLst/>
              <a:cxnLst/>
              <a:rect l="l" t="t" r="r" b="b"/>
              <a:pathLst>
                <a:path w="4639" h="3297" extrusionOk="0">
                  <a:moveTo>
                    <a:pt x="2401" y="1"/>
                  </a:moveTo>
                  <a:cubicBezTo>
                    <a:pt x="1827" y="1"/>
                    <a:pt x="1298" y="142"/>
                    <a:pt x="884" y="302"/>
                  </a:cubicBezTo>
                  <a:cubicBezTo>
                    <a:pt x="345" y="507"/>
                    <a:pt x="0" y="1035"/>
                    <a:pt x="29" y="1612"/>
                  </a:cubicBezTo>
                  <a:cubicBezTo>
                    <a:pt x="52" y="2111"/>
                    <a:pt x="102" y="2734"/>
                    <a:pt x="194" y="3233"/>
                  </a:cubicBezTo>
                  <a:lnTo>
                    <a:pt x="467" y="3212"/>
                  </a:lnTo>
                  <a:cubicBezTo>
                    <a:pt x="467" y="3212"/>
                    <a:pt x="400" y="2792"/>
                    <a:pt x="371" y="2517"/>
                  </a:cubicBezTo>
                  <a:cubicBezTo>
                    <a:pt x="339" y="2244"/>
                    <a:pt x="287" y="1731"/>
                    <a:pt x="522" y="1667"/>
                  </a:cubicBezTo>
                  <a:cubicBezTo>
                    <a:pt x="757" y="1603"/>
                    <a:pt x="618" y="1018"/>
                    <a:pt x="942" y="766"/>
                  </a:cubicBezTo>
                  <a:cubicBezTo>
                    <a:pt x="1120" y="628"/>
                    <a:pt x="1417" y="544"/>
                    <a:pt x="1728" y="544"/>
                  </a:cubicBezTo>
                  <a:cubicBezTo>
                    <a:pt x="1987" y="544"/>
                    <a:pt x="2256" y="602"/>
                    <a:pt x="2473" y="737"/>
                  </a:cubicBezTo>
                  <a:cubicBezTo>
                    <a:pt x="2629" y="833"/>
                    <a:pt x="2791" y="864"/>
                    <a:pt x="2947" y="864"/>
                  </a:cubicBezTo>
                  <a:cubicBezTo>
                    <a:pt x="3233" y="864"/>
                    <a:pt x="3496" y="760"/>
                    <a:pt x="3656" y="760"/>
                  </a:cubicBezTo>
                  <a:cubicBezTo>
                    <a:pt x="3677" y="760"/>
                    <a:pt x="3697" y="761"/>
                    <a:pt x="3714" y="766"/>
                  </a:cubicBezTo>
                  <a:cubicBezTo>
                    <a:pt x="3934" y="815"/>
                    <a:pt x="4233" y="1119"/>
                    <a:pt x="4152" y="1406"/>
                  </a:cubicBezTo>
                  <a:cubicBezTo>
                    <a:pt x="4073" y="1690"/>
                    <a:pt x="4314" y="1861"/>
                    <a:pt x="4375" y="2157"/>
                  </a:cubicBezTo>
                  <a:cubicBezTo>
                    <a:pt x="4433" y="2450"/>
                    <a:pt x="4244" y="3244"/>
                    <a:pt x="4244" y="3244"/>
                  </a:cubicBezTo>
                  <a:lnTo>
                    <a:pt x="4505" y="3296"/>
                  </a:lnTo>
                  <a:cubicBezTo>
                    <a:pt x="4621" y="2653"/>
                    <a:pt x="4639" y="2003"/>
                    <a:pt x="4630" y="1542"/>
                  </a:cubicBezTo>
                  <a:cubicBezTo>
                    <a:pt x="4621" y="1067"/>
                    <a:pt x="4363" y="635"/>
                    <a:pt x="3952" y="403"/>
                  </a:cubicBezTo>
                  <a:cubicBezTo>
                    <a:pt x="3432" y="108"/>
                    <a:pt x="2900" y="1"/>
                    <a:pt x="2401"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55"/>
            <p:cNvSpPr/>
            <p:nvPr/>
          </p:nvSpPr>
          <p:spPr>
            <a:xfrm>
              <a:off x="2614575" y="1968125"/>
              <a:ext cx="65825" cy="106925"/>
            </a:xfrm>
            <a:custGeom>
              <a:avLst/>
              <a:gdLst/>
              <a:ahLst/>
              <a:cxnLst/>
              <a:rect l="l" t="t" r="r" b="b"/>
              <a:pathLst>
                <a:path w="2633" h="4277" extrusionOk="0">
                  <a:moveTo>
                    <a:pt x="2632" y="1"/>
                  </a:moveTo>
                  <a:cubicBezTo>
                    <a:pt x="2632" y="1"/>
                    <a:pt x="1029" y="1070"/>
                    <a:pt x="0" y="1386"/>
                  </a:cubicBezTo>
                  <a:lnTo>
                    <a:pt x="690" y="4277"/>
                  </a:lnTo>
                  <a:cubicBezTo>
                    <a:pt x="690" y="4277"/>
                    <a:pt x="783" y="4239"/>
                    <a:pt x="1951" y="3740"/>
                  </a:cubicBezTo>
                  <a:lnTo>
                    <a:pt x="2632" y="1"/>
                  </a:ln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55"/>
            <p:cNvSpPr/>
            <p:nvPr/>
          </p:nvSpPr>
          <p:spPr>
            <a:xfrm>
              <a:off x="2876775" y="1968125"/>
              <a:ext cx="102375" cy="105275"/>
            </a:xfrm>
            <a:custGeom>
              <a:avLst/>
              <a:gdLst/>
              <a:ahLst/>
              <a:cxnLst/>
              <a:rect l="l" t="t" r="r" b="b"/>
              <a:pathLst>
                <a:path w="4095" h="4211" extrusionOk="0">
                  <a:moveTo>
                    <a:pt x="1" y="1"/>
                  </a:moveTo>
                  <a:lnTo>
                    <a:pt x="473" y="3326"/>
                  </a:lnTo>
                  <a:cubicBezTo>
                    <a:pt x="1642" y="3822"/>
                    <a:pt x="3114" y="4210"/>
                    <a:pt x="3114" y="4210"/>
                  </a:cubicBezTo>
                  <a:cubicBezTo>
                    <a:pt x="3448" y="3259"/>
                    <a:pt x="3700" y="2598"/>
                    <a:pt x="4094" y="1888"/>
                  </a:cubicBezTo>
                  <a:cubicBezTo>
                    <a:pt x="3065" y="1569"/>
                    <a:pt x="1" y="1"/>
                    <a:pt x="1" y="1"/>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55"/>
            <p:cNvSpPr/>
            <p:nvPr/>
          </p:nvSpPr>
          <p:spPr>
            <a:xfrm>
              <a:off x="3088700" y="2405675"/>
              <a:ext cx="99250" cy="44375"/>
            </a:xfrm>
            <a:custGeom>
              <a:avLst/>
              <a:gdLst/>
              <a:ahLst/>
              <a:cxnLst/>
              <a:rect l="l" t="t" r="r" b="b"/>
              <a:pathLst>
                <a:path w="3970" h="1775" extrusionOk="0">
                  <a:moveTo>
                    <a:pt x="3868" y="0"/>
                  </a:moveTo>
                  <a:lnTo>
                    <a:pt x="725" y="139"/>
                  </a:lnTo>
                  <a:lnTo>
                    <a:pt x="464" y="151"/>
                  </a:lnTo>
                  <a:lnTo>
                    <a:pt x="1" y="174"/>
                  </a:lnTo>
                  <a:cubicBezTo>
                    <a:pt x="1" y="174"/>
                    <a:pt x="38" y="806"/>
                    <a:pt x="93" y="1774"/>
                  </a:cubicBezTo>
                  <a:lnTo>
                    <a:pt x="3969" y="1774"/>
                  </a:lnTo>
                  <a:cubicBezTo>
                    <a:pt x="3914" y="702"/>
                    <a:pt x="3868" y="0"/>
                    <a:pt x="3868" y="0"/>
                  </a:cubicBezTo>
                  <a:close/>
                </a:path>
              </a:pathLst>
            </a:custGeom>
            <a:solidFill>
              <a:srgbClr val="52D1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55"/>
            <p:cNvSpPr/>
            <p:nvPr/>
          </p:nvSpPr>
          <p:spPr>
            <a:xfrm>
              <a:off x="3088700" y="2405675"/>
              <a:ext cx="99250" cy="44375"/>
            </a:xfrm>
            <a:custGeom>
              <a:avLst/>
              <a:gdLst/>
              <a:ahLst/>
              <a:cxnLst/>
              <a:rect l="l" t="t" r="r" b="b"/>
              <a:pathLst>
                <a:path w="3970" h="1775" extrusionOk="0">
                  <a:moveTo>
                    <a:pt x="3868" y="0"/>
                  </a:moveTo>
                  <a:lnTo>
                    <a:pt x="725" y="139"/>
                  </a:lnTo>
                  <a:lnTo>
                    <a:pt x="464" y="151"/>
                  </a:lnTo>
                  <a:lnTo>
                    <a:pt x="1" y="174"/>
                  </a:lnTo>
                  <a:cubicBezTo>
                    <a:pt x="1" y="174"/>
                    <a:pt x="38" y="806"/>
                    <a:pt x="93" y="1774"/>
                  </a:cubicBezTo>
                  <a:lnTo>
                    <a:pt x="3969" y="1774"/>
                  </a:lnTo>
                  <a:cubicBezTo>
                    <a:pt x="3914" y="702"/>
                    <a:pt x="3868" y="0"/>
                    <a:pt x="3868"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55"/>
            <p:cNvSpPr/>
            <p:nvPr/>
          </p:nvSpPr>
          <p:spPr>
            <a:xfrm>
              <a:off x="3100300" y="2409150"/>
              <a:ext cx="8800" cy="40900"/>
            </a:xfrm>
            <a:custGeom>
              <a:avLst/>
              <a:gdLst/>
              <a:ahLst/>
              <a:cxnLst/>
              <a:rect l="l" t="t" r="r" b="b"/>
              <a:pathLst>
                <a:path w="352" h="1636" extrusionOk="0">
                  <a:moveTo>
                    <a:pt x="261" y="0"/>
                  </a:moveTo>
                  <a:lnTo>
                    <a:pt x="0" y="12"/>
                  </a:lnTo>
                  <a:cubicBezTo>
                    <a:pt x="21" y="386"/>
                    <a:pt x="53" y="951"/>
                    <a:pt x="90" y="1635"/>
                  </a:cubicBezTo>
                  <a:lnTo>
                    <a:pt x="351" y="1635"/>
                  </a:lnTo>
                  <a:cubicBezTo>
                    <a:pt x="314" y="946"/>
                    <a:pt x="282" y="377"/>
                    <a:pt x="26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55"/>
            <p:cNvSpPr/>
            <p:nvPr/>
          </p:nvSpPr>
          <p:spPr>
            <a:xfrm>
              <a:off x="2969400" y="2405675"/>
              <a:ext cx="99175" cy="44375"/>
            </a:xfrm>
            <a:custGeom>
              <a:avLst/>
              <a:gdLst/>
              <a:ahLst/>
              <a:cxnLst/>
              <a:rect l="l" t="t" r="r" b="b"/>
              <a:pathLst>
                <a:path w="3967" h="1775" extrusionOk="0">
                  <a:moveTo>
                    <a:pt x="99" y="0"/>
                  </a:moveTo>
                  <a:cubicBezTo>
                    <a:pt x="99" y="0"/>
                    <a:pt x="67" y="539"/>
                    <a:pt x="21" y="1392"/>
                  </a:cubicBezTo>
                  <a:cubicBezTo>
                    <a:pt x="12" y="1514"/>
                    <a:pt x="7" y="1641"/>
                    <a:pt x="1" y="1774"/>
                  </a:cubicBezTo>
                  <a:lnTo>
                    <a:pt x="3877" y="1774"/>
                  </a:lnTo>
                  <a:cubicBezTo>
                    <a:pt x="3932" y="806"/>
                    <a:pt x="3967" y="174"/>
                    <a:pt x="3967" y="174"/>
                  </a:cubicBezTo>
                  <a:lnTo>
                    <a:pt x="3465" y="151"/>
                  </a:lnTo>
                  <a:lnTo>
                    <a:pt x="3207" y="139"/>
                  </a:lnTo>
                  <a:lnTo>
                    <a:pt x="99" y="0"/>
                  </a:ln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55"/>
            <p:cNvSpPr/>
            <p:nvPr/>
          </p:nvSpPr>
          <p:spPr>
            <a:xfrm>
              <a:off x="3047250" y="2409150"/>
              <a:ext cx="8800" cy="40900"/>
            </a:xfrm>
            <a:custGeom>
              <a:avLst/>
              <a:gdLst/>
              <a:ahLst/>
              <a:cxnLst/>
              <a:rect l="l" t="t" r="r" b="b"/>
              <a:pathLst>
                <a:path w="352" h="1636" extrusionOk="0">
                  <a:moveTo>
                    <a:pt x="90" y="0"/>
                  </a:moveTo>
                  <a:cubicBezTo>
                    <a:pt x="70" y="374"/>
                    <a:pt x="41" y="946"/>
                    <a:pt x="0" y="1635"/>
                  </a:cubicBezTo>
                  <a:lnTo>
                    <a:pt x="261" y="1635"/>
                  </a:lnTo>
                  <a:cubicBezTo>
                    <a:pt x="299" y="951"/>
                    <a:pt x="331" y="386"/>
                    <a:pt x="351" y="12"/>
                  </a:cubicBezTo>
                  <a:lnTo>
                    <a:pt x="90"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55"/>
            <p:cNvSpPr/>
            <p:nvPr/>
          </p:nvSpPr>
          <p:spPr>
            <a:xfrm>
              <a:off x="3017250" y="1769475"/>
              <a:ext cx="117425" cy="123950"/>
            </a:xfrm>
            <a:custGeom>
              <a:avLst/>
              <a:gdLst/>
              <a:ahLst/>
              <a:cxnLst/>
              <a:rect l="l" t="t" r="r" b="b"/>
              <a:pathLst>
                <a:path w="4697" h="4958" extrusionOk="0">
                  <a:moveTo>
                    <a:pt x="2435" y="0"/>
                  </a:moveTo>
                  <a:cubicBezTo>
                    <a:pt x="739" y="3"/>
                    <a:pt x="0" y="1148"/>
                    <a:pt x="0" y="2566"/>
                  </a:cubicBezTo>
                  <a:cubicBezTo>
                    <a:pt x="0" y="3984"/>
                    <a:pt x="873" y="4958"/>
                    <a:pt x="2290" y="4958"/>
                  </a:cubicBezTo>
                  <a:cubicBezTo>
                    <a:pt x="3705" y="4958"/>
                    <a:pt x="4694" y="3908"/>
                    <a:pt x="4694" y="2493"/>
                  </a:cubicBezTo>
                  <a:cubicBezTo>
                    <a:pt x="4697" y="2125"/>
                    <a:pt x="4633" y="1760"/>
                    <a:pt x="4508" y="1415"/>
                  </a:cubicBezTo>
                  <a:cubicBezTo>
                    <a:pt x="4499" y="1395"/>
                    <a:pt x="4494" y="1374"/>
                    <a:pt x="4485" y="1357"/>
                  </a:cubicBezTo>
                  <a:cubicBezTo>
                    <a:pt x="4471" y="1319"/>
                    <a:pt x="4453" y="1285"/>
                    <a:pt x="4439" y="1247"/>
                  </a:cubicBezTo>
                  <a:cubicBezTo>
                    <a:pt x="4413" y="1192"/>
                    <a:pt x="4386" y="1140"/>
                    <a:pt x="4357" y="1087"/>
                  </a:cubicBezTo>
                  <a:cubicBezTo>
                    <a:pt x="3986" y="424"/>
                    <a:pt x="3325" y="0"/>
                    <a:pt x="2435"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55"/>
            <p:cNvSpPr/>
            <p:nvPr/>
          </p:nvSpPr>
          <p:spPr>
            <a:xfrm>
              <a:off x="3038775" y="1741775"/>
              <a:ext cx="77200" cy="74350"/>
            </a:xfrm>
            <a:custGeom>
              <a:avLst/>
              <a:gdLst/>
              <a:ahLst/>
              <a:cxnLst/>
              <a:rect l="l" t="t" r="r" b="b"/>
              <a:pathLst>
                <a:path w="3088" h="2974" extrusionOk="0">
                  <a:moveTo>
                    <a:pt x="1487" y="1"/>
                  </a:moveTo>
                  <a:cubicBezTo>
                    <a:pt x="667" y="1"/>
                    <a:pt x="0" y="668"/>
                    <a:pt x="0" y="1488"/>
                  </a:cubicBezTo>
                  <a:cubicBezTo>
                    <a:pt x="0" y="2088"/>
                    <a:pt x="363" y="2630"/>
                    <a:pt x="916" y="2859"/>
                  </a:cubicBezTo>
                  <a:cubicBezTo>
                    <a:pt x="1101" y="2936"/>
                    <a:pt x="1295" y="2974"/>
                    <a:pt x="1487" y="2974"/>
                  </a:cubicBezTo>
                  <a:cubicBezTo>
                    <a:pt x="1873" y="2974"/>
                    <a:pt x="2252" y="2822"/>
                    <a:pt x="2537" y="2538"/>
                  </a:cubicBezTo>
                  <a:cubicBezTo>
                    <a:pt x="2963" y="2114"/>
                    <a:pt x="3088" y="1474"/>
                    <a:pt x="2859" y="920"/>
                  </a:cubicBezTo>
                  <a:cubicBezTo>
                    <a:pt x="2630" y="363"/>
                    <a:pt x="2088" y="1"/>
                    <a:pt x="1487"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55"/>
            <p:cNvSpPr/>
            <p:nvPr/>
          </p:nvSpPr>
          <p:spPr>
            <a:xfrm>
              <a:off x="3001500" y="1842275"/>
              <a:ext cx="27500" cy="40625"/>
            </a:xfrm>
            <a:custGeom>
              <a:avLst/>
              <a:gdLst/>
              <a:ahLst/>
              <a:cxnLst/>
              <a:rect l="l" t="t" r="r" b="b"/>
              <a:pathLst>
                <a:path w="1100" h="1625" extrusionOk="0">
                  <a:moveTo>
                    <a:pt x="533" y="0"/>
                  </a:moveTo>
                  <a:cubicBezTo>
                    <a:pt x="442" y="0"/>
                    <a:pt x="348" y="45"/>
                    <a:pt x="262" y="173"/>
                  </a:cubicBezTo>
                  <a:cubicBezTo>
                    <a:pt x="0" y="561"/>
                    <a:pt x="303" y="1625"/>
                    <a:pt x="881" y="1625"/>
                  </a:cubicBezTo>
                  <a:cubicBezTo>
                    <a:pt x="950" y="1625"/>
                    <a:pt x="1023" y="1610"/>
                    <a:pt x="1100" y="1576"/>
                  </a:cubicBezTo>
                  <a:lnTo>
                    <a:pt x="949" y="263"/>
                  </a:lnTo>
                  <a:cubicBezTo>
                    <a:pt x="949" y="263"/>
                    <a:pt x="752" y="0"/>
                    <a:pt x="533"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55"/>
            <p:cNvSpPr/>
            <p:nvPr/>
          </p:nvSpPr>
          <p:spPr>
            <a:xfrm>
              <a:off x="3008950" y="1853800"/>
              <a:ext cx="17800" cy="17950"/>
            </a:xfrm>
            <a:custGeom>
              <a:avLst/>
              <a:gdLst/>
              <a:ahLst/>
              <a:cxnLst/>
              <a:rect l="l" t="t" r="r" b="b"/>
              <a:pathLst>
                <a:path w="712" h="718" extrusionOk="0">
                  <a:moveTo>
                    <a:pt x="83" y="1"/>
                  </a:moveTo>
                  <a:cubicBezTo>
                    <a:pt x="24" y="1"/>
                    <a:pt x="0" y="89"/>
                    <a:pt x="63" y="118"/>
                  </a:cubicBezTo>
                  <a:cubicBezTo>
                    <a:pt x="65" y="118"/>
                    <a:pt x="477" y="277"/>
                    <a:pt x="587" y="674"/>
                  </a:cubicBezTo>
                  <a:cubicBezTo>
                    <a:pt x="593" y="700"/>
                    <a:pt x="619" y="718"/>
                    <a:pt x="645" y="718"/>
                  </a:cubicBezTo>
                  <a:cubicBezTo>
                    <a:pt x="651" y="718"/>
                    <a:pt x="657" y="718"/>
                    <a:pt x="663" y="715"/>
                  </a:cubicBezTo>
                  <a:cubicBezTo>
                    <a:pt x="695" y="706"/>
                    <a:pt x="712" y="674"/>
                    <a:pt x="703" y="642"/>
                  </a:cubicBezTo>
                  <a:cubicBezTo>
                    <a:pt x="576" y="184"/>
                    <a:pt x="123" y="10"/>
                    <a:pt x="106" y="5"/>
                  </a:cubicBezTo>
                  <a:cubicBezTo>
                    <a:pt x="98" y="2"/>
                    <a:pt x="90" y="1"/>
                    <a:pt x="83"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55"/>
            <p:cNvSpPr/>
            <p:nvPr/>
          </p:nvSpPr>
          <p:spPr>
            <a:xfrm>
              <a:off x="3012825" y="1859700"/>
              <a:ext cx="9150" cy="7050"/>
            </a:xfrm>
            <a:custGeom>
              <a:avLst/>
              <a:gdLst/>
              <a:ahLst/>
              <a:cxnLst/>
              <a:rect l="l" t="t" r="r" b="b"/>
              <a:pathLst>
                <a:path w="366" h="282" extrusionOk="0">
                  <a:moveTo>
                    <a:pt x="279" y="1"/>
                  </a:moveTo>
                  <a:cubicBezTo>
                    <a:pt x="271" y="1"/>
                    <a:pt x="262" y="2"/>
                    <a:pt x="253" y="6"/>
                  </a:cubicBezTo>
                  <a:cubicBezTo>
                    <a:pt x="163" y="47"/>
                    <a:pt x="84" y="111"/>
                    <a:pt x="26" y="189"/>
                  </a:cubicBezTo>
                  <a:cubicBezTo>
                    <a:pt x="1" y="229"/>
                    <a:pt x="28" y="282"/>
                    <a:pt x="75" y="282"/>
                  </a:cubicBezTo>
                  <a:cubicBezTo>
                    <a:pt x="76" y="282"/>
                    <a:pt x="77" y="282"/>
                    <a:pt x="79" y="282"/>
                  </a:cubicBezTo>
                  <a:cubicBezTo>
                    <a:pt x="99" y="282"/>
                    <a:pt x="116" y="273"/>
                    <a:pt x="128" y="256"/>
                  </a:cubicBezTo>
                  <a:cubicBezTo>
                    <a:pt x="174" y="195"/>
                    <a:pt x="232" y="148"/>
                    <a:pt x="302" y="117"/>
                  </a:cubicBezTo>
                  <a:cubicBezTo>
                    <a:pt x="365" y="89"/>
                    <a:pt x="338" y="1"/>
                    <a:pt x="279"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55"/>
            <p:cNvSpPr/>
            <p:nvPr/>
          </p:nvSpPr>
          <p:spPr>
            <a:xfrm>
              <a:off x="3122850" y="1842275"/>
              <a:ext cx="27500" cy="40625"/>
            </a:xfrm>
            <a:custGeom>
              <a:avLst/>
              <a:gdLst/>
              <a:ahLst/>
              <a:cxnLst/>
              <a:rect l="l" t="t" r="r" b="b"/>
              <a:pathLst>
                <a:path w="1100" h="1625" extrusionOk="0">
                  <a:moveTo>
                    <a:pt x="567" y="0"/>
                  </a:moveTo>
                  <a:cubicBezTo>
                    <a:pt x="348" y="0"/>
                    <a:pt x="151" y="263"/>
                    <a:pt x="151" y="263"/>
                  </a:cubicBezTo>
                  <a:lnTo>
                    <a:pt x="0" y="1576"/>
                  </a:lnTo>
                  <a:cubicBezTo>
                    <a:pt x="77" y="1610"/>
                    <a:pt x="150" y="1625"/>
                    <a:pt x="219" y="1625"/>
                  </a:cubicBezTo>
                  <a:cubicBezTo>
                    <a:pt x="797" y="1625"/>
                    <a:pt x="1099" y="561"/>
                    <a:pt x="838" y="173"/>
                  </a:cubicBezTo>
                  <a:cubicBezTo>
                    <a:pt x="752" y="45"/>
                    <a:pt x="658" y="0"/>
                    <a:pt x="567"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55"/>
            <p:cNvSpPr/>
            <p:nvPr/>
          </p:nvSpPr>
          <p:spPr>
            <a:xfrm>
              <a:off x="3125075" y="1853800"/>
              <a:ext cx="17825" cy="17950"/>
            </a:xfrm>
            <a:custGeom>
              <a:avLst/>
              <a:gdLst/>
              <a:ahLst/>
              <a:cxnLst/>
              <a:rect l="l" t="t" r="r" b="b"/>
              <a:pathLst>
                <a:path w="713" h="718" extrusionOk="0">
                  <a:moveTo>
                    <a:pt x="629" y="1"/>
                  </a:moveTo>
                  <a:cubicBezTo>
                    <a:pt x="622" y="1"/>
                    <a:pt x="615" y="2"/>
                    <a:pt x="607" y="5"/>
                  </a:cubicBezTo>
                  <a:cubicBezTo>
                    <a:pt x="589" y="10"/>
                    <a:pt x="137" y="184"/>
                    <a:pt x="10" y="642"/>
                  </a:cubicBezTo>
                  <a:cubicBezTo>
                    <a:pt x="1" y="674"/>
                    <a:pt x="18" y="706"/>
                    <a:pt x="50" y="715"/>
                  </a:cubicBezTo>
                  <a:cubicBezTo>
                    <a:pt x="56" y="718"/>
                    <a:pt x="62" y="718"/>
                    <a:pt x="68" y="718"/>
                  </a:cubicBezTo>
                  <a:cubicBezTo>
                    <a:pt x="94" y="718"/>
                    <a:pt x="117" y="700"/>
                    <a:pt x="126" y="674"/>
                  </a:cubicBezTo>
                  <a:cubicBezTo>
                    <a:pt x="236" y="277"/>
                    <a:pt x="647" y="118"/>
                    <a:pt x="650" y="118"/>
                  </a:cubicBezTo>
                  <a:cubicBezTo>
                    <a:pt x="712" y="89"/>
                    <a:pt x="687" y="1"/>
                    <a:pt x="629"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55"/>
            <p:cNvSpPr/>
            <p:nvPr/>
          </p:nvSpPr>
          <p:spPr>
            <a:xfrm>
              <a:off x="3129800" y="1859700"/>
              <a:ext cx="9200" cy="7050"/>
            </a:xfrm>
            <a:custGeom>
              <a:avLst/>
              <a:gdLst/>
              <a:ahLst/>
              <a:cxnLst/>
              <a:rect l="l" t="t" r="r" b="b"/>
              <a:pathLst>
                <a:path w="368" h="282" extrusionOk="0">
                  <a:moveTo>
                    <a:pt x="88" y="1"/>
                  </a:moveTo>
                  <a:cubicBezTo>
                    <a:pt x="31" y="1"/>
                    <a:pt x="1" y="89"/>
                    <a:pt x="64" y="117"/>
                  </a:cubicBezTo>
                  <a:cubicBezTo>
                    <a:pt x="134" y="148"/>
                    <a:pt x="195" y="195"/>
                    <a:pt x="241" y="256"/>
                  </a:cubicBezTo>
                  <a:cubicBezTo>
                    <a:pt x="250" y="273"/>
                    <a:pt x="270" y="282"/>
                    <a:pt x="290" y="282"/>
                  </a:cubicBezTo>
                  <a:cubicBezTo>
                    <a:pt x="292" y="282"/>
                    <a:pt x="293" y="282"/>
                    <a:pt x="294" y="282"/>
                  </a:cubicBezTo>
                  <a:cubicBezTo>
                    <a:pt x="341" y="282"/>
                    <a:pt x="368" y="229"/>
                    <a:pt x="342" y="189"/>
                  </a:cubicBezTo>
                  <a:cubicBezTo>
                    <a:pt x="285" y="111"/>
                    <a:pt x="206" y="47"/>
                    <a:pt x="113" y="6"/>
                  </a:cubicBezTo>
                  <a:cubicBezTo>
                    <a:pt x="104" y="2"/>
                    <a:pt x="96" y="1"/>
                    <a:pt x="88"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55"/>
            <p:cNvSpPr/>
            <p:nvPr/>
          </p:nvSpPr>
          <p:spPr>
            <a:xfrm>
              <a:off x="3053550" y="1908850"/>
              <a:ext cx="46625" cy="49275"/>
            </a:xfrm>
            <a:custGeom>
              <a:avLst/>
              <a:gdLst/>
              <a:ahLst/>
              <a:cxnLst/>
              <a:rect l="l" t="t" r="r" b="b"/>
              <a:pathLst>
                <a:path w="1865" h="1971" extrusionOk="0">
                  <a:moveTo>
                    <a:pt x="1865" y="0"/>
                  </a:moveTo>
                  <a:lnTo>
                    <a:pt x="1" y="87"/>
                  </a:lnTo>
                  <a:lnTo>
                    <a:pt x="1" y="1409"/>
                  </a:lnTo>
                  <a:cubicBezTo>
                    <a:pt x="1" y="1409"/>
                    <a:pt x="425" y="1971"/>
                    <a:pt x="916" y="1971"/>
                  </a:cubicBezTo>
                  <a:cubicBezTo>
                    <a:pt x="933" y="1971"/>
                    <a:pt x="951" y="1970"/>
                    <a:pt x="969" y="1969"/>
                  </a:cubicBezTo>
                  <a:cubicBezTo>
                    <a:pt x="1485" y="1925"/>
                    <a:pt x="1865" y="1276"/>
                    <a:pt x="1865" y="1276"/>
                  </a:cubicBezTo>
                  <a:lnTo>
                    <a:pt x="1865" y="0"/>
                  </a:ln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55"/>
            <p:cNvSpPr/>
            <p:nvPr/>
          </p:nvSpPr>
          <p:spPr>
            <a:xfrm>
              <a:off x="3053550" y="1908850"/>
              <a:ext cx="46625" cy="24200"/>
            </a:xfrm>
            <a:custGeom>
              <a:avLst/>
              <a:gdLst/>
              <a:ahLst/>
              <a:cxnLst/>
              <a:rect l="l" t="t" r="r" b="b"/>
              <a:pathLst>
                <a:path w="1865" h="968" extrusionOk="0">
                  <a:moveTo>
                    <a:pt x="1865" y="0"/>
                  </a:moveTo>
                  <a:lnTo>
                    <a:pt x="1" y="90"/>
                  </a:lnTo>
                  <a:lnTo>
                    <a:pt x="1" y="910"/>
                  </a:lnTo>
                  <a:cubicBezTo>
                    <a:pt x="255" y="948"/>
                    <a:pt x="486" y="967"/>
                    <a:pt x="695" y="967"/>
                  </a:cubicBezTo>
                  <a:cubicBezTo>
                    <a:pt x="1229" y="967"/>
                    <a:pt x="1617" y="841"/>
                    <a:pt x="1865" y="565"/>
                  </a:cubicBezTo>
                  <a:lnTo>
                    <a:pt x="1865" y="0"/>
                  </a:ln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55"/>
            <p:cNvSpPr/>
            <p:nvPr/>
          </p:nvSpPr>
          <p:spPr>
            <a:xfrm>
              <a:off x="3019275" y="1787000"/>
              <a:ext cx="115125" cy="139850"/>
            </a:xfrm>
            <a:custGeom>
              <a:avLst/>
              <a:gdLst/>
              <a:ahLst/>
              <a:cxnLst/>
              <a:rect l="l" t="t" r="r" b="b"/>
              <a:pathLst>
                <a:path w="4605" h="5594" extrusionOk="0">
                  <a:moveTo>
                    <a:pt x="2214" y="0"/>
                  </a:moveTo>
                  <a:cubicBezTo>
                    <a:pt x="1719" y="0"/>
                    <a:pt x="1191" y="106"/>
                    <a:pt x="676" y="398"/>
                  </a:cubicBezTo>
                  <a:cubicBezTo>
                    <a:pt x="267" y="630"/>
                    <a:pt x="12" y="1059"/>
                    <a:pt x="0" y="1532"/>
                  </a:cubicBezTo>
                  <a:cubicBezTo>
                    <a:pt x="3" y="1650"/>
                    <a:pt x="3" y="1784"/>
                    <a:pt x="3" y="1926"/>
                  </a:cubicBezTo>
                  <a:lnTo>
                    <a:pt x="3" y="1998"/>
                  </a:lnTo>
                  <a:cubicBezTo>
                    <a:pt x="3" y="2059"/>
                    <a:pt x="9" y="2123"/>
                    <a:pt x="12" y="2187"/>
                  </a:cubicBezTo>
                  <a:cubicBezTo>
                    <a:pt x="12" y="2219"/>
                    <a:pt x="15" y="2253"/>
                    <a:pt x="15" y="2285"/>
                  </a:cubicBezTo>
                  <a:cubicBezTo>
                    <a:pt x="18" y="2317"/>
                    <a:pt x="21" y="2352"/>
                    <a:pt x="21" y="2387"/>
                  </a:cubicBezTo>
                  <a:cubicBezTo>
                    <a:pt x="21" y="2390"/>
                    <a:pt x="21" y="2393"/>
                    <a:pt x="21" y="2395"/>
                  </a:cubicBezTo>
                  <a:cubicBezTo>
                    <a:pt x="24" y="2427"/>
                    <a:pt x="26" y="2456"/>
                    <a:pt x="29" y="2485"/>
                  </a:cubicBezTo>
                  <a:cubicBezTo>
                    <a:pt x="47" y="2746"/>
                    <a:pt x="79" y="3001"/>
                    <a:pt x="125" y="3257"/>
                  </a:cubicBezTo>
                  <a:lnTo>
                    <a:pt x="128" y="3274"/>
                  </a:lnTo>
                  <a:cubicBezTo>
                    <a:pt x="134" y="3317"/>
                    <a:pt x="142" y="3361"/>
                    <a:pt x="151" y="3401"/>
                  </a:cubicBezTo>
                  <a:cubicBezTo>
                    <a:pt x="334" y="4297"/>
                    <a:pt x="719" y="5152"/>
                    <a:pt x="1514" y="5434"/>
                  </a:cubicBezTo>
                  <a:cubicBezTo>
                    <a:pt x="1823" y="5545"/>
                    <a:pt x="2100" y="5593"/>
                    <a:pt x="2347" y="5593"/>
                  </a:cubicBezTo>
                  <a:cubicBezTo>
                    <a:pt x="3602" y="5593"/>
                    <a:pt x="4106" y="4340"/>
                    <a:pt x="4332" y="3555"/>
                  </a:cubicBezTo>
                  <a:cubicBezTo>
                    <a:pt x="4355" y="3471"/>
                    <a:pt x="4378" y="3378"/>
                    <a:pt x="4398" y="3280"/>
                  </a:cubicBezTo>
                  <a:cubicBezTo>
                    <a:pt x="4401" y="3257"/>
                    <a:pt x="4407" y="3233"/>
                    <a:pt x="4410" y="3213"/>
                  </a:cubicBezTo>
                  <a:cubicBezTo>
                    <a:pt x="4410" y="3207"/>
                    <a:pt x="4413" y="3201"/>
                    <a:pt x="4413" y="3196"/>
                  </a:cubicBezTo>
                  <a:cubicBezTo>
                    <a:pt x="4505" y="2706"/>
                    <a:pt x="4552" y="2103"/>
                    <a:pt x="4575" y="1616"/>
                  </a:cubicBezTo>
                  <a:lnTo>
                    <a:pt x="4575" y="1601"/>
                  </a:lnTo>
                  <a:cubicBezTo>
                    <a:pt x="4604" y="1030"/>
                    <a:pt x="4259" y="505"/>
                    <a:pt x="3726" y="299"/>
                  </a:cubicBezTo>
                  <a:cubicBezTo>
                    <a:pt x="3313" y="141"/>
                    <a:pt x="2785" y="0"/>
                    <a:pt x="2214" y="0"/>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55"/>
            <p:cNvSpPr/>
            <p:nvPr/>
          </p:nvSpPr>
          <p:spPr>
            <a:xfrm>
              <a:off x="3022450" y="1866450"/>
              <a:ext cx="107225" cy="60375"/>
            </a:xfrm>
            <a:custGeom>
              <a:avLst/>
              <a:gdLst/>
              <a:ahLst/>
              <a:cxnLst/>
              <a:rect l="l" t="t" r="r" b="b"/>
              <a:pathLst>
                <a:path w="4289" h="2415" extrusionOk="0">
                  <a:moveTo>
                    <a:pt x="2588" y="748"/>
                  </a:moveTo>
                  <a:cubicBezTo>
                    <a:pt x="3351" y="748"/>
                    <a:pt x="3190" y="1240"/>
                    <a:pt x="3172" y="1357"/>
                  </a:cubicBezTo>
                  <a:cubicBezTo>
                    <a:pt x="3091" y="1435"/>
                    <a:pt x="3001" y="1505"/>
                    <a:pt x="2906" y="1560"/>
                  </a:cubicBezTo>
                  <a:cubicBezTo>
                    <a:pt x="2404" y="1830"/>
                    <a:pt x="2349" y="1789"/>
                    <a:pt x="2152" y="1798"/>
                  </a:cubicBezTo>
                  <a:cubicBezTo>
                    <a:pt x="2139" y="1798"/>
                    <a:pt x="2126" y="1798"/>
                    <a:pt x="2113" y="1798"/>
                  </a:cubicBezTo>
                  <a:cubicBezTo>
                    <a:pt x="1919" y="1798"/>
                    <a:pt x="1656" y="1738"/>
                    <a:pt x="1392" y="1589"/>
                  </a:cubicBezTo>
                  <a:cubicBezTo>
                    <a:pt x="1262" y="1511"/>
                    <a:pt x="1140" y="1418"/>
                    <a:pt x="1030" y="1316"/>
                  </a:cubicBezTo>
                  <a:cubicBezTo>
                    <a:pt x="1030" y="1316"/>
                    <a:pt x="870" y="767"/>
                    <a:pt x="1740" y="767"/>
                  </a:cubicBezTo>
                  <a:cubicBezTo>
                    <a:pt x="1849" y="767"/>
                    <a:pt x="1974" y="775"/>
                    <a:pt x="2117" y="795"/>
                  </a:cubicBezTo>
                  <a:cubicBezTo>
                    <a:pt x="2304" y="762"/>
                    <a:pt x="2459" y="748"/>
                    <a:pt x="2588" y="748"/>
                  </a:cubicBezTo>
                  <a:close/>
                  <a:moveTo>
                    <a:pt x="4089" y="0"/>
                  </a:moveTo>
                  <a:cubicBezTo>
                    <a:pt x="3970" y="238"/>
                    <a:pt x="3839" y="467"/>
                    <a:pt x="3694" y="690"/>
                  </a:cubicBezTo>
                  <a:cubicBezTo>
                    <a:pt x="3600" y="481"/>
                    <a:pt x="3357" y="419"/>
                    <a:pt x="3102" y="419"/>
                  </a:cubicBezTo>
                  <a:cubicBezTo>
                    <a:pt x="2729" y="419"/>
                    <a:pt x="2332" y="551"/>
                    <a:pt x="2332" y="551"/>
                  </a:cubicBezTo>
                  <a:cubicBezTo>
                    <a:pt x="2262" y="573"/>
                    <a:pt x="2190" y="584"/>
                    <a:pt x="2117" y="584"/>
                  </a:cubicBezTo>
                  <a:cubicBezTo>
                    <a:pt x="2045" y="584"/>
                    <a:pt x="1972" y="573"/>
                    <a:pt x="1903" y="551"/>
                  </a:cubicBezTo>
                  <a:lnTo>
                    <a:pt x="1897" y="551"/>
                  </a:lnTo>
                  <a:cubicBezTo>
                    <a:pt x="1897" y="551"/>
                    <a:pt x="1524" y="434"/>
                    <a:pt x="1162" y="434"/>
                  </a:cubicBezTo>
                  <a:cubicBezTo>
                    <a:pt x="891" y="434"/>
                    <a:pt x="625" y="500"/>
                    <a:pt x="529" y="731"/>
                  </a:cubicBezTo>
                  <a:cubicBezTo>
                    <a:pt x="386" y="519"/>
                    <a:pt x="285" y="281"/>
                    <a:pt x="230" y="32"/>
                  </a:cubicBezTo>
                  <a:lnTo>
                    <a:pt x="1" y="79"/>
                  </a:lnTo>
                  <a:lnTo>
                    <a:pt x="4" y="96"/>
                  </a:lnTo>
                  <a:cubicBezTo>
                    <a:pt x="175" y="1035"/>
                    <a:pt x="560" y="1960"/>
                    <a:pt x="1390" y="2256"/>
                  </a:cubicBezTo>
                  <a:cubicBezTo>
                    <a:pt x="1698" y="2366"/>
                    <a:pt x="1975" y="2414"/>
                    <a:pt x="2222" y="2414"/>
                  </a:cubicBezTo>
                  <a:cubicBezTo>
                    <a:pt x="3478" y="2414"/>
                    <a:pt x="3982" y="1162"/>
                    <a:pt x="4207" y="377"/>
                  </a:cubicBezTo>
                  <a:cubicBezTo>
                    <a:pt x="4236" y="273"/>
                    <a:pt x="4263" y="157"/>
                    <a:pt x="4286" y="32"/>
                  </a:cubicBezTo>
                  <a:cubicBezTo>
                    <a:pt x="4286" y="26"/>
                    <a:pt x="4289" y="21"/>
                    <a:pt x="4289" y="15"/>
                  </a:cubicBezTo>
                  <a:lnTo>
                    <a:pt x="4089" y="0"/>
                  </a:ln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55"/>
            <p:cNvSpPr/>
            <p:nvPr/>
          </p:nvSpPr>
          <p:spPr>
            <a:xfrm>
              <a:off x="3047975" y="1846875"/>
              <a:ext cx="7850" cy="12350"/>
            </a:xfrm>
            <a:custGeom>
              <a:avLst/>
              <a:gdLst/>
              <a:ahLst/>
              <a:cxnLst/>
              <a:rect l="l" t="t" r="r" b="b"/>
              <a:pathLst>
                <a:path w="314" h="494" extrusionOk="0">
                  <a:moveTo>
                    <a:pt x="157" y="0"/>
                  </a:moveTo>
                  <a:cubicBezTo>
                    <a:pt x="70" y="0"/>
                    <a:pt x="0" y="108"/>
                    <a:pt x="0" y="247"/>
                  </a:cubicBezTo>
                  <a:cubicBezTo>
                    <a:pt x="0" y="383"/>
                    <a:pt x="70" y="493"/>
                    <a:pt x="157" y="493"/>
                  </a:cubicBezTo>
                  <a:cubicBezTo>
                    <a:pt x="241" y="493"/>
                    <a:pt x="313" y="383"/>
                    <a:pt x="313" y="247"/>
                  </a:cubicBezTo>
                  <a:cubicBezTo>
                    <a:pt x="313" y="111"/>
                    <a:pt x="241" y="0"/>
                    <a:pt x="157"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55"/>
            <p:cNvSpPr/>
            <p:nvPr/>
          </p:nvSpPr>
          <p:spPr>
            <a:xfrm>
              <a:off x="3094075" y="1846725"/>
              <a:ext cx="7850" cy="12350"/>
            </a:xfrm>
            <a:custGeom>
              <a:avLst/>
              <a:gdLst/>
              <a:ahLst/>
              <a:cxnLst/>
              <a:rect l="l" t="t" r="r" b="b"/>
              <a:pathLst>
                <a:path w="314" h="494" extrusionOk="0">
                  <a:moveTo>
                    <a:pt x="157" y="1"/>
                  </a:moveTo>
                  <a:cubicBezTo>
                    <a:pt x="70" y="1"/>
                    <a:pt x="0" y="108"/>
                    <a:pt x="0" y="247"/>
                  </a:cubicBezTo>
                  <a:cubicBezTo>
                    <a:pt x="0" y="383"/>
                    <a:pt x="70" y="494"/>
                    <a:pt x="157" y="494"/>
                  </a:cubicBezTo>
                  <a:cubicBezTo>
                    <a:pt x="244" y="494"/>
                    <a:pt x="313" y="383"/>
                    <a:pt x="313" y="247"/>
                  </a:cubicBezTo>
                  <a:cubicBezTo>
                    <a:pt x="313" y="111"/>
                    <a:pt x="244" y="1"/>
                    <a:pt x="157"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55"/>
            <p:cNvSpPr/>
            <p:nvPr/>
          </p:nvSpPr>
          <p:spPr>
            <a:xfrm>
              <a:off x="3088925" y="1829275"/>
              <a:ext cx="22625" cy="8625"/>
            </a:xfrm>
            <a:custGeom>
              <a:avLst/>
              <a:gdLst/>
              <a:ahLst/>
              <a:cxnLst/>
              <a:rect l="l" t="t" r="r" b="b"/>
              <a:pathLst>
                <a:path w="905" h="345" extrusionOk="0">
                  <a:moveTo>
                    <a:pt x="351" y="1"/>
                  </a:moveTo>
                  <a:cubicBezTo>
                    <a:pt x="235" y="1"/>
                    <a:pt x="112" y="18"/>
                    <a:pt x="0" y="67"/>
                  </a:cubicBezTo>
                  <a:lnTo>
                    <a:pt x="35" y="278"/>
                  </a:lnTo>
                  <a:cubicBezTo>
                    <a:pt x="35" y="278"/>
                    <a:pt x="149" y="269"/>
                    <a:pt x="299" y="269"/>
                  </a:cubicBezTo>
                  <a:cubicBezTo>
                    <a:pt x="483" y="269"/>
                    <a:pt x="721" y="283"/>
                    <a:pt x="876" y="345"/>
                  </a:cubicBezTo>
                  <a:cubicBezTo>
                    <a:pt x="905" y="264"/>
                    <a:pt x="905" y="177"/>
                    <a:pt x="876" y="99"/>
                  </a:cubicBezTo>
                  <a:cubicBezTo>
                    <a:pt x="876" y="99"/>
                    <a:pt x="630" y="1"/>
                    <a:pt x="351"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55"/>
            <p:cNvSpPr/>
            <p:nvPr/>
          </p:nvSpPr>
          <p:spPr>
            <a:xfrm>
              <a:off x="3038050" y="1829275"/>
              <a:ext cx="22625" cy="8625"/>
            </a:xfrm>
            <a:custGeom>
              <a:avLst/>
              <a:gdLst/>
              <a:ahLst/>
              <a:cxnLst/>
              <a:rect l="l" t="t" r="r" b="b"/>
              <a:pathLst>
                <a:path w="905" h="345" extrusionOk="0">
                  <a:moveTo>
                    <a:pt x="554" y="1"/>
                  </a:moveTo>
                  <a:cubicBezTo>
                    <a:pt x="275" y="1"/>
                    <a:pt x="29" y="99"/>
                    <a:pt x="29" y="99"/>
                  </a:cubicBezTo>
                  <a:cubicBezTo>
                    <a:pt x="0" y="177"/>
                    <a:pt x="0" y="264"/>
                    <a:pt x="29" y="345"/>
                  </a:cubicBezTo>
                  <a:cubicBezTo>
                    <a:pt x="184" y="283"/>
                    <a:pt x="422" y="269"/>
                    <a:pt x="606" y="269"/>
                  </a:cubicBezTo>
                  <a:cubicBezTo>
                    <a:pt x="756" y="269"/>
                    <a:pt x="870" y="278"/>
                    <a:pt x="870" y="278"/>
                  </a:cubicBezTo>
                  <a:lnTo>
                    <a:pt x="905" y="67"/>
                  </a:lnTo>
                  <a:cubicBezTo>
                    <a:pt x="793" y="18"/>
                    <a:pt x="670" y="1"/>
                    <a:pt x="554"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55"/>
            <p:cNvSpPr/>
            <p:nvPr/>
          </p:nvSpPr>
          <p:spPr>
            <a:xfrm>
              <a:off x="3071675" y="1849175"/>
              <a:ext cx="13175" cy="29675"/>
            </a:xfrm>
            <a:custGeom>
              <a:avLst/>
              <a:gdLst/>
              <a:ahLst/>
              <a:cxnLst/>
              <a:rect l="l" t="t" r="r" b="b"/>
              <a:pathLst>
                <a:path w="527" h="1187" extrusionOk="0">
                  <a:moveTo>
                    <a:pt x="120" y="1"/>
                  </a:moveTo>
                  <a:cubicBezTo>
                    <a:pt x="92" y="1"/>
                    <a:pt x="64" y="18"/>
                    <a:pt x="61" y="56"/>
                  </a:cubicBezTo>
                  <a:cubicBezTo>
                    <a:pt x="58" y="85"/>
                    <a:pt x="0" y="784"/>
                    <a:pt x="24" y="1007"/>
                  </a:cubicBezTo>
                  <a:cubicBezTo>
                    <a:pt x="26" y="1068"/>
                    <a:pt x="61" y="1123"/>
                    <a:pt x="113" y="1155"/>
                  </a:cubicBezTo>
                  <a:cubicBezTo>
                    <a:pt x="154" y="1175"/>
                    <a:pt x="197" y="1187"/>
                    <a:pt x="244" y="1187"/>
                  </a:cubicBezTo>
                  <a:cubicBezTo>
                    <a:pt x="319" y="1184"/>
                    <a:pt x="395" y="1167"/>
                    <a:pt x="464" y="1141"/>
                  </a:cubicBezTo>
                  <a:cubicBezTo>
                    <a:pt x="526" y="1110"/>
                    <a:pt x="498" y="1023"/>
                    <a:pt x="440" y="1023"/>
                  </a:cubicBezTo>
                  <a:cubicBezTo>
                    <a:pt x="433" y="1023"/>
                    <a:pt x="426" y="1025"/>
                    <a:pt x="418" y="1028"/>
                  </a:cubicBezTo>
                  <a:cubicBezTo>
                    <a:pt x="379" y="1044"/>
                    <a:pt x="305" y="1065"/>
                    <a:pt x="243" y="1065"/>
                  </a:cubicBezTo>
                  <a:cubicBezTo>
                    <a:pt x="216" y="1065"/>
                    <a:pt x="192" y="1061"/>
                    <a:pt x="174" y="1051"/>
                  </a:cubicBezTo>
                  <a:cubicBezTo>
                    <a:pt x="157" y="1036"/>
                    <a:pt x="145" y="1016"/>
                    <a:pt x="145" y="993"/>
                  </a:cubicBezTo>
                  <a:cubicBezTo>
                    <a:pt x="125" y="781"/>
                    <a:pt x="180" y="74"/>
                    <a:pt x="180" y="65"/>
                  </a:cubicBezTo>
                  <a:cubicBezTo>
                    <a:pt x="185" y="23"/>
                    <a:pt x="152" y="1"/>
                    <a:pt x="120" y="1"/>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55"/>
            <p:cNvSpPr/>
            <p:nvPr/>
          </p:nvSpPr>
          <p:spPr>
            <a:xfrm>
              <a:off x="3056100" y="1890350"/>
              <a:ext cx="39075" cy="17650"/>
            </a:xfrm>
            <a:custGeom>
              <a:avLst/>
              <a:gdLst/>
              <a:ahLst/>
              <a:cxnLst/>
              <a:rect l="l" t="t" r="r" b="b"/>
              <a:pathLst>
                <a:path w="1563" h="706" extrusionOk="0">
                  <a:moveTo>
                    <a:pt x="0" y="1"/>
                  </a:moveTo>
                  <a:cubicBezTo>
                    <a:pt x="102" y="352"/>
                    <a:pt x="389" y="700"/>
                    <a:pt x="783" y="705"/>
                  </a:cubicBezTo>
                  <a:cubicBezTo>
                    <a:pt x="1174" y="700"/>
                    <a:pt x="1461" y="352"/>
                    <a:pt x="156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55"/>
            <p:cNvSpPr/>
            <p:nvPr/>
          </p:nvSpPr>
          <p:spPr>
            <a:xfrm>
              <a:off x="3019275" y="1787000"/>
              <a:ext cx="115125" cy="85050"/>
            </a:xfrm>
            <a:custGeom>
              <a:avLst/>
              <a:gdLst/>
              <a:ahLst/>
              <a:cxnLst/>
              <a:rect l="l" t="t" r="r" b="b"/>
              <a:pathLst>
                <a:path w="4605" h="3402" extrusionOk="0">
                  <a:moveTo>
                    <a:pt x="2214" y="0"/>
                  </a:moveTo>
                  <a:cubicBezTo>
                    <a:pt x="1719" y="0"/>
                    <a:pt x="1191" y="106"/>
                    <a:pt x="676" y="398"/>
                  </a:cubicBezTo>
                  <a:cubicBezTo>
                    <a:pt x="267" y="630"/>
                    <a:pt x="12" y="1059"/>
                    <a:pt x="0" y="1532"/>
                  </a:cubicBezTo>
                  <a:cubicBezTo>
                    <a:pt x="3" y="1650"/>
                    <a:pt x="3" y="1784"/>
                    <a:pt x="3" y="1926"/>
                  </a:cubicBezTo>
                  <a:lnTo>
                    <a:pt x="3" y="1998"/>
                  </a:lnTo>
                  <a:cubicBezTo>
                    <a:pt x="3" y="2059"/>
                    <a:pt x="9" y="2123"/>
                    <a:pt x="12" y="2187"/>
                  </a:cubicBezTo>
                  <a:cubicBezTo>
                    <a:pt x="12" y="2219"/>
                    <a:pt x="15" y="2253"/>
                    <a:pt x="15" y="2285"/>
                  </a:cubicBezTo>
                  <a:cubicBezTo>
                    <a:pt x="18" y="2317"/>
                    <a:pt x="21" y="2352"/>
                    <a:pt x="21" y="2387"/>
                  </a:cubicBezTo>
                  <a:cubicBezTo>
                    <a:pt x="21" y="2390"/>
                    <a:pt x="21" y="2393"/>
                    <a:pt x="21" y="2395"/>
                  </a:cubicBezTo>
                  <a:cubicBezTo>
                    <a:pt x="24" y="2427"/>
                    <a:pt x="26" y="2456"/>
                    <a:pt x="29" y="2485"/>
                  </a:cubicBezTo>
                  <a:cubicBezTo>
                    <a:pt x="47" y="2746"/>
                    <a:pt x="79" y="3001"/>
                    <a:pt x="125" y="3257"/>
                  </a:cubicBezTo>
                  <a:lnTo>
                    <a:pt x="128" y="3274"/>
                  </a:lnTo>
                  <a:cubicBezTo>
                    <a:pt x="134" y="3317"/>
                    <a:pt x="142" y="3361"/>
                    <a:pt x="151" y="3401"/>
                  </a:cubicBezTo>
                  <a:lnTo>
                    <a:pt x="360" y="3245"/>
                  </a:lnTo>
                  <a:cubicBezTo>
                    <a:pt x="348" y="3112"/>
                    <a:pt x="241" y="2227"/>
                    <a:pt x="255" y="2143"/>
                  </a:cubicBezTo>
                  <a:cubicBezTo>
                    <a:pt x="316" y="1850"/>
                    <a:pt x="667" y="1537"/>
                    <a:pt x="586" y="1256"/>
                  </a:cubicBezTo>
                  <a:cubicBezTo>
                    <a:pt x="505" y="975"/>
                    <a:pt x="383" y="607"/>
                    <a:pt x="603" y="557"/>
                  </a:cubicBezTo>
                  <a:cubicBezTo>
                    <a:pt x="756" y="523"/>
                    <a:pt x="1237" y="509"/>
                    <a:pt x="1705" y="509"/>
                  </a:cubicBezTo>
                  <a:cubicBezTo>
                    <a:pt x="1913" y="509"/>
                    <a:pt x="2118" y="512"/>
                    <a:pt x="2291" y="517"/>
                  </a:cubicBezTo>
                  <a:cubicBezTo>
                    <a:pt x="2337" y="518"/>
                    <a:pt x="2385" y="519"/>
                    <a:pt x="2435" y="519"/>
                  </a:cubicBezTo>
                  <a:cubicBezTo>
                    <a:pt x="2642" y="519"/>
                    <a:pt x="2871" y="509"/>
                    <a:pt x="3092" y="509"/>
                  </a:cubicBezTo>
                  <a:cubicBezTo>
                    <a:pt x="3452" y="509"/>
                    <a:pt x="3790" y="536"/>
                    <a:pt x="3975" y="679"/>
                  </a:cubicBezTo>
                  <a:cubicBezTo>
                    <a:pt x="4297" y="931"/>
                    <a:pt x="3369" y="1436"/>
                    <a:pt x="4085" y="1656"/>
                  </a:cubicBezTo>
                  <a:cubicBezTo>
                    <a:pt x="4311" y="1726"/>
                    <a:pt x="4233" y="2906"/>
                    <a:pt x="4204" y="3181"/>
                  </a:cubicBezTo>
                  <a:lnTo>
                    <a:pt x="4398" y="3280"/>
                  </a:lnTo>
                  <a:cubicBezTo>
                    <a:pt x="4401" y="3257"/>
                    <a:pt x="4407" y="3233"/>
                    <a:pt x="4410" y="3213"/>
                  </a:cubicBezTo>
                  <a:cubicBezTo>
                    <a:pt x="4410" y="3207"/>
                    <a:pt x="4413" y="3201"/>
                    <a:pt x="4413" y="3196"/>
                  </a:cubicBezTo>
                  <a:cubicBezTo>
                    <a:pt x="4505" y="2706"/>
                    <a:pt x="4552" y="2103"/>
                    <a:pt x="4575" y="1616"/>
                  </a:cubicBezTo>
                  <a:lnTo>
                    <a:pt x="4575" y="1601"/>
                  </a:lnTo>
                  <a:cubicBezTo>
                    <a:pt x="4604" y="1030"/>
                    <a:pt x="4259" y="505"/>
                    <a:pt x="3726" y="299"/>
                  </a:cubicBezTo>
                  <a:cubicBezTo>
                    <a:pt x="3313" y="141"/>
                    <a:pt x="2785" y="0"/>
                    <a:pt x="2214"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55"/>
            <p:cNvSpPr/>
            <p:nvPr/>
          </p:nvSpPr>
          <p:spPr>
            <a:xfrm>
              <a:off x="2946350" y="1940650"/>
              <a:ext cx="263850" cy="496625"/>
            </a:xfrm>
            <a:custGeom>
              <a:avLst/>
              <a:gdLst/>
              <a:ahLst/>
              <a:cxnLst/>
              <a:rect l="l" t="t" r="r" b="b"/>
              <a:pathLst>
                <a:path w="10554" h="19865" extrusionOk="0">
                  <a:moveTo>
                    <a:pt x="6150" y="1"/>
                  </a:moveTo>
                  <a:cubicBezTo>
                    <a:pt x="6089" y="99"/>
                    <a:pt x="5724" y="653"/>
                    <a:pt x="5257" y="694"/>
                  </a:cubicBezTo>
                  <a:cubicBezTo>
                    <a:pt x="5241" y="695"/>
                    <a:pt x="5225" y="696"/>
                    <a:pt x="5209" y="696"/>
                  </a:cubicBezTo>
                  <a:cubicBezTo>
                    <a:pt x="4713" y="696"/>
                    <a:pt x="4286" y="21"/>
                    <a:pt x="4286" y="21"/>
                  </a:cubicBezTo>
                  <a:cubicBezTo>
                    <a:pt x="4048" y="186"/>
                    <a:pt x="3642" y="410"/>
                    <a:pt x="3178" y="659"/>
                  </a:cubicBezTo>
                  <a:cubicBezTo>
                    <a:pt x="2903" y="810"/>
                    <a:pt x="2601" y="969"/>
                    <a:pt x="2309" y="1134"/>
                  </a:cubicBezTo>
                  <a:cubicBezTo>
                    <a:pt x="1590" y="1540"/>
                    <a:pt x="911" y="1964"/>
                    <a:pt x="659" y="2306"/>
                  </a:cubicBezTo>
                  <a:cubicBezTo>
                    <a:pt x="453" y="2593"/>
                    <a:pt x="308" y="4616"/>
                    <a:pt x="207" y="7182"/>
                  </a:cubicBezTo>
                  <a:cubicBezTo>
                    <a:pt x="204" y="7254"/>
                    <a:pt x="201" y="7324"/>
                    <a:pt x="198" y="7396"/>
                  </a:cubicBezTo>
                  <a:cubicBezTo>
                    <a:pt x="33" y="11852"/>
                    <a:pt x="1" y="17810"/>
                    <a:pt x="15" y="19201"/>
                  </a:cubicBezTo>
                  <a:cubicBezTo>
                    <a:pt x="833" y="19407"/>
                    <a:pt x="1659" y="19567"/>
                    <a:pt x="2497" y="19680"/>
                  </a:cubicBezTo>
                  <a:cubicBezTo>
                    <a:pt x="2952" y="19741"/>
                    <a:pt x="3407" y="19787"/>
                    <a:pt x="3865" y="19816"/>
                  </a:cubicBezTo>
                  <a:cubicBezTo>
                    <a:pt x="4334" y="19849"/>
                    <a:pt x="4803" y="19864"/>
                    <a:pt x="5274" y="19864"/>
                  </a:cubicBezTo>
                  <a:cubicBezTo>
                    <a:pt x="5467" y="19864"/>
                    <a:pt x="5661" y="19862"/>
                    <a:pt x="5854" y="19857"/>
                  </a:cubicBezTo>
                  <a:cubicBezTo>
                    <a:pt x="6257" y="19845"/>
                    <a:pt x="6657" y="19822"/>
                    <a:pt x="7060" y="19787"/>
                  </a:cubicBezTo>
                  <a:cubicBezTo>
                    <a:pt x="7133" y="19781"/>
                    <a:pt x="7208" y="19775"/>
                    <a:pt x="7280" y="19767"/>
                  </a:cubicBezTo>
                  <a:cubicBezTo>
                    <a:pt x="7504" y="19746"/>
                    <a:pt x="7727" y="19720"/>
                    <a:pt x="7950" y="19691"/>
                  </a:cubicBezTo>
                  <a:cubicBezTo>
                    <a:pt x="8817" y="19581"/>
                    <a:pt x="9675" y="19416"/>
                    <a:pt x="10522" y="19201"/>
                  </a:cubicBezTo>
                  <a:cubicBezTo>
                    <a:pt x="10536" y="18033"/>
                    <a:pt x="10553" y="13737"/>
                    <a:pt x="10484" y="9777"/>
                  </a:cubicBezTo>
                  <a:cubicBezTo>
                    <a:pt x="10481" y="9547"/>
                    <a:pt x="10475" y="9321"/>
                    <a:pt x="10472" y="9098"/>
                  </a:cubicBezTo>
                  <a:cubicBezTo>
                    <a:pt x="10466" y="8771"/>
                    <a:pt x="10458" y="8446"/>
                    <a:pt x="10449" y="8127"/>
                  </a:cubicBezTo>
                  <a:cubicBezTo>
                    <a:pt x="10449" y="8086"/>
                    <a:pt x="10446" y="8043"/>
                    <a:pt x="10446" y="8002"/>
                  </a:cubicBezTo>
                  <a:cubicBezTo>
                    <a:pt x="10446" y="7947"/>
                    <a:pt x="10443" y="7892"/>
                    <a:pt x="10443" y="7837"/>
                  </a:cubicBezTo>
                  <a:cubicBezTo>
                    <a:pt x="10435" y="7579"/>
                    <a:pt x="10429" y="7321"/>
                    <a:pt x="10420" y="7072"/>
                  </a:cubicBezTo>
                  <a:cubicBezTo>
                    <a:pt x="10417" y="6991"/>
                    <a:pt x="10417" y="6906"/>
                    <a:pt x="10411" y="6825"/>
                  </a:cubicBezTo>
                  <a:lnTo>
                    <a:pt x="10411" y="6796"/>
                  </a:lnTo>
                  <a:cubicBezTo>
                    <a:pt x="10408" y="6718"/>
                    <a:pt x="10408" y="6640"/>
                    <a:pt x="10403" y="6561"/>
                  </a:cubicBezTo>
                  <a:cubicBezTo>
                    <a:pt x="10324" y="4338"/>
                    <a:pt x="10203" y="2651"/>
                    <a:pt x="10014" y="2390"/>
                  </a:cubicBezTo>
                  <a:cubicBezTo>
                    <a:pt x="9884" y="2210"/>
                    <a:pt x="9620" y="2001"/>
                    <a:pt x="9284" y="1784"/>
                  </a:cubicBezTo>
                  <a:cubicBezTo>
                    <a:pt x="8950" y="1566"/>
                    <a:pt x="8550" y="1337"/>
                    <a:pt x="8141" y="1117"/>
                  </a:cubicBezTo>
                  <a:cubicBezTo>
                    <a:pt x="7866" y="969"/>
                    <a:pt x="7588" y="821"/>
                    <a:pt x="7327" y="685"/>
                  </a:cubicBezTo>
                  <a:cubicBezTo>
                    <a:pt x="7156" y="595"/>
                    <a:pt x="6993" y="508"/>
                    <a:pt x="6846" y="427"/>
                  </a:cubicBezTo>
                  <a:cubicBezTo>
                    <a:pt x="6619" y="308"/>
                    <a:pt x="6399" y="175"/>
                    <a:pt x="6190" y="30"/>
                  </a:cubicBezTo>
                  <a:lnTo>
                    <a:pt x="6150" y="1"/>
                  </a:lnTo>
                  <a:close/>
                </a:path>
              </a:pathLst>
            </a:custGeom>
            <a:solidFill>
              <a:srgbClr val="F56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55"/>
            <p:cNvSpPr/>
            <p:nvPr/>
          </p:nvSpPr>
          <p:spPr>
            <a:xfrm>
              <a:off x="3001200" y="2275750"/>
              <a:ext cx="147900" cy="75650"/>
            </a:xfrm>
            <a:custGeom>
              <a:avLst/>
              <a:gdLst/>
              <a:ahLst/>
              <a:cxnLst/>
              <a:rect l="l" t="t" r="r" b="b"/>
              <a:pathLst>
                <a:path w="5916" h="3026" extrusionOk="0">
                  <a:moveTo>
                    <a:pt x="118" y="0"/>
                  </a:moveTo>
                  <a:cubicBezTo>
                    <a:pt x="56" y="0"/>
                    <a:pt x="1" y="73"/>
                    <a:pt x="51" y="135"/>
                  </a:cubicBezTo>
                  <a:cubicBezTo>
                    <a:pt x="57" y="144"/>
                    <a:pt x="665" y="863"/>
                    <a:pt x="1674" y="1573"/>
                  </a:cubicBezTo>
                  <a:cubicBezTo>
                    <a:pt x="2605" y="2232"/>
                    <a:pt x="4078" y="3017"/>
                    <a:pt x="5802" y="3023"/>
                  </a:cubicBezTo>
                  <a:lnTo>
                    <a:pt x="5802" y="3026"/>
                  </a:lnTo>
                  <a:cubicBezTo>
                    <a:pt x="5916" y="3026"/>
                    <a:pt x="5916" y="2861"/>
                    <a:pt x="5802" y="2861"/>
                  </a:cubicBezTo>
                  <a:cubicBezTo>
                    <a:pt x="4124" y="2852"/>
                    <a:pt x="2686" y="2084"/>
                    <a:pt x="1773" y="1443"/>
                  </a:cubicBezTo>
                  <a:cubicBezTo>
                    <a:pt x="781" y="744"/>
                    <a:pt x="184" y="37"/>
                    <a:pt x="178" y="28"/>
                  </a:cubicBezTo>
                  <a:cubicBezTo>
                    <a:pt x="160" y="8"/>
                    <a:pt x="139" y="0"/>
                    <a:pt x="118" y="0"/>
                  </a:cubicBezTo>
                  <a:close/>
                </a:path>
              </a:pathLst>
            </a:custGeom>
            <a:solidFill>
              <a:srgbClr val="F01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55"/>
            <p:cNvSpPr/>
            <p:nvPr/>
          </p:nvSpPr>
          <p:spPr>
            <a:xfrm>
              <a:off x="3022825" y="2339775"/>
              <a:ext cx="90625" cy="26275"/>
            </a:xfrm>
            <a:custGeom>
              <a:avLst/>
              <a:gdLst/>
              <a:ahLst/>
              <a:cxnLst/>
              <a:rect l="l" t="t" r="r" b="b"/>
              <a:pathLst>
                <a:path w="3625" h="1051" extrusionOk="0">
                  <a:moveTo>
                    <a:pt x="123" y="0"/>
                  </a:moveTo>
                  <a:cubicBezTo>
                    <a:pt x="48" y="0"/>
                    <a:pt x="1" y="111"/>
                    <a:pt x="82" y="158"/>
                  </a:cubicBezTo>
                  <a:cubicBezTo>
                    <a:pt x="151" y="195"/>
                    <a:pt x="1644" y="1050"/>
                    <a:pt x="3140" y="1050"/>
                  </a:cubicBezTo>
                  <a:cubicBezTo>
                    <a:pt x="3265" y="1048"/>
                    <a:pt x="3389" y="1042"/>
                    <a:pt x="3514" y="1030"/>
                  </a:cubicBezTo>
                  <a:cubicBezTo>
                    <a:pt x="3624" y="1022"/>
                    <a:pt x="3614" y="864"/>
                    <a:pt x="3513" y="864"/>
                  </a:cubicBezTo>
                  <a:cubicBezTo>
                    <a:pt x="3507" y="864"/>
                    <a:pt x="3502" y="864"/>
                    <a:pt x="3497" y="865"/>
                  </a:cubicBezTo>
                  <a:cubicBezTo>
                    <a:pt x="3381" y="877"/>
                    <a:pt x="3264" y="883"/>
                    <a:pt x="3146" y="883"/>
                  </a:cubicBezTo>
                  <a:cubicBezTo>
                    <a:pt x="1690" y="883"/>
                    <a:pt x="182" y="21"/>
                    <a:pt x="166" y="13"/>
                  </a:cubicBezTo>
                  <a:cubicBezTo>
                    <a:pt x="151" y="4"/>
                    <a:pt x="136" y="0"/>
                    <a:pt x="123" y="0"/>
                  </a:cubicBezTo>
                  <a:close/>
                </a:path>
              </a:pathLst>
            </a:custGeom>
            <a:solidFill>
              <a:srgbClr val="F01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55"/>
            <p:cNvSpPr/>
            <p:nvPr/>
          </p:nvSpPr>
          <p:spPr>
            <a:xfrm>
              <a:off x="3042025" y="1962675"/>
              <a:ext cx="75750" cy="49625"/>
            </a:xfrm>
            <a:custGeom>
              <a:avLst/>
              <a:gdLst/>
              <a:ahLst/>
              <a:cxnLst/>
              <a:rect l="l" t="t" r="r" b="b"/>
              <a:pathLst>
                <a:path w="3030" h="1985" extrusionOk="0">
                  <a:moveTo>
                    <a:pt x="2917" y="0"/>
                  </a:moveTo>
                  <a:cubicBezTo>
                    <a:pt x="2888" y="0"/>
                    <a:pt x="2859" y="16"/>
                    <a:pt x="2845" y="53"/>
                  </a:cubicBezTo>
                  <a:cubicBezTo>
                    <a:pt x="2836" y="68"/>
                    <a:pt x="2201" y="1419"/>
                    <a:pt x="99" y="1819"/>
                  </a:cubicBezTo>
                  <a:cubicBezTo>
                    <a:pt x="1" y="1836"/>
                    <a:pt x="15" y="1984"/>
                    <a:pt x="117" y="1984"/>
                  </a:cubicBezTo>
                  <a:cubicBezTo>
                    <a:pt x="120" y="1984"/>
                    <a:pt x="125" y="1981"/>
                    <a:pt x="131" y="1981"/>
                  </a:cubicBezTo>
                  <a:cubicBezTo>
                    <a:pt x="2317" y="1567"/>
                    <a:pt x="2969" y="181"/>
                    <a:pt x="2995" y="120"/>
                  </a:cubicBezTo>
                  <a:cubicBezTo>
                    <a:pt x="3029" y="54"/>
                    <a:pt x="2973" y="0"/>
                    <a:pt x="2917" y="0"/>
                  </a:cubicBezTo>
                  <a:close/>
                </a:path>
              </a:pathLst>
            </a:custGeom>
            <a:solidFill>
              <a:srgbClr val="F01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55"/>
            <p:cNvSpPr/>
            <p:nvPr/>
          </p:nvSpPr>
          <p:spPr>
            <a:xfrm>
              <a:off x="3122850" y="2063300"/>
              <a:ext cx="51825" cy="56325"/>
            </a:xfrm>
            <a:custGeom>
              <a:avLst/>
              <a:gdLst/>
              <a:ahLst/>
              <a:cxnLst/>
              <a:rect l="l" t="t" r="r" b="b"/>
              <a:pathLst>
                <a:path w="2073" h="2253" extrusionOk="0">
                  <a:moveTo>
                    <a:pt x="0" y="0"/>
                  </a:moveTo>
                  <a:lnTo>
                    <a:pt x="0" y="1934"/>
                  </a:lnTo>
                  <a:cubicBezTo>
                    <a:pt x="0" y="2111"/>
                    <a:pt x="142" y="2253"/>
                    <a:pt x="319" y="2253"/>
                  </a:cubicBezTo>
                  <a:lnTo>
                    <a:pt x="1754" y="2253"/>
                  </a:lnTo>
                  <a:cubicBezTo>
                    <a:pt x="1931" y="2253"/>
                    <a:pt x="2073" y="2111"/>
                    <a:pt x="2073" y="1934"/>
                  </a:cubicBezTo>
                  <a:lnTo>
                    <a:pt x="2073" y="0"/>
                  </a:lnTo>
                  <a:close/>
                </a:path>
              </a:pathLst>
            </a:custGeom>
            <a:solidFill>
              <a:srgbClr val="F01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55"/>
            <p:cNvSpPr/>
            <p:nvPr/>
          </p:nvSpPr>
          <p:spPr>
            <a:xfrm>
              <a:off x="2862225" y="2031975"/>
              <a:ext cx="116350" cy="418075"/>
            </a:xfrm>
            <a:custGeom>
              <a:avLst/>
              <a:gdLst/>
              <a:ahLst/>
              <a:cxnLst/>
              <a:rect l="l" t="t" r="r" b="b"/>
              <a:pathLst>
                <a:path w="4654" h="16723" extrusionOk="0">
                  <a:moveTo>
                    <a:pt x="3359" y="1"/>
                  </a:moveTo>
                  <a:cubicBezTo>
                    <a:pt x="3325" y="1"/>
                    <a:pt x="3289" y="4"/>
                    <a:pt x="3253" y="12"/>
                  </a:cubicBezTo>
                  <a:cubicBezTo>
                    <a:pt x="3253" y="12"/>
                    <a:pt x="2786" y="1566"/>
                    <a:pt x="2287" y="3317"/>
                  </a:cubicBezTo>
                  <a:cubicBezTo>
                    <a:pt x="2203" y="3613"/>
                    <a:pt x="2119" y="3917"/>
                    <a:pt x="2035" y="4219"/>
                  </a:cubicBezTo>
                  <a:cubicBezTo>
                    <a:pt x="1679" y="5486"/>
                    <a:pt x="1345" y="6741"/>
                    <a:pt x="1192" y="7486"/>
                  </a:cubicBezTo>
                  <a:cubicBezTo>
                    <a:pt x="780" y="9449"/>
                    <a:pt x="751" y="13531"/>
                    <a:pt x="751" y="13531"/>
                  </a:cubicBezTo>
                  <a:cubicBezTo>
                    <a:pt x="751" y="13531"/>
                    <a:pt x="29" y="15029"/>
                    <a:pt x="12" y="15696"/>
                  </a:cubicBezTo>
                  <a:cubicBezTo>
                    <a:pt x="0" y="16079"/>
                    <a:pt x="104" y="16418"/>
                    <a:pt x="194" y="16722"/>
                  </a:cubicBezTo>
                  <a:lnTo>
                    <a:pt x="690" y="16722"/>
                  </a:lnTo>
                  <a:lnTo>
                    <a:pt x="687" y="16708"/>
                  </a:lnTo>
                  <a:cubicBezTo>
                    <a:pt x="530" y="15781"/>
                    <a:pt x="968" y="14939"/>
                    <a:pt x="1167" y="14939"/>
                  </a:cubicBezTo>
                  <a:cubicBezTo>
                    <a:pt x="1171" y="14939"/>
                    <a:pt x="1174" y="14939"/>
                    <a:pt x="1177" y="14940"/>
                  </a:cubicBezTo>
                  <a:cubicBezTo>
                    <a:pt x="1374" y="14966"/>
                    <a:pt x="1015" y="15969"/>
                    <a:pt x="1192" y="16331"/>
                  </a:cubicBezTo>
                  <a:cubicBezTo>
                    <a:pt x="1225" y="16400"/>
                    <a:pt x="1261" y="16430"/>
                    <a:pt x="1297" y="16430"/>
                  </a:cubicBezTo>
                  <a:cubicBezTo>
                    <a:pt x="1452" y="16430"/>
                    <a:pt x="1632" y="15907"/>
                    <a:pt x="1815" y="15563"/>
                  </a:cubicBezTo>
                  <a:cubicBezTo>
                    <a:pt x="2047" y="15122"/>
                    <a:pt x="2032" y="14157"/>
                    <a:pt x="1928" y="13470"/>
                  </a:cubicBezTo>
                  <a:cubicBezTo>
                    <a:pt x="1824" y="12780"/>
                    <a:pt x="3067" y="8599"/>
                    <a:pt x="3076" y="7387"/>
                  </a:cubicBezTo>
                  <a:lnTo>
                    <a:pt x="3227" y="6874"/>
                  </a:lnTo>
                  <a:lnTo>
                    <a:pt x="3783" y="4996"/>
                  </a:lnTo>
                  <a:lnTo>
                    <a:pt x="4653" y="2050"/>
                  </a:lnTo>
                  <a:cubicBezTo>
                    <a:pt x="4653" y="2050"/>
                    <a:pt x="4173" y="1"/>
                    <a:pt x="3359" y="1"/>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55"/>
            <p:cNvSpPr/>
            <p:nvPr/>
          </p:nvSpPr>
          <p:spPr>
            <a:xfrm>
              <a:off x="2913100" y="2114900"/>
              <a:ext cx="43725" cy="88950"/>
            </a:xfrm>
            <a:custGeom>
              <a:avLst/>
              <a:gdLst/>
              <a:ahLst/>
              <a:cxnLst/>
              <a:rect l="l" t="t" r="r" b="b"/>
              <a:pathLst>
                <a:path w="1749" h="3558" extrusionOk="0">
                  <a:moveTo>
                    <a:pt x="255" y="0"/>
                  </a:moveTo>
                  <a:cubicBezTo>
                    <a:pt x="168" y="296"/>
                    <a:pt x="84" y="600"/>
                    <a:pt x="0" y="902"/>
                  </a:cubicBezTo>
                  <a:lnTo>
                    <a:pt x="1192" y="3557"/>
                  </a:lnTo>
                  <a:lnTo>
                    <a:pt x="1748" y="1679"/>
                  </a:lnTo>
                  <a:lnTo>
                    <a:pt x="255" y="0"/>
                  </a:ln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55"/>
            <p:cNvSpPr/>
            <p:nvPr/>
          </p:nvSpPr>
          <p:spPr>
            <a:xfrm>
              <a:off x="2911650" y="1999800"/>
              <a:ext cx="75750" cy="184925"/>
            </a:xfrm>
            <a:custGeom>
              <a:avLst/>
              <a:gdLst/>
              <a:ahLst/>
              <a:cxnLst/>
              <a:rect l="l" t="t" r="r" b="b"/>
              <a:pathLst>
                <a:path w="3030" h="7397" extrusionOk="0">
                  <a:moveTo>
                    <a:pt x="2041" y="0"/>
                  </a:moveTo>
                  <a:cubicBezTo>
                    <a:pt x="2031" y="0"/>
                    <a:pt x="2020" y="6"/>
                    <a:pt x="2006" y="21"/>
                  </a:cubicBezTo>
                  <a:cubicBezTo>
                    <a:pt x="1827" y="203"/>
                    <a:pt x="1395" y="824"/>
                    <a:pt x="1174" y="1389"/>
                  </a:cubicBezTo>
                  <a:cubicBezTo>
                    <a:pt x="1145" y="1462"/>
                    <a:pt x="1116" y="1537"/>
                    <a:pt x="1084" y="1612"/>
                  </a:cubicBezTo>
                  <a:cubicBezTo>
                    <a:pt x="763" y="2444"/>
                    <a:pt x="366" y="3529"/>
                    <a:pt x="0" y="4714"/>
                  </a:cubicBezTo>
                  <a:cubicBezTo>
                    <a:pt x="522" y="5610"/>
                    <a:pt x="1053" y="6503"/>
                    <a:pt x="1583" y="7396"/>
                  </a:cubicBezTo>
                  <a:cubicBezTo>
                    <a:pt x="1757" y="6810"/>
                    <a:pt x="1940" y="6251"/>
                    <a:pt x="2108" y="5735"/>
                  </a:cubicBezTo>
                  <a:lnTo>
                    <a:pt x="2108" y="5732"/>
                  </a:lnTo>
                  <a:cubicBezTo>
                    <a:pt x="2175" y="5526"/>
                    <a:pt x="2241" y="5326"/>
                    <a:pt x="2305" y="5135"/>
                  </a:cubicBezTo>
                  <a:cubicBezTo>
                    <a:pt x="2305" y="5132"/>
                    <a:pt x="2308" y="5129"/>
                    <a:pt x="2308" y="5126"/>
                  </a:cubicBezTo>
                  <a:cubicBezTo>
                    <a:pt x="2331" y="5059"/>
                    <a:pt x="2351" y="4993"/>
                    <a:pt x="2375" y="4929"/>
                  </a:cubicBezTo>
                  <a:cubicBezTo>
                    <a:pt x="2627" y="4164"/>
                    <a:pt x="2824" y="3558"/>
                    <a:pt x="2879" y="3204"/>
                  </a:cubicBezTo>
                  <a:cubicBezTo>
                    <a:pt x="3030" y="2250"/>
                    <a:pt x="2676" y="557"/>
                    <a:pt x="2151" y="76"/>
                  </a:cubicBezTo>
                  <a:lnTo>
                    <a:pt x="2090" y="29"/>
                  </a:lnTo>
                  <a:cubicBezTo>
                    <a:pt x="2070" y="17"/>
                    <a:pt x="2057" y="0"/>
                    <a:pt x="2041" y="0"/>
                  </a:cubicBezTo>
                  <a:close/>
                </a:path>
              </a:pathLst>
            </a:custGeom>
            <a:solidFill>
              <a:srgbClr val="F56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55"/>
            <p:cNvSpPr/>
            <p:nvPr/>
          </p:nvSpPr>
          <p:spPr>
            <a:xfrm>
              <a:off x="2949250" y="2121000"/>
              <a:ext cx="21775" cy="76900"/>
            </a:xfrm>
            <a:custGeom>
              <a:avLst/>
              <a:gdLst/>
              <a:ahLst/>
              <a:cxnLst/>
              <a:rect l="l" t="t" r="r" b="b"/>
              <a:pathLst>
                <a:path w="871" h="3076" extrusionOk="0">
                  <a:moveTo>
                    <a:pt x="788" y="0"/>
                  </a:moveTo>
                  <a:cubicBezTo>
                    <a:pt x="756" y="0"/>
                    <a:pt x="725" y="17"/>
                    <a:pt x="711" y="55"/>
                  </a:cubicBezTo>
                  <a:cubicBezTo>
                    <a:pt x="491" y="655"/>
                    <a:pt x="233" y="1519"/>
                    <a:pt x="10" y="2368"/>
                  </a:cubicBezTo>
                  <a:cubicBezTo>
                    <a:pt x="7" y="2600"/>
                    <a:pt x="4" y="2838"/>
                    <a:pt x="1" y="3076"/>
                  </a:cubicBezTo>
                  <a:cubicBezTo>
                    <a:pt x="172" y="2362"/>
                    <a:pt x="389" y="1568"/>
                    <a:pt x="604" y="887"/>
                  </a:cubicBezTo>
                  <a:lnTo>
                    <a:pt x="604" y="881"/>
                  </a:lnTo>
                  <a:cubicBezTo>
                    <a:pt x="671" y="672"/>
                    <a:pt x="737" y="472"/>
                    <a:pt x="801" y="287"/>
                  </a:cubicBezTo>
                  <a:cubicBezTo>
                    <a:pt x="801" y="284"/>
                    <a:pt x="804" y="281"/>
                    <a:pt x="804" y="278"/>
                  </a:cubicBezTo>
                  <a:cubicBezTo>
                    <a:pt x="824" y="220"/>
                    <a:pt x="844" y="165"/>
                    <a:pt x="865" y="110"/>
                  </a:cubicBezTo>
                  <a:cubicBezTo>
                    <a:pt x="868" y="101"/>
                    <a:pt x="871" y="90"/>
                    <a:pt x="871" y="81"/>
                  </a:cubicBezTo>
                  <a:cubicBezTo>
                    <a:pt x="871" y="30"/>
                    <a:pt x="829" y="0"/>
                    <a:pt x="788" y="0"/>
                  </a:cubicBezTo>
                  <a:close/>
                </a:path>
              </a:pathLst>
            </a:custGeom>
            <a:solidFill>
              <a:srgbClr val="F01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55"/>
            <p:cNvSpPr/>
            <p:nvPr/>
          </p:nvSpPr>
          <p:spPr>
            <a:xfrm>
              <a:off x="3189800" y="2120950"/>
              <a:ext cx="18650" cy="64125"/>
            </a:xfrm>
            <a:custGeom>
              <a:avLst/>
              <a:gdLst/>
              <a:ahLst/>
              <a:cxnLst/>
              <a:rect l="l" t="t" r="r" b="b"/>
              <a:pathLst>
                <a:path w="746" h="2565" extrusionOk="0">
                  <a:moveTo>
                    <a:pt x="84" y="1"/>
                  </a:moveTo>
                  <a:cubicBezTo>
                    <a:pt x="42" y="1"/>
                    <a:pt x="1" y="30"/>
                    <a:pt x="1" y="83"/>
                  </a:cubicBezTo>
                  <a:lnTo>
                    <a:pt x="4" y="83"/>
                  </a:lnTo>
                  <a:cubicBezTo>
                    <a:pt x="4" y="92"/>
                    <a:pt x="4" y="100"/>
                    <a:pt x="10" y="112"/>
                  </a:cubicBezTo>
                  <a:cubicBezTo>
                    <a:pt x="27" y="164"/>
                    <a:pt x="47" y="219"/>
                    <a:pt x="67" y="280"/>
                  </a:cubicBezTo>
                  <a:cubicBezTo>
                    <a:pt x="70" y="283"/>
                    <a:pt x="70" y="286"/>
                    <a:pt x="73" y="289"/>
                  </a:cubicBezTo>
                  <a:cubicBezTo>
                    <a:pt x="137" y="474"/>
                    <a:pt x="204" y="671"/>
                    <a:pt x="270" y="883"/>
                  </a:cubicBezTo>
                  <a:lnTo>
                    <a:pt x="270" y="889"/>
                  </a:lnTo>
                  <a:cubicBezTo>
                    <a:pt x="433" y="1411"/>
                    <a:pt x="601" y="1999"/>
                    <a:pt x="746" y="2565"/>
                  </a:cubicBezTo>
                  <a:cubicBezTo>
                    <a:pt x="743" y="2338"/>
                    <a:pt x="737" y="2112"/>
                    <a:pt x="731" y="1886"/>
                  </a:cubicBezTo>
                  <a:cubicBezTo>
                    <a:pt x="543" y="1202"/>
                    <a:pt x="337" y="541"/>
                    <a:pt x="160" y="54"/>
                  </a:cubicBezTo>
                  <a:cubicBezTo>
                    <a:pt x="147" y="18"/>
                    <a:pt x="115" y="1"/>
                    <a:pt x="84" y="1"/>
                  </a:cubicBezTo>
                  <a:close/>
                </a:path>
              </a:pathLst>
            </a:custGeom>
            <a:solidFill>
              <a:srgbClr val="F01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55"/>
            <p:cNvSpPr/>
            <p:nvPr/>
          </p:nvSpPr>
          <p:spPr>
            <a:xfrm>
              <a:off x="3182550" y="2001825"/>
              <a:ext cx="134975" cy="250975"/>
            </a:xfrm>
            <a:custGeom>
              <a:avLst/>
              <a:gdLst/>
              <a:ahLst/>
              <a:cxnLst/>
              <a:rect l="l" t="t" r="r" b="b"/>
              <a:pathLst>
                <a:path w="5399" h="10039" extrusionOk="0">
                  <a:moveTo>
                    <a:pt x="595" y="1"/>
                  </a:moveTo>
                  <a:lnTo>
                    <a:pt x="595" y="1"/>
                  </a:lnTo>
                  <a:cubicBezTo>
                    <a:pt x="1" y="354"/>
                    <a:pt x="1010" y="5987"/>
                    <a:pt x="1010" y="5987"/>
                  </a:cubicBezTo>
                  <a:lnTo>
                    <a:pt x="2265" y="9191"/>
                  </a:lnTo>
                  <a:cubicBezTo>
                    <a:pt x="2467" y="9723"/>
                    <a:pt x="2970" y="10039"/>
                    <a:pt x="3495" y="10039"/>
                  </a:cubicBezTo>
                  <a:cubicBezTo>
                    <a:pt x="3717" y="10039"/>
                    <a:pt x="3942" y="9983"/>
                    <a:pt x="4149" y="9863"/>
                  </a:cubicBezTo>
                  <a:lnTo>
                    <a:pt x="4187" y="9843"/>
                  </a:lnTo>
                  <a:cubicBezTo>
                    <a:pt x="5399" y="9124"/>
                    <a:pt x="4222" y="6709"/>
                    <a:pt x="4222" y="6709"/>
                  </a:cubicBezTo>
                  <a:cubicBezTo>
                    <a:pt x="3761" y="5723"/>
                    <a:pt x="595" y="1"/>
                    <a:pt x="595" y="1"/>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55"/>
            <p:cNvSpPr/>
            <p:nvPr/>
          </p:nvSpPr>
          <p:spPr>
            <a:xfrm>
              <a:off x="3166975" y="2001825"/>
              <a:ext cx="103600" cy="165550"/>
            </a:xfrm>
            <a:custGeom>
              <a:avLst/>
              <a:gdLst/>
              <a:ahLst/>
              <a:cxnLst/>
              <a:rect l="l" t="t" r="r" b="b"/>
              <a:pathLst>
                <a:path w="4144" h="6622" extrusionOk="0">
                  <a:moveTo>
                    <a:pt x="1218" y="1"/>
                  </a:moveTo>
                  <a:cubicBezTo>
                    <a:pt x="1" y="859"/>
                    <a:pt x="1647" y="6619"/>
                    <a:pt x="1647" y="6619"/>
                  </a:cubicBezTo>
                  <a:cubicBezTo>
                    <a:pt x="1672" y="6621"/>
                    <a:pt x="1697" y="6622"/>
                    <a:pt x="1721" y="6622"/>
                  </a:cubicBezTo>
                  <a:cubicBezTo>
                    <a:pt x="3024" y="6622"/>
                    <a:pt x="4143" y="4181"/>
                    <a:pt x="4143" y="4181"/>
                  </a:cubicBezTo>
                  <a:lnTo>
                    <a:pt x="1218" y="1"/>
                  </a:lnTo>
                  <a:close/>
                </a:path>
              </a:pathLst>
            </a:custGeom>
            <a:solidFill>
              <a:srgbClr val="F56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55"/>
            <p:cNvSpPr/>
            <p:nvPr/>
          </p:nvSpPr>
          <p:spPr>
            <a:xfrm>
              <a:off x="3210825" y="2103875"/>
              <a:ext cx="79175" cy="120850"/>
            </a:xfrm>
            <a:custGeom>
              <a:avLst/>
              <a:gdLst/>
              <a:ahLst/>
              <a:cxnLst/>
              <a:rect l="l" t="t" r="r" b="b"/>
              <a:pathLst>
                <a:path w="3167" h="4834" extrusionOk="0">
                  <a:moveTo>
                    <a:pt x="1" y="1"/>
                  </a:moveTo>
                  <a:lnTo>
                    <a:pt x="64" y="731"/>
                  </a:lnTo>
                  <a:lnTo>
                    <a:pt x="108" y="1215"/>
                  </a:lnTo>
                  <a:lnTo>
                    <a:pt x="111" y="1270"/>
                  </a:lnTo>
                  <a:lnTo>
                    <a:pt x="177" y="2036"/>
                  </a:lnTo>
                  <a:lnTo>
                    <a:pt x="221" y="2523"/>
                  </a:lnTo>
                  <a:lnTo>
                    <a:pt x="221" y="2537"/>
                  </a:lnTo>
                  <a:lnTo>
                    <a:pt x="290" y="3340"/>
                  </a:lnTo>
                  <a:lnTo>
                    <a:pt x="334" y="3830"/>
                  </a:lnTo>
                  <a:lnTo>
                    <a:pt x="404" y="4642"/>
                  </a:lnTo>
                  <a:lnTo>
                    <a:pt x="421" y="4833"/>
                  </a:lnTo>
                  <a:lnTo>
                    <a:pt x="2743" y="4833"/>
                  </a:lnTo>
                  <a:lnTo>
                    <a:pt x="2816" y="3995"/>
                  </a:lnTo>
                  <a:lnTo>
                    <a:pt x="2874" y="3323"/>
                  </a:lnTo>
                  <a:lnTo>
                    <a:pt x="2940" y="2569"/>
                  </a:lnTo>
                  <a:lnTo>
                    <a:pt x="2943" y="2537"/>
                  </a:lnTo>
                  <a:lnTo>
                    <a:pt x="3001" y="1876"/>
                  </a:lnTo>
                  <a:lnTo>
                    <a:pt x="3053" y="1270"/>
                  </a:lnTo>
                  <a:lnTo>
                    <a:pt x="3065" y="1134"/>
                  </a:lnTo>
                  <a:lnTo>
                    <a:pt x="3129" y="421"/>
                  </a:lnTo>
                  <a:lnTo>
                    <a:pt x="3166" y="1"/>
                  </a:ln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55"/>
            <p:cNvSpPr/>
            <p:nvPr/>
          </p:nvSpPr>
          <p:spPr>
            <a:xfrm>
              <a:off x="3213575" y="2135625"/>
              <a:ext cx="73600" cy="31700"/>
            </a:xfrm>
            <a:custGeom>
              <a:avLst/>
              <a:gdLst/>
              <a:ahLst/>
              <a:cxnLst/>
              <a:rect l="l" t="t" r="r" b="b"/>
              <a:pathLst>
                <a:path w="2944" h="1268" extrusionOk="0">
                  <a:moveTo>
                    <a:pt x="1" y="0"/>
                  </a:moveTo>
                  <a:lnTo>
                    <a:pt x="67" y="766"/>
                  </a:lnTo>
                  <a:lnTo>
                    <a:pt x="111" y="1253"/>
                  </a:lnTo>
                  <a:lnTo>
                    <a:pt x="111" y="1267"/>
                  </a:lnTo>
                  <a:lnTo>
                    <a:pt x="2833" y="1267"/>
                  </a:lnTo>
                  <a:lnTo>
                    <a:pt x="2891" y="606"/>
                  </a:lnTo>
                  <a:lnTo>
                    <a:pt x="294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55"/>
            <p:cNvSpPr/>
            <p:nvPr/>
          </p:nvSpPr>
          <p:spPr>
            <a:xfrm>
              <a:off x="3206775" y="2088375"/>
              <a:ext cx="87200" cy="15450"/>
            </a:xfrm>
            <a:custGeom>
              <a:avLst/>
              <a:gdLst/>
              <a:ahLst/>
              <a:cxnLst/>
              <a:rect l="l" t="t" r="r" b="b"/>
              <a:pathLst>
                <a:path w="3488" h="618" extrusionOk="0">
                  <a:moveTo>
                    <a:pt x="0" y="0"/>
                  </a:moveTo>
                  <a:lnTo>
                    <a:pt x="0" y="618"/>
                  </a:lnTo>
                  <a:lnTo>
                    <a:pt x="3488" y="618"/>
                  </a:lnTo>
                  <a:lnTo>
                    <a:pt x="3488" y="0"/>
                  </a:lnTo>
                  <a:close/>
                </a:path>
              </a:pathLst>
            </a:custGeom>
            <a:solidFill>
              <a:srgbClr val="1710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55"/>
            <p:cNvSpPr/>
            <p:nvPr/>
          </p:nvSpPr>
          <p:spPr>
            <a:xfrm>
              <a:off x="3213375" y="2075250"/>
              <a:ext cx="74075" cy="13150"/>
            </a:xfrm>
            <a:custGeom>
              <a:avLst/>
              <a:gdLst/>
              <a:ahLst/>
              <a:cxnLst/>
              <a:rect l="l" t="t" r="r" b="b"/>
              <a:pathLst>
                <a:path w="2963" h="526" extrusionOk="0">
                  <a:moveTo>
                    <a:pt x="52" y="0"/>
                  </a:moveTo>
                  <a:cubicBezTo>
                    <a:pt x="23" y="0"/>
                    <a:pt x="0" y="27"/>
                    <a:pt x="0" y="56"/>
                  </a:cubicBezTo>
                  <a:lnTo>
                    <a:pt x="0" y="525"/>
                  </a:lnTo>
                  <a:lnTo>
                    <a:pt x="2963" y="525"/>
                  </a:lnTo>
                  <a:lnTo>
                    <a:pt x="2963" y="56"/>
                  </a:lnTo>
                  <a:cubicBezTo>
                    <a:pt x="2963" y="27"/>
                    <a:pt x="2940" y="0"/>
                    <a:pt x="2908"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55"/>
            <p:cNvSpPr/>
            <p:nvPr/>
          </p:nvSpPr>
          <p:spPr>
            <a:xfrm>
              <a:off x="3237125" y="2114900"/>
              <a:ext cx="63525" cy="67525"/>
            </a:xfrm>
            <a:custGeom>
              <a:avLst/>
              <a:gdLst/>
              <a:ahLst/>
              <a:cxnLst/>
              <a:rect l="l" t="t" r="r" b="b"/>
              <a:pathLst>
                <a:path w="2541" h="2701" extrusionOk="0">
                  <a:moveTo>
                    <a:pt x="2195" y="0"/>
                  </a:moveTo>
                  <a:cubicBezTo>
                    <a:pt x="1833" y="32"/>
                    <a:pt x="1477" y="93"/>
                    <a:pt x="1123" y="177"/>
                  </a:cubicBezTo>
                  <a:cubicBezTo>
                    <a:pt x="804" y="252"/>
                    <a:pt x="108" y="673"/>
                    <a:pt x="404" y="826"/>
                  </a:cubicBezTo>
                  <a:cubicBezTo>
                    <a:pt x="445" y="848"/>
                    <a:pt x="512" y="856"/>
                    <a:pt x="594" y="856"/>
                  </a:cubicBezTo>
                  <a:cubicBezTo>
                    <a:pt x="915" y="856"/>
                    <a:pt x="1479" y="729"/>
                    <a:pt x="1763" y="729"/>
                  </a:cubicBezTo>
                  <a:cubicBezTo>
                    <a:pt x="1823" y="729"/>
                    <a:pt x="1870" y="734"/>
                    <a:pt x="1900" y="748"/>
                  </a:cubicBezTo>
                  <a:cubicBezTo>
                    <a:pt x="1900" y="748"/>
                    <a:pt x="1401" y="853"/>
                    <a:pt x="978" y="916"/>
                  </a:cubicBezTo>
                  <a:cubicBezTo>
                    <a:pt x="595" y="977"/>
                    <a:pt x="1" y="1200"/>
                    <a:pt x="233" y="1322"/>
                  </a:cubicBezTo>
                  <a:cubicBezTo>
                    <a:pt x="356" y="1388"/>
                    <a:pt x="585" y="1401"/>
                    <a:pt x="795" y="1401"/>
                  </a:cubicBezTo>
                  <a:cubicBezTo>
                    <a:pt x="945" y="1401"/>
                    <a:pt x="1086" y="1395"/>
                    <a:pt x="1173" y="1395"/>
                  </a:cubicBezTo>
                  <a:cubicBezTo>
                    <a:pt x="1180" y="1395"/>
                    <a:pt x="1186" y="1395"/>
                    <a:pt x="1192" y="1395"/>
                  </a:cubicBezTo>
                  <a:cubicBezTo>
                    <a:pt x="1321" y="1398"/>
                    <a:pt x="1468" y="1398"/>
                    <a:pt x="1582" y="1398"/>
                  </a:cubicBezTo>
                  <a:cubicBezTo>
                    <a:pt x="1696" y="1398"/>
                    <a:pt x="1778" y="1398"/>
                    <a:pt x="1778" y="1398"/>
                  </a:cubicBezTo>
                  <a:lnTo>
                    <a:pt x="1778" y="1398"/>
                  </a:lnTo>
                  <a:cubicBezTo>
                    <a:pt x="1474" y="1453"/>
                    <a:pt x="1175" y="1525"/>
                    <a:pt x="879" y="1615"/>
                  </a:cubicBezTo>
                  <a:cubicBezTo>
                    <a:pt x="656" y="1682"/>
                    <a:pt x="15" y="1745"/>
                    <a:pt x="218" y="2035"/>
                  </a:cubicBezTo>
                  <a:cubicBezTo>
                    <a:pt x="264" y="2101"/>
                    <a:pt x="467" y="2116"/>
                    <a:pt x="716" y="2116"/>
                  </a:cubicBezTo>
                  <a:cubicBezTo>
                    <a:pt x="913" y="2116"/>
                    <a:pt x="1139" y="2106"/>
                    <a:pt x="1338" y="2106"/>
                  </a:cubicBezTo>
                  <a:cubicBezTo>
                    <a:pt x="1443" y="2106"/>
                    <a:pt x="1540" y="2109"/>
                    <a:pt x="1621" y="2117"/>
                  </a:cubicBezTo>
                  <a:cubicBezTo>
                    <a:pt x="1621" y="2117"/>
                    <a:pt x="821" y="2250"/>
                    <a:pt x="589" y="2470"/>
                  </a:cubicBezTo>
                  <a:cubicBezTo>
                    <a:pt x="404" y="2641"/>
                    <a:pt x="656" y="2664"/>
                    <a:pt x="978" y="2688"/>
                  </a:cubicBezTo>
                  <a:cubicBezTo>
                    <a:pt x="1117" y="2697"/>
                    <a:pt x="1224" y="2701"/>
                    <a:pt x="1314" y="2701"/>
                  </a:cubicBezTo>
                  <a:cubicBezTo>
                    <a:pt x="1494" y="2701"/>
                    <a:pt x="1607" y="2688"/>
                    <a:pt x="1775" y="2688"/>
                  </a:cubicBezTo>
                  <a:cubicBezTo>
                    <a:pt x="2030" y="2688"/>
                    <a:pt x="2456" y="2505"/>
                    <a:pt x="2465" y="2247"/>
                  </a:cubicBezTo>
                  <a:cubicBezTo>
                    <a:pt x="2474" y="1989"/>
                    <a:pt x="2329" y="1879"/>
                    <a:pt x="2372" y="1714"/>
                  </a:cubicBezTo>
                  <a:cubicBezTo>
                    <a:pt x="2419" y="1551"/>
                    <a:pt x="2523" y="1302"/>
                    <a:pt x="2465" y="1157"/>
                  </a:cubicBezTo>
                  <a:cubicBezTo>
                    <a:pt x="2404" y="1015"/>
                    <a:pt x="2422" y="893"/>
                    <a:pt x="2482" y="708"/>
                  </a:cubicBezTo>
                  <a:cubicBezTo>
                    <a:pt x="2540" y="522"/>
                    <a:pt x="2436" y="76"/>
                    <a:pt x="2195" y="0"/>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55"/>
            <p:cNvSpPr/>
            <p:nvPr/>
          </p:nvSpPr>
          <p:spPr>
            <a:xfrm>
              <a:off x="3082400" y="1836300"/>
              <a:ext cx="44150" cy="37850"/>
            </a:xfrm>
            <a:custGeom>
              <a:avLst/>
              <a:gdLst/>
              <a:ahLst/>
              <a:cxnLst/>
              <a:rect l="l" t="t" r="r" b="b"/>
              <a:pathLst>
                <a:path w="1766" h="1514" extrusionOk="0">
                  <a:moveTo>
                    <a:pt x="754" y="122"/>
                  </a:moveTo>
                  <a:cubicBezTo>
                    <a:pt x="1322" y="122"/>
                    <a:pt x="1606" y="806"/>
                    <a:pt x="1206" y="1209"/>
                  </a:cubicBezTo>
                  <a:cubicBezTo>
                    <a:pt x="1076" y="1338"/>
                    <a:pt x="917" y="1396"/>
                    <a:pt x="760" y="1396"/>
                  </a:cubicBezTo>
                  <a:cubicBezTo>
                    <a:pt x="433" y="1396"/>
                    <a:pt x="119" y="1142"/>
                    <a:pt x="119" y="760"/>
                  </a:cubicBezTo>
                  <a:cubicBezTo>
                    <a:pt x="119" y="406"/>
                    <a:pt x="403" y="122"/>
                    <a:pt x="754" y="122"/>
                  </a:cubicBezTo>
                  <a:close/>
                  <a:moveTo>
                    <a:pt x="761" y="1"/>
                  </a:moveTo>
                  <a:cubicBezTo>
                    <a:pt x="372" y="1"/>
                    <a:pt x="0" y="303"/>
                    <a:pt x="0" y="760"/>
                  </a:cubicBezTo>
                  <a:cubicBezTo>
                    <a:pt x="0" y="1174"/>
                    <a:pt x="340" y="1514"/>
                    <a:pt x="754" y="1514"/>
                  </a:cubicBezTo>
                  <a:cubicBezTo>
                    <a:pt x="1427" y="1514"/>
                    <a:pt x="1766" y="699"/>
                    <a:pt x="1290" y="223"/>
                  </a:cubicBezTo>
                  <a:cubicBezTo>
                    <a:pt x="1136" y="70"/>
                    <a:pt x="946" y="1"/>
                    <a:pt x="7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55"/>
            <p:cNvSpPr/>
            <p:nvPr/>
          </p:nvSpPr>
          <p:spPr>
            <a:xfrm>
              <a:off x="3030800" y="1836325"/>
              <a:ext cx="44150" cy="37825"/>
            </a:xfrm>
            <a:custGeom>
              <a:avLst/>
              <a:gdLst/>
              <a:ahLst/>
              <a:cxnLst/>
              <a:rect l="l" t="t" r="r" b="b"/>
              <a:pathLst>
                <a:path w="1766" h="1513" extrusionOk="0">
                  <a:moveTo>
                    <a:pt x="757" y="121"/>
                  </a:moveTo>
                  <a:cubicBezTo>
                    <a:pt x="1322" y="121"/>
                    <a:pt x="1609" y="805"/>
                    <a:pt x="1206" y="1208"/>
                  </a:cubicBezTo>
                  <a:cubicBezTo>
                    <a:pt x="1077" y="1337"/>
                    <a:pt x="918" y="1395"/>
                    <a:pt x="761" y="1395"/>
                  </a:cubicBezTo>
                  <a:cubicBezTo>
                    <a:pt x="434" y="1395"/>
                    <a:pt x="119" y="1141"/>
                    <a:pt x="119" y="759"/>
                  </a:cubicBezTo>
                  <a:cubicBezTo>
                    <a:pt x="119" y="405"/>
                    <a:pt x="403" y="121"/>
                    <a:pt x="757" y="121"/>
                  </a:cubicBezTo>
                  <a:close/>
                  <a:moveTo>
                    <a:pt x="763" y="0"/>
                  </a:moveTo>
                  <a:cubicBezTo>
                    <a:pt x="374" y="0"/>
                    <a:pt x="0" y="303"/>
                    <a:pt x="0" y="759"/>
                  </a:cubicBezTo>
                  <a:cubicBezTo>
                    <a:pt x="0" y="1173"/>
                    <a:pt x="339" y="1513"/>
                    <a:pt x="757" y="1513"/>
                  </a:cubicBezTo>
                  <a:cubicBezTo>
                    <a:pt x="1427" y="1513"/>
                    <a:pt x="1766" y="698"/>
                    <a:pt x="1290" y="222"/>
                  </a:cubicBezTo>
                  <a:cubicBezTo>
                    <a:pt x="1137" y="69"/>
                    <a:pt x="948" y="0"/>
                    <a:pt x="7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55"/>
            <p:cNvSpPr/>
            <p:nvPr/>
          </p:nvSpPr>
          <p:spPr>
            <a:xfrm>
              <a:off x="3114975" y="1839550"/>
              <a:ext cx="20075" cy="9625"/>
            </a:xfrm>
            <a:custGeom>
              <a:avLst/>
              <a:gdLst/>
              <a:ahLst/>
              <a:cxnLst/>
              <a:rect l="l" t="t" r="r" b="b"/>
              <a:pathLst>
                <a:path w="803" h="385" extrusionOk="0">
                  <a:moveTo>
                    <a:pt x="732" y="1"/>
                  </a:moveTo>
                  <a:cubicBezTo>
                    <a:pt x="330" y="1"/>
                    <a:pt x="51" y="273"/>
                    <a:pt x="37" y="285"/>
                  </a:cubicBezTo>
                  <a:cubicBezTo>
                    <a:pt x="1" y="328"/>
                    <a:pt x="38" y="384"/>
                    <a:pt x="83" y="384"/>
                  </a:cubicBezTo>
                  <a:cubicBezTo>
                    <a:pt x="95" y="384"/>
                    <a:pt x="109" y="380"/>
                    <a:pt x="121" y="369"/>
                  </a:cubicBezTo>
                  <a:cubicBezTo>
                    <a:pt x="124" y="366"/>
                    <a:pt x="382" y="117"/>
                    <a:pt x="744" y="117"/>
                  </a:cubicBezTo>
                  <a:cubicBezTo>
                    <a:pt x="746" y="117"/>
                    <a:pt x="747" y="117"/>
                    <a:pt x="749" y="117"/>
                  </a:cubicBezTo>
                  <a:cubicBezTo>
                    <a:pt x="778" y="117"/>
                    <a:pt x="802" y="89"/>
                    <a:pt x="802" y="59"/>
                  </a:cubicBezTo>
                  <a:cubicBezTo>
                    <a:pt x="802" y="27"/>
                    <a:pt x="776" y="1"/>
                    <a:pt x="744" y="1"/>
                  </a:cubicBezTo>
                  <a:cubicBezTo>
                    <a:pt x="740" y="1"/>
                    <a:pt x="736" y="1"/>
                    <a:pt x="7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55"/>
            <p:cNvSpPr/>
            <p:nvPr/>
          </p:nvSpPr>
          <p:spPr>
            <a:xfrm>
              <a:off x="3015325" y="1839600"/>
              <a:ext cx="20050" cy="9625"/>
            </a:xfrm>
            <a:custGeom>
              <a:avLst/>
              <a:gdLst/>
              <a:ahLst/>
              <a:cxnLst/>
              <a:rect l="l" t="t" r="r" b="b"/>
              <a:pathLst>
                <a:path w="802" h="385" extrusionOk="0">
                  <a:moveTo>
                    <a:pt x="84" y="0"/>
                  </a:moveTo>
                  <a:cubicBezTo>
                    <a:pt x="17" y="0"/>
                    <a:pt x="1" y="104"/>
                    <a:pt x="74" y="118"/>
                  </a:cubicBezTo>
                  <a:cubicBezTo>
                    <a:pt x="396" y="178"/>
                    <a:pt x="698" y="373"/>
                    <a:pt x="700" y="376"/>
                  </a:cubicBezTo>
                  <a:cubicBezTo>
                    <a:pt x="712" y="381"/>
                    <a:pt x="721" y="384"/>
                    <a:pt x="732" y="384"/>
                  </a:cubicBezTo>
                  <a:cubicBezTo>
                    <a:pt x="753" y="384"/>
                    <a:pt x="773" y="376"/>
                    <a:pt x="782" y="358"/>
                  </a:cubicBezTo>
                  <a:cubicBezTo>
                    <a:pt x="802" y="329"/>
                    <a:pt x="793" y="294"/>
                    <a:pt x="764" y="277"/>
                  </a:cubicBezTo>
                  <a:cubicBezTo>
                    <a:pt x="750" y="265"/>
                    <a:pt x="442" y="68"/>
                    <a:pt x="97" y="2"/>
                  </a:cubicBezTo>
                  <a:cubicBezTo>
                    <a:pt x="93" y="1"/>
                    <a:pt x="88" y="0"/>
                    <a:pt x="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55"/>
            <p:cNvSpPr/>
            <p:nvPr/>
          </p:nvSpPr>
          <p:spPr>
            <a:xfrm>
              <a:off x="3065150" y="1843325"/>
              <a:ext cx="20750" cy="7700"/>
            </a:xfrm>
            <a:custGeom>
              <a:avLst/>
              <a:gdLst/>
              <a:ahLst/>
              <a:cxnLst/>
              <a:rect l="l" t="t" r="r" b="b"/>
              <a:pathLst>
                <a:path w="830" h="308" extrusionOk="0">
                  <a:moveTo>
                    <a:pt x="421" y="0"/>
                  </a:moveTo>
                  <a:cubicBezTo>
                    <a:pt x="174" y="0"/>
                    <a:pt x="6" y="229"/>
                    <a:pt x="0" y="241"/>
                  </a:cubicBezTo>
                  <a:lnTo>
                    <a:pt x="96" y="308"/>
                  </a:lnTo>
                  <a:cubicBezTo>
                    <a:pt x="96" y="308"/>
                    <a:pt x="235" y="119"/>
                    <a:pt x="421" y="119"/>
                  </a:cubicBezTo>
                  <a:cubicBezTo>
                    <a:pt x="606" y="119"/>
                    <a:pt x="731" y="308"/>
                    <a:pt x="731" y="308"/>
                  </a:cubicBezTo>
                  <a:lnTo>
                    <a:pt x="830" y="244"/>
                  </a:lnTo>
                  <a:cubicBezTo>
                    <a:pt x="824" y="235"/>
                    <a:pt x="667" y="0"/>
                    <a:pt x="4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55"/>
            <p:cNvSpPr/>
            <p:nvPr/>
          </p:nvSpPr>
          <p:spPr>
            <a:xfrm>
              <a:off x="2581300" y="1992975"/>
              <a:ext cx="116050" cy="463450"/>
            </a:xfrm>
            <a:custGeom>
              <a:avLst/>
              <a:gdLst/>
              <a:ahLst/>
              <a:cxnLst/>
              <a:rect l="l" t="t" r="r" b="b"/>
              <a:pathLst>
                <a:path w="4642" h="18538" extrusionOk="0">
                  <a:moveTo>
                    <a:pt x="1369" y="1"/>
                  </a:moveTo>
                  <a:cubicBezTo>
                    <a:pt x="438" y="984"/>
                    <a:pt x="0" y="2599"/>
                    <a:pt x="0" y="2599"/>
                  </a:cubicBezTo>
                  <a:lnTo>
                    <a:pt x="1493" y="8034"/>
                  </a:lnTo>
                  <a:lnTo>
                    <a:pt x="1522" y="8133"/>
                  </a:lnTo>
                  <a:cubicBezTo>
                    <a:pt x="1522" y="8156"/>
                    <a:pt x="1522" y="8182"/>
                    <a:pt x="1525" y="8211"/>
                  </a:cubicBezTo>
                  <a:cubicBezTo>
                    <a:pt x="1580" y="9527"/>
                    <a:pt x="2789" y="13606"/>
                    <a:pt x="2685" y="14288"/>
                  </a:cubicBezTo>
                  <a:cubicBezTo>
                    <a:pt x="2575" y="14986"/>
                    <a:pt x="2563" y="15963"/>
                    <a:pt x="2798" y="16410"/>
                  </a:cubicBezTo>
                  <a:cubicBezTo>
                    <a:pt x="2983" y="16758"/>
                    <a:pt x="3166" y="17288"/>
                    <a:pt x="3322" y="17288"/>
                  </a:cubicBezTo>
                  <a:cubicBezTo>
                    <a:pt x="3360" y="17288"/>
                    <a:pt x="3396" y="17257"/>
                    <a:pt x="3430" y="17187"/>
                  </a:cubicBezTo>
                  <a:cubicBezTo>
                    <a:pt x="3607" y="16821"/>
                    <a:pt x="3244" y="15807"/>
                    <a:pt x="3442" y="15778"/>
                  </a:cubicBezTo>
                  <a:cubicBezTo>
                    <a:pt x="3444" y="15777"/>
                    <a:pt x="3447" y="15777"/>
                    <a:pt x="3451" y="15777"/>
                  </a:cubicBezTo>
                  <a:cubicBezTo>
                    <a:pt x="3655" y="15777"/>
                    <a:pt x="4097" y="16630"/>
                    <a:pt x="3937" y="17569"/>
                  </a:cubicBezTo>
                  <a:cubicBezTo>
                    <a:pt x="3828" y="18212"/>
                    <a:pt x="4054" y="18538"/>
                    <a:pt x="4200" y="18538"/>
                  </a:cubicBezTo>
                  <a:cubicBezTo>
                    <a:pt x="4271" y="18538"/>
                    <a:pt x="4323" y="18462"/>
                    <a:pt x="4308" y="18309"/>
                  </a:cubicBezTo>
                  <a:cubicBezTo>
                    <a:pt x="4265" y="17836"/>
                    <a:pt x="4642" y="17265"/>
                    <a:pt x="4624" y="16543"/>
                  </a:cubicBezTo>
                  <a:cubicBezTo>
                    <a:pt x="4607" y="15868"/>
                    <a:pt x="3876" y="14351"/>
                    <a:pt x="3876" y="14351"/>
                  </a:cubicBezTo>
                  <a:cubicBezTo>
                    <a:pt x="3876" y="14351"/>
                    <a:pt x="3844" y="10220"/>
                    <a:pt x="3430" y="8229"/>
                  </a:cubicBezTo>
                  <a:cubicBezTo>
                    <a:pt x="3015" y="6240"/>
                    <a:pt x="1369" y="1"/>
                    <a:pt x="1369" y="1"/>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55"/>
            <p:cNvSpPr/>
            <p:nvPr/>
          </p:nvSpPr>
          <p:spPr>
            <a:xfrm>
              <a:off x="2618625" y="2188350"/>
              <a:ext cx="21975" cy="9850"/>
            </a:xfrm>
            <a:custGeom>
              <a:avLst/>
              <a:gdLst/>
              <a:ahLst/>
              <a:cxnLst/>
              <a:rect l="l" t="t" r="r" b="b"/>
              <a:pathLst>
                <a:path w="879" h="394" extrusionOk="0">
                  <a:moveTo>
                    <a:pt x="784" y="0"/>
                  </a:moveTo>
                  <a:cubicBezTo>
                    <a:pt x="779" y="0"/>
                    <a:pt x="774" y="1"/>
                    <a:pt x="769" y="2"/>
                  </a:cubicBezTo>
                  <a:cubicBezTo>
                    <a:pt x="508" y="60"/>
                    <a:pt x="253" y="132"/>
                    <a:pt x="0" y="222"/>
                  </a:cubicBezTo>
                  <a:lnTo>
                    <a:pt x="29" y="318"/>
                  </a:lnTo>
                  <a:lnTo>
                    <a:pt x="29" y="393"/>
                  </a:lnTo>
                  <a:cubicBezTo>
                    <a:pt x="282" y="300"/>
                    <a:pt x="540" y="228"/>
                    <a:pt x="800" y="170"/>
                  </a:cubicBezTo>
                  <a:cubicBezTo>
                    <a:pt x="847" y="161"/>
                    <a:pt x="879" y="118"/>
                    <a:pt x="870" y="71"/>
                  </a:cubicBezTo>
                  <a:cubicBezTo>
                    <a:pt x="862" y="30"/>
                    <a:pt x="825" y="0"/>
                    <a:pt x="784"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55"/>
            <p:cNvSpPr/>
            <p:nvPr/>
          </p:nvSpPr>
          <p:spPr>
            <a:xfrm>
              <a:off x="2383300" y="2292250"/>
              <a:ext cx="246225" cy="157225"/>
            </a:xfrm>
            <a:custGeom>
              <a:avLst/>
              <a:gdLst/>
              <a:ahLst/>
              <a:cxnLst/>
              <a:rect l="l" t="t" r="r" b="b"/>
              <a:pathLst>
                <a:path w="9849" h="6289" extrusionOk="0">
                  <a:moveTo>
                    <a:pt x="852" y="0"/>
                  </a:moveTo>
                  <a:cubicBezTo>
                    <a:pt x="852" y="0"/>
                    <a:pt x="748" y="887"/>
                    <a:pt x="580" y="2177"/>
                  </a:cubicBezTo>
                  <a:cubicBezTo>
                    <a:pt x="548" y="2412"/>
                    <a:pt x="516" y="2659"/>
                    <a:pt x="481" y="2917"/>
                  </a:cubicBezTo>
                  <a:cubicBezTo>
                    <a:pt x="391" y="3592"/>
                    <a:pt x="287" y="4340"/>
                    <a:pt x="177" y="5103"/>
                  </a:cubicBezTo>
                  <a:cubicBezTo>
                    <a:pt x="177" y="5114"/>
                    <a:pt x="174" y="5126"/>
                    <a:pt x="171" y="5137"/>
                  </a:cubicBezTo>
                  <a:cubicBezTo>
                    <a:pt x="136" y="5375"/>
                    <a:pt x="102" y="5616"/>
                    <a:pt x="67" y="5856"/>
                  </a:cubicBezTo>
                  <a:lnTo>
                    <a:pt x="67" y="5865"/>
                  </a:lnTo>
                  <a:cubicBezTo>
                    <a:pt x="44" y="6007"/>
                    <a:pt x="23" y="6146"/>
                    <a:pt x="0" y="6288"/>
                  </a:cubicBezTo>
                  <a:lnTo>
                    <a:pt x="9848" y="6288"/>
                  </a:lnTo>
                  <a:cubicBezTo>
                    <a:pt x="9790" y="5920"/>
                    <a:pt x="9735" y="5546"/>
                    <a:pt x="9680" y="5181"/>
                  </a:cubicBezTo>
                  <a:cubicBezTo>
                    <a:pt x="9645" y="4934"/>
                    <a:pt x="9608" y="4688"/>
                    <a:pt x="9576" y="4447"/>
                  </a:cubicBezTo>
                  <a:cubicBezTo>
                    <a:pt x="9442" y="3525"/>
                    <a:pt x="9326" y="2653"/>
                    <a:pt x="9231" y="1928"/>
                  </a:cubicBezTo>
                  <a:cubicBezTo>
                    <a:pt x="9193" y="1653"/>
                    <a:pt x="9161" y="1398"/>
                    <a:pt x="9132" y="1171"/>
                  </a:cubicBezTo>
                  <a:cubicBezTo>
                    <a:pt x="9039" y="450"/>
                    <a:pt x="8987" y="0"/>
                    <a:pt x="8987" y="0"/>
                  </a:cubicBezTo>
                  <a:lnTo>
                    <a:pt x="4926" y="154"/>
                  </a:lnTo>
                  <a:lnTo>
                    <a:pt x="852" y="0"/>
                  </a:ln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55"/>
            <p:cNvSpPr/>
            <p:nvPr/>
          </p:nvSpPr>
          <p:spPr>
            <a:xfrm>
              <a:off x="2405625" y="2313200"/>
              <a:ext cx="22400" cy="19125"/>
            </a:xfrm>
            <a:custGeom>
              <a:avLst/>
              <a:gdLst/>
              <a:ahLst/>
              <a:cxnLst/>
              <a:rect l="l" t="t" r="r" b="b"/>
              <a:pathLst>
                <a:path w="896" h="765" extrusionOk="0">
                  <a:moveTo>
                    <a:pt x="518" y="0"/>
                  </a:moveTo>
                  <a:cubicBezTo>
                    <a:pt x="517" y="0"/>
                    <a:pt x="515" y="0"/>
                    <a:pt x="513" y="0"/>
                  </a:cubicBezTo>
                  <a:cubicBezTo>
                    <a:pt x="171" y="0"/>
                    <a:pt x="0" y="412"/>
                    <a:pt x="241" y="652"/>
                  </a:cubicBezTo>
                  <a:cubicBezTo>
                    <a:pt x="319" y="730"/>
                    <a:pt x="416" y="765"/>
                    <a:pt x="510" y="765"/>
                  </a:cubicBezTo>
                  <a:cubicBezTo>
                    <a:pt x="707" y="765"/>
                    <a:pt x="896" y="612"/>
                    <a:pt x="896" y="383"/>
                  </a:cubicBezTo>
                  <a:cubicBezTo>
                    <a:pt x="896" y="173"/>
                    <a:pt x="728" y="0"/>
                    <a:pt x="518"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55"/>
            <p:cNvSpPr/>
            <p:nvPr/>
          </p:nvSpPr>
          <p:spPr>
            <a:xfrm>
              <a:off x="2429375" y="2350225"/>
              <a:ext cx="22350" cy="19150"/>
            </a:xfrm>
            <a:custGeom>
              <a:avLst/>
              <a:gdLst/>
              <a:ahLst/>
              <a:cxnLst/>
              <a:rect l="l" t="t" r="r" b="b"/>
              <a:pathLst>
                <a:path w="894" h="766" extrusionOk="0">
                  <a:moveTo>
                    <a:pt x="511" y="0"/>
                  </a:moveTo>
                  <a:cubicBezTo>
                    <a:pt x="172" y="0"/>
                    <a:pt x="1" y="412"/>
                    <a:pt x="242" y="653"/>
                  </a:cubicBezTo>
                  <a:cubicBezTo>
                    <a:pt x="319" y="731"/>
                    <a:pt x="415" y="765"/>
                    <a:pt x="509" y="765"/>
                  </a:cubicBezTo>
                  <a:cubicBezTo>
                    <a:pt x="705" y="765"/>
                    <a:pt x="894" y="613"/>
                    <a:pt x="894" y="383"/>
                  </a:cubicBezTo>
                  <a:cubicBezTo>
                    <a:pt x="894" y="172"/>
                    <a:pt x="723" y="0"/>
                    <a:pt x="51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55"/>
            <p:cNvSpPr/>
            <p:nvPr/>
          </p:nvSpPr>
          <p:spPr>
            <a:xfrm>
              <a:off x="2476125" y="2331100"/>
              <a:ext cx="22350" cy="19125"/>
            </a:xfrm>
            <a:custGeom>
              <a:avLst/>
              <a:gdLst/>
              <a:ahLst/>
              <a:cxnLst/>
              <a:rect l="l" t="t" r="r" b="b"/>
              <a:pathLst>
                <a:path w="894" h="765" extrusionOk="0">
                  <a:moveTo>
                    <a:pt x="511" y="0"/>
                  </a:moveTo>
                  <a:cubicBezTo>
                    <a:pt x="169" y="0"/>
                    <a:pt x="1" y="412"/>
                    <a:pt x="241" y="652"/>
                  </a:cubicBezTo>
                  <a:cubicBezTo>
                    <a:pt x="319" y="730"/>
                    <a:pt x="415" y="765"/>
                    <a:pt x="509" y="765"/>
                  </a:cubicBezTo>
                  <a:cubicBezTo>
                    <a:pt x="705" y="765"/>
                    <a:pt x="894" y="612"/>
                    <a:pt x="894" y="383"/>
                  </a:cubicBezTo>
                  <a:cubicBezTo>
                    <a:pt x="894" y="171"/>
                    <a:pt x="723" y="0"/>
                    <a:pt x="51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55"/>
            <p:cNvSpPr/>
            <p:nvPr/>
          </p:nvSpPr>
          <p:spPr>
            <a:xfrm>
              <a:off x="2402350" y="2389575"/>
              <a:ext cx="22425" cy="19200"/>
            </a:xfrm>
            <a:custGeom>
              <a:avLst/>
              <a:gdLst/>
              <a:ahLst/>
              <a:cxnLst/>
              <a:rect l="l" t="t" r="r" b="b"/>
              <a:pathLst>
                <a:path w="897" h="768" extrusionOk="0">
                  <a:moveTo>
                    <a:pt x="514" y="1"/>
                  </a:moveTo>
                  <a:cubicBezTo>
                    <a:pt x="172" y="1"/>
                    <a:pt x="1" y="412"/>
                    <a:pt x="241" y="653"/>
                  </a:cubicBezTo>
                  <a:cubicBezTo>
                    <a:pt x="319" y="732"/>
                    <a:pt x="416" y="767"/>
                    <a:pt x="510" y="767"/>
                  </a:cubicBezTo>
                  <a:cubicBezTo>
                    <a:pt x="707" y="767"/>
                    <a:pt x="896" y="614"/>
                    <a:pt x="896" y="383"/>
                  </a:cubicBezTo>
                  <a:cubicBezTo>
                    <a:pt x="896" y="172"/>
                    <a:pt x="725" y="1"/>
                    <a:pt x="514"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55"/>
            <p:cNvSpPr/>
            <p:nvPr/>
          </p:nvSpPr>
          <p:spPr>
            <a:xfrm>
              <a:off x="2463950" y="2385525"/>
              <a:ext cx="19175" cy="19150"/>
            </a:xfrm>
            <a:custGeom>
              <a:avLst/>
              <a:gdLst/>
              <a:ahLst/>
              <a:cxnLst/>
              <a:rect l="l" t="t" r="r" b="b"/>
              <a:pathLst>
                <a:path w="767" h="766" extrusionOk="0">
                  <a:moveTo>
                    <a:pt x="383" y="0"/>
                  </a:moveTo>
                  <a:cubicBezTo>
                    <a:pt x="172" y="0"/>
                    <a:pt x="1" y="171"/>
                    <a:pt x="1" y="383"/>
                  </a:cubicBezTo>
                  <a:cubicBezTo>
                    <a:pt x="1" y="595"/>
                    <a:pt x="172" y="766"/>
                    <a:pt x="383" y="766"/>
                  </a:cubicBezTo>
                  <a:cubicBezTo>
                    <a:pt x="595" y="766"/>
                    <a:pt x="766" y="595"/>
                    <a:pt x="766" y="383"/>
                  </a:cubicBezTo>
                  <a:cubicBezTo>
                    <a:pt x="766" y="171"/>
                    <a:pt x="595" y="0"/>
                    <a:pt x="383"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55"/>
            <p:cNvSpPr/>
            <p:nvPr/>
          </p:nvSpPr>
          <p:spPr>
            <a:xfrm>
              <a:off x="2395325" y="2346675"/>
              <a:ext cx="8725" cy="18500"/>
            </a:xfrm>
            <a:custGeom>
              <a:avLst/>
              <a:gdLst/>
              <a:ahLst/>
              <a:cxnLst/>
              <a:rect l="l" t="t" r="r" b="b"/>
              <a:pathLst>
                <a:path w="349" h="740" extrusionOk="0">
                  <a:moveTo>
                    <a:pt x="99" y="0"/>
                  </a:moveTo>
                  <a:cubicBezTo>
                    <a:pt x="67" y="235"/>
                    <a:pt x="38" y="482"/>
                    <a:pt x="0" y="740"/>
                  </a:cubicBezTo>
                  <a:cubicBezTo>
                    <a:pt x="198" y="719"/>
                    <a:pt x="348" y="557"/>
                    <a:pt x="348" y="357"/>
                  </a:cubicBezTo>
                  <a:cubicBezTo>
                    <a:pt x="348" y="198"/>
                    <a:pt x="247" y="55"/>
                    <a:pt x="99"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55"/>
            <p:cNvSpPr/>
            <p:nvPr/>
          </p:nvSpPr>
          <p:spPr>
            <a:xfrm>
              <a:off x="2559325" y="2441675"/>
              <a:ext cx="18800" cy="7800"/>
            </a:xfrm>
            <a:custGeom>
              <a:avLst/>
              <a:gdLst/>
              <a:ahLst/>
              <a:cxnLst/>
              <a:rect l="l" t="t" r="r" b="b"/>
              <a:pathLst>
                <a:path w="752" h="312" extrusionOk="0">
                  <a:moveTo>
                    <a:pt x="375" y="0"/>
                  </a:moveTo>
                  <a:cubicBezTo>
                    <a:pt x="207" y="0"/>
                    <a:pt x="40" y="104"/>
                    <a:pt x="1" y="311"/>
                  </a:cubicBezTo>
                  <a:lnTo>
                    <a:pt x="752" y="311"/>
                  </a:lnTo>
                  <a:cubicBezTo>
                    <a:pt x="711" y="104"/>
                    <a:pt x="543" y="0"/>
                    <a:pt x="375"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55"/>
            <p:cNvSpPr/>
            <p:nvPr/>
          </p:nvSpPr>
          <p:spPr>
            <a:xfrm>
              <a:off x="2551375" y="2389575"/>
              <a:ext cx="22325" cy="19200"/>
            </a:xfrm>
            <a:custGeom>
              <a:avLst/>
              <a:gdLst/>
              <a:ahLst/>
              <a:cxnLst/>
              <a:rect l="l" t="t" r="r" b="b"/>
              <a:pathLst>
                <a:path w="893" h="768" extrusionOk="0">
                  <a:moveTo>
                    <a:pt x="510" y="1"/>
                  </a:moveTo>
                  <a:cubicBezTo>
                    <a:pt x="171" y="1"/>
                    <a:pt x="0" y="412"/>
                    <a:pt x="241" y="653"/>
                  </a:cubicBezTo>
                  <a:cubicBezTo>
                    <a:pt x="319" y="732"/>
                    <a:pt x="415" y="767"/>
                    <a:pt x="509" y="767"/>
                  </a:cubicBezTo>
                  <a:cubicBezTo>
                    <a:pt x="705" y="767"/>
                    <a:pt x="893" y="614"/>
                    <a:pt x="893" y="383"/>
                  </a:cubicBezTo>
                  <a:cubicBezTo>
                    <a:pt x="893" y="172"/>
                    <a:pt x="722" y="1"/>
                    <a:pt x="510"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55"/>
            <p:cNvSpPr/>
            <p:nvPr/>
          </p:nvSpPr>
          <p:spPr>
            <a:xfrm>
              <a:off x="2610950" y="2403350"/>
              <a:ext cx="14375" cy="19225"/>
            </a:xfrm>
            <a:custGeom>
              <a:avLst/>
              <a:gdLst/>
              <a:ahLst/>
              <a:cxnLst/>
              <a:rect l="l" t="t" r="r" b="b"/>
              <a:pathLst>
                <a:path w="575" h="769" extrusionOk="0">
                  <a:moveTo>
                    <a:pt x="426" y="0"/>
                  </a:moveTo>
                  <a:cubicBezTo>
                    <a:pt x="183" y="0"/>
                    <a:pt x="0" y="221"/>
                    <a:pt x="49" y="461"/>
                  </a:cubicBezTo>
                  <a:cubicBezTo>
                    <a:pt x="85" y="646"/>
                    <a:pt x="248" y="768"/>
                    <a:pt x="423" y="768"/>
                  </a:cubicBezTo>
                  <a:cubicBezTo>
                    <a:pt x="473" y="768"/>
                    <a:pt x="524" y="758"/>
                    <a:pt x="574" y="737"/>
                  </a:cubicBezTo>
                  <a:cubicBezTo>
                    <a:pt x="539" y="490"/>
                    <a:pt x="504" y="244"/>
                    <a:pt x="470" y="3"/>
                  </a:cubicBezTo>
                  <a:cubicBezTo>
                    <a:pt x="455" y="0"/>
                    <a:pt x="441" y="0"/>
                    <a:pt x="426"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55"/>
            <p:cNvSpPr/>
            <p:nvPr/>
          </p:nvSpPr>
          <p:spPr>
            <a:xfrm>
              <a:off x="2384875" y="2420675"/>
              <a:ext cx="8375" cy="18225"/>
            </a:xfrm>
            <a:custGeom>
              <a:avLst/>
              <a:gdLst/>
              <a:ahLst/>
              <a:cxnLst/>
              <a:rect l="l" t="t" r="r" b="b"/>
              <a:pathLst>
                <a:path w="335" h="729" extrusionOk="0">
                  <a:moveTo>
                    <a:pt x="105" y="0"/>
                  </a:moveTo>
                  <a:cubicBezTo>
                    <a:pt x="73" y="238"/>
                    <a:pt x="36" y="479"/>
                    <a:pt x="1" y="719"/>
                  </a:cubicBezTo>
                  <a:lnTo>
                    <a:pt x="1" y="728"/>
                  </a:lnTo>
                  <a:cubicBezTo>
                    <a:pt x="189" y="702"/>
                    <a:pt x="331" y="540"/>
                    <a:pt x="334" y="348"/>
                  </a:cubicBezTo>
                  <a:cubicBezTo>
                    <a:pt x="331" y="197"/>
                    <a:pt x="244" y="61"/>
                    <a:pt x="105"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55"/>
            <p:cNvSpPr/>
            <p:nvPr/>
          </p:nvSpPr>
          <p:spPr>
            <a:xfrm>
              <a:off x="2434325" y="2429450"/>
              <a:ext cx="22400" cy="19125"/>
            </a:xfrm>
            <a:custGeom>
              <a:avLst/>
              <a:gdLst/>
              <a:ahLst/>
              <a:cxnLst/>
              <a:rect l="l" t="t" r="r" b="b"/>
              <a:pathLst>
                <a:path w="896" h="765" extrusionOk="0">
                  <a:moveTo>
                    <a:pt x="510" y="0"/>
                  </a:moveTo>
                  <a:cubicBezTo>
                    <a:pt x="171" y="0"/>
                    <a:pt x="0" y="412"/>
                    <a:pt x="241" y="652"/>
                  </a:cubicBezTo>
                  <a:cubicBezTo>
                    <a:pt x="318" y="730"/>
                    <a:pt x="414" y="765"/>
                    <a:pt x="509" y="765"/>
                  </a:cubicBezTo>
                  <a:cubicBezTo>
                    <a:pt x="706" y="765"/>
                    <a:pt x="896" y="612"/>
                    <a:pt x="896" y="383"/>
                  </a:cubicBezTo>
                  <a:cubicBezTo>
                    <a:pt x="896" y="171"/>
                    <a:pt x="722" y="0"/>
                    <a:pt x="510"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55"/>
            <p:cNvSpPr/>
            <p:nvPr/>
          </p:nvSpPr>
          <p:spPr>
            <a:xfrm>
              <a:off x="2485700" y="2419875"/>
              <a:ext cx="22350" cy="19150"/>
            </a:xfrm>
            <a:custGeom>
              <a:avLst/>
              <a:gdLst/>
              <a:ahLst/>
              <a:cxnLst/>
              <a:rect l="l" t="t" r="r" b="b"/>
              <a:pathLst>
                <a:path w="894" h="766" extrusionOk="0">
                  <a:moveTo>
                    <a:pt x="511" y="0"/>
                  </a:moveTo>
                  <a:cubicBezTo>
                    <a:pt x="169" y="0"/>
                    <a:pt x="0" y="412"/>
                    <a:pt x="241" y="653"/>
                  </a:cubicBezTo>
                  <a:cubicBezTo>
                    <a:pt x="319" y="731"/>
                    <a:pt x="414" y="765"/>
                    <a:pt x="508" y="765"/>
                  </a:cubicBezTo>
                  <a:cubicBezTo>
                    <a:pt x="705" y="765"/>
                    <a:pt x="893" y="613"/>
                    <a:pt x="893" y="383"/>
                  </a:cubicBezTo>
                  <a:cubicBezTo>
                    <a:pt x="893" y="172"/>
                    <a:pt x="722" y="0"/>
                    <a:pt x="51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55"/>
            <p:cNvSpPr/>
            <p:nvPr/>
          </p:nvSpPr>
          <p:spPr>
            <a:xfrm>
              <a:off x="2508825" y="2369350"/>
              <a:ext cx="22350" cy="19150"/>
            </a:xfrm>
            <a:custGeom>
              <a:avLst/>
              <a:gdLst/>
              <a:ahLst/>
              <a:cxnLst/>
              <a:rect l="l" t="t" r="r" b="b"/>
              <a:pathLst>
                <a:path w="894" h="766" extrusionOk="0">
                  <a:moveTo>
                    <a:pt x="516" y="1"/>
                  </a:moveTo>
                  <a:cubicBezTo>
                    <a:pt x="514" y="1"/>
                    <a:pt x="512" y="1"/>
                    <a:pt x="511" y="1"/>
                  </a:cubicBezTo>
                  <a:cubicBezTo>
                    <a:pt x="171" y="1"/>
                    <a:pt x="0" y="412"/>
                    <a:pt x="241" y="653"/>
                  </a:cubicBezTo>
                  <a:cubicBezTo>
                    <a:pt x="319" y="731"/>
                    <a:pt x="414" y="766"/>
                    <a:pt x="508" y="766"/>
                  </a:cubicBezTo>
                  <a:cubicBezTo>
                    <a:pt x="705" y="766"/>
                    <a:pt x="893" y="613"/>
                    <a:pt x="893" y="383"/>
                  </a:cubicBezTo>
                  <a:cubicBezTo>
                    <a:pt x="893" y="174"/>
                    <a:pt x="725" y="1"/>
                    <a:pt x="516"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55"/>
            <p:cNvSpPr/>
            <p:nvPr/>
          </p:nvSpPr>
          <p:spPr>
            <a:xfrm>
              <a:off x="2602325" y="2321525"/>
              <a:ext cx="11750" cy="19150"/>
            </a:xfrm>
            <a:custGeom>
              <a:avLst/>
              <a:gdLst/>
              <a:ahLst/>
              <a:cxnLst/>
              <a:rect l="l" t="t" r="r" b="b"/>
              <a:pathLst>
                <a:path w="470" h="766" extrusionOk="0">
                  <a:moveTo>
                    <a:pt x="371" y="0"/>
                  </a:moveTo>
                  <a:cubicBezTo>
                    <a:pt x="162" y="9"/>
                    <a:pt x="0" y="183"/>
                    <a:pt x="6" y="392"/>
                  </a:cubicBezTo>
                  <a:cubicBezTo>
                    <a:pt x="9" y="598"/>
                    <a:pt x="180" y="766"/>
                    <a:pt x="386" y="766"/>
                  </a:cubicBezTo>
                  <a:cubicBezTo>
                    <a:pt x="415" y="766"/>
                    <a:pt x="441" y="763"/>
                    <a:pt x="470" y="757"/>
                  </a:cubicBezTo>
                  <a:cubicBezTo>
                    <a:pt x="432" y="482"/>
                    <a:pt x="400" y="227"/>
                    <a:pt x="37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55"/>
            <p:cNvSpPr/>
            <p:nvPr/>
          </p:nvSpPr>
          <p:spPr>
            <a:xfrm>
              <a:off x="2541800" y="2331100"/>
              <a:ext cx="22350" cy="19125"/>
            </a:xfrm>
            <a:custGeom>
              <a:avLst/>
              <a:gdLst/>
              <a:ahLst/>
              <a:cxnLst/>
              <a:rect l="l" t="t" r="r" b="b"/>
              <a:pathLst>
                <a:path w="894" h="765" extrusionOk="0">
                  <a:moveTo>
                    <a:pt x="511" y="0"/>
                  </a:moveTo>
                  <a:cubicBezTo>
                    <a:pt x="171" y="0"/>
                    <a:pt x="0" y="412"/>
                    <a:pt x="241" y="652"/>
                  </a:cubicBezTo>
                  <a:cubicBezTo>
                    <a:pt x="319" y="730"/>
                    <a:pt x="414" y="765"/>
                    <a:pt x="508" y="765"/>
                  </a:cubicBezTo>
                  <a:cubicBezTo>
                    <a:pt x="705" y="765"/>
                    <a:pt x="893" y="612"/>
                    <a:pt x="893" y="383"/>
                  </a:cubicBezTo>
                  <a:cubicBezTo>
                    <a:pt x="893" y="171"/>
                    <a:pt x="722" y="0"/>
                    <a:pt x="51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55"/>
            <p:cNvSpPr/>
            <p:nvPr/>
          </p:nvSpPr>
          <p:spPr>
            <a:xfrm>
              <a:off x="2576800" y="2365150"/>
              <a:ext cx="22425" cy="19225"/>
            </a:xfrm>
            <a:custGeom>
              <a:avLst/>
              <a:gdLst/>
              <a:ahLst/>
              <a:cxnLst/>
              <a:rect l="l" t="t" r="r" b="b"/>
              <a:pathLst>
                <a:path w="897" h="769" extrusionOk="0">
                  <a:moveTo>
                    <a:pt x="514" y="1"/>
                  </a:moveTo>
                  <a:cubicBezTo>
                    <a:pt x="172" y="1"/>
                    <a:pt x="1" y="415"/>
                    <a:pt x="241" y="656"/>
                  </a:cubicBezTo>
                  <a:cubicBezTo>
                    <a:pt x="320" y="734"/>
                    <a:pt x="416" y="768"/>
                    <a:pt x="510" y="768"/>
                  </a:cubicBezTo>
                  <a:cubicBezTo>
                    <a:pt x="708" y="768"/>
                    <a:pt x="896" y="615"/>
                    <a:pt x="896" y="383"/>
                  </a:cubicBezTo>
                  <a:cubicBezTo>
                    <a:pt x="896" y="172"/>
                    <a:pt x="725" y="1"/>
                    <a:pt x="514"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55"/>
            <p:cNvSpPr/>
            <p:nvPr/>
          </p:nvSpPr>
          <p:spPr>
            <a:xfrm>
              <a:off x="2390100" y="1934075"/>
              <a:ext cx="226150" cy="385900"/>
            </a:xfrm>
            <a:custGeom>
              <a:avLst/>
              <a:gdLst/>
              <a:ahLst/>
              <a:cxnLst/>
              <a:rect l="l" t="t" r="r" b="b"/>
              <a:pathLst>
                <a:path w="9046" h="15436" extrusionOk="0">
                  <a:moveTo>
                    <a:pt x="3688" y="0"/>
                  </a:moveTo>
                  <a:cubicBezTo>
                    <a:pt x="3340" y="232"/>
                    <a:pt x="2653" y="568"/>
                    <a:pt x="1972" y="931"/>
                  </a:cubicBezTo>
                  <a:cubicBezTo>
                    <a:pt x="1685" y="1084"/>
                    <a:pt x="1401" y="1241"/>
                    <a:pt x="1146" y="1397"/>
                  </a:cubicBezTo>
                  <a:cubicBezTo>
                    <a:pt x="1036" y="1464"/>
                    <a:pt x="934" y="1531"/>
                    <a:pt x="836" y="1597"/>
                  </a:cubicBezTo>
                  <a:cubicBezTo>
                    <a:pt x="592" y="1763"/>
                    <a:pt x="392" y="1925"/>
                    <a:pt x="273" y="2076"/>
                  </a:cubicBezTo>
                  <a:cubicBezTo>
                    <a:pt x="1" y="2421"/>
                    <a:pt x="557" y="5082"/>
                    <a:pt x="769" y="8341"/>
                  </a:cubicBezTo>
                  <a:cubicBezTo>
                    <a:pt x="780" y="8520"/>
                    <a:pt x="792" y="8703"/>
                    <a:pt x="801" y="8886"/>
                  </a:cubicBezTo>
                  <a:cubicBezTo>
                    <a:pt x="812" y="9097"/>
                    <a:pt x="821" y="9312"/>
                    <a:pt x="830" y="9526"/>
                  </a:cubicBezTo>
                  <a:cubicBezTo>
                    <a:pt x="896" y="11483"/>
                    <a:pt x="586" y="12956"/>
                    <a:pt x="349" y="14426"/>
                  </a:cubicBezTo>
                  <a:cubicBezTo>
                    <a:pt x="1610" y="15084"/>
                    <a:pt x="3252" y="15435"/>
                    <a:pt x="4843" y="15435"/>
                  </a:cubicBezTo>
                  <a:cubicBezTo>
                    <a:pt x="6369" y="15435"/>
                    <a:pt x="7849" y="15112"/>
                    <a:pt x="8898" y="14426"/>
                  </a:cubicBezTo>
                  <a:cubicBezTo>
                    <a:pt x="8660" y="12956"/>
                    <a:pt x="8350" y="11483"/>
                    <a:pt x="8417" y="9523"/>
                  </a:cubicBezTo>
                  <a:cubicBezTo>
                    <a:pt x="8434" y="9068"/>
                    <a:pt x="8457" y="8616"/>
                    <a:pt x="8486" y="8178"/>
                  </a:cubicBezTo>
                  <a:cubicBezTo>
                    <a:pt x="8588" y="6595"/>
                    <a:pt x="8759" y="5155"/>
                    <a:pt x="8875" y="4065"/>
                  </a:cubicBezTo>
                  <a:cubicBezTo>
                    <a:pt x="8991" y="2957"/>
                    <a:pt x="9046" y="2209"/>
                    <a:pt x="8909" y="2038"/>
                  </a:cubicBezTo>
                  <a:cubicBezTo>
                    <a:pt x="8793" y="1890"/>
                    <a:pt x="8602" y="1734"/>
                    <a:pt x="8367" y="1571"/>
                  </a:cubicBezTo>
                  <a:cubicBezTo>
                    <a:pt x="8011" y="1328"/>
                    <a:pt x="7553" y="1073"/>
                    <a:pt x="7098" y="835"/>
                  </a:cubicBezTo>
                  <a:cubicBezTo>
                    <a:pt x="6483" y="513"/>
                    <a:pt x="5880" y="215"/>
                    <a:pt x="5558" y="0"/>
                  </a:cubicBezTo>
                  <a:cubicBezTo>
                    <a:pt x="5216" y="151"/>
                    <a:pt x="4941" y="232"/>
                    <a:pt x="4648" y="232"/>
                  </a:cubicBezTo>
                  <a:lnTo>
                    <a:pt x="4599" y="232"/>
                  </a:lnTo>
                  <a:cubicBezTo>
                    <a:pt x="4303" y="232"/>
                    <a:pt x="4030" y="151"/>
                    <a:pt x="36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55"/>
            <p:cNvSpPr/>
            <p:nvPr/>
          </p:nvSpPr>
          <p:spPr>
            <a:xfrm>
              <a:off x="2429825" y="2180825"/>
              <a:ext cx="147875" cy="75650"/>
            </a:xfrm>
            <a:custGeom>
              <a:avLst/>
              <a:gdLst/>
              <a:ahLst/>
              <a:cxnLst/>
              <a:rect l="l" t="t" r="r" b="b"/>
              <a:pathLst>
                <a:path w="5915" h="3026" extrusionOk="0">
                  <a:moveTo>
                    <a:pt x="115" y="1"/>
                  </a:moveTo>
                  <a:cubicBezTo>
                    <a:pt x="54" y="1"/>
                    <a:pt x="0" y="73"/>
                    <a:pt x="50" y="138"/>
                  </a:cubicBezTo>
                  <a:cubicBezTo>
                    <a:pt x="55" y="143"/>
                    <a:pt x="667" y="865"/>
                    <a:pt x="1673" y="1576"/>
                  </a:cubicBezTo>
                  <a:cubicBezTo>
                    <a:pt x="2607" y="2231"/>
                    <a:pt x="4076" y="3016"/>
                    <a:pt x="5804" y="3025"/>
                  </a:cubicBezTo>
                  <a:cubicBezTo>
                    <a:pt x="5914" y="3025"/>
                    <a:pt x="5914" y="2860"/>
                    <a:pt x="5804" y="2860"/>
                  </a:cubicBezTo>
                  <a:cubicBezTo>
                    <a:pt x="4123" y="2854"/>
                    <a:pt x="2685" y="2086"/>
                    <a:pt x="1775" y="1442"/>
                  </a:cubicBezTo>
                  <a:cubicBezTo>
                    <a:pt x="783" y="744"/>
                    <a:pt x="183" y="36"/>
                    <a:pt x="177" y="30"/>
                  </a:cubicBezTo>
                  <a:cubicBezTo>
                    <a:pt x="158" y="9"/>
                    <a:pt x="136" y="1"/>
                    <a:pt x="115" y="1"/>
                  </a:cubicBezTo>
                  <a:close/>
                </a:path>
              </a:pathLst>
            </a:custGeom>
            <a:solidFill>
              <a:srgbClr val="F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55"/>
            <p:cNvSpPr/>
            <p:nvPr/>
          </p:nvSpPr>
          <p:spPr>
            <a:xfrm>
              <a:off x="2451450" y="2244825"/>
              <a:ext cx="89875" cy="26275"/>
            </a:xfrm>
            <a:custGeom>
              <a:avLst/>
              <a:gdLst/>
              <a:ahLst/>
              <a:cxnLst/>
              <a:rect l="l" t="t" r="r" b="b"/>
              <a:pathLst>
                <a:path w="3595" h="1051" extrusionOk="0">
                  <a:moveTo>
                    <a:pt x="121" y="1"/>
                  </a:moveTo>
                  <a:cubicBezTo>
                    <a:pt x="47" y="1"/>
                    <a:pt x="0" y="111"/>
                    <a:pt x="83" y="158"/>
                  </a:cubicBezTo>
                  <a:cubicBezTo>
                    <a:pt x="150" y="198"/>
                    <a:pt x="1643" y="1051"/>
                    <a:pt x="3139" y="1051"/>
                  </a:cubicBezTo>
                  <a:cubicBezTo>
                    <a:pt x="3266" y="1051"/>
                    <a:pt x="3391" y="1042"/>
                    <a:pt x="3516" y="1030"/>
                  </a:cubicBezTo>
                  <a:cubicBezTo>
                    <a:pt x="3562" y="1025"/>
                    <a:pt x="3594" y="984"/>
                    <a:pt x="3588" y="938"/>
                  </a:cubicBezTo>
                  <a:cubicBezTo>
                    <a:pt x="3583" y="897"/>
                    <a:pt x="3548" y="865"/>
                    <a:pt x="3508" y="865"/>
                  </a:cubicBezTo>
                  <a:cubicBezTo>
                    <a:pt x="3505" y="865"/>
                    <a:pt x="3502" y="865"/>
                    <a:pt x="3498" y="865"/>
                  </a:cubicBezTo>
                  <a:cubicBezTo>
                    <a:pt x="3382" y="877"/>
                    <a:pt x="3264" y="883"/>
                    <a:pt x="3146" y="883"/>
                  </a:cubicBezTo>
                  <a:cubicBezTo>
                    <a:pt x="1688" y="883"/>
                    <a:pt x="181" y="24"/>
                    <a:pt x="164" y="13"/>
                  </a:cubicBezTo>
                  <a:cubicBezTo>
                    <a:pt x="150" y="4"/>
                    <a:pt x="135" y="1"/>
                    <a:pt x="121" y="1"/>
                  </a:cubicBezTo>
                  <a:close/>
                </a:path>
              </a:pathLst>
            </a:custGeom>
            <a:solidFill>
              <a:srgbClr val="F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55"/>
            <p:cNvSpPr/>
            <p:nvPr/>
          </p:nvSpPr>
          <p:spPr>
            <a:xfrm>
              <a:off x="2493950" y="1989550"/>
              <a:ext cx="75500" cy="49475"/>
            </a:xfrm>
            <a:custGeom>
              <a:avLst/>
              <a:gdLst/>
              <a:ahLst/>
              <a:cxnLst/>
              <a:rect l="l" t="t" r="r" b="b"/>
              <a:pathLst>
                <a:path w="3020" h="1979" extrusionOk="0">
                  <a:moveTo>
                    <a:pt x="2915" y="1"/>
                  </a:moveTo>
                  <a:cubicBezTo>
                    <a:pt x="2887" y="1"/>
                    <a:pt x="2859" y="15"/>
                    <a:pt x="2842" y="48"/>
                  </a:cubicBezTo>
                  <a:cubicBezTo>
                    <a:pt x="2836" y="60"/>
                    <a:pt x="2201" y="1414"/>
                    <a:pt x="100" y="1814"/>
                  </a:cubicBezTo>
                  <a:cubicBezTo>
                    <a:pt x="1" y="1831"/>
                    <a:pt x="15" y="1979"/>
                    <a:pt x="114" y="1979"/>
                  </a:cubicBezTo>
                  <a:cubicBezTo>
                    <a:pt x="120" y="1979"/>
                    <a:pt x="126" y="1976"/>
                    <a:pt x="131" y="1976"/>
                  </a:cubicBezTo>
                  <a:cubicBezTo>
                    <a:pt x="2317" y="1561"/>
                    <a:pt x="2967" y="176"/>
                    <a:pt x="2993" y="115"/>
                  </a:cubicBezTo>
                  <a:cubicBezTo>
                    <a:pt x="3019" y="50"/>
                    <a:pt x="2968" y="1"/>
                    <a:pt x="2915" y="1"/>
                  </a:cubicBezTo>
                  <a:close/>
                </a:path>
              </a:pathLst>
            </a:custGeom>
            <a:solidFill>
              <a:srgbClr val="F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55"/>
            <p:cNvSpPr/>
            <p:nvPr/>
          </p:nvSpPr>
          <p:spPr>
            <a:xfrm>
              <a:off x="2439450" y="1934075"/>
              <a:ext cx="128100" cy="71950"/>
            </a:xfrm>
            <a:custGeom>
              <a:avLst/>
              <a:gdLst/>
              <a:ahLst/>
              <a:cxnLst/>
              <a:rect l="l" t="t" r="r" b="b"/>
              <a:pathLst>
                <a:path w="5124" h="2878" extrusionOk="0">
                  <a:moveTo>
                    <a:pt x="1714" y="0"/>
                  </a:moveTo>
                  <a:cubicBezTo>
                    <a:pt x="1369" y="232"/>
                    <a:pt x="679" y="568"/>
                    <a:pt x="1" y="931"/>
                  </a:cubicBezTo>
                  <a:cubicBezTo>
                    <a:pt x="442" y="1638"/>
                    <a:pt x="1100" y="2627"/>
                    <a:pt x="2393" y="2850"/>
                  </a:cubicBezTo>
                  <a:cubicBezTo>
                    <a:pt x="2499" y="2868"/>
                    <a:pt x="2604" y="2877"/>
                    <a:pt x="2706" y="2877"/>
                  </a:cubicBezTo>
                  <a:cubicBezTo>
                    <a:pt x="3879" y="2877"/>
                    <a:pt x="4739" y="1713"/>
                    <a:pt x="5124" y="838"/>
                  </a:cubicBezTo>
                  <a:cubicBezTo>
                    <a:pt x="4509" y="513"/>
                    <a:pt x="3903" y="215"/>
                    <a:pt x="3584" y="0"/>
                  </a:cubicBezTo>
                  <a:cubicBezTo>
                    <a:pt x="3242" y="148"/>
                    <a:pt x="2970" y="229"/>
                    <a:pt x="2674" y="229"/>
                  </a:cubicBezTo>
                  <a:lnTo>
                    <a:pt x="2625" y="229"/>
                  </a:lnTo>
                  <a:cubicBezTo>
                    <a:pt x="2620" y="229"/>
                    <a:pt x="2615" y="229"/>
                    <a:pt x="2610" y="229"/>
                  </a:cubicBezTo>
                  <a:cubicBezTo>
                    <a:pt x="2323" y="229"/>
                    <a:pt x="2051" y="145"/>
                    <a:pt x="1714" y="0"/>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55"/>
            <p:cNvSpPr/>
            <p:nvPr/>
          </p:nvSpPr>
          <p:spPr>
            <a:xfrm>
              <a:off x="2505625" y="1940650"/>
              <a:ext cx="675" cy="25"/>
            </a:xfrm>
            <a:custGeom>
              <a:avLst/>
              <a:gdLst/>
              <a:ahLst/>
              <a:cxnLst/>
              <a:rect l="l" t="t" r="r" b="b"/>
              <a:pathLst>
                <a:path w="27" h="1" extrusionOk="0">
                  <a:moveTo>
                    <a:pt x="27" y="1"/>
                  </a:moveTo>
                  <a:lnTo>
                    <a:pt x="27" y="1"/>
                  </a:lnTo>
                  <a:lnTo>
                    <a:pt x="1" y="1"/>
                  </a:ln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55"/>
            <p:cNvSpPr/>
            <p:nvPr/>
          </p:nvSpPr>
          <p:spPr>
            <a:xfrm>
              <a:off x="2406625" y="1768600"/>
              <a:ext cx="178925" cy="168100"/>
            </a:xfrm>
            <a:custGeom>
              <a:avLst/>
              <a:gdLst/>
              <a:ahLst/>
              <a:cxnLst/>
              <a:rect l="l" t="t" r="r" b="b"/>
              <a:pathLst>
                <a:path w="7157" h="6724" extrusionOk="0">
                  <a:moveTo>
                    <a:pt x="6121" y="0"/>
                  </a:moveTo>
                  <a:cubicBezTo>
                    <a:pt x="6121" y="0"/>
                    <a:pt x="1" y="4668"/>
                    <a:pt x="827" y="5935"/>
                  </a:cubicBezTo>
                  <a:cubicBezTo>
                    <a:pt x="1244" y="6575"/>
                    <a:pt x="2111" y="6723"/>
                    <a:pt x="3057" y="6723"/>
                  </a:cubicBezTo>
                  <a:cubicBezTo>
                    <a:pt x="3867" y="6723"/>
                    <a:pt x="4735" y="6614"/>
                    <a:pt x="5423" y="6614"/>
                  </a:cubicBezTo>
                  <a:cubicBezTo>
                    <a:pt x="5523" y="6614"/>
                    <a:pt x="5620" y="6617"/>
                    <a:pt x="5712" y="6622"/>
                  </a:cubicBezTo>
                  <a:cubicBezTo>
                    <a:pt x="5742" y="6624"/>
                    <a:pt x="5772" y="6624"/>
                    <a:pt x="5801" y="6624"/>
                  </a:cubicBezTo>
                  <a:cubicBezTo>
                    <a:pt x="7156" y="6624"/>
                    <a:pt x="6911" y="4788"/>
                    <a:pt x="7019" y="3192"/>
                  </a:cubicBezTo>
                  <a:cubicBezTo>
                    <a:pt x="7129" y="1563"/>
                    <a:pt x="6121" y="0"/>
                    <a:pt x="6121"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55"/>
            <p:cNvSpPr/>
            <p:nvPr/>
          </p:nvSpPr>
          <p:spPr>
            <a:xfrm>
              <a:off x="2428375" y="1833500"/>
              <a:ext cx="28150" cy="41525"/>
            </a:xfrm>
            <a:custGeom>
              <a:avLst/>
              <a:gdLst/>
              <a:ahLst/>
              <a:cxnLst/>
              <a:rect l="l" t="t" r="r" b="b"/>
              <a:pathLst>
                <a:path w="1126" h="1661" extrusionOk="0">
                  <a:moveTo>
                    <a:pt x="544" y="0"/>
                  </a:moveTo>
                  <a:cubicBezTo>
                    <a:pt x="452" y="0"/>
                    <a:pt x="355" y="46"/>
                    <a:pt x="267" y="176"/>
                  </a:cubicBezTo>
                  <a:cubicBezTo>
                    <a:pt x="0" y="572"/>
                    <a:pt x="310" y="1660"/>
                    <a:pt x="902" y="1660"/>
                  </a:cubicBezTo>
                  <a:cubicBezTo>
                    <a:pt x="972" y="1660"/>
                    <a:pt x="1047" y="1645"/>
                    <a:pt x="1125" y="1611"/>
                  </a:cubicBezTo>
                  <a:lnTo>
                    <a:pt x="969" y="269"/>
                  </a:lnTo>
                  <a:cubicBezTo>
                    <a:pt x="969" y="269"/>
                    <a:pt x="768" y="0"/>
                    <a:pt x="544"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55"/>
            <p:cNvSpPr/>
            <p:nvPr/>
          </p:nvSpPr>
          <p:spPr>
            <a:xfrm>
              <a:off x="2435825" y="1845225"/>
              <a:ext cx="18375" cy="18425"/>
            </a:xfrm>
            <a:custGeom>
              <a:avLst/>
              <a:gdLst/>
              <a:ahLst/>
              <a:cxnLst/>
              <a:rect l="l" t="t" r="r" b="b"/>
              <a:pathLst>
                <a:path w="735" h="737" extrusionOk="0">
                  <a:moveTo>
                    <a:pt x="90" y="1"/>
                  </a:moveTo>
                  <a:cubicBezTo>
                    <a:pt x="28" y="1"/>
                    <a:pt x="1" y="96"/>
                    <a:pt x="71" y="122"/>
                  </a:cubicBezTo>
                  <a:cubicBezTo>
                    <a:pt x="73" y="122"/>
                    <a:pt x="494" y="287"/>
                    <a:pt x="607" y="690"/>
                  </a:cubicBezTo>
                  <a:cubicBezTo>
                    <a:pt x="616" y="719"/>
                    <a:pt x="639" y="736"/>
                    <a:pt x="668" y="736"/>
                  </a:cubicBezTo>
                  <a:cubicBezTo>
                    <a:pt x="674" y="736"/>
                    <a:pt x="679" y="736"/>
                    <a:pt x="682" y="733"/>
                  </a:cubicBezTo>
                  <a:cubicBezTo>
                    <a:pt x="717" y="725"/>
                    <a:pt x="734" y="690"/>
                    <a:pt x="726" y="658"/>
                  </a:cubicBezTo>
                  <a:cubicBezTo>
                    <a:pt x="595" y="191"/>
                    <a:pt x="134" y="11"/>
                    <a:pt x="114" y="6"/>
                  </a:cubicBezTo>
                  <a:cubicBezTo>
                    <a:pt x="105" y="2"/>
                    <a:pt x="97" y="1"/>
                    <a:pt x="90"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55"/>
            <p:cNvSpPr/>
            <p:nvPr/>
          </p:nvSpPr>
          <p:spPr>
            <a:xfrm>
              <a:off x="2440100" y="1851250"/>
              <a:ext cx="9325" cy="7325"/>
            </a:xfrm>
            <a:custGeom>
              <a:avLst/>
              <a:gdLst/>
              <a:ahLst/>
              <a:cxnLst/>
              <a:rect l="l" t="t" r="r" b="b"/>
              <a:pathLst>
                <a:path w="373" h="293" extrusionOk="0">
                  <a:moveTo>
                    <a:pt x="283" y="1"/>
                  </a:moveTo>
                  <a:cubicBezTo>
                    <a:pt x="274" y="1"/>
                    <a:pt x="264" y="3"/>
                    <a:pt x="253" y="8"/>
                  </a:cubicBezTo>
                  <a:cubicBezTo>
                    <a:pt x="160" y="49"/>
                    <a:pt x="79" y="112"/>
                    <a:pt x="21" y="197"/>
                  </a:cubicBezTo>
                  <a:cubicBezTo>
                    <a:pt x="1" y="226"/>
                    <a:pt x="10" y="263"/>
                    <a:pt x="39" y="281"/>
                  </a:cubicBezTo>
                  <a:cubicBezTo>
                    <a:pt x="50" y="289"/>
                    <a:pt x="62" y="292"/>
                    <a:pt x="73" y="292"/>
                  </a:cubicBezTo>
                  <a:cubicBezTo>
                    <a:pt x="94" y="292"/>
                    <a:pt x="114" y="281"/>
                    <a:pt x="126" y="263"/>
                  </a:cubicBezTo>
                  <a:cubicBezTo>
                    <a:pt x="172" y="202"/>
                    <a:pt x="233" y="153"/>
                    <a:pt x="302" y="121"/>
                  </a:cubicBezTo>
                  <a:cubicBezTo>
                    <a:pt x="373" y="94"/>
                    <a:pt x="343" y="1"/>
                    <a:pt x="283"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55"/>
            <p:cNvSpPr/>
            <p:nvPr/>
          </p:nvSpPr>
          <p:spPr>
            <a:xfrm>
              <a:off x="2552375" y="1833500"/>
              <a:ext cx="28150" cy="41525"/>
            </a:xfrm>
            <a:custGeom>
              <a:avLst/>
              <a:gdLst/>
              <a:ahLst/>
              <a:cxnLst/>
              <a:rect l="l" t="t" r="r" b="b"/>
              <a:pathLst>
                <a:path w="1126" h="1661" extrusionOk="0">
                  <a:moveTo>
                    <a:pt x="583" y="0"/>
                  </a:moveTo>
                  <a:cubicBezTo>
                    <a:pt x="359" y="0"/>
                    <a:pt x="157" y="269"/>
                    <a:pt x="157" y="269"/>
                  </a:cubicBezTo>
                  <a:lnTo>
                    <a:pt x="1" y="1611"/>
                  </a:lnTo>
                  <a:cubicBezTo>
                    <a:pt x="79" y="1645"/>
                    <a:pt x="153" y="1660"/>
                    <a:pt x="224" y="1660"/>
                  </a:cubicBezTo>
                  <a:cubicBezTo>
                    <a:pt x="816" y="1660"/>
                    <a:pt x="1126" y="572"/>
                    <a:pt x="859" y="176"/>
                  </a:cubicBezTo>
                  <a:cubicBezTo>
                    <a:pt x="771" y="46"/>
                    <a:pt x="675" y="0"/>
                    <a:pt x="583"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55"/>
            <p:cNvSpPr/>
            <p:nvPr/>
          </p:nvSpPr>
          <p:spPr>
            <a:xfrm>
              <a:off x="2554700" y="1845225"/>
              <a:ext cx="18350" cy="18425"/>
            </a:xfrm>
            <a:custGeom>
              <a:avLst/>
              <a:gdLst/>
              <a:ahLst/>
              <a:cxnLst/>
              <a:rect l="l" t="t" r="r" b="b"/>
              <a:pathLst>
                <a:path w="734" h="737" extrusionOk="0">
                  <a:moveTo>
                    <a:pt x="645" y="1"/>
                  </a:moveTo>
                  <a:cubicBezTo>
                    <a:pt x="638" y="1"/>
                    <a:pt x="629" y="2"/>
                    <a:pt x="621" y="6"/>
                  </a:cubicBezTo>
                  <a:cubicBezTo>
                    <a:pt x="600" y="11"/>
                    <a:pt x="140" y="191"/>
                    <a:pt x="9" y="658"/>
                  </a:cubicBezTo>
                  <a:cubicBezTo>
                    <a:pt x="0" y="690"/>
                    <a:pt x="18" y="725"/>
                    <a:pt x="53" y="733"/>
                  </a:cubicBezTo>
                  <a:cubicBezTo>
                    <a:pt x="58" y="736"/>
                    <a:pt x="64" y="736"/>
                    <a:pt x="70" y="736"/>
                  </a:cubicBezTo>
                  <a:cubicBezTo>
                    <a:pt x="96" y="736"/>
                    <a:pt x="119" y="719"/>
                    <a:pt x="128" y="690"/>
                  </a:cubicBezTo>
                  <a:cubicBezTo>
                    <a:pt x="241" y="287"/>
                    <a:pt x="661" y="122"/>
                    <a:pt x="664" y="122"/>
                  </a:cubicBezTo>
                  <a:cubicBezTo>
                    <a:pt x="734" y="96"/>
                    <a:pt x="707" y="1"/>
                    <a:pt x="645" y="1"/>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55"/>
            <p:cNvSpPr/>
            <p:nvPr/>
          </p:nvSpPr>
          <p:spPr>
            <a:xfrm>
              <a:off x="2559575" y="1851300"/>
              <a:ext cx="9200" cy="7275"/>
            </a:xfrm>
            <a:custGeom>
              <a:avLst/>
              <a:gdLst/>
              <a:ahLst/>
              <a:cxnLst/>
              <a:rect l="l" t="t" r="r" b="b"/>
              <a:pathLst>
                <a:path w="368" h="291" extrusionOk="0">
                  <a:moveTo>
                    <a:pt x="89" y="0"/>
                  </a:moveTo>
                  <a:cubicBezTo>
                    <a:pt x="30" y="0"/>
                    <a:pt x="0" y="89"/>
                    <a:pt x="66" y="119"/>
                  </a:cubicBezTo>
                  <a:cubicBezTo>
                    <a:pt x="136" y="151"/>
                    <a:pt x="197" y="200"/>
                    <a:pt x="246" y="261"/>
                  </a:cubicBezTo>
                  <a:cubicBezTo>
                    <a:pt x="255" y="279"/>
                    <a:pt x="275" y="290"/>
                    <a:pt x="295" y="290"/>
                  </a:cubicBezTo>
                  <a:cubicBezTo>
                    <a:pt x="310" y="290"/>
                    <a:pt x="321" y="287"/>
                    <a:pt x="330" y="279"/>
                  </a:cubicBezTo>
                  <a:cubicBezTo>
                    <a:pt x="359" y="261"/>
                    <a:pt x="368" y="224"/>
                    <a:pt x="348" y="195"/>
                  </a:cubicBezTo>
                  <a:cubicBezTo>
                    <a:pt x="290" y="110"/>
                    <a:pt x="208" y="47"/>
                    <a:pt x="116" y="6"/>
                  </a:cubicBezTo>
                  <a:cubicBezTo>
                    <a:pt x="106" y="2"/>
                    <a:pt x="97" y="0"/>
                    <a:pt x="89" y="0"/>
                  </a:cubicBezTo>
                  <a:close/>
                </a:path>
              </a:pathLst>
            </a:custGeom>
            <a:solidFill>
              <a:srgbClr val="F45B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55"/>
            <p:cNvSpPr/>
            <p:nvPr/>
          </p:nvSpPr>
          <p:spPr>
            <a:xfrm>
              <a:off x="2481575" y="1901525"/>
              <a:ext cx="47625" cy="50450"/>
            </a:xfrm>
            <a:custGeom>
              <a:avLst/>
              <a:gdLst/>
              <a:ahLst/>
              <a:cxnLst/>
              <a:rect l="l" t="t" r="r" b="b"/>
              <a:pathLst>
                <a:path w="1905" h="2018" extrusionOk="0">
                  <a:moveTo>
                    <a:pt x="1905" y="0"/>
                  </a:moveTo>
                  <a:lnTo>
                    <a:pt x="0" y="93"/>
                  </a:lnTo>
                  <a:lnTo>
                    <a:pt x="0" y="1441"/>
                  </a:lnTo>
                  <a:cubicBezTo>
                    <a:pt x="0" y="1441"/>
                    <a:pt x="436" y="2017"/>
                    <a:pt x="938" y="2017"/>
                  </a:cubicBezTo>
                  <a:cubicBezTo>
                    <a:pt x="956" y="2017"/>
                    <a:pt x="974" y="2017"/>
                    <a:pt x="992" y="2015"/>
                  </a:cubicBezTo>
                  <a:cubicBezTo>
                    <a:pt x="1516" y="1969"/>
                    <a:pt x="1905" y="1305"/>
                    <a:pt x="1905" y="1305"/>
                  </a:cubicBezTo>
                  <a:lnTo>
                    <a:pt x="1905" y="0"/>
                  </a:ln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55"/>
            <p:cNvSpPr/>
            <p:nvPr/>
          </p:nvSpPr>
          <p:spPr>
            <a:xfrm>
              <a:off x="2481575" y="1901525"/>
              <a:ext cx="47625" cy="25625"/>
            </a:xfrm>
            <a:custGeom>
              <a:avLst/>
              <a:gdLst/>
              <a:ahLst/>
              <a:cxnLst/>
              <a:rect l="l" t="t" r="r" b="b"/>
              <a:pathLst>
                <a:path w="1905" h="1025" extrusionOk="0">
                  <a:moveTo>
                    <a:pt x="1905" y="0"/>
                  </a:moveTo>
                  <a:lnTo>
                    <a:pt x="0" y="93"/>
                  </a:lnTo>
                  <a:lnTo>
                    <a:pt x="0" y="972"/>
                  </a:lnTo>
                  <a:cubicBezTo>
                    <a:pt x="235" y="1007"/>
                    <a:pt x="450" y="1024"/>
                    <a:pt x="647" y="1024"/>
                  </a:cubicBezTo>
                  <a:cubicBezTo>
                    <a:pt x="1227" y="1024"/>
                    <a:pt x="1643" y="873"/>
                    <a:pt x="1905" y="580"/>
                  </a:cubicBezTo>
                  <a:lnTo>
                    <a:pt x="1905" y="0"/>
                  </a:ln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55"/>
            <p:cNvSpPr/>
            <p:nvPr/>
          </p:nvSpPr>
          <p:spPr>
            <a:xfrm>
              <a:off x="2446500" y="1776900"/>
              <a:ext cx="117800" cy="143000"/>
            </a:xfrm>
            <a:custGeom>
              <a:avLst/>
              <a:gdLst/>
              <a:ahLst/>
              <a:cxnLst/>
              <a:rect l="l" t="t" r="r" b="b"/>
              <a:pathLst>
                <a:path w="4712" h="5720" extrusionOk="0">
                  <a:moveTo>
                    <a:pt x="2268" y="1"/>
                  </a:moveTo>
                  <a:cubicBezTo>
                    <a:pt x="1762" y="1"/>
                    <a:pt x="1222" y="109"/>
                    <a:pt x="696" y="408"/>
                  </a:cubicBezTo>
                  <a:cubicBezTo>
                    <a:pt x="278" y="645"/>
                    <a:pt x="15" y="1086"/>
                    <a:pt x="9" y="1567"/>
                  </a:cubicBezTo>
                  <a:cubicBezTo>
                    <a:pt x="0" y="2037"/>
                    <a:pt x="17" y="2698"/>
                    <a:pt x="136" y="3350"/>
                  </a:cubicBezTo>
                  <a:cubicBezTo>
                    <a:pt x="310" y="4310"/>
                    <a:pt x="705" y="5255"/>
                    <a:pt x="1551" y="5556"/>
                  </a:cubicBezTo>
                  <a:cubicBezTo>
                    <a:pt x="1868" y="5670"/>
                    <a:pt x="2151" y="5720"/>
                    <a:pt x="2404" y="5720"/>
                  </a:cubicBezTo>
                  <a:cubicBezTo>
                    <a:pt x="3688" y="5720"/>
                    <a:pt x="4203" y="4439"/>
                    <a:pt x="4433" y="3637"/>
                  </a:cubicBezTo>
                  <a:cubicBezTo>
                    <a:pt x="4462" y="3530"/>
                    <a:pt x="4491" y="3411"/>
                    <a:pt x="4514" y="3287"/>
                  </a:cubicBezTo>
                  <a:cubicBezTo>
                    <a:pt x="4612" y="2779"/>
                    <a:pt x="4659" y="2147"/>
                    <a:pt x="4685" y="1640"/>
                  </a:cubicBezTo>
                  <a:cubicBezTo>
                    <a:pt x="4711" y="1054"/>
                    <a:pt x="4360" y="515"/>
                    <a:pt x="3812" y="306"/>
                  </a:cubicBezTo>
                  <a:cubicBezTo>
                    <a:pt x="3391" y="145"/>
                    <a:pt x="2852" y="1"/>
                    <a:pt x="2268" y="1"/>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55"/>
            <p:cNvSpPr/>
            <p:nvPr/>
          </p:nvSpPr>
          <p:spPr>
            <a:xfrm>
              <a:off x="2475275" y="1835775"/>
              <a:ext cx="8050" cy="12725"/>
            </a:xfrm>
            <a:custGeom>
              <a:avLst/>
              <a:gdLst/>
              <a:ahLst/>
              <a:cxnLst/>
              <a:rect l="l" t="t" r="r" b="b"/>
              <a:pathLst>
                <a:path w="322" h="509" extrusionOk="0">
                  <a:moveTo>
                    <a:pt x="162" y="1"/>
                  </a:moveTo>
                  <a:cubicBezTo>
                    <a:pt x="73" y="1"/>
                    <a:pt x="0" y="114"/>
                    <a:pt x="0" y="253"/>
                  </a:cubicBezTo>
                  <a:cubicBezTo>
                    <a:pt x="0" y="395"/>
                    <a:pt x="73" y="508"/>
                    <a:pt x="162" y="508"/>
                  </a:cubicBezTo>
                  <a:cubicBezTo>
                    <a:pt x="249" y="508"/>
                    <a:pt x="322" y="392"/>
                    <a:pt x="322" y="253"/>
                  </a:cubicBezTo>
                  <a:cubicBezTo>
                    <a:pt x="322" y="114"/>
                    <a:pt x="249" y="1"/>
                    <a:pt x="162"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55"/>
            <p:cNvSpPr/>
            <p:nvPr/>
          </p:nvSpPr>
          <p:spPr>
            <a:xfrm>
              <a:off x="2524775" y="1835775"/>
              <a:ext cx="8050" cy="12725"/>
            </a:xfrm>
            <a:custGeom>
              <a:avLst/>
              <a:gdLst/>
              <a:ahLst/>
              <a:cxnLst/>
              <a:rect l="l" t="t" r="r" b="b"/>
              <a:pathLst>
                <a:path w="322" h="509" extrusionOk="0">
                  <a:moveTo>
                    <a:pt x="160" y="1"/>
                  </a:moveTo>
                  <a:cubicBezTo>
                    <a:pt x="73" y="1"/>
                    <a:pt x="0" y="114"/>
                    <a:pt x="0" y="253"/>
                  </a:cubicBezTo>
                  <a:cubicBezTo>
                    <a:pt x="0" y="395"/>
                    <a:pt x="73" y="508"/>
                    <a:pt x="160" y="508"/>
                  </a:cubicBezTo>
                  <a:cubicBezTo>
                    <a:pt x="249" y="508"/>
                    <a:pt x="322" y="392"/>
                    <a:pt x="322" y="253"/>
                  </a:cubicBezTo>
                  <a:cubicBezTo>
                    <a:pt x="322" y="114"/>
                    <a:pt x="249" y="1"/>
                    <a:pt x="160"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55"/>
            <p:cNvSpPr/>
            <p:nvPr/>
          </p:nvSpPr>
          <p:spPr>
            <a:xfrm>
              <a:off x="2464975" y="1820775"/>
              <a:ext cx="26850" cy="8875"/>
            </a:xfrm>
            <a:custGeom>
              <a:avLst/>
              <a:gdLst/>
              <a:ahLst/>
              <a:cxnLst/>
              <a:rect l="l" t="t" r="r" b="b"/>
              <a:pathLst>
                <a:path w="1074" h="355" extrusionOk="0">
                  <a:moveTo>
                    <a:pt x="943" y="1"/>
                  </a:moveTo>
                  <a:cubicBezTo>
                    <a:pt x="711" y="7"/>
                    <a:pt x="479" y="41"/>
                    <a:pt x="255" y="105"/>
                  </a:cubicBezTo>
                  <a:cubicBezTo>
                    <a:pt x="177" y="125"/>
                    <a:pt x="108" y="169"/>
                    <a:pt x="53" y="227"/>
                  </a:cubicBezTo>
                  <a:cubicBezTo>
                    <a:pt x="18" y="262"/>
                    <a:pt x="0" y="308"/>
                    <a:pt x="0" y="355"/>
                  </a:cubicBezTo>
                  <a:cubicBezTo>
                    <a:pt x="210" y="270"/>
                    <a:pt x="629" y="240"/>
                    <a:pt x="857" y="240"/>
                  </a:cubicBezTo>
                  <a:cubicBezTo>
                    <a:pt x="887" y="240"/>
                    <a:pt x="914" y="240"/>
                    <a:pt x="937" y="241"/>
                  </a:cubicBezTo>
                  <a:cubicBezTo>
                    <a:pt x="939" y="242"/>
                    <a:pt x="941" y="242"/>
                    <a:pt x="942" y="242"/>
                  </a:cubicBezTo>
                  <a:cubicBezTo>
                    <a:pt x="1001" y="242"/>
                    <a:pt x="1050" y="199"/>
                    <a:pt x="1059" y="143"/>
                  </a:cubicBezTo>
                  <a:cubicBezTo>
                    <a:pt x="1073" y="67"/>
                    <a:pt x="1015" y="1"/>
                    <a:pt x="943" y="1"/>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55"/>
            <p:cNvSpPr/>
            <p:nvPr/>
          </p:nvSpPr>
          <p:spPr>
            <a:xfrm>
              <a:off x="2515650" y="1821000"/>
              <a:ext cx="26825" cy="8800"/>
            </a:xfrm>
            <a:custGeom>
              <a:avLst/>
              <a:gdLst/>
              <a:ahLst/>
              <a:cxnLst/>
              <a:rect l="l" t="t" r="r" b="b"/>
              <a:pathLst>
                <a:path w="1073" h="352" extrusionOk="0">
                  <a:moveTo>
                    <a:pt x="126" y="0"/>
                  </a:moveTo>
                  <a:cubicBezTo>
                    <a:pt x="55" y="0"/>
                    <a:pt x="0" y="66"/>
                    <a:pt x="14" y="140"/>
                  </a:cubicBezTo>
                  <a:cubicBezTo>
                    <a:pt x="23" y="196"/>
                    <a:pt x="72" y="235"/>
                    <a:pt x="130" y="235"/>
                  </a:cubicBezTo>
                  <a:cubicBezTo>
                    <a:pt x="132" y="235"/>
                    <a:pt x="134" y="235"/>
                    <a:pt x="136" y="235"/>
                  </a:cubicBezTo>
                  <a:cubicBezTo>
                    <a:pt x="157" y="234"/>
                    <a:pt x="182" y="234"/>
                    <a:pt x="210" y="234"/>
                  </a:cubicBezTo>
                  <a:cubicBezTo>
                    <a:pt x="436" y="234"/>
                    <a:pt x="861" y="266"/>
                    <a:pt x="1072" y="351"/>
                  </a:cubicBezTo>
                  <a:cubicBezTo>
                    <a:pt x="1072" y="302"/>
                    <a:pt x="1052" y="259"/>
                    <a:pt x="1017" y="224"/>
                  </a:cubicBezTo>
                  <a:cubicBezTo>
                    <a:pt x="965" y="166"/>
                    <a:pt x="893" y="122"/>
                    <a:pt x="817" y="102"/>
                  </a:cubicBezTo>
                  <a:cubicBezTo>
                    <a:pt x="594" y="38"/>
                    <a:pt x="362" y="3"/>
                    <a:pt x="130" y="1"/>
                  </a:cubicBezTo>
                  <a:cubicBezTo>
                    <a:pt x="129" y="0"/>
                    <a:pt x="127" y="0"/>
                    <a:pt x="126"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55"/>
            <p:cNvSpPr/>
            <p:nvPr/>
          </p:nvSpPr>
          <p:spPr>
            <a:xfrm>
              <a:off x="2498750" y="1840575"/>
              <a:ext cx="13675" cy="30325"/>
            </a:xfrm>
            <a:custGeom>
              <a:avLst/>
              <a:gdLst/>
              <a:ahLst/>
              <a:cxnLst/>
              <a:rect l="l" t="t" r="r" b="b"/>
              <a:pathLst>
                <a:path w="547" h="1213" extrusionOk="0">
                  <a:moveTo>
                    <a:pt x="122" y="0"/>
                  </a:moveTo>
                  <a:cubicBezTo>
                    <a:pt x="93" y="0"/>
                    <a:pt x="64" y="19"/>
                    <a:pt x="61" y="58"/>
                  </a:cubicBezTo>
                  <a:cubicBezTo>
                    <a:pt x="61" y="87"/>
                    <a:pt x="0" y="800"/>
                    <a:pt x="26" y="1029"/>
                  </a:cubicBezTo>
                  <a:cubicBezTo>
                    <a:pt x="29" y="1090"/>
                    <a:pt x="61" y="1145"/>
                    <a:pt x="116" y="1180"/>
                  </a:cubicBezTo>
                  <a:cubicBezTo>
                    <a:pt x="157" y="1200"/>
                    <a:pt x="203" y="1212"/>
                    <a:pt x="250" y="1212"/>
                  </a:cubicBezTo>
                  <a:cubicBezTo>
                    <a:pt x="328" y="1209"/>
                    <a:pt x="403" y="1192"/>
                    <a:pt x="473" y="1163"/>
                  </a:cubicBezTo>
                  <a:cubicBezTo>
                    <a:pt x="546" y="1140"/>
                    <a:pt x="518" y="1043"/>
                    <a:pt x="456" y="1043"/>
                  </a:cubicBezTo>
                  <a:cubicBezTo>
                    <a:pt x="447" y="1043"/>
                    <a:pt x="437" y="1045"/>
                    <a:pt x="426" y="1050"/>
                  </a:cubicBezTo>
                  <a:cubicBezTo>
                    <a:pt x="388" y="1066"/>
                    <a:pt x="312" y="1089"/>
                    <a:pt x="250" y="1089"/>
                  </a:cubicBezTo>
                  <a:cubicBezTo>
                    <a:pt x="223" y="1089"/>
                    <a:pt x="198" y="1084"/>
                    <a:pt x="180" y="1073"/>
                  </a:cubicBezTo>
                  <a:cubicBezTo>
                    <a:pt x="160" y="1061"/>
                    <a:pt x="148" y="1038"/>
                    <a:pt x="148" y="1015"/>
                  </a:cubicBezTo>
                  <a:cubicBezTo>
                    <a:pt x="125" y="800"/>
                    <a:pt x="186" y="76"/>
                    <a:pt x="186" y="67"/>
                  </a:cubicBezTo>
                  <a:cubicBezTo>
                    <a:pt x="189" y="24"/>
                    <a:pt x="155" y="0"/>
                    <a:pt x="122"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55"/>
            <p:cNvSpPr/>
            <p:nvPr/>
          </p:nvSpPr>
          <p:spPr>
            <a:xfrm>
              <a:off x="2485325" y="1880650"/>
              <a:ext cx="36275" cy="16700"/>
            </a:xfrm>
            <a:custGeom>
              <a:avLst/>
              <a:gdLst/>
              <a:ahLst/>
              <a:cxnLst/>
              <a:rect l="l" t="t" r="r" b="b"/>
              <a:pathLst>
                <a:path w="1451" h="668" extrusionOk="0">
                  <a:moveTo>
                    <a:pt x="1" y="0"/>
                  </a:moveTo>
                  <a:cubicBezTo>
                    <a:pt x="47" y="235"/>
                    <a:pt x="204" y="667"/>
                    <a:pt x="726" y="667"/>
                  </a:cubicBezTo>
                  <a:cubicBezTo>
                    <a:pt x="1250" y="667"/>
                    <a:pt x="1398" y="273"/>
                    <a:pt x="14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55"/>
            <p:cNvSpPr/>
            <p:nvPr/>
          </p:nvSpPr>
          <p:spPr>
            <a:xfrm>
              <a:off x="2494600" y="1901350"/>
              <a:ext cx="17625" cy="5050"/>
            </a:xfrm>
            <a:custGeom>
              <a:avLst/>
              <a:gdLst/>
              <a:ahLst/>
              <a:cxnLst/>
              <a:rect l="l" t="t" r="r" b="b"/>
              <a:pathLst>
                <a:path w="705" h="202" extrusionOk="0">
                  <a:moveTo>
                    <a:pt x="90" y="0"/>
                  </a:moveTo>
                  <a:cubicBezTo>
                    <a:pt x="36" y="0"/>
                    <a:pt x="1" y="81"/>
                    <a:pt x="59" y="118"/>
                  </a:cubicBezTo>
                  <a:cubicBezTo>
                    <a:pt x="146" y="167"/>
                    <a:pt x="245" y="199"/>
                    <a:pt x="349" y="202"/>
                  </a:cubicBezTo>
                  <a:cubicBezTo>
                    <a:pt x="453" y="199"/>
                    <a:pt x="558" y="170"/>
                    <a:pt x="650" y="118"/>
                  </a:cubicBezTo>
                  <a:cubicBezTo>
                    <a:pt x="704" y="78"/>
                    <a:pt x="671" y="2"/>
                    <a:pt x="618" y="2"/>
                  </a:cubicBezTo>
                  <a:cubicBezTo>
                    <a:pt x="608" y="2"/>
                    <a:pt x="597" y="4"/>
                    <a:pt x="587" y="10"/>
                  </a:cubicBezTo>
                  <a:cubicBezTo>
                    <a:pt x="514" y="51"/>
                    <a:pt x="433" y="74"/>
                    <a:pt x="349" y="77"/>
                  </a:cubicBezTo>
                  <a:cubicBezTo>
                    <a:pt x="271" y="74"/>
                    <a:pt x="192" y="51"/>
                    <a:pt x="123" y="10"/>
                  </a:cubicBezTo>
                  <a:cubicBezTo>
                    <a:pt x="111" y="3"/>
                    <a:pt x="100" y="0"/>
                    <a:pt x="90"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55"/>
            <p:cNvSpPr/>
            <p:nvPr/>
          </p:nvSpPr>
          <p:spPr>
            <a:xfrm>
              <a:off x="2442650" y="1747625"/>
              <a:ext cx="128150" cy="105075"/>
            </a:xfrm>
            <a:custGeom>
              <a:avLst/>
              <a:gdLst/>
              <a:ahLst/>
              <a:cxnLst/>
              <a:rect l="l" t="t" r="r" b="b"/>
              <a:pathLst>
                <a:path w="5126" h="4203" extrusionOk="0">
                  <a:moveTo>
                    <a:pt x="2723" y="0"/>
                  </a:moveTo>
                  <a:cubicBezTo>
                    <a:pt x="2245" y="0"/>
                    <a:pt x="1709" y="99"/>
                    <a:pt x="1186" y="379"/>
                  </a:cubicBezTo>
                  <a:cubicBezTo>
                    <a:pt x="743" y="625"/>
                    <a:pt x="415" y="1040"/>
                    <a:pt x="282" y="1527"/>
                  </a:cubicBezTo>
                  <a:cubicBezTo>
                    <a:pt x="151" y="1982"/>
                    <a:pt x="0" y="2567"/>
                    <a:pt x="6" y="2776"/>
                  </a:cubicBezTo>
                  <a:cubicBezTo>
                    <a:pt x="10" y="2895"/>
                    <a:pt x="123" y="2935"/>
                    <a:pt x="272" y="2935"/>
                  </a:cubicBezTo>
                  <a:cubicBezTo>
                    <a:pt x="570" y="2935"/>
                    <a:pt x="1012" y="2776"/>
                    <a:pt x="1012" y="2776"/>
                  </a:cubicBezTo>
                  <a:lnTo>
                    <a:pt x="1322" y="1886"/>
                  </a:lnTo>
                  <a:lnTo>
                    <a:pt x="1456" y="2776"/>
                  </a:lnTo>
                  <a:cubicBezTo>
                    <a:pt x="1456" y="2776"/>
                    <a:pt x="1645" y="2825"/>
                    <a:pt x="1894" y="2825"/>
                  </a:cubicBezTo>
                  <a:cubicBezTo>
                    <a:pt x="2083" y="2825"/>
                    <a:pt x="2307" y="2797"/>
                    <a:pt x="2508" y="2698"/>
                  </a:cubicBezTo>
                  <a:lnTo>
                    <a:pt x="2659" y="1874"/>
                  </a:lnTo>
                  <a:lnTo>
                    <a:pt x="2902" y="2733"/>
                  </a:lnTo>
                  <a:cubicBezTo>
                    <a:pt x="2902" y="2733"/>
                    <a:pt x="3320" y="2833"/>
                    <a:pt x="3659" y="2833"/>
                  </a:cubicBezTo>
                  <a:cubicBezTo>
                    <a:pt x="3766" y="2833"/>
                    <a:pt x="3865" y="2823"/>
                    <a:pt x="3940" y="2796"/>
                  </a:cubicBezTo>
                  <a:lnTo>
                    <a:pt x="4013" y="1938"/>
                  </a:lnTo>
                  <a:lnTo>
                    <a:pt x="4219" y="2808"/>
                  </a:lnTo>
                  <a:cubicBezTo>
                    <a:pt x="4326" y="2828"/>
                    <a:pt x="4436" y="2843"/>
                    <a:pt x="4546" y="2849"/>
                  </a:cubicBezTo>
                  <a:cubicBezTo>
                    <a:pt x="4529" y="3124"/>
                    <a:pt x="4529" y="3968"/>
                    <a:pt x="4561" y="4113"/>
                  </a:cubicBezTo>
                  <a:cubicBezTo>
                    <a:pt x="4574" y="4170"/>
                    <a:pt x="4600" y="4202"/>
                    <a:pt x="4631" y="4202"/>
                  </a:cubicBezTo>
                  <a:cubicBezTo>
                    <a:pt x="4721" y="4202"/>
                    <a:pt x="4859" y="3945"/>
                    <a:pt x="4914" y="3283"/>
                  </a:cubicBezTo>
                  <a:cubicBezTo>
                    <a:pt x="4932" y="3130"/>
                    <a:pt x="4938" y="2979"/>
                    <a:pt x="4938" y="2825"/>
                  </a:cubicBezTo>
                  <a:cubicBezTo>
                    <a:pt x="5010" y="2802"/>
                    <a:pt x="5065" y="2767"/>
                    <a:pt x="5085" y="2712"/>
                  </a:cubicBezTo>
                  <a:cubicBezTo>
                    <a:pt x="5085" y="2712"/>
                    <a:pt x="5126" y="903"/>
                    <a:pt x="4175" y="338"/>
                  </a:cubicBezTo>
                  <a:cubicBezTo>
                    <a:pt x="3918" y="183"/>
                    <a:pt x="3374" y="0"/>
                    <a:pt x="2723"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55"/>
            <p:cNvSpPr/>
            <p:nvPr/>
          </p:nvSpPr>
          <p:spPr>
            <a:xfrm>
              <a:off x="2413150" y="1770275"/>
              <a:ext cx="60025" cy="162825"/>
            </a:xfrm>
            <a:custGeom>
              <a:avLst/>
              <a:gdLst/>
              <a:ahLst/>
              <a:cxnLst/>
              <a:rect l="l" t="t" r="r" b="b"/>
              <a:pathLst>
                <a:path w="2401" h="6513" extrusionOk="0">
                  <a:moveTo>
                    <a:pt x="1763" y="0"/>
                  </a:moveTo>
                  <a:cubicBezTo>
                    <a:pt x="1763" y="0"/>
                    <a:pt x="914" y="974"/>
                    <a:pt x="644" y="2717"/>
                  </a:cubicBezTo>
                  <a:cubicBezTo>
                    <a:pt x="375" y="4459"/>
                    <a:pt x="1" y="5746"/>
                    <a:pt x="1050" y="6320"/>
                  </a:cubicBezTo>
                  <a:cubicBezTo>
                    <a:pt x="1299" y="6457"/>
                    <a:pt x="1504" y="6512"/>
                    <a:pt x="1672" y="6512"/>
                  </a:cubicBezTo>
                  <a:cubicBezTo>
                    <a:pt x="2271" y="6512"/>
                    <a:pt x="2401" y="5807"/>
                    <a:pt x="2389" y="5537"/>
                  </a:cubicBezTo>
                  <a:cubicBezTo>
                    <a:pt x="2372" y="5189"/>
                    <a:pt x="1088" y="4024"/>
                    <a:pt x="1734" y="1354"/>
                  </a:cubicBezTo>
                  <a:cubicBezTo>
                    <a:pt x="1943" y="490"/>
                    <a:pt x="1763" y="0"/>
                    <a:pt x="1763"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55"/>
            <p:cNvSpPr/>
            <p:nvPr/>
          </p:nvSpPr>
          <p:spPr>
            <a:xfrm>
              <a:off x="2555425" y="1870875"/>
              <a:ext cx="8500" cy="7250"/>
            </a:xfrm>
            <a:custGeom>
              <a:avLst/>
              <a:gdLst/>
              <a:ahLst/>
              <a:cxnLst/>
              <a:rect l="l" t="t" r="r" b="b"/>
              <a:pathLst>
                <a:path w="340" h="290" extrusionOk="0">
                  <a:moveTo>
                    <a:pt x="195" y="0"/>
                  </a:moveTo>
                  <a:cubicBezTo>
                    <a:pt x="67" y="0"/>
                    <a:pt x="0" y="157"/>
                    <a:pt x="93" y="246"/>
                  </a:cubicBezTo>
                  <a:cubicBezTo>
                    <a:pt x="122" y="276"/>
                    <a:pt x="158" y="290"/>
                    <a:pt x="194" y="290"/>
                  </a:cubicBezTo>
                  <a:cubicBezTo>
                    <a:pt x="268" y="290"/>
                    <a:pt x="340" y="231"/>
                    <a:pt x="340" y="145"/>
                  </a:cubicBezTo>
                  <a:cubicBezTo>
                    <a:pt x="340" y="64"/>
                    <a:pt x="276" y="0"/>
                    <a:pt x="1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55"/>
            <p:cNvSpPr/>
            <p:nvPr/>
          </p:nvSpPr>
          <p:spPr>
            <a:xfrm>
              <a:off x="2390100" y="1974000"/>
              <a:ext cx="42925" cy="168600"/>
            </a:xfrm>
            <a:custGeom>
              <a:avLst/>
              <a:gdLst/>
              <a:ahLst/>
              <a:cxnLst/>
              <a:rect l="l" t="t" r="r" b="b"/>
              <a:pathLst>
                <a:path w="1717" h="6744" extrusionOk="0">
                  <a:moveTo>
                    <a:pt x="836" y="0"/>
                  </a:moveTo>
                  <a:lnTo>
                    <a:pt x="836" y="0"/>
                  </a:lnTo>
                  <a:cubicBezTo>
                    <a:pt x="592" y="166"/>
                    <a:pt x="392" y="328"/>
                    <a:pt x="273" y="479"/>
                  </a:cubicBezTo>
                  <a:cubicBezTo>
                    <a:pt x="1" y="824"/>
                    <a:pt x="554" y="3485"/>
                    <a:pt x="769" y="6744"/>
                  </a:cubicBezTo>
                  <a:cubicBezTo>
                    <a:pt x="1717" y="4697"/>
                    <a:pt x="1085" y="1172"/>
                    <a:pt x="836" y="0"/>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55"/>
            <p:cNvSpPr/>
            <p:nvPr/>
          </p:nvSpPr>
          <p:spPr>
            <a:xfrm>
              <a:off x="2581150" y="1973425"/>
              <a:ext cx="35100" cy="165125"/>
            </a:xfrm>
            <a:custGeom>
              <a:avLst/>
              <a:gdLst/>
              <a:ahLst/>
              <a:cxnLst/>
              <a:rect l="l" t="t" r="r" b="b"/>
              <a:pathLst>
                <a:path w="1404" h="6605" extrusionOk="0">
                  <a:moveTo>
                    <a:pt x="725" y="0"/>
                  </a:moveTo>
                  <a:lnTo>
                    <a:pt x="725" y="0"/>
                  </a:lnTo>
                  <a:cubicBezTo>
                    <a:pt x="476" y="1186"/>
                    <a:pt x="1" y="4563"/>
                    <a:pt x="841" y="6604"/>
                  </a:cubicBezTo>
                  <a:cubicBezTo>
                    <a:pt x="946" y="5024"/>
                    <a:pt x="1117" y="3583"/>
                    <a:pt x="1233" y="2493"/>
                  </a:cubicBezTo>
                  <a:cubicBezTo>
                    <a:pt x="1349" y="1386"/>
                    <a:pt x="1404" y="638"/>
                    <a:pt x="1270" y="467"/>
                  </a:cubicBezTo>
                  <a:cubicBezTo>
                    <a:pt x="1151" y="319"/>
                    <a:pt x="960" y="160"/>
                    <a:pt x="725" y="0"/>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55"/>
            <p:cNvSpPr/>
            <p:nvPr/>
          </p:nvSpPr>
          <p:spPr>
            <a:xfrm>
              <a:off x="2311025" y="1987850"/>
              <a:ext cx="109900" cy="251550"/>
            </a:xfrm>
            <a:custGeom>
              <a:avLst/>
              <a:gdLst/>
              <a:ahLst/>
              <a:cxnLst/>
              <a:rect l="l" t="t" r="r" b="b"/>
              <a:pathLst>
                <a:path w="4396" h="10062" extrusionOk="0">
                  <a:moveTo>
                    <a:pt x="3398" y="0"/>
                  </a:moveTo>
                  <a:lnTo>
                    <a:pt x="2958" y="1308"/>
                  </a:lnTo>
                  <a:cubicBezTo>
                    <a:pt x="2958" y="1308"/>
                    <a:pt x="2430" y="3102"/>
                    <a:pt x="1792" y="4758"/>
                  </a:cubicBezTo>
                  <a:cubicBezTo>
                    <a:pt x="1705" y="4981"/>
                    <a:pt x="1621" y="5204"/>
                    <a:pt x="1537" y="5419"/>
                  </a:cubicBezTo>
                  <a:cubicBezTo>
                    <a:pt x="1479" y="5569"/>
                    <a:pt x="1421" y="5720"/>
                    <a:pt x="1366" y="5865"/>
                  </a:cubicBezTo>
                  <a:cubicBezTo>
                    <a:pt x="1334" y="5949"/>
                    <a:pt x="1300" y="6033"/>
                    <a:pt x="1268" y="6117"/>
                  </a:cubicBezTo>
                  <a:cubicBezTo>
                    <a:pt x="1010" y="6796"/>
                    <a:pt x="804" y="7335"/>
                    <a:pt x="728" y="7546"/>
                  </a:cubicBezTo>
                  <a:lnTo>
                    <a:pt x="543" y="7561"/>
                  </a:lnTo>
                  <a:cubicBezTo>
                    <a:pt x="543" y="7561"/>
                    <a:pt x="1" y="9489"/>
                    <a:pt x="984" y="9956"/>
                  </a:cubicBezTo>
                  <a:lnTo>
                    <a:pt x="1015" y="9970"/>
                  </a:lnTo>
                  <a:cubicBezTo>
                    <a:pt x="1152" y="10032"/>
                    <a:pt x="1295" y="10061"/>
                    <a:pt x="1435" y="10061"/>
                  </a:cubicBezTo>
                  <a:cubicBezTo>
                    <a:pt x="1876" y="10061"/>
                    <a:pt x="2291" y="9772"/>
                    <a:pt x="2419" y="9315"/>
                  </a:cubicBezTo>
                  <a:lnTo>
                    <a:pt x="3451" y="6427"/>
                  </a:lnTo>
                  <a:lnTo>
                    <a:pt x="4396" y="3395"/>
                  </a:lnTo>
                  <a:lnTo>
                    <a:pt x="3398" y="0"/>
                  </a:ln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55"/>
            <p:cNvSpPr/>
            <p:nvPr/>
          </p:nvSpPr>
          <p:spPr>
            <a:xfrm>
              <a:off x="2342700" y="2134400"/>
              <a:ext cx="13650" cy="57925"/>
            </a:xfrm>
            <a:custGeom>
              <a:avLst/>
              <a:gdLst/>
              <a:ahLst/>
              <a:cxnLst/>
              <a:rect l="l" t="t" r="r" b="b"/>
              <a:pathLst>
                <a:path w="546" h="2317" extrusionOk="0">
                  <a:moveTo>
                    <a:pt x="99" y="0"/>
                  </a:moveTo>
                  <a:cubicBezTo>
                    <a:pt x="67" y="84"/>
                    <a:pt x="33" y="171"/>
                    <a:pt x="1" y="255"/>
                  </a:cubicBezTo>
                  <a:cubicBezTo>
                    <a:pt x="96" y="658"/>
                    <a:pt x="241" y="1334"/>
                    <a:pt x="386" y="2250"/>
                  </a:cubicBezTo>
                  <a:cubicBezTo>
                    <a:pt x="392" y="2287"/>
                    <a:pt x="427" y="2316"/>
                    <a:pt x="464" y="2316"/>
                  </a:cubicBezTo>
                  <a:lnTo>
                    <a:pt x="476" y="2316"/>
                  </a:lnTo>
                  <a:cubicBezTo>
                    <a:pt x="517" y="2308"/>
                    <a:pt x="546" y="2270"/>
                    <a:pt x="540" y="2227"/>
                  </a:cubicBezTo>
                  <a:cubicBezTo>
                    <a:pt x="366" y="1119"/>
                    <a:pt x="189" y="357"/>
                    <a:pt x="99" y="0"/>
                  </a:cubicBezTo>
                  <a:close/>
                </a:path>
              </a:pathLst>
            </a:custGeom>
            <a:solidFill>
              <a:srgbClr val="F0A8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55"/>
            <p:cNvSpPr/>
            <p:nvPr/>
          </p:nvSpPr>
          <p:spPr>
            <a:xfrm>
              <a:off x="2234000" y="2110950"/>
              <a:ext cx="117075" cy="97675"/>
            </a:xfrm>
            <a:custGeom>
              <a:avLst/>
              <a:gdLst/>
              <a:ahLst/>
              <a:cxnLst/>
              <a:rect l="l" t="t" r="r" b="b"/>
              <a:pathLst>
                <a:path w="4683" h="3907" extrusionOk="0">
                  <a:moveTo>
                    <a:pt x="2789" y="1"/>
                  </a:moveTo>
                  <a:cubicBezTo>
                    <a:pt x="2772" y="1"/>
                    <a:pt x="2756" y="1"/>
                    <a:pt x="2740" y="2"/>
                  </a:cubicBezTo>
                  <a:cubicBezTo>
                    <a:pt x="2299" y="19"/>
                    <a:pt x="1887" y="74"/>
                    <a:pt x="1913" y="254"/>
                  </a:cubicBezTo>
                  <a:cubicBezTo>
                    <a:pt x="1913" y="254"/>
                    <a:pt x="1624" y="211"/>
                    <a:pt x="1285" y="211"/>
                  </a:cubicBezTo>
                  <a:cubicBezTo>
                    <a:pt x="992" y="211"/>
                    <a:pt x="662" y="243"/>
                    <a:pt x="452" y="364"/>
                  </a:cubicBezTo>
                  <a:cubicBezTo>
                    <a:pt x="0" y="625"/>
                    <a:pt x="1789" y="854"/>
                    <a:pt x="2319" y="868"/>
                  </a:cubicBezTo>
                  <a:cubicBezTo>
                    <a:pt x="2850" y="883"/>
                    <a:pt x="3131" y="1179"/>
                    <a:pt x="3151" y="1495"/>
                  </a:cubicBezTo>
                  <a:cubicBezTo>
                    <a:pt x="3175" y="1811"/>
                    <a:pt x="3479" y="3907"/>
                    <a:pt x="3479" y="3907"/>
                  </a:cubicBezTo>
                  <a:lnTo>
                    <a:pt x="4682" y="3301"/>
                  </a:lnTo>
                  <a:cubicBezTo>
                    <a:pt x="4682" y="3301"/>
                    <a:pt x="4549" y="1100"/>
                    <a:pt x="4079" y="634"/>
                  </a:cubicBezTo>
                  <a:cubicBezTo>
                    <a:pt x="3627" y="184"/>
                    <a:pt x="3212" y="1"/>
                    <a:pt x="2789" y="1"/>
                  </a:cubicBezTo>
                  <a:close/>
                </a:path>
              </a:pathLst>
            </a:custGeom>
            <a:solidFill>
              <a:srgbClr val="F5C5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55"/>
            <p:cNvSpPr/>
            <p:nvPr/>
          </p:nvSpPr>
          <p:spPr>
            <a:xfrm>
              <a:off x="2185425" y="2097925"/>
              <a:ext cx="190425" cy="24100"/>
            </a:xfrm>
            <a:custGeom>
              <a:avLst/>
              <a:gdLst/>
              <a:ahLst/>
              <a:cxnLst/>
              <a:rect l="l" t="t" r="r" b="b"/>
              <a:pathLst>
                <a:path w="7617" h="964" extrusionOk="0">
                  <a:moveTo>
                    <a:pt x="7156" y="1"/>
                  </a:moveTo>
                  <a:lnTo>
                    <a:pt x="456" y="47"/>
                  </a:lnTo>
                  <a:cubicBezTo>
                    <a:pt x="204" y="47"/>
                    <a:pt x="1" y="253"/>
                    <a:pt x="4" y="505"/>
                  </a:cubicBezTo>
                  <a:lnTo>
                    <a:pt x="4" y="508"/>
                  </a:lnTo>
                  <a:cubicBezTo>
                    <a:pt x="4" y="760"/>
                    <a:pt x="209" y="963"/>
                    <a:pt x="462" y="963"/>
                  </a:cubicBezTo>
                  <a:lnTo>
                    <a:pt x="7161" y="917"/>
                  </a:lnTo>
                  <a:cubicBezTo>
                    <a:pt x="7414" y="917"/>
                    <a:pt x="7617" y="711"/>
                    <a:pt x="7614" y="459"/>
                  </a:cubicBezTo>
                  <a:lnTo>
                    <a:pt x="7614" y="453"/>
                  </a:lnTo>
                  <a:cubicBezTo>
                    <a:pt x="7614" y="204"/>
                    <a:pt x="7408" y="1"/>
                    <a:pt x="7156"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55"/>
            <p:cNvSpPr/>
            <p:nvPr/>
          </p:nvSpPr>
          <p:spPr>
            <a:xfrm>
              <a:off x="2146875" y="1972850"/>
              <a:ext cx="143950" cy="149250"/>
            </a:xfrm>
            <a:custGeom>
              <a:avLst/>
              <a:gdLst/>
              <a:ahLst/>
              <a:cxnLst/>
              <a:rect l="l" t="t" r="r" b="b"/>
              <a:pathLst>
                <a:path w="5758" h="5970" extrusionOk="0">
                  <a:moveTo>
                    <a:pt x="3691" y="0"/>
                  </a:moveTo>
                  <a:cubicBezTo>
                    <a:pt x="3689" y="0"/>
                    <a:pt x="3687" y="0"/>
                    <a:pt x="3685" y="0"/>
                  </a:cubicBezTo>
                  <a:lnTo>
                    <a:pt x="537" y="20"/>
                  </a:lnTo>
                  <a:cubicBezTo>
                    <a:pt x="227" y="23"/>
                    <a:pt x="0" y="319"/>
                    <a:pt x="82" y="620"/>
                  </a:cubicBezTo>
                  <a:lnTo>
                    <a:pt x="1548" y="5969"/>
                  </a:lnTo>
                  <a:lnTo>
                    <a:pt x="5758" y="5940"/>
                  </a:lnTo>
                  <a:lnTo>
                    <a:pt x="4143" y="342"/>
                  </a:lnTo>
                  <a:cubicBezTo>
                    <a:pt x="4086" y="141"/>
                    <a:pt x="3900" y="0"/>
                    <a:pt x="3691" y="0"/>
                  </a:cubicBezTo>
                  <a:close/>
                </a:path>
              </a:pathLst>
            </a:custGeom>
            <a:solidFill>
              <a:srgbClr val="0E0A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55"/>
            <p:cNvSpPr/>
            <p:nvPr/>
          </p:nvSpPr>
          <p:spPr>
            <a:xfrm>
              <a:off x="2239000" y="1972775"/>
              <a:ext cx="60450" cy="147425"/>
            </a:xfrm>
            <a:custGeom>
              <a:avLst/>
              <a:gdLst/>
              <a:ahLst/>
              <a:cxnLst/>
              <a:rect l="l" t="t" r="r" b="b"/>
              <a:pathLst>
                <a:path w="2418" h="5897" extrusionOk="0">
                  <a:moveTo>
                    <a:pt x="5" y="3"/>
                  </a:moveTo>
                  <a:lnTo>
                    <a:pt x="5" y="3"/>
                  </a:lnTo>
                  <a:cubicBezTo>
                    <a:pt x="4" y="3"/>
                    <a:pt x="2" y="3"/>
                    <a:pt x="0" y="3"/>
                  </a:cubicBezTo>
                  <a:lnTo>
                    <a:pt x="5" y="3"/>
                  </a:lnTo>
                  <a:close/>
                  <a:moveTo>
                    <a:pt x="360" y="0"/>
                  </a:moveTo>
                  <a:lnTo>
                    <a:pt x="5" y="3"/>
                  </a:lnTo>
                  <a:lnTo>
                    <a:pt x="5" y="3"/>
                  </a:lnTo>
                  <a:cubicBezTo>
                    <a:pt x="6" y="3"/>
                    <a:pt x="6" y="3"/>
                    <a:pt x="6" y="3"/>
                  </a:cubicBezTo>
                  <a:cubicBezTo>
                    <a:pt x="215" y="3"/>
                    <a:pt x="401" y="144"/>
                    <a:pt x="458" y="345"/>
                  </a:cubicBezTo>
                  <a:lnTo>
                    <a:pt x="2058" y="5897"/>
                  </a:lnTo>
                  <a:lnTo>
                    <a:pt x="2418" y="5894"/>
                  </a:lnTo>
                  <a:lnTo>
                    <a:pt x="818" y="342"/>
                  </a:lnTo>
                  <a:cubicBezTo>
                    <a:pt x="760" y="139"/>
                    <a:pt x="571" y="0"/>
                    <a:pt x="360"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55"/>
            <p:cNvSpPr/>
            <p:nvPr/>
          </p:nvSpPr>
          <p:spPr>
            <a:xfrm>
              <a:off x="2196600" y="2037425"/>
              <a:ext cx="36250" cy="31975"/>
            </a:xfrm>
            <a:custGeom>
              <a:avLst/>
              <a:gdLst/>
              <a:ahLst/>
              <a:cxnLst/>
              <a:rect l="l" t="t" r="r" b="b"/>
              <a:pathLst>
                <a:path w="1450" h="1279" extrusionOk="0">
                  <a:moveTo>
                    <a:pt x="571" y="0"/>
                  </a:moveTo>
                  <a:cubicBezTo>
                    <a:pt x="218" y="3"/>
                    <a:pt x="0" y="293"/>
                    <a:pt x="84" y="644"/>
                  </a:cubicBezTo>
                  <a:cubicBezTo>
                    <a:pt x="168" y="996"/>
                    <a:pt x="518" y="1279"/>
                    <a:pt x="870" y="1279"/>
                  </a:cubicBezTo>
                  <a:cubicBezTo>
                    <a:pt x="872" y="1279"/>
                    <a:pt x="874" y="1279"/>
                    <a:pt x="876" y="1279"/>
                  </a:cubicBezTo>
                  <a:cubicBezTo>
                    <a:pt x="1229" y="1276"/>
                    <a:pt x="1450" y="989"/>
                    <a:pt x="1366" y="635"/>
                  </a:cubicBezTo>
                  <a:cubicBezTo>
                    <a:pt x="1282" y="284"/>
                    <a:pt x="925" y="0"/>
                    <a:pt x="571" y="0"/>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a16="http://schemas.microsoft.com/office/drawing/2014/main" xmlns="" id="{82B4CB79-DB90-44B2-A69A-F0824D2F183F}"/>
              </a:ext>
            </a:extLst>
          </p:cNvPr>
          <p:cNvPicPr>
            <a:picLocks noChangeAspect="1"/>
          </p:cNvPicPr>
          <p:nvPr/>
        </p:nvPicPr>
        <p:blipFill>
          <a:blip r:embed="rId3"/>
          <a:stretch>
            <a:fillRect/>
          </a:stretch>
        </p:blipFill>
        <p:spPr>
          <a:xfrm>
            <a:off x="310086" y="2128361"/>
            <a:ext cx="636642" cy="423611"/>
          </a:xfrm>
          <a:prstGeom prst="rect">
            <a:avLst/>
          </a:prstGeom>
        </p:spPr>
      </p:pic>
      <p:grpSp>
        <p:nvGrpSpPr>
          <p:cNvPr id="155" name="Google Shape;11970;p71">
            <a:extLst>
              <a:ext uri="{FF2B5EF4-FFF2-40B4-BE49-F238E27FC236}">
                <a16:creationId xmlns:a16="http://schemas.microsoft.com/office/drawing/2014/main" xmlns="" id="{1EBD438D-D6BE-4F4B-AC0B-394F406E4DF4}"/>
              </a:ext>
            </a:extLst>
          </p:cNvPr>
          <p:cNvGrpSpPr/>
          <p:nvPr/>
        </p:nvGrpSpPr>
        <p:grpSpPr>
          <a:xfrm>
            <a:off x="2773250" y="1812012"/>
            <a:ext cx="526110" cy="489144"/>
            <a:chOff x="6666381" y="3347875"/>
            <a:chExt cx="295819" cy="370712"/>
          </a:xfrm>
        </p:grpSpPr>
        <p:sp>
          <p:nvSpPr>
            <p:cNvPr id="156" name="Google Shape;11971;p71">
              <a:extLst>
                <a:ext uri="{FF2B5EF4-FFF2-40B4-BE49-F238E27FC236}">
                  <a16:creationId xmlns:a16="http://schemas.microsoft.com/office/drawing/2014/main" xmlns="" id="{E4142DA3-E745-4560-AA70-6F31AB375F7D}"/>
                </a:ext>
              </a:extLst>
            </p:cNvPr>
            <p:cNvSpPr/>
            <p:nvPr/>
          </p:nvSpPr>
          <p:spPr>
            <a:xfrm>
              <a:off x="6666381" y="3347875"/>
              <a:ext cx="295819" cy="310892"/>
            </a:xfrm>
            <a:custGeom>
              <a:avLst/>
              <a:gdLst/>
              <a:ahLst/>
              <a:cxnLst/>
              <a:rect l="l" t="t" r="r" b="b"/>
              <a:pathLst>
                <a:path w="11265" h="11839" extrusionOk="0">
                  <a:moveTo>
                    <a:pt x="5628" y="0"/>
                  </a:moveTo>
                  <a:cubicBezTo>
                    <a:pt x="2518" y="0"/>
                    <a:pt x="1" y="2651"/>
                    <a:pt x="1" y="5914"/>
                  </a:cubicBezTo>
                  <a:cubicBezTo>
                    <a:pt x="1" y="9188"/>
                    <a:pt x="2518" y="11838"/>
                    <a:pt x="5628" y="11838"/>
                  </a:cubicBezTo>
                  <a:cubicBezTo>
                    <a:pt x="8738" y="11838"/>
                    <a:pt x="11265" y="9188"/>
                    <a:pt x="11265" y="5914"/>
                  </a:cubicBezTo>
                  <a:cubicBezTo>
                    <a:pt x="11265" y="2651"/>
                    <a:pt x="8738" y="0"/>
                    <a:pt x="5628" y="0"/>
                  </a:cubicBezTo>
                  <a:close/>
                </a:path>
              </a:pathLst>
            </a:custGeom>
            <a:solidFill>
              <a:srgbClr val="8192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1972;p71">
              <a:extLst>
                <a:ext uri="{FF2B5EF4-FFF2-40B4-BE49-F238E27FC236}">
                  <a16:creationId xmlns:a16="http://schemas.microsoft.com/office/drawing/2014/main" xmlns="" id="{A3C3BCE3-FED2-4DA4-9D76-E0337DCACEB8}"/>
                </a:ext>
              </a:extLst>
            </p:cNvPr>
            <p:cNvSpPr/>
            <p:nvPr/>
          </p:nvSpPr>
          <p:spPr>
            <a:xfrm>
              <a:off x="6666381" y="3351132"/>
              <a:ext cx="252096" cy="307636"/>
            </a:xfrm>
            <a:custGeom>
              <a:avLst/>
              <a:gdLst/>
              <a:ahLst/>
              <a:cxnLst/>
              <a:rect l="l" t="t" r="r" b="b"/>
              <a:pathLst>
                <a:path w="9600" h="11715" extrusionOk="0">
                  <a:moveTo>
                    <a:pt x="4479" y="0"/>
                  </a:moveTo>
                  <a:cubicBezTo>
                    <a:pt x="1924" y="556"/>
                    <a:pt x="1" y="2939"/>
                    <a:pt x="1" y="5790"/>
                  </a:cubicBezTo>
                  <a:cubicBezTo>
                    <a:pt x="1" y="9064"/>
                    <a:pt x="2518" y="11714"/>
                    <a:pt x="5628" y="11714"/>
                  </a:cubicBezTo>
                  <a:cubicBezTo>
                    <a:pt x="7130" y="11705"/>
                    <a:pt x="8566" y="11083"/>
                    <a:pt x="9600" y="9992"/>
                  </a:cubicBezTo>
                  <a:lnTo>
                    <a:pt x="9600" y="9992"/>
                  </a:lnTo>
                  <a:cubicBezTo>
                    <a:pt x="9217" y="10078"/>
                    <a:pt x="8834" y="10116"/>
                    <a:pt x="8451" y="10116"/>
                  </a:cubicBezTo>
                  <a:cubicBezTo>
                    <a:pt x="5341" y="10116"/>
                    <a:pt x="2814" y="7465"/>
                    <a:pt x="2814" y="4202"/>
                  </a:cubicBezTo>
                  <a:cubicBezTo>
                    <a:pt x="2805" y="2642"/>
                    <a:pt x="3408" y="1130"/>
                    <a:pt x="4479" y="0"/>
                  </a:cubicBez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1973;p71">
              <a:extLst>
                <a:ext uri="{FF2B5EF4-FFF2-40B4-BE49-F238E27FC236}">
                  <a16:creationId xmlns:a16="http://schemas.microsoft.com/office/drawing/2014/main" xmlns="" id="{BE9B30AD-A97F-4E86-B418-D52DC7A09D21}"/>
                </a:ext>
              </a:extLst>
            </p:cNvPr>
            <p:cNvSpPr/>
            <p:nvPr/>
          </p:nvSpPr>
          <p:spPr>
            <a:xfrm>
              <a:off x="6666644" y="3348112"/>
              <a:ext cx="295320" cy="310393"/>
            </a:xfrm>
            <a:custGeom>
              <a:avLst/>
              <a:gdLst/>
              <a:ahLst/>
              <a:cxnLst/>
              <a:rect l="l" t="t" r="r" b="b"/>
              <a:pathLst>
                <a:path w="11246" h="11820" extrusionOk="0">
                  <a:moveTo>
                    <a:pt x="5838" y="1"/>
                  </a:moveTo>
                  <a:lnTo>
                    <a:pt x="5838" y="1"/>
                  </a:lnTo>
                  <a:lnTo>
                    <a:pt x="5838" y="1"/>
                  </a:lnTo>
                  <a:cubicBezTo>
                    <a:pt x="5840" y="1"/>
                    <a:pt x="5841" y="1"/>
                    <a:pt x="5843" y="1"/>
                  </a:cubicBezTo>
                  <a:lnTo>
                    <a:pt x="5843" y="1"/>
                  </a:lnTo>
                  <a:cubicBezTo>
                    <a:pt x="5841" y="1"/>
                    <a:pt x="5840" y="1"/>
                    <a:pt x="5838" y="1"/>
                  </a:cubicBezTo>
                  <a:close/>
                  <a:moveTo>
                    <a:pt x="5407" y="2958"/>
                  </a:moveTo>
                  <a:lnTo>
                    <a:pt x="5407" y="5685"/>
                  </a:lnTo>
                  <a:lnTo>
                    <a:pt x="2163" y="5685"/>
                  </a:lnTo>
                  <a:cubicBezTo>
                    <a:pt x="2173" y="4757"/>
                    <a:pt x="2335" y="3838"/>
                    <a:pt x="2622" y="2958"/>
                  </a:cubicBezTo>
                  <a:close/>
                  <a:moveTo>
                    <a:pt x="8623" y="2958"/>
                  </a:moveTo>
                  <a:cubicBezTo>
                    <a:pt x="8910" y="3838"/>
                    <a:pt x="9073" y="4757"/>
                    <a:pt x="9082" y="5685"/>
                  </a:cubicBezTo>
                  <a:lnTo>
                    <a:pt x="5838" y="5685"/>
                  </a:lnTo>
                  <a:lnTo>
                    <a:pt x="5838" y="2958"/>
                  </a:lnTo>
                  <a:close/>
                  <a:moveTo>
                    <a:pt x="5407" y="6145"/>
                  </a:moveTo>
                  <a:lnTo>
                    <a:pt x="5407" y="8872"/>
                  </a:lnTo>
                  <a:lnTo>
                    <a:pt x="2622" y="8872"/>
                  </a:lnTo>
                  <a:cubicBezTo>
                    <a:pt x="2336" y="7995"/>
                    <a:pt x="2174" y="7070"/>
                    <a:pt x="2163" y="6145"/>
                  </a:cubicBezTo>
                  <a:close/>
                  <a:moveTo>
                    <a:pt x="9082" y="6135"/>
                  </a:moveTo>
                  <a:cubicBezTo>
                    <a:pt x="9063" y="7063"/>
                    <a:pt x="8910" y="7982"/>
                    <a:pt x="8623" y="8872"/>
                  </a:cubicBezTo>
                  <a:lnTo>
                    <a:pt x="5838" y="8872"/>
                  </a:lnTo>
                  <a:lnTo>
                    <a:pt x="5838" y="6135"/>
                  </a:lnTo>
                  <a:close/>
                  <a:moveTo>
                    <a:pt x="5398" y="1"/>
                  </a:moveTo>
                  <a:cubicBezTo>
                    <a:pt x="4833" y="20"/>
                    <a:pt x="4269" y="135"/>
                    <a:pt x="3733" y="336"/>
                  </a:cubicBezTo>
                  <a:cubicBezTo>
                    <a:pt x="3158" y="852"/>
                    <a:pt x="2680" y="1599"/>
                    <a:pt x="2326" y="2498"/>
                  </a:cubicBezTo>
                  <a:lnTo>
                    <a:pt x="1015" y="2498"/>
                  </a:lnTo>
                  <a:cubicBezTo>
                    <a:pt x="919" y="2642"/>
                    <a:pt x="833" y="2795"/>
                    <a:pt x="747" y="2958"/>
                  </a:cubicBezTo>
                  <a:lnTo>
                    <a:pt x="2173" y="2958"/>
                  </a:lnTo>
                  <a:cubicBezTo>
                    <a:pt x="1895" y="3838"/>
                    <a:pt x="1742" y="4757"/>
                    <a:pt x="1732" y="5685"/>
                  </a:cubicBezTo>
                  <a:lnTo>
                    <a:pt x="0" y="5685"/>
                  </a:lnTo>
                  <a:lnTo>
                    <a:pt x="0" y="5915"/>
                  </a:lnTo>
                  <a:lnTo>
                    <a:pt x="0" y="6135"/>
                  </a:lnTo>
                  <a:lnTo>
                    <a:pt x="1732" y="6135"/>
                  </a:lnTo>
                  <a:cubicBezTo>
                    <a:pt x="1742" y="7063"/>
                    <a:pt x="1895" y="7982"/>
                    <a:pt x="2173" y="8872"/>
                  </a:cubicBezTo>
                  <a:lnTo>
                    <a:pt x="747" y="8872"/>
                  </a:lnTo>
                  <a:cubicBezTo>
                    <a:pt x="833" y="9025"/>
                    <a:pt x="928" y="9179"/>
                    <a:pt x="1024" y="9322"/>
                  </a:cubicBezTo>
                  <a:lnTo>
                    <a:pt x="2345" y="9322"/>
                  </a:lnTo>
                  <a:cubicBezTo>
                    <a:pt x="2689" y="10222"/>
                    <a:pt x="3177" y="10968"/>
                    <a:pt x="3742" y="11485"/>
                  </a:cubicBezTo>
                  <a:cubicBezTo>
                    <a:pt x="4278" y="11686"/>
                    <a:pt x="4843" y="11801"/>
                    <a:pt x="5407" y="11820"/>
                  </a:cubicBezTo>
                  <a:cubicBezTo>
                    <a:pt x="4328" y="11705"/>
                    <a:pt x="3392" y="10743"/>
                    <a:pt x="2799" y="9332"/>
                  </a:cubicBezTo>
                  <a:lnTo>
                    <a:pt x="5407" y="9332"/>
                  </a:lnTo>
                  <a:lnTo>
                    <a:pt x="5407" y="11820"/>
                  </a:lnTo>
                  <a:lnTo>
                    <a:pt x="5838" y="11820"/>
                  </a:lnTo>
                  <a:lnTo>
                    <a:pt x="5838" y="9322"/>
                  </a:lnTo>
                  <a:lnTo>
                    <a:pt x="8451" y="9322"/>
                  </a:lnTo>
                  <a:cubicBezTo>
                    <a:pt x="7857" y="10738"/>
                    <a:pt x="6919" y="11705"/>
                    <a:pt x="5838" y="11820"/>
                  </a:cubicBezTo>
                  <a:lnTo>
                    <a:pt x="5848" y="11820"/>
                  </a:lnTo>
                  <a:cubicBezTo>
                    <a:pt x="6412" y="11801"/>
                    <a:pt x="6977" y="11686"/>
                    <a:pt x="7513" y="11485"/>
                  </a:cubicBezTo>
                  <a:cubicBezTo>
                    <a:pt x="8087" y="10968"/>
                    <a:pt x="8566" y="10222"/>
                    <a:pt x="8920" y="9322"/>
                  </a:cubicBezTo>
                  <a:lnTo>
                    <a:pt x="10231" y="9322"/>
                  </a:lnTo>
                  <a:cubicBezTo>
                    <a:pt x="10327" y="9179"/>
                    <a:pt x="10422" y="9025"/>
                    <a:pt x="10508" y="8872"/>
                  </a:cubicBezTo>
                  <a:lnTo>
                    <a:pt x="9082" y="8872"/>
                  </a:lnTo>
                  <a:cubicBezTo>
                    <a:pt x="9360" y="7982"/>
                    <a:pt x="9513" y="7063"/>
                    <a:pt x="9523" y="6135"/>
                  </a:cubicBezTo>
                  <a:lnTo>
                    <a:pt x="11245" y="6135"/>
                  </a:lnTo>
                  <a:lnTo>
                    <a:pt x="11245" y="5915"/>
                  </a:lnTo>
                  <a:lnTo>
                    <a:pt x="11245" y="5685"/>
                  </a:lnTo>
                  <a:lnTo>
                    <a:pt x="9513" y="5685"/>
                  </a:lnTo>
                  <a:cubicBezTo>
                    <a:pt x="9503" y="4757"/>
                    <a:pt x="9350" y="3838"/>
                    <a:pt x="9073" y="2948"/>
                  </a:cubicBezTo>
                  <a:lnTo>
                    <a:pt x="10499" y="2948"/>
                  </a:lnTo>
                  <a:cubicBezTo>
                    <a:pt x="10413" y="2795"/>
                    <a:pt x="10317" y="2642"/>
                    <a:pt x="10221" y="2498"/>
                  </a:cubicBezTo>
                  <a:lnTo>
                    <a:pt x="8901" y="2498"/>
                  </a:lnTo>
                  <a:cubicBezTo>
                    <a:pt x="8556" y="1599"/>
                    <a:pt x="8068" y="852"/>
                    <a:pt x="7503" y="336"/>
                  </a:cubicBezTo>
                  <a:cubicBezTo>
                    <a:pt x="6972" y="136"/>
                    <a:pt x="6412" y="22"/>
                    <a:pt x="5843" y="1"/>
                  </a:cubicBezTo>
                  <a:lnTo>
                    <a:pt x="5843" y="1"/>
                  </a:lnTo>
                  <a:cubicBezTo>
                    <a:pt x="6922" y="118"/>
                    <a:pt x="7858" y="1084"/>
                    <a:pt x="8451" y="2498"/>
                  </a:cubicBezTo>
                  <a:lnTo>
                    <a:pt x="5838" y="2498"/>
                  </a:lnTo>
                  <a:lnTo>
                    <a:pt x="5838" y="1"/>
                  </a:lnTo>
                  <a:lnTo>
                    <a:pt x="5838" y="1"/>
                  </a:lnTo>
                  <a:cubicBezTo>
                    <a:pt x="5835" y="1"/>
                    <a:pt x="5832" y="1"/>
                    <a:pt x="5828" y="1"/>
                  </a:cubicBezTo>
                  <a:lnTo>
                    <a:pt x="5407" y="1"/>
                  </a:lnTo>
                  <a:lnTo>
                    <a:pt x="5407" y="2498"/>
                  </a:lnTo>
                  <a:lnTo>
                    <a:pt x="2795" y="2498"/>
                  </a:lnTo>
                  <a:cubicBezTo>
                    <a:pt x="3388" y="1082"/>
                    <a:pt x="4326" y="115"/>
                    <a:pt x="5407" y="1"/>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1974;p71">
              <a:extLst>
                <a:ext uri="{FF2B5EF4-FFF2-40B4-BE49-F238E27FC236}">
                  <a16:creationId xmlns:a16="http://schemas.microsoft.com/office/drawing/2014/main" xmlns="" id="{9929159B-D460-4E0E-8CEB-2AA93FAE580A}"/>
                </a:ext>
              </a:extLst>
            </p:cNvPr>
            <p:cNvSpPr/>
            <p:nvPr/>
          </p:nvSpPr>
          <p:spPr>
            <a:xfrm>
              <a:off x="6666644" y="3351394"/>
              <a:ext cx="222921" cy="307111"/>
            </a:xfrm>
            <a:custGeom>
              <a:avLst/>
              <a:gdLst/>
              <a:ahLst/>
              <a:cxnLst/>
              <a:rect l="l" t="t" r="r" b="b"/>
              <a:pathLst>
                <a:path w="8489" h="11695" extrusionOk="0">
                  <a:moveTo>
                    <a:pt x="5407" y="9197"/>
                  </a:moveTo>
                  <a:lnTo>
                    <a:pt x="5407" y="11685"/>
                  </a:lnTo>
                  <a:cubicBezTo>
                    <a:pt x="4326" y="11570"/>
                    <a:pt x="3388" y="10613"/>
                    <a:pt x="2795" y="9197"/>
                  </a:cubicBezTo>
                  <a:close/>
                  <a:moveTo>
                    <a:pt x="4460" y="0"/>
                  </a:moveTo>
                  <a:cubicBezTo>
                    <a:pt x="4211" y="48"/>
                    <a:pt x="3972" y="115"/>
                    <a:pt x="3733" y="201"/>
                  </a:cubicBezTo>
                  <a:cubicBezTo>
                    <a:pt x="3158" y="727"/>
                    <a:pt x="2680" y="1474"/>
                    <a:pt x="2326" y="2364"/>
                  </a:cubicBezTo>
                  <a:lnTo>
                    <a:pt x="1015" y="2364"/>
                  </a:lnTo>
                  <a:cubicBezTo>
                    <a:pt x="919" y="2517"/>
                    <a:pt x="833" y="2670"/>
                    <a:pt x="747" y="2833"/>
                  </a:cubicBezTo>
                  <a:lnTo>
                    <a:pt x="2173" y="2833"/>
                  </a:lnTo>
                  <a:cubicBezTo>
                    <a:pt x="1895" y="3713"/>
                    <a:pt x="1742" y="4632"/>
                    <a:pt x="1732" y="5560"/>
                  </a:cubicBezTo>
                  <a:lnTo>
                    <a:pt x="0" y="5560"/>
                  </a:lnTo>
                  <a:lnTo>
                    <a:pt x="0" y="5790"/>
                  </a:lnTo>
                  <a:lnTo>
                    <a:pt x="0" y="6010"/>
                  </a:lnTo>
                  <a:lnTo>
                    <a:pt x="1732" y="6010"/>
                  </a:lnTo>
                  <a:cubicBezTo>
                    <a:pt x="1742" y="6938"/>
                    <a:pt x="1895" y="7857"/>
                    <a:pt x="2173" y="8747"/>
                  </a:cubicBezTo>
                  <a:lnTo>
                    <a:pt x="747" y="8747"/>
                  </a:lnTo>
                  <a:cubicBezTo>
                    <a:pt x="833" y="8900"/>
                    <a:pt x="928" y="9054"/>
                    <a:pt x="1024" y="9197"/>
                  </a:cubicBezTo>
                  <a:lnTo>
                    <a:pt x="2345" y="9197"/>
                  </a:lnTo>
                  <a:cubicBezTo>
                    <a:pt x="2689" y="10097"/>
                    <a:pt x="3177" y="10843"/>
                    <a:pt x="3742" y="11360"/>
                  </a:cubicBezTo>
                  <a:cubicBezTo>
                    <a:pt x="4278" y="11561"/>
                    <a:pt x="4843" y="11676"/>
                    <a:pt x="5407" y="11695"/>
                  </a:cubicBezTo>
                  <a:lnTo>
                    <a:pt x="5848" y="11695"/>
                  </a:lnTo>
                  <a:cubicBezTo>
                    <a:pt x="6412" y="11676"/>
                    <a:pt x="6977" y="11561"/>
                    <a:pt x="7513" y="11360"/>
                  </a:cubicBezTo>
                  <a:cubicBezTo>
                    <a:pt x="7896" y="10996"/>
                    <a:pt x="8231" y="10575"/>
                    <a:pt x="8489" y="10106"/>
                  </a:cubicBezTo>
                  <a:lnTo>
                    <a:pt x="8441" y="10106"/>
                  </a:lnTo>
                  <a:cubicBezTo>
                    <a:pt x="8288" y="10106"/>
                    <a:pt x="8144" y="10097"/>
                    <a:pt x="7991" y="10087"/>
                  </a:cubicBezTo>
                  <a:cubicBezTo>
                    <a:pt x="7427" y="11006"/>
                    <a:pt x="6671" y="11599"/>
                    <a:pt x="5838" y="11685"/>
                  </a:cubicBezTo>
                  <a:lnTo>
                    <a:pt x="5838" y="9436"/>
                  </a:lnTo>
                  <a:cubicBezTo>
                    <a:pt x="5484" y="9245"/>
                    <a:pt x="5149" y="9015"/>
                    <a:pt x="4843" y="8747"/>
                  </a:cubicBezTo>
                  <a:lnTo>
                    <a:pt x="2622" y="8747"/>
                  </a:lnTo>
                  <a:cubicBezTo>
                    <a:pt x="2335" y="7857"/>
                    <a:pt x="2173" y="6938"/>
                    <a:pt x="2163" y="6010"/>
                  </a:cubicBezTo>
                  <a:lnTo>
                    <a:pt x="3082" y="6010"/>
                  </a:lnTo>
                  <a:cubicBezTo>
                    <a:pt x="3034" y="5867"/>
                    <a:pt x="2996" y="5714"/>
                    <a:pt x="2957" y="5560"/>
                  </a:cubicBezTo>
                  <a:lnTo>
                    <a:pt x="2163" y="5560"/>
                  </a:lnTo>
                  <a:cubicBezTo>
                    <a:pt x="2173" y="4632"/>
                    <a:pt x="2335" y="3713"/>
                    <a:pt x="2622" y="2833"/>
                  </a:cubicBezTo>
                  <a:lnTo>
                    <a:pt x="2957" y="2833"/>
                  </a:lnTo>
                  <a:cubicBezTo>
                    <a:pt x="2996" y="2670"/>
                    <a:pt x="3034" y="2527"/>
                    <a:pt x="3082" y="2373"/>
                  </a:cubicBezTo>
                  <a:lnTo>
                    <a:pt x="2795" y="2373"/>
                  </a:lnTo>
                  <a:cubicBezTo>
                    <a:pt x="3053" y="1694"/>
                    <a:pt x="3455" y="1081"/>
                    <a:pt x="3972" y="574"/>
                  </a:cubicBezTo>
                  <a:cubicBezTo>
                    <a:pt x="4125" y="373"/>
                    <a:pt x="4288" y="182"/>
                    <a:pt x="4460"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1975;p71">
              <a:extLst>
                <a:ext uri="{FF2B5EF4-FFF2-40B4-BE49-F238E27FC236}">
                  <a16:creationId xmlns:a16="http://schemas.microsoft.com/office/drawing/2014/main" xmlns="" id="{CC284291-8C84-4CB0-9D7A-08A02EA6A796}"/>
                </a:ext>
              </a:extLst>
            </p:cNvPr>
            <p:cNvSpPr/>
            <p:nvPr/>
          </p:nvSpPr>
          <p:spPr>
            <a:xfrm>
              <a:off x="6711863" y="3586868"/>
              <a:ext cx="22899" cy="23897"/>
            </a:xfrm>
            <a:custGeom>
              <a:avLst/>
              <a:gdLst/>
              <a:ahLst/>
              <a:cxnLst/>
              <a:rect l="l" t="t" r="r" b="b"/>
              <a:pathLst>
                <a:path w="872" h="910" extrusionOk="0">
                  <a:moveTo>
                    <a:pt x="1" y="0"/>
                  </a:moveTo>
                  <a:lnTo>
                    <a:pt x="1" y="910"/>
                  </a:lnTo>
                  <a:lnTo>
                    <a:pt x="872" y="910"/>
                  </a:lnTo>
                  <a:lnTo>
                    <a:pt x="872" y="0"/>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1976;p71">
              <a:extLst>
                <a:ext uri="{FF2B5EF4-FFF2-40B4-BE49-F238E27FC236}">
                  <a16:creationId xmlns:a16="http://schemas.microsoft.com/office/drawing/2014/main" xmlns="" id="{189A896C-D1CC-481B-A1B5-676746BCF139}"/>
                </a:ext>
              </a:extLst>
            </p:cNvPr>
            <p:cNvSpPr/>
            <p:nvPr/>
          </p:nvSpPr>
          <p:spPr>
            <a:xfrm>
              <a:off x="6710865" y="3586868"/>
              <a:ext cx="24894" cy="18067"/>
            </a:xfrm>
            <a:custGeom>
              <a:avLst/>
              <a:gdLst/>
              <a:ahLst/>
              <a:cxnLst/>
              <a:rect l="l" t="t" r="r" b="b"/>
              <a:pathLst>
                <a:path w="948" h="688" extrusionOk="0">
                  <a:moveTo>
                    <a:pt x="39" y="0"/>
                  </a:moveTo>
                  <a:lnTo>
                    <a:pt x="39" y="460"/>
                  </a:lnTo>
                  <a:cubicBezTo>
                    <a:pt x="39" y="508"/>
                    <a:pt x="29" y="555"/>
                    <a:pt x="1" y="594"/>
                  </a:cubicBezTo>
                  <a:cubicBezTo>
                    <a:pt x="149" y="656"/>
                    <a:pt x="309" y="687"/>
                    <a:pt x="471" y="687"/>
                  </a:cubicBezTo>
                  <a:cubicBezTo>
                    <a:pt x="632" y="687"/>
                    <a:pt x="795" y="656"/>
                    <a:pt x="948" y="594"/>
                  </a:cubicBezTo>
                  <a:cubicBezTo>
                    <a:pt x="919" y="555"/>
                    <a:pt x="910" y="508"/>
                    <a:pt x="910" y="460"/>
                  </a:cubicBezTo>
                  <a:lnTo>
                    <a:pt x="910"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1977;p71">
              <a:extLst>
                <a:ext uri="{FF2B5EF4-FFF2-40B4-BE49-F238E27FC236}">
                  <a16:creationId xmlns:a16="http://schemas.microsoft.com/office/drawing/2014/main" xmlns="" id="{43D56158-54E1-484B-A821-97F791B1C6B1}"/>
                </a:ext>
              </a:extLst>
            </p:cNvPr>
            <p:cNvSpPr/>
            <p:nvPr/>
          </p:nvSpPr>
          <p:spPr>
            <a:xfrm>
              <a:off x="6688991" y="3605722"/>
              <a:ext cx="68407" cy="88995"/>
            </a:xfrm>
            <a:custGeom>
              <a:avLst/>
              <a:gdLst/>
              <a:ahLst/>
              <a:cxnLst/>
              <a:rect l="l" t="t" r="r" b="b"/>
              <a:pathLst>
                <a:path w="2605" h="3389" extrusionOk="0">
                  <a:moveTo>
                    <a:pt x="642" y="0"/>
                  </a:moveTo>
                  <a:lnTo>
                    <a:pt x="250" y="211"/>
                  </a:lnTo>
                  <a:cubicBezTo>
                    <a:pt x="97" y="297"/>
                    <a:pt x="1" y="450"/>
                    <a:pt x="10" y="622"/>
                  </a:cubicBezTo>
                  <a:lnTo>
                    <a:pt x="10" y="1943"/>
                  </a:lnTo>
                  <a:cubicBezTo>
                    <a:pt x="10" y="2431"/>
                    <a:pt x="144" y="2919"/>
                    <a:pt x="403" y="3331"/>
                  </a:cubicBezTo>
                  <a:lnTo>
                    <a:pt x="441" y="3388"/>
                  </a:lnTo>
                  <a:lnTo>
                    <a:pt x="2173" y="3388"/>
                  </a:lnTo>
                  <a:lnTo>
                    <a:pt x="2202" y="3331"/>
                  </a:lnTo>
                  <a:cubicBezTo>
                    <a:pt x="2470" y="2919"/>
                    <a:pt x="2604" y="2431"/>
                    <a:pt x="2604" y="1943"/>
                  </a:cubicBezTo>
                  <a:lnTo>
                    <a:pt x="2604" y="622"/>
                  </a:lnTo>
                  <a:cubicBezTo>
                    <a:pt x="2604" y="450"/>
                    <a:pt x="2518" y="297"/>
                    <a:pt x="2365" y="211"/>
                  </a:cubicBezTo>
                  <a:lnTo>
                    <a:pt x="1972" y="0"/>
                  </a:lnTo>
                  <a:cubicBezTo>
                    <a:pt x="1823" y="193"/>
                    <a:pt x="1385" y="201"/>
                    <a:pt x="1313" y="201"/>
                  </a:cubicBezTo>
                  <a:cubicBezTo>
                    <a:pt x="1306" y="201"/>
                    <a:pt x="1302" y="201"/>
                    <a:pt x="1302" y="201"/>
                  </a:cubicBezTo>
                  <a:cubicBezTo>
                    <a:pt x="1302" y="201"/>
                    <a:pt x="1299" y="201"/>
                    <a:pt x="1293" y="201"/>
                  </a:cubicBezTo>
                  <a:cubicBezTo>
                    <a:pt x="1222" y="201"/>
                    <a:pt x="791" y="193"/>
                    <a:pt x="64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1978;p71">
              <a:extLst>
                <a:ext uri="{FF2B5EF4-FFF2-40B4-BE49-F238E27FC236}">
                  <a16:creationId xmlns:a16="http://schemas.microsoft.com/office/drawing/2014/main" xmlns="" id="{C1346B43-2F15-48B7-B1D5-41D839F71F51}"/>
                </a:ext>
              </a:extLst>
            </p:cNvPr>
            <p:cNvSpPr/>
            <p:nvPr/>
          </p:nvSpPr>
          <p:spPr>
            <a:xfrm>
              <a:off x="6700571" y="3694691"/>
              <a:ext cx="45509" cy="23897"/>
            </a:xfrm>
            <a:custGeom>
              <a:avLst/>
              <a:gdLst/>
              <a:ahLst/>
              <a:cxnLst/>
              <a:rect l="l" t="t" r="r" b="b"/>
              <a:pathLst>
                <a:path w="1733" h="910" extrusionOk="0">
                  <a:moveTo>
                    <a:pt x="0" y="0"/>
                  </a:moveTo>
                  <a:lnTo>
                    <a:pt x="0" y="680"/>
                  </a:lnTo>
                  <a:cubicBezTo>
                    <a:pt x="0" y="804"/>
                    <a:pt x="96" y="900"/>
                    <a:pt x="220" y="909"/>
                  </a:cubicBezTo>
                  <a:lnTo>
                    <a:pt x="1512" y="909"/>
                  </a:lnTo>
                  <a:cubicBezTo>
                    <a:pt x="1637" y="900"/>
                    <a:pt x="1732" y="804"/>
                    <a:pt x="1732" y="680"/>
                  </a:cubicBezTo>
                  <a:lnTo>
                    <a:pt x="1732" y="0"/>
                  </a:lnTo>
                  <a:close/>
                </a:path>
              </a:pathLst>
            </a:custGeom>
            <a:solidFill>
              <a:srgbClr val="768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1979;p71">
              <a:extLst>
                <a:ext uri="{FF2B5EF4-FFF2-40B4-BE49-F238E27FC236}">
                  <a16:creationId xmlns:a16="http://schemas.microsoft.com/office/drawing/2014/main" xmlns="" id="{7C23F61E-E975-4E8B-B624-5A638CEF20F6}"/>
                </a:ext>
              </a:extLst>
            </p:cNvPr>
            <p:cNvSpPr/>
            <p:nvPr/>
          </p:nvSpPr>
          <p:spPr>
            <a:xfrm>
              <a:off x="6689253" y="3615754"/>
              <a:ext cx="11344" cy="78964"/>
            </a:xfrm>
            <a:custGeom>
              <a:avLst/>
              <a:gdLst/>
              <a:ahLst/>
              <a:cxnLst/>
              <a:rect l="l" t="t" r="r" b="b"/>
              <a:pathLst>
                <a:path w="432" h="3007" extrusionOk="0">
                  <a:moveTo>
                    <a:pt x="67" y="1"/>
                  </a:moveTo>
                  <a:cubicBezTo>
                    <a:pt x="20" y="78"/>
                    <a:pt x="0" y="154"/>
                    <a:pt x="0" y="240"/>
                  </a:cubicBezTo>
                  <a:lnTo>
                    <a:pt x="0" y="1561"/>
                  </a:lnTo>
                  <a:cubicBezTo>
                    <a:pt x="0" y="2059"/>
                    <a:pt x="134" y="2537"/>
                    <a:pt x="393" y="2949"/>
                  </a:cubicBezTo>
                  <a:lnTo>
                    <a:pt x="431" y="3006"/>
                  </a:lnTo>
                  <a:lnTo>
                    <a:pt x="431" y="518"/>
                  </a:lnTo>
                  <a:cubicBezTo>
                    <a:pt x="431" y="374"/>
                    <a:pt x="364" y="240"/>
                    <a:pt x="259" y="154"/>
                  </a:cubicBezTo>
                  <a:lnTo>
                    <a:pt x="67" y="1"/>
                  </a:ln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1980;p71">
              <a:extLst>
                <a:ext uri="{FF2B5EF4-FFF2-40B4-BE49-F238E27FC236}">
                  <a16:creationId xmlns:a16="http://schemas.microsoft.com/office/drawing/2014/main" xmlns="" id="{E2150E3A-B575-4601-AA3F-9DE3D2FCC88A}"/>
                </a:ext>
              </a:extLst>
            </p:cNvPr>
            <p:cNvSpPr/>
            <p:nvPr/>
          </p:nvSpPr>
          <p:spPr>
            <a:xfrm>
              <a:off x="6746054" y="3615754"/>
              <a:ext cx="11344" cy="78964"/>
            </a:xfrm>
            <a:custGeom>
              <a:avLst/>
              <a:gdLst/>
              <a:ahLst/>
              <a:cxnLst/>
              <a:rect l="l" t="t" r="r" b="b"/>
              <a:pathLst>
                <a:path w="432" h="3007" extrusionOk="0">
                  <a:moveTo>
                    <a:pt x="364" y="1"/>
                  </a:moveTo>
                  <a:lnTo>
                    <a:pt x="173" y="154"/>
                  </a:lnTo>
                  <a:cubicBezTo>
                    <a:pt x="67" y="240"/>
                    <a:pt x="0" y="374"/>
                    <a:pt x="0" y="518"/>
                  </a:cubicBezTo>
                  <a:lnTo>
                    <a:pt x="0" y="3006"/>
                  </a:lnTo>
                  <a:lnTo>
                    <a:pt x="29" y="2949"/>
                  </a:lnTo>
                  <a:cubicBezTo>
                    <a:pt x="297" y="2537"/>
                    <a:pt x="431" y="2059"/>
                    <a:pt x="431" y="1561"/>
                  </a:cubicBezTo>
                  <a:lnTo>
                    <a:pt x="431" y="240"/>
                  </a:lnTo>
                  <a:cubicBezTo>
                    <a:pt x="431" y="154"/>
                    <a:pt x="412" y="78"/>
                    <a:pt x="364" y="1"/>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1981;p71">
              <a:extLst>
                <a:ext uri="{FF2B5EF4-FFF2-40B4-BE49-F238E27FC236}">
                  <a16:creationId xmlns:a16="http://schemas.microsoft.com/office/drawing/2014/main" xmlns="" id="{F68FE928-A209-446D-84C9-F82AB23ECBC9}"/>
                </a:ext>
              </a:extLst>
            </p:cNvPr>
            <p:cNvSpPr/>
            <p:nvPr/>
          </p:nvSpPr>
          <p:spPr>
            <a:xfrm>
              <a:off x="6705850" y="3599052"/>
              <a:ext cx="34952" cy="95665"/>
            </a:xfrm>
            <a:custGeom>
              <a:avLst/>
              <a:gdLst/>
              <a:ahLst/>
              <a:cxnLst/>
              <a:rect l="l" t="t" r="r" b="b"/>
              <a:pathLst>
                <a:path w="1331" h="3643" extrusionOk="0">
                  <a:moveTo>
                    <a:pt x="214" y="1"/>
                  </a:moveTo>
                  <a:cubicBezTo>
                    <a:pt x="203" y="1"/>
                    <a:pt x="192" y="5"/>
                    <a:pt x="182" y="15"/>
                  </a:cubicBezTo>
                  <a:lnTo>
                    <a:pt x="0" y="254"/>
                  </a:lnTo>
                  <a:lnTo>
                    <a:pt x="297" y="637"/>
                  </a:lnTo>
                  <a:cubicBezTo>
                    <a:pt x="313" y="664"/>
                    <a:pt x="341" y="676"/>
                    <a:pt x="370" y="676"/>
                  </a:cubicBezTo>
                  <a:cubicBezTo>
                    <a:pt x="392" y="676"/>
                    <a:pt x="414" y="669"/>
                    <a:pt x="431" y="656"/>
                  </a:cubicBezTo>
                  <a:lnTo>
                    <a:pt x="555" y="541"/>
                  </a:lnTo>
                  <a:lnTo>
                    <a:pt x="555" y="3642"/>
                  </a:lnTo>
                  <a:lnTo>
                    <a:pt x="775" y="3642"/>
                  </a:lnTo>
                  <a:lnTo>
                    <a:pt x="775" y="541"/>
                  </a:lnTo>
                  <a:lnTo>
                    <a:pt x="900" y="656"/>
                  </a:lnTo>
                  <a:cubicBezTo>
                    <a:pt x="917" y="673"/>
                    <a:pt x="939" y="680"/>
                    <a:pt x="961" y="680"/>
                  </a:cubicBezTo>
                  <a:cubicBezTo>
                    <a:pt x="989" y="680"/>
                    <a:pt x="1018" y="668"/>
                    <a:pt x="1034" y="647"/>
                  </a:cubicBezTo>
                  <a:lnTo>
                    <a:pt x="1330" y="254"/>
                  </a:lnTo>
                  <a:lnTo>
                    <a:pt x="1149" y="15"/>
                  </a:lnTo>
                  <a:cubicBezTo>
                    <a:pt x="1139" y="5"/>
                    <a:pt x="1127" y="1"/>
                    <a:pt x="1116" y="1"/>
                  </a:cubicBezTo>
                  <a:cubicBezTo>
                    <a:pt x="1105" y="1"/>
                    <a:pt x="1096" y="5"/>
                    <a:pt x="1091" y="15"/>
                  </a:cubicBezTo>
                  <a:lnTo>
                    <a:pt x="660" y="455"/>
                  </a:lnTo>
                  <a:lnTo>
                    <a:pt x="239" y="15"/>
                  </a:lnTo>
                  <a:cubicBezTo>
                    <a:pt x="235" y="5"/>
                    <a:pt x="225" y="1"/>
                    <a:pt x="214" y="1"/>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1982;p71">
              <a:extLst>
                <a:ext uri="{FF2B5EF4-FFF2-40B4-BE49-F238E27FC236}">
                  <a16:creationId xmlns:a16="http://schemas.microsoft.com/office/drawing/2014/main" xmlns="" id="{5A718A91-CEDB-4C23-920D-C2919BEBE5B2}"/>
                </a:ext>
              </a:extLst>
            </p:cNvPr>
            <p:cNvSpPr/>
            <p:nvPr/>
          </p:nvSpPr>
          <p:spPr>
            <a:xfrm>
              <a:off x="6720161" y="3706482"/>
              <a:ext cx="6066" cy="12106"/>
            </a:xfrm>
            <a:custGeom>
              <a:avLst/>
              <a:gdLst/>
              <a:ahLst/>
              <a:cxnLst/>
              <a:rect l="l" t="t" r="r" b="b"/>
              <a:pathLst>
                <a:path w="231" h="461" extrusionOk="0">
                  <a:moveTo>
                    <a:pt x="115" y="1"/>
                  </a:moveTo>
                  <a:cubicBezTo>
                    <a:pt x="58" y="1"/>
                    <a:pt x="1" y="58"/>
                    <a:pt x="10" y="125"/>
                  </a:cubicBezTo>
                  <a:lnTo>
                    <a:pt x="10" y="460"/>
                  </a:lnTo>
                  <a:lnTo>
                    <a:pt x="230" y="460"/>
                  </a:lnTo>
                  <a:lnTo>
                    <a:pt x="230" y="125"/>
                  </a:lnTo>
                  <a:cubicBezTo>
                    <a:pt x="230" y="58"/>
                    <a:pt x="182" y="1"/>
                    <a:pt x="115" y="1"/>
                  </a:cubicBezTo>
                  <a:close/>
                </a:path>
              </a:pathLst>
            </a:custGeom>
            <a:solidFill>
              <a:srgbClr val="6379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1983;p71">
              <a:extLst>
                <a:ext uri="{FF2B5EF4-FFF2-40B4-BE49-F238E27FC236}">
                  <a16:creationId xmlns:a16="http://schemas.microsoft.com/office/drawing/2014/main" xmlns="" id="{884BE9FB-0FCC-421B-AAD8-AD9818C30B40}"/>
                </a:ext>
              </a:extLst>
            </p:cNvPr>
            <p:cNvSpPr/>
            <p:nvPr/>
          </p:nvSpPr>
          <p:spPr>
            <a:xfrm>
              <a:off x="6700309" y="3539127"/>
              <a:ext cx="46008" cy="53807"/>
            </a:xfrm>
            <a:custGeom>
              <a:avLst/>
              <a:gdLst/>
              <a:ahLst/>
              <a:cxnLst/>
              <a:rect l="l" t="t" r="r" b="b"/>
              <a:pathLst>
                <a:path w="1752" h="2049" extrusionOk="0">
                  <a:moveTo>
                    <a:pt x="661" y="0"/>
                  </a:moveTo>
                  <a:cubicBezTo>
                    <a:pt x="288" y="10"/>
                    <a:pt x="1" y="316"/>
                    <a:pt x="10" y="680"/>
                  </a:cubicBezTo>
                  <a:lnTo>
                    <a:pt x="10" y="1139"/>
                  </a:lnTo>
                  <a:cubicBezTo>
                    <a:pt x="1" y="1627"/>
                    <a:pt x="383" y="2039"/>
                    <a:pt x="871" y="2048"/>
                  </a:cubicBezTo>
                  <a:cubicBezTo>
                    <a:pt x="1369" y="2039"/>
                    <a:pt x="1752" y="1627"/>
                    <a:pt x="1742" y="1139"/>
                  </a:cubicBezTo>
                  <a:lnTo>
                    <a:pt x="1742" y="680"/>
                  </a:lnTo>
                  <a:cubicBezTo>
                    <a:pt x="1752" y="316"/>
                    <a:pt x="1455" y="10"/>
                    <a:pt x="1092"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1984;p71">
              <a:extLst>
                <a:ext uri="{FF2B5EF4-FFF2-40B4-BE49-F238E27FC236}">
                  <a16:creationId xmlns:a16="http://schemas.microsoft.com/office/drawing/2014/main" xmlns="" id="{1D5EAE65-0BB2-4327-93B9-BD0D40B131DD}"/>
                </a:ext>
              </a:extLst>
            </p:cNvPr>
            <p:cNvSpPr/>
            <p:nvPr/>
          </p:nvSpPr>
          <p:spPr>
            <a:xfrm>
              <a:off x="6700309" y="3539127"/>
              <a:ext cx="31433" cy="53807"/>
            </a:xfrm>
            <a:custGeom>
              <a:avLst/>
              <a:gdLst/>
              <a:ahLst/>
              <a:cxnLst/>
              <a:rect l="l" t="t" r="r" b="b"/>
              <a:pathLst>
                <a:path w="1197" h="2049" extrusionOk="0">
                  <a:moveTo>
                    <a:pt x="661" y="0"/>
                  </a:moveTo>
                  <a:cubicBezTo>
                    <a:pt x="288" y="10"/>
                    <a:pt x="1" y="316"/>
                    <a:pt x="10" y="680"/>
                  </a:cubicBezTo>
                  <a:lnTo>
                    <a:pt x="10" y="1139"/>
                  </a:lnTo>
                  <a:cubicBezTo>
                    <a:pt x="1" y="1627"/>
                    <a:pt x="383" y="2039"/>
                    <a:pt x="871" y="2048"/>
                  </a:cubicBezTo>
                  <a:cubicBezTo>
                    <a:pt x="986" y="2048"/>
                    <a:pt x="1101" y="2029"/>
                    <a:pt x="1197" y="1981"/>
                  </a:cubicBezTo>
                  <a:cubicBezTo>
                    <a:pt x="871" y="1838"/>
                    <a:pt x="651" y="1503"/>
                    <a:pt x="661" y="1139"/>
                  </a:cubicBezTo>
                  <a:lnTo>
                    <a:pt x="661" y="680"/>
                  </a:lnTo>
                  <a:cubicBezTo>
                    <a:pt x="651" y="354"/>
                    <a:pt x="881" y="77"/>
                    <a:pt x="1197" y="10"/>
                  </a:cubicBezTo>
                  <a:cubicBezTo>
                    <a:pt x="1168" y="0"/>
                    <a:pt x="1130" y="0"/>
                    <a:pt x="1092"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1985;p71">
              <a:extLst>
                <a:ext uri="{FF2B5EF4-FFF2-40B4-BE49-F238E27FC236}">
                  <a16:creationId xmlns:a16="http://schemas.microsoft.com/office/drawing/2014/main" xmlns="" id="{0F56B8E4-BBF3-460E-9D8D-4F2951F317B7}"/>
                </a:ext>
              </a:extLst>
            </p:cNvPr>
            <p:cNvSpPr/>
            <p:nvPr/>
          </p:nvSpPr>
          <p:spPr>
            <a:xfrm>
              <a:off x="6700309" y="3539127"/>
              <a:ext cx="46008" cy="23897"/>
            </a:xfrm>
            <a:custGeom>
              <a:avLst/>
              <a:gdLst/>
              <a:ahLst/>
              <a:cxnLst/>
              <a:rect l="l" t="t" r="r" b="b"/>
              <a:pathLst>
                <a:path w="1752" h="910" extrusionOk="0">
                  <a:moveTo>
                    <a:pt x="661" y="0"/>
                  </a:moveTo>
                  <a:cubicBezTo>
                    <a:pt x="288" y="10"/>
                    <a:pt x="1" y="316"/>
                    <a:pt x="10" y="689"/>
                  </a:cubicBezTo>
                  <a:cubicBezTo>
                    <a:pt x="10" y="689"/>
                    <a:pt x="661" y="909"/>
                    <a:pt x="1742" y="909"/>
                  </a:cubicBezTo>
                  <a:lnTo>
                    <a:pt x="1742" y="689"/>
                  </a:lnTo>
                  <a:cubicBezTo>
                    <a:pt x="1752" y="316"/>
                    <a:pt x="1455" y="10"/>
                    <a:pt x="109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1986;p71">
              <a:extLst>
                <a:ext uri="{FF2B5EF4-FFF2-40B4-BE49-F238E27FC236}">
                  <a16:creationId xmlns:a16="http://schemas.microsoft.com/office/drawing/2014/main" xmlns="" id="{858A04E2-4F7F-4173-825D-1AD16DEE3AD8}"/>
                </a:ext>
              </a:extLst>
            </p:cNvPr>
            <p:cNvSpPr/>
            <p:nvPr/>
          </p:nvSpPr>
          <p:spPr>
            <a:xfrm>
              <a:off x="6700309" y="3539127"/>
              <a:ext cx="31433" cy="21875"/>
            </a:xfrm>
            <a:custGeom>
              <a:avLst/>
              <a:gdLst/>
              <a:ahLst/>
              <a:cxnLst/>
              <a:rect l="l" t="t" r="r" b="b"/>
              <a:pathLst>
                <a:path w="1197" h="833" extrusionOk="0">
                  <a:moveTo>
                    <a:pt x="661" y="0"/>
                  </a:moveTo>
                  <a:cubicBezTo>
                    <a:pt x="288" y="10"/>
                    <a:pt x="1" y="316"/>
                    <a:pt x="10" y="689"/>
                  </a:cubicBezTo>
                  <a:cubicBezTo>
                    <a:pt x="221" y="747"/>
                    <a:pt x="441" y="804"/>
                    <a:pt x="661" y="833"/>
                  </a:cubicBezTo>
                  <a:lnTo>
                    <a:pt x="661" y="689"/>
                  </a:lnTo>
                  <a:cubicBezTo>
                    <a:pt x="651" y="364"/>
                    <a:pt x="881" y="77"/>
                    <a:pt x="1197" y="10"/>
                  </a:cubicBezTo>
                  <a:cubicBezTo>
                    <a:pt x="1168" y="10"/>
                    <a:pt x="1130" y="0"/>
                    <a:pt x="109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1987;p71">
              <a:extLst>
                <a:ext uri="{FF2B5EF4-FFF2-40B4-BE49-F238E27FC236}">
                  <a16:creationId xmlns:a16="http://schemas.microsoft.com/office/drawing/2014/main" xmlns="" id="{9DB9F7E1-F858-4A94-8447-AF33C3AC2B50}"/>
                </a:ext>
              </a:extLst>
            </p:cNvPr>
            <p:cNvSpPr/>
            <p:nvPr/>
          </p:nvSpPr>
          <p:spPr>
            <a:xfrm>
              <a:off x="6802854" y="3586868"/>
              <a:ext cx="22899" cy="23897"/>
            </a:xfrm>
            <a:custGeom>
              <a:avLst/>
              <a:gdLst/>
              <a:ahLst/>
              <a:cxnLst/>
              <a:rect l="l" t="t" r="r" b="b"/>
              <a:pathLst>
                <a:path w="872" h="910" extrusionOk="0">
                  <a:moveTo>
                    <a:pt x="0" y="0"/>
                  </a:moveTo>
                  <a:lnTo>
                    <a:pt x="0" y="910"/>
                  </a:lnTo>
                  <a:lnTo>
                    <a:pt x="871" y="910"/>
                  </a:lnTo>
                  <a:lnTo>
                    <a:pt x="871" y="0"/>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1988;p71">
              <a:extLst>
                <a:ext uri="{FF2B5EF4-FFF2-40B4-BE49-F238E27FC236}">
                  <a16:creationId xmlns:a16="http://schemas.microsoft.com/office/drawing/2014/main" xmlns="" id="{7C3E7195-8080-49C1-81DF-306D40AA4CDD}"/>
                </a:ext>
              </a:extLst>
            </p:cNvPr>
            <p:cNvSpPr/>
            <p:nvPr/>
          </p:nvSpPr>
          <p:spPr>
            <a:xfrm>
              <a:off x="6801594" y="3586868"/>
              <a:ext cx="24894" cy="18067"/>
            </a:xfrm>
            <a:custGeom>
              <a:avLst/>
              <a:gdLst/>
              <a:ahLst/>
              <a:cxnLst/>
              <a:rect l="l" t="t" r="r" b="b"/>
              <a:pathLst>
                <a:path w="948" h="688" extrusionOk="0">
                  <a:moveTo>
                    <a:pt x="48" y="0"/>
                  </a:moveTo>
                  <a:lnTo>
                    <a:pt x="48" y="460"/>
                  </a:lnTo>
                  <a:cubicBezTo>
                    <a:pt x="39" y="508"/>
                    <a:pt x="29" y="555"/>
                    <a:pt x="0" y="594"/>
                  </a:cubicBezTo>
                  <a:cubicBezTo>
                    <a:pt x="154" y="656"/>
                    <a:pt x="316" y="687"/>
                    <a:pt x="478" y="687"/>
                  </a:cubicBezTo>
                  <a:cubicBezTo>
                    <a:pt x="639" y="687"/>
                    <a:pt x="800" y="656"/>
                    <a:pt x="948" y="594"/>
                  </a:cubicBezTo>
                  <a:cubicBezTo>
                    <a:pt x="929" y="555"/>
                    <a:pt x="910" y="508"/>
                    <a:pt x="910" y="460"/>
                  </a:cubicBezTo>
                  <a:lnTo>
                    <a:pt x="910"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1989;p71">
              <a:extLst>
                <a:ext uri="{FF2B5EF4-FFF2-40B4-BE49-F238E27FC236}">
                  <a16:creationId xmlns:a16="http://schemas.microsoft.com/office/drawing/2014/main" xmlns="" id="{E4C5CF94-8629-475C-828A-EC907A355E0D}"/>
                </a:ext>
              </a:extLst>
            </p:cNvPr>
            <p:cNvSpPr/>
            <p:nvPr/>
          </p:nvSpPr>
          <p:spPr>
            <a:xfrm>
              <a:off x="6779982" y="3605722"/>
              <a:ext cx="68381" cy="88995"/>
            </a:xfrm>
            <a:custGeom>
              <a:avLst/>
              <a:gdLst/>
              <a:ahLst/>
              <a:cxnLst/>
              <a:rect l="l" t="t" r="r" b="b"/>
              <a:pathLst>
                <a:path w="2604" h="3389" extrusionOk="0">
                  <a:moveTo>
                    <a:pt x="642" y="0"/>
                  </a:moveTo>
                  <a:lnTo>
                    <a:pt x="249" y="211"/>
                  </a:lnTo>
                  <a:cubicBezTo>
                    <a:pt x="96" y="297"/>
                    <a:pt x="0" y="450"/>
                    <a:pt x="10" y="622"/>
                  </a:cubicBezTo>
                  <a:lnTo>
                    <a:pt x="10" y="1943"/>
                  </a:lnTo>
                  <a:cubicBezTo>
                    <a:pt x="10" y="2431"/>
                    <a:pt x="144" y="2919"/>
                    <a:pt x="402" y="3331"/>
                  </a:cubicBezTo>
                  <a:lnTo>
                    <a:pt x="441" y="3388"/>
                  </a:lnTo>
                  <a:lnTo>
                    <a:pt x="2173" y="3388"/>
                  </a:lnTo>
                  <a:lnTo>
                    <a:pt x="2202" y="3331"/>
                  </a:lnTo>
                  <a:cubicBezTo>
                    <a:pt x="2470" y="2919"/>
                    <a:pt x="2603" y="2431"/>
                    <a:pt x="2603" y="1943"/>
                  </a:cubicBezTo>
                  <a:lnTo>
                    <a:pt x="2603" y="622"/>
                  </a:lnTo>
                  <a:cubicBezTo>
                    <a:pt x="2603" y="450"/>
                    <a:pt x="2517" y="297"/>
                    <a:pt x="2364" y="211"/>
                  </a:cubicBezTo>
                  <a:lnTo>
                    <a:pt x="1972" y="0"/>
                  </a:lnTo>
                  <a:cubicBezTo>
                    <a:pt x="1823" y="193"/>
                    <a:pt x="1384" y="201"/>
                    <a:pt x="1312" y="201"/>
                  </a:cubicBezTo>
                  <a:cubicBezTo>
                    <a:pt x="1305" y="201"/>
                    <a:pt x="1302" y="201"/>
                    <a:pt x="1302" y="201"/>
                  </a:cubicBezTo>
                  <a:cubicBezTo>
                    <a:pt x="1302" y="201"/>
                    <a:pt x="1298" y="201"/>
                    <a:pt x="1292" y="201"/>
                  </a:cubicBezTo>
                  <a:cubicBezTo>
                    <a:pt x="1221" y="201"/>
                    <a:pt x="791" y="193"/>
                    <a:pt x="642" y="0"/>
                  </a:cubicBezTo>
                  <a:close/>
                </a:path>
              </a:pathLst>
            </a:custGeom>
            <a:solidFill>
              <a:srgbClr val="909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1990;p71">
              <a:extLst>
                <a:ext uri="{FF2B5EF4-FFF2-40B4-BE49-F238E27FC236}">
                  <a16:creationId xmlns:a16="http://schemas.microsoft.com/office/drawing/2014/main" xmlns="" id="{8BE92A7D-3C58-4EA5-BDE2-BA946D889501}"/>
                </a:ext>
              </a:extLst>
            </p:cNvPr>
            <p:cNvSpPr/>
            <p:nvPr/>
          </p:nvSpPr>
          <p:spPr>
            <a:xfrm>
              <a:off x="6791536" y="3694691"/>
              <a:ext cx="45509" cy="23897"/>
            </a:xfrm>
            <a:custGeom>
              <a:avLst/>
              <a:gdLst/>
              <a:ahLst/>
              <a:cxnLst/>
              <a:rect l="l" t="t" r="r" b="b"/>
              <a:pathLst>
                <a:path w="1733" h="910" extrusionOk="0">
                  <a:moveTo>
                    <a:pt x="1" y="0"/>
                  </a:moveTo>
                  <a:lnTo>
                    <a:pt x="1" y="680"/>
                  </a:lnTo>
                  <a:cubicBezTo>
                    <a:pt x="1" y="804"/>
                    <a:pt x="96" y="900"/>
                    <a:pt x="221" y="909"/>
                  </a:cubicBezTo>
                  <a:lnTo>
                    <a:pt x="1513" y="909"/>
                  </a:lnTo>
                  <a:cubicBezTo>
                    <a:pt x="1637" y="900"/>
                    <a:pt x="1733" y="804"/>
                    <a:pt x="1733" y="680"/>
                  </a:cubicBezTo>
                  <a:lnTo>
                    <a:pt x="1733" y="0"/>
                  </a:lnTo>
                  <a:close/>
                </a:path>
              </a:pathLst>
            </a:custGeom>
            <a:solidFill>
              <a:srgbClr val="6379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1991;p71">
              <a:extLst>
                <a:ext uri="{FF2B5EF4-FFF2-40B4-BE49-F238E27FC236}">
                  <a16:creationId xmlns:a16="http://schemas.microsoft.com/office/drawing/2014/main" xmlns="" id="{C75F19D0-1E5C-4F8E-9AD9-F29D81EEC419}"/>
                </a:ext>
              </a:extLst>
            </p:cNvPr>
            <p:cNvSpPr/>
            <p:nvPr/>
          </p:nvSpPr>
          <p:spPr>
            <a:xfrm>
              <a:off x="6780218" y="3615754"/>
              <a:ext cx="11344" cy="78964"/>
            </a:xfrm>
            <a:custGeom>
              <a:avLst/>
              <a:gdLst/>
              <a:ahLst/>
              <a:cxnLst/>
              <a:rect l="l" t="t" r="r" b="b"/>
              <a:pathLst>
                <a:path w="432" h="3007" extrusionOk="0">
                  <a:moveTo>
                    <a:pt x="68" y="1"/>
                  </a:moveTo>
                  <a:cubicBezTo>
                    <a:pt x="20" y="78"/>
                    <a:pt x="1" y="154"/>
                    <a:pt x="1" y="240"/>
                  </a:cubicBezTo>
                  <a:lnTo>
                    <a:pt x="1" y="1561"/>
                  </a:lnTo>
                  <a:cubicBezTo>
                    <a:pt x="1" y="2059"/>
                    <a:pt x="135" y="2537"/>
                    <a:pt x="393" y="2949"/>
                  </a:cubicBezTo>
                  <a:lnTo>
                    <a:pt x="432" y="3006"/>
                  </a:lnTo>
                  <a:lnTo>
                    <a:pt x="432" y="518"/>
                  </a:lnTo>
                  <a:cubicBezTo>
                    <a:pt x="432" y="374"/>
                    <a:pt x="365" y="240"/>
                    <a:pt x="259" y="154"/>
                  </a:cubicBezTo>
                  <a:lnTo>
                    <a:pt x="68" y="1"/>
                  </a:lnTo>
                  <a:close/>
                </a:path>
              </a:pathLst>
            </a:custGeom>
            <a:solidFill>
              <a:srgbClr val="768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1992;p71">
              <a:extLst>
                <a:ext uri="{FF2B5EF4-FFF2-40B4-BE49-F238E27FC236}">
                  <a16:creationId xmlns:a16="http://schemas.microsoft.com/office/drawing/2014/main" xmlns="" id="{430F447A-BF67-4E52-965C-B5575E4A2477}"/>
                </a:ext>
              </a:extLst>
            </p:cNvPr>
            <p:cNvSpPr/>
            <p:nvPr/>
          </p:nvSpPr>
          <p:spPr>
            <a:xfrm>
              <a:off x="6837018" y="3615754"/>
              <a:ext cx="11344" cy="78964"/>
            </a:xfrm>
            <a:custGeom>
              <a:avLst/>
              <a:gdLst/>
              <a:ahLst/>
              <a:cxnLst/>
              <a:rect l="l" t="t" r="r" b="b"/>
              <a:pathLst>
                <a:path w="432" h="3007" extrusionOk="0">
                  <a:moveTo>
                    <a:pt x="364" y="1"/>
                  </a:moveTo>
                  <a:lnTo>
                    <a:pt x="173" y="154"/>
                  </a:lnTo>
                  <a:cubicBezTo>
                    <a:pt x="68" y="240"/>
                    <a:pt x="1" y="374"/>
                    <a:pt x="1" y="518"/>
                  </a:cubicBezTo>
                  <a:lnTo>
                    <a:pt x="1" y="3006"/>
                  </a:lnTo>
                  <a:lnTo>
                    <a:pt x="30" y="2949"/>
                  </a:lnTo>
                  <a:cubicBezTo>
                    <a:pt x="298" y="2537"/>
                    <a:pt x="431" y="2059"/>
                    <a:pt x="431" y="1561"/>
                  </a:cubicBezTo>
                  <a:lnTo>
                    <a:pt x="431" y="240"/>
                  </a:lnTo>
                  <a:cubicBezTo>
                    <a:pt x="431" y="154"/>
                    <a:pt x="412" y="78"/>
                    <a:pt x="364" y="1"/>
                  </a:cubicBezTo>
                  <a:close/>
                </a:path>
              </a:pathLst>
            </a:custGeom>
            <a:solidFill>
              <a:srgbClr val="768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1993;p71">
              <a:extLst>
                <a:ext uri="{FF2B5EF4-FFF2-40B4-BE49-F238E27FC236}">
                  <a16:creationId xmlns:a16="http://schemas.microsoft.com/office/drawing/2014/main" xmlns="" id="{1A723A97-E7D2-4555-91D7-58364C851239}"/>
                </a:ext>
              </a:extLst>
            </p:cNvPr>
            <p:cNvSpPr/>
            <p:nvPr/>
          </p:nvSpPr>
          <p:spPr>
            <a:xfrm>
              <a:off x="6796814" y="3599052"/>
              <a:ext cx="34952" cy="95665"/>
            </a:xfrm>
            <a:custGeom>
              <a:avLst/>
              <a:gdLst/>
              <a:ahLst/>
              <a:cxnLst/>
              <a:rect l="l" t="t" r="r" b="b"/>
              <a:pathLst>
                <a:path w="1331" h="3643" extrusionOk="0">
                  <a:moveTo>
                    <a:pt x="215" y="1"/>
                  </a:moveTo>
                  <a:cubicBezTo>
                    <a:pt x="204" y="1"/>
                    <a:pt x="192" y="5"/>
                    <a:pt x="182" y="15"/>
                  </a:cubicBezTo>
                  <a:lnTo>
                    <a:pt x="1" y="254"/>
                  </a:lnTo>
                  <a:lnTo>
                    <a:pt x="297" y="637"/>
                  </a:lnTo>
                  <a:cubicBezTo>
                    <a:pt x="313" y="664"/>
                    <a:pt x="342" y="676"/>
                    <a:pt x="370" y="676"/>
                  </a:cubicBezTo>
                  <a:cubicBezTo>
                    <a:pt x="392" y="676"/>
                    <a:pt x="415" y="669"/>
                    <a:pt x="431" y="656"/>
                  </a:cubicBezTo>
                  <a:lnTo>
                    <a:pt x="556" y="541"/>
                  </a:lnTo>
                  <a:lnTo>
                    <a:pt x="556" y="3642"/>
                  </a:lnTo>
                  <a:lnTo>
                    <a:pt x="776" y="3642"/>
                  </a:lnTo>
                  <a:lnTo>
                    <a:pt x="776" y="541"/>
                  </a:lnTo>
                  <a:lnTo>
                    <a:pt x="900" y="656"/>
                  </a:lnTo>
                  <a:cubicBezTo>
                    <a:pt x="917" y="673"/>
                    <a:pt x="939" y="680"/>
                    <a:pt x="961" y="680"/>
                  </a:cubicBezTo>
                  <a:cubicBezTo>
                    <a:pt x="990" y="680"/>
                    <a:pt x="1018" y="668"/>
                    <a:pt x="1034" y="647"/>
                  </a:cubicBezTo>
                  <a:lnTo>
                    <a:pt x="1331" y="254"/>
                  </a:lnTo>
                  <a:lnTo>
                    <a:pt x="1149" y="15"/>
                  </a:lnTo>
                  <a:cubicBezTo>
                    <a:pt x="1139" y="5"/>
                    <a:pt x="1127" y="1"/>
                    <a:pt x="1117" y="1"/>
                  </a:cubicBezTo>
                  <a:cubicBezTo>
                    <a:pt x="1106" y="1"/>
                    <a:pt x="1096" y="5"/>
                    <a:pt x="1092" y="15"/>
                  </a:cubicBezTo>
                  <a:lnTo>
                    <a:pt x="670" y="455"/>
                  </a:lnTo>
                  <a:lnTo>
                    <a:pt x="240" y="15"/>
                  </a:lnTo>
                  <a:cubicBezTo>
                    <a:pt x="235" y="5"/>
                    <a:pt x="225" y="1"/>
                    <a:pt x="215" y="1"/>
                  </a:cubicBezTo>
                  <a:close/>
                </a:path>
              </a:pathLst>
            </a:custGeom>
            <a:solidFill>
              <a:srgbClr val="768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1994;p71">
              <a:extLst>
                <a:ext uri="{FF2B5EF4-FFF2-40B4-BE49-F238E27FC236}">
                  <a16:creationId xmlns:a16="http://schemas.microsoft.com/office/drawing/2014/main" xmlns="" id="{D8AC629F-6C11-4FC4-86EB-45858B1F32EE}"/>
                </a:ext>
              </a:extLst>
            </p:cNvPr>
            <p:cNvSpPr/>
            <p:nvPr/>
          </p:nvSpPr>
          <p:spPr>
            <a:xfrm>
              <a:off x="6811152" y="3706482"/>
              <a:ext cx="6040" cy="12106"/>
            </a:xfrm>
            <a:custGeom>
              <a:avLst/>
              <a:gdLst/>
              <a:ahLst/>
              <a:cxnLst/>
              <a:rect l="l" t="t" r="r" b="b"/>
              <a:pathLst>
                <a:path w="230" h="461" extrusionOk="0">
                  <a:moveTo>
                    <a:pt x="115" y="1"/>
                  </a:moveTo>
                  <a:cubicBezTo>
                    <a:pt x="58" y="1"/>
                    <a:pt x="0" y="58"/>
                    <a:pt x="10" y="125"/>
                  </a:cubicBezTo>
                  <a:lnTo>
                    <a:pt x="10" y="460"/>
                  </a:lnTo>
                  <a:lnTo>
                    <a:pt x="230" y="460"/>
                  </a:lnTo>
                  <a:lnTo>
                    <a:pt x="230" y="125"/>
                  </a:lnTo>
                  <a:cubicBezTo>
                    <a:pt x="230" y="58"/>
                    <a:pt x="182" y="1"/>
                    <a:pt x="115" y="1"/>
                  </a:cubicBez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1995;p71">
              <a:extLst>
                <a:ext uri="{FF2B5EF4-FFF2-40B4-BE49-F238E27FC236}">
                  <a16:creationId xmlns:a16="http://schemas.microsoft.com/office/drawing/2014/main" xmlns="" id="{53B0A045-614E-4318-9401-CB2532D1800A}"/>
                </a:ext>
              </a:extLst>
            </p:cNvPr>
            <p:cNvSpPr/>
            <p:nvPr/>
          </p:nvSpPr>
          <p:spPr>
            <a:xfrm>
              <a:off x="6791300" y="3539127"/>
              <a:ext cx="46008" cy="53807"/>
            </a:xfrm>
            <a:custGeom>
              <a:avLst/>
              <a:gdLst/>
              <a:ahLst/>
              <a:cxnLst/>
              <a:rect l="l" t="t" r="r" b="b"/>
              <a:pathLst>
                <a:path w="1752" h="2049" extrusionOk="0">
                  <a:moveTo>
                    <a:pt x="660" y="0"/>
                  </a:moveTo>
                  <a:cubicBezTo>
                    <a:pt x="287" y="10"/>
                    <a:pt x="0" y="316"/>
                    <a:pt x="10" y="680"/>
                  </a:cubicBezTo>
                  <a:lnTo>
                    <a:pt x="10" y="1139"/>
                  </a:lnTo>
                  <a:cubicBezTo>
                    <a:pt x="0" y="1627"/>
                    <a:pt x="383" y="2039"/>
                    <a:pt x="871" y="2048"/>
                  </a:cubicBezTo>
                  <a:cubicBezTo>
                    <a:pt x="1369" y="2039"/>
                    <a:pt x="1751" y="1627"/>
                    <a:pt x="1742" y="1139"/>
                  </a:cubicBezTo>
                  <a:lnTo>
                    <a:pt x="1742" y="680"/>
                  </a:lnTo>
                  <a:cubicBezTo>
                    <a:pt x="1751" y="316"/>
                    <a:pt x="1455" y="10"/>
                    <a:pt x="1091"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1996;p71">
              <a:extLst>
                <a:ext uri="{FF2B5EF4-FFF2-40B4-BE49-F238E27FC236}">
                  <a16:creationId xmlns:a16="http://schemas.microsoft.com/office/drawing/2014/main" xmlns="" id="{BC924D79-BC9F-4C0B-AFC9-620C80E30DBC}"/>
                </a:ext>
              </a:extLst>
            </p:cNvPr>
            <p:cNvSpPr/>
            <p:nvPr/>
          </p:nvSpPr>
          <p:spPr>
            <a:xfrm>
              <a:off x="6791300" y="3539127"/>
              <a:ext cx="31433" cy="53807"/>
            </a:xfrm>
            <a:custGeom>
              <a:avLst/>
              <a:gdLst/>
              <a:ahLst/>
              <a:cxnLst/>
              <a:rect l="l" t="t" r="r" b="b"/>
              <a:pathLst>
                <a:path w="1197" h="2049" extrusionOk="0">
                  <a:moveTo>
                    <a:pt x="660" y="0"/>
                  </a:moveTo>
                  <a:cubicBezTo>
                    <a:pt x="287" y="10"/>
                    <a:pt x="0" y="316"/>
                    <a:pt x="10" y="680"/>
                  </a:cubicBezTo>
                  <a:lnTo>
                    <a:pt x="10" y="1139"/>
                  </a:lnTo>
                  <a:cubicBezTo>
                    <a:pt x="0" y="1627"/>
                    <a:pt x="383" y="2039"/>
                    <a:pt x="871" y="2048"/>
                  </a:cubicBezTo>
                  <a:cubicBezTo>
                    <a:pt x="986" y="2048"/>
                    <a:pt x="1101" y="2029"/>
                    <a:pt x="1196" y="1981"/>
                  </a:cubicBezTo>
                  <a:cubicBezTo>
                    <a:pt x="871" y="1838"/>
                    <a:pt x="651" y="1503"/>
                    <a:pt x="660" y="1139"/>
                  </a:cubicBezTo>
                  <a:lnTo>
                    <a:pt x="660" y="680"/>
                  </a:lnTo>
                  <a:cubicBezTo>
                    <a:pt x="651" y="354"/>
                    <a:pt x="880" y="77"/>
                    <a:pt x="1196" y="10"/>
                  </a:cubicBezTo>
                  <a:cubicBezTo>
                    <a:pt x="1168" y="0"/>
                    <a:pt x="1129" y="0"/>
                    <a:pt x="1091"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1997;p71">
              <a:extLst>
                <a:ext uri="{FF2B5EF4-FFF2-40B4-BE49-F238E27FC236}">
                  <a16:creationId xmlns:a16="http://schemas.microsoft.com/office/drawing/2014/main" xmlns="" id="{94F60BE5-07D3-444C-8851-52541C036CC3}"/>
                </a:ext>
              </a:extLst>
            </p:cNvPr>
            <p:cNvSpPr/>
            <p:nvPr/>
          </p:nvSpPr>
          <p:spPr>
            <a:xfrm>
              <a:off x="6791300" y="3539127"/>
              <a:ext cx="46008" cy="23897"/>
            </a:xfrm>
            <a:custGeom>
              <a:avLst/>
              <a:gdLst/>
              <a:ahLst/>
              <a:cxnLst/>
              <a:rect l="l" t="t" r="r" b="b"/>
              <a:pathLst>
                <a:path w="1752" h="910" extrusionOk="0">
                  <a:moveTo>
                    <a:pt x="660" y="0"/>
                  </a:moveTo>
                  <a:cubicBezTo>
                    <a:pt x="287" y="10"/>
                    <a:pt x="0" y="316"/>
                    <a:pt x="10" y="689"/>
                  </a:cubicBezTo>
                  <a:cubicBezTo>
                    <a:pt x="10" y="689"/>
                    <a:pt x="660" y="909"/>
                    <a:pt x="1742" y="909"/>
                  </a:cubicBezTo>
                  <a:lnTo>
                    <a:pt x="1742" y="689"/>
                  </a:lnTo>
                  <a:cubicBezTo>
                    <a:pt x="1751" y="316"/>
                    <a:pt x="1455" y="10"/>
                    <a:pt x="109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1998;p71">
              <a:extLst>
                <a:ext uri="{FF2B5EF4-FFF2-40B4-BE49-F238E27FC236}">
                  <a16:creationId xmlns:a16="http://schemas.microsoft.com/office/drawing/2014/main" xmlns="" id="{676A77AD-8D3C-41AF-A095-2809C56DFE06}"/>
                </a:ext>
              </a:extLst>
            </p:cNvPr>
            <p:cNvSpPr/>
            <p:nvPr/>
          </p:nvSpPr>
          <p:spPr>
            <a:xfrm>
              <a:off x="6791300" y="3539127"/>
              <a:ext cx="31433" cy="21875"/>
            </a:xfrm>
            <a:custGeom>
              <a:avLst/>
              <a:gdLst/>
              <a:ahLst/>
              <a:cxnLst/>
              <a:rect l="l" t="t" r="r" b="b"/>
              <a:pathLst>
                <a:path w="1197" h="833" extrusionOk="0">
                  <a:moveTo>
                    <a:pt x="660" y="0"/>
                  </a:moveTo>
                  <a:cubicBezTo>
                    <a:pt x="287" y="10"/>
                    <a:pt x="0" y="316"/>
                    <a:pt x="10" y="689"/>
                  </a:cubicBezTo>
                  <a:cubicBezTo>
                    <a:pt x="220" y="747"/>
                    <a:pt x="440" y="804"/>
                    <a:pt x="660" y="833"/>
                  </a:cubicBezTo>
                  <a:lnTo>
                    <a:pt x="660" y="689"/>
                  </a:lnTo>
                  <a:cubicBezTo>
                    <a:pt x="651" y="364"/>
                    <a:pt x="880" y="77"/>
                    <a:pt x="1196" y="10"/>
                  </a:cubicBezTo>
                  <a:cubicBezTo>
                    <a:pt x="1168" y="10"/>
                    <a:pt x="1129" y="0"/>
                    <a:pt x="109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1999;p71">
              <a:extLst>
                <a:ext uri="{FF2B5EF4-FFF2-40B4-BE49-F238E27FC236}">
                  <a16:creationId xmlns:a16="http://schemas.microsoft.com/office/drawing/2014/main" xmlns="" id="{7C964AA4-628F-4FC3-9435-89ACE653C05C}"/>
                </a:ext>
              </a:extLst>
            </p:cNvPr>
            <p:cNvSpPr/>
            <p:nvPr/>
          </p:nvSpPr>
          <p:spPr>
            <a:xfrm>
              <a:off x="6893819" y="3586868"/>
              <a:ext cx="22899" cy="23897"/>
            </a:xfrm>
            <a:custGeom>
              <a:avLst/>
              <a:gdLst/>
              <a:ahLst/>
              <a:cxnLst/>
              <a:rect l="l" t="t" r="r" b="b"/>
              <a:pathLst>
                <a:path w="872" h="910" extrusionOk="0">
                  <a:moveTo>
                    <a:pt x="1" y="0"/>
                  </a:moveTo>
                  <a:lnTo>
                    <a:pt x="1" y="910"/>
                  </a:lnTo>
                  <a:lnTo>
                    <a:pt x="872" y="910"/>
                  </a:lnTo>
                  <a:lnTo>
                    <a:pt x="872" y="0"/>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2000;p71">
              <a:extLst>
                <a:ext uri="{FF2B5EF4-FFF2-40B4-BE49-F238E27FC236}">
                  <a16:creationId xmlns:a16="http://schemas.microsoft.com/office/drawing/2014/main" xmlns="" id="{A80AE0C5-745D-4A3E-BC4B-070378CB0362}"/>
                </a:ext>
              </a:extLst>
            </p:cNvPr>
            <p:cNvSpPr/>
            <p:nvPr/>
          </p:nvSpPr>
          <p:spPr>
            <a:xfrm>
              <a:off x="6892821" y="3586868"/>
              <a:ext cx="24894" cy="18067"/>
            </a:xfrm>
            <a:custGeom>
              <a:avLst/>
              <a:gdLst/>
              <a:ahLst/>
              <a:cxnLst/>
              <a:rect l="l" t="t" r="r" b="b"/>
              <a:pathLst>
                <a:path w="948" h="688" extrusionOk="0">
                  <a:moveTo>
                    <a:pt x="39" y="0"/>
                  </a:moveTo>
                  <a:lnTo>
                    <a:pt x="39" y="460"/>
                  </a:lnTo>
                  <a:cubicBezTo>
                    <a:pt x="39" y="508"/>
                    <a:pt x="20" y="555"/>
                    <a:pt x="0" y="594"/>
                  </a:cubicBezTo>
                  <a:cubicBezTo>
                    <a:pt x="149" y="656"/>
                    <a:pt x="309" y="687"/>
                    <a:pt x="471" y="687"/>
                  </a:cubicBezTo>
                  <a:cubicBezTo>
                    <a:pt x="632" y="687"/>
                    <a:pt x="795" y="656"/>
                    <a:pt x="948" y="594"/>
                  </a:cubicBezTo>
                  <a:cubicBezTo>
                    <a:pt x="919" y="555"/>
                    <a:pt x="910" y="508"/>
                    <a:pt x="910" y="460"/>
                  </a:cubicBezTo>
                  <a:lnTo>
                    <a:pt x="910"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2001;p71">
              <a:extLst>
                <a:ext uri="{FF2B5EF4-FFF2-40B4-BE49-F238E27FC236}">
                  <a16:creationId xmlns:a16="http://schemas.microsoft.com/office/drawing/2014/main" xmlns="" id="{5599A7A3-B41A-4324-ADB8-503B9D03F68E}"/>
                </a:ext>
              </a:extLst>
            </p:cNvPr>
            <p:cNvSpPr/>
            <p:nvPr/>
          </p:nvSpPr>
          <p:spPr>
            <a:xfrm>
              <a:off x="6870946" y="3605722"/>
              <a:ext cx="68381" cy="88995"/>
            </a:xfrm>
            <a:custGeom>
              <a:avLst/>
              <a:gdLst/>
              <a:ahLst/>
              <a:cxnLst/>
              <a:rect l="l" t="t" r="r" b="b"/>
              <a:pathLst>
                <a:path w="2604" h="3389" extrusionOk="0">
                  <a:moveTo>
                    <a:pt x="642" y="0"/>
                  </a:moveTo>
                  <a:lnTo>
                    <a:pt x="250" y="211"/>
                  </a:lnTo>
                  <a:cubicBezTo>
                    <a:pt x="97" y="297"/>
                    <a:pt x="1" y="450"/>
                    <a:pt x="10" y="622"/>
                  </a:cubicBezTo>
                  <a:lnTo>
                    <a:pt x="10" y="1943"/>
                  </a:lnTo>
                  <a:cubicBezTo>
                    <a:pt x="10" y="2431"/>
                    <a:pt x="144" y="2919"/>
                    <a:pt x="403" y="3331"/>
                  </a:cubicBezTo>
                  <a:lnTo>
                    <a:pt x="441" y="3388"/>
                  </a:lnTo>
                  <a:lnTo>
                    <a:pt x="2173" y="3388"/>
                  </a:lnTo>
                  <a:lnTo>
                    <a:pt x="2202" y="3331"/>
                  </a:lnTo>
                  <a:cubicBezTo>
                    <a:pt x="2470" y="2919"/>
                    <a:pt x="2604" y="2431"/>
                    <a:pt x="2604" y="1943"/>
                  </a:cubicBezTo>
                  <a:lnTo>
                    <a:pt x="2604" y="622"/>
                  </a:lnTo>
                  <a:cubicBezTo>
                    <a:pt x="2604" y="450"/>
                    <a:pt x="2518" y="297"/>
                    <a:pt x="2365" y="211"/>
                  </a:cubicBezTo>
                  <a:lnTo>
                    <a:pt x="1972" y="0"/>
                  </a:lnTo>
                  <a:cubicBezTo>
                    <a:pt x="1823" y="193"/>
                    <a:pt x="1385" y="201"/>
                    <a:pt x="1312" y="201"/>
                  </a:cubicBezTo>
                  <a:cubicBezTo>
                    <a:pt x="1306" y="201"/>
                    <a:pt x="1302" y="201"/>
                    <a:pt x="1302" y="201"/>
                  </a:cubicBezTo>
                  <a:cubicBezTo>
                    <a:pt x="1302" y="201"/>
                    <a:pt x="1299" y="201"/>
                    <a:pt x="1292" y="201"/>
                  </a:cubicBezTo>
                  <a:cubicBezTo>
                    <a:pt x="1222" y="201"/>
                    <a:pt x="791" y="193"/>
                    <a:pt x="64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2002;p71">
              <a:extLst>
                <a:ext uri="{FF2B5EF4-FFF2-40B4-BE49-F238E27FC236}">
                  <a16:creationId xmlns:a16="http://schemas.microsoft.com/office/drawing/2014/main" xmlns="" id="{7B2915B6-3B1E-4428-A3F7-71E4DD7E5368}"/>
                </a:ext>
              </a:extLst>
            </p:cNvPr>
            <p:cNvSpPr/>
            <p:nvPr/>
          </p:nvSpPr>
          <p:spPr>
            <a:xfrm>
              <a:off x="6882527" y="3694691"/>
              <a:ext cx="45509" cy="23897"/>
            </a:xfrm>
            <a:custGeom>
              <a:avLst/>
              <a:gdLst/>
              <a:ahLst/>
              <a:cxnLst/>
              <a:rect l="l" t="t" r="r" b="b"/>
              <a:pathLst>
                <a:path w="1733" h="910" extrusionOk="0">
                  <a:moveTo>
                    <a:pt x="0" y="0"/>
                  </a:moveTo>
                  <a:lnTo>
                    <a:pt x="0" y="680"/>
                  </a:lnTo>
                  <a:cubicBezTo>
                    <a:pt x="0" y="804"/>
                    <a:pt x="96" y="900"/>
                    <a:pt x="211" y="909"/>
                  </a:cubicBezTo>
                  <a:lnTo>
                    <a:pt x="1512" y="909"/>
                  </a:lnTo>
                  <a:cubicBezTo>
                    <a:pt x="1637" y="900"/>
                    <a:pt x="1732" y="804"/>
                    <a:pt x="1732" y="680"/>
                  </a:cubicBezTo>
                  <a:lnTo>
                    <a:pt x="1732" y="0"/>
                  </a:lnTo>
                  <a:close/>
                </a:path>
              </a:pathLst>
            </a:custGeom>
            <a:solidFill>
              <a:srgbClr val="768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2003;p71">
              <a:extLst>
                <a:ext uri="{FF2B5EF4-FFF2-40B4-BE49-F238E27FC236}">
                  <a16:creationId xmlns:a16="http://schemas.microsoft.com/office/drawing/2014/main" xmlns="" id="{65676957-F088-45BF-8B84-2DAA7549BF28}"/>
                </a:ext>
              </a:extLst>
            </p:cNvPr>
            <p:cNvSpPr/>
            <p:nvPr/>
          </p:nvSpPr>
          <p:spPr>
            <a:xfrm>
              <a:off x="6871209" y="3615754"/>
              <a:ext cx="11344" cy="78964"/>
            </a:xfrm>
            <a:custGeom>
              <a:avLst/>
              <a:gdLst/>
              <a:ahLst/>
              <a:cxnLst/>
              <a:rect l="l" t="t" r="r" b="b"/>
              <a:pathLst>
                <a:path w="432" h="3007" extrusionOk="0">
                  <a:moveTo>
                    <a:pt x="67" y="1"/>
                  </a:moveTo>
                  <a:cubicBezTo>
                    <a:pt x="20" y="78"/>
                    <a:pt x="0" y="154"/>
                    <a:pt x="0" y="240"/>
                  </a:cubicBezTo>
                  <a:lnTo>
                    <a:pt x="0" y="1561"/>
                  </a:lnTo>
                  <a:cubicBezTo>
                    <a:pt x="0" y="2059"/>
                    <a:pt x="134" y="2537"/>
                    <a:pt x="393" y="2949"/>
                  </a:cubicBezTo>
                  <a:lnTo>
                    <a:pt x="431" y="3006"/>
                  </a:lnTo>
                  <a:lnTo>
                    <a:pt x="431" y="518"/>
                  </a:lnTo>
                  <a:cubicBezTo>
                    <a:pt x="431" y="374"/>
                    <a:pt x="364" y="240"/>
                    <a:pt x="259" y="154"/>
                  </a:cubicBezTo>
                  <a:lnTo>
                    <a:pt x="67" y="1"/>
                  </a:ln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2004;p71">
              <a:extLst>
                <a:ext uri="{FF2B5EF4-FFF2-40B4-BE49-F238E27FC236}">
                  <a16:creationId xmlns:a16="http://schemas.microsoft.com/office/drawing/2014/main" xmlns="" id="{6C31C13E-B48E-4018-BD25-EBA33057CF11}"/>
                </a:ext>
              </a:extLst>
            </p:cNvPr>
            <p:cNvSpPr/>
            <p:nvPr/>
          </p:nvSpPr>
          <p:spPr>
            <a:xfrm>
              <a:off x="6928009" y="3615754"/>
              <a:ext cx="11318" cy="78964"/>
            </a:xfrm>
            <a:custGeom>
              <a:avLst/>
              <a:gdLst/>
              <a:ahLst/>
              <a:cxnLst/>
              <a:rect l="l" t="t" r="r" b="b"/>
              <a:pathLst>
                <a:path w="431" h="3007" extrusionOk="0">
                  <a:moveTo>
                    <a:pt x="364" y="1"/>
                  </a:moveTo>
                  <a:lnTo>
                    <a:pt x="173" y="154"/>
                  </a:lnTo>
                  <a:cubicBezTo>
                    <a:pt x="67" y="240"/>
                    <a:pt x="0" y="374"/>
                    <a:pt x="0" y="518"/>
                  </a:cubicBezTo>
                  <a:lnTo>
                    <a:pt x="0" y="3006"/>
                  </a:lnTo>
                  <a:lnTo>
                    <a:pt x="29" y="2949"/>
                  </a:lnTo>
                  <a:cubicBezTo>
                    <a:pt x="297" y="2537"/>
                    <a:pt x="431" y="2059"/>
                    <a:pt x="431" y="1561"/>
                  </a:cubicBezTo>
                  <a:lnTo>
                    <a:pt x="431" y="240"/>
                  </a:lnTo>
                  <a:cubicBezTo>
                    <a:pt x="431" y="154"/>
                    <a:pt x="412" y="78"/>
                    <a:pt x="364" y="1"/>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2005;p71">
              <a:extLst>
                <a:ext uri="{FF2B5EF4-FFF2-40B4-BE49-F238E27FC236}">
                  <a16:creationId xmlns:a16="http://schemas.microsoft.com/office/drawing/2014/main" xmlns="" id="{CF8456BD-240A-4250-BB1F-AD288B71E8F4}"/>
                </a:ext>
              </a:extLst>
            </p:cNvPr>
            <p:cNvSpPr/>
            <p:nvPr/>
          </p:nvSpPr>
          <p:spPr>
            <a:xfrm>
              <a:off x="6887805" y="3599052"/>
              <a:ext cx="34952" cy="95665"/>
            </a:xfrm>
            <a:custGeom>
              <a:avLst/>
              <a:gdLst/>
              <a:ahLst/>
              <a:cxnLst/>
              <a:rect l="l" t="t" r="r" b="b"/>
              <a:pathLst>
                <a:path w="1331" h="3643" extrusionOk="0">
                  <a:moveTo>
                    <a:pt x="214" y="1"/>
                  </a:moveTo>
                  <a:cubicBezTo>
                    <a:pt x="203" y="1"/>
                    <a:pt x="191" y="5"/>
                    <a:pt x="182" y="15"/>
                  </a:cubicBezTo>
                  <a:lnTo>
                    <a:pt x="0" y="254"/>
                  </a:lnTo>
                  <a:lnTo>
                    <a:pt x="297" y="637"/>
                  </a:lnTo>
                  <a:cubicBezTo>
                    <a:pt x="313" y="664"/>
                    <a:pt x="341" y="676"/>
                    <a:pt x="370" y="676"/>
                  </a:cubicBezTo>
                  <a:cubicBezTo>
                    <a:pt x="392" y="676"/>
                    <a:pt x="414" y="669"/>
                    <a:pt x="431" y="656"/>
                  </a:cubicBezTo>
                  <a:lnTo>
                    <a:pt x="555" y="541"/>
                  </a:lnTo>
                  <a:lnTo>
                    <a:pt x="555" y="3642"/>
                  </a:lnTo>
                  <a:lnTo>
                    <a:pt x="775" y="3642"/>
                  </a:lnTo>
                  <a:lnTo>
                    <a:pt x="775" y="541"/>
                  </a:lnTo>
                  <a:lnTo>
                    <a:pt x="900" y="656"/>
                  </a:lnTo>
                  <a:cubicBezTo>
                    <a:pt x="916" y="673"/>
                    <a:pt x="939" y="680"/>
                    <a:pt x="961" y="680"/>
                  </a:cubicBezTo>
                  <a:cubicBezTo>
                    <a:pt x="989" y="680"/>
                    <a:pt x="1017" y="668"/>
                    <a:pt x="1034" y="647"/>
                  </a:cubicBezTo>
                  <a:lnTo>
                    <a:pt x="1330" y="254"/>
                  </a:lnTo>
                  <a:lnTo>
                    <a:pt x="1148" y="15"/>
                  </a:lnTo>
                  <a:cubicBezTo>
                    <a:pt x="1139" y="5"/>
                    <a:pt x="1127" y="1"/>
                    <a:pt x="1116" y="1"/>
                  </a:cubicBezTo>
                  <a:cubicBezTo>
                    <a:pt x="1105" y="1"/>
                    <a:pt x="1096" y="5"/>
                    <a:pt x="1091" y="15"/>
                  </a:cubicBezTo>
                  <a:lnTo>
                    <a:pt x="670" y="455"/>
                  </a:lnTo>
                  <a:lnTo>
                    <a:pt x="239" y="15"/>
                  </a:lnTo>
                  <a:cubicBezTo>
                    <a:pt x="234" y="5"/>
                    <a:pt x="225" y="1"/>
                    <a:pt x="214" y="1"/>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2006;p71">
              <a:extLst>
                <a:ext uri="{FF2B5EF4-FFF2-40B4-BE49-F238E27FC236}">
                  <a16:creationId xmlns:a16="http://schemas.microsoft.com/office/drawing/2014/main" xmlns="" id="{22A39818-4E2F-479C-9B4B-44AD415D84F1}"/>
                </a:ext>
              </a:extLst>
            </p:cNvPr>
            <p:cNvSpPr/>
            <p:nvPr/>
          </p:nvSpPr>
          <p:spPr>
            <a:xfrm>
              <a:off x="6902117" y="3706482"/>
              <a:ext cx="6066" cy="12106"/>
            </a:xfrm>
            <a:custGeom>
              <a:avLst/>
              <a:gdLst/>
              <a:ahLst/>
              <a:cxnLst/>
              <a:rect l="l" t="t" r="r" b="b"/>
              <a:pathLst>
                <a:path w="231" h="461" extrusionOk="0">
                  <a:moveTo>
                    <a:pt x="115" y="1"/>
                  </a:moveTo>
                  <a:cubicBezTo>
                    <a:pt x="58" y="1"/>
                    <a:pt x="1" y="58"/>
                    <a:pt x="10" y="125"/>
                  </a:cubicBezTo>
                  <a:lnTo>
                    <a:pt x="10" y="460"/>
                  </a:lnTo>
                  <a:lnTo>
                    <a:pt x="230" y="460"/>
                  </a:lnTo>
                  <a:lnTo>
                    <a:pt x="230" y="125"/>
                  </a:lnTo>
                  <a:cubicBezTo>
                    <a:pt x="230" y="58"/>
                    <a:pt x="182" y="1"/>
                    <a:pt x="115" y="1"/>
                  </a:cubicBezTo>
                  <a:close/>
                </a:path>
              </a:pathLst>
            </a:custGeom>
            <a:solidFill>
              <a:srgbClr val="6379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2007;p71">
              <a:extLst>
                <a:ext uri="{FF2B5EF4-FFF2-40B4-BE49-F238E27FC236}">
                  <a16:creationId xmlns:a16="http://schemas.microsoft.com/office/drawing/2014/main" xmlns="" id="{8FF21D17-82CD-49C7-8BA8-AD83683E6CA2}"/>
                </a:ext>
              </a:extLst>
            </p:cNvPr>
            <p:cNvSpPr/>
            <p:nvPr/>
          </p:nvSpPr>
          <p:spPr>
            <a:xfrm>
              <a:off x="6882264" y="3539127"/>
              <a:ext cx="46008" cy="53807"/>
            </a:xfrm>
            <a:custGeom>
              <a:avLst/>
              <a:gdLst/>
              <a:ahLst/>
              <a:cxnLst/>
              <a:rect l="l" t="t" r="r" b="b"/>
              <a:pathLst>
                <a:path w="1752" h="2049" extrusionOk="0">
                  <a:moveTo>
                    <a:pt x="661" y="0"/>
                  </a:moveTo>
                  <a:cubicBezTo>
                    <a:pt x="288" y="10"/>
                    <a:pt x="0" y="316"/>
                    <a:pt x="10" y="680"/>
                  </a:cubicBezTo>
                  <a:lnTo>
                    <a:pt x="10" y="1139"/>
                  </a:lnTo>
                  <a:cubicBezTo>
                    <a:pt x="0" y="1627"/>
                    <a:pt x="383" y="2039"/>
                    <a:pt x="871" y="2048"/>
                  </a:cubicBezTo>
                  <a:cubicBezTo>
                    <a:pt x="1369" y="2039"/>
                    <a:pt x="1752" y="1627"/>
                    <a:pt x="1742" y="1139"/>
                  </a:cubicBezTo>
                  <a:lnTo>
                    <a:pt x="1742" y="680"/>
                  </a:lnTo>
                  <a:cubicBezTo>
                    <a:pt x="1752" y="316"/>
                    <a:pt x="1455" y="10"/>
                    <a:pt x="1091"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2008;p71">
              <a:extLst>
                <a:ext uri="{FF2B5EF4-FFF2-40B4-BE49-F238E27FC236}">
                  <a16:creationId xmlns:a16="http://schemas.microsoft.com/office/drawing/2014/main" xmlns="" id="{B6ED692B-173A-44DA-AB10-3F91B52C0B8F}"/>
                </a:ext>
              </a:extLst>
            </p:cNvPr>
            <p:cNvSpPr/>
            <p:nvPr/>
          </p:nvSpPr>
          <p:spPr>
            <a:xfrm>
              <a:off x="6882264" y="3539127"/>
              <a:ext cx="31433" cy="53807"/>
            </a:xfrm>
            <a:custGeom>
              <a:avLst/>
              <a:gdLst/>
              <a:ahLst/>
              <a:cxnLst/>
              <a:rect l="l" t="t" r="r" b="b"/>
              <a:pathLst>
                <a:path w="1197" h="2049" extrusionOk="0">
                  <a:moveTo>
                    <a:pt x="661" y="0"/>
                  </a:moveTo>
                  <a:cubicBezTo>
                    <a:pt x="288" y="10"/>
                    <a:pt x="0" y="316"/>
                    <a:pt x="10" y="680"/>
                  </a:cubicBezTo>
                  <a:lnTo>
                    <a:pt x="10" y="1139"/>
                  </a:lnTo>
                  <a:cubicBezTo>
                    <a:pt x="0" y="1627"/>
                    <a:pt x="383" y="2039"/>
                    <a:pt x="871" y="2048"/>
                  </a:cubicBezTo>
                  <a:cubicBezTo>
                    <a:pt x="986" y="2048"/>
                    <a:pt x="1101" y="2029"/>
                    <a:pt x="1197" y="1981"/>
                  </a:cubicBezTo>
                  <a:cubicBezTo>
                    <a:pt x="871" y="1838"/>
                    <a:pt x="651" y="1503"/>
                    <a:pt x="661" y="1139"/>
                  </a:cubicBezTo>
                  <a:lnTo>
                    <a:pt x="661" y="680"/>
                  </a:lnTo>
                  <a:cubicBezTo>
                    <a:pt x="651" y="354"/>
                    <a:pt x="881" y="77"/>
                    <a:pt x="1197" y="10"/>
                  </a:cubicBezTo>
                  <a:cubicBezTo>
                    <a:pt x="1168" y="0"/>
                    <a:pt x="1130" y="0"/>
                    <a:pt x="1091"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2009;p71">
              <a:extLst>
                <a:ext uri="{FF2B5EF4-FFF2-40B4-BE49-F238E27FC236}">
                  <a16:creationId xmlns:a16="http://schemas.microsoft.com/office/drawing/2014/main" xmlns="" id="{7708FD21-3763-43B3-8707-BA615ED6CBA6}"/>
                </a:ext>
              </a:extLst>
            </p:cNvPr>
            <p:cNvSpPr/>
            <p:nvPr/>
          </p:nvSpPr>
          <p:spPr>
            <a:xfrm>
              <a:off x="6882264" y="3539127"/>
              <a:ext cx="46008" cy="23897"/>
            </a:xfrm>
            <a:custGeom>
              <a:avLst/>
              <a:gdLst/>
              <a:ahLst/>
              <a:cxnLst/>
              <a:rect l="l" t="t" r="r" b="b"/>
              <a:pathLst>
                <a:path w="1752" h="910" extrusionOk="0">
                  <a:moveTo>
                    <a:pt x="661" y="0"/>
                  </a:moveTo>
                  <a:cubicBezTo>
                    <a:pt x="288" y="10"/>
                    <a:pt x="0" y="316"/>
                    <a:pt x="10" y="689"/>
                  </a:cubicBezTo>
                  <a:cubicBezTo>
                    <a:pt x="10" y="689"/>
                    <a:pt x="661" y="909"/>
                    <a:pt x="1742" y="909"/>
                  </a:cubicBezTo>
                  <a:lnTo>
                    <a:pt x="1742" y="689"/>
                  </a:lnTo>
                  <a:cubicBezTo>
                    <a:pt x="1752" y="316"/>
                    <a:pt x="1455" y="10"/>
                    <a:pt x="109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2010;p71">
              <a:extLst>
                <a:ext uri="{FF2B5EF4-FFF2-40B4-BE49-F238E27FC236}">
                  <a16:creationId xmlns:a16="http://schemas.microsoft.com/office/drawing/2014/main" xmlns="" id="{F3F2D0C0-088A-4D04-8E18-BA7E6038693F}"/>
                </a:ext>
              </a:extLst>
            </p:cNvPr>
            <p:cNvSpPr/>
            <p:nvPr/>
          </p:nvSpPr>
          <p:spPr>
            <a:xfrm>
              <a:off x="6882264" y="3539127"/>
              <a:ext cx="31433" cy="21875"/>
            </a:xfrm>
            <a:custGeom>
              <a:avLst/>
              <a:gdLst/>
              <a:ahLst/>
              <a:cxnLst/>
              <a:rect l="l" t="t" r="r" b="b"/>
              <a:pathLst>
                <a:path w="1197" h="833" extrusionOk="0">
                  <a:moveTo>
                    <a:pt x="661" y="0"/>
                  </a:moveTo>
                  <a:cubicBezTo>
                    <a:pt x="288" y="10"/>
                    <a:pt x="0" y="316"/>
                    <a:pt x="10" y="689"/>
                  </a:cubicBezTo>
                  <a:cubicBezTo>
                    <a:pt x="221" y="747"/>
                    <a:pt x="441" y="804"/>
                    <a:pt x="661" y="833"/>
                  </a:cubicBezTo>
                  <a:lnTo>
                    <a:pt x="661" y="689"/>
                  </a:lnTo>
                  <a:cubicBezTo>
                    <a:pt x="651" y="364"/>
                    <a:pt x="881" y="77"/>
                    <a:pt x="1197" y="10"/>
                  </a:cubicBezTo>
                  <a:cubicBezTo>
                    <a:pt x="1168" y="10"/>
                    <a:pt x="1130" y="0"/>
                    <a:pt x="109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 name="Google Shape;7739;p69">
            <a:extLst>
              <a:ext uri="{FF2B5EF4-FFF2-40B4-BE49-F238E27FC236}">
                <a16:creationId xmlns:a16="http://schemas.microsoft.com/office/drawing/2014/main" xmlns="" id="{C474A811-606A-40E1-B8F1-612943D79197}"/>
              </a:ext>
            </a:extLst>
          </p:cNvPr>
          <p:cNvGrpSpPr/>
          <p:nvPr/>
        </p:nvGrpSpPr>
        <p:grpSpPr>
          <a:xfrm>
            <a:off x="6213476" y="2143122"/>
            <a:ext cx="625535" cy="456832"/>
            <a:chOff x="839307" y="2318098"/>
            <a:chExt cx="387992" cy="329326"/>
          </a:xfrm>
        </p:grpSpPr>
        <p:sp>
          <p:nvSpPr>
            <p:cNvPr id="212" name="Google Shape;7740;p69">
              <a:extLst>
                <a:ext uri="{FF2B5EF4-FFF2-40B4-BE49-F238E27FC236}">
                  <a16:creationId xmlns:a16="http://schemas.microsoft.com/office/drawing/2014/main" xmlns="" id="{2EF6E080-8D71-42A7-ABCE-BEB03E9ADFB5}"/>
                </a:ext>
              </a:extLst>
            </p:cNvPr>
            <p:cNvSpPr/>
            <p:nvPr/>
          </p:nvSpPr>
          <p:spPr>
            <a:xfrm>
              <a:off x="963051" y="2318098"/>
              <a:ext cx="140532" cy="93872"/>
            </a:xfrm>
            <a:custGeom>
              <a:avLst/>
              <a:gdLst/>
              <a:ahLst/>
              <a:cxnLst/>
              <a:rect l="l" t="t" r="r" b="b"/>
              <a:pathLst>
                <a:path w="5349" h="3573" extrusionOk="0">
                  <a:moveTo>
                    <a:pt x="1415" y="1"/>
                  </a:moveTo>
                  <a:cubicBezTo>
                    <a:pt x="639" y="1"/>
                    <a:pt x="7" y="639"/>
                    <a:pt x="0" y="1416"/>
                  </a:cubicBezTo>
                  <a:lnTo>
                    <a:pt x="0" y="2976"/>
                  </a:lnTo>
                  <a:cubicBezTo>
                    <a:pt x="0" y="3309"/>
                    <a:pt x="271" y="3573"/>
                    <a:pt x="597" y="3573"/>
                  </a:cubicBezTo>
                  <a:cubicBezTo>
                    <a:pt x="930" y="3573"/>
                    <a:pt x="1193" y="3309"/>
                    <a:pt x="1193" y="2976"/>
                  </a:cubicBezTo>
                  <a:lnTo>
                    <a:pt x="1193" y="1416"/>
                  </a:lnTo>
                  <a:cubicBezTo>
                    <a:pt x="1193" y="1291"/>
                    <a:pt x="1298" y="1194"/>
                    <a:pt x="1422" y="1194"/>
                  </a:cubicBezTo>
                  <a:lnTo>
                    <a:pt x="3933" y="1194"/>
                  </a:lnTo>
                  <a:cubicBezTo>
                    <a:pt x="4058" y="1194"/>
                    <a:pt x="4162" y="1291"/>
                    <a:pt x="4162" y="1416"/>
                  </a:cubicBezTo>
                  <a:lnTo>
                    <a:pt x="4162" y="2976"/>
                  </a:lnTo>
                  <a:cubicBezTo>
                    <a:pt x="4162" y="3309"/>
                    <a:pt x="4433" y="3573"/>
                    <a:pt x="4759" y="3573"/>
                  </a:cubicBezTo>
                  <a:cubicBezTo>
                    <a:pt x="5085" y="3573"/>
                    <a:pt x="5348" y="3309"/>
                    <a:pt x="5348" y="2976"/>
                  </a:cubicBezTo>
                  <a:lnTo>
                    <a:pt x="5348" y="1423"/>
                  </a:lnTo>
                  <a:cubicBezTo>
                    <a:pt x="5348" y="632"/>
                    <a:pt x="4717" y="1"/>
                    <a:pt x="393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7741;p69">
              <a:extLst>
                <a:ext uri="{FF2B5EF4-FFF2-40B4-BE49-F238E27FC236}">
                  <a16:creationId xmlns:a16="http://schemas.microsoft.com/office/drawing/2014/main" xmlns="" id="{87626B75-0F88-4FC4-98EC-3A0355D8952C}"/>
                </a:ext>
              </a:extLst>
            </p:cNvPr>
            <p:cNvSpPr/>
            <p:nvPr/>
          </p:nvSpPr>
          <p:spPr>
            <a:xfrm>
              <a:off x="962867" y="2358741"/>
              <a:ext cx="31553" cy="53228"/>
            </a:xfrm>
            <a:custGeom>
              <a:avLst/>
              <a:gdLst/>
              <a:ahLst/>
              <a:cxnLst/>
              <a:rect l="l" t="t" r="r" b="b"/>
              <a:pathLst>
                <a:path w="1201" h="2026" extrusionOk="0">
                  <a:moveTo>
                    <a:pt x="7" y="0"/>
                  </a:moveTo>
                  <a:lnTo>
                    <a:pt x="7" y="1429"/>
                  </a:lnTo>
                  <a:cubicBezTo>
                    <a:pt x="1" y="1758"/>
                    <a:pt x="264" y="2026"/>
                    <a:pt x="591" y="2026"/>
                  </a:cubicBezTo>
                  <a:cubicBezTo>
                    <a:pt x="596" y="2026"/>
                    <a:pt x="600" y="2026"/>
                    <a:pt x="604" y="2026"/>
                  </a:cubicBezTo>
                  <a:cubicBezTo>
                    <a:pt x="930" y="2026"/>
                    <a:pt x="1200" y="1762"/>
                    <a:pt x="1200" y="1429"/>
                  </a:cubicBezTo>
                  <a:lnTo>
                    <a:pt x="1200"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7742;p69">
              <a:extLst>
                <a:ext uri="{FF2B5EF4-FFF2-40B4-BE49-F238E27FC236}">
                  <a16:creationId xmlns:a16="http://schemas.microsoft.com/office/drawing/2014/main" xmlns="" id="{9C983AB0-2A74-4FBE-8B84-216AD407C6A5}"/>
                </a:ext>
              </a:extLst>
            </p:cNvPr>
            <p:cNvSpPr/>
            <p:nvPr/>
          </p:nvSpPr>
          <p:spPr>
            <a:xfrm>
              <a:off x="1072397" y="2358741"/>
              <a:ext cx="31369" cy="53228"/>
            </a:xfrm>
            <a:custGeom>
              <a:avLst/>
              <a:gdLst/>
              <a:ahLst/>
              <a:cxnLst/>
              <a:rect l="l" t="t" r="r" b="b"/>
              <a:pathLst>
                <a:path w="1194" h="2026" extrusionOk="0">
                  <a:moveTo>
                    <a:pt x="0" y="0"/>
                  </a:moveTo>
                  <a:lnTo>
                    <a:pt x="0" y="1429"/>
                  </a:lnTo>
                  <a:cubicBezTo>
                    <a:pt x="0" y="1762"/>
                    <a:pt x="264" y="2026"/>
                    <a:pt x="597" y="2026"/>
                  </a:cubicBezTo>
                  <a:cubicBezTo>
                    <a:pt x="923" y="2026"/>
                    <a:pt x="1193" y="1762"/>
                    <a:pt x="1193" y="1429"/>
                  </a:cubicBezTo>
                  <a:lnTo>
                    <a:pt x="1193"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7743;p69">
              <a:extLst>
                <a:ext uri="{FF2B5EF4-FFF2-40B4-BE49-F238E27FC236}">
                  <a16:creationId xmlns:a16="http://schemas.microsoft.com/office/drawing/2014/main" xmlns="" id="{B550379B-F730-4375-B9D0-5BEBB4EA8B5B}"/>
                </a:ext>
              </a:extLst>
            </p:cNvPr>
            <p:cNvSpPr/>
            <p:nvPr/>
          </p:nvSpPr>
          <p:spPr>
            <a:xfrm>
              <a:off x="839307" y="2378419"/>
              <a:ext cx="387992" cy="260623"/>
            </a:xfrm>
            <a:custGeom>
              <a:avLst/>
              <a:gdLst/>
              <a:ahLst/>
              <a:cxnLst/>
              <a:rect l="l" t="t" r="r" b="b"/>
              <a:pathLst>
                <a:path w="14768" h="9920" extrusionOk="0">
                  <a:moveTo>
                    <a:pt x="1298" y="1"/>
                  </a:moveTo>
                  <a:cubicBezTo>
                    <a:pt x="583" y="1"/>
                    <a:pt x="1" y="583"/>
                    <a:pt x="1" y="1298"/>
                  </a:cubicBezTo>
                  <a:lnTo>
                    <a:pt x="1" y="8615"/>
                  </a:lnTo>
                  <a:cubicBezTo>
                    <a:pt x="1" y="9337"/>
                    <a:pt x="583" y="9919"/>
                    <a:pt x="1298" y="9919"/>
                  </a:cubicBezTo>
                  <a:lnTo>
                    <a:pt x="13471" y="9919"/>
                  </a:lnTo>
                  <a:cubicBezTo>
                    <a:pt x="14185" y="9919"/>
                    <a:pt x="14768" y="9337"/>
                    <a:pt x="14768" y="8615"/>
                  </a:cubicBezTo>
                  <a:lnTo>
                    <a:pt x="14768" y="1298"/>
                  </a:lnTo>
                  <a:cubicBezTo>
                    <a:pt x="14768" y="576"/>
                    <a:pt x="14185" y="1"/>
                    <a:pt x="1347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7744;p69">
              <a:extLst>
                <a:ext uri="{FF2B5EF4-FFF2-40B4-BE49-F238E27FC236}">
                  <a16:creationId xmlns:a16="http://schemas.microsoft.com/office/drawing/2014/main" xmlns="" id="{9E7E0866-014C-4130-A004-80AD97A55C6E}"/>
                </a:ext>
              </a:extLst>
            </p:cNvPr>
            <p:cNvSpPr/>
            <p:nvPr/>
          </p:nvSpPr>
          <p:spPr>
            <a:xfrm>
              <a:off x="839307" y="2378235"/>
              <a:ext cx="65629" cy="260623"/>
            </a:xfrm>
            <a:custGeom>
              <a:avLst/>
              <a:gdLst/>
              <a:ahLst/>
              <a:cxnLst/>
              <a:rect l="l" t="t" r="r" b="b"/>
              <a:pathLst>
                <a:path w="2498" h="9920" extrusionOk="0">
                  <a:moveTo>
                    <a:pt x="1298" y="1"/>
                  </a:moveTo>
                  <a:cubicBezTo>
                    <a:pt x="583" y="1"/>
                    <a:pt x="1" y="583"/>
                    <a:pt x="1" y="1305"/>
                  </a:cubicBezTo>
                  <a:lnTo>
                    <a:pt x="1" y="8622"/>
                  </a:lnTo>
                  <a:cubicBezTo>
                    <a:pt x="1" y="9337"/>
                    <a:pt x="583" y="9919"/>
                    <a:pt x="1298" y="9919"/>
                  </a:cubicBezTo>
                  <a:lnTo>
                    <a:pt x="2491" y="9919"/>
                  </a:lnTo>
                  <a:cubicBezTo>
                    <a:pt x="1776" y="9919"/>
                    <a:pt x="1194" y="9337"/>
                    <a:pt x="1194" y="8622"/>
                  </a:cubicBezTo>
                  <a:lnTo>
                    <a:pt x="1194" y="1305"/>
                  </a:lnTo>
                  <a:cubicBezTo>
                    <a:pt x="1194" y="583"/>
                    <a:pt x="1776" y="1"/>
                    <a:pt x="249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7745;p69">
              <a:extLst>
                <a:ext uri="{FF2B5EF4-FFF2-40B4-BE49-F238E27FC236}">
                  <a16:creationId xmlns:a16="http://schemas.microsoft.com/office/drawing/2014/main" xmlns="" id="{43063649-20DB-4EE8-A6BC-2C9CC46E8B5F}"/>
                </a:ext>
              </a:extLst>
            </p:cNvPr>
            <p:cNvSpPr/>
            <p:nvPr/>
          </p:nvSpPr>
          <p:spPr>
            <a:xfrm>
              <a:off x="893796" y="2369671"/>
              <a:ext cx="39199" cy="277753"/>
            </a:xfrm>
            <a:custGeom>
              <a:avLst/>
              <a:gdLst/>
              <a:ahLst/>
              <a:cxnLst/>
              <a:rect l="l" t="t" r="r" b="b"/>
              <a:pathLst>
                <a:path w="1492" h="10572" extrusionOk="0">
                  <a:moveTo>
                    <a:pt x="382" y="1"/>
                  </a:moveTo>
                  <a:cubicBezTo>
                    <a:pt x="174" y="1"/>
                    <a:pt x="1" y="174"/>
                    <a:pt x="1" y="389"/>
                  </a:cubicBezTo>
                  <a:lnTo>
                    <a:pt x="1" y="10190"/>
                  </a:lnTo>
                  <a:cubicBezTo>
                    <a:pt x="1" y="10398"/>
                    <a:pt x="174" y="10571"/>
                    <a:pt x="382" y="10571"/>
                  </a:cubicBezTo>
                  <a:lnTo>
                    <a:pt x="1110" y="10571"/>
                  </a:lnTo>
                  <a:cubicBezTo>
                    <a:pt x="1319" y="10571"/>
                    <a:pt x="1492" y="10398"/>
                    <a:pt x="1492" y="10190"/>
                  </a:cubicBezTo>
                  <a:lnTo>
                    <a:pt x="1492" y="389"/>
                  </a:lnTo>
                  <a:cubicBezTo>
                    <a:pt x="1492" y="174"/>
                    <a:pt x="1319" y="1"/>
                    <a:pt x="111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7746;p69">
              <a:extLst>
                <a:ext uri="{FF2B5EF4-FFF2-40B4-BE49-F238E27FC236}">
                  <a16:creationId xmlns:a16="http://schemas.microsoft.com/office/drawing/2014/main" xmlns="" id="{92DA47A3-E4E3-489A-A187-F60E92FC9BCE}"/>
                </a:ext>
              </a:extLst>
            </p:cNvPr>
            <p:cNvSpPr/>
            <p:nvPr/>
          </p:nvSpPr>
          <p:spPr>
            <a:xfrm>
              <a:off x="1133612" y="2369671"/>
              <a:ext cx="39199" cy="277753"/>
            </a:xfrm>
            <a:custGeom>
              <a:avLst/>
              <a:gdLst/>
              <a:ahLst/>
              <a:cxnLst/>
              <a:rect l="l" t="t" r="r" b="b"/>
              <a:pathLst>
                <a:path w="1492" h="10572" extrusionOk="0">
                  <a:moveTo>
                    <a:pt x="389" y="1"/>
                  </a:moveTo>
                  <a:cubicBezTo>
                    <a:pt x="174" y="1"/>
                    <a:pt x="1" y="174"/>
                    <a:pt x="1" y="389"/>
                  </a:cubicBezTo>
                  <a:lnTo>
                    <a:pt x="1" y="10190"/>
                  </a:lnTo>
                  <a:cubicBezTo>
                    <a:pt x="1" y="10398"/>
                    <a:pt x="174" y="10571"/>
                    <a:pt x="389" y="10571"/>
                  </a:cubicBezTo>
                  <a:lnTo>
                    <a:pt x="1110" y="10571"/>
                  </a:lnTo>
                  <a:cubicBezTo>
                    <a:pt x="1319" y="10571"/>
                    <a:pt x="1492" y="10398"/>
                    <a:pt x="1492" y="10190"/>
                  </a:cubicBezTo>
                  <a:lnTo>
                    <a:pt x="1492" y="389"/>
                  </a:lnTo>
                  <a:cubicBezTo>
                    <a:pt x="1492" y="174"/>
                    <a:pt x="1319" y="1"/>
                    <a:pt x="111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7747;p69">
              <a:extLst>
                <a:ext uri="{FF2B5EF4-FFF2-40B4-BE49-F238E27FC236}">
                  <a16:creationId xmlns:a16="http://schemas.microsoft.com/office/drawing/2014/main" xmlns="" id="{10AA45BF-9A00-499C-B1B4-D8E88C55920C}"/>
                </a:ext>
              </a:extLst>
            </p:cNvPr>
            <p:cNvSpPr/>
            <p:nvPr/>
          </p:nvSpPr>
          <p:spPr>
            <a:xfrm>
              <a:off x="1021008" y="2540915"/>
              <a:ext cx="86752" cy="66864"/>
            </a:xfrm>
            <a:custGeom>
              <a:avLst/>
              <a:gdLst/>
              <a:ahLst/>
              <a:cxnLst/>
              <a:rect l="l" t="t" r="r" b="b"/>
              <a:pathLst>
                <a:path w="3302" h="2545" extrusionOk="0">
                  <a:moveTo>
                    <a:pt x="2477" y="0"/>
                  </a:moveTo>
                  <a:cubicBezTo>
                    <a:pt x="2428" y="0"/>
                    <a:pt x="2378" y="10"/>
                    <a:pt x="2331" y="30"/>
                  </a:cubicBezTo>
                  <a:lnTo>
                    <a:pt x="291" y="897"/>
                  </a:lnTo>
                  <a:cubicBezTo>
                    <a:pt x="90" y="974"/>
                    <a:pt x="0" y="1203"/>
                    <a:pt x="83" y="1404"/>
                  </a:cubicBezTo>
                  <a:lnTo>
                    <a:pt x="465" y="2312"/>
                  </a:lnTo>
                  <a:cubicBezTo>
                    <a:pt x="527" y="2458"/>
                    <a:pt x="671" y="2545"/>
                    <a:pt x="820" y="2545"/>
                  </a:cubicBezTo>
                  <a:cubicBezTo>
                    <a:pt x="871" y="2545"/>
                    <a:pt x="922" y="2535"/>
                    <a:pt x="971" y="2514"/>
                  </a:cubicBezTo>
                  <a:lnTo>
                    <a:pt x="3010" y="1653"/>
                  </a:lnTo>
                  <a:cubicBezTo>
                    <a:pt x="3212" y="1570"/>
                    <a:pt x="3302" y="1341"/>
                    <a:pt x="3219" y="1147"/>
                  </a:cubicBezTo>
                  <a:lnTo>
                    <a:pt x="2837" y="239"/>
                  </a:lnTo>
                  <a:cubicBezTo>
                    <a:pt x="2774" y="92"/>
                    <a:pt x="2628" y="0"/>
                    <a:pt x="2477"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7748;p69">
              <a:extLst>
                <a:ext uri="{FF2B5EF4-FFF2-40B4-BE49-F238E27FC236}">
                  <a16:creationId xmlns:a16="http://schemas.microsoft.com/office/drawing/2014/main" xmlns="" id="{E6530A38-726A-4F32-BB0E-1064A4AC2B0D}"/>
                </a:ext>
              </a:extLst>
            </p:cNvPr>
            <p:cNvSpPr/>
            <p:nvPr/>
          </p:nvSpPr>
          <p:spPr>
            <a:xfrm>
              <a:off x="1041947" y="2430544"/>
              <a:ext cx="64368" cy="46502"/>
            </a:xfrm>
            <a:custGeom>
              <a:avLst/>
              <a:gdLst/>
              <a:ahLst/>
              <a:cxnLst/>
              <a:rect l="l" t="t" r="r" b="b"/>
              <a:pathLst>
                <a:path w="2450" h="1770" extrusionOk="0">
                  <a:moveTo>
                    <a:pt x="1229" y="0"/>
                  </a:moveTo>
                  <a:cubicBezTo>
                    <a:pt x="549" y="0"/>
                    <a:pt x="1" y="396"/>
                    <a:pt x="1" y="881"/>
                  </a:cubicBezTo>
                  <a:cubicBezTo>
                    <a:pt x="1" y="1374"/>
                    <a:pt x="549" y="1769"/>
                    <a:pt x="1229" y="1769"/>
                  </a:cubicBezTo>
                  <a:cubicBezTo>
                    <a:pt x="1901" y="1769"/>
                    <a:pt x="2449" y="1374"/>
                    <a:pt x="2449" y="881"/>
                  </a:cubicBezTo>
                  <a:cubicBezTo>
                    <a:pt x="2449" y="396"/>
                    <a:pt x="1901" y="0"/>
                    <a:pt x="1229"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7749;p69">
              <a:extLst>
                <a:ext uri="{FF2B5EF4-FFF2-40B4-BE49-F238E27FC236}">
                  <a16:creationId xmlns:a16="http://schemas.microsoft.com/office/drawing/2014/main" xmlns="" id="{219EE134-D047-41BA-8B76-E4788879ACD7}"/>
                </a:ext>
              </a:extLst>
            </p:cNvPr>
            <p:cNvSpPr/>
            <p:nvPr/>
          </p:nvSpPr>
          <p:spPr>
            <a:xfrm>
              <a:off x="954486" y="2468718"/>
              <a:ext cx="72381" cy="78345"/>
            </a:xfrm>
            <a:custGeom>
              <a:avLst/>
              <a:gdLst/>
              <a:ahLst/>
              <a:cxnLst/>
              <a:rect l="l" t="t" r="r" b="b"/>
              <a:pathLst>
                <a:path w="2755" h="2982" extrusionOk="0">
                  <a:moveTo>
                    <a:pt x="1094" y="648"/>
                  </a:moveTo>
                  <a:cubicBezTo>
                    <a:pt x="1196" y="648"/>
                    <a:pt x="1299" y="704"/>
                    <a:pt x="1346" y="815"/>
                  </a:cubicBezTo>
                  <a:cubicBezTo>
                    <a:pt x="1408" y="954"/>
                    <a:pt x="1346" y="1121"/>
                    <a:pt x="1207" y="1183"/>
                  </a:cubicBezTo>
                  <a:cubicBezTo>
                    <a:pt x="1169" y="1199"/>
                    <a:pt x="1131" y="1207"/>
                    <a:pt x="1095" y="1207"/>
                  </a:cubicBezTo>
                  <a:cubicBezTo>
                    <a:pt x="909" y="1207"/>
                    <a:pt x="758" y="1020"/>
                    <a:pt x="833" y="829"/>
                  </a:cubicBezTo>
                  <a:cubicBezTo>
                    <a:pt x="879" y="709"/>
                    <a:pt x="987" y="648"/>
                    <a:pt x="1094" y="648"/>
                  </a:cubicBezTo>
                  <a:close/>
                  <a:moveTo>
                    <a:pt x="887" y="1"/>
                  </a:moveTo>
                  <a:cubicBezTo>
                    <a:pt x="736" y="1"/>
                    <a:pt x="599" y="74"/>
                    <a:pt x="507" y="191"/>
                  </a:cubicBezTo>
                  <a:lnTo>
                    <a:pt x="125" y="711"/>
                  </a:lnTo>
                  <a:cubicBezTo>
                    <a:pt x="21" y="850"/>
                    <a:pt x="0" y="1037"/>
                    <a:pt x="70" y="1190"/>
                  </a:cubicBezTo>
                  <a:lnTo>
                    <a:pt x="743" y="2695"/>
                  </a:lnTo>
                  <a:cubicBezTo>
                    <a:pt x="819" y="2874"/>
                    <a:pt x="993" y="2981"/>
                    <a:pt x="1177" y="2981"/>
                  </a:cubicBezTo>
                  <a:cubicBezTo>
                    <a:pt x="1243" y="2981"/>
                    <a:pt x="1310" y="2967"/>
                    <a:pt x="1374" y="2938"/>
                  </a:cubicBezTo>
                  <a:lnTo>
                    <a:pt x="2400" y="2487"/>
                  </a:lnTo>
                  <a:cubicBezTo>
                    <a:pt x="2643" y="2376"/>
                    <a:pt x="2754" y="2092"/>
                    <a:pt x="2643" y="1849"/>
                  </a:cubicBezTo>
                  <a:lnTo>
                    <a:pt x="1977" y="351"/>
                  </a:lnTo>
                  <a:cubicBezTo>
                    <a:pt x="1908" y="191"/>
                    <a:pt x="1755" y="80"/>
                    <a:pt x="1589" y="66"/>
                  </a:cubicBezTo>
                  <a:lnTo>
                    <a:pt x="944" y="4"/>
                  </a:lnTo>
                  <a:cubicBezTo>
                    <a:pt x="925" y="2"/>
                    <a:pt x="906" y="1"/>
                    <a:pt x="88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57"/>
        <p:cNvGrpSpPr/>
        <p:nvPr/>
      </p:nvGrpSpPr>
      <p:grpSpPr>
        <a:xfrm>
          <a:off x="0" y="0"/>
          <a:ext cx="0" cy="0"/>
          <a:chOff x="0" y="0"/>
          <a:chExt cx="0" cy="0"/>
        </a:xfrm>
      </p:grpSpPr>
      <p:sp>
        <p:nvSpPr>
          <p:cNvPr id="1158" name="Google Shape;1158;p47"/>
          <p:cNvSpPr txBox="1">
            <a:spLocks noGrp="1"/>
          </p:cNvSpPr>
          <p:nvPr>
            <p:ph type="title" idx="8"/>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accent2"/>
                </a:solidFill>
              </a:rPr>
              <a:t>D</a:t>
            </a:r>
            <a:r>
              <a:rPr lang="en" dirty="0">
                <a:solidFill>
                  <a:schemeClr val="accent2"/>
                </a:solidFill>
              </a:rPr>
              <a:t>irect </a:t>
            </a:r>
            <a:r>
              <a:rPr lang="en-US" dirty="0">
                <a:solidFill>
                  <a:schemeClr val="accent2"/>
                </a:solidFill>
              </a:rPr>
              <a:t>M</a:t>
            </a:r>
            <a:r>
              <a:rPr lang="en" dirty="0">
                <a:solidFill>
                  <a:schemeClr val="accent2"/>
                </a:solidFill>
              </a:rPr>
              <a:t>arketing </a:t>
            </a:r>
            <a:endParaRPr dirty="0">
              <a:solidFill>
                <a:schemeClr val="accent2"/>
              </a:solidFill>
            </a:endParaRPr>
          </a:p>
        </p:txBody>
      </p:sp>
      <p:sp>
        <p:nvSpPr>
          <p:cNvPr id="1159" name="Google Shape;1159;p47"/>
          <p:cNvSpPr txBox="1">
            <a:spLocks noGrp="1"/>
          </p:cNvSpPr>
          <p:nvPr>
            <p:ph type="ctrTitle"/>
          </p:nvPr>
        </p:nvSpPr>
        <p:spPr>
          <a:xfrm flipH="1">
            <a:off x="1750942" y="1536004"/>
            <a:ext cx="2195400" cy="668643"/>
          </a:xfrm>
          <a:prstGeom prst="rect">
            <a:avLst/>
          </a:prstGeom>
        </p:spPr>
        <p:txBody>
          <a:bodyPr spcFirstLastPara="1" wrap="square" lIns="91425" tIns="91425" rIns="91425" bIns="91425" anchor="b" anchorCtr="0">
            <a:noAutofit/>
          </a:bodyPr>
          <a:lstStyle/>
          <a:p>
            <a:pPr lvl="0"/>
            <a:r>
              <a:rPr lang="en-US" dirty="0"/>
              <a:t>Publications:</a:t>
            </a:r>
            <a:br>
              <a:rPr lang="en-US" dirty="0"/>
            </a:br>
            <a:endParaRPr dirty="0"/>
          </a:p>
        </p:txBody>
      </p:sp>
      <p:sp>
        <p:nvSpPr>
          <p:cNvPr id="1160" name="Google Shape;1160;p47"/>
          <p:cNvSpPr txBox="1">
            <a:spLocks noGrp="1"/>
          </p:cNvSpPr>
          <p:nvPr>
            <p:ph type="subTitle" idx="1"/>
          </p:nvPr>
        </p:nvSpPr>
        <p:spPr>
          <a:xfrm flipH="1">
            <a:off x="1750942" y="1953858"/>
            <a:ext cx="2548500" cy="1242565"/>
          </a:xfrm>
          <a:prstGeom prst="rect">
            <a:avLst/>
          </a:prstGeom>
        </p:spPr>
        <p:txBody>
          <a:bodyPr spcFirstLastPara="1" wrap="square" lIns="91425" tIns="91425" rIns="91425" bIns="91425" anchor="t" anchorCtr="0">
            <a:noAutofit/>
          </a:bodyPr>
          <a:lstStyle/>
          <a:p>
            <a:pPr lvl="0" indent="-317500"/>
            <a:r>
              <a:rPr lang="en-US" sz="1800" dirty="0"/>
              <a:t>Viewbook</a:t>
            </a:r>
          </a:p>
          <a:p>
            <a:pPr lvl="0" indent="-317500"/>
            <a:r>
              <a:rPr lang="en-US" sz="1800" dirty="0"/>
              <a:t>Study program guide </a:t>
            </a:r>
          </a:p>
          <a:p>
            <a:pPr lvl="0" indent="-317500"/>
            <a:r>
              <a:rPr lang="en-US" sz="1800" dirty="0"/>
              <a:t> Brochures</a:t>
            </a:r>
          </a:p>
          <a:p>
            <a:pPr lvl="0" indent="-317500"/>
            <a:r>
              <a:rPr lang="en-US" sz="1800" dirty="0"/>
              <a:t> Posters</a:t>
            </a:r>
            <a:endParaRPr sz="1800" dirty="0"/>
          </a:p>
        </p:txBody>
      </p:sp>
      <p:sp>
        <p:nvSpPr>
          <p:cNvPr id="1161" name="Google Shape;1161;p47"/>
          <p:cNvSpPr txBox="1">
            <a:spLocks noGrp="1"/>
          </p:cNvSpPr>
          <p:nvPr>
            <p:ph type="ctrTitle" idx="2"/>
          </p:nvPr>
        </p:nvSpPr>
        <p:spPr>
          <a:xfrm flipH="1">
            <a:off x="5619187" y="1367624"/>
            <a:ext cx="2384247" cy="586226"/>
          </a:xfrm>
          <a:prstGeom prst="rect">
            <a:avLst/>
          </a:prstGeom>
        </p:spPr>
        <p:txBody>
          <a:bodyPr spcFirstLastPara="1" wrap="square" lIns="91425" tIns="91425" rIns="91425" bIns="91425" anchor="b" anchorCtr="0">
            <a:noAutofit/>
          </a:bodyPr>
          <a:lstStyle/>
          <a:p>
            <a:pPr lvl="0"/>
            <a:r>
              <a:rPr lang="en-US" dirty="0"/>
              <a:t>Presentations PPT:</a:t>
            </a:r>
            <a:endParaRPr dirty="0"/>
          </a:p>
        </p:txBody>
      </p:sp>
      <p:sp>
        <p:nvSpPr>
          <p:cNvPr id="1162" name="Google Shape;1162;p47"/>
          <p:cNvSpPr txBox="1">
            <a:spLocks noGrp="1"/>
          </p:cNvSpPr>
          <p:nvPr>
            <p:ph type="subTitle" idx="3"/>
          </p:nvPr>
        </p:nvSpPr>
        <p:spPr>
          <a:xfrm flipH="1">
            <a:off x="5703376" y="1953850"/>
            <a:ext cx="3301139" cy="577800"/>
          </a:xfrm>
          <a:prstGeom prst="rect">
            <a:avLst/>
          </a:prstGeom>
        </p:spPr>
        <p:txBody>
          <a:bodyPr spcFirstLastPara="1" wrap="square" lIns="91425" tIns="91425" rIns="91425" bIns="91425" anchor="t" anchorCtr="0">
            <a:noAutofit/>
          </a:bodyPr>
          <a:lstStyle/>
          <a:p>
            <a:pPr lvl="0" indent="-317500"/>
            <a:r>
              <a:rPr lang="en-US" sz="1800" dirty="0"/>
              <a:t>A definition of An-Najah University and the College of Engineering  an introduction to the specialty of Industrial Engineering.</a:t>
            </a:r>
          </a:p>
          <a:p>
            <a:pPr lvl="0" indent="-317500"/>
            <a:r>
              <a:rPr lang="en-US" sz="1800" dirty="0"/>
              <a:t>Skills.</a:t>
            </a:r>
          </a:p>
          <a:p>
            <a:pPr lvl="0" indent="-317500"/>
            <a:r>
              <a:rPr lang="en-US" sz="1800" dirty="0"/>
              <a:t>Work placement.</a:t>
            </a:r>
            <a:endParaRPr sz="1800" dirty="0"/>
          </a:p>
        </p:txBody>
      </p:sp>
      <p:sp>
        <p:nvSpPr>
          <p:cNvPr id="1167" name="Google Shape;1167;p47"/>
          <p:cNvSpPr/>
          <p:nvPr/>
        </p:nvSpPr>
        <p:spPr>
          <a:xfrm>
            <a:off x="838082" y="1286722"/>
            <a:ext cx="839400" cy="839400"/>
          </a:xfrm>
          <a:prstGeom prst="ellipse">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7"/>
          <p:cNvSpPr/>
          <p:nvPr/>
        </p:nvSpPr>
        <p:spPr>
          <a:xfrm>
            <a:off x="4636876" y="1286722"/>
            <a:ext cx="839400" cy="839400"/>
          </a:xfrm>
          <a:prstGeom prst="ellipse">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7" name="Google Shape;9901;p70">
            <a:extLst>
              <a:ext uri="{FF2B5EF4-FFF2-40B4-BE49-F238E27FC236}">
                <a16:creationId xmlns:a16="http://schemas.microsoft.com/office/drawing/2014/main" xmlns="" id="{13BB69EF-43F6-46C3-AB8F-02191BCAD873}"/>
              </a:ext>
            </a:extLst>
          </p:cNvPr>
          <p:cNvGrpSpPr/>
          <p:nvPr/>
        </p:nvGrpSpPr>
        <p:grpSpPr>
          <a:xfrm>
            <a:off x="1060196" y="1550742"/>
            <a:ext cx="370195" cy="300154"/>
            <a:chOff x="3952456" y="1524280"/>
            <a:chExt cx="370195" cy="300154"/>
          </a:xfrm>
        </p:grpSpPr>
        <p:sp>
          <p:nvSpPr>
            <p:cNvPr id="58" name="Google Shape;9902;p70">
              <a:extLst>
                <a:ext uri="{FF2B5EF4-FFF2-40B4-BE49-F238E27FC236}">
                  <a16:creationId xmlns:a16="http://schemas.microsoft.com/office/drawing/2014/main" xmlns="" id="{E32F598E-354A-4B04-AE09-133360D87716}"/>
                </a:ext>
              </a:extLst>
            </p:cNvPr>
            <p:cNvSpPr/>
            <p:nvPr/>
          </p:nvSpPr>
          <p:spPr>
            <a:xfrm>
              <a:off x="3952456" y="1550482"/>
              <a:ext cx="370195" cy="248064"/>
            </a:xfrm>
            <a:custGeom>
              <a:avLst/>
              <a:gdLst/>
              <a:ahLst/>
              <a:cxnLst/>
              <a:rect l="l" t="t" r="r" b="b"/>
              <a:pathLst>
                <a:path w="24725" h="16568" extrusionOk="0">
                  <a:moveTo>
                    <a:pt x="484" y="1"/>
                  </a:moveTo>
                  <a:cubicBezTo>
                    <a:pt x="211" y="1"/>
                    <a:pt x="0" y="232"/>
                    <a:pt x="0" y="505"/>
                  </a:cubicBezTo>
                  <a:lnTo>
                    <a:pt x="0" y="16063"/>
                  </a:lnTo>
                  <a:cubicBezTo>
                    <a:pt x="0" y="16337"/>
                    <a:pt x="211" y="16568"/>
                    <a:pt x="484" y="16568"/>
                  </a:cubicBezTo>
                  <a:lnTo>
                    <a:pt x="24241" y="16568"/>
                  </a:lnTo>
                  <a:cubicBezTo>
                    <a:pt x="24515" y="16568"/>
                    <a:pt x="24725" y="16337"/>
                    <a:pt x="24725" y="16063"/>
                  </a:cubicBezTo>
                  <a:lnTo>
                    <a:pt x="24725" y="15138"/>
                  </a:lnTo>
                  <a:lnTo>
                    <a:pt x="24725" y="505"/>
                  </a:lnTo>
                  <a:cubicBezTo>
                    <a:pt x="24725" y="232"/>
                    <a:pt x="24515" y="1"/>
                    <a:pt x="24241" y="1"/>
                  </a:cubicBezTo>
                  <a:close/>
                </a:path>
              </a:pathLst>
            </a:custGeom>
            <a:solidFill>
              <a:srgbClr val="90A7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9903;p70">
              <a:extLst>
                <a:ext uri="{FF2B5EF4-FFF2-40B4-BE49-F238E27FC236}">
                  <a16:creationId xmlns:a16="http://schemas.microsoft.com/office/drawing/2014/main" xmlns="" id="{FA5EBEA2-DC67-4FA9-8B1F-BA936AAB3798}"/>
                </a:ext>
              </a:extLst>
            </p:cNvPr>
            <p:cNvSpPr/>
            <p:nvPr/>
          </p:nvSpPr>
          <p:spPr>
            <a:xfrm>
              <a:off x="3977955" y="1550482"/>
              <a:ext cx="344697" cy="226669"/>
            </a:xfrm>
            <a:custGeom>
              <a:avLst/>
              <a:gdLst/>
              <a:ahLst/>
              <a:cxnLst/>
              <a:rect l="l" t="t" r="r" b="b"/>
              <a:pathLst>
                <a:path w="23022" h="15139" extrusionOk="0">
                  <a:moveTo>
                    <a:pt x="21" y="1"/>
                  </a:moveTo>
                  <a:lnTo>
                    <a:pt x="21" y="14634"/>
                  </a:lnTo>
                  <a:cubicBezTo>
                    <a:pt x="0" y="14907"/>
                    <a:pt x="232" y="15138"/>
                    <a:pt x="505" y="15138"/>
                  </a:cubicBezTo>
                  <a:lnTo>
                    <a:pt x="23022" y="15138"/>
                  </a:lnTo>
                  <a:lnTo>
                    <a:pt x="23022" y="505"/>
                  </a:lnTo>
                  <a:cubicBezTo>
                    <a:pt x="23022" y="232"/>
                    <a:pt x="22812" y="1"/>
                    <a:pt x="22538" y="1"/>
                  </a:cubicBezTo>
                  <a:close/>
                </a:path>
              </a:pathLst>
            </a:custGeom>
            <a:solidFill>
              <a:srgbClr val="AABC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9904;p70">
              <a:extLst>
                <a:ext uri="{FF2B5EF4-FFF2-40B4-BE49-F238E27FC236}">
                  <a16:creationId xmlns:a16="http://schemas.microsoft.com/office/drawing/2014/main" xmlns="" id="{23FBFE2E-6F0A-46B8-862E-6517DC579FEE}"/>
                </a:ext>
              </a:extLst>
            </p:cNvPr>
            <p:cNvSpPr/>
            <p:nvPr/>
          </p:nvSpPr>
          <p:spPr>
            <a:xfrm>
              <a:off x="3990232" y="1524280"/>
              <a:ext cx="294644" cy="251613"/>
            </a:xfrm>
            <a:custGeom>
              <a:avLst/>
              <a:gdLst/>
              <a:ahLst/>
              <a:cxnLst/>
              <a:rect l="l" t="t" r="r" b="b"/>
              <a:pathLst>
                <a:path w="19679" h="16805" extrusionOk="0">
                  <a:moveTo>
                    <a:pt x="4933" y="0"/>
                  </a:moveTo>
                  <a:cubicBezTo>
                    <a:pt x="3281" y="0"/>
                    <a:pt x="1628" y="347"/>
                    <a:pt x="84" y="1036"/>
                  </a:cubicBezTo>
                  <a:cubicBezTo>
                    <a:pt x="42" y="1057"/>
                    <a:pt x="0" y="1099"/>
                    <a:pt x="0" y="1141"/>
                  </a:cubicBezTo>
                  <a:lnTo>
                    <a:pt x="0" y="16615"/>
                  </a:lnTo>
                  <a:cubicBezTo>
                    <a:pt x="0" y="16688"/>
                    <a:pt x="79" y="16745"/>
                    <a:pt x="142" y="16745"/>
                  </a:cubicBezTo>
                  <a:cubicBezTo>
                    <a:pt x="151" y="16745"/>
                    <a:pt x="160" y="16744"/>
                    <a:pt x="168" y="16741"/>
                  </a:cubicBezTo>
                  <a:cubicBezTo>
                    <a:pt x="1684" y="16071"/>
                    <a:pt x="3301" y="15739"/>
                    <a:pt x="4918" y="15739"/>
                  </a:cubicBezTo>
                  <a:cubicBezTo>
                    <a:pt x="6597" y="15739"/>
                    <a:pt x="8276" y="16097"/>
                    <a:pt x="9840" y="16804"/>
                  </a:cubicBezTo>
                  <a:cubicBezTo>
                    <a:pt x="11404" y="16097"/>
                    <a:pt x="13082" y="15739"/>
                    <a:pt x="14762" y="15739"/>
                  </a:cubicBezTo>
                  <a:cubicBezTo>
                    <a:pt x="16378" y="15739"/>
                    <a:pt x="17995" y="16071"/>
                    <a:pt x="19511" y="16741"/>
                  </a:cubicBezTo>
                  <a:cubicBezTo>
                    <a:pt x="19519" y="16744"/>
                    <a:pt x="19528" y="16745"/>
                    <a:pt x="19537" y="16745"/>
                  </a:cubicBezTo>
                  <a:cubicBezTo>
                    <a:pt x="19600" y="16745"/>
                    <a:pt x="19679" y="16688"/>
                    <a:pt x="19679" y="16615"/>
                  </a:cubicBezTo>
                  <a:lnTo>
                    <a:pt x="19679" y="1141"/>
                  </a:lnTo>
                  <a:cubicBezTo>
                    <a:pt x="19679" y="1099"/>
                    <a:pt x="19637" y="1057"/>
                    <a:pt x="19595" y="1036"/>
                  </a:cubicBezTo>
                  <a:cubicBezTo>
                    <a:pt x="18051" y="347"/>
                    <a:pt x="16398" y="0"/>
                    <a:pt x="14747" y="0"/>
                  </a:cubicBezTo>
                  <a:cubicBezTo>
                    <a:pt x="13071" y="0"/>
                    <a:pt x="11396" y="358"/>
                    <a:pt x="9840" y="1078"/>
                  </a:cubicBezTo>
                  <a:cubicBezTo>
                    <a:pt x="8283" y="358"/>
                    <a:pt x="6609" y="0"/>
                    <a:pt x="4933" y="0"/>
                  </a:cubicBezTo>
                  <a:close/>
                </a:path>
              </a:pathLst>
            </a:custGeom>
            <a:solidFill>
              <a:srgbClr val="223D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9905;p70">
              <a:extLst>
                <a:ext uri="{FF2B5EF4-FFF2-40B4-BE49-F238E27FC236}">
                  <a16:creationId xmlns:a16="http://schemas.microsoft.com/office/drawing/2014/main" xmlns="" id="{0337FD7C-2316-4ABE-8B4F-49D9F64B3B7A}"/>
                </a:ext>
              </a:extLst>
            </p:cNvPr>
            <p:cNvSpPr/>
            <p:nvPr/>
          </p:nvSpPr>
          <p:spPr>
            <a:xfrm>
              <a:off x="4003138" y="1524430"/>
              <a:ext cx="281738" cy="230367"/>
            </a:xfrm>
            <a:custGeom>
              <a:avLst/>
              <a:gdLst/>
              <a:ahLst/>
              <a:cxnLst/>
              <a:rect l="l" t="t" r="r" b="b"/>
              <a:pathLst>
                <a:path w="18817" h="15386" extrusionOk="0">
                  <a:moveTo>
                    <a:pt x="13885" y="1"/>
                  </a:moveTo>
                  <a:cubicBezTo>
                    <a:pt x="12209" y="1"/>
                    <a:pt x="10534" y="358"/>
                    <a:pt x="8978" y="1068"/>
                  </a:cubicBezTo>
                  <a:cubicBezTo>
                    <a:pt x="7423" y="360"/>
                    <a:pt x="5747" y="5"/>
                    <a:pt x="4069" y="5"/>
                  </a:cubicBezTo>
                  <a:cubicBezTo>
                    <a:pt x="2706" y="5"/>
                    <a:pt x="1343" y="239"/>
                    <a:pt x="42" y="711"/>
                  </a:cubicBezTo>
                  <a:lnTo>
                    <a:pt x="0" y="711"/>
                  </a:lnTo>
                  <a:lnTo>
                    <a:pt x="0" y="15196"/>
                  </a:lnTo>
                  <a:cubicBezTo>
                    <a:pt x="0" y="15262"/>
                    <a:pt x="51" y="15315"/>
                    <a:pt x="114" y="15315"/>
                  </a:cubicBezTo>
                  <a:cubicBezTo>
                    <a:pt x="132" y="15315"/>
                    <a:pt x="150" y="15311"/>
                    <a:pt x="168" y="15301"/>
                  </a:cubicBezTo>
                  <a:cubicBezTo>
                    <a:pt x="1858" y="14556"/>
                    <a:pt x="3381" y="14304"/>
                    <a:pt x="4666" y="14304"/>
                  </a:cubicBezTo>
                  <a:cubicBezTo>
                    <a:pt x="7332" y="14304"/>
                    <a:pt x="8978" y="15386"/>
                    <a:pt x="8978" y="15386"/>
                  </a:cubicBezTo>
                  <a:cubicBezTo>
                    <a:pt x="10765" y="14671"/>
                    <a:pt x="12657" y="14313"/>
                    <a:pt x="14570" y="14313"/>
                  </a:cubicBezTo>
                  <a:cubicBezTo>
                    <a:pt x="14626" y="14313"/>
                    <a:pt x="14682" y="14312"/>
                    <a:pt x="14738" y="14312"/>
                  </a:cubicBezTo>
                  <a:cubicBezTo>
                    <a:pt x="16131" y="14312"/>
                    <a:pt x="17503" y="14563"/>
                    <a:pt x="18817" y="15028"/>
                  </a:cubicBezTo>
                  <a:lnTo>
                    <a:pt x="18817" y="1131"/>
                  </a:lnTo>
                  <a:cubicBezTo>
                    <a:pt x="18817" y="1089"/>
                    <a:pt x="18775" y="1047"/>
                    <a:pt x="18733" y="1047"/>
                  </a:cubicBezTo>
                  <a:cubicBezTo>
                    <a:pt x="17189" y="348"/>
                    <a:pt x="15536" y="1"/>
                    <a:pt x="13885" y="1"/>
                  </a:cubicBezTo>
                  <a:close/>
                </a:path>
              </a:pathLst>
            </a:custGeom>
            <a:solidFill>
              <a:srgbClr val="4E67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9906;p70">
              <a:extLst>
                <a:ext uri="{FF2B5EF4-FFF2-40B4-BE49-F238E27FC236}">
                  <a16:creationId xmlns:a16="http://schemas.microsoft.com/office/drawing/2014/main" xmlns="" id="{CAACAEDC-2281-417A-BA94-BB4B8B5B868A}"/>
                </a:ext>
              </a:extLst>
            </p:cNvPr>
            <p:cNvSpPr/>
            <p:nvPr/>
          </p:nvSpPr>
          <p:spPr>
            <a:xfrm>
              <a:off x="4137547" y="1524280"/>
              <a:ext cx="147329" cy="230517"/>
            </a:xfrm>
            <a:custGeom>
              <a:avLst/>
              <a:gdLst/>
              <a:ahLst/>
              <a:cxnLst/>
              <a:rect l="l" t="t" r="r" b="b"/>
              <a:pathLst>
                <a:path w="9840" h="15396" extrusionOk="0">
                  <a:moveTo>
                    <a:pt x="4908" y="0"/>
                  </a:moveTo>
                  <a:cubicBezTo>
                    <a:pt x="3232" y="0"/>
                    <a:pt x="1557" y="358"/>
                    <a:pt x="1" y="1078"/>
                  </a:cubicBezTo>
                  <a:lnTo>
                    <a:pt x="1" y="15396"/>
                  </a:lnTo>
                  <a:cubicBezTo>
                    <a:pt x="1788" y="14681"/>
                    <a:pt x="3680" y="14323"/>
                    <a:pt x="5593" y="14323"/>
                  </a:cubicBezTo>
                  <a:cubicBezTo>
                    <a:pt x="5649" y="14323"/>
                    <a:pt x="5705" y="14322"/>
                    <a:pt x="5761" y="14322"/>
                  </a:cubicBezTo>
                  <a:cubicBezTo>
                    <a:pt x="7154" y="14322"/>
                    <a:pt x="8526" y="14573"/>
                    <a:pt x="9840" y="15038"/>
                  </a:cubicBezTo>
                  <a:lnTo>
                    <a:pt x="9840" y="1141"/>
                  </a:lnTo>
                  <a:cubicBezTo>
                    <a:pt x="9840" y="1099"/>
                    <a:pt x="9798" y="1057"/>
                    <a:pt x="9756" y="1036"/>
                  </a:cubicBezTo>
                  <a:cubicBezTo>
                    <a:pt x="8212" y="347"/>
                    <a:pt x="6559" y="0"/>
                    <a:pt x="4908" y="0"/>
                  </a:cubicBezTo>
                  <a:close/>
                </a:path>
              </a:pathLst>
            </a:custGeom>
            <a:solidFill>
              <a:srgbClr val="7F94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907;p70">
              <a:extLst>
                <a:ext uri="{FF2B5EF4-FFF2-40B4-BE49-F238E27FC236}">
                  <a16:creationId xmlns:a16="http://schemas.microsoft.com/office/drawing/2014/main" xmlns="" id="{5C542F5D-6282-4E6F-8505-AD8B7E11EEE7}"/>
                </a:ext>
              </a:extLst>
            </p:cNvPr>
            <p:cNvSpPr/>
            <p:nvPr/>
          </p:nvSpPr>
          <p:spPr>
            <a:xfrm>
              <a:off x="4137547" y="1766430"/>
              <a:ext cx="25828" cy="58003"/>
            </a:xfrm>
            <a:custGeom>
              <a:avLst/>
              <a:gdLst/>
              <a:ahLst/>
              <a:cxnLst/>
              <a:rect l="l" t="t" r="r" b="b"/>
              <a:pathLst>
                <a:path w="1725" h="3874" extrusionOk="0">
                  <a:moveTo>
                    <a:pt x="1725" y="0"/>
                  </a:moveTo>
                  <a:cubicBezTo>
                    <a:pt x="1136" y="148"/>
                    <a:pt x="547" y="379"/>
                    <a:pt x="1" y="631"/>
                  </a:cubicBezTo>
                  <a:lnTo>
                    <a:pt x="1" y="3743"/>
                  </a:lnTo>
                  <a:cubicBezTo>
                    <a:pt x="1" y="3819"/>
                    <a:pt x="67" y="3873"/>
                    <a:pt x="127" y="3873"/>
                  </a:cubicBezTo>
                  <a:cubicBezTo>
                    <a:pt x="150" y="3873"/>
                    <a:pt x="172" y="3865"/>
                    <a:pt x="190" y="3848"/>
                  </a:cubicBezTo>
                  <a:lnTo>
                    <a:pt x="799" y="3364"/>
                  </a:lnTo>
                  <a:cubicBezTo>
                    <a:pt x="821" y="3343"/>
                    <a:pt x="847" y="3333"/>
                    <a:pt x="876" y="3333"/>
                  </a:cubicBezTo>
                  <a:cubicBezTo>
                    <a:pt x="905" y="3333"/>
                    <a:pt x="936" y="3343"/>
                    <a:pt x="968" y="3364"/>
                  </a:cubicBezTo>
                  <a:lnTo>
                    <a:pt x="1514" y="3827"/>
                  </a:lnTo>
                  <a:cubicBezTo>
                    <a:pt x="1541" y="3847"/>
                    <a:pt x="1573" y="3857"/>
                    <a:pt x="1603" y="3857"/>
                  </a:cubicBezTo>
                  <a:cubicBezTo>
                    <a:pt x="1666" y="3857"/>
                    <a:pt x="1725" y="3814"/>
                    <a:pt x="1725" y="3743"/>
                  </a:cubicBezTo>
                  <a:lnTo>
                    <a:pt x="1725" y="0"/>
                  </a:lnTo>
                  <a:close/>
                </a:path>
              </a:pathLst>
            </a:custGeom>
            <a:solidFill>
              <a:srgbClr val="C6D2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 name="Google Shape;9404;p70">
            <a:extLst>
              <a:ext uri="{FF2B5EF4-FFF2-40B4-BE49-F238E27FC236}">
                <a16:creationId xmlns:a16="http://schemas.microsoft.com/office/drawing/2014/main" xmlns="" id="{3BDB1EE0-4DBC-44F6-9C6A-EF99CB5C83E9}"/>
              </a:ext>
            </a:extLst>
          </p:cNvPr>
          <p:cNvGrpSpPr/>
          <p:nvPr/>
        </p:nvGrpSpPr>
        <p:grpSpPr>
          <a:xfrm>
            <a:off x="4862031" y="1576944"/>
            <a:ext cx="389090" cy="296231"/>
            <a:chOff x="2622794" y="1990868"/>
            <a:chExt cx="389090" cy="296231"/>
          </a:xfrm>
        </p:grpSpPr>
        <p:sp>
          <p:nvSpPr>
            <p:cNvPr id="67" name="Google Shape;9405;p70">
              <a:extLst>
                <a:ext uri="{FF2B5EF4-FFF2-40B4-BE49-F238E27FC236}">
                  <a16:creationId xmlns:a16="http://schemas.microsoft.com/office/drawing/2014/main" xmlns="" id="{05F1E1D0-530D-44CB-B00B-9BBBA8C4B04E}"/>
                </a:ext>
              </a:extLst>
            </p:cNvPr>
            <p:cNvSpPr/>
            <p:nvPr/>
          </p:nvSpPr>
          <p:spPr>
            <a:xfrm>
              <a:off x="2654910" y="1990868"/>
              <a:ext cx="324873" cy="224468"/>
            </a:xfrm>
            <a:custGeom>
              <a:avLst/>
              <a:gdLst/>
              <a:ahLst/>
              <a:cxnLst/>
              <a:rect l="l" t="t" r="r" b="b"/>
              <a:pathLst>
                <a:path w="21698" h="14992" extrusionOk="0">
                  <a:moveTo>
                    <a:pt x="378" y="1"/>
                  </a:moveTo>
                  <a:cubicBezTo>
                    <a:pt x="168" y="1"/>
                    <a:pt x="0" y="148"/>
                    <a:pt x="0" y="358"/>
                  </a:cubicBezTo>
                  <a:lnTo>
                    <a:pt x="0" y="14991"/>
                  </a:lnTo>
                  <a:lnTo>
                    <a:pt x="21697" y="14991"/>
                  </a:lnTo>
                  <a:lnTo>
                    <a:pt x="21697" y="358"/>
                  </a:lnTo>
                  <a:cubicBezTo>
                    <a:pt x="21697" y="148"/>
                    <a:pt x="21529" y="1"/>
                    <a:pt x="21340" y="1"/>
                  </a:cubicBezTo>
                  <a:close/>
                </a:path>
              </a:pathLst>
            </a:custGeom>
            <a:solidFill>
              <a:srgbClr val="EAEE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9406;p70">
              <a:extLst>
                <a:ext uri="{FF2B5EF4-FFF2-40B4-BE49-F238E27FC236}">
                  <a16:creationId xmlns:a16="http://schemas.microsoft.com/office/drawing/2014/main" xmlns="" id="{77109A71-DC6F-4209-AC2F-9DA3494075F9}"/>
                </a:ext>
              </a:extLst>
            </p:cNvPr>
            <p:cNvSpPr/>
            <p:nvPr/>
          </p:nvSpPr>
          <p:spPr>
            <a:xfrm>
              <a:off x="2654910" y="1990868"/>
              <a:ext cx="324873" cy="224468"/>
            </a:xfrm>
            <a:custGeom>
              <a:avLst/>
              <a:gdLst/>
              <a:ahLst/>
              <a:cxnLst/>
              <a:rect l="l" t="t" r="r" b="b"/>
              <a:pathLst>
                <a:path w="21698" h="14992" extrusionOk="0">
                  <a:moveTo>
                    <a:pt x="18607" y="1"/>
                  </a:moveTo>
                  <a:cubicBezTo>
                    <a:pt x="18817" y="1"/>
                    <a:pt x="18964" y="169"/>
                    <a:pt x="18964" y="358"/>
                  </a:cubicBezTo>
                  <a:lnTo>
                    <a:pt x="18964" y="12826"/>
                  </a:lnTo>
                  <a:cubicBezTo>
                    <a:pt x="18964" y="13057"/>
                    <a:pt x="18775" y="13267"/>
                    <a:pt x="18543" y="13267"/>
                  </a:cubicBezTo>
                  <a:lnTo>
                    <a:pt x="0" y="13267"/>
                  </a:lnTo>
                  <a:lnTo>
                    <a:pt x="0" y="14991"/>
                  </a:lnTo>
                  <a:lnTo>
                    <a:pt x="21697" y="14991"/>
                  </a:lnTo>
                  <a:lnTo>
                    <a:pt x="21697" y="358"/>
                  </a:lnTo>
                  <a:cubicBezTo>
                    <a:pt x="21697" y="169"/>
                    <a:pt x="21529" y="1"/>
                    <a:pt x="21340" y="1"/>
                  </a:cubicBezTo>
                  <a:close/>
                </a:path>
              </a:pathLst>
            </a:custGeom>
            <a:solidFill>
              <a:srgbClr val="BBC9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9407;p70">
              <a:extLst>
                <a:ext uri="{FF2B5EF4-FFF2-40B4-BE49-F238E27FC236}">
                  <a16:creationId xmlns:a16="http://schemas.microsoft.com/office/drawing/2014/main" xmlns="" id="{A1E8D75A-76CC-4457-91E5-8078B9C55DA4}"/>
                </a:ext>
              </a:extLst>
            </p:cNvPr>
            <p:cNvSpPr/>
            <p:nvPr/>
          </p:nvSpPr>
          <p:spPr>
            <a:xfrm>
              <a:off x="2679135" y="2015108"/>
              <a:ext cx="276407" cy="162137"/>
            </a:xfrm>
            <a:custGeom>
              <a:avLst/>
              <a:gdLst/>
              <a:ahLst/>
              <a:cxnLst/>
              <a:rect l="l" t="t" r="r" b="b"/>
              <a:pathLst>
                <a:path w="18461" h="10829" extrusionOk="0">
                  <a:moveTo>
                    <a:pt x="232" y="1"/>
                  </a:moveTo>
                  <a:cubicBezTo>
                    <a:pt x="106" y="1"/>
                    <a:pt x="1" y="106"/>
                    <a:pt x="1" y="211"/>
                  </a:cubicBezTo>
                  <a:lnTo>
                    <a:pt x="1" y="10597"/>
                  </a:lnTo>
                  <a:cubicBezTo>
                    <a:pt x="1" y="10723"/>
                    <a:pt x="106" y="10828"/>
                    <a:pt x="232" y="10828"/>
                  </a:cubicBezTo>
                  <a:lnTo>
                    <a:pt x="18250" y="10828"/>
                  </a:lnTo>
                  <a:cubicBezTo>
                    <a:pt x="18355" y="10828"/>
                    <a:pt x="18460" y="10723"/>
                    <a:pt x="18460" y="10597"/>
                  </a:cubicBezTo>
                  <a:lnTo>
                    <a:pt x="18460" y="211"/>
                  </a:lnTo>
                  <a:cubicBezTo>
                    <a:pt x="18460" y="106"/>
                    <a:pt x="18355" y="1"/>
                    <a:pt x="18250" y="1"/>
                  </a:cubicBezTo>
                  <a:close/>
                </a:path>
              </a:pathLst>
            </a:custGeom>
            <a:solidFill>
              <a:srgbClr val="9BA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9408;p70">
              <a:extLst>
                <a:ext uri="{FF2B5EF4-FFF2-40B4-BE49-F238E27FC236}">
                  <a16:creationId xmlns:a16="http://schemas.microsoft.com/office/drawing/2014/main" xmlns="" id="{FDBBD94A-1B42-4D77-9AC4-25905C2997D3}"/>
                </a:ext>
              </a:extLst>
            </p:cNvPr>
            <p:cNvSpPr/>
            <p:nvPr/>
          </p:nvSpPr>
          <p:spPr>
            <a:xfrm>
              <a:off x="2679135" y="2015108"/>
              <a:ext cx="276722" cy="162137"/>
            </a:xfrm>
            <a:custGeom>
              <a:avLst/>
              <a:gdLst/>
              <a:ahLst/>
              <a:cxnLst/>
              <a:rect l="l" t="t" r="r" b="b"/>
              <a:pathLst>
                <a:path w="18482" h="10829" extrusionOk="0">
                  <a:moveTo>
                    <a:pt x="17346" y="1"/>
                  </a:moveTo>
                  <a:lnTo>
                    <a:pt x="17346" y="9546"/>
                  </a:lnTo>
                  <a:cubicBezTo>
                    <a:pt x="17346" y="9672"/>
                    <a:pt x="17262" y="9777"/>
                    <a:pt x="17136" y="9777"/>
                  </a:cubicBezTo>
                  <a:lnTo>
                    <a:pt x="1" y="9777"/>
                  </a:lnTo>
                  <a:lnTo>
                    <a:pt x="1" y="10597"/>
                  </a:lnTo>
                  <a:cubicBezTo>
                    <a:pt x="1" y="10723"/>
                    <a:pt x="106" y="10828"/>
                    <a:pt x="232" y="10828"/>
                  </a:cubicBezTo>
                  <a:lnTo>
                    <a:pt x="18250" y="10828"/>
                  </a:lnTo>
                  <a:cubicBezTo>
                    <a:pt x="18376" y="10828"/>
                    <a:pt x="18481" y="10723"/>
                    <a:pt x="18481" y="10597"/>
                  </a:cubicBezTo>
                  <a:lnTo>
                    <a:pt x="18481" y="211"/>
                  </a:lnTo>
                  <a:cubicBezTo>
                    <a:pt x="18481" y="85"/>
                    <a:pt x="18376" y="1"/>
                    <a:pt x="18250" y="1"/>
                  </a:cubicBezTo>
                  <a:close/>
                </a:path>
              </a:pathLst>
            </a:custGeom>
            <a:solidFill>
              <a:srgbClr val="849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409;p70">
              <a:extLst>
                <a:ext uri="{FF2B5EF4-FFF2-40B4-BE49-F238E27FC236}">
                  <a16:creationId xmlns:a16="http://schemas.microsoft.com/office/drawing/2014/main" xmlns="" id="{5619CD1A-1E18-4D06-AA44-3DE333D32EE2}"/>
                </a:ext>
              </a:extLst>
            </p:cNvPr>
            <p:cNvSpPr/>
            <p:nvPr/>
          </p:nvSpPr>
          <p:spPr>
            <a:xfrm>
              <a:off x="2622794" y="2264430"/>
              <a:ext cx="388776" cy="22668"/>
            </a:xfrm>
            <a:custGeom>
              <a:avLst/>
              <a:gdLst/>
              <a:ahLst/>
              <a:cxnLst/>
              <a:rect l="l" t="t" r="r" b="b"/>
              <a:pathLst>
                <a:path w="25966" h="1514" extrusionOk="0">
                  <a:moveTo>
                    <a:pt x="1" y="0"/>
                  </a:moveTo>
                  <a:lnTo>
                    <a:pt x="1" y="1009"/>
                  </a:lnTo>
                  <a:cubicBezTo>
                    <a:pt x="1" y="1283"/>
                    <a:pt x="232" y="1514"/>
                    <a:pt x="505" y="1514"/>
                  </a:cubicBezTo>
                  <a:lnTo>
                    <a:pt x="25482" y="1514"/>
                  </a:lnTo>
                  <a:cubicBezTo>
                    <a:pt x="25755" y="1493"/>
                    <a:pt x="25966" y="1283"/>
                    <a:pt x="25966" y="1009"/>
                  </a:cubicBezTo>
                  <a:lnTo>
                    <a:pt x="25966" y="0"/>
                  </a:lnTo>
                  <a:close/>
                </a:path>
              </a:pathLst>
            </a:custGeom>
            <a:solidFill>
              <a:srgbClr val="738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410;p70">
              <a:extLst>
                <a:ext uri="{FF2B5EF4-FFF2-40B4-BE49-F238E27FC236}">
                  <a16:creationId xmlns:a16="http://schemas.microsoft.com/office/drawing/2014/main" xmlns="" id="{C4999552-2832-41CB-BB77-05AFA8C54B0C}"/>
                </a:ext>
              </a:extLst>
            </p:cNvPr>
            <p:cNvSpPr/>
            <p:nvPr/>
          </p:nvSpPr>
          <p:spPr>
            <a:xfrm>
              <a:off x="2623108" y="2201471"/>
              <a:ext cx="388776" cy="62974"/>
            </a:xfrm>
            <a:custGeom>
              <a:avLst/>
              <a:gdLst/>
              <a:ahLst/>
              <a:cxnLst/>
              <a:rect l="l" t="t" r="r" b="b"/>
              <a:pathLst>
                <a:path w="25966" h="4206" extrusionOk="0">
                  <a:moveTo>
                    <a:pt x="2124" y="0"/>
                  </a:moveTo>
                  <a:lnTo>
                    <a:pt x="1" y="4205"/>
                  </a:lnTo>
                  <a:lnTo>
                    <a:pt x="25966" y="4205"/>
                  </a:lnTo>
                  <a:lnTo>
                    <a:pt x="23821" y="0"/>
                  </a:lnTo>
                  <a:close/>
                </a:path>
              </a:pathLst>
            </a:custGeom>
            <a:solidFill>
              <a:srgbClr val="A1B4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9411;p70">
              <a:extLst>
                <a:ext uri="{FF2B5EF4-FFF2-40B4-BE49-F238E27FC236}">
                  <a16:creationId xmlns:a16="http://schemas.microsoft.com/office/drawing/2014/main" xmlns="" id="{75EA9956-8C58-4415-8E5A-DC40CAAC3939}"/>
                </a:ext>
              </a:extLst>
            </p:cNvPr>
            <p:cNvSpPr/>
            <p:nvPr/>
          </p:nvSpPr>
          <p:spPr>
            <a:xfrm>
              <a:off x="2623108" y="2201471"/>
              <a:ext cx="388776" cy="62974"/>
            </a:xfrm>
            <a:custGeom>
              <a:avLst/>
              <a:gdLst/>
              <a:ahLst/>
              <a:cxnLst/>
              <a:rect l="l" t="t" r="r" b="b"/>
              <a:pathLst>
                <a:path w="25966" h="4206" extrusionOk="0">
                  <a:moveTo>
                    <a:pt x="20752" y="0"/>
                  </a:moveTo>
                  <a:lnTo>
                    <a:pt x="22160" y="2754"/>
                  </a:lnTo>
                  <a:cubicBezTo>
                    <a:pt x="22328" y="3070"/>
                    <a:pt x="22097" y="3448"/>
                    <a:pt x="21740" y="3448"/>
                  </a:cubicBezTo>
                  <a:lnTo>
                    <a:pt x="379" y="3448"/>
                  </a:lnTo>
                  <a:lnTo>
                    <a:pt x="1" y="4205"/>
                  </a:lnTo>
                  <a:lnTo>
                    <a:pt x="25966" y="4205"/>
                  </a:lnTo>
                  <a:lnTo>
                    <a:pt x="23821" y="0"/>
                  </a:lnTo>
                  <a:close/>
                </a:path>
              </a:pathLst>
            </a:custGeom>
            <a:solidFill>
              <a:srgbClr val="88A1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9412;p70">
              <a:extLst>
                <a:ext uri="{FF2B5EF4-FFF2-40B4-BE49-F238E27FC236}">
                  <a16:creationId xmlns:a16="http://schemas.microsoft.com/office/drawing/2014/main" xmlns="" id="{3A63E026-1633-4185-9482-CACADD3F28FA}"/>
                </a:ext>
              </a:extLst>
            </p:cNvPr>
            <p:cNvSpPr/>
            <p:nvPr/>
          </p:nvSpPr>
          <p:spPr>
            <a:xfrm>
              <a:off x="2766021" y="2232943"/>
              <a:ext cx="102951" cy="31502"/>
            </a:xfrm>
            <a:custGeom>
              <a:avLst/>
              <a:gdLst/>
              <a:ahLst/>
              <a:cxnLst/>
              <a:rect l="l" t="t" r="r" b="b"/>
              <a:pathLst>
                <a:path w="6876" h="2104" extrusionOk="0">
                  <a:moveTo>
                    <a:pt x="842" y="1"/>
                  </a:moveTo>
                  <a:cubicBezTo>
                    <a:pt x="673" y="1"/>
                    <a:pt x="547" y="106"/>
                    <a:pt x="505" y="253"/>
                  </a:cubicBezTo>
                  <a:lnTo>
                    <a:pt x="1" y="2103"/>
                  </a:lnTo>
                  <a:lnTo>
                    <a:pt x="6876" y="2103"/>
                  </a:lnTo>
                  <a:lnTo>
                    <a:pt x="6371" y="253"/>
                  </a:lnTo>
                  <a:cubicBezTo>
                    <a:pt x="6329" y="106"/>
                    <a:pt x="6182" y="1"/>
                    <a:pt x="6035" y="1"/>
                  </a:cubicBezTo>
                  <a:close/>
                </a:path>
              </a:pathLst>
            </a:custGeom>
            <a:solidFill>
              <a:srgbClr val="EAEE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9413;p70">
              <a:extLst>
                <a:ext uri="{FF2B5EF4-FFF2-40B4-BE49-F238E27FC236}">
                  <a16:creationId xmlns:a16="http://schemas.microsoft.com/office/drawing/2014/main" xmlns="" id="{0CA94CF2-EACA-4D24-BDDB-7180F7ACBC7E}"/>
                </a:ext>
              </a:extLst>
            </p:cNvPr>
            <p:cNvSpPr/>
            <p:nvPr/>
          </p:nvSpPr>
          <p:spPr>
            <a:xfrm>
              <a:off x="2766021" y="2253096"/>
              <a:ext cx="102951" cy="11349"/>
            </a:xfrm>
            <a:custGeom>
              <a:avLst/>
              <a:gdLst/>
              <a:ahLst/>
              <a:cxnLst/>
              <a:rect l="l" t="t" r="r" b="b"/>
              <a:pathLst>
                <a:path w="6876" h="758" extrusionOk="0">
                  <a:moveTo>
                    <a:pt x="211" y="0"/>
                  </a:moveTo>
                  <a:lnTo>
                    <a:pt x="1" y="757"/>
                  </a:lnTo>
                  <a:lnTo>
                    <a:pt x="6876" y="757"/>
                  </a:lnTo>
                  <a:lnTo>
                    <a:pt x="6665" y="0"/>
                  </a:lnTo>
                  <a:close/>
                </a:path>
              </a:pathLst>
            </a:custGeom>
            <a:solidFill>
              <a:srgbClr val="BBC9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57"/>
        <p:cNvGrpSpPr/>
        <p:nvPr/>
      </p:nvGrpSpPr>
      <p:grpSpPr>
        <a:xfrm>
          <a:off x="0" y="0"/>
          <a:ext cx="0" cy="0"/>
          <a:chOff x="0" y="0"/>
          <a:chExt cx="0" cy="0"/>
        </a:xfrm>
      </p:grpSpPr>
      <p:sp>
        <p:nvSpPr>
          <p:cNvPr id="1158" name="Google Shape;1158;p47"/>
          <p:cNvSpPr txBox="1">
            <a:spLocks noGrp="1"/>
          </p:cNvSpPr>
          <p:nvPr>
            <p:ph type="title" idx="8"/>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accent2"/>
                </a:solidFill>
              </a:rPr>
              <a:t>D</a:t>
            </a:r>
            <a:r>
              <a:rPr lang="en" dirty="0">
                <a:solidFill>
                  <a:schemeClr val="accent2"/>
                </a:solidFill>
              </a:rPr>
              <a:t>i</a:t>
            </a:r>
            <a:r>
              <a:rPr lang="en-US" dirty="0" err="1">
                <a:solidFill>
                  <a:schemeClr val="accent2"/>
                </a:solidFill>
              </a:rPr>
              <a:t>gtial</a:t>
            </a:r>
            <a:r>
              <a:rPr lang="en-US" dirty="0">
                <a:solidFill>
                  <a:schemeClr val="accent2"/>
                </a:solidFill>
              </a:rPr>
              <a:t> M</a:t>
            </a:r>
            <a:r>
              <a:rPr lang="en" dirty="0">
                <a:solidFill>
                  <a:schemeClr val="accent2"/>
                </a:solidFill>
              </a:rPr>
              <a:t>arketing </a:t>
            </a:r>
            <a:endParaRPr dirty="0">
              <a:solidFill>
                <a:schemeClr val="accent2"/>
              </a:solidFill>
            </a:endParaRPr>
          </a:p>
        </p:txBody>
      </p:sp>
      <p:sp>
        <p:nvSpPr>
          <p:cNvPr id="1159" name="Google Shape;1159;p47"/>
          <p:cNvSpPr txBox="1">
            <a:spLocks noGrp="1"/>
          </p:cNvSpPr>
          <p:nvPr>
            <p:ph type="ctrTitle"/>
          </p:nvPr>
        </p:nvSpPr>
        <p:spPr>
          <a:xfrm flipH="1">
            <a:off x="1750942" y="1536004"/>
            <a:ext cx="2195400" cy="668643"/>
          </a:xfrm>
          <a:prstGeom prst="rect">
            <a:avLst/>
          </a:prstGeom>
        </p:spPr>
        <p:txBody>
          <a:bodyPr spcFirstLastPara="1" wrap="square" lIns="91425" tIns="91425" rIns="91425" bIns="91425" anchor="b" anchorCtr="0">
            <a:noAutofit/>
          </a:bodyPr>
          <a:lstStyle/>
          <a:p>
            <a:pPr lvl="0"/>
            <a:r>
              <a:rPr lang="en-US" dirty="0"/>
              <a:t>Facebook:</a:t>
            </a:r>
            <a:br>
              <a:rPr lang="en-US" dirty="0"/>
            </a:br>
            <a:endParaRPr dirty="0"/>
          </a:p>
        </p:txBody>
      </p:sp>
      <p:sp>
        <p:nvSpPr>
          <p:cNvPr id="1160" name="Google Shape;1160;p47"/>
          <p:cNvSpPr txBox="1">
            <a:spLocks noGrp="1"/>
          </p:cNvSpPr>
          <p:nvPr>
            <p:ph type="subTitle" idx="1"/>
          </p:nvPr>
        </p:nvSpPr>
        <p:spPr>
          <a:xfrm flipH="1">
            <a:off x="1750942" y="1953858"/>
            <a:ext cx="2548500" cy="1242565"/>
          </a:xfrm>
          <a:prstGeom prst="rect">
            <a:avLst/>
          </a:prstGeom>
        </p:spPr>
        <p:txBody>
          <a:bodyPr spcFirstLastPara="1" wrap="square" lIns="91425" tIns="91425" rIns="91425" bIns="91425" anchor="t" anchorCtr="0">
            <a:noAutofit/>
          </a:bodyPr>
          <a:lstStyle/>
          <a:p>
            <a:pPr lvl="0"/>
            <a:r>
              <a:rPr lang="en-US" sz="1800" dirty="0"/>
              <a:t>Facebook pages (The official university page. ,</a:t>
            </a:r>
            <a:r>
              <a:rPr lang="en-US" sz="1800" dirty="0" err="1"/>
              <a:t>Dooz</a:t>
            </a:r>
            <a:r>
              <a:rPr lang="en-US" sz="1800" dirty="0"/>
              <a:t> and </a:t>
            </a:r>
            <a:r>
              <a:rPr lang="en-US" sz="1800" dirty="0" err="1"/>
              <a:t>Nbc</a:t>
            </a:r>
            <a:endParaRPr lang="en-US" sz="1800" dirty="0"/>
          </a:p>
          <a:p>
            <a:pPr lvl="0"/>
            <a:r>
              <a:rPr lang="en-US" sz="1800" dirty="0"/>
              <a:t>Sponsored on </a:t>
            </a:r>
            <a:r>
              <a:rPr lang="en-US" sz="1800" dirty="0" err="1"/>
              <a:t>facebook</a:t>
            </a:r>
            <a:endParaRPr lang="en-US" sz="1800" dirty="0"/>
          </a:p>
          <a:p>
            <a:pPr lvl="0" indent="-317500"/>
            <a:endParaRPr sz="1800" dirty="0"/>
          </a:p>
        </p:txBody>
      </p:sp>
      <p:sp>
        <p:nvSpPr>
          <p:cNvPr id="1161" name="Google Shape;1161;p47"/>
          <p:cNvSpPr txBox="1">
            <a:spLocks noGrp="1"/>
          </p:cNvSpPr>
          <p:nvPr>
            <p:ph type="ctrTitle" idx="2"/>
          </p:nvPr>
        </p:nvSpPr>
        <p:spPr>
          <a:xfrm flipH="1">
            <a:off x="5619187" y="1367624"/>
            <a:ext cx="2384247" cy="586226"/>
          </a:xfrm>
          <a:prstGeom prst="rect">
            <a:avLst/>
          </a:prstGeom>
        </p:spPr>
        <p:txBody>
          <a:bodyPr spcFirstLastPara="1" wrap="square" lIns="91425" tIns="91425" rIns="91425" bIns="91425" anchor="b" anchorCtr="0">
            <a:noAutofit/>
          </a:bodyPr>
          <a:lstStyle/>
          <a:p>
            <a:pPr lvl="0"/>
            <a:r>
              <a:rPr lang="en-US" dirty="0" err="1"/>
              <a:t>Youtube</a:t>
            </a:r>
            <a:r>
              <a:rPr lang="en-US" dirty="0"/>
              <a:t>:</a:t>
            </a:r>
            <a:endParaRPr dirty="0"/>
          </a:p>
        </p:txBody>
      </p:sp>
      <p:sp>
        <p:nvSpPr>
          <p:cNvPr id="1162" name="Google Shape;1162;p47"/>
          <p:cNvSpPr txBox="1">
            <a:spLocks noGrp="1"/>
          </p:cNvSpPr>
          <p:nvPr>
            <p:ph type="subTitle" idx="3"/>
          </p:nvPr>
        </p:nvSpPr>
        <p:spPr>
          <a:xfrm flipH="1">
            <a:off x="5703376" y="1953850"/>
            <a:ext cx="3301139" cy="577800"/>
          </a:xfrm>
          <a:prstGeom prst="rect">
            <a:avLst/>
          </a:prstGeom>
        </p:spPr>
        <p:txBody>
          <a:bodyPr spcFirstLastPara="1" wrap="square" lIns="91425" tIns="91425" rIns="91425" bIns="91425" anchor="t" anchorCtr="0">
            <a:noAutofit/>
          </a:bodyPr>
          <a:lstStyle/>
          <a:p>
            <a:pPr lvl="0" indent="-317500"/>
            <a:r>
              <a:rPr lang="en-US" sz="1800" dirty="0"/>
              <a:t>Graphic advertising for the Industrial Engineering Department</a:t>
            </a:r>
            <a:endParaRPr sz="1800" dirty="0"/>
          </a:p>
        </p:txBody>
      </p:sp>
      <p:sp>
        <p:nvSpPr>
          <p:cNvPr id="1167" name="Google Shape;1167;p47"/>
          <p:cNvSpPr/>
          <p:nvPr/>
        </p:nvSpPr>
        <p:spPr>
          <a:xfrm>
            <a:off x="838082" y="1286722"/>
            <a:ext cx="839400" cy="839400"/>
          </a:xfrm>
          <a:prstGeom prst="ellipse">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7"/>
          <p:cNvSpPr/>
          <p:nvPr/>
        </p:nvSpPr>
        <p:spPr>
          <a:xfrm>
            <a:off x="4636876" y="1286722"/>
            <a:ext cx="839400" cy="839400"/>
          </a:xfrm>
          <a:prstGeom prst="ellipse">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5" name="Google Shape;2001;p56">
            <a:extLst>
              <a:ext uri="{FF2B5EF4-FFF2-40B4-BE49-F238E27FC236}">
                <a16:creationId xmlns:a16="http://schemas.microsoft.com/office/drawing/2014/main" xmlns="" id="{38F4A82E-14A2-47DC-8BDB-D6E2F1252BA7}"/>
              </a:ext>
            </a:extLst>
          </p:cNvPr>
          <p:cNvGrpSpPr/>
          <p:nvPr/>
        </p:nvGrpSpPr>
        <p:grpSpPr>
          <a:xfrm>
            <a:off x="1060408" y="1537951"/>
            <a:ext cx="367697" cy="346799"/>
            <a:chOff x="5132825" y="2792275"/>
            <a:chExt cx="367697" cy="346799"/>
          </a:xfrm>
        </p:grpSpPr>
        <p:sp>
          <p:nvSpPr>
            <p:cNvPr id="36" name="Google Shape;2002;p56">
              <a:extLst>
                <a:ext uri="{FF2B5EF4-FFF2-40B4-BE49-F238E27FC236}">
                  <a16:creationId xmlns:a16="http://schemas.microsoft.com/office/drawing/2014/main" xmlns="" id="{B2BA60D6-C2B8-41FE-BBD7-2648DE886137}"/>
                </a:ext>
              </a:extLst>
            </p:cNvPr>
            <p:cNvSpPr/>
            <p:nvPr/>
          </p:nvSpPr>
          <p:spPr>
            <a:xfrm>
              <a:off x="5132825" y="2792275"/>
              <a:ext cx="367697" cy="346799"/>
            </a:xfrm>
            <a:custGeom>
              <a:avLst/>
              <a:gdLst/>
              <a:ahLst/>
              <a:cxnLst/>
              <a:rect l="l" t="t" r="r" b="b"/>
              <a:pathLst>
                <a:path w="2445" h="2306" extrusionOk="0">
                  <a:moveTo>
                    <a:pt x="136" y="1"/>
                  </a:moveTo>
                  <a:cubicBezTo>
                    <a:pt x="61" y="1"/>
                    <a:pt x="0" y="58"/>
                    <a:pt x="0" y="134"/>
                  </a:cubicBezTo>
                  <a:lnTo>
                    <a:pt x="0" y="2172"/>
                  </a:lnTo>
                  <a:cubicBezTo>
                    <a:pt x="0" y="2244"/>
                    <a:pt x="61" y="2305"/>
                    <a:pt x="136" y="2305"/>
                  </a:cubicBezTo>
                  <a:lnTo>
                    <a:pt x="2311" y="2305"/>
                  </a:lnTo>
                  <a:cubicBezTo>
                    <a:pt x="2383" y="2305"/>
                    <a:pt x="2444" y="2244"/>
                    <a:pt x="2444" y="2172"/>
                  </a:cubicBezTo>
                  <a:lnTo>
                    <a:pt x="2444" y="134"/>
                  </a:lnTo>
                  <a:cubicBezTo>
                    <a:pt x="2444" y="58"/>
                    <a:pt x="2383" y="1"/>
                    <a:pt x="2311" y="1"/>
                  </a:cubicBezTo>
                  <a:close/>
                </a:path>
              </a:pathLst>
            </a:custGeom>
            <a:solidFill>
              <a:srgbClr val="443B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03;p56">
              <a:extLst>
                <a:ext uri="{FF2B5EF4-FFF2-40B4-BE49-F238E27FC236}">
                  <a16:creationId xmlns:a16="http://schemas.microsoft.com/office/drawing/2014/main" xmlns="" id="{01DB7A59-1990-44C1-BDF5-27046F382E80}"/>
                </a:ext>
              </a:extLst>
            </p:cNvPr>
            <p:cNvSpPr/>
            <p:nvPr/>
          </p:nvSpPr>
          <p:spPr>
            <a:xfrm>
              <a:off x="5246068" y="2838896"/>
              <a:ext cx="140161" cy="253558"/>
            </a:xfrm>
            <a:custGeom>
              <a:avLst/>
              <a:gdLst/>
              <a:ahLst/>
              <a:cxnLst/>
              <a:rect l="l" t="t" r="r" b="b"/>
              <a:pathLst>
                <a:path w="932" h="1686" extrusionOk="0">
                  <a:moveTo>
                    <a:pt x="804" y="1"/>
                  </a:moveTo>
                  <a:lnTo>
                    <a:pt x="639" y="4"/>
                  </a:lnTo>
                  <a:cubicBezTo>
                    <a:pt x="450" y="4"/>
                    <a:pt x="297" y="151"/>
                    <a:pt x="291" y="340"/>
                  </a:cubicBezTo>
                  <a:cubicBezTo>
                    <a:pt x="285" y="430"/>
                    <a:pt x="285" y="520"/>
                    <a:pt x="285" y="615"/>
                  </a:cubicBezTo>
                  <a:cubicBezTo>
                    <a:pt x="276" y="618"/>
                    <a:pt x="271" y="618"/>
                    <a:pt x="262" y="618"/>
                  </a:cubicBezTo>
                  <a:lnTo>
                    <a:pt x="59" y="618"/>
                  </a:lnTo>
                  <a:cubicBezTo>
                    <a:pt x="27" y="618"/>
                    <a:pt x="1" y="621"/>
                    <a:pt x="10" y="667"/>
                  </a:cubicBezTo>
                  <a:cubicBezTo>
                    <a:pt x="10" y="688"/>
                    <a:pt x="10" y="708"/>
                    <a:pt x="10" y="728"/>
                  </a:cubicBezTo>
                  <a:cubicBezTo>
                    <a:pt x="10" y="786"/>
                    <a:pt x="13" y="844"/>
                    <a:pt x="13" y="908"/>
                  </a:cubicBezTo>
                  <a:lnTo>
                    <a:pt x="204" y="908"/>
                  </a:lnTo>
                  <a:cubicBezTo>
                    <a:pt x="294" y="908"/>
                    <a:pt x="291" y="908"/>
                    <a:pt x="291" y="998"/>
                  </a:cubicBezTo>
                  <a:cubicBezTo>
                    <a:pt x="291" y="1149"/>
                    <a:pt x="294" y="1302"/>
                    <a:pt x="297" y="1453"/>
                  </a:cubicBezTo>
                  <a:lnTo>
                    <a:pt x="297" y="1685"/>
                  </a:lnTo>
                  <a:lnTo>
                    <a:pt x="331" y="1685"/>
                  </a:lnTo>
                  <a:cubicBezTo>
                    <a:pt x="433" y="1685"/>
                    <a:pt x="534" y="1685"/>
                    <a:pt x="642" y="1682"/>
                  </a:cubicBezTo>
                  <a:cubicBezTo>
                    <a:pt x="639" y="1421"/>
                    <a:pt x="636" y="1163"/>
                    <a:pt x="633" y="902"/>
                  </a:cubicBezTo>
                  <a:cubicBezTo>
                    <a:pt x="700" y="902"/>
                    <a:pt x="760" y="899"/>
                    <a:pt x="821" y="899"/>
                  </a:cubicBezTo>
                  <a:lnTo>
                    <a:pt x="868" y="899"/>
                  </a:lnTo>
                  <a:lnTo>
                    <a:pt x="932" y="615"/>
                  </a:lnTo>
                  <a:lnTo>
                    <a:pt x="630" y="615"/>
                  </a:lnTo>
                  <a:cubicBezTo>
                    <a:pt x="630" y="537"/>
                    <a:pt x="627" y="462"/>
                    <a:pt x="630" y="386"/>
                  </a:cubicBezTo>
                  <a:cubicBezTo>
                    <a:pt x="624" y="339"/>
                    <a:pt x="660" y="296"/>
                    <a:pt x="707" y="296"/>
                  </a:cubicBezTo>
                  <a:cubicBezTo>
                    <a:pt x="708" y="296"/>
                    <a:pt x="710" y="296"/>
                    <a:pt x="711" y="296"/>
                  </a:cubicBezTo>
                  <a:cubicBezTo>
                    <a:pt x="743" y="291"/>
                    <a:pt x="775" y="291"/>
                    <a:pt x="810" y="291"/>
                  </a:cubicBezTo>
                  <a:lnTo>
                    <a:pt x="914" y="291"/>
                  </a:lnTo>
                  <a:lnTo>
                    <a:pt x="914" y="1"/>
                  </a:lnTo>
                  <a:close/>
                </a:path>
              </a:pathLst>
            </a:custGeom>
            <a:solidFill>
              <a:srgbClr val="F9FA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1990;p56">
            <a:extLst>
              <a:ext uri="{FF2B5EF4-FFF2-40B4-BE49-F238E27FC236}">
                <a16:creationId xmlns:a16="http://schemas.microsoft.com/office/drawing/2014/main" xmlns="" id="{A8968429-082A-49A2-8992-831C60A0A9AA}"/>
              </a:ext>
            </a:extLst>
          </p:cNvPr>
          <p:cNvGrpSpPr/>
          <p:nvPr/>
        </p:nvGrpSpPr>
        <p:grpSpPr>
          <a:xfrm>
            <a:off x="-1767542" y="2204647"/>
            <a:ext cx="3702298" cy="2909180"/>
            <a:chOff x="1153225" y="1597649"/>
            <a:chExt cx="3842153" cy="3019074"/>
          </a:xfrm>
        </p:grpSpPr>
        <p:grpSp>
          <p:nvGrpSpPr>
            <p:cNvPr id="39" name="Google Shape;1991;p56">
              <a:extLst>
                <a:ext uri="{FF2B5EF4-FFF2-40B4-BE49-F238E27FC236}">
                  <a16:creationId xmlns:a16="http://schemas.microsoft.com/office/drawing/2014/main" xmlns="" id="{CB6F161A-A043-4CA5-914B-C4397168188A}"/>
                </a:ext>
              </a:extLst>
            </p:cNvPr>
            <p:cNvGrpSpPr/>
            <p:nvPr/>
          </p:nvGrpSpPr>
          <p:grpSpPr>
            <a:xfrm>
              <a:off x="1153225" y="1597649"/>
              <a:ext cx="3842153" cy="3019074"/>
              <a:chOff x="238125" y="1676700"/>
              <a:chExt cx="2045657" cy="1779275"/>
            </a:xfrm>
          </p:grpSpPr>
          <p:sp>
            <p:nvSpPr>
              <p:cNvPr id="41" name="Google Shape;1992;p56">
                <a:extLst>
                  <a:ext uri="{FF2B5EF4-FFF2-40B4-BE49-F238E27FC236}">
                    <a16:creationId xmlns:a16="http://schemas.microsoft.com/office/drawing/2014/main" xmlns="" id="{41FC0F3A-2251-4537-98D2-5DAF4517419C}"/>
                  </a:ext>
                </a:extLst>
              </p:cNvPr>
              <p:cNvSpPr/>
              <p:nvPr/>
            </p:nvSpPr>
            <p:spPr>
              <a:xfrm>
                <a:off x="1006875" y="3190025"/>
                <a:ext cx="508150" cy="247100"/>
              </a:xfrm>
              <a:custGeom>
                <a:avLst/>
                <a:gdLst/>
                <a:ahLst/>
                <a:cxnLst/>
                <a:rect l="l" t="t" r="r" b="b"/>
                <a:pathLst>
                  <a:path w="20326" h="9884" extrusionOk="0">
                    <a:moveTo>
                      <a:pt x="2967" y="0"/>
                    </a:moveTo>
                    <a:lnTo>
                      <a:pt x="0" y="9884"/>
                    </a:lnTo>
                    <a:lnTo>
                      <a:pt x="20325" y="9884"/>
                    </a:lnTo>
                    <a:lnTo>
                      <a:pt x="17359" y="0"/>
                    </a:lnTo>
                    <a:close/>
                  </a:path>
                </a:pathLst>
              </a:custGeom>
              <a:solidFill>
                <a:srgbClr val="A0A6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993;p56">
                <a:extLst>
                  <a:ext uri="{FF2B5EF4-FFF2-40B4-BE49-F238E27FC236}">
                    <a16:creationId xmlns:a16="http://schemas.microsoft.com/office/drawing/2014/main" xmlns="" id="{2902F6AD-E164-4107-9416-B00A9C4B3892}"/>
                  </a:ext>
                </a:extLst>
              </p:cNvPr>
              <p:cNvSpPr/>
              <p:nvPr/>
            </p:nvSpPr>
            <p:spPr>
              <a:xfrm>
                <a:off x="1021625" y="3190025"/>
                <a:ext cx="452425" cy="197525"/>
              </a:xfrm>
              <a:custGeom>
                <a:avLst/>
                <a:gdLst/>
                <a:ahLst/>
                <a:cxnLst/>
                <a:rect l="l" t="t" r="r" b="b"/>
                <a:pathLst>
                  <a:path w="18097" h="7901" extrusionOk="0">
                    <a:moveTo>
                      <a:pt x="2377" y="0"/>
                    </a:moveTo>
                    <a:lnTo>
                      <a:pt x="0" y="7901"/>
                    </a:lnTo>
                    <a:cubicBezTo>
                      <a:pt x="6032" y="6753"/>
                      <a:pt x="12064" y="5557"/>
                      <a:pt x="18096" y="4442"/>
                    </a:cubicBezTo>
                    <a:lnTo>
                      <a:pt x="16769" y="0"/>
                    </a:lnTo>
                    <a:close/>
                  </a:path>
                </a:pathLst>
              </a:custGeom>
              <a:solidFill>
                <a:srgbClr val="140C7F">
                  <a:alpha val="435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994;p56">
                <a:extLst>
                  <a:ext uri="{FF2B5EF4-FFF2-40B4-BE49-F238E27FC236}">
                    <a16:creationId xmlns:a16="http://schemas.microsoft.com/office/drawing/2014/main" xmlns="" id="{08769C01-6631-4202-817B-5BC789E052C2}"/>
                  </a:ext>
                </a:extLst>
              </p:cNvPr>
              <p:cNvSpPr/>
              <p:nvPr/>
            </p:nvSpPr>
            <p:spPr>
              <a:xfrm>
                <a:off x="968750" y="3417450"/>
                <a:ext cx="584375" cy="38525"/>
              </a:xfrm>
              <a:custGeom>
                <a:avLst/>
                <a:gdLst/>
                <a:ahLst/>
                <a:cxnLst/>
                <a:rect l="l" t="t" r="r" b="b"/>
                <a:pathLst>
                  <a:path w="23375" h="1541" extrusionOk="0">
                    <a:moveTo>
                      <a:pt x="492" y="0"/>
                    </a:moveTo>
                    <a:cubicBezTo>
                      <a:pt x="214" y="0"/>
                      <a:pt x="1" y="230"/>
                      <a:pt x="1" y="492"/>
                    </a:cubicBezTo>
                    <a:lnTo>
                      <a:pt x="1" y="1541"/>
                    </a:lnTo>
                    <a:lnTo>
                      <a:pt x="23375" y="1541"/>
                    </a:lnTo>
                    <a:lnTo>
                      <a:pt x="23375" y="492"/>
                    </a:lnTo>
                    <a:cubicBezTo>
                      <a:pt x="23375" y="213"/>
                      <a:pt x="23145" y="0"/>
                      <a:pt x="22883" y="0"/>
                    </a:cubicBezTo>
                    <a:close/>
                  </a:path>
                </a:pathLst>
              </a:custGeom>
              <a:solidFill>
                <a:srgbClr val="140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995;p56">
                <a:extLst>
                  <a:ext uri="{FF2B5EF4-FFF2-40B4-BE49-F238E27FC236}">
                    <a16:creationId xmlns:a16="http://schemas.microsoft.com/office/drawing/2014/main" xmlns="" id="{F56B3D7F-1BAD-4A55-A3B9-73F9B2CF6FFF}"/>
                  </a:ext>
                </a:extLst>
              </p:cNvPr>
              <p:cNvSpPr/>
              <p:nvPr/>
            </p:nvSpPr>
            <p:spPr>
              <a:xfrm>
                <a:off x="238132" y="1773802"/>
                <a:ext cx="2045650" cy="1461300"/>
              </a:xfrm>
              <a:custGeom>
                <a:avLst/>
                <a:gdLst/>
                <a:ahLst/>
                <a:cxnLst/>
                <a:rect l="l" t="t" r="r" b="b"/>
                <a:pathLst>
                  <a:path w="81826" h="58452" extrusionOk="0">
                    <a:moveTo>
                      <a:pt x="1574" y="1"/>
                    </a:moveTo>
                    <a:cubicBezTo>
                      <a:pt x="705" y="1"/>
                      <a:pt x="0" y="689"/>
                      <a:pt x="0" y="1558"/>
                    </a:cubicBezTo>
                    <a:lnTo>
                      <a:pt x="0" y="56895"/>
                    </a:lnTo>
                    <a:cubicBezTo>
                      <a:pt x="0" y="57764"/>
                      <a:pt x="705" y="58452"/>
                      <a:pt x="1574" y="58452"/>
                    </a:cubicBezTo>
                    <a:lnTo>
                      <a:pt x="80252" y="58452"/>
                    </a:lnTo>
                    <a:cubicBezTo>
                      <a:pt x="81121" y="58452"/>
                      <a:pt x="81826" y="57764"/>
                      <a:pt x="81826" y="56895"/>
                    </a:cubicBezTo>
                    <a:lnTo>
                      <a:pt x="81826" y="1558"/>
                    </a:lnTo>
                    <a:cubicBezTo>
                      <a:pt x="81826" y="689"/>
                      <a:pt x="81121" y="1"/>
                      <a:pt x="80252" y="1"/>
                    </a:cubicBezTo>
                    <a:close/>
                  </a:path>
                </a:pathLst>
              </a:custGeom>
              <a:solidFill>
                <a:srgbClr val="A0A6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996;p56">
                <a:extLst>
                  <a:ext uri="{FF2B5EF4-FFF2-40B4-BE49-F238E27FC236}">
                    <a16:creationId xmlns:a16="http://schemas.microsoft.com/office/drawing/2014/main" xmlns="" id="{A96159D3-4832-4C76-9BB5-C02EBCE66F7B}"/>
                  </a:ext>
                </a:extLst>
              </p:cNvPr>
              <p:cNvSpPr/>
              <p:nvPr/>
            </p:nvSpPr>
            <p:spPr>
              <a:xfrm>
                <a:off x="238125" y="1676700"/>
                <a:ext cx="2045650" cy="1390400"/>
              </a:xfrm>
              <a:custGeom>
                <a:avLst/>
                <a:gdLst/>
                <a:ahLst/>
                <a:cxnLst/>
                <a:rect l="l" t="t" r="r" b="b"/>
                <a:pathLst>
                  <a:path w="81826" h="55616" extrusionOk="0">
                    <a:moveTo>
                      <a:pt x="2836" y="0"/>
                    </a:moveTo>
                    <a:cubicBezTo>
                      <a:pt x="1279" y="0"/>
                      <a:pt x="0" y="1279"/>
                      <a:pt x="0" y="2836"/>
                    </a:cubicBezTo>
                    <a:lnTo>
                      <a:pt x="0" y="55616"/>
                    </a:lnTo>
                    <a:lnTo>
                      <a:pt x="81826" y="55616"/>
                    </a:lnTo>
                    <a:lnTo>
                      <a:pt x="81826" y="2836"/>
                    </a:lnTo>
                    <a:cubicBezTo>
                      <a:pt x="81826" y="1279"/>
                      <a:pt x="80547" y="0"/>
                      <a:pt x="78973" y="0"/>
                    </a:cubicBezTo>
                    <a:close/>
                  </a:path>
                </a:pathLst>
              </a:custGeom>
              <a:solidFill>
                <a:srgbClr val="140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997;p56">
                <a:extLst>
                  <a:ext uri="{FF2B5EF4-FFF2-40B4-BE49-F238E27FC236}">
                    <a16:creationId xmlns:a16="http://schemas.microsoft.com/office/drawing/2014/main" xmlns="" id="{B80D0D60-4014-4573-BFB9-D634B213FF3F}"/>
                  </a:ext>
                </a:extLst>
              </p:cNvPr>
              <p:cNvSpPr/>
              <p:nvPr/>
            </p:nvSpPr>
            <p:spPr>
              <a:xfrm>
                <a:off x="346300" y="1773800"/>
                <a:ext cx="1829300" cy="1140050"/>
              </a:xfrm>
              <a:custGeom>
                <a:avLst/>
                <a:gdLst/>
                <a:ahLst/>
                <a:cxnLst/>
                <a:rect l="l" t="t" r="r" b="b"/>
                <a:pathLst>
                  <a:path w="73172" h="45602" extrusionOk="0">
                    <a:moveTo>
                      <a:pt x="426" y="1"/>
                    </a:moveTo>
                    <a:cubicBezTo>
                      <a:pt x="197" y="1"/>
                      <a:pt x="0" y="181"/>
                      <a:pt x="0" y="411"/>
                    </a:cubicBezTo>
                    <a:lnTo>
                      <a:pt x="0" y="45175"/>
                    </a:lnTo>
                    <a:cubicBezTo>
                      <a:pt x="0" y="45405"/>
                      <a:pt x="197" y="45601"/>
                      <a:pt x="426" y="45601"/>
                    </a:cubicBezTo>
                    <a:lnTo>
                      <a:pt x="72745" y="45601"/>
                    </a:lnTo>
                    <a:cubicBezTo>
                      <a:pt x="72975" y="45601"/>
                      <a:pt x="73171" y="45405"/>
                      <a:pt x="73171" y="45175"/>
                    </a:cubicBezTo>
                    <a:lnTo>
                      <a:pt x="73171" y="411"/>
                    </a:lnTo>
                    <a:cubicBezTo>
                      <a:pt x="73171" y="181"/>
                      <a:pt x="72975" y="1"/>
                      <a:pt x="72745" y="1"/>
                    </a:cubicBezTo>
                    <a:close/>
                  </a:path>
                </a:pathLst>
              </a:custGeom>
              <a:solidFill>
                <a:srgbClr val="F46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998;p56">
                <a:extLst>
                  <a:ext uri="{FF2B5EF4-FFF2-40B4-BE49-F238E27FC236}">
                    <a16:creationId xmlns:a16="http://schemas.microsoft.com/office/drawing/2014/main" xmlns="" id="{65057B86-7FB8-484C-A1FB-5DE13A1EDCC7}"/>
                  </a:ext>
                </a:extLst>
              </p:cNvPr>
              <p:cNvSpPr/>
              <p:nvPr/>
            </p:nvSpPr>
            <p:spPr>
              <a:xfrm>
                <a:off x="1244550" y="1708650"/>
                <a:ext cx="28700" cy="24925"/>
              </a:xfrm>
              <a:custGeom>
                <a:avLst/>
                <a:gdLst/>
                <a:ahLst/>
                <a:cxnLst/>
                <a:rect l="l" t="t" r="r" b="b"/>
                <a:pathLst>
                  <a:path w="1148" h="997" extrusionOk="0">
                    <a:moveTo>
                      <a:pt x="656" y="1"/>
                    </a:moveTo>
                    <a:cubicBezTo>
                      <a:pt x="213" y="1"/>
                      <a:pt x="0" y="541"/>
                      <a:pt x="312" y="853"/>
                    </a:cubicBezTo>
                    <a:cubicBezTo>
                      <a:pt x="411" y="952"/>
                      <a:pt x="532" y="996"/>
                      <a:pt x="650" y="996"/>
                    </a:cubicBezTo>
                    <a:cubicBezTo>
                      <a:pt x="904" y="996"/>
                      <a:pt x="1147" y="794"/>
                      <a:pt x="1147" y="492"/>
                    </a:cubicBezTo>
                    <a:cubicBezTo>
                      <a:pt x="1147" y="230"/>
                      <a:pt x="934" y="1"/>
                      <a:pt x="6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 name="Google Shape;1999;p56">
              <a:extLst>
                <a:ext uri="{FF2B5EF4-FFF2-40B4-BE49-F238E27FC236}">
                  <a16:creationId xmlns:a16="http://schemas.microsoft.com/office/drawing/2014/main" xmlns="" id="{C6C07096-90E8-4D5B-8120-AF7CEC51F577}"/>
                </a:ext>
              </a:extLst>
            </p:cNvPr>
            <p:cNvSpPr/>
            <p:nvPr/>
          </p:nvSpPr>
          <p:spPr>
            <a:xfrm>
              <a:off x="3014150" y="4032725"/>
              <a:ext cx="120300" cy="120300"/>
            </a:xfrm>
            <a:prstGeom prst="ellipse">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8" name="Google Shape;2000;p56">
            <a:extLst>
              <a:ext uri="{FF2B5EF4-FFF2-40B4-BE49-F238E27FC236}">
                <a16:creationId xmlns:a16="http://schemas.microsoft.com/office/drawing/2014/main" xmlns="" id="{913CDAC4-BD6A-4FFE-BB84-9BCF864CEB5B}"/>
              </a:ext>
            </a:extLst>
          </p:cNvPr>
          <p:cNvPicPr preferRelativeResize="0"/>
          <p:nvPr/>
        </p:nvPicPr>
        <p:blipFill rotWithShape="1">
          <a:blip r:embed="rId3">
            <a:alphaModFix/>
          </a:blip>
          <a:srcRect/>
          <a:stretch/>
        </p:blipFill>
        <p:spPr>
          <a:xfrm>
            <a:off x="-1571763" y="2366746"/>
            <a:ext cx="3327024" cy="1871235"/>
          </a:xfrm>
          <a:prstGeom prst="rect">
            <a:avLst/>
          </a:prstGeom>
          <a:noFill/>
          <a:ln>
            <a:noFill/>
          </a:ln>
        </p:spPr>
      </p:pic>
      <p:pic>
        <p:nvPicPr>
          <p:cNvPr id="2" name="Picture 1">
            <a:extLst>
              <a:ext uri="{FF2B5EF4-FFF2-40B4-BE49-F238E27FC236}">
                <a16:creationId xmlns:a16="http://schemas.microsoft.com/office/drawing/2014/main" xmlns="" id="{58362660-FBC1-4A6D-9155-DC31BAFCBEA7}"/>
              </a:ext>
            </a:extLst>
          </p:cNvPr>
          <p:cNvPicPr>
            <a:picLocks noChangeAspect="1"/>
          </p:cNvPicPr>
          <p:nvPr/>
        </p:nvPicPr>
        <p:blipFill>
          <a:blip r:embed="rId4"/>
          <a:stretch>
            <a:fillRect/>
          </a:stretch>
        </p:blipFill>
        <p:spPr>
          <a:xfrm>
            <a:off x="4873680" y="1537353"/>
            <a:ext cx="365792" cy="347502"/>
          </a:xfrm>
          <a:prstGeom prst="rect">
            <a:avLst/>
          </a:prstGeom>
        </p:spPr>
      </p:pic>
    </p:spTree>
    <p:extLst>
      <p:ext uri="{BB962C8B-B14F-4D97-AF65-F5344CB8AC3E}">
        <p14:creationId xmlns:p14="http://schemas.microsoft.com/office/powerpoint/2010/main" val="4075708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07"/>
        <p:cNvGrpSpPr/>
        <p:nvPr/>
      </p:nvGrpSpPr>
      <p:grpSpPr>
        <a:xfrm>
          <a:off x="0" y="0"/>
          <a:ext cx="0" cy="0"/>
          <a:chOff x="0" y="0"/>
          <a:chExt cx="0" cy="0"/>
        </a:xfrm>
      </p:grpSpPr>
      <p:sp>
        <p:nvSpPr>
          <p:cNvPr id="2008" name="Google Shape;2008;p57"/>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accent2"/>
                </a:solidFill>
              </a:rPr>
              <a:t>W</a:t>
            </a:r>
            <a:r>
              <a:rPr lang="en" dirty="0">
                <a:solidFill>
                  <a:schemeClr val="accent2"/>
                </a:solidFill>
              </a:rPr>
              <a:t>eb </a:t>
            </a:r>
            <a:r>
              <a:rPr lang="en-US" dirty="0">
                <a:solidFill>
                  <a:schemeClr val="accent2"/>
                </a:solidFill>
              </a:rPr>
              <a:t>S</a:t>
            </a:r>
            <a:r>
              <a:rPr lang="en" dirty="0">
                <a:solidFill>
                  <a:schemeClr val="accent2"/>
                </a:solidFill>
              </a:rPr>
              <a:t>ite </a:t>
            </a:r>
            <a:endParaRPr dirty="0">
              <a:solidFill>
                <a:schemeClr val="accent2"/>
              </a:solidFill>
            </a:endParaRPr>
          </a:p>
        </p:txBody>
      </p:sp>
      <p:sp>
        <p:nvSpPr>
          <p:cNvPr id="2009" name="Google Shape;2009;p57"/>
          <p:cNvSpPr txBox="1">
            <a:spLocks noGrp="1"/>
          </p:cNvSpPr>
          <p:nvPr>
            <p:ph type="subTitle" idx="1"/>
          </p:nvPr>
        </p:nvSpPr>
        <p:spPr>
          <a:xfrm>
            <a:off x="-1" y="1046136"/>
            <a:ext cx="3825651" cy="3983064"/>
          </a:xfrm>
          <a:prstGeom prst="rect">
            <a:avLst/>
          </a:prstGeom>
        </p:spPr>
        <p:txBody>
          <a:bodyPr spcFirstLastPara="1" wrap="square" lIns="91425" tIns="91425" rIns="91425" bIns="91425" anchor="b" anchorCtr="0">
            <a:noAutofit/>
          </a:bodyPr>
          <a:lstStyle/>
          <a:p>
            <a:pPr marL="0" lvl="0" indent="0"/>
            <a:r>
              <a:rPr lang="en-US" sz="1600" dirty="0"/>
              <a:t>The specialty website can be one of the most effective marketing and employment tools. It must include brief information on the industrial engineering major.</a:t>
            </a:r>
          </a:p>
          <a:p>
            <a:pPr marL="0" lvl="0" indent="0"/>
            <a:r>
              <a:rPr lang="en-US" sz="1600" dirty="0"/>
              <a:t> </a:t>
            </a:r>
            <a:r>
              <a:rPr lang="en-US" sz="1600" b="1" dirty="0"/>
              <a:t>Website Objectives:</a:t>
            </a:r>
          </a:p>
          <a:p>
            <a:pPr marL="0" lvl="0" indent="0"/>
            <a:r>
              <a:rPr lang="en-US" sz="1600" dirty="0"/>
              <a:t>•Design the model to be consistent with other marketing materials.</a:t>
            </a:r>
          </a:p>
          <a:p>
            <a:pPr marL="0" lvl="0" indent="0"/>
            <a:r>
              <a:rPr lang="en-US" sz="1600" dirty="0"/>
              <a:t>•Designed to make the site more user-friendly and easy to navigate.</a:t>
            </a:r>
          </a:p>
          <a:p>
            <a:pPr marL="0" lvl="0" indent="0"/>
            <a:r>
              <a:rPr lang="en-US" sz="1600" dirty="0"/>
              <a:t>•Increase the number of images on the first page of the site.</a:t>
            </a:r>
          </a:p>
          <a:p>
            <a:pPr marL="0" lvl="0" indent="0"/>
            <a:r>
              <a:rPr lang="en-US" sz="1600" b="1" dirty="0"/>
              <a:t>Website Marketing Strategy:</a:t>
            </a:r>
          </a:p>
          <a:p>
            <a:pPr marL="0" lvl="0" indent="0"/>
            <a:r>
              <a:rPr lang="en-US" sz="1600" dirty="0"/>
              <a:t>We will direct all students, parents, counselors, teachers, etc. to our website.</a:t>
            </a:r>
            <a:endParaRPr sz="1600" dirty="0"/>
          </a:p>
        </p:txBody>
      </p:sp>
      <p:grpSp>
        <p:nvGrpSpPr>
          <p:cNvPr id="2010" name="Google Shape;2010;p57"/>
          <p:cNvGrpSpPr/>
          <p:nvPr/>
        </p:nvGrpSpPr>
        <p:grpSpPr>
          <a:xfrm>
            <a:off x="6402365" y="1413384"/>
            <a:ext cx="1591089" cy="2909025"/>
            <a:chOff x="6417224" y="2247097"/>
            <a:chExt cx="951950" cy="1740368"/>
          </a:xfrm>
        </p:grpSpPr>
        <p:sp>
          <p:nvSpPr>
            <p:cNvPr id="2011" name="Google Shape;2011;p57"/>
            <p:cNvSpPr/>
            <p:nvPr/>
          </p:nvSpPr>
          <p:spPr>
            <a:xfrm>
              <a:off x="6505324" y="2247511"/>
              <a:ext cx="863850" cy="1739954"/>
            </a:xfrm>
            <a:custGeom>
              <a:avLst/>
              <a:gdLst/>
              <a:ahLst/>
              <a:cxnLst/>
              <a:rect l="l" t="t" r="r" b="b"/>
              <a:pathLst>
                <a:path w="34554" h="71434" extrusionOk="0">
                  <a:moveTo>
                    <a:pt x="1575" y="0"/>
                  </a:moveTo>
                  <a:cubicBezTo>
                    <a:pt x="706" y="0"/>
                    <a:pt x="1" y="689"/>
                    <a:pt x="1" y="1557"/>
                  </a:cubicBezTo>
                  <a:lnTo>
                    <a:pt x="1" y="69876"/>
                  </a:lnTo>
                  <a:cubicBezTo>
                    <a:pt x="1" y="70728"/>
                    <a:pt x="706" y="71433"/>
                    <a:pt x="1575" y="71433"/>
                  </a:cubicBezTo>
                  <a:lnTo>
                    <a:pt x="32980" y="71433"/>
                  </a:lnTo>
                  <a:cubicBezTo>
                    <a:pt x="33849" y="71433"/>
                    <a:pt x="34554" y="70728"/>
                    <a:pt x="34554" y="69876"/>
                  </a:cubicBezTo>
                  <a:lnTo>
                    <a:pt x="34554" y="1557"/>
                  </a:lnTo>
                  <a:cubicBezTo>
                    <a:pt x="34554" y="689"/>
                    <a:pt x="33849" y="0"/>
                    <a:pt x="32980" y="0"/>
                  </a:cubicBezTo>
                  <a:close/>
                </a:path>
              </a:pathLst>
            </a:custGeom>
            <a:solidFill>
              <a:srgbClr val="140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57"/>
            <p:cNvSpPr/>
            <p:nvPr/>
          </p:nvSpPr>
          <p:spPr>
            <a:xfrm>
              <a:off x="6417224" y="2247097"/>
              <a:ext cx="868375" cy="1740368"/>
            </a:xfrm>
            <a:custGeom>
              <a:avLst/>
              <a:gdLst/>
              <a:ahLst/>
              <a:cxnLst/>
              <a:rect l="l" t="t" r="r" b="b"/>
              <a:pathLst>
                <a:path w="34735" h="71451" extrusionOk="0">
                  <a:moveTo>
                    <a:pt x="1787" y="1"/>
                  </a:moveTo>
                  <a:cubicBezTo>
                    <a:pt x="804" y="1"/>
                    <a:pt x="1" y="1115"/>
                    <a:pt x="1" y="2492"/>
                  </a:cubicBezTo>
                  <a:lnTo>
                    <a:pt x="1" y="68975"/>
                  </a:lnTo>
                  <a:cubicBezTo>
                    <a:pt x="1" y="70336"/>
                    <a:pt x="804" y="71450"/>
                    <a:pt x="1787" y="71450"/>
                  </a:cubicBezTo>
                  <a:lnTo>
                    <a:pt x="34734" y="71450"/>
                  </a:lnTo>
                  <a:lnTo>
                    <a:pt x="34734" y="1"/>
                  </a:lnTo>
                  <a:close/>
                </a:path>
              </a:pathLst>
            </a:custGeom>
            <a:solidFill>
              <a:srgbClr val="140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57"/>
            <p:cNvSpPr/>
            <p:nvPr/>
          </p:nvSpPr>
          <p:spPr>
            <a:xfrm>
              <a:off x="6492619" y="2340952"/>
              <a:ext cx="813450" cy="1457323"/>
            </a:xfrm>
            <a:custGeom>
              <a:avLst/>
              <a:gdLst/>
              <a:ahLst/>
              <a:cxnLst/>
              <a:rect l="l" t="t" r="r" b="b"/>
              <a:pathLst>
                <a:path w="32538" h="60944" extrusionOk="0">
                  <a:moveTo>
                    <a:pt x="427" y="0"/>
                  </a:moveTo>
                  <a:cubicBezTo>
                    <a:pt x="198" y="0"/>
                    <a:pt x="1" y="197"/>
                    <a:pt x="1" y="426"/>
                  </a:cubicBezTo>
                  <a:lnTo>
                    <a:pt x="1" y="60533"/>
                  </a:lnTo>
                  <a:cubicBezTo>
                    <a:pt x="1" y="60763"/>
                    <a:pt x="198" y="60943"/>
                    <a:pt x="427" y="60943"/>
                  </a:cubicBezTo>
                  <a:lnTo>
                    <a:pt x="32128" y="60943"/>
                  </a:lnTo>
                  <a:cubicBezTo>
                    <a:pt x="32357" y="60943"/>
                    <a:pt x="32538" y="60763"/>
                    <a:pt x="32538" y="60533"/>
                  </a:cubicBezTo>
                  <a:lnTo>
                    <a:pt x="32538" y="426"/>
                  </a:lnTo>
                  <a:cubicBezTo>
                    <a:pt x="32538" y="197"/>
                    <a:pt x="32357" y="0"/>
                    <a:pt x="32128" y="0"/>
                  </a:cubicBezTo>
                  <a:close/>
                </a:path>
              </a:pathLst>
            </a:custGeom>
            <a:solidFill>
              <a:srgbClr val="F46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57"/>
            <p:cNvSpPr/>
            <p:nvPr/>
          </p:nvSpPr>
          <p:spPr>
            <a:xfrm>
              <a:off x="6856100" y="3843492"/>
              <a:ext cx="96750" cy="83150"/>
            </a:xfrm>
            <a:custGeom>
              <a:avLst/>
              <a:gdLst/>
              <a:ahLst/>
              <a:cxnLst/>
              <a:rect l="l" t="t" r="r" b="b"/>
              <a:pathLst>
                <a:path w="3870" h="3326" extrusionOk="0">
                  <a:moveTo>
                    <a:pt x="2214" y="358"/>
                  </a:moveTo>
                  <a:lnTo>
                    <a:pt x="2214" y="375"/>
                  </a:lnTo>
                  <a:cubicBezTo>
                    <a:pt x="2935" y="375"/>
                    <a:pt x="3509" y="948"/>
                    <a:pt x="3525" y="1670"/>
                  </a:cubicBezTo>
                  <a:cubicBezTo>
                    <a:pt x="3525" y="2456"/>
                    <a:pt x="2882" y="2973"/>
                    <a:pt x="2212" y="2973"/>
                  </a:cubicBezTo>
                  <a:cubicBezTo>
                    <a:pt x="1890" y="2973"/>
                    <a:pt x="1562" y="2853"/>
                    <a:pt x="1296" y="2587"/>
                  </a:cubicBezTo>
                  <a:cubicBezTo>
                    <a:pt x="476" y="1768"/>
                    <a:pt x="1066" y="358"/>
                    <a:pt x="2214" y="358"/>
                  </a:cubicBezTo>
                  <a:close/>
                  <a:moveTo>
                    <a:pt x="2197" y="1"/>
                  </a:moveTo>
                  <a:cubicBezTo>
                    <a:pt x="1793" y="1"/>
                    <a:pt x="1383" y="152"/>
                    <a:pt x="1050" y="489"/>
                  </a:cubicBezTo>
                  <a:cubicBezTo>
                    <a:pt x="1" y="1538"/>
                    <a:pt x="739" y="3325"/>
                    <a:pt x="2214" y="3325"/>
                  </a:cubicBezTo>
                  <a:cubicBezTo>
                    <a:pt x="3132" y="3325"/>
                    <a:pt x="3869" y="2587"/>
                    <a:pt x="3869" y="1670"/>
                  </a:cubicBezTo>
                  <a:cubicBezTo>
                    <a:pt x="3869" y="669"/>
                    <a:pt x="3048" y="1"/>
                    <a:pt x="21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57"/>
            <p:cNvSpPr/>
            <p:nvPr/>
          </p:nvSpPr>
          <p:spPr>
            <a:xfrm>
              <a:off x="6623350" y="3880717"/>
              <a:ext cx="82800" cy="9025"/>
            </a:xfrm>
            <a:custGeom>
              <a:avLst/>
              <a:gdLst/>
              <a:ahLst/>
              <a:cxnLst/>
              <a:rect l="l" t="t" r="r" b="b"/>
              <a:pathLst>
                <a:path w="3312" h="361" extrusionOk="0">
                  <a:moveTo>
                    <a:pt x="1" y="0"/>
                  </a:moveTo>
                  <a:lnTo>
                    <a:pt x="1" y="361"/>
                  </a:lnTo>
                  <a:lnTo>
                    <a:pt x="3312" y="361"/>
                  </a:lnTo>
                  <a:lnTo>
                    <a:pt x="331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57"/>
            <p:cNvSpPr/>
            <p:nvPr/>
          </p:nvSpPr>
          <p:spPr>
            <a:xfrm>
              <a:off x="7116325" y="3860642"/>
              <a:ext cx="60675" cy="48775"/>
            </a:xfrm>
            <a:custGeom>
              <a:avLst/>
              <a:gdLst/>
              <a:ahLst/>
              <a:cxnLst/>
              <a:rect l="l" t="t" r="r" b="b"/>
              <a:pathLst>
                <a:path w="2427" h="1951" extrusionOk="0">
                  <a:moveTo>
                    <a:pt x="2328" y="0"/>
                  </a:moveTo>
                  <a:lnTo>
                    <a:pt x="328" y="656"/>
                  </a:lnTo>
                  <a:cubicBezTo>
                    <a:pt x="148" y="688"/>
                    <a:pt x="0" y="836"/>
                    <a:pt x="0" y="1033"/>
                  </a:cubicBezTo>
                  <a:cubicBezTo>
                    <a:pt x="0" y="1197"/>
                    <a:pt x="132" y="1328"/>
                    <a:pt x="361" y="1393"/>
                  </a:cubicBezTo>
                  <a:lnTo>
                    <a:pt x="2328" y="1951"/>
                  </a:lnTo>
                  <a:lnTo>
                    <a:pt x="2426" y="1606"/>
                  </a:lnTo>
                  <a:lnTo>
                    <a:pt x="459" y="1049"/>
                  </a:lnTo>
                  <a:cubicBezTo>
                    <a:pt x="427" y="1049"/>
                    <a:pt x="394" y="1033"/>
                    <a:pt x="377" y="1016"/>
                  </a:cubicBezTo>
                  <a:lnTo>
                    <a:pt x="427" y="1000"/>
                  </a:lnTo>
                  <a:lnTo>
                    <a:pt x="2426" y="344"/>
                  </a:lnTo>
                  <a:lnTo>
                    <a:pt x="232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57"/>
            <p:cNvSpPr/>
            <p:nvPr/>
          </p:nvSpPr>
          <p:spPr>
            <a:xfrm>
              <a:off x="6785429" y="2287275"/>
              <a:ext cx="238100" cy="14350"/>
            </a:xfrm>
            <a:custGeom>
              <a:avLst/>
              <a:gdLst/>
              <a:ahLst/>
              <a:cxnLst/>
              <a:rect l="l" t="t" r="r" b="b"/>
              <a:pathLst>
                <a:path w="9524" h="574" extrusionOk="0">
                  <a:moveTo>
                    <a:pt x="164" y="0"/>
                  </a:moveTo>
                  <a:cubicBezTo>
                    <a:pt x="82" y="0"/>
                    <a:pt x="0" y="82"/>
                    <a:pt x="0" y="164"/>
                  </a:cubicBezTo>
                  <a:lnTo>
                    <a:pt x="0" y="410"/>
                  </a:lnTo>
                  <a:cubicBezTo>
                    <a:pt x="0" y="492"/>
                    <a:pt x="82" y="574"/>
                    <a:pt x="164" y="574"/>
                  </a:cubicBezTo>
                  <a:lnTo>
                    <a:pt x="9359" y="574"/>
                  </a:lnTo>
                  <a:cubicBezTo>
                    <a:pt x="9458" y="574"/>
                    <a:pt x="9523" y="492"/>
                    <a:pt x="9523" y="410"/>
                  </a:cubicBezTo>
                  <a:lnTo>
                    <a:pt x="9523" y="164"/>
                  </a:lnTo>
                  <a:cubicBezTo>
                    <a:pt x="9523" y="82"/>
                    <a:pt x="9458" y="0"/>
                    <a:pt x="93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18" name="Google Shape;2018;p57"/>
          <p:cNvPicPr preferRelativeResize="0"/>
          <p:nvPr/>
        </p:nvPicPr>
        <p:blipFill rotWithShape="1">
          <a:blip r:embed="rId3">
            <a:alphaModFix/>
          </a:blip>
          <a:srcRect l="-10" b="-4460"/>
          <a:stretch/>
        </p:blipFill>
        <p:spPr>
          <a:xfrm>
            <a:off x="6521594" y="1559780"/>
            <a:ext cx="1375440" cy="2554071"/>
          </a:xfrm>
          <a:prstGeom prst="rect">
            <a:avLst/>
          </a:prstGeom>
          <a:noFill/>
          <a:ln>
            <a:noFill/>
          </a:ln>
        </p:spPr>
      </p:pic>
      <p:grpSp>
        <p:nvGrpSpPr>
          <p:cNvPr id="2019" name="Google Shape;2019;p57"/>
          <p:cNvGrpSpPr/>
          <p:nvPr/>
        </p:nvGrpSpPr>
        <p:grpSpPr>
          <a:xfrm>
            <a:off x="4007164" y="1413288"/>
            <a:ext cx="2190345" cy="2908949"/>
            <a:chOff x="3580725" y="2020075"/>
            <a:chExt cx="1344925" cy="1786275"/>
          </a:xfrm>
        </p:grpSpPr>
        <p:sp>
          <p:nvSpPr>
            <p:cNvPr id="2020" name="Google Shape;2020;p57"/>
            <p:cNvSpPr/>
            <p:nvPr/>
          </p:nvSpPr>
          <p:spPr>
            <a:xfrm>
              <a:off x="3681925" y="2020075"/>
              <a:ext cx="1243725" cy="1786275"/>
            </a:xfrm>
            <a:custGeom>
              <a:avLst/>
              <a:gdLst/>
              <a:ahLst/>
              <a:cxnLst/>
              <a:rect l="l" t="t" r="r" b="b"/>
              <a:pathLst>
                <a:path w="49749" h="71451" extrusionOk="0">
                  <a:moveTo>
                    <a:pt x="1574" y="1"/>
                  </a:moveTo>
                  <a:cubicBezTo>
                    <a:pt x="706" y="1"/>
                    <a:pt x="1" y="706"/>
                    <a:pt x="1" y="1574"/>
                  </a:cubicBezTo>
                  <a:lnTo>
                    <a:pt x="1" y="69877"/>
                  </a:lnTo>
                  <a:cubicBezTo>
                    <a:pt x="1" y="70746"/>
                    <a:pt x="706" y="71451"/>
                    <a:pt x="1574" y="71451"/>
                  </a:cubicBezTo>
                  <a:lnTo>
                    <a:pt x="48175" y="71451"/>
                  </a:lnTo>
                  <a:cubicBezTo>
                    <a:pt x="49044" y="71451"/>
                    <a:pt x="49748" y="70746"/>
                    <a:pt x="49748" y="69877"/>
                  </a:cubicBezTo>
                  <a:lnTo>
                    <a:pt x="49748" y="1574"/>
                  </a:lnTo>
                  <a:cubicBezTo>
                    <a:pt x="49748" y="706"/>
                    <a:pt x="49044" y="1"/>
                    <a:pt x="48175" y="1"/>
                  </a:cubicBezTo>
                  <a:close/>
                </a:path>
              </a:pathLst>
            </a:custGeom>
            <a:solidFill>
              <a:srgbClr val="140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57"/>
            <p:cNvSpPr/>
            <p:nvPr/>
          </p:nvSpPr>
          <p:spPr>
            <a:xfrm>
              <a:off x="3580725" y="2020075"/>
              <a:ext cx="1250250" cy="1786275"/>
            </a:xfrm>
            <a:custGeom>
              <a:avLst/>
              <a:gdLst/>
              <a:ahLst/>
              <a:cxnLst/>
              <a:rect l="l" t="t" r="r" b="b"/>
              <a:pathLst>
                <a:path w="50010" h="71451" extrusionOk="0">
                  <a:moveTo>
                    <a:pt x="2527" y="1"/>
                  </a:moveTo>
                  <a:cubicBezTo>
                    <a:pt x="1147" y="1"/>
                    <a:pt x="33" y="1109"/>
                    <a:pt x="0" y="2492"/>
                  </a:cubicBezTo>
                  <a:lnTo>
                    <a:pt x="0" y="68975"/>
                  </a:lnTo>
                  <a:cubicBezTo>
                    <a:pt x="33" y="70358"/>
                    <a:pt x="1147" y="71451"/>
                    <a:pt x="2526" y="71451"/>
                  </a:cubicBezTo>
                  <a:cubicBezTo>
                    <a:pt x="2537" y="71451"/>
                    <a:pt x="2547" y="71451"/>
                    <a:pt x="2557" y="71451"/>
                  </a:cubicBezTo>
                  <a:lnTo>
                    <a:pt x="50010" y="71451"/>
                  </a:lnTo>
                  <a:lnTo>
                    <a:pt x="50010" y="1"/>
                  </a:lnTo>
                  <a:lnTo>
                    <a:pt x="2557" y="1"/>
                  </a:lnTo>
                  <a:cubicBezTo>
                    <a:pt x="2547" y="1"/>
                    <a:pt x="2537" y="1"/>
                    <a:pt x="2527" y="1"/>
                  </a:cubicBezTo>
                  <a:close/>
                </a:path>
              </a:pathLst>
            </a:custGeom>
            <a:solidFill>
              <a:srgbClr val="140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57"/>
            <p:cNvSpPr/>
            <p:nvPr/>
          </p:nvSpPr>
          <p:spPr>
            <a:xfrm>
              <a:off x="3680303" y="2113921"/>
              <a:ext cx="1140025" cy="1511564"/>
            </a:xfrm>
            <a:custGeom>
              <a:avLst/>
              <a:gdLst/>
              <a:ahLst/>
              <a:cxnLst/>
              <a:rect l="l" t="t" r="r" b="b"/>
              <a:pathLst>
                <a:path w="45601" h="60944" extrusionOk="0">
                  <a:moveTo>
                    <a:pt x="426" y="1"/>
                  </a:moveTo>
                  <a:cubicBezTo>
                    <a:pt x="197" y="1"/>
                    <a:pt x="0" y="181"/>
                    <a:pt x="0" y="427"/>
                  </a:cubicBezTo>
                  <a:lnTo>
                    <a:pt x="0" y="60534"/>
                  </a:lnTo>
                  <a:cubicBezTo>
                    <a:pt x="0" y="60763"/>
                    <a:pt x="197" y="60943"/>
                    <a:pt x="426" y="60943"/>
                  </a:cubicBezTo>
                  <a:lnTo>
                    <a:pt x="45191" y="60943"/>
                  </a:lnTo>
                  <a:cubicBezTo>
                    <a:pt x="45421" y="60943"/>
                    <a:pt x="45601" y="60763"/>
                    <a:pt x="45601" y="60534"/>
                  </a:cubicBezTo>
                  <a:lnTo>
                    <a:pt x="45601" y="427"/>
                  </a:lnTo>
                  <a:cubicBezTo>
                    <a:pt x="45601" y="181"/>
                    <a:pt x="45421" y="1"/>
                    <a:pt x="45191" y="1"/>
                  </a:cubicBezTo>
                  <a:close/>
                </a:path>
              </a:pathLst>
            </a:custGeom>
            <a:solidFill>
              <a:srgbClr val="F46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57"/>
            <p:cNvSpPr/>
            <p:nvPr/>
          </p:nvSpPr>
          <p:spPr>
            <a:xfrm>
              <a:off x="4237099" y="2051650"/>
              <a:ext cx="28700" cy="24925"/>
            </a:xfrm>
            <a:custGeom>
              <a:avLst/>
              <a:gdLst/>
              <a:ahLst/>
              <a:cxnLst/>
              <a:rect l="l" t="t" r="r" b="b"/>
              <a:pathLst>
                <a:path w="1148" h="997" extrusionOk="0">
                  <a:moveTo>
                    <a:pt x="492" y="0"/>
                  </a:moveTo>
                  <a:cubicBezTo>
                    <a:pt x="214" y="0"/>
                    <a:pt x="0" y="230"/>
                    <a:pt x="0" y="508"/>
                  </a:cubicBezTo>
                  <a:cubicBezTo>
                    <a:pt x="0" y="798"/>
                    <a:pt x="243" y="996"/>
                    <a:pt x="496" y="996"/>
                  </a:cubicBezTo>
                  <a:cubicBezTo>
                    <a:pt x="615" y="996"/>
                    <a:pt x="737" y="952"/>
                    <a:pt x="836" y="852"/>
                  </a:cubicBezTo>
                  <a:cubicBezTo>
                    <a:pt x="1148" y="541"/>
                    <a:pt x="935" y="0"/>
                    <a:pt x="4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57"/>
            <p:cNvSpPr/>
            <p:nvPr/>
          </p:nvSpPr>
          <p:spPr>
            <a:xfrm>
              <a:off x="4179825" y="3667150"/>
              <a:ext cx="125000" cy="106825"/>
            </a:xfrm>
            <a:custGeom>
              <a:avLst/>
              <a:gdLst/>
              <a:ahLst/>
              <a:cxnLst/>
              <a:rect l="l" t="t" r="r" b="b"/>
              <a:pathLst>
                <a:path w="5000" h="4273" extrusionOk="0">
                  <a:moveTo>
                    <a:pt x="2869" y="355"/>
                  </a:moveTo>
                  <a:cubicBezTo>
                    <a:pt x="3836" y="355"/>
                    <a:pt x="4639" y="1158"/>
                    <a:pt x="4639" y="2142"/>
                  </a:cubicBezTo>
                  <a:cubicBezTo>
                    <a:pt x="4639" y="3206"/>
                    <a:pt x="3762" y="3917"/>
                    <a:pt x="2850" y="3917"/>
                  </a:cubicBezTo>
                  <a:cubicBezTo>
                    <a:pt x="2413" y="3917"/>
                    <a:pt x="1968" y="3754"/>
                    <a:pt x="1607" y="3387"/>
                  </a:cubicBezTo>
                  <a:cubicBezTo>
                    <a:pt x="492" y="2273"/>
                    <a:pt x="1279" y="355"/>
                    <a:pt x="2869" y="355"/>
                  </a:cubicBezTo>
                  <a:close/>
                  <a:moveTo>
                    <a:pt x="2849" y="1"/>
                  </a:moveTo>
                  <a:cubicBezTo>
                    <a:pt x="2320" y="1"/>
                    <a:pt x="1781" y="197"/>
                    <a:pt x="1344" y="634"/>
                  </a:cubicBezTo>
                  <a:cubicBezTo>
                    <a:pt x="0" y="1978"/>
                    <a:pt x="967" y="4273"/>
                    <a:pt x="2869" y="4273"/>
                  </a:cubicBezTo>
                  <a:cubicBezTo>
                    <a:pt x="4049" y="4273"/>
                    <a:pt x="5000" y="3306"/>
                    <a:pt x="5000" y="2142"/>
                  </a:cubicBezTo>
                  <a:cubicBezTo>
                    <a:pt x="5000" y="847"/>
                    <a:pt x="3946" y="1"/>
                    <a:pt x="28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25" name="Google Shape;2025;p57"/>
          <p:cNvPicPr preferRelativeResize="0"/>
          <p:nvPr/>
        </p:nvPicPr>
        <p:blipFill rotWithShape="1">
          <a:blip r:embed="rId4">
            <a:alphaModFix/>
          </a:blip>
          <a:srcRect t="108" b="1096"/>
          <a:stretch/>
        </p:blipFill>
        <p:spPr>
          <a:xfrm>
            <a:off x="4156618" y="1543172"/>
            <a:ext cx="1885394" cy="248459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6" name="Google Shape;806;p41"/>
          <p:cNvSpPr txBox="1">
            <a:spLocks noGrp="1"/>
          </p:cNvSpPr>
          <p:nvPr>
            <p:ph type="ctrTitle"/>
          </p:nvPr>
        </p:nvSpPr>
        <p:spPr>
          <a:xfrm>
            <a:off x="765225" y="2702278"/>
            <a:ext cx="2584877" cy="833941"/>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chemeClr val="accent2"/>
                </a:solidFill>
              </a:rPr>
              <a:t>Brand </a:t>
            </a:r>
            <a:endParaRPr dirty="0">
              <a:solidFill>
                <a:schemeClr val="accent2"/>
              </a:solidFill>
            </a:endParaRPr>
          </a:p>
        </p:txBody>
      </p:sp>
      <p:sp>
        <p:nvSpPr>
          <p:cNvPr id="807" name="Google Shape;807;p41"/>
          <p:cNvSpPr txBox="1">
            <a:spLocks noGrp="1"/>
          </p:cNvSpPr>
          <p:nvPr>
            <p:ph type="subTitle" idx="1"/>
          </p:nvPr>
        </p:nvSpPr>
        <p:spPr>
          <a:xfrm>
            <a:off x="3291032" y="1920784"/>
            <a:ext cx="3549868" cy="2635031"/>
          </a:xfrm>
          <a:prstGeom prst="rect">
            <a:avLst/>
          </a:prstGeom>
        </p:spPr>
        <p:txBody>
          <a:bodyPr spcFirstLastPara="1" wrap="square" lIns="91425" tIns="91425" rIns="91425" bIns="91425" anchor="t" anchorCtr="0">
            <a:noAutofit/>
          </a:bodyPr>
          <a:lstStyle/>
          <a:p>
            <a:pPr marL="0" lvl="0" indent="0"/>
            <a:r>
              <a:rPr lang="en-US" dirty="0"/>
              <a:t>Branding is an important component of any company trying to find its identity. In the case of the Department of Industrial Engineering at An-Najah University, we need to establish our brand and make it consistent in all areas.</a:t>
            </a:r>
            <a:endParaRPr dirty="0"/>
          </a:p>
        </p:txBody>
      </p:sp>
      <p:grpSp>
        <p:nvGrpSpPr>
          <p:cNvPr id="808" name="Google Shape;808;p41"/>
          <p:cNvGrpSpPr/>
          <p:nvPr/>
        </p:nvGrpSpPr>
        <p:grpSpPr>
          <a:xfrm flipH="1">
            <a:off x="6465083" y="1099724"/>
            <a:ext cx="3121659" cy="3173382"/>
            <a:chOff x="5393225" y="1077700"/>
            <a:chExt cx="1463575" cy="1487825"/>
          </a:xfrm>
        </p:grpSpPr>
        <p:sp>
          <p:nvSpPr>
            <p:cNvPr id="809" name="Google Shape;809;p41"/>
            <p:cNvSpPr/>
            <p:nvPr/>
          </p:nvSpPr>
          <p:spPr>
            <a:xfrm>
              <a:off x="5393225" y="1956375"/>
              <a:ext cx="752175" cy="609150"/>
            </a:xfrm>
            <a:custGeom>
              <a:avLst/>
              <a:gdLst/>
              <a:ahLst/>
              <a:cxnLst/>
              <a:rect l="l" t="t" r="r" b="b"/>
              <a:pathLst>
                <a:path w="30087" h="24366" extrusionOk="0">
                  <a:moveTo>
                    <a:pt x="25906" y="1"/>
                  </a:moveTo>
                  <a:cubicBezTo>
                    <a:pt x="24794" y="1"/>
                    <a:pt x="23695" y="496"/>
                    <a:pt x="22960" y="1443"/>
                  </a:cubicBezTo>
                  <a:lnTo>
                    <a:pt x="22947" y="1456"/>
                  </a:lnTo>
                  <a:cubicBezTo>
                    <a:pt x="20758" y="4276"/>
                    <a:pt x="18367" y="6861"/>
                    <a:pt x="15762" y="9129"/>
                  </a:cubicBezTo>
                  <a:cubicBezTo>
                    <a:pt x="14293" y="10409"/>
                    <a:pt x="12741" y="11597"/>
                    <a:pt x="11123" y="12682"/>
                  </a:cubicBezTo>
                  <a:cubicBezTo>
                    <a:pt x="10993" y="12773"/>
                    <a:pt x="10870" y="12851"/>
                    <a:pt x="10746" y="12936"/>
                  </a:cubicBezTo>
                  <a:lnTo>
                    <a:pt x="10129" y="13332"/>
                  </a:lnTo>
                  <a:lnTo>
                    <a:pt x="9993" y="13241"/>
                  </a:lnTo>
                  <a:cubicBezTo>
                    <a:pt x="9993" y="13241"/>
                    <a:pt x="9928" y="13209"/>
                    <a:pt x="9791" y="13144"/>
                  </a:cubicBezTo>
                  <a:cubicBezTo>
                    <a:pt x="9213" y="12864"/>
                    <a:pt x="7439" y="11987"/>
                    <a:pt x="5153" y="10850"/>
                  </a:cubicBezTo>
                  <a:lnTo>
                    <a:pt x="1" y="20180"/>
                  </a:lnTo>
                  <a:lnTo>
                    <a:pt x="7231" y="23590"/>
                  </a:lnTo>
                  <a:lnTo>
                    <a:pt x="8134" y="23935"/>
                  </a:lnTo>
                  <a:cubicBezTo>
                    <a:pt x="8749" y="24223"/>
                    <a:pt x="9410" y="24365"/>
                    <a:pt x="10068" y="24365"/>
                  </a:cubicBezTo>
                  <a:cubicBezTo>
                    <a:pt x="10997" y="24365"/>
                    <a:pt x="11921" y="24083"/>
                    <a:pt x="12708" y="23532"/>
                  </a:cubicBezTo>
                  <a:cubicBezTo>
                    <a:pt x="16080" y="21167"/>
                    <a:pt x="19179" y="18426"/>
                    <a:pt x="21946" y="15372"/>
                  </a:cubicBezTo>
                  <a:cubicBezTo>
                    <a:pt x="24688" y="12345"/>
                    <a:pt x="27059" y="9057"/>
                    <a:pt x="29106" y="5673"/>
                  </a:cubicBezTo>
                  <a:cubicBezTo>
                    <a:pt x="30087" y="4048"/>
                    <a:pt x="29697" y="1956"/>
                    <a:pt x="28203" y="794"/>
                  </a:cubicBezTo>
                  <a:cubicBezTo>
                    <a:pt x="27519" y="259"/>
                    <a:pt x="26709" y="1"/>
                    <a:pt x="259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1"/>
            <p:cNvSpPr/>
            <p:nvPr/>
          </p:nvSpPr>
          <p:spPr>
            <a:xfrm>
              <a:off x="6096650" y="1757250"/>
              <a:ext cx="2950" cy="6050"/>
            </a:xfrm>
            <a:custGeom>
              <a:avLst/>
              <a:gdLst/>
              <a:ahLst/>
              <a:cxnLst/>
              <a:rect l="l" t="t" r="r" b="b"/>
              <a:pathLst>
                <a:path w="118" h="242" extrusionOk="0">
                  <a:moveTo>
                    <a:pt x="118" y="1"/>
                  </a:moveTo>
                  <a:lnTo>
                    <a:pt x="118" y="1"/>
                  </a:lnTo>
                  <a:cubicBezTo>
                    <a:pt x="79" y="79"/>
                    <a:pt x="40" y="157"/>
                    <a:pt x="1" y="241"/>
                  </a:cubicBezTo>
                  <a:lnTo>
                    <a:pt x="118" y="1"/>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1"/>
            <p:cNvSpPr/>
            <p:nvPr/>
          </p:nvSpPr>
          <p:spPr>
            <a:xfrm>
              <a:off x="5959575" y="1619950"/>
              <a:ext cx="284250" cy="453675"/>
            </a:xfrm>
            <a:custGeom>
              <a:avLst/>
              <a:gdLst/>
              <a:ahLst/>
              <a:cxnLst/>
              <a:rect l="l" t="t" r="r" b="b"/>
              <a:pathLst>
                <a:path w="11370" h="18147" extrusionOk="0">
                  <a:moveTo>
                    <a:pt x="9258" y="1"/>
                  </a:moveTo>
                  <a:cubicBezTo>
                    <a:pt x="8306" y="1"/>
                    <a:pt x="6134" y="4391"/>
                    <a:pt x="5607" y="5486"/>
                  </a:cubicBezTo>
                  <a:cubicBezTo>
                    <a:pt x="5536" y="5642"/>
                    <a:pt x="5497" y="5727"/>
                    <a:pt x="5497" y="5727"/>
                  </a:cubicBezTo>
                  <a:cubicBezTo>
                    <a:pt x="5497" y="5727"/>
                    <a:pt x="5503" y="5324"/>
                    <a:pt x="5477" y="4798"/>
                  </a:cubicBezTo>
                  <a:cubicBezTo>
                    <a:pt x="5425" y="3819"/>
                    <a:pt x="5258" y="2413"/>
                    <a:pt x="4695" y="2413"/>
                  </a:cubicBezTo>
                  <a:cubicBezTo>
                    <a:pt x="4630" y="2413"/>
                    <a:pt x="4559" y="2432"/>
                    <a:pt x="4483" y="2472"/>
                  </a:cubicBezTo>
                  <a:cubicBezTo>
                    <a:pt x="3392" y="3057"/>
                    <a:pt x="2976" y="8137"/>
                    <a:pt x="2028" y="9540"/>
                  </a:cubicBezTo>
                  <a:cubicBezTo>
                    <a:pt x="1735" y="9956"/>
                    <a:pt x="1508" y="10417"/>
                    <a:pt x="1345" y="10898"/>
                  </a:cubicBezTo>
                  <a:lnTo>
                    <a:pt x="1319" y="10976"/>
                  </a:lnTo>
                  <a:cubicBezTo>
                    <a:pt x="1319" y="10983"/>
                    <a:pt x="1313" y="10996"/>
                    <a:pt x="1313" y="11009"/>
                  </a:cubicBezTo>
                  <a:cubicBezTo>
                    <a:pt x="1092" y="11704"/>
                    <a:pt x="1" y="15582"/>
                    <a:pt x="1651" y="16992"/>
                  </a:cubicBezTo>
                  <a:cubicBezTo>
                    <a:pt x="2519" y="17733"/>
                    <a:pt x="3977" y="18146"/>
                    <a:pt x="5124" y="18146"/>
                  </a:cubicBezTo>
                  <a:cubicBezTo>
                    <a:pt x="5849" y="18146"/>
                    <a:pt x="6450" y="17981"/>
                    <a:pt x="6699" y="17629"/>
                  </a:cubicBezTo>
                  <a:cubicBezTo>
                    <a:pt x="7036" y="17142"/>
                    <a:pt x="7459" y="16713"/>
                    <a:pt x="7946" y="16375"/>
                  </a:cubicBezTo>
                  <a:cubicBezTo>
                    <a:pt x="8108" y="16258"/>
                    <a:pt x="8284" y="16154"/>
                    <a:pt x="8466" y="16076"/>
                  </a:cubicBezTo>
                  <a:cubicBezTo>
                    <a:pt x="8804" y="15849"/>
                    <a:pt x="9102" y="15576"/>
                    <a:pt x="9362" y="15258"/>
                  </a:cubicBezTo>
                  <a:cubicBezTo>
                    <a:pt x="10343" y="14043"/>
                    <a:pt x="11084" y="12587"/>
                    <a:pt x="11227" y="10632"/>
                  </a:cubicBezTo>
                  <a:cubicBezTo>
                    <a:pt x="11370" y="8702"/>
                    <a:pt x="9466" y="6461"/>
                    <a:pt x="7901" y="5097"/>
                  </a:cubicBezTo>
                  <a:cubicBezTo>
                    <a:pt x="8687" y="3739"/>
                    <a:pt x="10129" y="991"/>
                    <a:pt x="9499" y="133"/>
                  </a:cubicBezTo>
                  <a:cubicBezTo>
                    <a:pt x="9432" y="43"/>
                    <a:pt x="9351" y="1"/>
                    <a:pt x="9258" y="1"/>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1"/>
            <p:cNvSpPr/>
            <p:nvPr/>
          </p:nvSpPr>
          <p:spPr>
            <a:xfrm>
              <a:off x="6158225" y="2021850"/>
              <a:ext cx="13000" cy="7475"/>
            </a:xfrm>
            <a:custGeom>
              <a:avLst/>
              <a:gdLst/>
              <a:ahLst/>
              <a:cxnLst/>
              <a:rect l="l" t="t" r="r" b="b"/>
              <a:pathLst>
                <a:path w="520" h="299" extrusionOk="0">
                  <a:moveTo>
                    <a:pt x="520" y="0"/>
                  </a:moveTo>
                  <a:cubicBezTo>
                    <a:pt x="338" y="78"/>
                    <a:pt x="162" y="182"/>
                    <a:pt x="0" y="299"/>
                  </a:cubicBezTo>
                  <a:cubicBezTo>
                    <a:pt x="182" y="214"/>
                    <a:pt x="357" y="111"/>
                    <a:pt x="520"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1"/>
            <p:cNvSpPr/>
            <p:nvPr/>
          </p:nvSpPr>
          <p:spPr>
            <a:xfrm>
              <a:off x="6041600" y="1829050"/>
              <a:ext cx="53625" cy="50800"/>
            </a:xfrm>
            <a:custGeom>
              <a:avLst/>
              <a:gdLst/>
              <a:ahLst/>
              <a:cxnLst/>
              <a:rect l="l" t="t" r="r" b="b"/>
              <a:pathLst>
                <a:path w="2145" h="2032" extrusionOk="0">
                  <a:moveTo>
                    <a:pt x="2144" y="1"/>
                  </a:moveTo>
                  <a:lnTo>
                    <a:pt x="2144" y="1"/>
                  </a:lnTo>
                  <a:cubicBezTo>
                    <a:pt x="1241" y="306"/>
                    <a:pt x="364" y="1287"/>
                    <a:pt x="72" y="1638"/>
                  </a:cubicBezTo>
                  <a:cubicBezTo>
                    <a:pt x="7" y="1716"/>
                    <a:pt x="0" y="1826"/>
                    <a:pt x="46" y="1911"/>
                  </a:cubicBezTo>
                  <a:cubicBezTo>
                    <a:pt x="91" y="1990"/>
                    <a:pt x="173" y="2031"/>
                    <a:pt x="256" y="2031"/>
                  </a:cubicBezTo>
                  <a:cubicBezTo>
                    <a:pt x="328" y="2031"/>
                    <a:pt x="400" y="2000"/>
                    <a:pt x="449" y="1937"/>
                  </a:cubicBezTo>
                  <a:cubicBezTo>
                    <a:pt x="1079" y="1059"/>
                    <a:pt x="2073" y="533"/>
                    <a:pt x="2073" y="533"/>
                  </a:cubicBezTo>
                  <a:lnTo>
                    <a:pt x="2144" y="1"/>
                  </a:ln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1"/>
            <p:cNvSpPr/>
            <p:nvPr/>
          </p:nvSpPr>
          <p:spPr>
            <a:xfrm>
              <a:off x="6086250" y="1764250"/>
              <a:ext cx="107900" cy="145200"/>
            </a:xfrm>
            <a:custGeom>
              <a:avLst/>
              <a:gdLst/>
              <a:ahLst/>
              <a:cxnLst/>
              <a:rect l="l" t="t" r="r" b="b"/>
              <a:pathLst>
                <a:path w="4316" h="5808" extrusionOk="0">
                  <a:moveTo>
                    <a:pt x="2554" y="0"/>
                  </a:moveTo>
                  <a:cubicBezTo>
                    <a:pt x="2482" y="0"/>
                    <a:pt x="2409" y="33"/>
                    <a:pt x="2353" y="111"/>
                  </a:cubicBezTo>
                  <a:cubicBezTo>
                    <a:pt x="2262" y="254"/>
                    <a:pt x="1" y="3528"/>
                    <a:pt x="66" y="5022"/>
                  </a:cubicBezTo>
                  <a:cubicBezTo>
                    <a:pt x="85" y="5575"/>
                    <a:pt x="430" y="5737"/>
                    <a:pt x="573" y="5776"/>
                  </a:cubicBezTo>
                  <a:cubicBezTo>
                    <a:pt x="618" y="5789"/>
                    <a:pt x="657" y="5795"/>
                    <a:pt x="703" y="5802"/>
                  </a:cubicBezTo>
                  <a:cubicBezTo>
                    <a:pt x="736" y="5806"/>
                    <a:pt x="769" y="5808"/>
                    <a:pt x="804" y="5808"/>
                  </a:cubicBezTo>
                  <a:cubicBezTo>
                    <a:pt x="1206" y="5808"/>
                    <a:pt x="1677" y="5532"/>
                    <a:pt x="1976" y="5107"/>
                  </a:cubicBezTo>
                  <a:cubicBezTo>
                    <a:pt x="2034" y="5022"/>
                    <a:pt x="2119" y="4879"/>
                    <a:pt x="2229" y="4684"/>
                  </a:cubicBezTo>
                  <a:cubicBezTo>
                    <a:pt x="2626" y="4015"/>
                    <a:pt x="3347" y="2774"/>
                    <a:pt x="4081" y="2294"/>
                  </a:cubicBezTo>
                  <a:cubicBezTo>
                    <a:pt x="4316" y="2144"/>
                    <a:pt x="4169" y="1828"/>
                    <a:pt x="3951" y="1828"/>
                  </a:cubicBezTo>
                  <a:cubicBezTo>
                    <a:pt x="3903" y="1828"/>
                    <a:pt x="3853" y="1843"/>
                    <a:pt x="3802" y="1878"/>
                  </a:cubicBezTo>
                  <a:cubicBezTo>
                    <a:pt x="2983" y="2417"/>
                    <a:pt x="2210" y="3729"/>
                    <a:pt x="1801" y="4431"/>
                  </a:cubicBezTo>
                  <a:cubicBezTo>
                    <a:pt x="1697" y="4600"/>
                    <a:pt x="1612" y="4749"/>
                    <a:pt x="1567" y="4814"/>
                  </a:cubicBezTo>
                  <a:cubicBezTo>
                    <a:pt x="1345" y="5128"/>
                    <a:pt x="1013" y="5306"/>
                    <a:pt x="799" y="5306"/>
                  </a:cubicBezTo>
                  <a:cubicBezTo>
                    <a:pt x="768" y="5306"/>
                    <a:pt x="741" y="5302"/>
                    <a:pt x="716" y="5295"/>
                  </a:cubicBezTo>
                  <a:cubicBezTo>
                    <a:pt x="683" y="5289"/>
                    <a:pt x="579" y="5256"/>
                    <a:pt x="566" y="5003"/>
                  </a:cubicBezTo>
                  <a:cubicBezTo>
                    <a:pt x="521" y="3905"/>
                    <a:pt x="2138" y="1306"/>
                    <a:pt x="2769" y="397"/>
                  </a:cubicBezTo>
                  <a:cubicBezTo>
                    <a:pt x="2903" y="202"/>
                    <a:pt x="2733" y="0"/>
                    <a:pt x="2554"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41"/>
            <p:cNvSpPr/>
            <p:nvPr/>
          </p:nvSpPr>
          <p:spPr>
            <a:xfrm>
              <a:off x="6114200" y="1812650"/>
              <a:ext cx="105975" cy="135275"/>
            </a:xfrm>
            <a:custGeom>
              <a:avLst/>
              <a:gdLst/>
              <a:ahLst/>
              <a:cxnLst/>
              <a:rect l="l" t="t" r="r" b="b"/>
              <a:pathLst>
                <a:path w="4239" h="5411" extrusionOk="0">
                  <a:moveTo>
                    <a:pt x="2671" y="0"/>
                  </a:moveTo>
                  <a:cubicBezTo>
                    <a:pt x="2602" y="0"/>
                    <a:pt x="2531" y="31"/>
                    <a:pt x="2476" y="104"/>
                  </a:cubicBezTo>
                  <a:cubicBezTo>
                    <a:pt x="2222" y="449"/>
                    <a:pt x="0" y="3502"/>
                    <a:pt x="410" y="4801"/>
                  </a:cubicBezTo>
                  <a:cubicBezTo>
                    <a:pt x="507" y="5120"/>
                    <a:pt x="722" y="5334"/>
                    <a:pt x="1007" y="5393"/>
                  </a:cubicBezTo>
                  <a:cubicBezTo>
                    <a:pt x="1033" y="5399"/>
                    <a:pt x="1059" y="5406"/>
                    <a:pt x="1079" y="5406"/>
                  </a:cubicBezTo>
                  <a:cubicBezTo>
                    <a:pt x="1110" y="5409"/>
                    <a:pt x="1141" y="5411"/>
                    <a:pt x="1172" y="5411"/>
                  </a:cubicBezTo>
                  <a:cubicBezTo>
                    <a:pt x="1490" y="5411"/>
                    <a:pt x="1791" y="5236"/>
                    <a:pt x="1969" y="5035"/>
                  </a:cubicBezTo>
                  <a:cubicBezTo>
                    <a:pt x="2170" y="4775"/>
                    <a:pt x="2352" y="4503"/>
                    <a:pt x="2508" y="4210"/>
                  </a:cubicBezTo>
                  <a:cubicBezTo>
                    <a:pt x="2904" y="3561"/>
                    <a:pt x="3392" y="2748"/>
                    <a:pt x="4002" y="2346"/>
                  </a:cubicBezTo>
                  <a:cubicBezTo>
                    <a:pt x="4239" y="2195"/>
                    <a:pt x="4089" y="1877"/>
                    <a:pt x="3872" y="1877"/>
                  </a:cubicBezTo>
                  <a:cubicBezTo>
                    <a:pt x="3827" y="1877"/>
                    <a:pt x="3778" y="1891"/>
                    <a:pt x="3730" y="1923"/>
                  </a:cubicBezTo>
                  <a:cubicBezTo>
                    <a:pt x="3021" y="2391"/>
                    <a:pt x="2502" y="3262"/>
                    <a:pt x="2079" y="3957"/>
                  </a:cubicBezTo>
                  <a:cubicBezTo>
                    <a:pt x="1936" y="4217"/>
                    <a:pt x="1768" y="4464"/>
                    <a:pt x="1586" y="4704"/>
                  </a:cubicBezTo>
                  <a:cubicBezTo>
                    <a:pt x="1480" y="4826"/>
                    <a:pt x="1317" y="4906"/>
                    <a:pt x="1179" y="4906"/>
                  </a:cubicBezTo>
                  <a:cubicBezTo>
                    <a:pt x="1155" y="4906"/>
                    <a:pt x="1133" y="4904"/>
                    <a:pt x="1111" y="4899"/>
                  </a:cubicBezTo>
                  <a:cubicBezTo>
                    <a:pt x="1072" y="4892"/>
                    <a:pt x="955" y="4866"/>
                    <a:pt x="890" y="4652"/>
                  </a:cubicBezTo>
                  <a:cubicBezTo>
                    <a:pt x="637" y="3853"/>
                    <a:pt x="1975" y="1625"/>
                    <a:pt x="2878" y="403"/>
                  </a:cubicBezTo>
                  <a:cubicBezTo>
                    <a:pt x="3024" y="210"/>
                    <a:pt x="2853" y="0"/>
                    <a:pt x="2671"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41"/>
            <p:cNvSpPr/>
            <p:nvPr/>
          </p:nvSpPr>
          <p:spPr>
            <a:xfrm>
              <a:off x="6157900" y="1862575"/>
              <a:ext cx="80200" cy="103975"/>
            </a:xfrm>
            <a:custGeom>
              <a:avLst/>
              <a:gdLst/>
              <a:ahLst/>
              <a:cxnLst/>
              <a:rect l="l" t="t" r="r" b="b"/>
              <a:pathLst>
                <a:path w="3208" h="4159" extrusionOk="0">
                  <a:moveTo>
                    <a:pt x="1947" y="0"/>
                  </a:moveTo>
                  <a:cubicBezTo>
                    <a:pt x="1876" y="0"/>
                    <a:pt x="1804" y="32"/>
                    <a:pt x="1748" y="108"/>
                  </a:cubicBezTo>
                  <a:cubicBezTo>
                    <a:pt x="1572" y="355"/>
                    <a:pt x="0" y="2519"/>
                    <a:pt x="162" y="3532"/>
                  </a:cubicBezTo>
                  <a:cubicBezTo>
                    <a:pt x="201" y="3792"/>
                    <a:pt x="377" y="4006"/>
                    <a:pt x="617" y="4097"/>
                  </a:cubicBezTo>
                  <a:cubicBezTo>
                    <a:pt x="689" y="4123"/>
                    <a:pt x="754" y="4143"/>
                    <a:pt x="825" y="4149"/>
                  </a:cubicBezTo>
                  <a:cubicBezTo>
                    <a:pt x="865" y="4155"/>
                    <a:pt x="906" y="4158"/>
                    <a:pt x="946" y="4158"/>
                  </a:cubicBezTo>
                  <a:cubicBezTo>
                    <a:pt x="1125" y="4158"/>
                    <a:pt x="1299" y="4100"/>
                    <a:pt x="1442" y="3993"/>
                  </a:cubicBezTo>
                  <a:cubicBezTo>
                    <a:pt x="1683" y="3798"/>
                    <a:pt x="1871" y="3448"/>
                    <a:pt x="2092" y="3045"/>
                  </a:cubicBezTo>
                  <a:cubicBezTo>
                    <a:pt x="2339" y="2590"/>
                    <a:pt x="2618" y="2077"/>
                    <a:pt x="2963" y="1849"/>
                  </a:cubicBezTo>
                  <a:cubicBezTo>
                    <a:pt x="3207" y="1706"/>
                    <a:pt x="3056" y="1380"/>
                    <a:pt x="2836" y="1380"/>
                  </a:cubicBezTo>
                  <a:cubicBezTo>
                    <a:pt x="2787" y="1380"/>
                    <a:pt x="2735" y="1396"/>
                    <a:pt x="2683" y="1434"/>
                  </a:cubicBezTo>
                  <a:cubicBezTo>
                    <a:pt x="2235" y="1726"/>
                    <a:pt x="1930" y="2298"/>
                    <a:pt x="1650" y="2804"/>
                  </a:cubicBezTo>
                  <a:cubicBezTo>
                    <a:pt x="1475" y="3129"/>
                    <a:pt x="1293" y="3474"/>
                    <a:pt x="1130" y="3597"/>
                  </a:cubicBezTo>
                  <a:cubicBezTo>
                    <a:pt x="1070" y="3638"/>
                    <a:pt x="998" y="3658"/>
                    <a:pt x="928" y="3658"/>
                  </a:cubicBezTo>
                  <a:cubicBezTo>
                    <a:pt x="886" y="3658"/>
                    <a:pt x="845" y="3651"/>
                    <a:pt x="806" y="3636"/>
                  </a:cubicBezTo>
                  <a:cubicBezTo>
                    <a:pt x="728" y="3603"/>
                    <a:pt x="669" y="3532"/>
                    <a:pt x="663" y="3454"/>
                  </a:cubicBezTo>
                  <a:cubicBezTo>
                    <a:pt x="565" y="2843"/>
                    <a:pt x="1527" y="1265"/>
                    <a:pt x="2157" y="407"/>
                  </a:cubicBezTo>
                  <a:cubicBezTo>
                    <a:pt x="2302" y="211"/>
                    <a:pt x="2130" y="0"/>
                    <a:pt x="1947"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1"/>
            <p:cNvSpPr/>
            <p:nvPr/>
          </p:nvSpPr>
          <p:spPr>
            <a:xfrm>
              <a:off x="6050375" y="1910725"/>
              <a:ext cx="50700" cy="84300"/>
            </a:xfrm>
            <a:custGeom>
              <a:avLst/>
              <a:gdLst/>
              <a:ahLst/>
              <a:cxnLst/>
              <a:rect l="l" t="t" r="r" b="b"/>
              <a:pathLst>
                <a:path w="2028" h="3372" extrusionOk="0">
                  <a:moveTo>
                    <a:pt x="1769" y="0"/>
                  </a:moveTo>
                  <a:cubicBezTo>
                    <a:pt x="1642" y="0"/>
                    <a:pt x="1526" y="94"/>
                    <a:pt x="1514" y="222"/>
                  </a:cubicBezTo>
                  <a:lnTo>
                    <a:pt x="1514" y="235"/>
                  </a:lnTo>
                  <a:cubicBezTo>
                    <a:pt x="1384" y="1405"/>
                    <a:pt x="624" y="2451"/>
                    <a:pt x="104" y="2990"/>
                  </a:cubicBezTo>
                  <a:cubicBezTo>
                    <a:pt x="0" y="3100"/>
                    <a:pt x="33" y="3282"/>
                    <a:pt x="176" y="3347"/>
                  </a:cubicBezTo>
                  <a:cubicBezTo>
                    <a:pt x="206" y="3364"/>
                    <a:pt x="240" y="3372"/>
                    <a:pt x="273" y="3372"/>
                  </a:cubicBezTo>
                  <a:cubicBezTo>
                    <a:pt x="331" y="3372"/>
                    <a:pt x="390" y="3347"/>
                    <a:pt x="435" y="3302"/>
                  </a:cubicBezTo>
                  <a:cubicBezTo>
                    <a:pt x="981" y="2723"/>
                    <a:pt x="1871" y="1561"/>
                    <a:pt x="2014" y="274"/>
                  </a:cubicBezTo>
                  <a:cubicBezTo>
                    <a:pt x="2027" y="138"/>
                    <a:pt x="1930" y="14"/>
                    <a:pt x="1793" y="1"/>
                  </a:cubicBezTo>
                  <a:cubicBezTo>
                    <a:pt x="1785" y="1"/>
                    <a:pt x="1777" y="0"/>
                    <a:pt x="1769" y="0"/>
                  </a:cubicBezTo>
                  <a:close/>
                </a:path>
              </a:pathLst>
            </a:custGeom>
            <a:solidFill>
              <a:srgbClr val="F68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1"/>
            <p:cNvSpPr/>
            <p:nvPr/>
          </p:nvSpPr>
          <p:spPr>
            <a:xfrm>
              <a:off x="6215550" y="1408875"/>
              <a:ext cx="119550" cy="112250"/>
            </a:xfrm>
            <a:custGeom>
              <a:avLst/>
              <a:gdLst/>
              <a:ahLst/>
              <a:cxnLst/>
              <a:rect l="l" t="t" r="r" b="b"/>
              <a:pathLst>
                <a:path w="4782" h="4490" extrusionOk="0">
                  <a:moveTo>
                    <a:pt x="1553" y="1"/>
                  </a:moveTo>
                  <a:lnTo>
                    <a:pt x="0" y="2151"/>
                  </a:lnTo>
                  <a:lnTo>
                    <a:pt x="3223" y="4490"/>
                  </a:lnTo>
                  <a:lnTo>
                    <a:pt x="4782" y="2339"/>
                  </a:lnTo>
                  <a:lnTo>
                    <a:pt x="1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1"/>
            <p:cNvSpPr/>
            <p:nvPr/>
          </p:nvSpPr>
          <p:spPr>
            <a:xfrm>
              <a:off x="6478825" y="1599725"/>
              <a:ext cx="119725" cy="112250"/>
            </a:xfrm>
            <a:custGeom>
              <a:avLst/>
              <a:gdLst/>
              <a:ahLst/>
              <a:cxnLst/>
              <a:rect l="l" t="t" r="r" b="b"/>
              <a:pathLst>
                <a:path w="4789" h="4490" extrusionOk="0">
                  <a:moveTo>
                    <a:pt x="1560" y="0"/>
                  </a:moveTo>
                  <a:lnTo>
                    <a:pt x="0" y="2151"/>
                  </a:lnTo>
                  <a:lnTo>
                    <a:pt x="3229" y="4489"/>
                  </a:lnTo>
                  <a:lnTo>
                    <a:pt x="4789" y="2339"/>
                  </a:lnTo>
                  <a:lnTo>
                    <a:pt x="156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1"/>
            <p:cNvSpPr/>
            <p:nvPr/>
          </p:nvSpPr>
          <p:spPr>
            <a:xfrm>
              <a:off x="5979725" y="1462650"/>
              <a:ext cx="579525" cy="567700"/>
            </a:xfrm>
            <a:custGeom>
              <a:avLst/>
              <a:gdLst/>
              <a:ahLst/>
              <a:cxnLst/>
              <a:rect l="l" t="t" r="r" b="b"/>
              <a:pathLst>
                <a:path w="23181" h="22708" extrusionOk="0">
                  <a:moveTo>
                    <a:pt x="9453" y="0"/>
                  </a:moveTo>
                  <a:lnTo>
                    <a:pt x="2742" y="9258"/>
                  </a:lnTo>
                  <a:cubicBezTo>
                    <a:pt x="0" y="13045"/>
                    <a:pt x="845" y="18347"/>
                    <a:pt x="4639" y="21095"/>
                  </a:cubicBezTo>
                  <a:cubicBezTo>
                    <a:pt x="6140" y="22184"/>
                    <a:pt x="7878" y="22707"/>
                    <a:pt x="9601" y="22707"/>
                  </a:cubicBezTo>
                  <a:cubicBezTo>
                    <a:pt x="12226" y="22707"/>
                    <a:pt x="14817" y="21491"/>
                    <a:pt x="16476" y="19204"/>
                  </a:cubicBezTo>
                  <a:lnTo>
                    <a:pt x="23180" y="9946"/>
                  </a:lnTo>
                  <a:lnTo>
                    <a:pt x="20003" y="7640"/>
                  </a:lnTo>
                  <a:lnTo>
                    <a:pt x="13299" y="16898"/>
                  </a:lnTo>
                  <a:cubicBezTo>
                    <a:pt x="12429" y="18082"/>
                    <a:pt x="11049" y="18775"/>
                    <a:pt x="9594" y="18775"/>
                  </a:cubicBezTo>
                  <a:cubicBezTo>
                    <a:pt x="9517" y="18775"/>
                    <a:pt x="9439" y="18773"/>
                    <a:pt x="9362" y="18769"/>
                  </a:cubicBezTo>
                  <a:cubicBezTo>
                    <a:pt x="9310" y="18853"/>
                    <a:pt x="9258" y="18944"/>
                    <a:pt x="9212" y="19035"/>
                  </a:cubicBezTo>
                  <a:cubicBezTo>
                    <a:pt x="8992" y="19438"/>
                    <a:pt x="8810" y="19789"/>
                    <a:pt x="8563" y="19977"/>
                  </a:cubicBezTo>
                  <a:cubicBezTo>
                    <a:pt x="8419" y="20089"/>
                    <a:pt x="8245" y="20148"/>
                    <a:pt x="8069" y="20148"/>
                  </a:cubicBezTo>
                  <a:cubicBezTo>
                    <a:pt x="8030" y="20148"/>
                    <a:pt x="7991" y="20146"/>
                    <a:pt x="7952" y="20140"/>
                  </a:cubicBezTo>
                  <a:cubicBezTo>
                    <a:pt x="7881" y="20133"/>
                    <a:pt x="7809" y="20120"/>
                    <a:pt x="7744" y="20094"/>
                  </a:cubicBezTo>
                  <a:cubicBezTo>
                    <a:pt x="7504" y="20003"/>
                    <a:pt x="7328" y="19782"/>
                    <a:pt x="7289" y="19523"/>
                  </a:cubicBezTo>
                  <a:cubicBezTo>
                    <a:pt x="7270" y="19373"/>
                    <a:pt x="7276" y="19217"/>
                    <a:pt x="7309" y="19068"/>
                  </a:cubicBezTo>
                  <a:lnTo>
                    <a:pt x="7309" y="19068"/>
                  </a:lnTo>
                  <a:cubicBezTo>
                    <a:pt x="7113" y="19281"/>
                    <a:pt x="6831" y="19403"/>
                    <a:pt x="6542" y="19403"/>
                  </a:cubicBezTo>
                  <a:cubicBezTo>
                    <a:pt x="6514" y="19403"/>
                    <a:pt x="6486" y="19401"/>
                    <a:pt x="6458" y="19399"/>
                  </a:cubicBezTo>
                  <a:lnTo>
                    <a:pt x="6386" y="19393"/>
                  </a:lnTo>
                  <a:cubicBezTo>
                    <a:pt x="6101" y="19328"/>
                    <a:pt x="5886" y="19120"/>
                    <a:pt x="5789" y="18795"/>
                  </a:cubicBezTo>
                  <a:cubicBezTo>
                    <a:pt x="5678" y="18464"/>
                    <a:pt x="5756" y="18009"/>
                    <a:pt x="5919" y="17515"/>
                  </a:cubicBezTo>
                  <a:lnTo>
                    <a:pt x="5919" y="17515"/>
                  </a:lnTo>
                  <a:cubicBezTo>
                    <a:pt x="5649" y="17738"/>
                    <a:pt x="5332" y="17871"/>
                    <a:pt x="5053" y="17871"/>
                  </a:cubicBezTo>
                  <a:cubicBezTo>
                    <a:pt x="5023" y="17871"/>
                    <a:pt x="4993" y="17869"/>
                    <a:pt x="4964" y="17866"/>
                  </a:cubicBezTo>
                  <a:cubicBezTo>
                    <a:pt x="4918" y="17859"/>
                    <a:pt x="4879" y="17853"/>
                    <a:pt x="4834" y="17840"/>
                  </a:cubicBezTo>
                  <a:cubicBezTo>
                    <a:pt x="4691" y="17801"/>
                    <a:pt x="4353" y="17639"/>
                    <a:pt x="4327" y="17086"/>
                  </a:cubicBezTo>
                  <a:cubicBezTo>
                    <a:pt x="4301" y="16482"/>
                    <a:pt x="4652" y="15592"/>
                    <a:pt x="5087" y="14734"/>
                  </a:cubicBezTo>
                  <a:cubicBezTo>
                    <a:pt x="5074" y="14618"/>
                    <a:pt x="5061" y="14501"/>
                    <a:pt x="5061" y="14384"/>
                  </a:cubicBezTo>
                  <a:cubicBezTo>
                    <a:pt x="5022" y="13370"/>
                    <a:pt x="5327" y="12376"/>
                    <a:pt x="5925" y="11558"/>
                  </a:cubicBezTo>
                  <a:lnTo>
                    <a:pt x="12630" y="2300"/>
                  </a:lnTo>
                  <a:lnTo>
                    <a:pt x="9453" y="0"/>
                  </a:ln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1"/>
            <p:cNvSpPr/>
            <p:nvPr/>
          </p:nvSpPr>
          <p:spPr>
            <a:xfrm>
              <a:off x="6060775" y="1822225"/>
              <a:ext cx="166650" cy="164375"/>
            </a:xfrm>
            <a:custGeom>
              <a:avLst/>
              <a:gdLst/>
              <a:ahLst/>
              <a:cxnLst/>
              <a:rect l="l" t="t" r="r" b="b"/>
              <a:pathLst>
                <a:path w="6666" h="6575" extrusionOk="0">
                  <a:moveTo>
                    <a:pt x="1819" y="1"/>
                  </a:moveTo>
                  <a:cubicBezTo>
                    <a:pt x="1819" y="1"/>
                    <a:pt x="0" y="1976"/>
                    <a:pt x="500" y="3476"/>
                  </a:cubicBezTo>
                  <a:cubicBezTo>
                    <a:pt x="717" y="4134"/>
                    <a:pt x="1060" y="4319"/>
                    <a:pt x="1378" y="4319"/>
                  </a:cubicBezTo>
                  <a:cubicBezTo>
                    <a:pt x="1786" y="4319"/>
                    <a:pt x="2150" y="4016"/>
                    <a:pt x="2150" y="4016"/>
                  </a:cubicBezTo>
                  <a:lnTo>
                    <a:pt x="2150" y="4016"/>
                  </a:lnTo>
                  <a:cubicBezTo>
                    <a:pt x="2150" y="4016"/>
                    <a:pt x="1722" y="5224"/>
                    <a:pt x="2475" y="5744"/>
                  </a:cubicBezTo>
                  <a:cubicBezTo>
                    <a:pt x="2676" y="5883"/>
                    <a:pt x="2864" y="5934"/>
                    <a:pt x="3031" y="5934"/>
                  </a:cubicBezTo>
                  <a:cubicBezTo>
                    <a:pt x="3480" y="5934"/>
                    <a:pt x="3782" y="5566"/>
                    <a:pt x="3801" y="5542"/>
                  </a:cubicBezTo>
                  <a:lnTo>
                    <a:pt x="3801" y="5542"/>
                  </a:lnTo>
                  <a:cubicBezTo>
                    <a:pt x="3788" y="5575"/>
                    <a:pt x="3502" y="6283"/>
                    <a:pt x="4717" y="6556"/>
                  </a:cubicBezTo>
                  <a:cubicBezTo>
                    <a:pt x="4775" y="6569"/>
                    <a:pt x="4833" y="6575"/>
                    <a:pt x="4889" y="6575"/>
                  </a:cubicBezTo>
                  <a:cubicBezTo>
                    <a:pt x="5787" y="6575"/>
                    <a:pt x="6427" y="5052"/>
                    <a:pt x="6666" y="4386"/>
                  </a:cubicBezTo>
                  <a:lnTo>
                    <a:pt x="6666" y="4386"/>
                  </a:lnTo>
                  <a:cubicBezTo>
                    <a:pt x="6575" y="4389"/>
                    <a:pt x="6482" y="4391"/>
                    <a:pt x="6389" y="4391"/>
                  </a:cubicBezTo>
                  <a:cubicBezTo>
                    <a:pt x="6297" y="4391"/>
                    <a:pt x="6204" y="4389"/>
                    <a:pt x="6113" y="4386"/>
                  </a:cubicBezTo>
                  <a:cubicBezTo>
                    <a:pt x="6061" y="4470"/>
                    <a:pt x="6016" y="4561"/>
                    <a:pt x="5964" y="4652"/>
                  </a:cubicBezTo>
                  <a:cubicBezTo>
                    <a:pt x="5750" y="5055"/>
                    <a:pt x="5561" y="5406"/>
                    <a:pt x="5314" y="5594"/>
                  </a:cubicBezTo>
                  <a:cubicBezTo>
                    <a:pt x="5171" y="5706"/>
                    <a:pt x="5001" y="5765"/>
                    <a:pt x="4823" y="5765"/>
                  </a:cubicBezTo>
                  <a:cubicBezTo>
                    <a:pt x="4783" y="5765"/>
                    <a:pt x="4744" y="5763"/>
                    <a:pt x="4704" y="5757"/>
                  </a:cubicBezTo>
                  <a:cubicBezTo>
                    <a:pt x="4632" y="5750"/>
                    <a:pt x="4567" y="5737"/>
                    <a:pt x="4502" y="5711"/>
                  </a:cubicBezTo>
                  <a:cubicBezTo>
                    <a:pt x="4255" y="5620"/>
                    <a:pt x="4080" y="5399"/>
                    <a:pt x="4047" y="5140"/>
                  </a:cubicBezTo>
                  <a:cubicBezTo>
                    <a:pt x="4028" y="4990"/>
                    <a:pt x="4034" y="4834"/>
                    <a:pt x="4067" y="4685"/>
                  </a:cubicBezTo>
                  <a:lnTo>
                    <a:pt x="4067" y="4685"/>
                  </a:lnTo>
                  <a:cubicBezTo>
                    <a:pt x="3865" y="4898"/>
                    <a:pt x="3588" y="5020"/>
                    <a:pt x="3300" y="5020"/>
                  </a:cubicBezTo>
                  <a:cubicBezTo>
                    <a:pt x="3272" y="5020"/>
                    <a:pt x="3244" y="5018"/>
                    <a:pt x="3216" y="5016"/>
                  </a:cubicBezTo>
                  <a:lnTo>
                    <a:pt x="3138" y="5010"/>
                  </a:lnTo>
                  <a:cubicBezTo>
                    <a:pt x="2852" y="4945"/>
                    <a:pt x="2644" y="4737"/>
                    <a:pt x="2540" y="4412"/>
                  </a:cubicBezTo>
                  <a:cubicBezTo>
                    <a:pt x="2436" y="4081"/>
                    <a:pt x="2508" y="3626"/>
                    <a:pt x="2670" y="3132"/>
                  </a:cubicBezTo>
                  <a:lnTo>
                    <a:pt x="2670" y="3132"/>
                  </a:lnTo>
                  <a:cubicBezTo>
                    <a:pt x="2401" y="3355"/>
                    <a:pt x="2089" y="3488"/>
                    <a:pt x="1806" y="3488"/>
                  </a:cubicBezTo>
                  <a:cubicBezTo>
                    <a:pt x="1775" y="3488"/>
                    <a:pt x="1745" y="3486"/>
                    <a:pt x="1715" y="3483"/>
                  </a:cubicBezTo>
                  <a:cubicBezTo>
                    <a:pt x="1676" y="3476"/>
                    <a:pt x="1631" y="3470"/>
                    <a:pt x="1592" y="3457"/>
                  </a:cubicBezTo>
                  <a:cubicBezTo>
                    <a:pt x="1442" y="3418"/>
                    <a:pt x="1104" y="3256"/>
                    <a:pt x="1085" y="2703"/>
                  </a:cubicBezTo>
                  <a:cubicBezTo>
                    <a:pt x="1059" y="2099"/>
                    <a:pt x="1410" y="1209"/>
                    <a:pt x="1845" y="351"/>
                  </a:cubicBezTo>
                  <a:cubicBezTo>
                    <a:pt x="1832" y="235"/>
                    <a:pt x="1819" y="118"/>
                    <a:pt x="1819" y="1"/>
                  </a:cubicBezTo>
                  <a:close/>
                </a:path>
              </a:pathLst>
            </a:custGeom>
            <a:solidFill>
              <a:srgbClr val="4B4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1"/>
            <p:cNvSpPr/>
            <p:nvPr/>
          </p:nvSpPr>
          <p:spPr>
            <a:xfrm>
              <a:off x="6305200" y="1077700"/>
              <a:ext cx="169750" cy="297425"/>
            </a:xfrm>
            <a:custGeom>
              <a:avLst/>
              <a:gdLst/>
              <a:ahLst/>
              <a:cxnLst/>
              <a:rect l="l" t="t" r="r" b="b"/>
              <a:pathLst>
                <a:path w="6790" h="11897" extrusionOk="0">
                  <a:moveTo>
                    <a:pt x="6790" y="1"/>
                  </a:moveTo>
                  <a:lnTo>
                    <a:pt x="3645" y="5679"/>
                  </a:lnTo>
                  <a:lnTo>
                    <a:pt x="2047" y="3964"/>
                  </a:lnTo>
                  <a:lnTo>
                    <a:pt x="1" y="11896"/>
                  </a:lnTo>
                  <a:lnTo>
                    <a:pt x="2645" y="6361"/>
                  </a:lnTo>
                  <a:lnTo>
                    <a:pt x="3775" y="8512"/>
                  </a:lnTo>
                  <a:lnTo>
                    <a:pt x="679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1"/>
            <p:cNvSpPr/>
            <p:nvPr/>
          </p:nvSpPr>
          <p:spPr>
            <a:xfrm>
              <a:off x="6627275" y="1354300"/>
              <a:ext cx="229525" cy="254050"/>
            </a:xfrm>
            <a:custGeom>
              <a:avLst/>
              <a:gdLst/>
              <a:ahLst/>
              <a:cxnLst/>
              <a:rect l="l" t="t" r="r" b="b"/>
              <a:pathLst>
                <a:path w="9181" h="10162" extrusionOk="0">
                  <a:moveTo>
                    <a:pt x="9180" y="1"/>
                  </a:moveTo>
                  <a:lnTo>
                    <a:pt x="2034" y="5516"/>
                  </a:lnTo>
                  <a:lnTo>
                    <a:pt x="4431" y="5926"/>
                  </a:lnTo>
                  <a:lnTo>
                    <a:pt x="0" y="10162"/>
                  </a:lnTo>
                  <a:lnTo>
                    <a:pt x="6893" y="5744"/>
                  </a:lnTo>
                  <a:lnTo>
                    <a:pt x="4769" y="4763"/>
                  </a:lnTo>
                  <a:lnTo>
                    <a:pt x="918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4" name="Google Shape;824;p41"/>
          <p:cNvGrpSpPr/>
          <p:nvPr/>
        </p:nvGrpSpPr>
        <p:grpSpPr>
          <a:xfrm>
            <a:off x="1424873" y="214421"/>
            <a:ext cx="580180" cy="551145"/>
            <a:chOff x="6893800" y="386800"/>
            <a:chExt cx="343200" cy="326025"/>
          </a:xfrm>
        </p:grpSpPr>
        <p:sp>
          <p:nvSpPr>
            <p:cNvPr id="825" name="Google Shape;825;p41"/>
            <p:cNvSpPr/>
            <p:nvPr/>
          </p:nvSpPr>
          <p:spPr>
            <a:xfrm>
              <a:off x="6893800" y="386800"/>
              <a:ext cx="343200" cy="326025"/>
            </a:xfrm>
            <a:custGeom>
              <a:avLst/>
              <a:gdLst/>
              <a:ahLst/>
              <a:cxnLst/>
              <a:rect l="l" t="t" r="r" b="b"/>
              <a:pathLst>
                <a:path w="13728" h="13041" extrusionOk="0">
                  <a:moveTo>
                    <a:pt x="5226" y="0"/>
                  </a:moveTo>
                  <a:cubicBezTo>
                    <a:pt x="4940" y="0"/>
                    <a:pt x="4657" y="126"/>
                    <a:pt x="4464" y="364"/>
                  </a:cubicBezTo>
                  <a:lnTo>
                    <a:pt x="332" y="5503"/>
                  </a:lnTo>
                  <a:cubicBezTo>
                    <a:pt x="0" y="5925"/>
                    <a:pt x="65" y="6536"/>
                    <a:pt x="481" y="6873"/>
                  </a:cubicBezTo>
                  <a:lnTo>
                    <a:pt x="7894" y="12824"/>
                  </a:lnTo>
                  <a:cubicBezTo>
                    <a:pt x="8073" y="12970"/>
                    <a:pt x="8290" y="13041"/>
                    <a:pt x="8506" y="13041"/>
                  </a:cubicBezTo>
                  <a:cubicBezTo>
                    <a:pt x="8790" y="13041"/>
                    <a:pt x="9073" y="12918"/>
                    <a:pt x="9265" y="12682"/>
                  </a:cubicBezTo>
                  <a:lnTo>
                    <a:pt x="13390" y="7543"/>
                  </a:lnTo>
                  <a:cubicBezTo>
                    <a:pt x="13728" y="7120"/>
                    <a:pt x="13663" y="6510"/>
                    <a:pt x="13241" y="6172"/>
                  </a:cubicBezTo>
                  <a:lnTo>
                    <a:pt x="5835" y="214"/>
                  </a:lnTo>
                  <a:cubicBezTo>
                    <a:pt x="5654" y="70"/>
                    <a:pt x="5439" y="0"/>
                    <a:pt x="5226"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1"/>
            <p:cNvSpPr/>
            <p:nvPr/>
          </p:nvSpPr>
          <p:spPr>
            <a:xfrm>
              <a:off x="7009600" y="480050"/>
              <a:ext cx="130125" cy="121000"/>
            </a:xfrm>
            <a:custGeom>
              <a:avLst/>
              <a:gdLst/>
              <a:ahLst/>
              <a:cxnLst/>
              <a:rect l="l" t="t" r="r" b="b"/>
              <a:pathLst>
                <a:path w="5205" h="4840" extrusionOk="0">
                  <a:moveTo>
                    <a:pt x="1520" y="1"/>
                  </a:moveTo>
                  <a:cubicBezTo>
                    <a:pt x="1486" y="1"/>
                    <a:pt x="1452" y="2"/>
                    <a:pt x="1417" y="6"/>
                  </a:cubicBezTo>
                  <a:cubicBezTo>
                    <a:pt x="975" y="51"/>
                    <a:pt x="670" y="272"/>
                    <a:pt x="403" y="603"/>
                  </a:cubicBezTo>
                  <a:cubicBezTo>
                    <a:pt x="40" y="1045"/>
                    <a:pt x="1" y="1558"/>
                    <a:pt x="14" y="1981"/>
                  </a:cubicBezTo>
                  <a:cubicBezTo>
                    <a:pt x="40" y="2754"/>
                    <a:pt x="416" y="3735"/>
                    <a:pt x="709" y="4722"/>
                  </a:cubicBezTo>
                  <a:cubicBezTo>
                    <a:pt x="884" y="4729"/>
                    <a:pt x="1060" y="4742"/>
                    <a:pt x="1235" y="4761"/>
                  </a:cubicBezTo>
                  <a:lnTo>
                    <a:pt x="1332" y="4768"/>
                  </a:lnTo>
                  <a:cubicBezTo>
                    <a:pt x="1814" y="4803"/>
                    <a:pt x="2283" y="4839"/>
                    <a:pt x="2712" y="4839"/>
                  </a:cubicBezTo>
                  <a:cubicBezTo>
                    <a:pt x="2983" y="4839"/>
                    <a:pt x="3238" y="4825"/>
                    <a:pt x="3470" y="4787"/>
                  </a:cubicBezTo>
                  <a:lnTo>
                    <a:pt x="3535" y="4774"/>
                  </a:lnTo>
                  <a:cubicBezTo>
                    <a:pt x="3632" y="4755"/>
                    <a:pt x="3730" y="4735"/>
                    <a:pt x="3827" y="4703"/>
                  </a:cubicBezTo>
                  <a:cubicBezTo>
                    <a:pt x="4210" y="4605"/>
                    <a:pt x="4548" y="4384"/>
                    <a:pt x="4795" y="4079"/>
                  </a:cubicBezTo>
                  <a:cubicBezTo>
                    <a:pt x="5055" y="3741"/>
                    <a:pt x="5204" y="3390"/>
                    <a:pt x="5139" y="2949"/>
                  </a:cubicBezTo>
                  <a:cubicBezTo>
                    <a:pt x="5081" y="2559"/>
                    <a:pt x="4828" y="2305"/>
                    <a:pt x="4568" y="2098"/>
                  </a:cubicBezTo>
                  <a:lnTo>
                    <a:pt x="4542" y="2078"/>
                  </a:lnTo>
                  <a:cubicBezTo>
                    <a:pt x="4418" y="1987"/>
                    <a:pt x="4282" y="1916"/>
                    <a:pt x="4139" y="1864"/>
                  </a:cubicBezTo>
                  <a:cubicBezTo>
                    <a:pt x="3986" y="1815"/>
                    <a:pt x="3828" y="1792"/>
                    <a:pt x="3672" y="1792"/>
                  </a:cubicBezTo>
                  <a:cubicBezTo>
                    <a:pt x="3575" y="1792"/>
                    <a:pt x="3479" y="1801"/>
                    <a:pt x="3385" y="1818"/>
                  </a:cubicBezTo>
                  <a:lnTo>
                    <a:pt x="2937" y="1916"/>
                  </a:lnTo>
                  <a:lnTo>
                    <a:pt x="2918" y="1454"/>
                  </a:lnTo>
                  <a:cubicBezTo>
                    <a:pt x="2866" y="928"/>
                    <a:pt x="2723" y="694"/>
                    <a:pt x="2495" y="467"/>
                  </a:cubicBezTo>
                  <a:cubicBezTo>
                    <a:pt x="2463" y="441"/>
                    <a:pt x="2437" y="415"/>
                    <a:pt x="2404" y="389"/>
                  </a:cubicBezTo>
                  <a:cubicBezTo>
                    <a:pt x="2398" y="376"/>
                    <a:pt x="2385" y="369"/>
                    <a:pt x="2378" y="363"/>
                  </a:cubicBezTo>
                  <a:cubicBezTo>
                    <a:pt x="2141" y="179"/>
                    <a:pt x="1871" y="1"/>
                    <a:pt x="15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1"/>
            <p:cNvSpPr/>
            <p:nvPr/>
          </p:nvSpPr>
          <p:spPr>
            <a:xfrm>
              <a:off x="6969175" y="619525"/>
              <a:ext cx="64650" cy="90400"/>
            </a:xfrm>
            <a:custGeom>
              <a:avLst/>
              <a:gdLst/>
              <a:ahLst/>
              <a:cxnLst/>
              <a:rect l="l" t="t" r="r" b="b"/>
              <a:pathLst>
                <a:path w="2586" h="3616" extrusionOk="0">
                  <a:moveTo>
                    <a:pt x="500" y="1"/>
                  </a:moveTo>
                  <a:lnTo>
                    <a:pt x="19" y="3424"/>
                  </a:lnTo>
                  <a:cubicBezTo>
                    <a:pt x="1" y="3532"/>
                    <a:pt x="86" y="3616"/>
                    <a:pt x="179" y="3616"/>
                  </a:cubicBezTo>
                  <a:cubicBezTo>
                    <a:pt x="216" y="3616"/>
                    <a:pt x="253" y="3603"/>
                    <a:pt x="286" y="3574"/>
                  </a:cubicBezTo>
                  <a:lnTo>
                    <a:pt x="2586" y="1677"/>
                  </a:lnTo>
                  <a:lnTo>
                    <a:pt x="500" y="1"/>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8" name="Google Shape;828;p41"/>
          <p:cNvGrpSpPr/>
          <p:nvPr/>
        </p:nvGrpSpPr>
        <p:grpSpPr>
          <a:xfrm>
            <a:off x="649757" y="487487"/>
            <a:ext cx="400057" cy="400268"/>
            <a:chOff x="7145225" y="743775"/>
            <a:chExt cx="236650" cy="236775"/>
          </a:xfrm>
        </p:grpSpPr>
        <p:sp>
          <p:nvSpPr>
            <p:cNvPr id="829" name="Google Shape;829;p41"/>
            <p:cNvSpPr/>
            <p:nvPr/>
          </p:nvSpPr>
          <p:spPr>
            <a:xfrm>
              <a:off x="7145225" y="743775"/>
              <a:ext cx="236650" cy="179025"/>
            </a:xfrm>
            <a:custGeom>
              <a:avLst/>
              <a:gdLst/>
              <a:ahLst/>
              <a:cxnLst/>
              <a:rect l="l" t="t" r="r" b="b"/>
              <a:pathLst>
                <a:path w="9466" h="7161" extrusionOk="0">
                  <a:moveTo>
                    <a:pt x="8300" y="0"/>
                  </a:moveTo>
                  <a:cubicBezTo>
                    <a:pt x="8288" y="0"/>
                    <a:pt x="8276" y="0"/>
                    <a:pt x="8264" y="1"/>
                  </a:cubicBezTo>
                  <a:lnTo>
                    <a:pt x="962" y="261"/>
                  </a:lnTo>
                  <a:cubicBezTo>
                    <a:pt x="423" y="280"/>
                    <a:pt x="0" y="735"/>
                    <a:pt x="20" y="1268"/>
                  </a:cubicBezTo>
                  <a:lnTo>
                    <a:pt x="202" y="6225"/>
                  </a:lnTo>
                  <a:cubicBezTo>
                    <a:pt x="221" y="6745"/>
                    <a:pt x="650" y="7161"/>
                    <a:pt x="1173" y="7161"/>
                  </a:cubicBezTo>
                  <a:cubicBezTo>
                    <a:pt x="1185" y="7161"/>
                    <a:pt x="1197" y="7160"/>
                    <a:pt x="1209" y="7160"/>
                  </a:cubicBezTo>
                  <a:lnTo>
                    <a:pt x="8511" y="6900"/>
                  </a:lnTo>
                  <a:cubicBezTo>
                    <a:pt x="9044" y="6881"/>
                    <a:pt x="9466" y="6426"/>
                    <a:pt x="9447" y="5893"/>
                  </a:cubicBezTo>
                  <a:lnTo>
                    <a:pt x="9271" y="936"/>
                  </a:lnTo>
                  <a:cubicBezTo>
                    <a:pt x="9252" y="415"/>
                    <a:pt x="8817" y="0"/>
                    <a:pt x="8300"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41"/>
            <p:cNvSpPr/>
            <p:nvPr/>
          </p:nvSpPr>
          <p:spPr>
            <a:xfrm>
              <a:off x="7206450" y="791950"/>
              <a:ext cx="113550" cy="91050"/>
            </a:xfrm>
            <a:custGeom>
              <a:avLst/>
              <a:gdLst/>
              <a:ahLst/>
              <a:cxnLst/>
              <a:rect l="l" t="t" r="r" b="b"/>
              <a:pathLst>
                <a:path w="4542" h="3642" extrusionOk="0">
                  <a:moveTo>
                    <a:pt x="3461" y="0"/>
                  </a:moveTo>
                  <a:cubicBezTo>
                    <a:pt x="3425" y="0"/>
                    <a:pt x="3389" y="1"/>
                    <a:pt x="3353" y="3"/>
                  </a:cubicBezTo>
                  <a:lnTo>
                    <a:pt x="3327" y="3"/>
                  </a:lnTo>
                  <a:cubicBezTo>
                    <a:pt x="3203" y="10"/>
                    <a:pt x="3080" y="42"/>
                    <a:pt x="2963" y="88"/>
                  </a:cubicBezTo>
                  <a:cubicBezTo>
                    <a:pt x="2775" y="166"/>
                    <a:pt x="2606" y="296"/>
                    <a:pt x="2482" y="458"/>
                  </a:cubicBezTo>
                  <a:lnTo>
                    <a:pt x="2255" y="750"/>
                  </a:lnTo>
                  <a:lnTo>
                    <a:pt x="2002" y="477"/>
                  </a:lnTo>
                  <a:cubicBezTo>
                    <a:pt x="1690" y="192"/>
                    <a:pt x="1475" y="120"/>
                    <a:pt x="1222" y="101"/>
                  </a:cubicBezTo>
                  <a:cubicBezTo>
                    <a:pt x="1189" y="101"/>
                    <a:pt x="1157" y="94"/>
                    <a:pt x="1118" y="94"/>
                  </a:cubicBezTo>
                  <a:lnTo>
                    <a:pt x="1092" y="94"/>
                  </a:lnTo>
                  <a:cubicBezTo>
                    <a:pt x="826" y="107"/>
                    <a:pt x="540" y="146"/>
                    <a:pt x="319" y="387"/>
                  </a:cubicBezTo>
                  <a:cubicBezTo>
                    <a:pt x="72" y="646"/>
                    <a:pt x="1" y="939"/>
                    <a:pt x="7" y="1283"/>
                  </a:cubicBezTo>
                  <a:cubicBezTo>
                    <a:pt x="20" y="1744"/>
                    <a:pt x="267" y="2082"/>
                    <a:pt x="501" y="2336"/>
                  </a:cubicBezTo>
                  <a:cubicBezTo>
                    <a:pt x="930" y="2790"/>
                    <a:pt x="1670" y="3193"/>
                    <a:pt x="2378" y="3641"/>
                  </a:cubicBezTo>
                  <a:cubicBezTo>
                    <a:pt x="2489" y="3557"/>
                    <a:pt x="2599" y="3472"/>
                    <a:pt x="2716" y="3388"/>
                  </a:cubicBezTo>
                  <a:lnTo>
                    <a:pt x="2781" y="3343"/>
                  </a:lnTo>
                  <a:cubicBezTo>
                    <a:pt x="3288" y="2959"/>
                    <a:pt x="3788" y="2602"/>
                    <a:pt x="4100" y="2219"/>
                  </a:cubicBezTo>
                  <a:lnTo>
                    <a:pt x="4132" y="2180"/>
                  </a:lnTo>
                  <a:cubicBezTo>
                    <a:pt x="4178" y="2121"/>
                    <a:pt x="4223" y="2056"/>
                    <a:pt x="4269" y="1985"/>
                  </a:cubicBezTo>
                  <a:cubicBezTo>
                    <a:pt x="4451" y="1725"/>
                    <a:pt x="4542" y="1413"/>
                    <a:pt x="4535" y="1095"/>
                  </a:cubicBezTo>
                  <a:cubicBezTo>
                    <a:pt x="4516" y="750"/>
                    <a:pt x="4418" y="458"/>
                    <a:pt x="4152" y="224"/>
                  </a:cubicBezTo>
                  <a:cubicBezTo>
                    <a:pt x="3944" y="44"/>
                    <a:pt x="3697" y="0"/>
                    <a:pt x="34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1"/>
            <p:cNvSpPr/>
            <p:nvPr/>
          </p:nvSpPr>
          <p:spPr>
            <a:xfrm>
              <a:off x="7249175" y="918225"/>
              <a:ext cx="53950" cy="62325"/>
            </a:xfrm>
            <a:custGeom>
              <a:avLst/>
              <a:gdLst/>
              <a:ahLst/>
              <a:cxnLst/>
              <a:rect l="l" t="t" r="r" b="b"/>
              <a:pathLst>
                <a:path w="2158" h="2493" extrusionOk="0">
                  <a:moveTo>
                    <a:pt x="2157" y="0"/>
                  </a:moveTo>
                  <a:lnTo>
                    <a:pt x="0" y="78"/>
                  </a:lnTo>
                  <a:lnTo>
                    <a:pt x="1514" y="2430"/>
                  </a:lnTo>
                  <a:cubicBezTo>
                    <a:pt x="1541" y="2472"/>
                    <a:pt x="1583" y="2492"/>
                    <a:pt x="1626" y="2492"/>
                  </a:cubicBezTo>
                  <a:cubicBezTo>
                    <a:pt x="1688" y="2492"/>
                    <a:pt x="1749" y="2451"/>
                    <a:pt x="1761" y="2378"/>
                  </a:cubicBezTo>
                  <a:lnTo>
                    <a:pt x="2157"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2" name="Google Shape;832;p41"/>
          <p:cNvGrpSpPr/>
          <p:nvPr/>
        </p:nvGrpSpPr>
        <p:grpSpPr>
          <a:xfrm>
            <a:off x="707729" y="1042549"/>
            <a:ext cx="936598" cy="931566"/>
            <a:chOff x="6712875" y="831475"/>
            <a:chExt cx="369525" cy="367525"/>
          </a:xfrm>
        </p:grpSpPr>
        <p:grpSp>
          <p:nvGrpSpPr>
            <p:cNvPr id="833" name="Google Shape;833;p41"/>
            <p:cNvGrpSpPr/>
            <p:nvPr/>
          </p:nvGrpSpPr>
          <p:grpSpPr>
            <a:xfrm>
              <a:off x="6712875" y="831475"/>
              <a:ext cx="369525" cy="289650"/>
              <a:chOff x="6712875" y="831475"/>
              <a:chExt cx="369525" cy="289650"/>
            </a:xfrm>
          </p:grpSpPr>
          <p:sp>
            <p:nvSpPr>
              <p:cNvPr id="834" name="Google Shape;834;p41"/>
              <p:cNvSpPr/>
              <p:nvPr/>
            </p:nvSpPr>
            <p:spPr>
              <a:xfrm>
                <a:off x="6712875" y="831475"/>
                <a:ext cx="369525" cy="289650"/>
              </a:xfrm>
              <a:custGeom>
                <a:avLst/>
                <a:gdLst/>
                <a:ahLst/>
                <a:cxnLst/>
                <a:rect l="l" t="t" r="r" b="b"/>
                <a:pathLst>
                  <a:path w="14781" h="11586" extrusionOk="0">
                    <a:moveTo>
                      <a:pt x="1980" y="0"/>
                    </a:moveTo>
                    <a:cubicBezTo>
                      <a:pt x="1490" y="0"/>
                      <a:pt x="1074" y="366"/>
                      <a:pt x="1014" y="865"/>
                    </a:cubicBezTo>
                    <a:lnTo>
                      <a:pt x="59" y="9148"/>
                    </a:lnTo>
                    <a:cubicBezTo>
                      <a:pt x="0" y="9681"/>
                      <a:pt x="383" y="10162"/>
                      <a:pt x="916" y="10220"/>
                    </a:cubicBezTo>
                    <a:lnTo>
                      <a:pt x="12682" y="11578"/>
                    </a:lnTo>
                    <a:cubicBezTo>
                      <a:pt x="12722" y="11583"/>
                      <a:pt x="12761" y="11585"/>
                      <a:pt x="12801" y="11585"/>
                    </a:cubicBezTo>
                    <a:cubicBezTo>
                      <a:pt x="13290" y="11585"/>
                      <a:pt x="13707" y="11220"/>
                      <a:pt x="13767" y="10720"/>
                    </a:cubicBezTo>
                    <a:lnTo>
                      <a:pt x="14722" y="2437"/>
                    </a:lnTo>
                    <a:cubicBezTo>
                      <a:pt x="14780" y="1904"/>
                      <a:pt x="14397" y="1424"/>
                      <a:pt x="13864" y="1359"/>
                    </a:cubicBezTo>
                    <a:lnTo>
                      <a:pt x="2099" y="7"/>
                    </a:lnTo>
                    <a:cubicBezTo>
                      <a:pt x="2059" y="3"/>
                      <a:pt x="2019" y="0"/>
                      <a:pt x="1980"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1"/>
              <p:cNvSpPr/>
              <p:nvPr/>
            </p:nvSpPr>
            <p:spPr>
              <a:xfrm>
                <a:off x="6813725" y="911575"/>
                <a:ext cx="171050" cy="138225"/>
              </a:xfrm>
              <a:custGeom>
                <a:avLst/>
                <a:gdLst/>
                <a:ahLst/>
                <a:cxnLst/>
                <a:rect l="l" t="t" r="r" b="b"/>
                <a:pathLst>
                  <a:path w="6842" h="5529" extrusionOk="0">
                    <a:moveTo>
                      <a:pt x="1611" y="0"/>
                    </a:moveTo>
                    <a:cubicBezTo>
                      <a:pt x="1316" y="0"/>
                      <a:pt x="1014" y="57"/>
                      <a:pt x="741" y="273"/>
                    </a:cubicBezTo>
                    <a:cubicBezTo>
                      <a:pt x="319" y="604"/>
                      <a:pt x="144" y="1020"/>
                      <a:pt x="85" y="1533"/>
                    </a:cubicBezTo>
                    <a:cubicBezTo>
                      <a:pt x="1" y="2209"/>
                      <a:pt x="286" y="2761"/>
                      <a:pt x="579" y="3183"/>
                    </a:cubicBezTo>
                    <a:cubicBezTo>
                      <a:pt x="1105" y="3956"/>
                      <a:pt x="2106" y="4716"/>
                      <a:pt x="3048" y="5528"/>
                    </a:cubicBezTo>
                    <a:cubicBezTo>
                      <a:pt x="3229" y="5431"/>
                      <a:pt x="3418" y="5334"/>
                      <a:pt x="3600" y="5236"/>
                    </a:cubicBezTo>
                    <a:lnTo>
                      <a:pt x="3704" y="5178"/>
                    </a:lnTo>
                    <a:cubicBezTo>
                      <a:pt x="4542" y="4736"/>
                      <a:pt x="5354" y="4314"/>
                      <a:pt x="5900" y="3826"/>
                    </a:cubicBezTo>
                    <a:lnTo>
                      <a:pt x="5958" y="3768"/>
                    </a:lnTo>
                    <a:cubicBezTo>
                      <a:pt x="6043" y="3690"/>
                      <a:pt x="6127" y="3605"/>
                      <a:pt x="6205" y="3514"/>
                    </a:cubicBezTo>
                    <a:cubicBezTo>
                      <a:pt x="6491" y="3196"/>
                      <a:pt x="6744" y="2787"/>
                      <a:pt x="6796" y="2261"/>
                    </a:cubicBezTo>
                    <a:cubicBezTo>
                      <a:pt x="6842" y="1747"/>
                      <a:pt x="6770" y="1293"/>
                      <a:pt x="6426" y="890"/>
                    </a:cubicBezTo>
                    <a:cubicBezTo>
                      <a:pt x="6114" y="526"/>
                      <a:pt x="5698" y="429"/>
                      <a:pt x="5302" y="390"/>
                    </a:cubicBezTo>
                    <a:lnTo>
                      <a:pt x="5256" y="383"/>
                    </a:lnTo>
                    <a:cubicBezTo>
                      <a:pt x="5206" y="378"/>
                      <a:pt x="5156" y="375"/>
                      <a:pt x="5106" y="375"/>
                    </a:cubicBezTo>
                    <a:cubicBezTo>
                      <a:pt x="4971" y="375"/>
                      <a:pt x="4837" y="394"/>
                      <a:pt x="4704" y="422"/>
                    </a:cubicBezTo>
                    <a:cubicBezTo>
                      <a:pt x="4405" y="500"/>
                      <a:pt x="4133" y="649"/>
                      <a:pt x="3912" y="864"/>
                    </a:cubicBezTo>
                    <a:lnTo>
                      <a:pt x="3509" y="1247"/>
                    </a:lnTo>
                    <a:lnTo>
                      <a:pt x="3197" y="786"/>
                    </a:lnTo>
                    <a:cubicBezTo>
                      <a:pt x="2807" y="292"/>
                      <a:pt x="2508" y="136"/>
                      <a:pt x="2132" y="58"/>
                    </a:cubicBezTo>
                    <a:cubicBezTo>
                      <a:pt x="2086" y="45"/>
                      <a:pt x="2034" y="39"/>
                      <a:pt x="1989" y="26"/>
                    </a:cubicBezTo>
                    <a:cubicBezTo>
                      <a:pt x="1976" y="19"/>
                      <a:pt x="1956" y="19"/>
                      <a:pt x="1943" y="19"/>
                    </a:cubicBezTo>
                    <a:cubicBezTo>
                      <a:pt x="1835" y="8"/>
                      <a:pt x="1724" y="0"/>
                      <a:pt x="16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6" name="Google Shape;836;p41"/>
            <p:cNvSpPr/>
            <p:nvPr/>
          </p:nvSpPr>
          <p:spPr>
            <a:xfrm>
              <a:off x="6856925" y="1101100"/>
              <a:ext cx="79950" cy="97900"/>
            </a:xfrm>
            <a:custGeom>
              <a:avLst/>
              <a:gdLst/>
              <a:ahLst/>
              <a:cxnLst/>
              <a:rect l="l" t="t" r="r" b="b"/>
              <a:pathLst>
                <a:path w="3198" h="3916" extrusionOk="0">
                  <a:moveTo>
                    <a:pt x="1" y="0"/>
                  </a:moveTo>
                  <a:lnTo>
                    <a:pt x="1709" y="3801"/>
                  </a:lnTo>
                  <a:cubicBezTo>
                    <a:pt x="1743" y="3878"/>
                    <a:pt x="1816" y="3916"/>
                    <a:pt x="1887" y="3916"/>
                  </a:cubicBezTo>
                  <a:cubicBezTo>
                    <a:pt x="1967" y="3916"/>
                    <a:pt x="2046" y="3870"/>
                    <a:pt x="2073" y="3781"/>
                  </a:cubicBezTo>
                  <a:lnTo>
                    <a:pt x="3197" y="364"/>
                  </a:lnTo>
                  <a:lnTo>
                    <a:pt x="1"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7" name="Google Shape;837;p41"/>
          <p:cNvGrpSpPr/>
          <p:nvPr/>
        </p:nvGrpSpPr>
        <p:grpSpPr>
          <a:xfrm>
            <a:off x="1955351" y="765587"/>
            <a:ext cx="712501" cy="676659"/>
            <a:chOff x="6956975" y="1133750"/>
            <a:chExt cx="343225" cy="325975"/>
          </a:xfrm>
        </p:grpSpPr>
        <p:grpSp>
          <p:nvGrpSpPr>
            <p:cNvPr id="838" name="Google Shape;838;p41"/>
            <p:cNvGrpSpPr/>
            <p:nvPr/>
          </p:nvGrpSpPr>
          <p:grpSpPr>
            <a:xfrm>
              <a:off x="6956975" y="1133750"/>
              <a:ext cx="343225" cy="325975"/>
              <a:chOff x="6956975" y="1133750"/>
              <a:chExt cx="343225" cy="325975"/>
            </a:xfrm>
          </p:grpSpPr>
          <p:sp>
            <p:nvSpPr>
              <p:cNvPr id="839" name="Google Shape;839;p41"/>
              <p:cNvSpPr/>
              <p:nvPr/>
            </p:nvSpPr>
            <p:spPr>
              <a:xfrm>
                <a:off x="6956975" y="1133750"/>
                <a:ext cx="343225" cy="325975"/>
              </a:xfrm>
              <a:custGeom>
                <a:avLst/>
                <a:gdLst/>
                <a:ahLst/>
                <a:cxnLst/>
                <a:rect l="l" t="t" r="r" b="b"/>
                <a:pathLst>
                  <a:path w="13729" h="13039" extrusionOk="0">
                    <a:moveTo>
                      <a:pt x="5226" y="1"/>
                    </a:moveTo>
                    <a:cubicBezTo>
                      <a:pt x="4940" y="1"/>
                      <a:pt x="4657" y="126"/>
                      <a:pt x="4464" y="364"/>
                    </a:cubicBezTo>
                    <a:lnTo>
                      <a:pt x="332" y="5509"/>
                    </a:lnTo>
                    <a:cubicBezTo>
                      <a:pt x="1" y="5925"/>
                      <a:pt x="66" y="6536"/>
                      <a:pt x="481" y="6874"/>
                    </a:cubicBezTo>
                    <a:lnTo>
                      <a:pt x="7894" y="12825"/>
                    </a:lnTo>
                    <a:cubicBezTo>
                      <a:pt x="8075" y="12969"/>
                      <a:pt x="8289" y="13039"/>
                      <a:pt x="8503" y="13039"/>
                    </a:cubicBezTo>
                    <a:cubicBezTo>
                      <a:pt x="8788" y="13039"/>
                      <a:pt x="9071" y="12913"/>
                      <a:pt x="9265" y="12675"/>
                    </a:cubicBezTo>
                    <a:lnTo>
                      <a:pt x="13390" y="7536"/>
                    </a:lnTo>
                    <a:cubicBezTo>
                      <a:pt x="13728" y="7114"/>
                      <a:pt x="13663" y="6503"/>
                      <a:pt x="13241" y="6172"/>
                    </a:cubicBezTo>
                    <a:lnTo>
                      <a:pt x="5835" y="215"/>
                    </a:lnTo>
                    <a:cubicBezTo>
                      <a:pt x="5654" y="70"/>
                      <a:pt x="5440" y="1"/>
                      <a:pt x="5226"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1"/>
              <p:cNvSpPr/>
              <p:nvPr/>
            </p:nvSpPr>
            <p:spPr>
              <a:xfrm>
                <a:off x="7072775" y="1227000"/>
                <a:ext cx="129975" cy="121000"/>
              </a:xfrm>
              <a:custGeom>
                <a:avLst/>
                <a:gdLst/>
                <a:ahLst/>
                <a:cxnLst/>
                <a:rect l="l" t="t" r="r" b="b"/>
                <a:pathLst>
                  <a:path w="5199" h="4840" extrusionOk="0">
                    <a:moveTo>
                      <a:pt x="1520" y="1"/>
                    </a:moveTo>
                    <a:cubicBezTo>
                      <a:pt x="1486" y="1"/>
                      <a:pt x="1452" y="2"/>
                      <a:pt x="1417" y="6"/>
                    </a:cubicBezTo>
                    <a:cubicBezTo>
                      <a:pt x="975" y="51"/>
                      <a:pt x="670" y="272"/>
                      <a:pt x="404" y="604"/>
                    </a:cubicBezTo>
                    <a:cubicBezTo>
                      <a:pt x="40" y="1045"/>
                      <a:pt x="1" y="1559"/>
                      <a:pt x="14" y="1981"/>
                    </a:cubicBezTo>
                    <a:cubicBezTo>
                      <a:pt x="46" y="2754"/>
                      <a:pt x="417" y="3735"/>
                      <a:pt x="709" y="4722"/>
                    </a:cubicBezTo>
                    <a:cubicBezTo>
                      <a:pt x="884" y="4735"/>
                      <a:pt x="1060" y="4748"/>
                      <a:pt x="1235" y="4761"/>
                    </a:cubicBezTo>
                    <a:lnTo>
                      <a:pt x="1333" y="4768"/>
                    </a:lnTo>
                    <a:cubicBezTo>
                      <a:pt x="1814" y="4804"/>
                      <a:pt x="2283" y="4840"/>
                      <a:pt x="2712" y="4840"/>
                    </a:cubicBezTo>
                    <a:cubicBezTo>
                      <a:pt x="2983" y="4840"/>
                      <a:pt x="3238" y="4825"/>
                      <a:pt x="3470" y="4787"/>
                    </a:cubicBezTo>
                    <a:lnTo>
                      <a:pt x="3542" y="4774"/>
                    </a:lnTo>
                    <a:cubicBezTo>
                      <a:pt x="3632" y="4755"/>
                      <a:pt x="3730" y="4735"/>
                      <a:pt x="3827" y="4703"/>
                    </a:cubicBezTo>
                    <a:cubicBezTo>
                      <a:pt x="4204" y="4605"/>
                      <a:pt x="4549" y="4385"/>
                      <a:pt x="4795" y="4079"/>
                    </a:cubicBezTo>
                    <a:cubicBezTo>
                      <a:pt x="5055" y="3741"/>
                      <a:pt x="5198" y="3391"/>
                      <a:pt x="5140" y="2955"/>
                    </a:cubicBezTo>
                    <a:cubicBezTo>
                      <a:pt x="5081" y="2559"/>
                      <a:pt x="4828" y="2306"/>
                      <a:pt x="4568" y="2104"/>
                    </a:cubicBezTo>
                    <a:lnTo>
                      <a:pt x="4542" y="2078"/>
                    </a:lnTo>
                    <a:cubicBezTo>
                      <a:pt x="4419" y="1987"/>
                      <a:pt x="4282" y="1916"/>
                      <a:pt x="4139" y="1864"/>
                    </a:cubicBezTo>
                    <a:cubicBezTo>
                      <a:pt x="3991" y="1817"/>
                      <a:pt x="3838" y="1794"/>
                      <a:pt x="3686" y="1794"/>
                    </a:cubicBezTo>
                    <a:cubicBezTo>
                      <a:pt x="3585" y="1794"/>
                      <a:pt x="3484" y="1804"/>
                      <a:pt x="3386" y="1825"/>
                    </a:cubicBezTo>
                    <a:lnTo>
                      <a:pt x="2931" y="1916"/>
                    </a:lnTo>
                    <a:lnTo>
                      <a:pt x="2918" y="1455"/>
                    </a:lnTo>
                    <a:cubicBezTo>
                      <a:pt x="2859" y="928"/>
                      <a:pt x="2723" y="694"/>
                      <a:pt x="2496" y="467"/>
                    </a:cubicBezTo>
                    <a:cubicBezTo>
                      <a:pt x="2463" y="441"/>
                      <a:pt x="2437" y="415"/>
                      <a:pt x="2405" y="389"/>
                    </a:cubicBezTo>
                    <a:cubicBezTo>
                      <a:pt x="2398" y="383"/>
                      <a:pt x="2385" y="370"/>
                      <a:pt x="2379" y="363"/>
                    </a:cubicBezTo>
                    <a:cubicBezTo>
                      <a:pt x="2141" y="179"/>
                      <a:pt x="1872" y="1"/>
                      <a:pt x="15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1" name="Google Shape;841;p41"/>
            <p:cNvSpPr/>
            <p:nvPr/>
          </p:nvSpPr>
          <p:spPr>
            <a:xfrm>
              <a:off x="7032375" y="1366475"/>
              <a:ext cx="64625" cy="90450"/>
            </a:xfrm>
            <a:custGeom>
              <a:avLst/>
              <a:gdLst/>
              <a:ahLst/>
              <a:cxnLst/>
              <a:rect l="l" t="t" r="r" b="b"/>
              <a:pathLst>
                <a:path w="2585" h="3618" extrusionOk="0">
                  <a:moveTo>
                    <a:pt x="499" y="1"/>
                  </a:moveTo>
                  <a:lnTo>
                    <a:pt x="19" y="3431"/>
                  </a:lnTo>
                  <a:cubicBezTo>
                    <a:pt x="0" y="3537"/>
                    <a:pt x="83" y="3617"/>
                    <a:pt x="175" y="3617"/>
                  </a:cubicBezTo>
                  <a:cubicBezTo>
                    <a:pt x="213" y="3617"/>
                    <a:pt x="251" y="3604"/>
                    <a:pt x="285" y="3574"/>
                  </a:cubicBezTo>
                  <a:lnTo>
                    <a:pt x="2585" y="1677"/>
                  </a:lnTo>
                  <a:lnTo>
                    <a:pt x="499"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87"/>
        <p:cNvGrpSpPr/>
        <p:nvPr/>
      </p:nvGrpSpPr>
      <p:grpSpPr>
        <a:xfrm>
          <a:off x="0" y="0"/>
          <a:ext cx="0" cy="0"/>
          <a:chOff x="0" y="0"/>
          <a:chExt cx="0" cy="0"/>
        </a:xfrm>
      </p:grpSpPr>
      <p:sp>
        <p:nvSpPr>
          <p:cNvPr id="1988" name="Google Shape;1988;p56"/>
          <p:cNvSpPr txBox="1">
            <a:spLocks noGrp="1"/>
          </p:cNvSpPr>
          <p:nvPr>
            <p:ph type="title"/>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CONCLUSION</a:t>
            </a:r>
            <a:r>
              <a:rPr lang="en-US" dirty="0">
                <a:solidFill>
                  <a:schemeClr val="accent2"/>
                </a:solidFill>
              </a:rPr>
              <a:t> </a:t>
            </a:r>
            <a:endParaRPr dirty="0">
              <a:solidFill>
                <a:schemeClr val="accent2"/>
              </a:solidFill>
            </a:endParaRPr>
          </a:p>
        </p:txBody>
      </p:sp>
      <p:sp>
        <p:nvSpPr>
          <p:cNvPr id="1989" name="Google Shape;1989;p56"/>
          <p:cNvSpPr txBox="1">
            <a:spLocks noGrp="1"/>
          </p:cNvSpPr>
          <p:nvPr>
            <p:ph type="subTitle" idx="1"/>
          </p:nvPr>
        </p:nvSpPr>
        <p:spPr>
          <a:xfrm flipH="1">
            <a:off x="534074" y="1043873"/>
            <a:ext cx="6684022" cy="3360731"/>
          </a:xfrm>
          <a:prstGeom prst="rect">
            <a:avLst/>
          </a:prstGeom>
        </p:spPr>
        <p:txBody>
          <a:bodyPr spcFirstLastPara="1" wrap="square" lIns="91425" tIns="91425" rIns="91425" bIns="91425" anchor="t" anchorCtr="0">
            <a:noAutofit/>
          </a:bodyPr>
          <a:lstStyle/>
          <a:p>
            <a:pPr marL="0" lvl="0" indent="0"/>
            <a:r>
              <a:rPr lang="en-US" dirty="0"/>
              <a:t>This study reviewed the concept of industrial engineering specialization in all its aspects. In addition to the concept of the marketing plan.</a:t>
            </a:r>
          </a:p>
          <a:p>
            <a:pPr marL="0" lvl="0" indent="0"/>
            <a:endParaRPr lang="en-US" dirty="0"/>
          </a:p>
          <a:p>
            <a:pPr marL="0" lvl="0" indent="0"/>
            <a:r>
              <a:rPr lang="en-US" dirty="0"/>
              <a:t>The study tool is a development of a marketing plan designed to study the current situation in all its fields and study the required situation; the study addressed society as a whole, institutions, high school students and graduates of the Department of Industrial Engineering in particular , and questionnaires will be distributed consisting of a set of questions related to community awareness for the specialty of industrial engineering, and the questions will be analyzed for each university through the SSPS program. Based on the results, the marketing plan will be expanded to spread greater awareness about specialization to reach more students and institutions.</a:t>
            </a:r>
            <a:endParaRPr dirty="0"/>
          </a:p>
        </p:txBody>
      </p:sp>
      <p:pic>
        <p:nvPicPr>
          <p:cNvPr id="2" name="Picture 1">
            <a:extLst>
              <a:ext uri="{FF2B5EF4-FFF2-40B4-BE49-F238E27FC236}">
                <a16:creationId xmlns:a16="http://schemas.microsoft.com/office/drawing/2014/main" xmlns="" id="{5B517B40-6543-423B-A89D-865A1EC240B3}"/>
              </a:ext>
            </a:extLst>
          </p:cNvPr>
          <p:cNvPicPr>
            <a:picLocks noChangeAspect="1"/>
          </p:cNvPicPr>
          <p:nvPr/>
        </p:nvPicPr>
        <p:blipFill>
          <a:blip r:embed="rId3"/>
          <a:stretch>
            <a:fillRect/>
          </a:stretch>
        </p:blipFill>
        <p:spPr>
          <a:xfrm>
            <a:off x="7100626" y="3111844"/>
            <a:ext cx="1853345" cy="1700931"/>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B9C47DD-1232-4002-A6AD-D07FD1FBAB97}"/>
              </a:ext>
            </a:extLst>
          </p:cNvPr>
          <p:cNvSpPr>
            <a:spLocks noGrp="1"/>
          </p:cNvSpPr>
          <p:nvPr>
            <p:ph type="body" idx="1"/>
          </p:nvPr>
        </p:nvSpPr>
        <p:spPr>
          <a:xfrm>
            <a:off x="639272" y="1148299"/>
            <a:ext cx="6435714" cy="3862265"/>
          </a:xfrm>
        </p:spPr>
        <p:txBody>
          <a:bodyPr/>
          <a:lstStyle/>
          <a:p>
            <a:r>
              <a:rPr lang="en-US" sz="1800" dirty="0"/>
              <a:t>Scheduling marketing plan program.</a:t>
            </a:r>
          </a:p>
          <a:p>
            <a:endParaRPr lang="en-US" sz="1800" dirty="0"/>
          </a:p>
          <a:p>
            <a:r>
              <a:rPr lang="en-US" sz="1800" dirty="0"/>
              <a:t>Executing the marketing plan.</a:t>
            </a:r>
          </a:p>
          <a:p>
            <a:endParaRPr lang="en-US" sz="1800" dirty="0"/>
          </a:p>
          <a:p>
            <a:r>
              <a:rPr lang="en-US" sz="1800" dirty="0"/>
              <a:t>Preparing the emergency plan.</a:t>
            </a:r>
          </a:p>
          <a:p>
            <a:endParaRPr lang="en-US" sz="1800" dirty="0"/>
          </a:p>
          <a:p>
            <a:r>
              <a:rPr lang="en-US" sz="1800" dirty="0"/>
              <a:t>Monitor implementation of the plan.</a:t>
            </a:r>
          </a:p>
          <a:p>
            <a:endParaRPr lang="en-US" sz="1800" dirty="0"/>
          </a:p>
          <a:p>
            <a:r>
              <a:rPr lang="en-US" sz="1800" dirty="0"/>
              <a:t>Budget.</a:t>
            </a:r>
          </a:p>
          <a:p>
            <a:endParaRPr lang="en-US" sz="1800" dirty="0"/>
          </a:p>
          <a:p>
            <a:r>
              <a:rPr lang="en-US" sz="1800" dirty="0"/>
              <a:t>Determine the result.</a:t>
            </a:r>
          </a:p>
          <a:p>
            <a:endParaRPr lang="en-US" sz="1800" dirty="0"/>
          </a:p>
        </p:txBody>
      </p:sp>
      <p:sp>
        <p:nvSpPr>
          <p:cNvPr id="3" name="Title 2">
            <a:extLst>
              <a:ext uri="{FF2B5EF4-FFF2-40B4-BE49-F238E27FC236}">
                <a16:creationId xmlns:a16="http://schemas.microsoft.com/office/drawing/2014/main" xmlns="" id="{76223938-9486-474C-9EBB-8ABD96D34E7C}"/>
              </a:ext>
            </a:extLst>
          </p:cNvPr>
          <p:cNvSpPr>
            <a:spLocks noGrp="1"/>
          </p:cNvSpPr>
          <p:nvPr>
            <p:ph type="title"/>
          </p:nvPr>
        </p:nvSpPr>
        <p:spPr/>
        <p:txBody>
          <a:bodyPr/>
          <a:lstStyle/>
          <a:p>
            <a:r>
              <a:rPr lang="en-US" dirty="0"/>
              <a:t>RECOMMENDATION</a:t>
            </a:r>
          </a:p>
        </p:txBody>
      </p:sp>
      <p:pic>
        <p:nvPicPr>
          <p:cNvPr id="4" name="Picture 3">
            <a:extLst>
              <a:ext uri="{FF2B5EF4-FFF2-40B4-BE49-F238E27FC236}">
                <a16:creationId xmlns:a16="http://schemas.microsoft.com/office/drawing/2014/main" xmlns="" id="{AB4DF5E0-49D6-4139-9052-5BCAA454B0A7}"/>
              </a:ext>
            </a:extLst>
          </p:cNvPr>
          <p:cNvPicPr>
            <a:picLocks noChangeAspect="1"/>
          </p:cNvPicPr>
          <p:nvPr/>
        </p:nvPicPr>
        <p:blipFill>
          <a:blip r:embed="rId3"/>
          <a:stretch>
            <a:fillRect/>
          </a:stretch>
        </p:blipFill>
        <p:spPr>
          <a:xfrm>
            <a:off x="7074986" y="2285416"/>
            <a:ext cx="3127519" cy="2725148"/>
          </a:xfrm>
          <a:prstGeom prst="rect">
            <a:avLst/>
          </a:prstGeom>
        </p:spPr>
      </p:pic>
    </p:spTree>
    <p:extLst>
      <p:ext uri="{BB962C8B-B14F-4D97-AF65-F5344CB8AC3E}">
        <p14:creationId xmlns:p14="http://schemas.microsoft.com/office/powerpoint/2010/main" val="3735842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37"/>
        <p:cNvGrpSpPr/>
        <p:nvPr/>
      </p:nvGrpSpPr>
      <p:grpSpPr>
        <a:xfrm>
          <a:off x="0" y="0"/>
          <a:ext cx="0" cy="0"/>
          <a:chOff x="0" y="0"/>
          <a:chExt cx="0" cy="0"/>
        </a:xfrm>
      </p:grpSpPr>
      <p:sp>
        <p:nvSpPr>
          <p:cNvPr id="2038" name="Google Shape;2038;p58"/>
          <p:cNvSpPr txBox="1">
            <a:spLocks noGrp="1"/>
          </p:cNvSpPr>
          <p:nvPr>
            <p:ph type="ctrTitle"/>
          </p:nvPr>
        </p:nvSpPr>
        <p:spPr>
          <a:xfrm flipH="1">
            <a:off x="-360922" y="116850"/>
            <a:ext cx="5067300" cy="18879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THANKS</a:t>
            </a:r>
            <a:endParaRPr/>
          </a:p>
        </p:txBody>
      </p:sp>
      <p:sp>
        <p:nvSpPr>
          <p:cNvPr id="2039" name="Google Shape;2039;p58"/>
          <p:cNvSpPr txBox="1">
            <a:spLocks noGrp="1"/>
          </p:cNvSpPr>
          <p:nvPr>
            <p:ph type="subTitle" idx="1"/>
          </p:nvPr>
        </p:nvSpPr>
        <p:spPr>
          <a:xfrm flipH="1">
            <a:off x="390675" y="1890000"/>
            <a:ext cx="4286100" cy="1887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n" dirty="0"/>
              <a:t>Do you have any questions?</a:t>
            </a:r>
            <a:endParaRPr dirty="0"/>
          </a:p>
          <a:p>
            <a:pPr marL="0" lvl="0" indent="0" algn="r" rtl="0">
              <a:spcBef>
                <a:spcPts val="0"/>
              </a:spcBef>
              <a:spcAft>
                <a:spcPts val="0"/>
              </a:spcAft>
              <a:buClr>
                <a:schemeClr val="dk1"/>
              </a:buClr>
              <a:buSzPts val="1100"/>
              <a:buFont typeface="Arial"/>
              <a:buNone/>
            </a:pPr>
            <a:endParaRPr dirty="0"/>
          </a:p>
        </p:txBody>
      </p:sp>
      <p:sp>
        <p:nvSpPr>
          <p:cNvPr id="2040" name="Google Shape;2040;p58"/>
          <p:cNvSpPr txBox="1"/>
          <p:nvPr/>
        </p:nvSpPr>
        <p:spPr>
          <a:xfrm>
            <a:off x="341487" y="2906189"/>
            <a:ext cx="1844340" cy="704587"/>
          </a:xfrm>
          <a:prstGeom prst="rect">
            <a:avLst/>
          </a:prstGeom>
          <a:noFill/>
          <a:ln>
            <a:noFill/>
          </a:ln>
        </p:spPr>
        <p:txBody>
          <a:bodyPr spcFirstLastPara="1" wrap="square" lIns="91425" tIns="91425" rIns="91425" bIns="91425" anchor="t" anchorCtr="0">
            <a:noAutofit/>
          </a:bodyPr>
          <a:lstStyle/>
          <a:p>
            <a:pPr marL="0" lvl="0" indent="0" rtl="0">
              <a:spcBef>
                <a:spcPts val="300"/>
              </a:spcBef>
              <a:spcAft>
                <a:spcPts val="0"/>
              </a:spcAft>
              <a:buNone/>
            </a:pPr>
            <a:r>
              <a:rPr lang="en-US" dirty="0">
                <a:solidFill>
                  <a:schemeClr val="dk1"/>
                </a:solidFill>
                <a:latin typeface="DM Sans"/>
                <a:ea typeface="DM Sans"/>
                <a:cs typeface="DM Sans"/>
                <a:sym typeface="DM Sans"/>
              </a:rPr>
              <a:t>PREAPERD BY:</a:t>
            </a:r>
          </a:p>
          <a:p>
            <a:pPr marL="0" lvl="0" indent="0" rtl="0">
              <a:spcBef>
                <a:spcPts val="300"/>
              </a:spcBef>
              <a:spcAft>
                <a:spcPts val="0"/>
              </a:spcAft>
              <a:buNone/>
            </a:pPr>
            <a:r>
              <a:rPr lang="en-US" dirty="0">
                <a:solidFill>
                  <a:schemeClr val="dk1"/>
                </a:solidFill>
                <a:latin typeface="DM Sans"/>
                <a:ea typeface="DM Sans"/>
                <a:cs typeface="DM Sans"/>
                <a:sym typeface="DM Sans"/>
              </a:rPr>
              <a:t>ASEEL NABEEL </a:t>
            </a:r>
          </a:p>
          <a:p>
            <a:pPr marL="0" lvl="0" indent="0" rtl="0">
              <a:spcBef>
                <a:spcPts val="300"/>
              </a:spcBef>
              <a:spcAft>
                <a:spcPts val="0"/>
              </a:spcAft>
              <a:buNone/>
            </a:pPr>
            <a:r>
              <a:rPr lang="en-US" dirty="0">
                <a:solidFill>
                  <a:schemeClr val="dk1"/>
                </a:solidFill>
                <a:latin typeface="DM Sans"/>
                <a:ea typeface="DM Sans"/>
                <a:cs typeface="DM Sans"/>
                <a:sym typeface="DM Sans"/>
              </a:rPr>
              <a:t>HADEEL RAMDAN</a:t>
            </a:r>
            <a:r>
              <a:rPr lang="en" sz="900" dirty="0">
                <a:solidFill>
                  <a:schemeClr val="dk1"/>
                </a:solidFill>
                <a:latin typeface="DM Sans"/>
                <a:ea typeface="DM Sans"/>
                <a:cs typeface="DM Sans"/>
                <a:sym typeface="DM Sans"/>
              </a:rPr>
              <a:t>.</a:t>
            </a:r>
            <a:endParaRPr dirty="0">
              <a:solidFill>
                <a:schemeClr val="dk1"/>
              </a:solidFill>
              <a:latin typeface="DM Sans"/>
              <a:ea typeface="DM Sans"/>
              <a:cs typeface="DM Sans"/>
              <a:sym typeface="DM Sans"/>
            </a:endParaRPr>
          </a:p>
        </p:txBody>
      </p:sp>
      <p:grpSp>
        <p:nvGrpSpPr>
          <p:cNvPr id="2041" name="Google Shape;2041;p58"/>
          <p:cNvGrpSpPr/>
          <p:nvPr/>
        </p:nvGrpSpPr>
        <p:grpSpPr>
          <a:xfrm>
            <a:off x="5351978" y="574155"/>
            <a:ext cx="4711080" cy="3995190"/>
            <a:chOff x="725225" y="238100"/>
            <a:chExt cx="6167950" cy="5230675"/>
          </a:xfrm>
        </p:grpSpPr>
        <p:sp>
          <p:nvSpPr>
            <p:cNvPr id="2042" name="Google Shape;2042;p58"/>
            <p:cNvSpPr/>
            <p:nvPr/>
          </p:nvSpPr>
          <p:spPr>
            <a:xfrm>
              <a:off x="3080400" y="332675"/>
              <a:ext cx="2803025" cy="5104125"/>
            </a:xfrm>
            <a:custGeom>
              <a:avLst/>
              <a:gdLst/>
              <a:ahLst/>
              <a:cxnLst/>
              <a:rect l="l" t="t" r="r" b="b"/>
              <a:pathLst>
                <a:path w="112121" h="204165" extrusionOk="0">
                  <a:moveTo>
                    <a:pt x="10405" y="1"/>
                  </a:moveTo>
                  <a:cubicBezTo>
                    <a:pt x="4656" y="1"/>
                    <a:pt x="0" y="4664"/>
                    <a:pt x="0" y="10405"/>
                  </a:cubicBezTo>
                  <a:lnTo>
                    <a:pt x="0" y="193760"/>
                  </a:lnTo>
                  <a:cubicBezTo>
                    <a:pt x="0" y="199508"/>
                    <a:pt x="4656" y="204164"/>
                    <a:pt x="10405" y="204164"/>
                  </a:cubicBezTo>
                  <a:lnTo>
                    <a:pt x="101709" y="204164"/>
                  </a:lnTo>
                  <a:cubicBezTo>
                    <a:pt x="107458" y="204164"/>
                    <a:pt x="112113" y="199501"/>
                    <a:pt x="112113" y="193760"/>
                  </a:cubicBezTo>
                  <a:lnTo>
                    <a:pt x="112113" y="10405"/>
                  </a:lnTo>
                  <a:cubicBezTo>
                    <a:pt x="112120" y="4656"/>
                    <a:pt x="107458" y="1"/>
                    <a:pt x="101709" y="1"/>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58"/>
            <p:cNvSpPr/>
            <p:nvPr/>
          </p:nvSpPr>
          <p:spPr>
            <a:xfrm>
              <a:off x="2983525" y="332675"/>
              <a:ext cx="2802850" cy="5104125"/>
            </a:xfrm>
            <a:custGeom>
              <a:avLst/>
              <a:gdLst/>
              <a:ahLst/>
              <a:cxnLst/>
              <a:rect l="l" t="t" r="r" b="b"/>
              <a:pathLst>
                <a:path w="112114" h="204165" extrusionOk="0">
                  <a:moveTo>
                    <a:pt x="10405" y="1"/>
                  </a:moveTo>
                  <a:cubicBezTo>
                    <a:pt x="4656" y="1"/>
                    <a:pt x="0" y="4664"/>
                    <a:pt x="0" y="10405"/>
                  </a:cubicBezTo>
                  <a:lnTo>
                    <a:pt x="0" y="193760"/>
                  </a:lnTo>
                  <a:cubicBezTo>
                    <a:pt x="0" y="199508"/>
                    <a:pt x="4656" y="204164"/>
                    <a:pt x="10405" y="204164"/>
                  </a:cubicBezTo>
                  <a:lnTo>
                    <a:pt x="101709" y="204164"/>
                  </a:lnTo>
                  <a:cubicBezTo>
                    <a:pt x="107458" y="204164"/>
                    <a:pt x="112113" y="199501"/>
                    <a:pt x="112113" y="193760"/>
                  </a:cubicBezTo>
                  <a:lnTo>
                    <a:pt x="112113" y="10405"/>
                  </a:lnTo>
                  <a:cubicBezTo>
                    <a:pt x="112113" y="4656"/>
                    <a:pt x="107458" y="1"/>
                    <a:pt x="101709" y="1"/>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58"/>
            <p:cNvSpPr/>
            <p:nvPr/>
          </p:nvSpPr>
          <p:spPr>
            <a:xfrm>
              <a:off x="5883225" y="1066525"/>
              <a:ext cx="96900" cy="443950"/>
            </a:xfrm>
            <a:custGeom>
              <a:avLst/>
              <a:gdLst/>
              <a:ahLst/>
              <a:cxnLst/>
              <a:rect l="l" t="t" r="r" b="b"/>
              <a:pathLst>
                <a:path w="3876" h="17758" extrusionOk="0">
                  <a:moveTo>
                    <a:pt x="0" y="1"/>
                  </a:moveTo>
                  <a:lnTo>
                    <a:pt x="0" y="17758"/>
                  </a:lnTo>
                  <a:lnTo>
                    <a:pt x="3542" y="17758"/>
                  </a:lnTo>
                  <a:cubicBezTo>
                    <a:pt x="3726" y="17758"/>
                    <a:pt x="3875" y="17609"/>
                    <a:pt x="3875" y="17424"/>
                  </a:cubicBezTo>
                  <a:lnTo>
                    <a:pt x="3875" y="334"/>
                  </a:lnTo>
                  <a:cubicBezTo>
                    <a:pt x="3875" y="150"/>
                    <a:pt x="3726" y="1"/>
                    <a:pt x="3542" y="1"/>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58"/>
            <p:cNvSpPr/>
            <p:nvPr/>
          </p:nvSpPr>
          <p:spPr>
            <a:xfrm>
              <a:off x="5883225" y="1647075"/>
              <a:ext cx="96900" cy="443950"/>
            </a:xfrm>
            <a:custGeom>
              <a:avLst/>
              <a:gdLst/>
              <a:ahLst/>
              <a:cxnLst/>
              <a:rect l="l" t="t" r="r" b="b"/>
              <a:pathLst>
                <a:path w="3876" h="17758" extrusionOk="0">
                  <a:moveTo>
                    <a:pt x="0" y="0"/>
                  </a:moveTo>
                  <a:lnTo>
                    <a:pt x="0" y="17757"/>
                  </a:lnTo>
                  <a:lnTo>
                    <a:pt x="3542" y="17757"/>
                  </a:lnTo>
                  <a:cubicBezTo>
                    <a:pt x="3726" y="17757"/>
                    <a:pt x="3875" y="17608"/>
                    <a:pt x="3875" y="17424"/>
                  </a:cubicBezTo>
                  <a:lnTo>
                    <a:pt x="3875" y="334"/>
                  </a:lnTo>
                  <a:cubicBezTo>
                    <a:pt x="3875" y="149"/>
                    <a:pt x="3726" y="0"/>
                    <a:pt x="3542" y="0"/>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58"/>
            <p:cNvSpPr/>
            <p:nvPr/>
          </p:nvSpPr>
          <p:spPr>
            <a:xfrm>
              <a:off x="3113225" y="462375"/>
              <a:ext cx="2543450" cy="4844525"/>
            </a:xfrm>
            <a:custGeom>
              <a:avLst/>
              <a:gdLst/>
              <a:ahLst/>
              <a:cxnLst/>
              <a:rect l="l" t="t" r="r" b="b"/>
              <a:pathLst>
                <a:path w="101738" h="193781" extrusionOk="0">
                  <a:moveTo>
                    <a:pt x="4585" y="1"/>
                  </a:moveTo>
                  <a:cubicBezTo>
                    <a:pt x="2058" y="8"/>
                    <a:pt x="0" y="2059"/>
                    <a:pt x="0" y="4593"/>
                  </a:cubicBezTo>
                  <a:lnTo>
                    <a:pt x="0" y="189196"/>
                  </a:lnTo>
                  <a:cubicBezTo>
                    <a:pt x="0" y="191726"/>
                    <a:pt x="2044" y="193781"/>
                    <a:pt x="4572" y="193781"/>
                  </a:cubicBezTo>
                  <a:cubicBezTo>
                    <a:pt x="4576" y="193781"/>
                    <a:pt x="4581" y="193781"/>
                    <a:pt x="4585" y="193781"/>
                  </a:cubicBezTo>
                  <a:lnTo>
                    <a:pt x="97145" y="193781"/>
                  </a:lnTo>
                  <a:cubicBezTo>
                    <a:pt x="99679" y="193781"/>
                    <a:pt x="101737" y="191730"/>
                    <a:pt x="101730" y="189196"/>
                  </a:cubicBezTo>
                  <a:lnTo>
                    <a:pt x="101730" y="4593"/>
                  </a:lnTo>
                  <a:cubicBezTo>
                    <a:pt x="101730" y="4337"/>
                    <a:pt x="101716" y="4082"/>
                    <a:pt x="101673" y="3833"/>
                  </a:cubicBezTo>
                  <a:cubicBezTo>
                    <a:pt x="101411" y="2293"/>
                    <a:pt x="100389" y="987"/>
                    <a:pt x="98948" y="370"/>
                  </a:cubicBezTo>
                  <a:cubicBezTo>
                    <a:pt x="98380" y="129"/>
                    <a:pt x="97770" y="1"/>
                    <a:pt x="971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58"/>
            <p:cNvSpPr/>
            <p:nvPr/>
          </p:nvSpPr>
          <p:spPr>
            <a:xfrm>
              <a:off x="3227300" y="4029925"/>
              <a:ext cx="980500" cy="980325"/>
            </a:xfrm>
            <a:custGeom>
              <a:avLst/>
              <a:gdLst/>
              <a:ahLst/>
              <a:cxnLst/>
              <a:rect l="l" t="t" r="r" b="b"/>
              <a:pathLst>
                <a:path w="39220" h="39213" extrusionOk="0">
                  <a:moveTo>
                    <a:pt x="19610" y="7403"/>
                  </a:moveTo>
                  <a:cubicBezTo>
                    <a:pt x="26338" y="7403"/>
                    <a:pt x="31817" y="12875"/>
                    <a:pt x="31817" y="19610"/>
                  </a:cubicBezTo>
                  <a:cubicBezTo>
                    <a:pt x="31810" y="26345"/>
                    <a:pt x="26345" y="31810"/>
                    <a:pt x="19610" y="31810"/>
                  </a:cubicBezTo>
                  <a:cubicBezTo>
                    <a:pt x="12882" y="31810"/>
                    <a:pt x="7403" y="26338"/>
                    <a:pt x="7403" y="19610"/>
                  </a:cubicBezTo>
                  <a:cubicBezTo>
                    <a:pt x="7403" y="14096"/>
                    <a:pt x="11079" y="9426"/>
                    <a:pt x="16111" y="7914"/>
                  </a:cubicBezTo>
                  <a:cubicBezTo>
                    <a:pt x="17239" y="7574"/>
                    <a:pt x="18425" y="7403"/>
                    <a:pt x="19610" y="7403"/>
                  </a:cubicBezTo>
                  <a:close/>
                  <a:moveTo>
                    <a:pt x="19610" y="1"/>
                  </a:moveTo>
                  <a:cubicBezTo>
                    <a:pt x="17538" y="1"/>
                    <a:pt x="15472" y="327"/>
                    <a:pt x="13506" y="973"/>
                  </a:cubicBezTo>
                  <a:cubicBezTo>
                    <a:pt x="5671" y="3549"/>
                    <a:pt x="1" y="10930"/>
                    <a:pt x="1" y="19603"/>
                  </a:cubicBezTo>
                  <a:cubicBezTo>
                    <a:pt x="1" y="30419"/>
                    <a:pt x="8801" y="39213"/>
                    <a:pt x="19610" y="39213"/>
                  </a:cubicBezTo>
                  <a:cubicBezTo>
                    <a:pt x="27992" y="39213"/>
                    <a:pt x="35167" y="33925"/>
                    <a:pt x="37963" y="26502"/>
                  </a:cubicBezTo>
                  <a:cubicBezTo>
                    <a:pt x="38793" y="24301"/>
                    <a:pt x="39219" y="21959"/>
                    <a:pt x="39212" y="19610"/>
                  </a:cubicBezTo>
                  <a:cubicBezTo>
                    <a:pt x="39219" y="8794"/>
                    <a:pt x="30419" y="1"/>
                    <a:pt x="19610" y="1"/>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58"/>
            <p:cNvSpPr/>
            <p:nvPr/>
          </p:nvSpPr>
          <p:spPr>
            <a:xfrm>
              <a:off x="3297925" y="4029925"/>
              <a:ext cx="980475" cy="980325"/>
            </a:xfrm>
            <a:custGeom>
              <a:avLst/>
              <a:gdLst/>
              <a:ahLst/>
              <a:cxnLst/>
              <a:rect l="l" t="t" r="r" b="b"/>
              <a:pathLst>
                <a:path w="39219" h="39213" extrusionOk="0">
                  <a:moveTo>
                    <a:pt x="19610" y="7403"/>
                  </a:moveTo>
                  <a:cubicBezTo>
                    <a:pt x="26338" y="7403"/>
                    <a:pt x="31810" y="12875"/>
                    <a:pt x="31810" y="19603"/>
                  </a:cubicBezTo>
                  <a:cubicBezTo>
                    <a:pt x="31810" y="21392"/>
                    <a:pt x="31419" y="23159"/>
                    <a:pt x="30660" y="24777"/>
                  </a:cubicBezTo>
                  <a:cubicBezTo>
                    <a:pt x="30560" y="24976"/>
                    <a:pt x="30461" y="25174"/>
                    <a:pt x="30355" y="25373"/>
                  </a:cubicBezTo>
                  <a:cubicBezTo>
                    <a:pt x="28233" y="29333"/>
                    <a:pt x="24102" y="31803"/>
                    <a:pt x="19610" y="31810"/>
                  </a:cubicBezTo>
                  <a:cubicBezTo>
                    <a:pt x="12881" y="31810"/>
                    <a:pt x="7403" y="26338"/>
                    <a:pt x="7403" y="19603"/>
                  </a:cubicBezTo>
                  <a:cubicBezTo>
                    <a:pt x="7403" y="15217"/>
                    <a:pt x="9759" y="11172"/>
                    <a:pt x="13577" y="9000"/>
                  </a:cubicBezTo>
                  <a:cubicBezTo>
                    <a:pt x="15408" y="7957"/>
                    <a:pt x="17488" y="7403"/>
                    <a:pt x="19610" y="7403"/>
                  </a:cubicBezTo>
                  <a:close/>
                  <a:moveTo>
                    <a:pt x="19610" y="1"/>
                  </a:moveTo>
                  <a:cubicBezTo>
                    <a:pt x="8779" y="8"/>
                    <a:pt x="14" y="8780"/>
                    <a:pt x="0" y="19603"/>
                  </a:cubicBezTo>
                  <a:cubicBezTo>
                    <a:pt x="0" y="30419"/>
                    <a:pt x="8801" y="39213"/>
                    <a:pt x="19610" y="39213"/>
                  </a:cubicBezTo>
                  <a:cubicBezTo>
                    <a:pt x="27757" y="39213"/>
                    <a:pt x="34762" y="34216"/>
                    <a:pt x="37714" y="27119"/>
                  </a:cubicBezTo>
                  <a:cubicBezTo>
                    <a:pt x="37807" y="26913"/>
                    <a:pt x="37878" y="26714"/>
                    <a:pt x="37963" y="26502"/>
                  </a:cubicBezTo>
                  <a:cubicBezTo>
                    <a:pt x="38793" y="24294"/>
                    <a:pt x="39219" y="21959"/>
                    <a:pt x="39212" y="19603"/>
                  </a:cubicBezTo>
                  <a:cubicBezTo>
                    <a:pt x="39212" y="8794"/>
                    <a:pt x="30411" y="1"/>
                    <a:pt x="19610" y="1"/>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58"/>
            <p:cNvSpPr/>
            <p:nvPr/>
          </p:nvSpPr>
          <p:spPr>
            <a:xfrm>
              <a:off x="3297925" y="4120425"/>
              <a:ext cx="942875" cy="889825"/>
            </a:xfrm>
            <a:custGeom>
              <a:avLst/>
              <a:gdLst/>
              <a:ahLst/>
              <a:cxnLst/>
              <a:rect l="l" t="t" r="r" b="b"/>
              <a:pathLst>
                <a:path w="37715" h="35593" extrusionOk="0">
                  <a:moveTo>
                    <a:pt x="8268" y="0"/>
                  </a:moveTo>
                  <a:cubicBezTo>
                    <a:pt x="3080" y="3670"/>
                    <a:pt x="0" y="9631"/>
                    <a:pt x="0" y="15983"/>
                  </a:cubicBezTo>
                  <a:cubicBezTo>
                    <a:pt x="0" y="26799"/>
                    <a:pt x="8794" y="35593"/>
                    <a:pt x="19602" y="35593"/>
                  </a:cubicBezTo>
                  <a:cubicBezTo>
                    <a:pt x="27750" y="35593"/>
                    <a:pt x="34755" y="30596"/>
                    <a:pt x="37714" y="23499"/>
                  </a:cubicBezTo>
                  <a:lnTo>
                    <a:pt x="30355" y="21753"/>
                  </a:lnTo>
                  <a:cubicBezTo>
                    <a:pt x="28233" y="25713"/>
                    <a:pt x="24102" y="28190"/>
                    <a:pt x="19602" y="28190"/>
                  </a:cubicBezTo>
                  <a:cubicBezTo>
                    <a:pt x="12874" y="28190"/>
                    <a:pt x="7395" y="22718"/>
                    <a:pt x="7395" y="15983"/>
                  </a:cubicBezTo>
                  <a:cubicBezTo>
                    <a:pt x="7403" y="11597"/>
                    <a:pt x="9759" y="7552"/>
                    <a:pt x="13570" y="5380"/>
                  </a:cubicBezTo>
                  <a:lnTo>
                    <a:pt x="13286" y="4294"/>
                  </a:lnTo>
                  <a:lnTo>
                    <a:pt x="8268" y="0"/>
                  </a:ln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58"/>
            <p:cNvSpPr/>
            <p:nvPr/>
          </p:nvSpPr>
          <p:spPr>
            <a:xfrm>
              <a:off x="3227300" y="4054250"/>
              <a:ext cx="949100" cy="956000"/>
            </a:xfrm>
            <a:custGeom>
              <a:avLst/>
              <a:gdLst/>
              <a:ahLst/>
              <a:cxnLst/>
              <a:rect l="l" t="t" r="r" b="b"/>
              <a:pathLst>
                <a:path w="37964" h="38240" extrusionOk="0">
                  <a:moveTo>
                    <a:pt x="13506" y="0"/>
                  </a:moveTo>
                  <a:cubicBezTo>
                    <a:pt x="5671" y="2569"/>
                    <a:pt x="1" y="9950"/>
                    <a:pt x="1" y="18630"/>
                  </a:cubicBezTo>
                  <a:cubicBezTo>
                    <a:pt x="1" y="29446"/>
                    <a:pt x="8801" y="38240"/>
                    <a:pt x="19610" y="38240"/>
                  </a:cubicBezTo>
                  <a:cubicBezTo>
                    <a:pt x="27992" y="38240"/>
                    <a:pt x="35167" y="32952"/>
                    <a:pt x="37963" y="25529"/>
                  </a:cubicBezTo>
                  <a:lnTo>
                    <a:pt x="30667" y="23811"/>
                  </a:lnTo>
                  <a:cubicBezTo>
                    <a:pt x="28652" y="28098"/>
                    <a:pt x="24344" y="30837"/>
                    <a:pt x="19610" y="30837"/>
                  </a:cubicBezTo>
                  <a:cubicBezTo>
                    <a:pt x="12882" y="30837"/>
                    <a:pt x="7403" y="25365"/>
                    <a:pt x="7403" y="18637"/>
                  </a:cubicBezTo>
                  <a:cubicBezTo>
                    <a:pt x="7403" y="13123"/>
                    <a:pt x="11079" y="8453"/>
                    <a:pt x="16111" y="6948"/>
                  </a:cubicBezTo>
                  <a:lnTo>
                    <a:pt x="13506"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58"/>
            <p:cNvSpPr/>
            <p:nvPr/>
          </p:nvSpPr>
          <p:spPr>
            <a:xfrm>
              <a:off x="4362125" y="4095750"/>
              <a:ext cx="1100800" cy="118025"/>
            </a:xfrm>
            <a:custGeom>
              <a:avLst/>
              <a:gdLst/>
              <a:ahLst/>
              <a:cxnLst/>
              <a:rect l="l" t="t" r="r" b="b"/>
              <a:pathLst>
                <a:path w="44032" h="4721" extrusionOk="0">
                  <a:moveTo>
                    <a:pt x="363" y="1"/>
                  </a:moveTo>
                  <a:cubicBezTo>
                    <a:pt x="164" y="1"/>
                    <a:pt x="1" y="157"/>
                    <a:pt x="1" y="363"/>
                  </a:cubicBezTo>
                  <a:lnTo>
                    <a:pt x="1" y="4351"/>
                  </a:lnTo>
                  <a:cubicBezTo>
                    <a:pt x="1" y="4557"/>
                    <a:pt x="164" y="4721"/>
                    <a:pt x="363" y="4721"/>
                  </a:cubicBezTo>
                  <a:lnTo>
                    <a:pt x="43669" y="4721"/>
                  </a:lnTo>
                  <a:cubicBezTo>
                    <a:pt x="43868" y="4721"/>
                    <a:pt x="44031" y="4557"/>
                    <a:pt x="44031" y="4351"/>
                  </a:cubicBezTo>
                  <a:lnTo>
                    <a:pt x="44031" y="363"/>
                  </a:lnTo>
                  <a:cubicBezTo>
                    <a:pt x="44031" y="157"/>
                    <a:pt x="43868" y="1"/>
                    <a:pt x="43669" y="1"/>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58"/>
            <p:cNvSpPr/>
            <p:nvPr/>
          </p:nvSpPr>
          <p:spPr>
            <a:xfrm>
              <a:off x="4362125" y="4338825"/>
              <a:ext cx="1100800" cy="118025"/>
            </a:xfrm>
            <a:custGeom>
              <a:avLst/>
              <a:gdLst/>
              <a:ahLst/>
              <a:cxnLst/>
              <a:rect l="l" t="t" r="r" b="b"/>
              <a:pathLst>
                <a:path w="44032" h="4721" extrusionOk="0">
                  <a:moveTo>
                    <a:pt x="363" y="1"/>
                  </a:moveTo>
                  <a:cubicBezTo>
                    <a:pt x="164" y="1"/>
                    <a:pt x="1" y="164"/>
                    <a:pt x="1" y="363"/>
                  </a:cubicBezTo>
                  <a:lnTo>
                    <a:pt x="1" y="4359"/>
                  </a:lnTo>
                  <a:cubicBezTo>
                    <a:pt x="1" y="4557"/>
                    <a:pt x="164" y="4721"/>
                    <a:pt x="363" y="4721"/>
                  </a:cubicBezTo>
                  <a:lnTo>
                    <a:pt x="43669" y="4721"/>
                  </a:lnTo>
                  <a:cubicBezTo>
                    <a:pt x="43868" y="4721"/>
                    <a:pt x="44031" y="4557"/>
                    <a:pt x="44031" y="4359"/>
                  </a:cubicBezTo>
                  <a:lnTo>
                    <a:pt x="44031" y="363"/>
                  </a:lnTo>
                  <a:cubicBezTo>
                    <a:pt x="44031" y="164"/>
                    <a:pt x="43868" y="1"/>
                    <a:pt x="43669" y="1"/>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58"/>
            <p:cNvSpPr/>
            <p:nvPr/>
          </p:nvSpPr>
          <p:spPr>
            <a:xfrm>
              <a:off x="4362125" y="4566125"/>
              <a:ext cx="1100800" cy="118000"/>
            </a:xfrm>
            <a:custGeom>
              <a:avLst/>
              <a:gdLst/>
              <a:ahLst/>
              <a:cxnLst/>
              <a:rect l="l" t="t" r="r" b="b"/>
              <a:pathLst>
                <a:path w="44032" h="4720" extrusionOk="0">
                  <a:moveTo>
                    <a:pt x="363" y="0"/>
                  </a:moveTo>
                  <a:cubicBezTo>
                    <a:pt x="164" y="0"/>
                    <a:pt x="1" y="157"/>
                    <a:pt x="1" y="362"/>
                  </a:cubicBezTo>
                  <a:lnTo>
                    <a:pt x="1" y="4358"/>
                  </a:lnTo>
                  <a:cubicBezTo>
                    <a:pt x="1" y="4557"/>
                    <a:pt x="164" y="4720"/>
                    <a:pt x="363" y="4720"/>
                  </a:cubicBezTo>
                  <a:lnTo>
                    <a:pt x="43669" y="4720"/>
                  </a:lnTo>
                  <a:cubicBezTo>
                    <a:pt x="43868" y="4720"/>
                    <a:pt x="44031" y="4557"/>
                    <a:pt x="44031" y="4358"/>
                  </a:cubicBezTo>
                  <a:lnTo>
                    <a:pt x="44031" y="362"/>
                  </a:lnTo>
                  <a:cubicBezTo>
                    <a:pt x="44031" y="157"/>
                    <a:pt x="43868" y="0"/>
                    <a:pt x="43669" y="0"/>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58"/>
            <p:cNvSpPr/>
            <p:nvPr/>
          </p:nvSpPr>
          <p:spPr>
            <a:xfrm>
              <a:off x="4362125" y="4809200"/>
              <a:ext cx="1100800" cy="118025"/>
            </a:xfrm>
            <a:custGeom>
              <a:avLst/>
              <a:gdLst/>
              <a:ahLst/>
              <a:cxnLst/>
              <a:rect l="l" t="t" r="r" b="b"/>
              <a:pathLst>
                <a:path w="44032" h="4721" extrusionOk="0">
                  <a:moveTo>
                    <a:pt x="363" y="0"/>
                  </a:moveTo>
                  <a:cubicBezTo>
                    <a:pt x="164" y="0"/>
                    <a:pt x="1" y="164"/>
                    <a:pt x="1" y="362"/>
                  </a:cubicBezTo>
                  <a:lnTo>
                    <a:pt x="1" y="4358"/>
                  </a:lnTo>
                  <a:cubicBezTo>
                    <a:pt x="1" y="4557"/>
                    <a:pt x="164" y="4720"/>
                    <a:pt x="363" y="4720"/>
                  </a:cubicBezTo>
                  <a:lnTo>
                    <a:pt x="43669" y="4720"/>
                  </a:lnTo>
                  <a:cubicBezTo>
                    <a:pt x="43868" y="4720"/>
                    <a:pt x="44031" y="4557"/>
                    <a:pt x="44031" y="4358"/>
                  </a:cubicBezTo>
                  <a:lnTo>
                    <a:pt x="44031" y="362"/>
                  </a:lnTo>
                  <a:cubicBezTo>
                    <a:pt x="44031" y="164"/>
                    <a:pt x="43868" y="0"/>
                    <a:pt x="43669" y="0"/>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58"/>
            <p:cNvSpPr/>
            <p:nvPr/>
          </p:nvSpPr>
          <p:spPr>
            <a:xfrm>
              <a:off x="3372625" y="3469625"/>
              <a:ext cx="337650" cy="337650"/>
            </a:xfrm>
            <a:custGeom>
              <a:avLst/>
              <a:gdLst/>
              <a:ahLst/>
              <a:cxnLst/>
              <a:rect l="l" t="t" r="r" b="b"/>
              <a:pathLst>
                <a:path w="13506" h="13506" extrusionOk="0">
                  <a:moveTo>
                    <a:pt x="405" y="0"/>
                  </a:moveTo>
                  <a:cubicBezTo>
                    <a:pt x="178" y="0"/>
                    <a:pt x="0" y="178"/>
                    <a:pt x="0" y="405"/>
                  </a:cubicBezTo>
                  <a:lnTo>
                    <a:pt x="0" y="13094"/>
                  </a:lnTo>
                  <a:cubicBezTo>
                    <a:pt x="0" y="13321"/>
                    <a:pt x="178" y="13506"/>
                    <a:pt x="405" y="13506"/>
                  </a:cubicBezTo>
                  <a:lnTo>
                    <a:pt x="13094" y="13506"/>
                  </a:lnTo>
                  <a:cubicBezTo>
                    <a:pt x="13321" y="13506"/>
                    <a:pt x="13506" y="13321"/>
                    <a:pt x="13506" y="13094"/>
                  </a:cubicBezTo>
                  <a:lnTo>
                    <a:pt x="13506" y="405"/>
                  </a:lnTo>
                  <a:cubicBezTo>
                    <a:pt x="13506" y="178"/>
                    <a:pt x="13321" y="0"/>
                    <a:pt x="13094"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58"/>
            <p:cNvSpPr/>
            <p:nvPr/>
          </p:nvSpPr>
          <p:spPr>
            <a:xfrm>
              <a:off x="3349550" y="3469625"/>
              <a:ext cx="337675" cy="337650"/>
            </a:xfrm>
            <a:custGeom>
              <a:avLst/>
              <a:gdLst/>
              <a:ahLst/>
              <a:cxnLst/>
              <a:rect l="l" t="t" r="r" b="b"/>
              <a:pathLst>
                <a:path w="13507" h="13506" extrusionOk="0">
                  <a:moveTo>
                    <a:pt x="661" y="0"/>
                  </a:moveTo>
                  <a:cubicBezTo>
                    <a:pt x="299" y="0"/>
                    <a:pt x="0" y="291"/>
                    <a:pt x="0" y="653"/>
                  </a:cubicBezTo>
                  <a:lnTo>
                    <a:pt x="0" y="12846"/>
                  </a:lnTo>
                  <a:cubicBezTo>
                    <a:pt x="0" y="13208"/>
                    <a:pt x="299" y="13506"/>
                    <a:pt x="661" y="13506"/>
                  </a:cubicBezTo>
                  <a:lnTo>
                    <a:pt x="12853" y="13506"/>
                  </a:lnTo>
                  <a:cubicBezTo>
                    <a:pt x="13215" y="13506"/>
                    <a:pt x="13506" y="13208"/>
                    <a:pt x="13506" y="12846"/>
                  </a:cubicBezTo>
                  <a:lnTo>
                    <a:pt x="13506" y="653"/>
                  </a:lnTo>
                  <a:cubicBezTo>
                    <a:pt x="13506" y="291"/>
                    <a:pt x="13215" y="0"/>
                    <a:pt x="12853"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58"/>
            <p:cNvSpPr/>
            <p:nvPr/>
          </p:nvSpPr>
          <p:spPr>
            <a:xfrm>
              <a:off x="3416275" y="3552175"/>
              <a:ext cx="198550" cy="172425"/>
            </a:xfrm>
            <a:custGeom>
              <a:avLst/>
              <a:gdLst/>
              <a:ahLst/>
              <a:cxnLst/>
              <a:rect l="l" t="t" r="r" b="b"/>
              <a:pathLst>
                <a:path w="7942" h="6897" extrusionOk="0">
                  <a:moveTo>
                    <a:pt x="2130" y="1"/>
                  </a:moveTo>
                  <a:cubicBezTo>
                    <a:pt x="1689" y="1"/>
                    <a:pt x="1269" y="178"/>
                    <a:pt x="923" y="516"/>
                  </a:cubicBezTo>
                  <a:cubicBezTo>
                    <a:pt x="0" y="1418"/>
                    <a:pt x="0" y="2908"/>
                    <a:pt x="923" y="3809"/>
                  </a:cubicBezTo>
                  <a:lnTo>
                    <a:pt x="4088" y="6897"/>
                  </a:lnTo>
                  <a:lnTo>
                    <a:pt x="7246" y="3809"/>
                  </a:lnTo>
                  <a:cubicBezTo>
                    <a:pt x="7693" y="3377"/>
                    <a:pt x="7942" y="2787"/>
                    <a:pt x="7942" y="2163"/>
                  </a:cubicBezTo>
                  <a:cubicBezTo>
                    <a:pt x="7942" y="1545"/>
                    <a:pt x="7693" y="956"/>
                    <a:pt x="7253" y="523"/>
                  </a:cubicBezTo>
                  <a:cubicBezTo>
                    <a:pt x="6905" y="184"/>
                    <a:pt x="6485" y="5"/>
                    <a:pt x="6043" y="5"/>
                  </a:cubicBezTo>
                  <a:cubicBezTo>
                    <a:pt x="5385" y="5"/>
                    <a:pt x="4678" y="401"/>
                    <a:pt x="4088" y="1254"/>
                  </a:cubicBezTo>
                  <a:cubicBezTo>
                    <a:pt x="3501" y="399"/>
                    <a:pt x="2791" y="1"/>
                    <a:pt x="2130"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58"/>
            <p:cNvSpPr/>
            <p:nvPr/>
          </p:nvSpPr>
          <p:spPr>
            <a:xfrm>
              <a:off x="3954050" y="3567375"/>
              <a:ext cx="1551800" cy="141975"/>
            </a:xfrm>
            <a:custGeom>
              <a:avLst/>
              <a:gdLst/>
              <a:ahLst/>
              <a:cxnLst/>
              <a:rect l="l" t="t" r="r" b="b"/>
              <a:pathLst>
                <a:path w="62072" h="5679" extrusionOk="0">
                  <a:moveTo>
                    <a:pt x="2839" y="1"/>
                  </a:moveTo>
                  <a:cubicBezTo>
                    <a:pt x="1271" y="1"/>
                    <a:pt x="0" y="1271"/>
                    <a:pt x="0" y="2839"/>
                  </a:cubicBezTo>
                  <a:cubicBezTo>
                    <a:pt x="0" y="4408"/>
                    <a:pt x="1271" y="5678"/>
                    <a:pt x="2839" y="5678"/>
                  </a:cubicBezTo>
                  <a:lnTo>
                    <a:pt x="59233" y="5678"/>
                  </a:lnTo>
                  <a:cubicBezTo>
                    <a:pt x="60801" y="5678"/>
                    <a:pt x="62072" y="4408"/>
                    <a:pt x="62072" y="2839"/>
                  </a:cubicBezTo>
                  <a:cubicBezTo>
                    <a:pt x="62072" y="1271"/>
                    <a:pt x="60801" y="1"/>
                    <a:pt x="59233" y="1"/>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58"/>
            <p:cNvSpPr/>
            <p:nvPr/>
          </p:nvSpPr>
          <p:spPr>
            <a:xfrm>
              <a:off x="3911275" y="3567375"/>
              <a:ext cx="1551650" cy="141975"/>
            </a:xfrm>
            <a:custGeom>
              <a:avLst/>
              <a:gdLst/>
              <a:ahLst/>
              <a:cxnLst/>
              <a:rect l="l" t="t" r="r" b="b"/>
              <a:pathLst>
                <a:path w="62066" h="5679" extrusionOk="0">
                  <a:moveTo>
                    <a:pt x="2840" y="1"/>
                  </a:moveTo>
                  <a:cubicBezTo>
                    <a:pt x="1271" y="1"/>
                    <a:pt x="1" y="1271"/>
                    <a:pt x="1" y="2839"/>
                  </a:cubicBezTo>
                  <a:cubicBezTo>
                    <a:pt x="1" y="4408"/>
                    <a:pt x="1271" y="5678"/>
                    <a:pt x="2840" y="5678"/>
                  </a:cubicBezTo>
                  <a:lnTo>
                    <a:pt x="59226" y="5678"/>
                  </a:lnTo>
                  <a:cubicBezTo>
                    <a:pt x="60795" y="5678"/>
                    <a:pt x="62065" y="4408"/>
                    <a:pt x="62065" y="2839"/>
                  </a:cubicBezTo>
                  <a:cubicBezTo>
                    <a:pt x="62065" y="1271"/>
                    <a:pt x="60795" y="1"/>
                    <a:pt x="59226"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58"/>
            <p:cNvSpPr/>
            <p:nvPr/>
          </p:nvSpPr>
          <p:spPr>
            <a:xfrm>
              <a:off x="3911275" y="3567375"/>
              <a:ext cx="743825" cy="141975"/>
            </a:xfrm>
            <a:custGeom>
              <a:avLst/>
              <a:gdLst/>
              <a:ahLst/>
              <a:cxnLst/>
              <a:rect l="l" t="t" r="r" b="b"/>
              <a:pathLst>
                <a:path w="29753" h="5679" extrusionOk="0">
                  <a:moveTo>
                    <a:pt x="2840" y="1"/>
                  </a:moveTo>
                  <a:cubicBezTo>
                    <a:pt x="1271" y="1"/>
                    <a:pt x="1" y="1271"/>
                    <a:pt x="1" y="2839"/>
                  </a:cubicBezTo>
                  <a:cubicBezTo>
                    <a:pt x="1" y="4408"/>
                    <a:pt x="1271" y="5678"/>
                    <a:pt x="2840" y="5678"/>
                  </a:cubicBezTo>
                  <a:lnTo>
                    <a:pt x="29752" y="5678"/>
                  </a:lnTo>
                  <a:lnTo>
                    <a:pt x="29752" y="1"/>
                  </a:ln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58"/>
            <p:cNvSpPr/>
            <p:nvPr/>
          </p:nvSpPr>
          <p:spPr>
            <a:xfrm>
              <a:off x="3372625" y="2973350"/>
              <a:ext cx="337650" cy="337675"/>
            </a:xfrm>
            <a:custGeom>
              <a:avLst/>
              <a:gdLst/>
              <a:ahLst/>
              <a:cxnLst/>
              <a:rect l="l" t="t" r="r" b="b"/>
              <a:pathLst>
                <a:path w="13506" h="13507" extrusionOk="0">
                  <a:moveTo>
                    <a:pt x="405" y="0"/>
                  </a:moveTo>
                  <a:cubicBezTo>
                    <a:pt x="178" y="0"/>
                    <a:pt x="0" y="185"/>
                    <a:pt x="0" y="412"/>
                  </a:cubicBezTo>
                  <a:lnTo>
                    <a:pt x="0" y="13102"/>
                  </a:lnTo>
                  <a:cubicBezTo>
                    <a:pt x="0" y="13329"/>
                    <a:pt x="178" y="13506"/>
                    <a:pt x="405" y="13506"/>
                  </a:cubicBezTo>
                  <a:lnTo>
                    <a:pt x="13094" y="13506"/>
                  </a:lnTo>
                  <a:cubicBezTo>
                    <a:pt x="13321" y="13506"/>
                    <a:pt x="13506" y="13329"/>
                    <a:pt x="13506" y="13102"/>
                  </a:cubicBezTo>
                  <a:lnTo>
                    <a:pt x="13506" y="412"/>
                  </a:lnTo>
                  <a:cubicBezTo>
                    <a:pt x="13506" y="185"/>
                    <a:pt x="13321" y="0"/>
                    <a:pt x="13094" y="0"/>
                  </a:cubicBezTo>
                  <a:close/>
                </a:path>
              </a:pathLst>
            </a:custGeom>
            <a:solidFill>
              <a:srgbClr val="0DA9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58"/>
            <p:cNvSpPr/>
            <p:nvPr/>
          </p:nvSpPr>
          <p:spPr>
            <a:xfrm>
              <a:off x="3349550" y="2973350"/>
              <a:ext cx="337675" cy="337675"/>
            </a:xfrm>
            <a:custGeom>
              <a:avLst/>
              <a:gdLst/>
              <a:ahLst/>
              <a:cxnLst/>
              <a:rect l="l" t="t" r="r" b="b"/>
              <a:pathLst>
                <a:path w="13507" h="13507" extrusionOk="0">
                  <a:moveTo>
                    <a:pt x="661" y="0"/>
                  </a:moveTo>
                  <a:cubicBezTo>
                    <a:pt x="299" y="0"/>
                    <a:pt x="0" y="299"/>
                    <a:pt x="0" y="660"/>
                  </a:cubicBezTo>
                  <a:lnTo>
                    <a:pt x="0" y="12853"/>
                  </a:lnTo>
                  <a:cubicBezTo>
                    <a:pt x="0" y="13215"/>
                    <a:pt x="299" y="13506"/>
                    <a:pt x="661" y="13506"/>
                  </a:cubicBezTo>
                  <a:lnTo>
                    <a:pt x="12853" y="13506"/>
                  </a:lnTo>
                  <a:cubicBezTo>
                    <a:pt x="13215" y="13506"/>
                    <a:pt x="13506" y="13215"/>
                    <a:pt x="13506" y="12853"/>
                  </a:cubicBezTo>
                  <a:lnTo>
                    <a:pt x="13506" y="660"/>
                  </a:lnTo>
                  <a:cubicBezTo>
                    <a:pt x="13506" y="299"/>
                    <a:pt x="13215" y="0"/>
                    <a:pt x="128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58"/>
            <p:cNvSpPr/>
            <p:nvPr/>
          </p:nvSpPr>
          <p:spPr>
            <a:xfrm>
              <a:off x="3446250" y="3034375"/>
              <a:ext cx="144450" cy="215425"/>
            </a:xfrm>
            <a:custGeom>
              <a:avLst/>
              <a:gdLst/>
              <a:ahLst/>
              <a:cxnLst/>
              <a:rect l="l" t="t" r="r" b="b"/>
              <a:pathLst>
                <a:path w="5778" h="8617" extrusionOk="0">
                  <a:moveTo>
                    <a:pt x="2342" y="1"/>
                  </a:moveTo>
                  <a:lnTo>
                    <a:pt x="2342" y="1002"/>
                  </a:lnTo>
                  <a:cubicBezTo>
                    <a:pt x="838" y="1214"/>
                    <a:pt x="93" y="2087"/>
                    <a:pt x="93" y="3124"/>
                  </a:cubicBezTo>
                  <a:cubicBezTo>
                    <a:pt x="93" y="5508"/>
                    <a:pt x="3641" y="4855"/>
                    <a:pt x="3641" y="5657"/>
                  </a:cubicBezTo>
                  <a:cubicBezTo>
                    <a:pt x="3641" y="5884"/>
                    <a:pt x="3421" y="6012"/>
                    <a:pt x="2811" y="6012"/>
                  </a:cubicBezTo>
                  <a:cubicBezTo>
                    <a:pt x="2066" y="5998"/>
                    <a:pt x="1335" y="5799"/>
                    <a:pt x="696" y="5430"/>
                  </a:cubicBezTo>
                  <a:lnTo>
                    <a:pt x="0" y="7013"/>
                  </a:lnTo>
                  <a:cubicBezTo>
                    <a:pt x="554" y="7346"/>
                    <a:pt x="1441" y="7595"/>
                    <a:pt x="2357" y="7644"/>
                  </a:cubicBezTo>
                  <a:lnTo>
                    <a:pt x="2357" y="8617"/>
                  </a:lnTo>
                  <a:lnTo>
                    <a:pt x="3648" y="8617"/>
                  </a:lnTo>
                  <a:lnTo>
                    <a:pt x="3648" y="7602"/>
                  </a:lnTo>
                  <a:cubicBezTo>
                    <a:pt x="5068" y="7353"/>
                    <a:pt x="5777" y="6488"/>
                    <a:pt x="5777" y="5487"/>
                  </a:cubicBezTo>
                  <a:cubicBezTo>
                    <a:pt x="5777" y="3124"/>
                    <a:pt x="2229" y="3777"/>
                    <a:pt x="2229" y="3003"/>
                  </a:cubicBezTo>
                  <a:cubicBezTo>
                    <a:pt x="2229" y="2783"/>
                    <a:pt x="2428" y="2598"/>
                    <a:pt x="3066" y="2598"/>
                  </a:cubicBezTo>
                  <a:cubicBezTo>
                    <a:pt x="3620" y="2598"/>
                    <a:pt x="4216" y="2755"/>
                    <a:pt x="4855" y="3074"/>
                  </a:cubicBezTo>
                  <a:lnTo>
                    <a:pt x="5494" y="1505"/>
                  </a:lnTo>
                  <a:cubicBezTo>
                    <a:pt x="4968" y="1214"/>
                    <a:pt x="4315" y="1037"/>
                    <a:pt x="3634" y="973"/>
                  </a:cubicBezTo>
                  <a:lnTo>
                    <a:pt x="3634" y="1"/>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58"/>
            <p:cNvSpPr/>
            <p:nvPr/>
          </p:nvSpPr>
          <p:spPr>
            <a:xfrm>
              <a:off x="3954050" y="3071300"/>
              <a:ext cx="1551800" cy="141950"/>
            </a:xfrm>
            <a:custGeom>
              <a:avLst/>
              <a:gdLst/>
              <a:ahLst/>
              <a:cxnLst/>
              <a:rect l="l" t="t" r="r" b="b"/>
              <a:pathLst>
                <a:path w="62072" h="5678" extrusionOk="0">
                  <a:moveTo>
                    <a:pt x="2839" y="0"/>
                  </a:moveTo>
                  <a:cubicBezTo>
                    <a:pt x="1271" y="0"/>
                    <a:pt x="0" y="1270"/>
                    <a:pt x="0" y="2839"/>
                  </a:cubicBezTo>
                  <a:cubicBezTo>
                    <a:pt x="0" y="4407"/>
                    <a:pt x="1271" y="5678"/>
                    <a:pt x="2839" y="5678"/>
                  </a:cubicBezTo>
                  <a:lnTo>
                    <a:pt x="59233" y="5678"/>
                  </a:lnTo>
                  <a:cubicBezTo>
                    <a:pt x="60801" y="5678"/>
                    <a:pt x="62072" y="4407"/>
                    <a:pt x="62072" y="2839"/>
                  </a:cubicBezTo>
                  <a:cubicBezTo>
                    <a:pt x="62072" y="1270"/>
                    <a:pt x="60801" y="0"/>
                    <a:pt x="59233"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58"/>
            <p:cNvSpPr/>
            <p:nvPr/>
          </p:nvSpPr>
          <p:spPr>
            <a:xfrm>
              <a:off x="3911275" y="3071300"/>
              <a:ext cx="1551650" cy="141950"/>
            </a:xfrm>
            <a:custGeom>
              <a:avLst/>
              <a:gdLst/>
              <a:ahLst/>
              <a:cxnLst/>
              <a:rect l="l" t="t" r="r" b="b"/>
              <a:pathLst>
                <a:path w="62066" h="5678" extrusionOk="0">
                  <a:moveTo>
                    <a:pt x="2840" y="0"/>
                  </a:moveTo>
                  <a:cubicBezTo>
                    <a:pt x="1271" y="0"/>
                    <a:pt x="1" y="1270"/>
                    <a:pt x="1" y="2839"/>
                  </a:cubicBezTo>
                  <a:cubicBezTo>
                    <a:pt x="1" y="4407"/>
                    <a:pt x="1271" y="5678"/>
                    <a:pt x="2840" y="5678"/>
                  </a:cubicBezTo>
                  <a:lnTo>
                    <a:pt x="59226" y="5678"/>
                  </a:lnTo>
                  <a:cubicBezTo>
                    <a:pt x="60795" y="5678"/>
                    <a:pt x="62065" y="4407"/>
                    <a:pt x="62065" y="2839"/>
                  </a:cubicBezTo>
                  <a:cubicBezTo>
                    <a:pt x="62065" y="1270"/>
                    <a:pt x="60795" y="0"/>
                    <a:pt x="59226"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58"/>
            <p:cNvSpPr/>
            <p:nvPr/>
          </p:nvSpPr>
          <p:spPr>
            <a:xfrm>
              <a:off x="3911275" y="3071300"/>
              <a:ext cx="915375" cy="141950"/>
            </a:xfrm>
            <a:custGeom>
              <a:avLst/>
              <a:gdLst/>
              <a:ahLst/>
              <a:cxnLst/>
              <a:rect l="l" t="t" r="r" b="b"/>
              <a:pathLst>
                <a:path w="36615" h="5678" extrusionOk="0">
                  <a:moveTo>
                    <a:pt x="2840" y="0"/>
                  </a:moveTo>
                  <a:cubicBezTo>
                    <a:pt x="1271" y="0"/>
                    <a:pt x="1" y="1270"/>
                    <a:pt x="1" y="2839"/>
                  </a:cubicBezTo>
                  <a:cubicBezTo>
                    <a:pt x="1" y="4407"/>
                    <a:pt x="1271" y="5678"/>
                    <a:pt x="2840" y="5678"/>
                  </a:cubicBezTo>
                  <a:lnTo>
                    <a:pt x="36615" y="5678"/>
                  </a:lnTo>
                  <a:lnTo>
                    <a:pt x="36615" y="0"/>
                  </a:ln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58"/>
            <p:cNvSpPr/>
            <p:nvPr/>
          </p:nvSpPr>
          <p:spPr>
            <a:xfrm>
              <a:off x="3954050" y="2589050"/>
              <a:ext cx="1551800" cy="141950"/>
            </a:xfrm>
            <a:custGeom>
              <a:avLst/>
              <a:gdLst/>
              <a:ahLst/>
              <a:cxnLst/>
              <a:rect l="l" t="t" r="r" b="b"/>
              <a:pathLst>
                <a:path w="62072" h="5678" extrusionOk="0">
                  <a:moveTo>
                    <a:pt x="2839" y="0"/>
                  </a:moveTo>
                  <a:cubicBezTo>
                    <a:pt x="1271" y="0"/>
                    <a:pt x="0" y="1270"/>
                    <a:pt x="0" y="2839"/>
                  </a:cubicBezTo>
                  <a:cubicBezTo>
                    <a:pt x="0" y="4407"/>
                    <a:pt x="1271" y="5678"/>
                    <a:pt x="2839" y="5678"/>
                  </a:cubicBezTo>
                  <a:lnTo>
                    <a:pt x="59233" y="5678"/>
                  </a:lnTo>
                  <a:cubicBezTo>
                    <a:pt x="60801" y="5678"/>
                    <a:pt x="62072" y="4407"/>
                    <a:pt x="62072" y="2839"/>
                  </a:cubicBezTo>
                  <a:cubicBezTo>
                    <a:pt x="62072" y="1270"/>
                    <a:pt x="60801" y="0"/>
                    <a:pt x="59233"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8"/>
            <p:cNvSpPr/>
            <p:nvPr/>
          </p:nvSpPr>
          <p:spPr>
            <a:xfrm>
              <a:off x="3911275" y="2589050"/>
              <a:ext cx="1551650" cy="141950"/>
            </a:xfrm>
            <a:custGeom>
              <a:avLst/>
              <a:gdLst/>
              <a:ahLst/>
              <a:cxnLst/>
              <a:rect l="l" t="t" r="r" b="b"/>
              <a:pathLst>
                <a:path w="62066" h="5678" extrusionOk="0">
                  <a:moveTo>
                    <a:pt x="2840" y="0"/>
                  </a:moveTo>
                  <a:cubicBezTo>
                    <a:pt x="1271" y="0"/>
                    <a:pt x="1" y="1270"/>
                    <a:pt x="1" y="2839"/>
                  </a:cubicBezTo>
                  <a:cubicBezTo>
                    <a:pt x="1" y="4407"/>
                    <a:pt x="1271" y="5678"/>
                    <a:pt x="2840" y="5678"/>
                  </a:cubicBezTo>
                  <a:lnTo>
                    <a:pt x="59226" y="5678"/>
                  </a:lnTo>
                  <a:cubicBezTo>
                    <a:pt x="60795" y="5678"/>
                    <a:pt x="62065" y="4407"/>
                    <a:pt x="62065" y="2839"/>
                  </a:cubicBezTo>
                  <a:cubicBezTo>
                    <a:pt x="62065" y="1270"/>
                    <a:pt x="60795" y="0"/>
                    <a:pt x="59226"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8"/>
            <p:cNvSpPr/>
            <p:nvPr/>
          </p:nvSpPr>
          <p:spPr>
            <a:xfrm>
              <a:off x="3911275" y="2589050"/>
              <a:ext cx="1119250" cy="141950"/>
            </a:xfrm>
            <a:custGeom>
              <a:avLst/>
              <a:gdLst/>
              <a:ahLst/>
              <a:cxnLst/>
              <a:rect l="l" t="t" r="r" b="b"/>
              <a:pathLst>
                <a:path w="44770" h="5678" extrusionOk="0">
                  <a:moveTo>
                    <a:pt x="2840" y="0"/>
                  </a:moveTo>
                  <a:cubicBezTo>
                    <a:pt x="1271" y="0"/>
                    <a:pt x="1" y="1270"/>
                    <a:pt x="1" y="2839"/>
                  </a:cubicBezTo>
                  <a:cubicBezTo>
                    <a:pt x="1" y="4407"/>
                    <a:pt x="1271" y="5678"/>
                    <a:pt x="2840" y="5678"/>
                  </a:cubicBezTo>
                  <a:lnTo>
                    <a:pt x="44770" y="5678"/>
                  </a:lnTo>
                  <a:lnTo>
                    <a:pt x="44770" y="0"/>
                  </a:ln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8"/>
            <p:cNvSpPr/>
            <p:nvPr/>
          </p:nvSpPr>
          <p:spPr>
            <a:xfrm>
              <a:off x="3372625" y="2483825"/>
              <a:ext cx="337650" cy="337675"/>
            </a:xfrm>
            <a:custGeom>
              <a:avLst/>
              <a:gdLst/>
              <a:ahLst/>
              <a:cxnLst/>
              <a:rect l="l" t="t" r="r" b="b"/>
              <a:pathLst>
                <a:path w="13506" h="13507" extrusionOk="0">
                  <a:moveTo>
                    <a:pt x="405" y="0"/>
                  </a:moveTo>
                  <a:cubicBezTo>
                    <a:pt x="178" y="0"/>
                    <a:pt x="0" y="185"/>
                    <a:pt x="0" y="412"/>
                  </a:cubicBezTo>
                  <a:lnTo>
                    <a:pt x="0" y="13102"/>
                  </a:lnTo>
                  <a:cubicBezTo>
                    <a:pt x="0" y="13322"/>
                    <a:pt x="178" y="13506"/>
                    <a:pt x="405" y="13506"/>
                  </a:cubicBezTo>
                  <a:lnTo>
                    <a:pt x="13094" y="13506"/>
                  </a:lnTo>
                  <a:cubicBezTo>
                    <a:pt x="13321" y="13506"/>
                    <a:pt x="13506" y="13322"/>
                    <a:pt x="13506" y="13102"/>
                  </a:cubicBezTo>
                  <a:lnTo>
                    <a:pt x="13506" y="412"/>
                  </a:lnTo>
                  <a:cubicBezTo>
                    <a:pt x="13506" y="185"/>
                    <a:pt x="13321" y="0"/>
                    <a:pt x="13094" y="0"/>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8"/>
            <p:cNvSpPr/>
            <p:nvPr/>
          </p:nvSpPr>
          <p:spPr>
            <a:xfrm>
              <a:off x="3349550" y="2483825"/>
              <a:ext cx="337675" cy="337675"/>
            </a:xfrm>
            <a:custGeom>
              <a:avLst/>
              <a:gdLst/>
              <a:ahLst/>
              <a:cxnLst/>
              <a:rect l="l" t="t" r="r" b="b"/>
              <a:pathLst>
                <a:path w="13507" h="13507" extrusionOk="0">
                  <a:moveTo>
                    <a:pt x="412" y="0"/>
                  </a:moveTo>
                  <a:cubicBezTo>
                    <a:pt x="185" y="0"/>
                    <a:pt x="0" y="185"/>
                    <a:pt x="0" y="412"/>
                  </a:cubicBezTo>
                  <a:lnTo>
                    <a:pt x="0" y="13102"/>
                  </a:lnTo>
                  <a:cubicBezTo>
                    <a:pt x="0" y="13322"/>
                    <a:pt x="185" y="13506"/>
                    <a:pt x="412" y="13506"/>
                  </a:cubicBezTo>
                  <a:lnTo>
                    <a:pt x="13102" y="13506"/>
                  </a:lnTo>
                  <a:cubicBezTo>
                    <a:pt x="13329" y="13506"/>
                    <a:pt x="13506" y="13322"/>
                    <a:pt x="13506" y="13102"/>
                  </a:cubicBezTo>
                  <a:lnTo>
                    <a:pt x="13506" y="412"/>
                  </a:lnTo>
                  <a:cubicBezTo>
                    <a:pt x="13506" y="185"/>
                    <a:pt x="13329" y="0"/>
                    <a:pt x="13102" y="0"/>
                  </a:cubicBezTo>
                  <a:close/>
                </a:path>
              </a:pathLst>
            </a:custGeom>
            <a:solidFill>
              <a:srgbClr val="3C37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8"/>
            <p:cNvSpPr/>
            <p:nvPr/>
          </p:nvSpPr>
          <p:spPr>
            <a:xfrm>
              <a:off x="3479600" y="2555100"/>
              <a:ext cx="149950" cy="176075"/>
            </a:xfrm>
            <a:custGeom>
              <a:avLst/>
              <a:gdLst/>
              <a:ahLst/>
              <a:cxnLst/>
              <a:rect l="l" t="t" r="r" b="b"/>
              <a:pathLst>
                <a:path w="5998" h="7043" extrusionOk="0">
                  <a:moveTo>
                    <a:pt x="3400" y="0"/>
                  </a:moveTo>
                  <a:cubicBezTo>
                    <a:pt x="3364" y="0"/>
                    <a:pt x="3324" y="9"/>
                    <a:pt x="3280" y="31"/>
                  </a:cubicBezTo>
                  <a:cubicBezTo>
                    <a:pt x="3280" y="31"/>
                    <a:pt x="2591" y="1230"/>
                    <a:pt x="2080" y="1472"/>
                  </a:cubicBezTo>
                  <a:cubicBezTo>
                    <a:pt x="1427" y="1777"/>
                    <a:pt x="1" y="2316"/>
                    <a:pt x="1" y="2316"/>
                  </a:cubicBezTo>
                  <a:lnTo>
                    <a:pt x="1" y="2976"/>
                  </a:lnTo>
                  <a:lnTo>
                    <a:pt x="1" y="7043"/>
                  </a:lnTo>
                  <a:lnTo>
                    <a:pt x="4947" y="7043"/>
                  </a:lnTo>
                  <a:cubicBezTo>
                    <a:pt x="4947" y="7043"/>
                    <a:pt x="5636" y="6773"/>
                    <a:pt x="5238" y="5964"/>
                  </a:cubicBezTo>
                  <a:cubicBezTo>
                    <a:pt x="5238" y="5964"/>
                    <a:pt x="5948" y="5574"/>
                    <a:pt x="5387" y="4758"/>
                  </a:cubicBezTo>
                  <a:cubicBezTo>
                    <a:pt x="5387" y="4758"/>
                    <a:pt x="5969" y="4183"/>
                    <a:pt x="5359" y="3743"/>
                  </a:cubicBezTo>
                  <a:cubicBezTo>
                    <a:pt x="5359" y="3743"/>
                    <a:pt x="5998" y="3139"/>
                    <a:pt x="5238" y="2692"/>
                  </a:cubicBezTo>
                  <a:lnTo>
                    <a:pt x="2918" y="2692"/>
                  </a:lnTo>
                  <a:cubicBezTo>
                    <a:pt x="2918" y="2692"/>
                    <a:pt x="3819" y="1777"/>
                    <a:pt x="3684" y="407"/>
                  </a:cubicBezTo>
                  <a:cubicBezTo>
                    <a:pt x="3684" y="407"/>
                    <a:pt x="3636" y="0"/>
                    <a:pt x="3400"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8"/>
            <p:cNvSpPr/>
            <p:nvPr/>
          </p:nvSpPr>
          <p:spPr>
            <a:xfrm>
              <a:off x="3416450" y="2612100"/>
              <a:ext cx="50050" cy="119075"/>
            </a:xfrm>
            <a:custGeom>
              <a:avLst/>
              <a:gdLst/>
              <a:ahLst/>
              <a:cxnLst/>
              <a:rect l="l" t="t" r="r" b="b"/>
              <a:pathLst>
                <a:path w="2002" h="4763" extrusionOk="0">
                  <a:moveTo>
                    <a:pt x="270" y="1"/>
                  </a:moveTo>
                  <a:cubicBezTo>
                    <a:pt x="121" y="1"/>
                    <a:pt x="0" y="121"/>
                    <a:pt x="0" y="270"/>
                  </a:cubicBezTo>
                  <a:lnTo>
                    <a:pt x="0" y="4571"/>
                  </a:lnTo>
                  <a:cubicBezTo>
                    <a:pt x="0" y="4678"/>
                    <a:pt x="85" y="4763"/>
                    <a:pt x="192" y="4763"/>
                  </a:cubicBezTo>
                  <a:lnTo>
                    <a:pt x="1987" y="4763"/>
                  </a:lnTo>
                  <a:cubicBezTo>
                    <a:pt x="1994" y="4763"/>
                    <a:pt x="2001" y="4756"/>
                    <a:pt x="2001" y="4742"/>
                  </a:cubicBezTo>
                  <a:lnTo>
                    <a:pt x="2001" y="22"/>
                  </a:lnTo>
                  <a:cubicBezTo>
                    <a:pt x="2001" y="8"/>
                    <a:pt x="1994" y="1"/>
                    <a:pt x="1980"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8"/>
            <p:cNvSpPr/>
            <p:nvPr/>
          </p:nvSpPr>
          <p:spPr>
            <a:xfrm>
              <a:off x="3408800" y="1204025"/>
              <a:ext cx="2066900" cy="1048625"/>
            </a:xfrm>
            <a:custGeom>
              <a:avLst/>
              <a:gdLst/>
              <a:ahLst/>
              <a:cxnLst/>
              <a:rect l="l" t="t" r="r" b="b"/>
              <a:pathLst>
                <a:path w="82676" h="41945" extrusionOk="0">
                  <a:moveTo>
                    <a:pt x="1" y="1"/>
                  </a:moveTo>
                  <a:lnTo>
                    <a:pt x="1" y="41945"/>
                  </a:lnTo>
                  <a:lnTo>
                    <a:pt x="82675" y="41945"/>
                  </a:lnTo>
                  <a:lnTo>
                    <a:pt x="82675" y="1"/>
                  </a:ln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8"/>
            <p:cNvSpPr/>
            <p:nvPr/>
          </p:nvSpPr>
          <p:spPr>
            <a:xfrm>
              <a:off x="3351500" y="1148150"/>
              <a:ext cx="2066875" cy="1048625"/>
            </a:xfrm>
            <a:custGeom>
              <a:avLst/>
              <a:gdLst/>
              <a:ahLst/>
              <a:cxnLst/>
              <a:rect l="l" t="t" r="r" b="b"/>
              <a:pathLst>
                <a:path w="82675" h="41945" extrusionOk="0">
                  <a:moveTo>
                    <a:pt x="1" y="0"/>
                  </a:moveTo>
                  <a:lnTo>
                    <a:pt x="1" y="41944"/>
                  </a:lnTo>
                  <a:lnTo>
                    <a:pt x="82675" y="41944"/>
                  </a:lnTo>
                  <a:lnTo>
                    <a:pt x="82675" y="0"/>
                  </a:ln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8"/>
            <p:cNvSpPr/>
            <p:nvPr/>
          </p:nvSpPr>
          <p:spPr>
            <a:xfrm>
              <a:off x="3351500" y="1148150"/>
              <a:ext cx="2066875" cy="104875"/>
            </a:xfrm>
            <a:custGeom>
              <a:avLst/>
              <a:gdLst/>
              <a:ahLst/>
              <a:cxnLst/>
              <a:rect l="l" t="t" r="r" b="b"/>
              <a:pathLst>
                <a:path w="82675" h="4195" extrusionOk="0">
                  <a:moveTo>
                    <a:pt x="1" y="0"/>
                  </a:moveTo>
                  <a:lnTo>
                    <a:pt x="1" y="4195"/>
                  </a:lnTo>
                  <a:lnTo>
                    <a:pt x="82675" y="4195"/>
                  </a:lnTo>
                  <a:lnTo>
                    <a:pt x="82675" y="0"/>
                  </a:lnTo>
                  <a:close/>
                </a:path>
              </a:pathLst>
            </a:custGeom>
            <a:solidFill>
              <a:srgbClr val="3C37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8"/>
            <p:cNvSpPr/>
            <p:nvPr/>
          </p:nvSpPr>
          <p:spPr>
            <a:xfrm>
              <a:off x="5262225" y="2068825"/>
              <a:ext cx="34450" cy="30350"/>
            </a:xfrm>
            <a:custGeom>
              <a:avLst/>
              <a:gdLst/>
              <a:ahLst/>
              <a:cxnLst/>
              <a:rect l="l" t="t" r="r" b="b"/>
              <a:pathLst>
                <a:path w="1378" h="1214" extrusionOk="0">
                  <a:moveTo>
                    <a:pt x="284" y="0"/>
                  </a:moveTo>
                  <a:cubicBezTo>
                    <a:pt x="128" y="0"/>
                    <a:pt x="0" y="128"/>
                    <a:pt x="0" y="284"/>
                  </a:cubicBezTo>
                  <a:lnTo>
                    <a:pt x="0" y="1214"/>
                  </a:lnTo>
                  <a:lnTo>
                    <a:pt x="575" y="1214"/>
                  </a:lnTo>
                  <a:lnTo>
                    <a:pt x="575" y="568"/>
                  </a:lnTo>
                  <a:lnTo>
                    <a:pt x="1377" y="568"/>
                  </a:lnTo>
                  <a:lnTo>
                    <a:pt x="1377" y="0"/>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58"/>
            <p:cNvSpPr/>
            <p:nvPr/>
          </p:nvSpPr>
          <p:spPr>
            <a:xfrm>
              <a:off x="5262225" y="2127725"/>
              <a:ext cx="34450" cy="31600"/>
            </a:xfrm>
            <a:custGeom>
              <a:avLst/>
              <a:gdLst/>
              <a:ahLst/>
              <a:cxnLst/>
              <a:rect l="l" t="t" r="r" b="b"/>
              <a:pathLst>
                <a:path w="1378" h="1264" extrusionOk="0">
                  <a:moveTo>
                    <a:pt x="0" y="0"/>
                  </a:moveTo>
                  <a:lnTo>
                    <a:pt x="0" y="980"/>
                  </a:lnTo>
                  <a:cubicBezTo>
                    <a:pt x="0" y="1136"/>
                    <a:pt x="128" y="1264"/>
                    <a:pt x="284" y="1264"/>
                  </a:cubicBezTo>
                  <a:lnTo>
                    <a:pt x="1377" y="1264"/>
                  </a:lnTo>
                  <a:lnTo>
                    <a:pt x="1377" y="689"/>
                  </a:lnTo>
                  <a:lnTo>
                    <a:pt x="575" y="689"/>
                  </a:lnTo>
                  <a:lnTo>
                    <a:pt x="575" y="0"/>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58"/>
            <p:cNvSpPr/>
            <p:nvPr/>
          </p:nvSpPr>
          <p:spPr>
            <a:xfrm>
              <a:off x="5319350" y="2068825"/>
              <a:ext cx="33575" cy="30350"/>
            </a:xfrm>
            <a:custGeom>
              <a:avLst/>
              <a:gdLst/>
              <a:ahLst/>
              <a:cxnLst/>
              <a:rect l="l" t="t" r="r" b="b"/>
              <a:pathLst>
                <a:path w="1343" h="1214" extrusionOk="0">
                  <a:moveTo>
                    <a:pt x="1" y="0"/>
                  </a:moveTo>
                  <a:lnTo>
                    <a:pt x="1" y="568"/>
                  </a:lnTo>
                  <a:lnTo>
                    <a:pt x="767" y="568"/>
                  </a:lnTo>
                  <a:lnTo>
                    <a:pt x="767" y="1214"/>
                  </a:lnTo>
                  <a:lnTo>
                    <a:pt x="1342" y="1214"/>
                  </a:lnTo>
                  <a:lnTo>
                    <a:pt x="1342" y="284"/>
                  </a:lnTo>
                  <a:cubicBezTo>
                    <a:pt x="1335" y="128"/>
                    <a:pt x="1207" y="0"/>
                    <a:pt x="1051"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58"/>
            <p:cNvSpPr/>
            <p:nvPr/>
          </p:nvSpPr>
          <p:spPr>
            <a:xfrm>
              <a:off x="5319350" y="2127725"/>
              <a:ext cx="33575" cy="31600"/>
            </a:xfrm>
            <a:custGeom>
              <a:avLst/>
              <a:gdLst/>
              <a:ahLst/>
              <a:cxnLst/>
              <a:rect l="l" t="t" r="r" b="b"/>
              <a:pathLst>
                <a:path w="1343" h="1264" extrusionOk="0">
                  <a:moveTo>
                    <a:pt x="767" y="0"/>
                  </a:moveTo>
                  <a:lnTo>
                    <a:pt x="767" y="696"/>
                  </a:lnTo>
                  <a:lnTo>
                    <a:pt x="1" y="696"/>
                  </a:lnTo>
                  <a:lnTo>
                    <a:pt x="1" y="1264"/>
                  </a:lnTo>
                  <a:lnTo>
                    <a:pt x="1051" y="1264"/>
                  </a:lnTo>
                  <a:cubicBezTo>
                    <a:pt x="1207" y="1264"/>
                    <a:pt x="1342" y="1136"/>
                    <a:pt x="1342" y="980"/>
                  </a:cubicBezTo>
                  <a:lnTo>
                    <a:pt x="1342" y="0"/>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58"/>
            <p:cNvSpPr/>
            <p:nvPr/>
          </p:nvSpPr>
          <p:spPr>
            <a:xfrm>
              <a:off x="3442525" y="2072000"/>
              <a:ext cx="78100" cy="90350"/>
            </a:xfrm>
            <a:custGeom>
              <a:avLst/>
              <a:gdLst/>
              <a:ahLst/>
              <a:cxnLst/>
              <a:rect l="l" t="t" r="r" b="b"/>
              <a:pathLst>
                <a:path w="3124" h="3614" extrusionOk="0">
                  <a:moveTo>
                    <a:pt x="0" y="1"/>
                  </a:moveTo>
                  <a:lnTo>
                    <a:pt x="0" y="1804"/>
                  </a:lnTo>
                  <a:lnTo>
                    <a:pt x="0" y="3613"/>
                  </a:lnTo>
                  <a:lnTo>
                    <a:pt x="1562" y="2712"/>
                  </a:lnTo>
                  <a:lnTo>
                    <a:pt x="3123" y="1804"/>
                  </a:lnTo>
                  <a:lnTo>
                    <a:pt x="1562" y="902"/>
                  </a:lnTo>
                  <a:lnTo>
                    <a:pt x="0" y="1"/>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58"/>
            <p:cNvSpPr/>
            <p:nvPr/>
          </p:nvSpPr>
          <p:spPr>
            <a:xfrm>
              <a:off x="3641950" y="2076450"/>
              <a:ext cx="24325" cy="82350"/>
            </a:xfrm>
            <a:custGeom>
              <a:avLst/>
              <a:gdLst/>
              <a:ahLst/>
              <a:cxnLst/>
              <a:rect l="l" t="t" r="r" b="b"/>
              <a:pathLst>
                <a:path w="973" h="3294" extrusionOk="0">
                  <a:moveTo>
                    <a:pt x="79" y="0"/>
                  </a:moveTo>
                  <a:cubicBezTo>
                    <a:pt x="36" y="0"/>
                    <a:pt x="1" y="36"/>
                    <a:pt x="1" y="78"/>
                  </a:cubicBezTo>
                  <a:lnTo>
                    <a:pt x="1" y="3215"/>
                  </a:lnTo>
                  <a:cubicBezTo>
                    <a:pt x="1" y="3258"/>
                    <a:pt x="36" y="3293"/>
                    <a:pt x="79" y="3293"/>
                  </a:cubicBezTo>
                  <a:lnTo>
                    <a:pt x="895" y="3293"/>
                  </a:lnTo>
                  <a:cubicBezTo>
                    <a:pt x="937" y="3293"/>
                    <a:pt x="973" y="3258"/>
                    <a:pt x="973" y="3215"/>
                  </a:cubicBezTo>
                  <a:lnTo>
                    <a:pt x="973" y="78"/>
                  </a:lnTo>
                  <a:cubicBezTo>
                    <a:pt x="973" y="36"/>
                    <a:pt x="937" y="0"/>
                    <a:pt x="895"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58"/>
            <p:cNvSpPr/>
            <p:nvPr/>
          </p:nvSpPr>
          <p:spPr>
            <a:xfrm>
              <a:off x="3692700" y="2076450"/>
              <a:ext cx="24150" cy="82350"/>
            </a:xfrm>
            <a:custGeom>
              <a:avLst/>
              <a:gdLst/>
              <a:ahLst/>
              <a:cxnLst/>
              <a:rect l="l" t="t" r="r" b="b"/>
              <a:pathLst>
                <a:path w="966" h="3294" extrusionOk="0">
                  <a:moveTo>
                    <a:pt x="71" y="0"/>
                  </a:moveTo>
                  <a:cubicBezTo>
                    <a:pt x="29" y="0"/>
                    <a:pt x="0" y="36"/>
                    <a:pt x="0" y="78"/>
                  </a:cubicBezTo>
                  <a:lnTo>
                    <a:pt x="0" y="3215"/>
                  </a:lnTo>
                  <a:cubicBezTo>
                    <a:pt x="0" y="3258"/>
                    <a:pt x="29" y="3293"/>
                    <a:pt x="71" y="3293"/>
                  </a:cubicBezTo>
                  <a:lnTo>
                    <a:pt x="895" y="3293"/>
                  </a:lnTo>
                  <a:cubicBezTo>
                    <a:pt x="937" y="3293"/>
                    <a:pt x="966" y="3258"/>
                    <a:pt x="966" y="3215"/>
                  </a:cubicBezTo>
                  <a:lnTo>
                    <a:pt x="966" y="78"/>
                  </a:lnTo>
                  <a:cubicBezTo>
                    <a:pt x="966" y="36"/>
                    <a:pt x="937" y="0"/>
                    <a:pt x="895"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8"/>
            <p:cNvSpPr/>
            <p:nvPr/>
          </p:nvSpPr>
          <p:spPr>
            <a:xfrm>
              <a:off x="3351500" y="1993225"/>
              <a:ext cx="2066875" cy="35700"/>
            </a:xfrm>
            <a:custGeom>
              <a:avLst/>
              <a:gdLst/>
              <a:ahLst/>
              <a:cxnLst/>
              <a:rect l="l" t="t" r="r" b="b"/>
              <a:pathLst>
                <a:path w="82675" h="1428" extrusionOk="0">
                  <a:moveTo>
                    <a:pt x="1" y="1"/>
                  </a:moveTo>
                  <a:lnTo>
                    <a:pt x="1" y="1427"/>
                  </a:lnTo>
                  <a:lnTo>
                    <a:pt x="82675" y="1427"/>
                  </a:lnTo>
                  <a:lnTo>
                    <a:pt x="82675" y="1"/>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58"/>
            <p:cNvSpPr/>
            <p:nvPr/>
          </p:nvSpPr>
          <p:spPr>
            <a:xfrm>
              <a:off x="3351500" y="1993225"/>
              <a:ext cx="1080025" cy="35700"/>
            </a:xfrm>
            <a:custGeom>
              <a:avLst/>
              <a:gdLst/>
              <a:ahLst/>
              <a:cxnLst/>
              <a:rect l="l" t="t" r="r" b="b"/>
              <a:pathLst>
                <a:path w="43201" h="1428" extrusionOk="0">
                  <a:moveTo>
                    <a:pt x="1" y="1"/>
                  </a:moveTo>
                  <a:lnTo>
                    <a:pt x="1" y="1427"/>
                  </a:lnTo>
                  <a:lnTo>
                    <a:pt x="43201" y="1427"/>
                  </a:lnTo>
                  <a:lnTo>
                    <a:pt x="43201"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58"/>
            <p:cNvSpPr/>
            <p:nvPr/>
          </p:nvSpPr>
          <p:spPr>
            <a:xfrm>
              <a:off x="4172450" y="1431625"/>
              <a:ext cx="424625" cy="386050"/>
            </a:xfrm>
            <a:custGeom>
              <a:avLst/>
              <a:gdLst/>
              <a:ahLst/>
              <a:cxnLst/>
              <a:rect l="l" t="t" r="r" b="b"/>
              <a:pathLst>
                <a:path w="16985" h="15442" extrusionOk="0">
                  <a:moveTo>
                    <a:pt x="8485" y="0"/>
                  </a:moveTo>
                  <a:cubicBezTo>
                    <a:pt x="4989" y="0"/>
                    <a:pt x="1819" y="2395"/>
                    <a:pt x="980" y="5950"/>
                  </a:cubicBezTo>
                  <a:cubicBezTo>
                    <a:pt x="1" y="10095"/>
                    <a:pt x="2570" y="14253"/>
                    <a:pt x="6722" y="15233"/>
                  </a:cubicBezTo>
                  <a:cubicBezTo>
                    <a:pt x="7318" y="15374"/>
                    <a:pt x="7914" y="15441"/>
                    <a:pt x="8500" y="15441"/>
                  </a:cubicBezTo>
                  <a:cubicBezTo>
                    <a:pt x="11996" y="15441"/>
                    <a:pt x="15166" y="13046"/>
                    <a:pt x="16005" y="9491"/>
                  </a:cubicBezTo>
                  <a:cubicBezTo>
                    <a:pt x="16984" y="5347"/>
                    <a:pt x="14415" y="1188"/>
                    <a:pt x="10263" y="208"/>
                  </a:cubicBezTo>
                  <a:cubicBezTo>
                    <a:pt x="9668" y="67"/>
                    <a:pt x="9072" y="0"/>
                    <a:pt x="8485"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58"/>
            <p:cNvSpPr/>
            <p:nvPr/>
          </p:nvSpPr>
          <p:spPr>
            <a:xfrm>
              <a:off x="4313525" y="1521450"/>
              <a:ext cx="178875" cy="206550"/>
            </a:xfrm>
            <a:custGeom>
              <a:avLst/>
              <a:gdLst/>
              <a:ahLst/>
              <a:cxnLst/>
              <a:rect l="l" t="t" r="r" b="b"/>
              <a:pathLst>
                <a:path w="7155" h="8262" extrusionOk="0">
                  <a:moveTo>
                    <a:pt x="0" y="1"/>
                  </a:moveTo>
                  <a:lnTo>
                    <a:pt x="0" y="4131"/>
                  </a:lnTo>
                  <a:lnTo>
                    <a:pt x="0" y="8262"/>
                  </a:lnTo>
                  <a:lnTo>
                    <a:pt x="3577" y="6196"/>
                  </a:lnTo>
                  <a:lnTo>
                    <a:pt x="7154" y="4131"/>
                  </a:lnTo>
                  <a:lnTo>
                    <a:pt x="3577" y="2066"/>
                  </a:lnTo>
                  <a:lnTo>
                    <a:pt x="0" y="1"/>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58"/>
            <p:cNvSpPr/>
            <p:nvPr/>
          </p:nvSpPr>
          <p:spPr>
            <a:xfrm>
              <a:off x="3113225" y="462375"/>
              <a:ext cx="2543275" cy="445725"/>
            </a:xfrm>
            <a:custGeom>
              <a:avLst/>
              <a:gdLst/>
              <a:ahLst/>
              <a:cxnLst/>
              <a:rect l="l" t="t" r="r" b="b"/>
              <a:pathLst>
                <a:path w="101731" h="17829" extrusionOk="0">
                  <a:moveTo>
                    <a:pt x="4585" y="1"/>
                  </a:moveTo>
                  <a:cubicBezTo>
                    <a:pt x="2058" y="8"/>
                    <a:pt x="0" y="2059"/>
                    <a:pt x="0" y="4593"/>
                  </a:cubicBezTo>
                  <a:lnTo>
                    <a:pt x="0" y="17829"/>
                  </a:lnTo>
                  <a:lnTo>
                    <a:pt x="101730" y="17829"/>
                  </a:lnTo>
                  <a:lnTo>
                    <a:pt x="101730" y="4593"/>
                  </a:lnTo>
                  <a:cubicBezTo>
                    <a:pt x="101730" y="4337"/>
                    <a:pt x="101716" y="4082"/>
                    <a:pt x="101673" y="3833"/>
                  </a:cubicBezTo>
                  <a:cubicBezTo>
                    <a:pt x="101411" y="2293"/>
                    <a:pt x="100389" y="987"/>
                    <a:pt x="98948" y="370"/>
                  </a:cubicBezTo>
                  <a:cubicBezTo>
                    <a:pt x="98380" y="129"/>
                    <a:pt x="97770" y="1"/>
                    <a:pt x="97153" y="1"/>
                  </a:cubicBezTo>
                  <a:close/>
                </a:path>
              </a:pathLst>
            </a:cu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58"/>
            <p:cNvSpPr/>
            <p:nvPr/>
          </p:nvSpPr>
          <p:spPr>
            <a:xfrm>
              <a:off x="3514900" y="428500"/>
              <a:ext cx="1673900" cy="293850"/>
            </a:xfrm>
            <a:custGeom>
              <a:avLst/>
              <a:gdLst/>
              <a:ahLst/>
              <a:cxnLst/>
              <a:rect l="l" t="t" r="r" b="b"/>
              <a:pathLst>
                <a:path w="66956" h="11754" extrusionOk="0">
                  <a:moveTo>
                    <a:pt x="1349" y="0"/>
                  </a:moveTo>
                  <a:cubicBezTo>
                    <a:pt x="604" y="0"/>
                    <a:pt x="1" y="611"/>
                    <a:pt x="1" y="1356"/>
                  </a:cubicBezTo>
                  <a:lnTo>
                    <a:pt x="4721" y="8538"/>
                  </a:lnTo>
                  <a:cubicBezTo>
                    <a:pt x="6034" y="10547"/>
                    <a:pt x="8269" y="11753"/>
                    <a:pt x="10668" y="11753"/>
                  </a:cubicBezTo>
                  <a:lnTo>
                    <a:pt x="56288" y="11753"/>
                  </a:lnTo>
                  <a:cubicBezTo>
                    <a:pt x="58687" y="11753"/>
                    <a:pt x="60923" y="10547"/>
                    <a:pt x="62236" y="8538"/>
                  </a:cubicBezTo>
                  <a:lnTo>
                    <a:pt x="66955" y="1356"/>
                  </a:lnTo>
                  <a:cubicBezTo>
                    <a:pt x="66955" y="603"/>
                    <a:pt x="66352" y="0"/>
                    <a:pt x="65607" y="0"/>
                  </a:cubicBezTo>
                  <a:close/>
                </a:path>
              </a:pathLst>
            </a:custGeom>
            <a:solidFill>
              <a:srgbClr val="130E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58"/>
            <p:cNvSpPr/>
            <p:nvPr/>
          </p:nvSpPr>
          <p:spPr>
            <a:xfrm>
              <a:off x="3917500" y="519875"/>
              <a:ext cx="1049500" cy="72225"/>
            </a:xfrm>
            <a:custGeom>
              <a:avLst/>
              <a:gdLst/>
              <a:ahLst/>
              <a:cxnLst/>
              <a:rect l="l" t="t" r="r" b="b"/>
              <a:pathLst>
                <a:path w="41980" h="2889" extrusionOk="0">
                  <a:moveTo>
                    <a:pt x="227" y="0"/>
                  </a:moveTo>
                  <a:cubicBezTo>
                    <a:pt x="100" y="0"/>
                    <a:pt x="0" y="100"/>
                    <a:pt x="0" y="227"/>
                  </a:cubicBezTo>
                  <a:lnTo>
                    <a:pt x="0" y="2669"/>
                  </a:lnTo>
                  <a:cubicBezTo>
                    <a:pt x="0" y="2789"/>
                    <a:pt x="100" y="2889"/>
                    <a:pt x="227" y="2889"/>
                  </a:cubicBezTo>
                  <a:lnTo>
                    <a:pt x="41760" y="2889"/>
                  </a:lnTo>
                  <a:cubicBezTo>
                    <a:pt x="41880" y="2889"/>
                    <a:pt x="41980" y="2789"/>
                    <a:pt x="41980" y="2669"/>
                  </a:cubicBezTo>
                  <a:lnTo>
                    <a:pt x="41980" y="227"/>
                  </a:lnTo>
                  <a:cubicBezTo>
                    <a:pt x="41980" y="100"/>
                    <a:pt x="41880" y="0"/>
                    <a:pt x="41760" y="0"/>
                  </a:cubicBezTo>
                  <a:close/>
                </a:path>
              </a:pathLst>
            </a:custGeom>
            <a:solidFill>
              <a:srgbClr val="3C37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58"/>
            <p:cNvSpPr/>
            <p:nvPr/>
          </p:nvSpPr>
          <p:spPr>
            <a:xfrm>
              <a:off x="3725875" y="510300"/>
              <a:ext cx="101325" cy="86800"/>
            </a:xfrm>
            <a:custGeom>
              <a:avLst/>
              <a:gdLst/>
              <a:ahLst/>
              <a:cxnLst/>
              <a:rect l="l" t="t" r="r" b="b"/>
              <a:pathLst>
                <a:path w="4053" h="3472" extrusionOk="0">
                  <a:moveTo>
                    <a:pt x="1739" y="0"/>
                  </a:moveTo>
                  <a:cubicBezTo>
                    <a:pt x="781" y="0"/>
                    <a:pt x="0" y="781"/>
                    <a:pt x="8" y="1732"/>
                  </a:cubicBezTo>
                  <a:cubicBezTo>
                    <a:pt x="8" y="2779"/>
                    <a:pt x="862" y="3471"/>
                    <a:pt x="1751" y="3471"/>
                  </a:cubicBezTo>
                  <a:cubicBezTo>
                    <a:pt x="2176" y="3471"/>
                    <a:pt x="2609" y="3313"/>
                    <a:pt x="2960" y="2960"/>
                  </a:cubicBezTo>
                  <a:cubicBezTo>
                    <a:pt x="4053" y="1867"/>
                    <a:pt x="3279" y="0"/>
                    <a:pt x="1739" y="0"/>
                  </a:cubicBezTo>
                  <a:close/>
                </a:path>
              </a:pathLst>
            </a:custGeom>
            <a:solidFill>
              <a:srgbClr val="3C37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58"/>
            <p:cNvSpPr/>
            <p:nvPr/>
          </p:nvSpPr>
          <p:spPr>
            <a:xfrm>
              <a:off x="2455325" y="1559775"/>
              <a:ext cx="3200" cy="1100"/>
            </a:xfrm>
            <a:custGeom>
              <a:avLst/>
              <a:gdLst/>
              <a:ahLst/>
              <a:cxnLst/>
              <a:rect l="l" t="t" r="r" b="b"/>
              <a:pathLst>
                <a:path w="128" h="44" extrusionOk="0">
                  <a:moveTo>
                    <a:pt x="128" y="1"/>
                  </a:moveTo>
                  <a:lnTo>
                    <a:pt x="0" y="43"/>
                  </a:lnTo>
                  <a:cubicBezTo>
                    <a:pt x="50" y="36"/>
                    <a:pt x="92" y="22"/>
                    <a:pt x="128" y="1"/>
                  </a:cubicBezTo>
                  <a:close/>
                </a:path>
              </a:pathLst>
            </a:custGeom>
            <a:solidFill>
              <a:srgbClr val="FB94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58"/>
            <p:cNvSpPr/>
            <p:nvPr/>
          </p:nvSpPr>
          <p:spPr>
            <a:xfrm>
              <a:off x="1690300" y="1134300"/>
              <a:ext cx="449750" cy="922475"/>
            </a:xfrm>
            <a:custGeom>
              <a:avLst/>
              <a:gdLst/>
              <a:ahLst/>
              <a:cxnLst/>
              <a:rect l="l" t="t" r="r" b="b"/>
              <a:pathLst>
                <a:path w="17990" h="36899" extrusionOk="0">
                  <a:moveTo>
                    <a:pt x="14008" y="1"/>
                  </a:moveTo>
                  <a:cubicBezTo>
                    <a:pt x="13014" y="583"/>
                    <a:pt x="609" y="26068"/>
                    <a:pt x="112" y="34308"/>
                  </a:cubicBezTo>
                  <a:cubicBezTo>
                    <a:pt x="1" y="36103"/>
                    <a:pt x="709" y="36898"/>
                    <a:pt x="1895" y="36898"/>
                  </a:cubicBezTo>
                  <a:cubicBezTo>
                    <a:pt x="5493" y="36898"/>
                    <a:pt x="13493" y="29586"/>
                    <a:pt x="16407" y="20689"/>
                  </a:cubicBezTo>
                  <a:cubicBezTo>
                    <a:pt x="16527" y="20334"/>
                    <a:pt x="16634" y="19972"/>
                    <a:pt x="16733" y="19617"/>
                  </a:cubicBezTo>
                  <a:cubicBezTo>
                    <a:pt x="16854" y="19184"/>
                    <a:pt x="16960" y="18744"/>
                    <a:pt x="17053" y="18311"/>
                  </a:cubicBezTo>
                  <a:lnTo>
                    <a:pt x="17067" y="18247"/>
                  </a:lnTo>
                  <a:cubicBezTo>
                    <a:pt x="17258" y="17353"/>
                    <a:pt x="17386" y="16452"/>
                    <a:pt x="17450" y="15536"/>
                  </a:cubicBezTo>
                  <a:cubicBezTo>
                    <a:pt x="17989" y="8070"/>
                    <a:pt x="14008" y="1"/>
                    <a:pt x="14008" y="1"/>
                  </a:cubicBezTo>
                  <a:close/>
                </a:path>
              </a:pathLst>
            </a:custGeom>
            <a:solidFill>
              <a:srgbClr val="1B13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58"/>
            <p:cNvSpPr/>
            <p:nvPr/>
          </p:nvSpPr>
          <p:spPr>
            <a:xfrm>
              <a:off x="2052750" y="1469925"/>
              <a:ext cx="63875" cy="154825"/>
            </a:xfrm>
            <a:custGeom>
              <a:avLst/>
              <a:gdLst/>
              <a:ahLst/>
              <a:cxnLst/>
              <a:rect l="l" t="t" r="r" b="b"/>
              <a:pathLst>
                <a:path w="2555" h="6193" extrusionOk="0">
                  <a:moveTo>
                    <a:pt x="446" y="1"/>
                  </a:moveTo>
                  <a:cubicBezTo>
                    <a:pt x="225" y="1"/>
                    <a:pt x="1" y="219"/>
                    <a:pt x="127" y="486"/>
                  </a:cubicBezTo>
                  <a:cubicBezTo>
                    <a:pt x="986" y="2331"/>
                    <a:pt x="1689" y="4233"/>
                    <a:pt x="2235" y="6192"/>
                  </a:cubicBezTo>
                  <a:cubicBezTo>
                    <a:pt x="2356" y="5759"/>
                    <a:pt x="2462" y="5319"/>
                    <a:pt x="2555" y="4886"/>
                  </a:cubicBezTo>
                  <a:cubicBezTo>
                    <a:pt x="2058" y="3282"/>
                    <a:pt x="1447" y="1714"/>
                    <a:pt x="738" y="195"/>
                  </a:cubicBezTo>
                  <a:cubicBezTo>
                    <a:pt x="673" y="58"/>
                    <a:pt x="560" y="1"/>
                    <a:pt x="446"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58"/>
            <p:cNvSpPr/>
            <p:nvPr/>
          </p:nvSpPr>
          <p:spPr>
            <a:xfrm>
              <a:off x="1335925" y="1460225"/>
              <a:ext cx="508700" cy="586075"/>
            </a:xfrm>
            <a:custGeom>
              <a:avLst/>
              <a:gdLst/>
              <a:ahLst/>
              <a:cxnLst/>
              <a:rect l="l" t="t" r="r" b="b"/>
              <a:pathLst>
                <a:path w="20348" h="23443" extrusionOk="0">
                  <a:moveTo>
                    <a:pt x="6228" y="0"/>
                  </a:moveTo>
                  <a:cubicBezTo>
                    <a:pt x="5485" y="0"/>
                    <a:pt x="4811" y="312"/>
                    <a:pt x="4237" y="1023"/>
                  </a:cubicBezTo>
                  <a:cubicBezTo>
                    <a:pt x="0" y="6268"/>
                    <a:pt x="14798" y="23443"/>
                    <a:pt x="14798" y="23443"/>
                  </a:cubicBezTo>
                  <a:cubicBezTo>
                    <a:pt x="18935" y="22840"/>
                    <a:pt x="20348" y="15977"/>
                    <a:pt x="20348" y="15977"/>
                  </a:cubicBezTo>
                  <a:cubicBezTo>
                    <a:pt x="20348" y="15977"/>
                    <a:pt x="11546" y="0"/>
                    <a:pt x="6228" y="0"/>
                  </a:cubicBezTo>
                  <a:close/>
                </a:path>
              </a:pathLst>
            </a:custGeom>
            <a:solidFill>
              <a:srgbClr val="1B13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58"/>
            <p:cNvSpPr/>
            <p:nvPr/>
          </p:nvSpPr>
          <p:spPr>
            <a:xfrm>
              <a:off x="1454275" y="1243600"/>
              <a:ext cx="2325" cy="6775"/>
            </a:xfrm>
            <a:custGeom>
              <a:avLst/>
              <a:gdLst/>
              <a:ahLst/>
              <a:cxnLst/>
              <a:rect l="l" t="t" r="r" b="b"/>
              <a:pathLst>
                <a:path w="93" h="271" extrusionOk="0">
                  <a:moveTo>
                    <a:pt x="0" y="0"/>
                  </a:moveTo>
                  <a:lnTo>
                    <a:pt x="92" y="270"/>
                  </a:lnTo>
                  <a:cubicBezTo>
                    <a:pt x="64" y="178"/>
                    <a:pt x="36" y="86"/>
                    <a:pt x="0" y="0"/>
                  </a:cubicBezTo>
                  <a:close/>
                </a:path>
              </a:pathLst>
            </a:custGeom>
            <a:solidFill>
              <a:srgbClr val="F57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58"/>
            <p:cNvSpPr/>
            <p:nvPr/>
          </p:nvSpPr>
          <p:spPr>
            <a:xfrm>
              <a:off x="1287125" y="1088175"/>
              <a:ext cx="277000" cy="498625"/>
            </a:xfrm>
            <a:custGeom>
              <a:avLst/>
              <a:gdLst/>
              <a:ahLst/>
              <a:cxnLst/>
              <a:rect l="l" t="t" r="r" b="b"/>
              <a:pathLst>
                <a:path w="11080" h="19945" extrusionOk="0">
                  <a:moveTo>
                    <a:pt x="3641" y="1"/>
                  </a:moveTo>
                  <a:cubicBezTo>
                    <a:pt x="3560" y="1"/>
                    <a:pt x="3484" y="35"/>
                    <a:pt x="3414" y="107"/>
                  </a:cubicBezTo>
                  <a:cubicBezTo>
                    <a:pt x="2634" y="909"/>
                    <a:pt x="3748" y="3961"/>
                    <a:pt x="4365" y="5486"/>
                  </a:cubicBezTo>
                  <a:cubicBezTo>
                    <a:pt x="2548" y="6679"/>
                    <a:pt x="256" y="8737"/>
                    <a:pt x="128" y="10760"/>
                  </a:cubicBezTo>
                  <a:cubicBezTo>
                    <a:pt x="1" y="12811"/>
                    <a:pt x="568" y="14422"/>
                    <a:pt x="1413" y="15827"/>
                  </a:cubicBezTo>
                  <a:cubicBezTo>
                    <a:pt x="1633" y="16189"/>
                    <a:pt x="1910" y="16515"/>
                    <a:pt x="2222" y="16799"/>
                  </a:cubicBezTo>
                  <a:cubicBezTo>
                    <a:pt x="2399" y="16913"/>
                    <a:pt x="2570" y="17041"/>
                    <a:pt x="2719" y="17183"/>
                  </a:cubicBezTo>
                  <a:cubicBezTo>
                    <a:pt x="3045" y="17474"/>
                    <a:pt x="3712" y="18219"/>
                    <a:pt x="4266" y="18801"/>
                  </a:cubicBezTo>
                  <a:cubicBezTo>
                    <a:pt x="5057" y="19636"/>
                    <a:pt x="5753" y="19945"/>
                    <a:pt x="6414" y="19945"/>
                  </a:cubicBezTo>
                  <a:cubicBezTo>
                    <a:pt x="7347" y="19945"/>
                    <a:pt x="8210" y="19328"/>
                    <a:pt x="9170" y="18708"/>
                  </a:cubicBezTo>
                  <a:cubicBezTo>
                    <a:pt x="11079" y="17481"/>
                    <a:pt x="10497" y="13300"/>
                    <a:pt x="10377" y="12555"/>
                  </a:cubicBezTo>
                  <a:cubicBezTo>
                    <a:pt x="10369" y="12541"/>
                    <a:pt x="10369" y="12527"/>
                    <a:pt x="10369" y="12520"/>
                  </a:cubicBezTo>
                  <a:cubicBezTo>
                    <a:pt x="10362" y="12463"/>
                    <a:pt x="10355" y="12435"/>
                    <a:pt x="10355" y="12435"/>
                  </a:cubicBezTo>
                  <a:cubicBezTo>
                    <a:pt x="10256" y="11909"/>
                    <a:pt x="10078" y="11405"/>
                    <a:pt x="9837" y="10930"/>
                  </a:cubicBezTo>
                  <a:cubicBezTo>
                    <a:pt x="9049" y="9340"/>
                    <a:pt x="9333" y="4010"/>
                    <a:pt x="8290" y="3251"/>
                  </a:cubicBezTo>
                  <a:cubicBezTo>
                    <a:pt x="8199" y="3185"/>
                    <a:pt x="8112" y="3155"/>
                    <a:pt x="8030" y="3155"/>
                  </a:cubicBezTo>
                  <a:cubicBezTo>
                    <a:pt x="7471" y="3155"/>
                    <a:pt x="7113" y="4538"/>
                    <a:pt x="6927" y="5522"/>
                  </a:cubicBezTo>
                  <a:cubicBezTo>
                    <a:pt x="6828" y="6068"/>
                    <a:pt x="6778" y="6487"/>
                    <a:pt x="6778" y="6487"/>
                  </a:cubicBezTo>
                  <a:cubicBezTo>
                    <a:pt x="6778" y="6487"/>
                    <a:pt x="6743" y="6388"/>
                    <a:pt x="6686" y="6210"/>
                  </a:cubicBezTo>
                  <a:cubicBezTo>
                    <a:pt x="6293" y="4984"/>
                    <a:pt x="4621" y="1"/>
                    <a:pt x="3641" y="1"/>
                  </a:cubicBez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58"/>
            <p:cNvSpPr/>
            <p:nvPr/>
          </p:nvSpPr>
          <p:spPr>
            <a:xfrm>
              <a:off x="1342650" y="1508325"/>
              <a:ext cx="12450" cy="9600"/>
            </a:xfrm>
            <a:custGeom>
              <a:avLst/>
              <a:gdLst/>
              <a:ahLst/>
              <a:cxnLst/>
              <a:rect l="l" t="t" r="r" b="b"/>
              <a:pathLst>
                <a:path w="498" h="384" extrusionOk="0">
                  <a:moveTo>
                    <a:pt x="1" y="0"/>
                  </a:moveTo>
                  <a:lnTo>
                    <a:pt x="1" y="0"/>
                  </a:lnTo>
                  <a:cubicBezTo>
                    <a:pt x="157" y="142"/>
                    <a:pt x="320" y="270"/>
                    <a:pt x="498" y="384"/>
                  </a:cubicBezTo>
                  <a:cubicBezTo>
                    <a:pt x="342" y="235"/>
                    <a:pt x="178" y="107"/>
                    <a:pt x="1" y="0"/>
                  </a:cubicBezTo>
                  <a:close/>
                </a:path>
              </a:pathLst>
            </a:custGeom>
            <a:solidFill>
              <a:srgbClr val="F57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58"/>
            <p:cNvSpPr/>
            <p:nvPr/>
          </p:nvSpPr>
          <p:spPr>
            <a:xfrm>
              <a:off x="1448775" y="1318825"/>
              <a:ext cx="51475" cy="59775"/>
            </a:xfrm>
            <a:custGeom>
              <a:avLst/>
              <a:gdLst/>
              <a:ahLst/>
              <a:cxnLst/>
              <a:rect l="l" t="t" r="r" b="b"/>
              <a:pathLst>
                <a:path w="2059" h="2391" extrusionOk="0">
                  <a:moveTo>
                    <a:pt x="0" y="1"/>
                  </a:moveTo>
                  <a:lnTo>
                    <a:pt x="0" y="561"/>
                  </a:lnTo>
                  <a:cubicBezTo>
                    <a:pt x="0" y="561"/>
                    <a:pt x="958" y="1243"/>
                    <a:pt x="1490" y="2243"/>
                  </a:cubicBezTo>
                  <a:cubicBezTo>
                    <a:pt x="1540" y="2348"/>
                    <a:pt x="1623" y="2391"/>
                    <a:pt x="1706" y="2391"/>
                  </a:cubicBezTo>
                  <a:cubicBezTo>
                    <a:pt x="1882" y="2391"/>
                    <a:pt x="2059" y="2198"/>
                    <a:pt x="1923" y="1995"/>
                  </a:cubicBezTo>
                  <a:cubicBezTo>
                    <a:pt x="1675" y="1590"/>
                    <a:pt x="901" y="448"/>
                    <a:pt x="0" y="1"/>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58"/>
            <p:cNvSpPr/>
            <p:nvPr/>
          </p:nvSpPr>
          <p:spPr>
            <a:xfrm>
              <a:off x="1349250" y="1244250"/>
              <a:ext cx="105575" cy="156750"/>
            </a:xfrm>
            <a:custGeom>
              <a:avLst/>
              <a:gdLst/>
              <a:ahLst/>
              <a:cxnLst/>
              <a:rect l="l" t="t" r="r" b="b"/>
              <a:pathLst>
                <a:path w="4223" h="6270" extrusionOk="0">
                  <a:moveTo>
                    <a:pt x="2080" y="0"/>
                  </a:moveTo>
                  <a:cubicBezTo>
                    <a:pt x="1897" y="0"/>
                    <a:pt x="1664" y="191"/>
                    <a:pt x="1788" y="365"/>
                  </a:cubicBezTo>
                  <a:cubicBezTo>
                    <a:pt x="2313" y="1394"/>
                    <a:pt x="3626" y="4318"/>
                    <a:pt x="3420" y="5453"/>
                  </a:cubicBezTo>
                  <a:cubicBezTo>
                    <a:pt x="3378" y="5716"/>
                    <a:pt x="3264" y="5730"/>
                    <a:pt x="3229" y="5737"/>
                  </a:cubicBezTo>
                  <a:cubicBezTo>
                    <a:pt x="3215" y="5740"/>
                    <a:pt x="3200" y="5741"/>
                    <a:pt x="3185" y="5741"/>
                  </a:cubicBezTo>
                  <a:cubicBezTo>
                    <a:pt x="2961" y="5741"/>
                    <a:pt x="2612" y="5499"/>
                    <a:pt x="2413" y="5120"/>
                  </a:cubicBezTo>
                  <a:cubicBezTo>
                    <a:pt x="2370" y="5042"/>
                    <a:pt x="2306" y="4879"/>
                    <a:pt x="2228" y="4687"/>
                  </a:cubicBezTo>
                  <a:cubicBezTo>
                    <a:pt x="1894" y="3899"/>
                    <a:pt x="1284" y="2430"/>
                    <a:pt x="503" y="1749"/>
                  </a:cubicBezTo>
                  <a:cubicBezTo>
                    <a:pt x="456" y="1718"/>
                    <a:pt x="407" y="1705"/>
                    <a:pt x="360" y="1705"/>
                  </a:cubicBezTo>
                  <a:cubicBezTo>
                    <a:pt x="158" y="1705"/>
                    <a:pt x="0" y="1956"/>
                    <a:pt x="156" y="2146"/>
                  </a:cubicBezTo>
                  <a:cubicBezTo>
                    <a:pt x="844" y="2749"/>
                    <a:pt x="1426" y="4140"/>
                    <a:pt x="1738" y="4886"/>
                  </a:cubicBezTo>
                  <a:cubicBezTo>
                    <a:pt x="1831" y="5106"/>
                    <a:pt x="1894" y="5262"/>
                    <a:pt x="1944" y="5361"/>
                  </a:cubicBezTo>
                  <a:cubicBezTo>
                    <a:pt x="2221" y="5886"/>
                    <a:pt x="2732" y="6255"/>
                    <a:pt x="3172" y="6270"/>
                  </a:cubicBezTo>
                  <a:cubicBezTo>
                    <a:pt x="3222" y="6270"/>
                    <a:pt x="3264" y="6263"/>
                    <a:pt x="3307" y="6255"/>
                  </a:cubicBezTo>
                  <a:cubicBezTo>
                    <a:pt x="3463" y="6234"/>
                    <a:pt x="3839" y="6121"/>
                    <a:pt x="3946" y="5546"/>
                  </a:cubicBezTo>
                  <a:cubicBezTo>
                    <a:pt x="4222" y="4006"/>
                    <a:pt x="2342" y="280"/>
                    <a:pt x="2256" y="124"/>
                  </a:cubicBezTo>
                  <a:cubicBezTo>
                    <a:pt x="2229" y="36"/>
                    <a:pt x="2159" y="0"/>
                    <a:pt x="2080"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58"/>
            <p:cNvSpPr/>
            <p:nvPr/>
          </p:nvSpPr>
          <p:spPr>
            <a:xfrm>
              <a:off x="1315400" y="1290475"/>
              <a:ext cx="103750" cy="145125"/>
            </a:xfrm>
            <a:custGeom>
              <a:avLst/>
              <a:gdLst/>
              <a:ahLst/>
              <a:cxnLst/>
              <a:rect l="l" t="t" r="r" b="b"/>
              <a:pathLst>
                <a:path w="4150" h="5805" extrusionOk="0">
                  <a:moveTo>
                    <a:pt x="1852" y="1"/>
                  </a:moveTo>
                  <a:cubicBezTo>
                    <a:pt x="1684" y="1"/>
                    <a:pt x="1521" y="164"/>
                    <a:pt x="1595" y="361"/>
                  </a:cubicBezTo>
                  <a:cubicBezTo>
                    <a:pt x="2361" y="1752"/>
                    <a:pt x="3440" y="4257"/>
                    <a:pt x="3064" y="5045"/>
                  </a:cubicBezTo>
                  <a:cubicBezTo>
                    <a:pt x="2965" y="5265"/>
                    <a:pt x="2837" y="5272"/>
                    <a:pt x="2801" y="5279"/>
                  </a:cubicBezTo>
                  <a:cubicBezTo>
                    <a:pt x="2797" y="5280"/>
                    <a:pt x="2792" y="5280"/>
                    <a:pt x="2787" y="5280"/>
                  </a:cubicBezTo>
                  <a:cubicBezTo>
                    <a:pt x="2634" y="5280"/>
                    <a:pt x="2443" y="5168"/>
                    <a:pt x="2333" y="5003"/>
                  </a:cubicBezTo>
                  <a:cubicBezTo>
                    <a:pt x="2177" y="4733"/>
                    <a:pt x="2042" y="4449"/>
                    <a:pt x="1928" y="4158"/>
                  </a:cubicBezTo>
                  <a:cubicBezTo>
                    <a:pt x="1588" y="3377"/>
                    <a:pt x="1169" y="2405"/>
                    <a:pt x="509" y="1823"/>
                  </a:cubicBezTo>
                  <a:cubicBezTo>
                    <a:pt x="460" y="1791"/>
                    <a:pt x="410" y="1776"/>
                    <a:pt x="362" y="1776"/>
                  </a:cubicBezTo>
                  <a:cubicBezTo>
                    <a:pt x="160" y="1776"/>
                    <a:pt x="1" y="2030"/>
                    <a:pt x="161" y="2213"/>
                  </a:cubicBezTo>
                  <a:cubicBezTo>
                    <a:pt x="743" y="2717"/>
                    <a:pt x="1134" y="3633"/>
                    <a:pt x="1446" y="4364"/>
                  </a:cubicBezTo>
                  <a:cubicBezTo>
                    <a:pt x="1574" y="4690"/>
                    <a:pt x="1723" y="4995"/>
                    <a:pt x="1900" y="5294"/>
                  </a:cubicBezTo>
                  <a:cubicBezTo>
                    <a:pt x="2063" y="5549"/>
                    <a:pt x="2390" y="5790"/>
                    <a:pt x="2759" y="5805"/>
                  </a:cubicBezTo>
                  <a:lnTo>
                    <a:pt x="2837" y="5805"/>
                  </a:lnTo>
                  <a:cubicBezTo>
                    <a:pt x="3142" y="5783"/>
                    <a:pt x="3390" y="5592"/>
                    <a:pt x="3539" y="5272"/>
                  </a:cubicBezTo>
                  <a:cubicBezTo>
                    <a:pt x="4150" y="3981"/>
                    <a:pt x="2276" y="503"/>
                    <a:pt x="2056" y="106"/>
                  </a:cubicBezTo>
                  <a:cubicBezTo>
                    <a:pt x="2000" y="32"/>
                    <a:pt x="1925" y="1"/>
                    <a:pt x="1852" y="1"/>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58"/>
            <p:cNvSpPr/>
            <p:nvPr/>
          </p:nvSpPr>
          <p:spPr>
            <a:xfrm>
              <a:off x="1291775" y="1338350"/>
              <a:ext cx="78425" cy="111150"/>
            </a:xfrm>
            <a:custGeom>
              <a:avLst/>
              <a:gdLst/>
              <a:ahLst/>
              <a:cxnLst/>
              <a:rect l="l" t="t" r="r" b="b"/>
              <a:pathLst>
                <a:path w="3137" h="4446" extrusionOk="0">
                  <a:moveTo>
                    <a:pt x="1482" y="1"/>
                  </a:moveTo>
                  <a:cubicBezTo>
                    <a:pt x="1296" y="1"/>
                    <a:pt x="1063" y="201"/>
                    <a:pt x="1199" y="376"/>
                  </a:cubicBezTo>
                  <a:cubicBezTo>
                    <a:pt x="1731" y="1349"/>
                    <a:pt x="2504" y="3123"/>
                    <a:pt x="2320" y="3748"/>
                  </a:cubicBezTo>
                  <a:cubicBezTo>
                    <a:pt x="2299" y="3826"/>
                    <a:pt x="2235" y="3897"/>
                    <a:pt x="2150" y="3911"/>
                  </a:cubicBezTo>
                  <a:cubicBezTo>
                    <a:pt x="2119" y="3918"/>
                    <a:pt x="2088" y="3922"/>
                    <a:pt x="2058" y="3922"/>
                  </a:cubicBezTo>
                  <a:cubicBezTo>
                    <a:pt x="1969" y="3922"/>
                    <a:pt x="1885" y="3891"/>
                    <a:pt x="1816" y="3833"/>
                  </a:cubicBezTo>
                  <a:cubicBezTo>
                    <a:pt x="1667" y="3677"/>
                    <a:pt x="1525" y="3301"/>
                    <a:pt x="1383" y="2931"/>
                  </a:cubicBezTo>
                  <a:cubicBezTo>
                    <a:pt x="1170" y="2371"/>
                    <a:pt x="929" y="1732"/>
                    <a:pt x="503" y="1363"/>
                  </a:cubicBezTo>
                  <a:cubicBezTo>
                    <a:pt x="455" y="1332"/>
                    <a:pt x="406" y="1319"/>
                    <a:pt x="360" y="1319"/>
                  </a:cubicBezTo>
                  <a:cubicBezTo>
                    <a:pt x="158" y="1319"/>
                    <a:pt x="1" y="1570"/>
                    <a:pt x="162" y="1760"/>
                  </a:cubicBezTo>
                  <a:cubicBezTo>
                    <a:pt x="482" y="2044"/>
                    <a:pt x="702" y="2612"/>
                    <a:pt x="893" y="3123"/>
                  </a:cubicBezTo>
                  <a:cubicBezTo>
                    <a:pt x="1064" y="3570"/>
                    <a:pt x="1213" y="3968"/>
                    <a:pt x="1440" y="4195"/>
                  </a:cubicBezTo>
                  <a:cubicBezTo>
                    <a:pt x="1603" y="4351"/>
                    <a:pt x="1823" y="4443"/>
                    <a:pt x="2050" y="4443"/>
                  </a:cubicBezTo>
                  <a:cubicBezTo>
                    <a:pt x="2068" y="4445"/>
                    <a:pt x="2086" y="4446"/>
                    <a:pt x="2105" y="4446"/>
                  </a:cubicBezTo>
                  <a:cubicBezTo>
                    <a:pt x="2160" y="4446"/>
                    <a:pt x="2217" y="4438"/>
                    <a:pt x="2270" y="4422"/>
                  </a:cubicBezTo>
                  <a:cubicBezTo>
                    <a:pt x="2533" y="4358"/>
                    <a:pt x="2746" y="4159"/>
                    <a:pt x="2824" y="3897"/>
                  </a:cubicBezTo>
                  <a:cubicBezTo>
                    <a:pt x="3136" y="2868"/>
                    <a:pt x="1809" y="398"/>
                    <a:pt x="1660" y="121"/>
                  </a:cubicBezTo>
                  <a:cubicBezTo>
                    <a:pt x="1629" y="36"/>
                    <a:pt x="1559" y="1"/>
                    <a:pt x="1482" y="1"/>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58"/>
            <p:cNvSpPr/>
            <p:nvPr/>
          </p:nvSpPr>
          <p:spPr>
            <a:xfrm>
              <a:off x="1429775" y="1403650"/>
              <a:ext cx="43150" cy="93050"/>
            </a:xfrm>
            <a:custGeom>
              <a:avLst/>
              <a:gdLst/>
              <a:ahLst/>
              <a:cxnLst/>
              <a:rect l="l" t="t" r="r" b="b"/>
              <a:pathLst>
                <a:path w="1726" h="3722" extrusionOk="0">
                  <a:moveTo>
                    <a:pt x="306" y="0"/>
                  </a:moveTo>
                  <a:cubicBezTo>
                    <a:pt x="164" y="0"/>
                    <a:pt x="43" y="114"/>
                    <a:pt x="36" y="256"/>
                  </a:cubicBezTo>
                  <a:cubicBezTo>
                    <a:pt x="1" y="1611"/>
                    <a:pt x="760" y="2938"/>
                    <a:pt x="1250" y="3620"/>
                  </a:cubicBezTo>
                  <a:cubicBezTo>
                    <a:pt x="1294" y="3685"/>
                    <a:pt x="1371" y="3722"/>
                    <a:pt x="1450" y="3722"/>
                  </a:cubicBezTo>
                  <a:cubicBezTo>
                    <a:pt x="1473" y="3722"/>
                    <a:pt x="1497" y="3718"/>
                    <a:pt x="1519" y="3712"/>
                  </a:cubicBezTo>
                  <a:lnTo>
                    <a:pt x="1512" y="3705"/>
                  </a:lnTo>
                  <a:cubicBezTo>
                    <a:pt x="1668" y="3655"/>
                    <a:pt x="1725" y="3471"/>
                    <a:pt x="1633" y="3343"/>
                  </a:cubicBezTo>
                  <a:cubicBezTo>
                    <a:pt x="1172" y="2704"/>
                    <a:pt x="533" y="1519"/>
                    <a:pt x="561" y="284"/>
                  </a:cubicBezTo>
                  <a:lnTo>
                    <a:pt x="561" y="270"/>
                  </a:lnTo>
                  <a:cubicBezTo>
                    <a:pt x="561" y="128"/>
                    <a:pt x="448" y="7"/>
                    <a:pt x="306"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58"/>
            <p:cNvSpPr/>
            <p:nvPr/>
          </p:nvSpPr>
          <p:spPr>
            <a:xfrm>
              <a:off x="1250575" y="859825"/>
              <a:ext cx="124925" cy="110550"/>
            </a:xfrm>
            <a:custGeom>
              <a:avLst/>
              <a:gdLst/>
              <a:ahLst/>
              <a:cxnLst/>
              <a:rect l="l" t="t" r="r" b="b"/>
              <a:pathLst>
                <a:path w="4997" h="4422" extrusionOk="0">
                  <a:moveTo>
                    <a:pt x="3684" y="0"/>
                  </a:moveTo>
                  <a:lnTo>
                    <a:pt x="1" y="1973"/>
                  </a:lnTo>
                  <a:lnTo>
                    <a:pt x="1314" y="4422"/>
                  </a:lnTo>
                  <a:lnTo>
                    <a:pt x="4997" y="2456"/>
                  </a:lnTo>
                  <a:lnTo>
                    <a:pt x="3684" y="0"/>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58"/>
            <p:cNvSpPr/>
            <p:nvPr/>
          </p:nvSpPr>
          <p:spPr>
            <a:xfrm>
              <a:off x="950200" y="1020750"/>
              <a:ext cx="124925" cy="110550"/>
            </a:xfrm>
            <a:custGeom>
              <a:avLst/>
              <a:gdLst/>
              <a:ahLst/>
              <a:cxnLst/>
              <a:rect l="l" t="t" r="r" b="b"/>
              <a:pathLst>
                <a:path w="4997" h="4422" extrusionOk="0">
                  <a:moveTo>
                    <a:pt x="3684" y="0"/>
                  </a:moveTo>
                  <a:lnTo>
                    <a:pt x="0" y="1973"/>
                  </a:lnTo>
                  <a:lnTo>
                    <a:pt x="1313" y="4422"/>
                  </a:lnTo>
                  <a:lnTo>
                    <a:pt x="4997" y="2449"/>
                  </a:lnTo>
                  <a:lnTo>
                    <a:pt x="3684" y="0"/>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8"/>
            <p:cNvSpPr/>
            <p:nvPr/>
          </p:nvSpPr>
          <p:spPr>
            <a:xfrm>
              <a:off x="983725" y="921400"/>
              <a:ext cx="590675" cy="590750"/>
            </a:xfrm>
            <a:custGeom>
              <a:avLst/>
              <a:gdLst/>
              <a:ahLst/>
              <a:cxnLst/>
              <a:rect l="l" t="t" r="r" b="b"/>
              <a:pathLst>
                <a:path w="23627" h="23630" extrusionOk="0">
                  <a:moveTo>
                    <a:pt x="15657" y="0"/>
                  </a:moveTo>
                  <a:lnTo>
                    <a:pt x="12030" y="1938"/>
                  </a:lnTo>
                  <a:lnTo>
                    <a:pt x="17687" y="12498"/>
                  </a:lnTo>
                  <a:cubicBezTo>
                    <a:pt x="18190" y="13428"/>
                    <a:pt x="18361" y="14507"/>
                    <a:pt x="18183" y="15557"/>
                  </a:cubicBezTo>
                  <a:cubicBezTo>
                    <a:pt x="18162" y="15671"/>
                    <a:pt x="18134" y="15791"/>
                    <a:pt x="18105" y="15912"/>
                  </a:cubicBezTo>
                  <a:cubicBezTo>
                    <a:pt x="18439" y="16863"/>
                    <a:pt x="18673" y="17842"/>
                    <a:pt x="18559" y="18460"/>
                  </a:cubicBezTo>
                  <a:cubicBezTo>
                    <a:pt x="18460" y="19027"/>
                    <a:pt x="18084" y="19148"/>
                    <a:pt x="17928" y="19169"/>
                  </a:cubicBezTo>
                  <a:cubicBezTo>
                    <a:pt x="17885" y="19177"/>
                    <a:pt x="17843" y="19177"/>
                    <a:pt x="17793" y="19177"/>
                  </a:cubicBezTo>
                  <a:cubicBezTo>
                    <a:pt x="17474" y="19169"/>
                    <a:pt x="17126" y="18978"/>
                    <a:pt x="16849" y="18680"/>
                  </a:cubicBezTo>
                  <a:lnTo>
                    <a:pt x="16849" y="18680"/>
                  </a:lnTo>
                  <a:cubicBezTo>
                    <a:pt x="16956" y="19212"/>
                    <a:pt x="16963" y="19695"/>
                    <a:pt x="16806" y="20028"/>
                  </a:cubicBezTo>
                  <a:cubicBezTo>
                    <a:pt x="16650" y="20362"/>
                    <a:pt x="16409" y="20539"/>
                    <a:pt x="16104" y="20560"/>
                  </a:cubicBezTo>
                  <a:lnTo>
                    <a:pt x="16026" y="20560"/>
                  </a:lnTo>
                  <a:cubicBezTo>
                    <a:pt x="15692" y="20539"/>
                    <a:pt x="15380" y="20369"/>
                    <a:pt x="15188" y="20092"/>
                  </a:cubicBezTo>
                  <a:lnTo>
                    <a:pt x="15188" y="20092"/>
                  </a:lnTo>
                  <a:cubicBezTo>
                    <a:pt x="15203" y="20255"/>
                    <a:pt x="15188" y="20419"/>
                    <a:pt x="15146" y="20575"/>
                  </a:cubicBezTo>
                  <a:cubicBezTo>
                    <a:pt x="15068" y="20837"/>
                    <a:pt x="14855" y="21036"/>
                    <a:pt x="14592" y="21100"/>
                  </a:cubicBezTo>
                  <a:cubicBezTo>
                    <a:pt x="14521" y="21114"/>
                    <a:pt x="14443" y="21121"/>
                    <a:pt x="14372" y="21121"/>
                  </a:cubicBezTo>
                  <a:cubicBezTo>
                    <a:pt x="14145" y="21121"/>
                    <a:pt x="13925" y="21029"/>
                    <a:pt x="13762" y="20866"/>
                  </a:cubicBezTo>
                  <a:cubicBezTo>
                    <a:pt x="13535" y="20639"/>
                    <a:pt x="13386" y="20248"/>
                    <a:pt x="13215" y="19794"/>
                  </a:cubicBezTo>
                  <a:cubicBezTo>
                    <a:pt x="13180" y="19695"/>
                    <a:pt x="13137" y="19595"/>
                    <a:pt x="13102" y="19496"/>
                  </a:cubicBezTo>
                  <a:cubicBezTo>
                    <a:pt x="12910" y="19482"/>
                    <a:pt x="12719" y="19453"/>
                    <a:pt x="12534" y="19411"/>
                  </a:cubicBezTo>
                  <a:cubicBezTo>
                    <a:pt x="11143" y="19134"/>
                    <a:pt x="9951" y="18247"/>
                    <a:pt x="9284" y="16998"/>
                  </a:cubicBezTo>
                  <a:lnTo>
                    <a:pt x="3627" y="6437"/>
                  </a:lnTo>
                  <a:lnTo>
                    <a:pt x="1" y="8389"/>
                  </a:lnTo>
                  <a:lnTo>
                    <a:pt x="5657" y="18942"/>
                  </a:lnTo>
                  <a:cubicBezTo>
                    <a:pt x="7256" y="21930"/>
                    <a:pt x="10324" y="23629"/>
                    <a:pt x="13494" y="23629"/>
                  </a:cubicBezTo>
                  <a:cubicBezTo>
                    <a:pt x="14909" y="23629"/>
                    <a:pt x="16345" y="23290"/>
                    <a:pt x="17679" y="22576"/>
                  </a:cubicBezTo>
                  <a:cubicBezTo>
                    <a:pt x="22002" y="20262"/>
                    <a:pt x="23627" y="14876"/>
                    <a:pt x="21313" y="10554"/>
                  </a:cubicBezTo>
                  <a:lnTo>
                    <a:pt x="15657"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58"/>
            <p:cNvSpPr/>
            <p:nvPr/>
          </p:nvSpPr>
          <p:spPr>
            <a:xfrm>
              <a:off x="1297075" y="1310300"/>
              <a:ext cx="181350" cy="159975"/>
            </a:xfrm>
            <a:custGeom>
              <a:avLst/>
              <a:gdLst/>
              <a:ahLst/>
              <a:cxnLst/>
              <a:rect l="l" t="t" r="r" b="b"/>
              <a:pathLst>
                <a:path w="7254" h="6399" extrusionOk="0">
                  <a:moveTo>
                    <a:pt x="5649" y="1"/>
                  </a:moveTo>
                  <a:cubicBezTo>
                    <a:pt x="5628" y="122"/>
                    <a:pt x="5600" y="242"/>
                    <a:pt x="5571" y="356"/>
                  </a:cubicBezTo>
                  <a:cubicBezTo>
                    <a:pt x="5905" y="1314"/>
                    <a:pt x="6139" y="2286"/>
                    <a:pt x="6025" y="2911"/>
                  </a:cubicBezTo>
                  <a:cubicBezTo>
                    <a:pt x="5926" y="3479"/>
                    <a:pt x="5550" y="3599"/>
                    <a:pt x="5394" y="3621"/>
                  </a:cubicBezTo>
                  <a:cubicBezTo>
                    <a:pt x="5351" y="3628"/>
                    <a:pt x="5309" y="3628"/>
                    <a:pt x="5259" y="3628"/>
                  </a:cubicBezTo>
                  <a:cubicBezTo>
                    <a:pt x="4940" y="3621"/>
                    <a:pt x="4592" y="3429"/>
                    <a:pt x="4315" y="3131"/>
                  </a:cubicBezTo>
                  <a:lnTo>
                    <a:pt x="4315" y="3131"/>
                  </a:lnTo>
                  <a:cubicBezTo>
                    <a:pt x="4422" y="3663"/>
                    <a:pt x="4429" y="4146"/>
                    <a:pt x="4272" y="4479"/>
                  </a:cubicBezTo>
                  <a:cubicBezTo>
                    <a:pt x="4116" y="4813"/>
                    <a:pt x="3875" y="4990"/>
                    <a:pt x="3570" y="5012"/>
                  </a:cubicBezTo>
                  <a:lnTo>
                    <a:pt x="3492" y="5012"/>
                  </a:lnTo>
                  <a:cubicBezTo>
                    <a:pt x="3158" y="4990"/>
                    <a:pt x="2846" y="4813"/>
                    <a:pt x="2654" y="4543"/>
                  </a:cubicBezTo>
                  <a:lnTo>
                    <a:pt x="2654" y="4543"/>
                  </a:lnTo>
                  <a:cubicBezTo>
                    <a:pt x="2669" y="4706"/>
                    <a:pt x="2654" y="4863"/>
                    <a:pt x="2612" y="5019"/>
                  </a:cubicBezTo>
                  <a:cubicBezTo>
                    <a:pt x="2534" y="5281"/>
                    <a:pt x="2321" y="5487"/>
                    <a:pt x="2058" y="5551"/>
                  </a:cubicBezTo>
                  <a:cubicBezTo>
                    <a:pt x="1987" y="5565"/>
                    <a:pt x="1909" y="5572"/>
                    <a:pt x="1838" y="5572"/>
                  </a:cubicBezTo>
                  <a:cubicBezTo>
                    <a:pt x="1611" y="5565"/>
                    <a:pt x="1391" y="5480"/>
                    <a:pt x="1228" y="5317"/>
                  </a:cubicBezTo>
                  <a:cubicBezTo>
                    <a:pt x="1001" y="5090"/>
                    <a:pt x="852" y="4699"/>
                    <a:pt x="681" y="4245"/>
                  </a:cubicBezTo>
                  <a:cubicBezTo>
                    <a:pt x="646" y="4146"/>
                    <a:pt x="603" y="4046"/>
                    <a:pt x="568" y="3947"/>
                  </a:cubicBezTo>
                  <a:cubicBezTo>
                    <a:pt x="376" y="3933"/>
                    <a:pt x="185" y="3904"/>
                    <a:pt x="0" y="3869"/>
                  </a:cubicBezTo>
                  <a:lnTo>
                    <a:pt x="0" y="3869"/>
                  </a:lnTo>
                  <a:cubicBezTo>
                    <a:pt x="160" y="4618"/>
                    <a:pt x="638" y="6398"/>
                    <a:pt x="1641" y="6398"/>
                  </a:cubicBezTo>
                  <a:cubicBezTo>
                    <a:pt x="1664" y="6398"/>
                    <a:pt x="1687" y="6397"/>
                    <a:pt x="1710" y="6396"/>
                  </a:cubicBezTo>
                  <a:cubicBezTo>
                    <a:pt x="3016" y="6289"/>
                    <a:pt x="2818" y="5508"/>
                    <a:pt x="2810" y="5473"/>
                  </a:cubicBezTo>
                  <a:lnTo>
                    <a:pt x="2810" y="5473"/>
                  </a:lnTo>
                  <a:cubicBezTo>
                    <a:pt x="2827" y="5501"/>
                    <a:pt x="3131" y="5996"/>
                    <a:pt x="3669" y="5996"/>
                  </a:cubicBezTo>
                  <a:cubicBezTo>
                    <a:pt x="3813" y="5996"/>
                    <a:pt x="3974" y="5960"/>
                    <a:pt x="4152" y="5870"/>
                  </a:cubicBezTo>
                  <a:cubicBezTo>
                    <a:pt x="5011" y="5437"/>
                    <a:pt x="4734" y="4117"/>
                    <a:pt x="4734" y="4117"/>
                  </a:cubicBezTo>
                  <a:lnTo>
                    <a:pt x="4734" y="4117"/>
                  </a:lnTo>
                  <a:cubicBezTo>
                    <a:pt x="4734" y="4117"/>
                    <a:pt x="5131" y="4552"/>
                    <a:pt x="5607" y="4552"/>
                  </a:cubicBezTo>
                  <a:cubicBezTo>
                    <a:pt x="5910" y="4552"/>
                    <a:pt x="6245" y="4375"/>
                    <a:pt x="6529" y="3798"/>
                  </a:cubicBezTo>
                  <a:cubicBezTo>
                    <a:pt x="7253" y="2308"/>
                    <a:pt x="5649" y="1"/>
                    <a:pt x="5649" y="1"/>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58"/>
            <p:cNvSpPr/>
            <p:nvPr/>
          </p:nvSpPr>
          <p:spPr>
            <a:xfrm>
              <a:off x="1160625" y="485275"/>
              <a:ext cx="134325" cy="332700"/>
            </a:xfrm>
            <a:custGeom>
              <a:avLst/>
              <a:gdLst/>
              <a:ahLst/>
              <a:cxnLst/>
              <a:rect l="l" t="t" r="r" b="b"/>
              <a:pathLst>
                <a:path w="5373" h="13308" extrusionOk="0">
                  <a:moveTo>
                    <a:pt x="0" y="0"/>
                  </a:moveTo>
                  <a:lnTo>
                    <a:pt x="1931" y="9262"/>
                  </a:lnTo>
                  <a:lnTo>
                    <a:pt x="3407" y="7190"/>
                  </a:lnTo>
                  <a:lnTo>
                    <a:pt x="5373" y="13307"/>
                  </a:lnTo>
                  <a:lnTo>
                    <a:pt x="4365" y="4784"/>
                  </a:lnTo>
                  <a:lnTo>
                    <a:pt x="2470" y="6338"/>
                  </a:lnTo>
                  <a:lnTo>
                    <a:pt x="0" y="0"/>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58"/>
            <p:cNvSpPr/>
            <p:nvPr/>
          </p:nvSpPr>
          <p:spPr>
            <a:xfrm>
              <a:off x="725225" y="718600"/>
              <a:ext cx="202450" cy="295975"/>
            </a:xfrm>
            <a:custGeom>
              <a:avLst/>
              <a:gdLst/>
              <a:ahLst/>
              <a:cxnLst/>
              <a:rect l="l" t="t" r="r" b="b"/>
              <a:pathLst>
                <a:path w="8098" h="11839" extrusionOk="0">
                  <a:moveTo>
                    <a:pt x="0" y="0"/>
                  </a:moveTo>
                  <a:lnTo>
                    <a:pt x="3911" y="5564"/>
                  </a:lnTo>
                  <a:lnTo>
                    <a:pt x="1561" y="6281"/>
                  </a:lnTo>
                  <a:lnTo>
                    <a:pt x="8098" y="11838"/>
                  </a:lnTo>
                  <a:lnTo>
                    <a:pt x="4095" y="6820"/>
                  </a:lnTo>
                  <a:lnTo>
                    <a:pt x="6643" y="6735"/>
                  </a:lnTo>
                  <a:lnTo>
                    <a:pt x="0" y="0"/>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8"/>
            <p:cNvSpPr/>
            <p:nvPr/>
          </p:nvSpPr>
          <p:spPr>
            <a:xfrm>
              <a:off x="1990100" y="983500"/>
              <a:ext cx="1019000" cy="1458975"/>
            </a:xfrm>
            <a:custGeom>
              <a:avLst/>
              <a:gdLst/>
              <a:ahLst/>
              <a:cxnLst/>
              <a:rect l="l" t="t" r="r" b="b"/>
              <a:pathLst>
                <a:path w="40760" h="58359" extrusionOk="0">
                  <a:moveTo>
                    <a:pt x="25507" y="0"/>
                  </a:moveTo>
                  <a:lnTo>
                    <a:pt x="16884" y="390"/>
                  </a:lnTo>
                  <a:lnTo>
                    <a:pt x="16707" y="398"/>
                  </a:lnTo>
                  <a:lnTo>
                    <a:pt x="16601" y="405"/>
                  </a:lnTo>
                  <a:cubicBezTo>
                    <a:pt x="16501" y="419"/>
                    <a:pt x="16331" y="433"/>
                    <a:pt x="16104" y="468"/>
                  </a:cubicBezTo>
                  <a:cubicBezTo>
                    <a:pt x="16019" y="476"/>
                    <a:pt x="15926" y="490"/>
                    <a:pt x="15820" y="504"/>
                  </a:cubicBezTo>
                  <a:lnTo>
                    <a:pt x="15664" y="525"/>
                  </a:lnTo>
                  <a:cubicBezTo>
                    <a:pt x="15660" y="522"/>
                    <a:pt x="15655" y="520"/>
                    <a:pt x="15650" y="520"/>
                  </a:cubicBezTo>
                  <a:cubicBezTo>
                    <a:pt x="15644" y="520"/>
                    <a:pt x="15639" y="522"/>
                    <a:pt x="15635" y="525"/>
                  </a:cubicBezTo>
                  <a:lnTo>
                    <a:pt x="15408" y="554"/>
                  </a:lnTo>
                  <a:cubicBezTo>
                    <a:pt x="15259" y="575"/>
                    <a:pt x="15096" y="596"/>
                    <a:pt x="14926" y="625"/>
                  </a:cubicBezTo>
                  <a:cubicBezTo>
                    <a:pt x="13769" y="802"/>
                    <a:pt x="12122" y="1192"/>
                    <a:pt x="10369" y="1732"/>
                  </a:cubicBezTo>
                  <a:cubicBezTo>
                    <a:pt x="6885" y="2818"/>
                    <a:pt x="3002" y="4507"/>
                    <a:pt x="1775" y="6338"/>
                  </a:cubicBezTo>
                  <a:cubicBezTo>
                    <a:pt x="0" y="8971"/>
                    <a:pt x="2484" y="16118"/>
                    <a:pt x="4613" y="22846"/>
                  </a:cubicBezTo>
                  <a:cubicBezTo>
                    <a:pt x="4720" y="23179"/>
                    <a:pt x="4826" y="23520"/>
                    <a:pt x="4933" y="23846"/>
                  </a:cubicBezTo>
                  <a:cubicBezTo>
                    <a:pt x="6168" y="27800"/>
                    <a:pt x="7204" y="31511"/>
                    <a:pt x="7083" y="33960"/>
                  </a:cubicBezTo>
                  <a:cubicBezTo>
                    <a:pt x="7034" y="35017"/>
                    <a:pt x="6956" y="36266"/>
                    <a:pt x="6856" y="37629"/>
                  </a:cubicBezTo>
                  <a:cubicBezTo>
                    <a:pt x="6814" y="38310"/>
                    <a:pt x="6764" y="39020"/>
                    <a:pt x="6707" y="39744"/>
                  </a:cubicBezTo>
                  <a:cubicBezTo>
                    <a:pt x="6168" y="46933"/>
                    <a:pt x="5330" y="55798"/>
                    <a:pt x="5330" y="55798"/>
                  </a:cubicBezTo>
                  <a:cubicBezTo>
                    <a:pt x="8389" y="57690"/>
                    <a:pt x="12240" y="58359"/>
                    <a:pt x="16157" y="58359"/>
                  </a:cubicBezTo>
                  <a:cubicBezTo>
                    <a:pt x="25609" y="58359"/>
                    <a:pt x="35443" y="54463"/>
                    <a:pt x="35443" y="54463"/>
                  </a:cubicBezTo>
                  <a:cubicBezTo>
                    <a:pt x="34471" y="50695"/>
                    <a:pt x="33861" y="47381"/>
                    <a:pt x="33655" y="43938"/>
                  </a:cubicBezTo>
                  <a:cubicBezTo>
                    <a:pt x="33641" y="43782"/>
                    <a:pt x="33634" y="43619"/>
                    <a:pt x="33627" y="43456"/>
                  </a:cubicBezTo>
                  <a:cubicBezTo>
                    <a:pt x="33612" y="43172"/>
                    <a:pt x="33598" y="42881"/>
                    <a:pt x="33591" y="42597"/>
                  </a:cubicBezTo>
                  <a:cubicBezTo>
                    <a:pt x="33577" y="42249"/>
                    <a:pt x="33570" y="41902"/>
                    <a:pt x="33570" y="41547"/>
                  </a:cubicBezTo>
                  <a:lnTo>
                    <a:pt x="33570" y="40589"/>
                  </a:lnTo>
                  <a:cubicBezTo>
                    <a:pt x="33584" y="39843"/>
                    <a:pt x="33612" y="39077"/>
                    <a:pt x="33655" y="38289"/>
                  </a:cubicBezTo>
                  <a:cubicBezTo>
                    <a:pt x="33740" y="36785"/>
                    <a:pt x="33896" y="35202"/>
                    <a:pt x="34123" y="33506"/>
                  </a:cubicBezTo>
                  <a:cubicBezTo>
                    <a:pt x="34308" y="32257"/>
                    <a:pt x="34556" y="31022"/>
                    <a:pt x="34869" y="29794"/>
                  </a:cubicBezTo>
                  <a:cubicBezTo>
                    <a:pt x="34939" y="29503"/>
                    <a:pt x="35018" y="29205"/>
                    <a:pt x="35096" y="28900"/>
                  </a:cubicBezTo>
                  <a:cubicBezTo>
                    <a:pt x="35131" y="28793"/>
                    <a:pt x="35152" y="28687"/>
                    <a:pt x="35181" y="28580"/>
                  </a:cubicBezTo>
                  <a:cubicBezTo>
                    <a:pt x="35252" y="28332"/>
                    <a:pt x="35323" y="28076"/>
                    <a:pt x="35387" y="27821"/>
                  </a:cubicBezTo>
                  <a:cubicBezTo>
                    <a:pt x="35458" y="27572"/>
                    <a:pt x="35521" y="27331"/>
                    <a:pt x="35592" y="27083"/>
                  </a:cubicBezTo>
                  <a:cubicBezTo>
                    <a:pt x="35678" y="26778"/>
                    <a:pt x="35770" y="26472"/>
                    <a:pt x="35855" y="26160"/>
                  </a:cubicBezTo>
                  <a:cubicBezTo>
                    <a:pt x="37998" y="18573"/>
                    <a:pt x="40759" y="9922"/>
                    <a:pt x="36771" y="6820"/>
                  </a:cubicBezTo>
                  <a:cubicBezTo>
                    <a:pt x="35089" y="5500"/>
                    <a:pt x="33336" y="4265"/>
                    <a:pt x="31533" y="3123"/>
                  </a:cubicBezTo>
                  <a:cubicBezTo>
                    <a:pt x="30135" y="2229"/>
                    <a:pt x="28680" y="1434"/>
                    <a:pt x="27182" y="738"/>
                  </a:cubicBezTo>
                  <a:cubicBezTo>
                    <a:pt x="26884" y="596"/>
                    <a:pt x="26615" y="483"/>
                    <a:pt x="26387" y="383"/>
                  </a:cubicBezTo>
                  <a:cubicBezTo>
                    <a:pt x="26345" y="362"/>
                    <a:pt x="26302" y="341"/>
                    <a:pt x="26267" y="327"/>
                  </a:cubicBezTo>
                  <a:cubicBezTo>
                    <a:pt x="25784" y="114"/>
                    <a:pt x="25507" y="0"/>
                    <a:pt x="25507" y="0"/>
                  </a:cubicBezTo>
                  <a:close/>
                </a:path>
              </a:pathLst>
            </a:custGeom>
            <a:solidFill>
              <a:srgbClr val="1B13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8"/>
            <p:cNvSpPr/>
            <p:nvPr/>
          </p:nvSpPr>
          <p:spPr>
            <a:xfrm>
              <a:off x="2452025" y="1217400"/>
              <a:ext cx="43925" cy="35625"/>
            </a:xfrm>
            <a:custGeom>
              <a:avLst/>
              <a:gdLst/>
              <a:ahLst/>
              <a:cxnLst/>
              <a:rect l="l" t="t" r="r" b="b"/>
              <a:pathLst>
                <a:path w="1757" h="1425" extrusionOk="0">
                  <a:moveTo>
                    <a:pt x="801" y="0"/>
                  </a:moveTo>
                  <a:cubicBezTo>
                    <a:pt x="773" y="0"/>
                    <a:pt x="744" y="2"/>
                    <a:pt x="714" y="5"/>
                  </a:cubicBezTo>
                  <a:cubicBezTo>
                    <a:pt x="409" y="41"/>
                    <a:pt x="160" y="268"/>
                    <a:pt x="97" y="573"/>
                  </a:cubicBezTo>
                  <a:cubicBezTo>
                    <a:pt x="0" y="1055"/>
                    <a:pt x="387" y="1425"/>
                    <a:pt x="799" y="1425"/>
                  </a:cubicBezTo>
                  <a:cubicBezTo>
                    <a:pt x="963" y="1425"/>
                    <a:pt x="1131" y="1366"/>
                    <a:pt x="1275" y="1233"/>
                  </a:cubicBezTo>
                  <a:cubicBezTo>
                    <a:pt x="1757" y="792"/>
                    <a:pt x="1427" y="0"/>
                    <a:pt x="801" y="0"/>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8"/>
            <p:cNvSpPr/>
            <p:nvPr/>
          </p:nvSpPr>
          <p:spPr>
            <a:xfrm>
              <a:off x="2320125" y="989075"/>
              <a:ext cx="357425" cy="246200"/>
            </a:xfrm>
            <a:custGeom>
              <a:avLst/>
              <a:gdLst/>
              <a:ahLst/>
              <a:cxnLst/>
              <a:rect l="l" t="t" r="r" b="b"/>
              <a:pathLst>
                <a:path w="14297" h="9848" extrusionOk="0">
                  <a:moveTo>
                    <a:pt x="13979" y="0"/>
                  </a:moveTo>
                  <a:cubicBezTo>
                    <a:pt x="13858" y="0"/>
                    <a:pt x="13738" y="70"/>
                    <a:pt x="13705" y="224"/>
                  </a:cubicBezTo>
                  <a:cubicBezTo>
                    <a:pt x="13690" y="316"/>
                    <a:pt x="12079" y="9273"/>
                    <a:pt x="6281" y="9273"/>
                  </a:cubicBezTo>
                  <a:cubicBezTo>
                    <a:pt x="731" y="9273"/>
                    <a:pt x="568" y="508"/>
                    <a:pt x="568" y="423"/>
                  </a:cubicBezTo>
                  <a:cubicBezTo>
                    <a:pt x="568" y="267"/>
                    <a:pt x="440" y="139"/>
                    <a:pt x="284" y="139"/>
                  </a:cubicBezTo>
                  <a:cubicBezTo>
                    <a:pt x="121" y="139"/>
                    <a:pt x="0" y="267"/>
                    <a:pt x="0" y="430"/>
                  </a:cubicBezTo>
                  <a:cubicBezTo>
                    <a:pt x="0" y="522"/>
                    <a:pt x="28" y="2786"/>
                    <a:pt x="795" y="5086"/>
                  </a:cubicBezTo>
                  <a:cubicBezTo>
                    <a:pt x="1838" y="8201"/>
                    <a:pt x="3733" y="9848"/>
                    <a:pt x="6281" y="9848"/>
                  </a:cubicBezTo>
                  <a:cubicBezTo>
                    <a:pt x="8893" y="9848"/>
                    <a:pt x="11107" y="8187"/>
                    <a:pt x="12683" y="5050"/>
                  </a:cubicBezTo>
                  <a:cubicBezTo>
                    <a:pt x="13421" y="3553"/>
                    <a:pt x="13953" y="1963"/>
                    <a:pt x="14272" y="324"/>
                  </a:cubicBezTo>
                  <a:cubicBezTo>
                    <a:pt x="14296" y="119"/>
                    <a:pt x="14136" y="0"/>
                    <a:pt x="13979"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8"/>
            <p:cNvSpPr/>
            <p:nvPr/>
          </p:nvSpPr>
          <p:spPr>
            <a:xfrm>
              <a:off x="2441150" y="1467850"/>
              <a:ext cx="41875" cy="35600"/>
            </a:xfrm>
            <a:custGeom>
              <a:avLst/>
              <a:gdLst/>
              <a:ahLst/>
              <a:cxnLst/>
              <a:rect l="l" t="t" r="r" b="b"/>
              <a:pathLst>
                <a:path w="1675" h="1424" extrusionOk="0">
                  <a:moveTo>
                    <a:pt x="732" y="1"/>
                  </a:moveTo>
                  <a:cubicBezTo>
                    <a:pt x="346" y="1"/>
                    <a:pt x="27" y="301"/>
                    <a:pt x="21" y="690"/>
                  </a:cubicBezTo>
                  <a:cubicBezTo>
                    <a:pt x="1" y="1124"/>
                    <a:pt x="358" y="1424"/>
                    <a:pt x="733" y="1424"/>
                  </a:cubicBezTo>
                  <a:cubicBezTo>
                    <a:pt x="897" y="1424"/>
                    <a:pt x="1065" y="1366"/>
                    <a:pt x="1206" y="1236"/>
                  </a:cubicBezTo>
                  <a:cubicBezTo>
                    <a:pt x="1674" y="803"/>
                    <a:pt x="1390" y="30"/>
                    <a:pt x="759" y="1"/>
                  </a:cubicBezTo>
                  <a:cubicBezTo>
                    <a:pt x="750" y="1"/>
                    <a:pt x="741" y="1"/>
                    <a:pt x="732"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58"/>
            <p:cNvSpPr/>
            <p:nvPr/>
          </p:nvSpPr>
          <p:spPr>
            <a:xfrm>
              <a:off x="2443850" y="1346375"/>
              <a:ext cx="43925" cy="35575"/>
            </a:xfrm>
            <a:custGeom>
              <a:avLst/>
              <a:gdLst/>
              <a:ahLst/>
              <a:cxnLst/>
              <a:rect l="l" t="t" r="r" b="b"/>
              <a:pathLst>
                <a:path w="1757" h="1423" extrusionOk="0">
                  <a:moveTo>
                    <a:pt x="803" y="1"/>
                  </a:moveTo>
                  <a:cubicBezTo>
                    <a:pt x="774" y="1"/>
                    <a:pt x="744" y="2"/>
                    <a:pt x="715" y="6"/>
                  </a:cubicBezTo>
                  <a:cubicBezTo>
                    <a:pt x="409" y="41"/>
                    <a:pt x="161" y="268"/>
                    <a:pt x="97" y="574"/>
                  </a:cubicBezTo>
                  <a:cubicBezTo>
                    <a:pt x="1" y="1056"/>
                    <a:pt x="384" y="1422"/>
                    <a:pt x="797" y="1422"/>
                  </a:cubicBezTo>
                  <a:cubicBezTo>
                    <a:pt x="961" y="1422"/>
                    <a:pt x="1130" y="1365"/>
                    <a:pt x="1275" y="1234"/>
                  </a:cubicBezTo>
                  <a:cubicBezTo>
                    <a:pt x="1757" y="786"/>
                    <a:pt x="1428" y="1"/>
                    <a:pt x="803"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58"/>
            <p:cNvSpPr/>
            <p:nvPr/>
          </p:nvSpPr>
          <p:spPr>
            <a:xfrm>
              <a:off x="2437900" y="1608200"/>
              <a:ext cx="41750" cy="35475"/>
            </a:xfrm>
            <a:custGeom>
              <a:avLst/>
              <a:gdLst/>
              <a:ahLst/>
              <a:cxnLst/>
              <a:rect l="l" t="t" r="r" b="b"/>
              <a:pathLst>
                <a:path w="1670" h="1419" extrusionOk="0">
                  <a:moveTo>
                    <a:pt x="722" y="0"/>
                  </a:moveTo>
                  <a:cubicBezTo>
                    <a:pt x="342" y="0"/>
                    <a:pt x="29" y="298"/>
                    <a:pt x="16" y="682"/>
                  </a:cubicBezTo>
                  <a:cubicBezTo>
                    <a:pt x="1" y="1120"/>
                    <a:pt x="358" y="1418"/>
                    <a:pt x="732" y="1418"/>
                  </a:cubicBezTo>
                  <a:cubicBezTo>
                    <a:pt x="897" y="1418"/>
                    <a:pt x="1066" y="1360"/>
                    <a:pt x="1208" y="1229"/>
                  </a:cubicBezTo>
                  <a:cubicBezTo>
                    <a:pt x="1669" y="803"/>
                    <a:pt x="1385" y="29"/>
                    <a:pt x="761" y="1"/>
                  </a:cubicBezTo>
                  <a:cubicBezTo>
                    <a:pt x="748" y="0"/>
                    <a:pt x="735" y="0"/>
                    <a:pt x="722" y="0"/>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8"/>
            <p:cNvSpPr/>
            <p:nvPr/>
          </p:nvSpPr>
          <p:spPr>
            <a:xfrm>
              <a:off x="2434775" y="1748375"/>
              <a:ext cx="41850" cy="35600"/>
            </a:xfrm>
            <a:custGeom>
              <a:avLst/>
              <a:gdLst/>
              <a:ahLst/>
              <a:cxnLst/>
              <a:rect l="l" t="t" r="r" b="b"/>
              <a:pathLst>
                <a:path w="1674" h="1424" extrusionOk="0">
                  <a:moveTo>
                    <a:pt x="732" y="0"/>
                  </a:moveTo>
                  <a:cubicBezTo>
                    <a:pt x="346" y="0"/>
                    <a:pt x="34" y="301"/>
                    <a:pt x="20" y="689"/>
                  </a:cubicBezTo>
                  <a:cubicBezTo>
                    <a:pt x="0" y="1123"/>
                    <a:pt x="358" y="1424"/>
                    <a:pt x="732" y="1424"/>
                  </a:cubicBezTo>
                  <a:cubicBezTo>
                    <a:pt x="897" y="1424"/>
                    <a:pt x="1064" y="1366"/>
                    <a:pt x="1205" y="1236"/>
                  </a:cubicBezTo>
                  <a:cubicBezTo>
                    <a:pt x="1674" y="803"/>
                    <a:pt x="1390" y="29"/>
                    <a:pt x="758" y="1"/>
                  </a:cubicBezTo>
                  <a:cubicBezTo>
                    <a:pt x="749" y="0"/>
                    <a:pt x="740" y="0"/>
                    <a:pt x="732" y="0"/>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8"/>
            <p:cNvSpPr/>
            <p:nvPr/>
          </p:nvSpPr>
          <p:spPr>
            <a:xfrm>
              <a:off x="2431525" y="1888700"/>
              <a:ext cx="41725" cy="35475"/>
            </a:xfrm>
            <a:custGeom>
              <a:avLst/>
              <a:gdLst/>
              <a:ahLst/>
              <a:cxnLst/>
              <a:rect l="l" t="t" r="r" b="b"/>
              <a:pathLst>
                <a:path w="1669" h="1419" extrusionOk="0">
                  <a:moveTo>
                    <a:pt x="715" y="1"/>
                  </a:moveTo>
                  <a:cubicBezTo>
                    <a:pt x="341" y="1"/>
                    <a:pt x="29" y="299"/>
                    <a:pt x="15" y="683"/>
                  </a:cubicBezTo>
                  <a:cubicBezTo>
                    <a:pt x="0" y="1121"/>
                    <a:pt x="354" y="1419"/>
                    <a:pt x="728" y="1419"/>
                  </a:cubicBezTo>
                  <a:cubicBezTo>
                    <a:pt x="894" y="1419"/>
                    <a:pt x="1064" y="1360"/>
                    <a:pt x="1208" y="1229"/>
                  </a:cubicBezTo>
                  <a:cubicBezTo>
                    <a:pt x="1669" y="804"/>
                    <a:pt x="1385" y="30"/>
                    <a:pt x="753" y="2"/>
                  </a:cubicBezTo>
                  <a:cubicBezTo>
                    <a:pt x="740" y="1"/>
                    <a:pt x="728" y="1"/>
                    <a:pt x="715"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8"/>
            <p:cNvSpPr/>
            <p:nvPr/>
          </p:nvSpPr>
          <p:spPr>
            <a:xfrm>
              <a:off x="2428150" y="2028875"/>
              <a:ext cx="41725" cy="35600"/>
            </a:xfrm>
            <a:custGeom>
              <a:avLst/>
              <a:gdLst/>
              <a:ahLst/>
              <a:cxnLst/>
              <a:rect l="l" t="t" r="r" b="b"/>
              <a:pathLst>
                <a:path w="1669" h="1424" extrusionOk="0">
                  <a:moveTo>
                    <a:pt x="727" y="1"/>
                  </a:moveTo>
                  <a:cubicBezTo>
                    <a:pt x="348" y="1"/>
                    <a:pt x="29" y="301"/>
                    <a:pt x="15" y="683"/>
                  </a:cubicBezTo>
                  <a:cubicBezTo>
                    <a:pt x="1" y="1122"/>
                    <a:pt x="356" y="1424"/>
                    <a:pt x="732" y="1424"/>
                  </a:cubicBezTo>
                  <a:cubicBezTo>
                    <a:pt x="897" y="1424"/>
                    <a:pt x="1065" y="1366"/>
                    <a:pt x="1208" y="1236"/>
                  </a:cubicBezTo>
                  <a:cubicBezTo>
                    <a:pt x="1669" y="803"/>
                    <a:pt x="1385" y="30"/>
                    <a:pt x="753" y="1"/>
                  </a:cubicBezTo>
                  <a:cubicBezTo>
                    <a:pt x="745" y="1"/>
                    <a:pt x="736" y="1"/>
                    <a:pt x="727"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8"/>
            <p:cNvSpPr/>
            <p:nvPr/>
          </p:nvSpPr>
          <p:spPr>
            <a:xfrm>
              <a:off x="2424950" y="2169225"/>
              <a:ext cx="41750" cy="35475"/>
            </a:xfrm>
            <a:custGeom>
              <a:avLst/>
              <a:gdLst/>
              <a:ahLst/>
              <a:cxnLst/>
              <a:rect l="l" t="t" r="r" b="b"/>
              <a:pathLst>
                <a:path w="1670" h="1419" extrusionOk="0">
                  <a:moveTo>
                    <a:pt x="722" y="0"/>
                  </a:moveTo>
                  <a:cubicBezTo>
                    <a:pt x="342" y="0"/>
                    <a:pt x="29" y="298"/>
                    <a:pt x="16" y="683"/>
                  </a:cubicBezTo>
                  <a:cubicBezTo>
                    <a:pt x="1" y="1120"/>
                    <a:pt x="358" y="1418"/>
                    <a:pt x="732" y="1418"/>
                  </a:cubicBezTo>
                  <a:cubicBezTo>
                    <a:pt x="897" y="1418"/>
                    <a:pt x="1066" y="1360"/>
                    <a:pt x="1208" y="1229"/>
                  </a:cubicBezTo>
                  <a:cubicBezTo>
                    <a:pt x="1669" y="803"/>
                    <a:pt x="1385" y="30"/>
                    <a:pt x="761" y="1"/>
                  </a:cubicBezTo>
                  <a:cubicBezTo>
                    <a:pt x="748" y="1"/>
                    <a:pt x="735" y="0"/>
                    <a:pt x="722" y="0"/>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8"/>
            <p:cNvSpPr/>
            <p:nvPr/>
          </p:nvSpPr>
          <p:spPr>
            <a:xfrm>
              <a:off x="2363575" y="983500"/>
              <a:ext cx="283375" cy="149950"/>
            </a:xfrm>
            <a:custGeom>
              <a:avLst/>
              <a:gdLst/>
              <a:ahLst/>
              <a:cxnLst/>
              <a:rect l="l" t="t" r="r" b="b"/>
              <a:pathLst>
                <a:path w="11335" h="5998" extrusionOk="0">
                  <a:moveTo>
                    <a:pt x="10576" y="0"/>
                  </a:moveTo>
                  <a:lnTo>
                    <a:pt x="1953" y="390"/>
                  </a:lnTo>
                  <a:lnTo>
                    <a:pt x="1775" y="398"/>
                  </a:lnTo>
                  <a:cubicBezTo>
                    <a:pt x="1775" y="398"/>
                    <a:pt x="1562" y="419"/>
                    <a:pt x="1179" y="468"/>
                  </a:cubicBezTo>
                  <a:cubicBezTo>
                    <a:pt x="1087" y="476"/>
                    <a:pt x="994" y="483"/>
                    <a:pt x="888" y="504"/>
                  </a:cubicBezTo>
                  <a:lnTo>
                    <a:pt x="732" y="525"/>
                  </a:lnTo>
                  <a:cubicBezTo>
                    <a:pt x="728" y="522"/>
                    <a:pt x="725" y="520"/>
                    <a:pt x="721" y="520"/>
                  </a:cubicBezTo>
                  <a:cubicBezTo>
                    <a:pt x="718" y="520"/>
                    <a:pt x="714" y="522"/>
                    <a:pt x="711" y="525"/>
                  </a:cubicBezTo>
                  <a:lnTo>
                    <a:pt x="476" y="554"/>
                  </a:lnTo>
                  <a:cubicBezTo>
                    <a:pt x="327" y="575"/>
                    <a:pt x="164" y="596"/>
                    <a:pt x="1" y="625"/>
                  </a:cubicBezTo>
                  <a:cubicBezTo>
                    <a:pt x="50" y="1199"/>
                    <a:pt x="221" y="1874"/>
                    <a:pt x="469" y="2619"/>
                  </a:cubicBezTo>
                  <a:cubicBezTo>
                    <a:pt x="483" y="2647"/>
                    <a:pt x="498" y="2683"/>
                    <a:pt x="505" y="2718"/>
                  </a:cubicBezTo>
                  <a:cubicBezTo>
                    <a:pt x="1251" y="4852"/>
                    <a:pt x="3158" y="5997"/>
                    <a:pt x="5158" y="5997"/>
                  </a:cubicBezTo>
                  <a:cubicBezTo>
                    <a:pt x="6392" y="5997"/>
                    <a:pt x="7661" y="5562"/>
                    <a:pt x="8716" y="4656"/>
                  </a:cubicBezTo>
                  <a:cubicBezTo>
                    <a:pt x="10448" y="3172"/>
                    <a:pt x="11115" y="1199"/>
                    <a:pt x="11335" y="319"/>
                  </a:cubicBezTo>
                  <a:cubicBezTo>
                    <a:pt x="10852" y="114"/>
                    <a:pt x="10576" y="0"/>
                    <a:pt x="10576" y="0"/>
                  </a:cubicBez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8"/>
            <p:cNvSpPr/>
            <p:nvPr/>
          </p:nvSpPr>
          <p:spPr>
            <a:xfrm>
              <a:off x="2114825" y="238100"/>
              <a:ext cx="782475" cy="761625"/>
            </a:xfrm>
            <a:custGeom>
              <a:avLst/>
              <a:gdLst/>
              <a:ahLst/>
              <a:cxnLst/>
              <a:rect l="l" t="t" r="r" b="b"/>
              <a:pathLst>
                <a:path w="31299" h="30465" extrusionOk="0">
                  <a:moveTo>
                    <a:pt x="14591" y="0"/>
                  </a:moveTo>
                  <a:cubicBezTo>
                    <a:pt x="14382" y="0"/>
                    <a:pt x="14266" y="8"/>
                    <a:pt x="14266" y="8"/>
                  </a:cubicBezTo>
                  <a:cubicBezTo>
                    <a:pt x="1" y="186"/>
                    <a:pt x="661" y="14429"/>
                    <a:pt x="2300" y="22854"/>
                  </a:cubicBezTo>
                  <a:cubicBezTo>
                    <a:pt x="2698" y="24905"/>
                    <a:pt x="3159" y="26608"/>
                    <a:pt x="3471" y="27687"/>
                  </a:cubicBezTo>
                  <a:cubicBezTo>
                    <a:pt x="3698" y="28475"/>
                    <a:pt x="3854" y="28922"/>
                    <a:pt x="3854" y="28922"/>
                  </a:cubicBezTo>
                  <a:cubicBezTo>
                    <a:pt x="5831" y="30036"/>
                    <a:pt x="8371" y="30464"/>
                    <a:pt x="11104" y="30464"/>
                  </a:cubicBezTo>
                  <a:cubicBezTo>
                    <a:pt x="20139" y="30464"/>
                    <a:pt x="31299" y="25792"/>
                    <a:pt x="31299" y="25792"/>
                  </a:cubicBezTo>
                  <a:cubicBezTo>
                    <a:pt x="31299" y="25792"/>
                    <a:pt x="30469" y="24486"/>
                    <a:pt x="29376" y="22215"/>
                  </a:cubicBezTo>
                  <a:cubicBezTo>
                    <a:pt x="28595" y="20583"/>
                    <a:pt x="27899" y="18922"/>
                    <a:pt x="27296" y="17219"/>
                  </a:cubicBezTo>
                  <a:cubicBezTo>
                    <a:pt x="26352" y="14600"/>
                    <a:pt x="25628" y="11910"/>
                    <a:pt x="25124" y="9170"/>
                  </a:cubicBezTo>
                  <a:cubicBezTo>
                    <a:pt x="23545" y="491"/>
                    <a:pt x="16227" y="0"/>
                    <a:pt x="14591" y="0"/>
                  </a:cubicBezTo>
                  <a:close/>
                </a:path>
              </a:pathLst>
            </a:custGeom>
            <a:solidFill>
              <a:srgbClr val="9023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8"/>
            <p:cNvSpPr/>
            <p:nvPr/>
          </p:nvSpPr>
          <p:spPr>
            <a:xfrm>
              <a:off x="2396575" y="742900"/>
              <a:ext cx="228200" cy="330300"/>
            </a:xfrm>
            <a:custGeom>
              <a:avLst/>
              <a:gdLst/>
              <a:ahLst/>
              <a:cxnLst/>
              <a:rect l="l" t="t" r="r" b="b"/>
              <a:pathLst>
                <a:path w="9128" h="13212" extrusionOk="0">
                  <a:moveTo>
                    <a:pt x="9014" y="0"/>
                  </a:moveTo>
                  <a:lnTo>
                    <a:pt x="7801" y="405"/>
                  </a:lnTo>
                  <a:lnTo>
                    <a:pt x="235" y="2910"/>
                  </a:lnTo>
                  <a:lnTo>
                    <a:pt x="1" y="12733"/>
                  </a:lnTo>
                  <a:cubicBezTo>
                    <a:pt x="1" y="12733"/>
                    <a:pt x="1255" y="13212"/>
                    <a:pt x="3023" y="13212"/>
                  </a:cubicBezTo>
                  <a:cubicBezTo>
                    <a:pt x="4791" y="13212"/>
                    <a:pt x="7073" y="12733"/>
                    <a:pt x="9128" y="10816"/>
                  </a:cubicBezTo>
                  <a:lnTo>
                    <a:pt x="9014" y="0"/>
                  </a:ln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8"/>
            <p:cNvSpPr/>
            <p:nvPr/>
          </p:nvSpPr>
          <p:spPr>
            <a:xfrm>
              <a:off x="2398175" y="753000"/>
              <a:ext cx="193425" cy="242925"/>
            </a:xfrm>
            <a:custGeom>
              <a:avLst/>
              <a:gdLst/>
              <a:ahLst/>
              <a:cxnLst/>
              <a:rect l="l" t="t" r="r" b="b"/>
              <a:pathLst>
                <a:path w="7737" h="9717" extrusionOk="0">
                  <a:moveTo>
                    <a:pt x="7737" y="1"/>
                  </a:moveTo>
                  <a:lnTo>
                    <a:pt x="171" y="2506"/>
                  </a:lnTo>
                  <a:lnTo>
                    <a:pt x="1" y="9717"/>
                  </a:lnTo>
                  <a:cubicBezTo>
                    <a:pt x="5806" y="8737"/>
                    <a:pt x="7737" y="1"/>
                    <a:pt x="7737" y="1"/>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8"/>
            <p:cNvSpPr/>
            <p:nvPr/>
          </p:nvSpPr>
          <p:spPr>
            <a:xfrm>
              <a:off x="2152100" y="527500"/>
              <a:ext cx="144975" cy="202000"/>
            </a:xfrm>
            <a:custGeom>
              <a:avLst/>
              <a:gdLst/>
              <a:ahLst/>
              <a:cxnLst/>
              <a:rect l="l" t="t" r="r" b="b"/>
              <a:pathLst>
                <a:path w="5799" h="8080" extrusionOk="0">
                  <a:moveTo>
                    <a:pt x="3315" y="0"/>
                  </a:moveTo>
                  <a:cubicBezTo>
                    <a:pt x="2562" y="0"/>
                    <a:pt x="1667" y="373"/>
                    <a:pt x="1086" y="1853"/>
                  </a:cubicBezTo>
                  <a:cubicBezTo>
                    <a:pt x="0" y="4616"/>
                    <a:pt x="2244" y="8080"/>
                    <a:pt x="4794" y="8080"/>
                  </a:cubicBezTo>
                  <a:cubicBezTo>
                    <a:pt x="4995" y="8080"/>
                    <a:pt x="5198" y="8058"/>
                    <a:pt x="5401" y="8013"/>
                  </a:cubicBezTo>
                  <a:cubicBezTo>
                    <a:pt x="5401" y="8013"/>
                    <a:pt x="5798" y="1910"/>
                    <a:pt x="4698" y="384"/>
                  </a:cubicBezTo>
                  <a:cubicBezTo>
                    <a:pt x="4698" y="384"/>
                    <a:pt x="4079" y="0"/>
                    <a:pt x="3315"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8"/>
            <p:cNvSpPr/>
            <p:nvPr/>
          </p:nvSpPr>
          <p:spPr>
            <a:xfrm>
              <a:off x="2195925" y="313650"/>
              <a:ext cx="481550" cy="615150"/>
            </a:xfrm>
            <a:custGeom>
              <a:avLst/>
              <a:gdLst/>
              <a:ahLst/>
              <a:cxnLst/>
              <a:rect l="l" t="t" r="r" b="b"/>
              <a:pathLst>
                <a:path w="19262" h="24606" extrusionOk="0">
                  <a:moveTo>
                    <a:pt x="9333" y="0"/>
                  </a:moveTo>
                  <a:cubicBezTo>
                    <a:pt x="8593" y="0"/>
                    <a:pt x="7841" y="41"/>
                    <a:pt x="7104" y="123"/>
                  </a:cubicBezTo>
                  <a:cubicBezTo>
                    <a:pt x="4308" y="442"/>
                    <a:pt x="1902" y="2245"/>
                    <a:pt x="816" y="4843"/>
                  </a:cubicBezTo>
                  <a:lnTo>
                    <a:pt x="816" y="4850"/>
                  </a:lnTo>
                  <a:cubicBezTo>
                    <a:pt x="511" y="5595"/>
                    <a:pt x="319" y="6383"/>
                    <a:pt x="248" y="7192"/>
                  </a:cubicBezTo>
                  <a:cubicBezTo>
                    <a:pt x="185" y="7944"/>
                    <a:pt x="128" y="8746"/>
                    <a:pt x="85" y="9584"/>
                  </a:cubicBezTo>
                  <a:cubicBezTo>
                    <a:pt x="78" y="9775"/>
                    <a:pt x="64" y="9967"/>
                    <a:pt x="57" y="10165"/>
                  </a:cubicBezTo>
                  <a:cubicBezTo>
                    <a:pt x="7" y="11315"/>
                    <a:pt x="0" y="12529"/>
                    <a:pt x="71" y="13742"/>
                  </a:cubicBezTo>
                  <a:cubicBezTo>
                    <a:pt x="106" y="14374"/>
                    <a:pt x="156" y="15006"/>
                    <a:pt x="248" y="15637"/>
                  </a:cubicBezTo>
                  <a:cubicBezTo>
                    <a:pt x="625" y="18448"/>
                    <a:pt x="1526" y="21123"/>
                    <a:pt x="3456" y="22997"/>
                  </a:cubicBezTo>
                  <a:cubicBezTo>
                    <a:pt x="4608" y="24117"/>
                    <a:pt x="5952" y="24606"/>
                    <a:pt x="7360" y="24606"/>
                  </a:cubicBezTo>
                  <a:cubicBezTo>
                    <a:pt x="10835" y="24606"/>
                    <a:pt x="14703" y="21626"/>
                    <a:pt x="17061" y="17788"/>
                  </a:cubicBezTo>
                  <a:cubicBezTo>
                    <a:pt x="17409" y="17227"/>
                    <a:pt x="17722" y="16645"/>
                    <a:pt x="17998" y="16049"/>
                  </a:cubicBezTo>
                  <a:cubicBezTo>
                    <a:pt x="18169" y="15687"/>
                    <a:pt x="18318" y="15332"/>
                    <a:pt x="18460" y="14977"/>
                  </a:cubicBezTo>
                  <a:cubicBezTo>
                    <a:pt x="18531" y="14786"/>
                    <a:pt x="18602" y="14594"/>
                    <a:pt x="18665" y="14402"/>
                  </a:cubicBezTo>
                  <a:cubicBezTo>
                    <a:pt x="19042" y="13302"/>
                    <a:pt x="19255" y="12252"/>
                    <a:pt x="19262" y="11308"/>
                  </a:cubicBezTo>
                  <a:cubicBezTo>
                    <a:pt x="19262" y="10918"/>
                    <a:pt x="19262" y="10535"/>
                    <a:pt x="19262" y="10173"/>
                  </a:cubicBezTo>
                  <a:cubicBezTo>
                    <a:pt x="19255" y="9761"/>
                    <a:pt x="19240" y="9371"/>
                    <a:pt x="19226" y="8994"/>
                  </a:cubicBezTo>
                  <a:cubicBezTo>
                    <a:pt x="19212" y="8753"/>
                    <a:pt x="19198" y="8519"/>
                    <a:pt x="19184" y="8285"/>
                  </a:cubicBezTo>
                  <a:cubicBezTo>
                    <a:pt x="19127" y="7511"/>
                    <a:pt x="19020" y="6738"/>
                    <a:pt x="18857" y="5971"/>
                  </a:cubicBezTo>
                  <a:cubicBezTo>
                    <a:pt x="18254" y="3260"/>
                    <a:pt x="16934" y="1961"/>
                    <a:pt x="14542" y="875"/>
                  </a:cubicBezTo>
                  <a:cubicBezTo>
                    <a:pt x="13261" y="299"/>
                    <a:pt x="11342" y="0"/>
                    <a:pt x="9333" y="0"/>
                  </a:cubicBez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8"/>
            <p:cNvSpPr/>
            <p:nvPr/>
          </p:nvSpPr>
          <p:spPr>
            <a:xfrm>
              <a:off x="2426575" y="656975"/>
              <a:ext cx="93700" cy="47475"/>
            </a:xfrm>
            <a:custGeom>
              <a:avLst/>
              <a:gdLst/>
              <a:ahLst/>
              <a:cxnLst/>
              <a:rect l="l" t="t" r="r" b="b"/>
              <a:pathLst>
                <a:path w="3748" h="1899" extrusionOk="0">
                  <a:moveTo>
                    <a:pt x="1954" y="1"/>
                  </a:moveTo>
                  <a:cubicBezTo>
                    <a:pt x="1920" y="1"/>
                    <a:pt x="1887" y="1"/>
                    <a:pt x="1853" y="2"/>
                  </a:cubicBezTo>
                  <a:cubicBezTo>
                    <a:pt x="824" y="24"/>
                    <a:pt x="0" y="478"/>
                    <a:pt x="14" y="1003"/>
                  </a:cubicBezTo>
                  <a:cubicBezTo>
                    <a:pt x="28" y="1504"/>
                    <a:pt x="818" y="1899"/>
                    <a:pt x="1800" y="1899"/>
                  </a:cubicBezTo>
                  <a:cubicBezTo>
                    <a:pt x="1834" y="1899"/>
                    <a:pt x="1868" y="1898"/>
                    <a:pt x="1902" y="1897"/>
                  </a:cubicBezTo>
                  <a:cubicBezTo>
                    <a:pt x="2931" y="1869"/>
                    <a:pt x="3748" y="1422"/>
                    <a:pt x="3733" y="904"/>
                  </a:cubicBezTo>
                  <a:cubicBezTo>
                    <a:pt x="3720" y="396"/>
                    <a:pt x="2930" y="1"/>
                    <a:pt x="1954" y="1"/>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8"/>
            <p:cNvSpPr/>
            <p:nvPr/>
          </p:nvSpPr>
          <p:spPr>
            <a:xfrm>
              <a:off x="2197675" y="656975"/>
              <a:ext cx="50250" cy="47625"/>
            </a:xfrm>
            <a:custGeom>
              <a:avLst/>
              <a:gdLst/>
              <a:ahLst/>
              <a:cxnLst/>
              <a:rect l="l" t="t" r="r" b="b"/>
              <a:pathLst>
                <a:path w="2010" h="1905" extrusionOk="0">
                  <a:moveTo>
                    <a:pt x="216" y="1"/>
                  </a:moveTo>
                  <a:cubicBezTo>
                    <a:pt x="182" y="1"/>
                    <a:pt x="148" y="1"/>
                    <a:pt x="115" y="2"/>
                  </a:cubicBezTo>
                  <a:lnTo>
                    <a:pt x="1" y="9"/>
                  </a:lnTo>
                  <a:cubicBezTo>
                    <a:pt x="36" y="641"/>
                    <a:pt x="86" y="1273"/>
                    <a:pt x="178" y="1904"/>
                  </a:cubicBezTo>
                  <a:cubicBezTo>
                    <a:pt x="1200" y="1869"/>
                    <a:pt x="2009" y="1422"/>
                    <a:pt x="1995" y="904"/>
                  </a:cubicBezTo>
                  <a:cubicBezTo>
                    <a:pt x="1982" y="396"/>
                    <a:pt x="1192" y="1"/>
                    <a:pt x="216" y="1"/>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58"/>
            <p:cNvSpPr/>
            <p:nvPr/>
          </p:nvSpPr>
          <p:spPr>
            <a:xfrm>
              <a:off x="2374750" y="530550"/>
              <a:ext cx="110050" cy="52500"/>
            </a:xfrm>
            <a:custGeom>
              <a:avLst/>
              <a:gdLst/>
              <a:ahLst/>
              <a:cxnLst/>
              <a:rect l="l" t="t" r="r" b="b"/>
              <a:pathLst>
                <a:path w="4402" h="2100" extrusionOk="0">
                  <a:moveTo>
                    <a:pt x="1362" y="1"/>
                  </a:moveTo>
                  <a:cubicBezTo>
                    <a:pt x="1199" y="1"/>
                    <a:pt x="1027" y="7"/>
                    <a:pt x="845" y="20"/>
                  </a:cubicBezTo>
                  <a:cubicBezTo>
                    <a:pt x="845" y="20"/>
                    <a:pt x="1" y="120"/>
                    <a:pt x="51" y="688"/>
                  </a:cubicBezTo>
                  <a:cubicBezTo>
                    <a:pt x="80" y="1026"/>
                    <a:pt x="289" y="1115"/>
                    <a:pt x="543" y="1115"/>
                  </a:cubicBezTo>
                  <a:cubicBezTo>
                    <a:pt x="715" y="1115"/>
                    <a:pt x="908" y="1074"/>
                    <a:pt x="1080" y="1042"/>
                  </a:cubicBezTo>
                  <a:cubicBezTo>
                    <a:pt x="1328" y="997"/>
                    <a:pt x="1719" y="942"/>
                    <a:pt x="2137" y="942"/>
                  </a:cubicBezTo>
                  <a:cubicBezTo>
                    <a:pt x="2436" y="942"/>
                    <a:pt x="2748" y="970"/>
                    <a:pt x="3031" y="1049"/>
                  </a:cubicBezTo>
                  <a:cubicBezTo>
                    <a:pt x="4039" y="1340"/>
                    <a:pt x="4401" y="2100"/>
                    <a:pt x="4401" y="2100"/>
                  </a:cubicBezTo>
                  <a:cubicBezTo>
                    <a:pt x="4401" y="2100"/>
                    <a:pt x="4344" y="1"/>
                    <a:pt x="1362" y="1"/>
                  </a:cubicBezTo>
                  <a:close/>
                </a:path>
              </a:pathLst>
            </a:custGeom>
            <a:solidFill>
              <a:srgbClr val="9023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58"/>
            <p:cNvSpPr/>
            <p:nvPr/>
          </p:nvSpPr>
          <p:spPr>
            <a:xfrm>
              <a:off x="2197150" y="535200"/>
              <a:ext cx="86800" cy="32425"/>
            </a:xfrm>
            <a:custGeom>
              <a:avLst/>
              <a:gdLst/>
              <a:ahLst/>
              <a:cxnLst/>
              <a:rect l="l" t="t" r="r" b="b"/>
              <a:pathLst>
                <a:path w="3472" h="1297" extrusionOk="0">
                  <a:moveTo>
                    <a:pt x="2219" y="0"/>
                  </a:moveTo>
                  <a:cubicBezTo>
                    <a:pt x="1089" y="0"/>
                    <a:pt x="424" y="333"/>
                    <a:pt x="29" y="722"/>
                  </a:cubicBezTo>
                  <a:cubicBezTo>
                    <a:pt x="22" y="913"/>
                    <a:pt x="15" y="1105"/>
                    <a:pt x="1" y="1296"/>
                  </a:cubicBezTo>
                  <a:cubicBezTo>
                    <a:pt x="214" y="1147"/>
                    <a:pt x="455" y="1027"/>
                    <a:pt x="703" y="956"/>
                  </a:cubicBezTo>
                  <a:cubicBezTo>
                    <a:pt x="963" y="882"/>
                    <a:pt x="1247" y="856"/>
                    <a:pt x="1519" y="856"/>
                  </a:cubicBezTo>
                  <a:cubicBezTo>
                    <a:pt x="1900" y="856"/>
                    <a:pt x="2257" y="907"/>
                    <a:pt x="2485" y="949"/>
                  </a:cubicBezTo>
                  <a:cubicBezTo>
                    <a:pt x="2644" y="978"/>
                    <a:pt x="2823" y="1016"/>
                    <a:pt x="2981" y="1016"/>
                  </a:cubicBezTo>
                  <a:cubicBezTo>
                    <a:pt x="3210" y="1016"/>
                    <a:pt x="3396" y="936"/>
                    <a:pt x="3422" y="629"/>
                  </a:cubicBezTo>
                  <a:cubicBezTo>
                    <a:pt x="3471" y="111"/>
                    <a:pt x="2698" y="19"/>
                    <a:pt x="2698" y="19"/>
                  </a:cubicBezTo>
                  <a:cubicBezTo>
                    <a:pt x="2529" y="6"/>
                    <a:pt x="2370" y="0"/>
                    <a:pt x="2219" y="0"/>
                  </a:cubicBezTo>
                  <a:close/>
                </a:path>
              </a:pathLst>
            </a:custGeom>
            <a:solidFill>
              <a:srgbClr val="9023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8"/>
            <p:cNvSpPr/>
            <p:nvPr/>
          </p:nvSpPr>
          <p:spPr>
            <a:xfrm>
              <a:off x="2597250" y="673700"/>
              <a:ext cx="65325" cy="84475"/>
            </a:xfrm>
            <a:custGeom>
              <a:avLst/>
              <a:gdLst/>
              <a:ahLst/>
              <a:cxnLst/>
              <a:rect l="l" t="t" r="r" b="b"/>
              <a:pathLst>
                <a:path w="2613" h="3379" extrusionOk="0">
                  <a:moveTo>
                    <a:pt x="2612" y="0"/>
                  </a:moveTo>
                  <a:lnTo>
                    <a:pt x="1" y="1803"/>
                  </a:lnTo>
                  <a:cubicBezTo>
                    <a:pt x="1" y="1803"/>
                    <a:pt x="270" y="2839"/>
                    <a:pt x="1008" y="3379"/>
                  </a:cubicBezTo>
                  <a:cubicBezTo>
                    <a:pt x="1356" y="2818"/>
                    <a:pt x="1669" y="2236"/>
                    <a:pt x="1945" y="1647"/>
                  </a:cubicBezTo>
                  <a:cubicBezTo>
                    <a:pt x="2109" y="1285"/>
                    <a:pt x="2265" y="930"/>
                    <a:pt x="2400" y="575"/>
                  </a:cubicBezTo>
                  <a:cubicBezTo>
                    <a:pt x="2478" y="384"/>
                    <a:pt x="2549" y="185"/>
                    <a:pt x="2612" y="0"/>
                  </a:cubicBezTo>
                  <a:close/>
                </a:path>
              </a:pathLst>
            </a:custGeom>
            <a:solidFill>
              <a:srgbClr val="9023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8"/>
            <p:cNvSpPr/>
            <p:nvPr/>
          </p:nvSpPr>
          <p:spPr>
            <a:xfrm>
              <a:off x="2138075" y="261450"/>
              <a:ext cx="595275" cy="351275"/>
            </a:xfrm>
            <a:custGeom>
              <a:avLst/>
              <a:gdLst/>
              <a:ahLst/>
              <a:cxnLst/>
              <a:rect l="l" t="t" r="r" b="b"/>
              <a:pathLst>
                <a:path w="23811" h="14051" extrusionOk="0">
                  <a:moveTo>
                    <a:pt x="11523" y="1"/>
                  </a:moveTo>
                  <a:cubicBezTo>
                    <a:pt x="9356" y="1"/>
                    <a:pt x="7455" y="424"/>
                    <a:pt x="6537" y="955"/>
                  </a:cubicBezTo>
                  <a:cubicBezTo>
                    <a:pt x="3648" y="2637"/>
                    <a:pt x="0" y="6065"/>
                    <a:pt x="2378" y="11189"/>
                  </a:cubicBezTo>
                  <a:cubicBezTo>
                    <a:pt x="2378" y="11189"/>
                    <a:pt x="9938" y="9051"/>
                    <a:pt x="11147" y="5571"/>
                  </a:cubicBezTo>
                  <a:lnTo>
                    <a:pt x="11147" y="5571"/>
                  </a:lnTo>
                  <a:cubicBezTo>
                    <a:pt x="10905" y="6486"/>
                    <a:pt x="10378" y="9389"/>
                    <a:pt x="13475" y="9389"/>
                  </a:cubicBezTo>
                  <a:cubicBezTo>
                    <a:pt x="13581" y="9389"/>
                    <a:pt x="13690" y="9386"/>
                    <a:pt x="13804" y="9379"/>
                  </a:cubicBezTo>
                  <a:cubicBezTo>
                    <a:pt x="13939" y="9371"/>
                    <a:pt x="14068" y="9367"/>
                    <a:pt x="14191" y="9367"/>
                  </a:cubicBezTo>
                  <a:cubicBezTo>
                    <a:pt x="17786" y="9367"/>
                    <a:pt x="16286" y="12691"/>
                    <a:pt x="18290" y="13850"/>
                  </a:cubicBezTo>
                  <a:cubicBezTo>
                    <a:pt x="18522" y="13985"/>
                    <a:pt x="18777" y="14050"/>
                    <a:pt x="19040" y="14050"/>
                  </a:cubicBezTo>
                  <a:cubicBezTo>
                    <a:pt x="21130" y="14050"/>
                    <a:pt x="23811" y="9985"/>
                    <a:pt x="21164" y="4773"/>
                  </a:cubicBezTo>
                  <a:cubicBezTo>
                    <a:pt x="19319" y="1132"/>
                    <a:pt x="15065" y="1"/>
                    <a:pt x="11523" y="1"/>
                  </a:cubicBezTo>
                  <a:close/>
                </a:path>
              </a:pathLst>
            </a:custGeom>
            <a:solidFill>
              <a:srgbClr val="9023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8"/>
            <p:cNvSpPr/>
            <p:nvPr/>
          </p:nvSpPr>
          <p:spPr>
            <a:xfrm>
              <a:off x="2516700" y="485275"/>
              <a:ext cx="80225" cy="286400"/>
            </a:xfrm>
            <a:custGeom>
              <a:avLst/>
              <a:gdLst/>
              <a:ahLst/>
              <a:cxnLst/>
              <a:rect l="l" t="t" r="r" b="b"/>
              <a:pathLst>
                <a:path w="3209" h="11456" extrusionOk="0">
                  <a:moveTo>
                    <a:pt x="1" y="0"/>
                  </a:moveTo>
                  <a:cubicBezTo>
                    <a:pt x="1" y="0"/>
                    <a:pt x="2541" y="1725"/>
                    <a:pt x="1732" y="4046"/>
                  </a:cubicBezTo>
                  <a:cubicBezTo>
                    <a:pt x="263" y="8247"/>
                    <a:pt x="334" y="10461"/>
                    <a:pt x="2052" y="11455"/>
                  </a:cubicBezTo>
                  <a:cubicBezTo>
                    <a:pt x="2052" y="11455"/>
                    <a:pt x="803" y="10071"/>
                    <a:pt x="1796" y="7644"/>
                  </a:cubicBezTo>
                  <a:cubicBezTo>
                    <a:pt x="2428" y="6104"/>
                    <a:pt x="3209" y="4890"/>
                    <a:pt x="2627" y="2619"/>
                  </a:cubicBezTo>
                  <a:cubicBezTo>
                    <a:pt x="2038" y="348"/>
                    <a:pt x="1" y="0"/>
                    <a:pt x="1" y="0"/>
                  </a:cubicBezTo>
                  <a:close/>
                </a:path>
              </a:pathLst>
            </a:custGeom>
            <a:solidFill>
              <a:srgbClr val="9023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8"/>
            <p:cNvSpPr/>
            <p:nvPr/>
          </p:nvSpPr>
          <p:spPr>
            <a:xfrm>
              <a:off x="2311125" y="828725"/>
              <a:ext cx="84725" cy="28825"/>
            </a:xfrm>
            <a:custGeom>
              <a:avLst/>
              <a:gdLst/>
              <a:ahLst/>
              <a:cxnLst/>
              <a:rect l="l" t="t" r="r" b="b"/>
              <a:pathLst>
                <a:path w="3389" h="1153" extrusionOk="0">
                  <a:moveTo>
                    <a:pt x="2976" y="0"/>
                  </a:moveTo>
                  <a:cubicBezTo>
                    <a:pt x="2919" y="0"/>
                    <a:pt x="2859" y="20"/>
                    <a:pt x="2801" y="66"/>
                  </a:cubicBezTo>
                  <a:cubicBezTo>
                    <a:pt x="2286" y="480"/>
                    <a:pt x="1733" y="587"/>
                    <a:pt x="1299" y="587"/>
                  </a:cubicBezTo>
                  <a:cubicBezTo>
                    <a:pt x="854" y="587"/>
                    <a:pt x="534" y="474"/>
                    <a:pt x="509" y="464"/>
                  </a:cubicBezTo>
                  <a:cubicBezTo>
                    <a:pt x="471" y="450"/>
                    <a:pt x="435" y="444"/>
                    <a:pt x="401" y="444"/>
                  </a:cubicBezTo>
                  <a:cubicBezTo>
                    <a:pt x="119" y="444"/>
                    <a:pt x="1" y="875"/>
                    <a:pt x="317" y="989"/>
                  </a:cubicBezTo>
                  <a:cubicBezTo>
                    <a:pt x="630" y="1095"/>
                    <a:pt x="963" y="1152"/>
                    <a:pt x="1304" y="1152"/>
                  </a:cubicBezTo>
                  <a:cubicBezTo>
                    <a:pt x="1971" y="1152"/>
                    <a:pt x="2624" y="932"/>
                    <a:pt x="3149" y="513"/>
                  </a:cubicBezTo>
                  <a:cubicBezTo>
                    <a:pt x="3388" y="325"/>
                    <a:pt x="3207" y="0"/>
                    <a:pt x="2976"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8"/>
            <p:cNvSpPr/>
            <p:nvPr/>
          </p:nvSpPr>
          <p:spPr>
            <a:xfrm>
              <a:off x="2568700" y="527325"/>
              <a:ext cx="143900" cy="195075"/>
            </a:xfrm>
            <a:custGeom>
              <a:avLst/>
              <a:gdLst/>
              <a:ahLst/>
              <a:cxnLst/>
              <a:rect l="l" t="t" r="r" b="b"/>
              <a:pathLst>
                <a:path w="5756" h="7803" extrusionOk="0">
                  <a:moveTo>
                    <a:pt x="2994" y="0"/>
                  </a:moveTo>
                  <a:cubicBezTo>
                    <a:pt x="2328" y="0"/>
                    <a:pt x="1774" y="270"/>
                    <a:pt x="1774" y="270"/>
                  </a:cubicBezTo>
                  <a:cubicBezTo>
                    <a:pt x="433" y="1597"/>
                    <a:pt x="0" y="7793"/>
                    <a:pt x="0" y="7793"/>
                  </a:cubicBezTo>
                  <a:cubicBezTo>
                    <a:pt x="90" y="7799"/>
                    <a:pt x="180" y="7802"/>
                    <a:pt x="271" y="7802"/>
                  </a:cubicBezTo>
                  <a:cubicBezTo>
                    <a:pt x="2923" y="7802"/>
                    <a:pt x="5755" y="5128"/>
                    <a:pt x="5117" y="2101"/>
                  </a:cubicBezTo>
                  <a:cubicBezTo>
                    <a:pt x="4757" y="389"/>
                    <a:pt x="3794" y="0"/>
                    <a:pt x="2994" y="0"/>
                  </a:cubicBez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8"/>
            <p:cNvSpPr/>
            <p:nvPr/>
          </p:nvSpPr>
          <p:spPr>
            <a:xfrm>
              <a:off x="2596725" y="657200"/>
              <a:ext cx="87850" cy="87175"/>
            </a:xfrm>
            <a:custGeom>
              <a:avLst/>
              <a:gdLst/>
              <a:ahLst/>
              <a:cxnLst/>
              <a:rect l="l" t="t" r="r" b="b"/>
              <a:pathLst>
                <a:path w="3514" h="3487" extrusionOk="0">
                  <a:moveTo>
                    <a:pt x="1491" y="0"/>
                  </a:moveTo>
                  <a:lnTo>
                    <a:pt x="1491" y="0"/>
                  </a:lnTo>
                  <a:cubicBezTo>
                    <a:pt x="639" y="128"/>
                    <a:pt x="8" y="866"/>
                    <a:pt x="0" y="1732"/>
                  </a:cubicBezTo>
                  <a:cubicBezTo>
                    <a:pt x="0" y="1988"/>
                    <a:pt x="57" y="2243"/>
                    <a:pt x="171" y="2477"/>
                  </a:cubicBezTo>
                  <a:cubicBezTo>
                    <a:pt x="462" y="3102"/>
                    <a:pt x="1087" y="3487"/>
                    <a:pt x="1754" y="3487"/>
                  </a:cubicBezTo>
                  <a:cubicBezTo>
                    <a:pt x="1883" y="3487"/>
                    <a:pt x="2014" y="3472"/>
                    <a:pt x="2144" y="3443"/>
                  </a:cubicBezTo>
                  <a:cubicBezTo>
                    <a:pt x="2946" y="3265"/>
                    <a:pt x="3513" y="2555"/>
                    <a:pt x="3513" y="1732"/>
                  </a:cubicBezTo>
                  <a:cubicBezTo>
                    <a:pt x="3513" y="1306"/>
                    <a:pt x="3357" y="895"/>
                    <a:pt x="3081" y="575"/>
                  </a:cubicBezTo>
                  <a:lnTo>
                    <a:pt x="2704" y="1001"/>
                  </a:lnTo>
                  <a:cubicBezTo>
                    <a:pt x="2868" y="1207"/>
                    <a:pt x="2953" y="1462"/>
                    <a:pt x="2953" y="1725"/>
                  </a:cubicBezTo>
                  <a:cubicBezTo>
                    <a:pt x="2953" y="2272"/>
                    <a:pt x="2591" y="2747"/>
                    <a:pt x="2059" y="2882"/>
                  </a:cubicBezTo>
                  <a:cubicBezTo>
                    <a:pt x="1959" y="2907"/>
                    <a:pt x="1859" y="2920"/>
                    <a:pt x="1760" y="2920"/>
                  </a:cubicBezTo>
                  <a:cubicBezTo>
                    <a:pt x="1334" y="2920"/>
                    <a:pt x="930" y="2694"/>
                    <a:pt x="717" y="2314"/>
                  </a:cubicBezTo>
                  <a:cubicBezTo>
                    <a:pt x="618" y="2130"/>
                    <a:pt x="561" y="1931"/>
                    <a:pt x="561" y="1725"/>
                  </a:cubicBezTo>
                  <a:cubicBezTo>
                    <a:pt x="568" y="1235"/>
                    <a:pt x="866" y="795"/>
                    <a:pt x="1320" y="618"/>
                  </a:cubicBezTo>
                  <a:cubicBezTo>
                    <a:pt x="1619" y="412"/>
                    <a:pt x="1597" y="121"/>
                    <a:pt x="1491"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58"/>
            <p:cNvSpPr/>
            <p:nvPr/>
          </p:nvSpPr>
          <p:spPr>
            <a:xfrm>
              <a:off x="2596725" y="572600"/>
              <a:ext cx="66700" cy="92600"/>
            </a:xfrm>
            <a:custGeom>
              <a:avLst/>
              <a:gdLst/>
              <a:ahLst/>
              <a:cxnLst/>
              <a:rect l="l" t="t" r="r" b="b"/>
              <a:pathLst>
                <a:path w="2668" h="3704" extrusionOk="0">
                  <a:moveTo>
                    <a:pt x="2253" y="0"/>
                  </a:moveTo>
                  <a:cubicBezTo>
                    <a:pt x="2203" y="0"/>
                    <a:pt x="2149" y="15"/>
                    <a:pt x="2094" y="49"/>
                  </a:cubicBezTo>
                  <a:cubicBezTo>
                    <a:pt x="1008" y="851"/>
                    <a:pt x="270" y="2036"/>
                    <a:pt x="29" y="3370"/>
                  </a:cubicBezTo>
                  <a:cubicBezTo>
                    <a:pt x="0" y="3526"/>
                    <a:pt x="100" y="3675"/>
                    <a:pt x="263" y="3704"/>
                  </a:cubicBezTo>
                  <a:lnTo>
                    <a:pt x="320" y="3704"/>
                  </a:lnTo>
                  <a:cubicBezTo>
                    <a:pt x="455" y="3704"/>
                    <a:pt x="568" y="3604"/>
                    <a:pt x="597" y="3470"/>
                  </a:cubicBezTo>
                  <a:cubicBezTo>
                    <a:pt x="817" y="2299"/>
                    <a:pt x="1470" y="1248"/>
                    <a:pt x="2421" y="524"/>
                  </a:cubicBezTo>
                  <a:cubicBezTo>
                    <a:pt x="2668" y="348"/>
                    <a:pt x="2500" y="0"/>
                    <a:pt x="2253"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58"/>
            <p:cNvSpPr/>
            <p:nvPr/>
          </p:nvSpPr>
          <p:spPr>
            <a:xfrm>
              <a:off x="2611125" y="606700"/>
              <a:ext cx="58900" cy="23375"/>
            </a:xfrm>
            <a:custGeom>
              <a:avLst/>
              <a:gdLst/>
              <a:ahLst/>
              <a:cxnLst/>
              <a:rect l="l" t="t" r="r" b="b"/>
              <a:pathLst>
                <a:path w="2356" h="935" extrusionOk="0">
                  <a:moveTo>
                    <a:pt x="650" y="0"/>
                  </a:moveTo>
                  <a:cubicBezTo>
                    <a:pt x="550" y="0"/>
                    <a:pt x="451" y="8"/>
                    <a:pt x="354" y="26"/>
                  </a:cubicBezTo>
                  <a:cubicBezTo>
                    <a:pt x="0" y="93"/>
                    <a:pt x="74" y="600"/>
                    <a:pt x="397" y="600"/>
                  </a:cubicBezTo>
                  <a:cubicBezTo>
                    <a:pt x="417" y="600"/>
                    <a:pt x="439" y="598"/>
                    <a:pt x="461" y="594"/>
                  </a:cubicBezTo>
                  <a:cubicBezTo>
                    <a:pt x="521" y="583"/>
                    <a:pt x="586" y="578"/>
                    <a:pt x="652" y="578"/>
                  </a:cubicBezTo>
                  <a:cubicBezTo>
                    <a:pt x="1096" y="578"/>
                    <a:pt x="1632" y="801"/>
                    <a:pt x="1823" y="906"/>
                  </a:cubicBezTo>
                  <a:cubicBezTo>
                    <a:pt x="1866" y="927"/>
                    <a:pt x="1915" y="935"/>
                    <a:pt x="1965" y="935"/>
                  </a:cubicBezTo>
                  <a:cubicBezTo>
                    <a:pt x="2263" y="927"/>
                    <a:pt x="2356" y="530"/>
                    <a:pt x="2093" y="388"/>
                  </a:cubicBezTo>
                  <a:cubicBezTo>
                    <a:pt x="2056" y="376"/>
                    <a:pt x="1341" y="0"/>
                    <a:pt x="650"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58"/>
            <p:cNvSpPr/>
            <p:nvPr/>
          </p:nvSpPr>
          <p:spPr>
            <a:xfrm>
              <a:off x="2386125" y="593850"/>
              <a:ext cx="27700" cy="49175"/>
            </a:xfrm>
            <a:custGeom>
              <a:avLst/>
              <a:gdLst/>
              <a:ahLst/>
              <a:cxnLst/>
              <a:rect l="l" t="t" r="r" b="b"/>
              <a:pathLst>
                <a:path w="1108" h="1967" extrusionOk="0">
                  <a:moveTo>
                    <a:pt x="561" y="1"/>
                  </a:moveTo>
                  <a:cubicBezTo>
                    <a:pt x="266" y="1"/>
                    <a:pt x="21" y="438"/>
                    <a:pt x="14" y="973"/>
                  </a:cubicBezTo>
                  <a:cubicBezTo>
                    <a:pt x="0" y="1520"/>
                    <a:pt x="234" y="1960"/>
                    <a:pt x="540" y="1967"/>
                  </a:cubicBezTo>
                  <a:cubicBezTo>
                    <a:pt x="542" y="1967"/>
                    <a:pt x="544" y="1967"/>
                    <a:pt x="547" y="1967"/>
                  </a:cubicBezTo>
                  <a:cubicBezTo>
                    <a:pt x="842" y="1967"/>
                    <a:pt x="1086" y="1529"/>
                    <a:pt x="1100" y="994"/>
                  </a:cubicBezTo>
                  <a:cubicBezTo>
                    <a:pt x="1107" y="448"/>
                    <a:pt x="873" y="1"/>
                    <a:pt x="568" y="1"/>
                  </a:cubicBezTo>
                  <a:cubicBezTo>
                    <a:pt x="566" y="1"/>
                    <a:pt x="563" y="1"/>
                    <a:pt x="56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8"/>
            <p:cNvSpPr/>
            <p:nvPr/>
          </p:nvSpPr>
          <p:spPr>
            <a:xfrm>
              <a:off x="2225000" y="593850"/>
              <a:ext cx="27725" cy="49175"/>
            </a:xfrm>
            <a:custGeom>
              <a:avLst/>
              <a:gdLst/>
              <a:ahLst/>
              <a:cxnLst/>
              <a:rect l="l" t="t" r="r" b="b"/>
              <a:pathLst>
                <a:path w="1109" h="1967" extrusionOk="0">
                  <a:moveTo>
                    <a:pt x="569" y="1"/>
                  </a:moveTo>
                  <a:cubicBezTo>
                    <a:pt x="267" y="1"/>
                    <a:pt x="22" y="438"/>
                    <a:pt x="15" y="973"/>
                  </a:cubicBezTo>
                  <a:cubicBezTo>
                    <a:pt x="1" y="1520"/>
                    <a:pt x="235" y="1960"/>
                    <a:pt x="540" y="1967"/>
                  </a:cubicBezTo>
                  <a:cubicBezTo>
                    <a:pt x="543" y="1967"/>
                    <a:pt x="545" y="1967"/>
                    <a:pt x="547" y="1967"/>
                  </a:cubicBezTo>
                  <a:cubicBezTo>
                    <a:pt x="842" y="1967"/>
                    <a:pt x="1087" y="1529"/>
                    <a:pt x="1101" y="994"/>
                  </a:cubicBezTo>
                  <a:cubicBezTo>
                    <a:pt x="1108" y="448"/>
                    <a:pt x="874" y="1"/>
                    <a:pt x="576" y="1"/>
                  </a:cubicBezTo>
                  <a:cubicBezTo>
                    <a:pt x="573" y="1"/>
                    <a:pt x="571" y="1"/>
                    <a:pt x="5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8"/>
            <p:cNvSpPr/>
            <p:nvPr/>
          </p:nvSpPr>
          <p:spPr>
            <a:xfrm>
              <a:off x="2267600" y="750525"/>
              <a:ext cx="146225" cy="64300"/>
            </a:xfrm>
            <a:custGeom>
              <a:avLst/>
              <a:gdLst/>
              <a:ahLst/>
              <a:cxnLst/>
              <a:rect l="l" t="t" r="r" b="b"/>
              <a:pathLst>
                <a:path w="5849" h="2572" extrusionOk="0">
                  <a:moveTo>
                    <a:pt x="5848" y="1"/>
                  </a:moveTo>
                  <a:cubicBezTo>
                    <a:pt x="3762" y="808"/>
                    <a:pt x="1109" y="876"/>
                    <a:pt x="268" y="876"/>
                  </a:cubicBezTo>
                  <a:cubicBezTo>
                    <a:pt x="96" y="876"/>
                    <a:pt x="0" y="873"/>
                    <a:pt x="0" y="873"/>
                  </a:cubicBezTo>
                  <a:lnTo>
                    <a:pt x="0" y="873"/>
                  </a:lnTo>
                  <a:cubicBezTo>
                    <a:pt x="0" y="873"/>
                    <a:pt x="658" y="2571"/>
                    <a:pt x="2517" y="2571"/>
                  </a:cubicBezTo>
                  <a:cubicBezTo>
                    <a:pt x="2550" y="2571"/>
                    <a:pt x="2585" y="2571"/>
                    <a:pt x="2619" y="2570"/>
                  </a:cubicBezTo>
                  <a:cubicBezTo>
                    <a:pt x="5110" y="2492"/>
                    <a:pt x="5848" y="1"/>
                    <a:pt x="5848"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8"/>
            <p:cNvSpPr/>
            <p:nvPr/>
          </p:nvSpPr>
          <p:spPr>
            <a:xfrm>
              <a:off x="2274525" y="594200"/>
              <a:ext cx="56550" cy="148725"/>
            </a:xfrm>
            <a:custGeom>
              <a:avLst/>
              <a:gdLst/>
              <a:ahLst/>
              <a:cxnLst/>
              <a:rect l="l" t="t" r="r" b="b"/>
              <a:pathLst>
                <a:path w="2262" h="5949" extrusionOk="0">
                  <a:moveTo>
                    <a:pt x="1073" y="0"/>
                  </a:moveTo>
                  <a:cubicBezTo>
                    <a:pt x="935" y="0"/>
                    <a:pt x="798" y="82"/>
                    <a:pt x="767" y="264"/>
                  </a:cubicBezTo>
                  <a:cubicBezTo>
                    <a:pt x="589" y="1378"/>
                    <a:pt x="0" y="5040"/>
                    <a:pt x="57" y="5466"/>
                  </a:cubicBezTo>
                  <a:cubicBezTo>
                    <a:pt x="78" y="5608"/>
                    <a:pt x="156" y="5735"/>
                    <a:pt x="270" y="5814"/>
                  </a:cubicBezTo>
                  <a:cubicBezTo>
                    <a:pt x="419" y="5913"/>
                    <a:pt x="646" y="5948"/>
                    <a:pt x="880" y="5948"/>
                  </a:cubicBezTo>
                  <a:cubicBezTo>
                    <a:pt x="1214" y="5941"/>
                    <a:pt x="1547" y="5892"/>
                    <a:pt x="1867" y="5814"/>
                  </a:cubicBezTo>
                  <a:cubicBezTo>
                    <a:pt x="2261" y="5736"/>
                    <a:pt x="2161" y="5187"/>
                    <a:pt x="1823" y="5187"/>
                  </a:cubicBezTo>
                  <a:cubicBezTo>
                    <a:pt x="1790" y="5187"/>
                    <a:pt x="1755" y="5192"/>
                    <a:pt x="1718" y="5203"/>
                  </a:cubicBezTo>
                  <a:cubicBezTo>
                    <a:pt x="1408" y="5279"/>
                    <a:pt x="1069" y="5322"/>
                    <a:pt x="848" y="5322"/>
                  </a:cubicBezTo>
                  <a:cubicBezTo>
                    <a:pt x="780" y="5322"/>
                    <a:pt x="723" y="5318"/>
                    <a:pt x="681" y="5310"/>
                  </a:cubicBezTo>
                  <a:cubicBezTo>
                    <a:pt x="703" y="4799"/>
                    <a:pt x="1050" y="2449"/>
                    <a:pt x="1391" y="363"/>
                  </a:cubicBezTo>
                  <a:cubicBezTo>
                    <a:pt x="1427" y="133"/>
                    <a:pt x="1249" y="0"/>
                    <a:pt x="1073"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8"/>
            <p:cNvSpPr/>
            <p:nvPr/>
          </p:nvSpPr>
          <p:spPr>
            <a:xfrm>
              <a:off x="2305375" y="554750"/>
              <a:ext cx="182250" cy="170475"/>
            </a:xfrm>
            <a:custGeom>
              <a:avLst/>
              <a:gdLst/>
              <a:ahLst/>
              <a:cxnLst/>
              <a:rect l="l" t="t" r="r" b="b"/>
              <a:pathLst>
                <a:path w="7290" h="6819" extrusionOk="0">
                  <a:moveTo>
                    <a:pt x="3614" y="344"/>
                  </a:moveTo>
                  <a:cubicBezTo>
                    <a:pt x="4731" y="344"/>
                    <a:pt x="5769" y="958"/>
                    <a:pt x="6303" y="1962"/>
                  </a:cubicBezTo>
                  <a:cubicBezTo>
                    <a:pt x="6885" y="3048"/>
                    <a:pt x="6757" y="4382"/>
                    <a:pt x="5970" y="5340"/>
                  </a:cubicBezTo>
                  <a:cubicBezTo>
                    <a:pt x="5378" y="6055"/>
                    <a:pt x="4509" y="6453"/>
                    <a:pt x="3611" y="6453"/>
                  </a:cubicBezTo>
                  <a:cubicBezTo>
                    <a:pt x="3314" y="6453"/>
                    <a:pt x="3014" y="6410"/>
                    <a:pt x="2719" y="6320"/>
                  </a:cubicBezTo>
                  <a:cubicBezTo>
                    <a:pt x="1541" y="5965"/>
                    <a:pt x="689" y="4929"/>
                    <a:pt x="569" y="3694"/>
                  </a:cubicBezTo>
                  <a:cubicBezTo>
                    <a:pt x="491" y="2892"/>
                    <a:pt x="732" y="2083"/>
                    <a:pt x="1250" y="1458"/>
                  </a:cubicBezTo>
                  <a:cubicBezTo>
                    <a:pt x="1697" y="912"/>
                    <a:pt x="2315" y="543"/>
                    <a:pt x="3010" y="401"/>
                  </a:cubicBezTo>
                  <a:cubicBezTo>
                    <a:pt x="3109" y="387"/>
                    <a:pt x="3209" y="372"/>
                    <a:pt x="3315" y="358"/>
                  </a:cubicBezTo>
                  <a:cubicBezTo>
                    <a:pt x="3415" y="348"/>
                    <a:pt x="3515" y="344"/>
                    <a:pt x="3614" y="344"/>
                  </a:cubicBezTo>
                  <a:close/>
                  <a:moveTo>
                    <a:pt x="3623" y="0"/>
                  </a:moveTo>
                  <a:cubicBezTo>
                    <a:pt x="3454" y="0"/>
                    <a:pt x="3282" y="13"/>
                    <a:pt x="3109" y="39"/>
                  </a:cubicBezTo>
                  <a:cubicBezTo>
                    <a:pt x="1286" y="309"/>
                    <a:pt x="1" y="1983"/>
                    <a:pt x="228" y="3822"/>
                  </a:cubicBezTo>
                  <a:cubicBezTo>
                    <a:pt x="441" y="5543"/>
                    <a:pt x="1909" y="6818"/>
                    <a:pt x="3610" y="6818"/>
                  </a:cubicBezTo>
                  <a:cubicBezTo>
                    <a:pt x="3719" y="6818"/>
                    <a:pt x="3829" y="6813"/>
                    <a:pt x="3940" y="6802"/>
                  </a:cubicBezTo>
                  <a:cubicBezTo>
                    <a:pt x="4053" y="6788"/>
                    <a:pt x="4174" y="6774"/>
                    <a:pt x="4281" y="6746"/>
                  </a:cubicBezTo>
                  <a:cubicBezTo>
                    <a:pt x="6097" y="6384"/>
                    <a:pt x="7290" y="4645"/>
                    <a:pt x="6970" y="2821"/>
                  </a:cubicBezTo>
                  <a:cubicBezTo>
                    <a:pt x="6681" y="1169"/>
                    <a:pt x="5251" y="0"/>
                    <a:pt x="3623"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58"/>
            <p:cNvSpPr/>
            <p:nvPr/>
          </p:nvSpPr>
          <p:spPr>
            <a:xfrm>
              <a:off x="2457450" y="537250"/>
              <a:ext cx="104700" cy="62675"/>
            </a:xfrm>
            <a:custGeom>
              <a:avLst/>
              <a:gdLst/>
              <a:ahLst/>
              <a:cxnLst/>
              <a:rect l="l" t="t" r="r" b="b"/>
              <a:pathLst>
                <a:path w="4188" h="2507" extrusionOk="0">
                  <a:moveTo>
                    <a:pt x="4060" y="1"/>
                  </a:moveTo>
                  <a:cubicBezTo>
                    <a:pt x="1221" y="427"/>
                    <a:pt x="50" y="2194"/>
                    <a:pt x="0" y="2279"/>
                  </a:cubicBezTo>
                  <a:lnTo>
                    <a:pt x="348" y="2506"/>
                  </a:lnTo>
                  <a:cubicBezTo>
                    <a:pt x="355" y="2485"/>
                    <a:pt x="1483" y="796"/>
                    <a:pt x="4187" y="405"/>
                  </a:cubicBezTo>
                  <a:cubicBezTo>
                    <a:pt x="4152" y="270"/>
                    <a:pt x="4109" y="136"/>
                    <a:pt x="4060"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58"/>
            <p:cNvSpPr/>
            <p:nvPr/>
          </p:nvSpPr>
          <p:spPr>
            <a:xfrm>
              <a:off x="2125300" y="557125"/>
              <a:ext cx="171050" cy="160250"/>
            </a:xfrm>
            <a:custGeom>
              <a:avLst/>
              <a:gdLst/>
              <a:ahLst/>
              <a:cxnLst/>
              <a:rect l="l" t="t" r="r" b="b"/>
              <a:pathLst>
                <a:path w="6842" h="6410" extrusionOk="0">
                  <a:moveTo>
                    <a:pt x="3378" y="313"/>
                  </a:moveTo>
                  <a:cubicBezTo>
                    <a:pt x="4431" y="313"/>
                    <a:pt x="5411" y="887"/>
                    <a:pt x="5912" y="1825"/>
                  </a:cubicBezTo>
                  <a:cubicBezTo>
                    <a:pt x="6459" y="2854"/>
                    <a:pt x="6331" y="4103"/>
                    <a:pt x="5600" y="4997"/>
                  </a:cubicBezTo>
                  <a:cubicBezTo>
                    <a:pt x="5044" y="5676"/>
                    <a:pt x="4222" y="6049"/>
                    <a:pt x="3377" y="6049"/>
                  </a:cubicBezTo>
                  <a:cubicBezTo>
                    <a:pt x="3100" y="6049"/>
                    <a:pt x="2821" y="6009"/>
                    <a:pt x="2548" y="5927"/>
                  </a:cubicBezTo>
                  <a:cubicBezTo>
                    <a:pt x="1434" y="5586"/>
                    <a:pt x="639" y="4614"/>
                    <a:pt x="526" y="3457"/>
                  </a:cubicBezTo>
                  <a:cubicBezTo>
                    <a:pt x="384" y="1995"/>
                    <a:pt x="1370" y="661"/>
                    <a:pt x="2818" y="370"/>
                  </a:cubicBezTo>
                  <a:cubicBezTo>
                    <a:pt x="2910" y="348"/>
                    <a:pt x="3002" y="334"/>
                    <a:pt x="3095" y="327"/>
                  </a:cubicBezTo>
                  <a:cubicBezTo>
                    <a:pt x="3190" y="318"/>
                    <a:pt x="3284" y="313"/>
                    <a:pt x="3378" y="313"/>
                  </a:cubicBezTo>
                  <a:close/>
                  <a:moveTo>
                    <a:pt x="3405" y="1"/>
                  </a:moveTo>
                  <a:cubicBezTo>
                    <a:pt x="3249" y="1"/>
                    <a:pt x="3091" y="12"/>
                    <a:pt x="2931" y="36"/>
                  </a:cubicBezTo>
                  <a:cubicBezTo>
                    <a:pt x="1207" y="285"/>
                    <a:pt x="0" y="1860"/>
                    <a:pt x="213" y="3585"/>
                  </a:cubicBezTo>
                  <a:cubicBezTo>
                    <a:pt x="407" y="5208"/>
                    <a:pt x="1789" y="6410"/>
                    <a:pt x="3388" y="6410"/>
                  </a:cubicBezTo>
                  <a:cubicBezTo>
                    <a:pt x="3488" y="6410"/>
                    <a:pt x="3589" y="6405"/>
                    <a:pt x="3691" y="6395"/>
                  </a:cubicBezTo>
                  <a:cubicBezTo>
                    <a:pt x="3804" y="6381"/>
                    <a:pt x="3911" y="6367"/>
                    <a:pt x="4017" y="6345"/>
                  </a:cubicBezTo>
                  <a:cubicBezTo>
                    <a:pt x="5721" y="6005"/>
                    <a:pt x="6842" y="4372"/>
                    <a:pt x="6551" y="2662"/>
                  </a:cubicBezTo>
                  <a:cubicBezTo>
                    <a:pt x="6281" y="1104"/>
                    <a:pt x="4935" y="1"/>
                    <a:pt x="3405"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58"/>
            <p:cNvSpPr/>
            <p:nvPr/>
          </p:nvSpPr>
          <p:spPr>
            <a:xfrm>
              <a:off x="2277275" y="617625"/>
              <a:ext cx="46050" cy="16500"/>
            </a:xfrm>
            <a:custGeom>
              <a:avLst/>
              <a:gdLst/>
              <a:ahLst/>
              <a:cxnLst/>
              <a:rect l="l" t="t" r="r" b="b"/>
              <a:pathLst>
                <a:path w="1842" h="660" extrusionOk="0">
                  <a:moveTo>
                    <a:pt x="932" y="1"/>
                  </a:moveTo>
                  <a:cubicBezTo>
                    <a:pt x="683" y="1"/>
                    <a:pt x="435" y="72"/>
                    <a:pt x="217" y="214"/>
                  </a:cubicBezTo>
                  <a:cubicBezTo>
                    <a:pt x="1" y="358"/>
                    <a:pt x="134" y="659"/>
                    <a:pt x="344" y="659"/>
                  </a:cubicBezTo>
                  <a:cubicBezTo>
                    <a:pt x="382" y="659"/>
                    <a:pt x="423" y="648"/>
                    <a:pt x="465" y="625"/>
                  </a:cubicBezTo>
                  <a:cubicBezTo>
                    <a:pt x="642" y="520"/>
                    <a:pt x="805" y="485"/>
                    <a:pt x="944" y="485"/>
                  </a:cubicBezTo>
                  <a:cubicBezTo>
                    <a:pt x="1205" y="485"/>
                    <a:pt x="1378" y="609"/>
                    <a:pt x="1388" y="618"/>
                  </a:cubicBezTo>
                  <a:cubicBezTo>
                    <a:pt x="1430" y="645"/>
                    <a:pt x="1476" y="659"/>
                    <a:pt x="1526" y="659"/>
                  </a:cubicBezTo>
                  <a:cubicBezTo>
                    <a:pt x="1543" y="659"/>
                    <a:pt x="1561" y="657"/>
                    <a:pt x="1579" y="654"/>
                  </a:cubicBezTo>
                  <a:cubicBezTo>
                    <a:pt x="1778" y="618"/>
                    <a:pt x="1842" y="356"/>
                    <a:pt x="1679" y="235"/>
                  </a:cubicBezTo>
                  <a:cubicBezTo>
                    <a:pt x="1453" y="79"/>
                    <a:pt x="1193" y="1"/>
                    <a:pt x="932"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58"/>
            <p:cNvSpPr/>
            <p:nvPr/>
          </p:nvSpPr>
          <p:spPr>
            <a:xfrm>
              <a:off x="2459400" y="4901825"/>
              <a:ext cx="386275" cy="566950"/>
            </a:xfrm>
            <a:custGeom>
              <a:avLst/>
              <a:gdLst/>
              <a:ahLst/>
              <a:cxnLst/>
              <a:rect l="l" t="t" r="r" b="b"/>
              <a:pathLst>
                <a:path w="15451" h="22678" extrusionOk="0">
                  <a:moveTo>
                    <a:pt x="2804" y="0"/>
                  </a:moveTo>
                  <a:cubicBezTo>
                    <a:pt x="2804" y="0"/>
                    <a:pt x="192" y="1065"/>
                    <a:pt x="100" y="4734"/>
                  </a:cubicBezTo>
                  <a:cubicBezTo>
                    <a:pt x="0" y="8403"/>
                    <a:pt x="100" y="17871"/>
                    <a:pt x="100" y="17871"/>
                  </a:cubicBezTo>
                  <a:lnTo>
                    <a:pt x="1427" y="17871"/>
                  </a:lnTo>
                  <a:lnTo>
                    <a:pt x="2151" y="14535"/>
                  </a:lnTo>
                  <a:cubicBezTo>
                    <a:pt x="2151" y="14535"/>
                    <a:pt x="2612" y="18162"/>
                    <a:pt x="4443" y="20475"/>
                  </a:cubicBezTo>
                  <a:cubicBezTo>
                    <a:pt x="5786" y="22171"/>
                    <a:pt x="8262" y="22677"/>
                    <a:pt x="10515" y="22677"/>
                  </a:cubicBezTo>
                  <a:cubicBezTo>
                    <a:pt x="11345" y="22677"/>
                    <a:pt x="12145" y="22608"/>
                    <a:pt x="12846" y="22505"/>
                  </a:cubicBezTo>
                  <a:cubicBezTo>
                    <a:pt x="15451" y="22122"/>
                    <a:pt x="13520" y="17289"/>
                    <a:pt x="12463" y="14585"/>
                  </a:cubicBezTo>
                  <a:cubicBezTo>
                    <a:pt x="11398" y="11881"/>
                    <a:pt x="9177" y="5408"/>
                    <a:pt x="9177" y="5408"/>
                  </a:cubicBezTo>
                  <a:lnTo>
                    <a:pt x="2804" y="0"/>
                  </a:ln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58"/>
            <p:cNvSpPr/>
            <p:nvPr/>
          </p:nvSpPr>
          <p:spPr>
            <a:xfrm>
              <a:off x="2483525" y="4770700"/>
              <a:ext cx="278400" cy="567275"/>
            </a:xfrm>
            <a:custGeom>
              <a:avLst/>
              <a:gdLst/>
              <a:ahLst/>
              <a:cxnLst/>
              <a:rect l="l" t="t" r="r" b="b"/>
              <a:pathLst>
                <a:path w="11136" h="22691" extrusionOk="0">
                  <a:moveTo>
                    <a:pt x="2527" y="0"/>
                  </a:moveTo>
                  <a:cubicBezTo>
                    <a:pt x="2527" y="0"/>
                    <a:pt x="2612" y="4479"/>
                    <a:pt x="1839" y="5245"/>
                  </a:cubicBezTo>
                  <a:cubicBezTo>
                    <a:pt x="1065" y="6019"/>
                    <a:pt x="0" y="8531"/>
                    <a:pt x="774" y="11618"/>
                  </a:cubicBezTo>
                  <a:cubicBezTo>
                    <a:pt x="1541" y="14713"/>
                    <a:pt x="2059" y="19219"/>
                    <a:pt x="3861" y="21150"/>
                  </a:cubicBezTo>
                  <a:cubicBezTo>
                    <a:pt x="4830" y="22191"/>
                    <a:pt x="6636" y="22691"/>
                    <a:pt x="8160" y="22691"/>
                  </a:cubicBezTo>
                  <a:cubicBezTo>
                    <a:pt x="9472" y="22691"/>
                    <a:pt x="10575" y="22320"/>
                    <a:pt x="10753" y="21604"/>
                  </a:cubicBezTo>
                  <a:cubicBezTo>
                    <a:pt x="11136" y="20057"/>
                    <a:pt x="8368" y="14330"/>
                    <a:pt x="8240" y="11363"/>
                  </a:cubicBezTo>
                  <a:cubicBezTo>
                    <a:pt x="8112" y="8403"/>
                    <a:pt x="7601" y="419"/>
                    <a:pt x="7601" y="419"/>
                  </a:cubicBezTo>
                  <a:lnTo>
                    <a:pt x="2527" y="0"/>
                  </a:ln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58"/>
            <p:cNvSpPr/>
            <p:nvPr/>
          </p:nvSpPr>
          <p:spPr>
            <a:xfrm>
              <a:off x="2500025" y="2646175"/>
              <a:ext cx="423900" cy="2229400"/>
            </a:xfrm>
            <a:custGeom>
              <a:avLst/>
              <a:gdLst/>
              <a:ahLst/>
              <a:cxnLst/>
              <a:rect l="l" t="t" r="r" b="b"/>
              <a:pathLst>
                <a:path w="16956" h="89176" extrusionOk="0">
                  <a:moveTo>
                    <a:pt x="16955" y="0"/>
                  </a:moveTo>
                  <a:lnTo>
                    <a:pt x="0" y="1505"/>
                  </a:lnTo>
                  <a:cubicBezTo>
                    <a:pt x="0" y="1505"/>
                    <a:pt x="824" y="18751"/>
                    <a:pt x="1221" y="32356"/>
                  </a:cubicBezTo>
                  <a:cubicBezTo>
                    <a:pt x="1264" y="33705"/>
                    <a:pt x="1299" y="35010"/>
                    <a:pt x="1328" y="36260"/>
                  </a:cubicBezTo>
                  <a:cubicBezTo>
                    <a:pt x="1377" y="38467"/>
                    <a:pt x="1420" y="40504"/>
                    <a:pt x="1434" y="42257"/>
                  </a:cubicBezTo>
                  <a:cubicBezTo>
                    <a:pt x="1441" y="43861"/>
                    <a:pt x="1434" y="45230"/>
                    <a:pt x="1406" y="46274"/>
                  </a:cubicBezTo>
                  <a:cubicBezTo>
                    <a:pt x="1370" y="47345"/>
                    <a:pt x="1313" y="48083"/>
                    <a:pt x="1228" y="48381"/>
                  </a:cubicBezTo>
                  <a:cubicBezTo>
                    <a:pt x="384" y="51242"/>
                    <a:pt x="86" y="63307"/>
                    <a:pt x="100" y="70510"/>
                  </a:cubicBezTo>
                  <a:cubicBezTo>
                    <a:pt x="107" y="73370"/>
                    <a:pt x="1675" y="84250"/>
                    <a:pt x="1640" y="88942"/>
                  </a:cubicBezTo>
                  <a:lnTo>
                    <a:pt x="7176" y="89176"/>
                  </a:lnTo>
                  <a:cubicBezTo>
                    <a:pt x="8396" y="79964"/>
                    <a:pt x="11526" y="65046"/>
                    <a:pt x="12946" y="57019"/>
                  </a:cubicBezTo>
                  <a:cubicBezTo>
                    <a:pt x="13002" y="56664"/>
                    <a:pt x="13066" y="56330"/>
                    <a:pt x="13123" y="56004"/>
                  </a:cubicBezTo>
                  <a:cubicBezTo>
                    <a:pt x="13371" y="54556"/>
                    <a:pt x="13542" y="53399"/>
                    <a:pt x="13627" y="52611"/>
                  </a:cubicBezTo>
                  <a:cubicBezTo>
                    <a:pt x="13755" y="51298"/>
                    <a:pt x="13918" y="49283"/>
                    <a:pt x="14095" y="46792"/>
                  </a:cubicBezTo>
                  <a:cubicBezTo>
                    <a:pt x="14117" y="46558"/>
                    <a:pt x="14131" y="46316"/>
                    <a:pt x="14152" y="46082"/>
                  </a:cubicBezTo>
                  <a:cubicBezTo>
                    <a:pt x="14159" y="45983"/>
                    <a:pt x="14166" y="45890"/>
                    <a:pt x="14173" y="45791"/>
                  </a:cubicBezTo>
                  <a:cubicBezTo>
                    <a:pt x="14280" y="44322"/>
                    <a:pt x="14386" y="42711"/>
                    <a:pt x="14500" y="40993"/>
                  </a:cubicBezTo>
                  <a:cubicBezTo>
                    <a:pt x="14606" y="39432"/>
                    <a:pt x="14713" y="37785"/>
                    <a:pt x="14819" y="36089"/>
                  </a:cubicBezTo>
                  <a:cubicBezTo>
                    <a:pt x="14926" y="34436"/>
                    <a:pt x="15032" y="32739"/>
                    <a:pt x="15139" y="31022"/>
                  </a:cubicBezTo>
                  <a:cubicBezTo>
                    <a:pt x="16047" y="16281"/>
                    <a:pt x="16955" y="0"/>
                    <a:pt x="16955" y="0"/>
                  </a:cubicBez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58"/>
            <p:cNvSpPr/>
            <p:nvPr/>
          </p:nvSpPr>
          <p:spPr>
            <a:xfrm>
              <a:off x="2672300" y="4046250"/>
              <a:ext cx="155825" cy="38525"/>
            </a:xfrm>
            <a:custGeom>
              <a:avLst/>
              <a:gdLst/>
              <a:ahLst/>
              <a:cxnLst/>
              <a:rect l="l" t="t" r="r" b="b"/>
              <a:pathLst>
                <a:path w="6233" h="1541" extrusionOk="0">
                  <a:moveTo>
                    <a:pt x="6232" y="1"/>
                  </a:moveTo>
                  <a:lnTo>
                    <a:pt x="6232" y="1"/>
                  </a:lnTo>
                  <a:cubicBezTo>
                    <a:pt x="5291" y="290"/>
                    <a:pt x="3910" y="602"/>
                    <a:pt x="2364" y="602"/>
                  </a:cubicBezTo>
                  <a:cubicBezTo>
                    <a:pt x="1788" y="602"/>
                    <a:pt x="1190" y="559"/>
                    <a:pt x="583" y="455"/>
                  </a:cubicBezTo>
                  <a:cubicBezTo>
                    <a:pt x="556" y="451"/>
                    <a:pt x="530" y="448"/>
                    <a:pt x="504" y="448"/>
                  </a:cubicBezTo>
                  <a:cubicBezTo>
                    <a:pt x="280" y="448"/>
                    <a:pt x="82" y="608"/>
                    <a:pt x="50" y="831"/>
                  </a:cubicBezTo>
                  <a:cubicBezTo>
                    <a:pt x="1" y="1087"/>
                    <a:pt x="171" y="1328"/>
                    <a:pt x="427" y="1378"/>
                  </a:cubicBezTo>
                  <a:cubicBezTo>
                    <a:pt x="1072" y="1484"/>
                    <a:pt x="1725" y="1541"/>
                    <a:pt x="2385" y="1541"/>
                  </a:cubicBezTo>
                  <a:cubicBezTo>
                    <a:pt x="3627" y="1541"/>
                    <a:pt x="4862" y="1363"/>
                    <a:pt x="6055" y="1016"/>
                  </a:cubicBezTo>
                  <a:cubicBezTo>
                    <a:pt x="6118" y="661"/>
                    <a:pt x="6175" y="320"/>
                    <a:pt x="6232" y="1"/>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58"/>
            <p:cNvSpPr/>
            <p:nvPr/>
          </p:nvSpPr>
          <p:spPr>
            <a:xfrm>
              <a:off x="2535150" y="3671000"/>
              <a:ext cx="327375" cy="139025"/>
            </a:xfrm>
            <a:custGeom>
              <a:avLst/>
              <a:gdLst/>
              <a:ahLst/>
              <a:cxnLst/>
              <a:rect l="l" t="t" r="r" b="b"/>
              <a:pathLst>
                <a:path w="13095" h="5561" extrusionOk="0">
                  <a:moveTo>
                    <a:pt x="13095" y="0"/>
                  </a:moveTo>
                  <a:lnTo>
                    <a:pt x="29" y="1264"/>
                  </a:lnTo>
                  <a:cubicBezTo>
                    <a:pt x="43" y="2868"/>
                    <a:pt x="36" y="4237"/>
                    <a:pt x="1" y="5281"/>
                  </a:cubicBezTo>
                  <a:cubicBezTo>
                    <a:pt x="1694" y="5429"/>
                    <a:pt x="3842" y="5560"/>
                    <a:pt x="6114" y="5560"/>
                  </a:cubicBezTo>
                  <a:cubicBezTo>
                    <a:pt x="8307" y="5560"/>
                    <a:pt x="10617" y="5438"/>
                    <a:pt x="12747" y="5089"/>
                  </a:cubicBezTo>
                  <a:cubicBezTo>
                    <a:pt x="12754" y="4990"/>
                    <a:pt x="12761" y="4897"/>
                    <a:pt x="12768" y="4798"/>
                  </a:cubicBezTo>
                  <a:cubicBezTo>
                    <a:pt x="12875" y="3329"/>
                    <a:pt x="12981" y="1718"/>
                    <a:pt x="13095" y="0"/>
                  </a:cubicBezTo>
                  <a:close/>
                </a:path>
              </a:pathLst>
            </a:custGeom>
            <a:solidFill>
              <a:srgbClr val="F1467B">
                <a:alpha val="703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58"/>
            <p:cNvSpPr/>
            <p:nvPr/>
          </p:nvSpPr>
          <p:spPr>
            <a:xfrm>
              <a:off x="1382225" y="4926825"/>
              <a:ext cx="555025" cy="514250"/>
            </a:xfrm>
            <a:custGeom>
              <a:avLst/>
              <a:gdLst/>
              <a:ahLst/>
              <a:cxnLst/>
              <a:rect l="l" t="t" r="r" b="b"/>
              <a:pathLst>
                <a:path w="22201" h="20570" extrusionOk="0">
                  <a:moveTo>
                    <a:pt x="19851" y="1"/>
                  </a:moveTo>
                  <a:cubicBezTo>
                    <a:pt x="19851" y="1"/>
                    <a:pt x="8375" y="11016"/>
                    <a:pt x="7091" y="13081"/>
                  </a:cubicBezTo>
                  <a:cubicBezTo>
                    <a:pt x="5813" y="15146"/>
                    <a:pt x="1" y="20114"/>
                    <a:pt x="1931" y="20370"/>
                  </a:cubicBezTo>
                  <a:cubicBezTo>
                    <a:pt x="2657" y="20466"/>
                    <a:pt x="4250" y="20570"/>
                    <a:pt x="6081" y="20570"/>
                  </a:cubicBezTo>
                  <a:cubicBezTo>
                    <a:pt x="9118" y="20570"/>
                    <a:pt x="12811" y="20283"/>
                    <a:pt x="14294" y="19199"/>
                  </a:cubicBezTo>
                  <a:cubicBezTo>
                    <a:pt x="16679" y="17460"/>
                    <a:pt x="19851" y="12385"/>
                    <a:pt x="19851" y="12385"/>
                  </a:cubicBezTo>
                  <a:lnTo>
                    <a:pt x="20639" y="17020"/>
                  </a:lnTo>
                  <a:lnTo>
                    <a:pt x="22030" y="17020"/>
                  </a:lnTo>
                  <a:cubicBezTo>
                    <a:pt x="22058" y="15948"/>
                    <a:pt x="21973" y="5799"/>
                    <a:pt x="22087" y="3869"/>
                  </a:cubicBezTo>
                  <a:cubicBezTo>
                    <a:pt x="22200" y="1846"/>
                    <a:pt x="19851" y="1"/>
                    <a:pt x="19851"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58"/>
            <p:cNvSpPr/>
            <p:nvPr/>
          </p:nvSpPr>
          <p:spPr>
            <a:xfrm>
              <a:off x="1517250" y="4793950"/>
              <a:ext cx="395700" cy="517650"/>
            </a:xfrm>
            <a:custGeom>
              <a:avLst/>
              <a:gdLst/>
              <a:ahLst/>
              <a:cxnLst/>
              <a:rect l="l" t="t" r="r" b="b"/>
              <a:pathLst>
                <a:path w="15828" h="20706" extrusionOk="0">
                  <a:moveTo>
                    <a:pt x="10107" y="0"/>
                  </a:moveTo>
                  <a:cubicBezTo>
                    <a:pt x="10107" y="0"/>
                    <a:pt x="8318" y="5075"/>
                    <a:pt x="7602" y="6693"/>
                  </a:cubicBezTo>
                  <a:cubicBezTo>
                    <a:pt x="6800" y="8510"/>
                    <a:pt x="5927" y="10937"/>
                    <a:pt x="4834" y="13258"/>
                  </a:cubicBezTo>
                  <a:cubicBezTo>
                    <a:pt x="3741" y="15578"/>
                    <a:pt x="1" y="20021"/>
                    <a:pt x="1292" y="20596"/>
                  </a:cubicBezTo>
                  <a:cubicBezTo>
                    <a:pt x="1456" y="20670"/>
                    <a:pt x="1678" y="20706"/>
                    <a:pt x="1943" y="20706"/>
                  </a:cubicBezTo>
                  <a:cubicBezTo>
                    <a:pt x="3765" y="20706"/>
                    <a:pt x="7647" y="19039"/>
                    <a:pt x="8886" y="16735"/>
                  </a:cubicBezTo>
                  <a:cubicBezTo>
                    <a:pt x="10306" y="14095"/>
                    <a:pt x="13655" y="10681"/>
                    <a:pt x="14301" y="8495"/>
                  </a:cubicBezTo>
                  <a:cubicBezTo>
                    <a:pt x="14947" y="6302"/>
                    <a:pt x="14301" y="4826"/>
                    <a:pt x="14301" y="4826"/>
                  </a:cubicBezTo>
                  <a:lnTo>
                    <a:pt x="15827" y="291"/>
                  </a:lnTo>
                  <a:lnTo>
                    <a:pt x="10107" y="0"/>
                  </a:ln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8"/>
            <p:cNvSpPr/>
            <p:nvPr/>
          </p:nvSpPr>
          <p:spPr>
            <a:xfrm>
              <a:off x="1742575" y="2628250"/>
              <a:ext cx="884875" cy="2247325"/>
            </a:xfrm>
            <a:custGeom>
              <a:avLst/>
              <a:gdLst/>
              <a:ahLst/>
              <a:cxnLst/>
              <a:rect l="l" t="t" r="r" b="b"/>
              <a:pathLst>
                <a:path w="35395" h="89893" extrusionOk="0">
                  <a:moveTo>
                    <a:pt x="16913" y="1"/>
                  </a:moveTo>
                  <a:lnTo>
                    <a:pt x="11292" y="30178"/>
                  </a:lnTo>
                  <a:lnTo>
                    <a:pt x="9632" y="39070"/>
                  </a:lnTo>
                  <a:lnTo>
                    <a:pt x="8922" y="42888"/>
                  </a:lnTo>
                  <a:lnTo>
                    <a:pt x="8794" y="43598"/>
                  </a:lnTo>
                  <a:lnTo>
                    <a:pt x="8759" y="43811"/>
                  </a:lnTo>
                  <a:lnTo>
                    <a:pt x="6977" y="53151"/>
                  </a:lnTo>
                  <a:lnTo>
                    <a:pt x="6800" y="54074"/>
                  </a:lnTo>
                  <a:lnTo>
                    <a:pt x="1" y="89659"/>
                  </a:lnTo>
                  <a:cubicBezTo>
                    <a:pt x="949" y="89825"/>
                    <a:pt x="1579" y="89873"/>
                    <a:pt x="2097" y="89873"/>
                  </a:cubicBezTo>
                  <a:cubicBezTo>
                    <a:pt x="2806" y="89873"/>
                    <a:pt x="3303" y="89782"/>
                    <a:pt x="4114" y="89782"/>
                  </a:cubicBezTo>
                  <a:cubicBezTo>
                    <a:pt x="4558" y="89782"/>
                    <a:pt x="5095" y="89809"/>
                    <a:pt x="5813" y="89893"/>
                  </a:cubicBezTo>
                  <a:cubicBezTo>
                    <a:pt x="8390" y="82136"/>
                    <a:pt x="16111" y="66437"/>
                    <a:pt x="17524" y="62782"/>
                  </a:cubicBezTo>
                  <a:cubicBezTo>
                    <a:pt x="19745" y="57047"/>
                    <a:pt x="20412" y="49425"/>
                    <a:pt x="20590" y="46685"/>
                  </a:cubicBezTo>
                  <a:cubicBezTo>
                    <a:pt x="20625" y="46025"/>
                    <a:pt x="20639" y="45649"/>
                    <a:pt x="20639" y="45649"/>
                  </a:cubicBezTo>
                  <a:lnTo>
                    <a:pt x="21931" y="41838"/>
                  </a:lnTo>
                  <a:lnTo>
                    <a:pt x="23230" y="37991"/>
                  </a:lnTo>
                  <a:lnTo>
                    <a:pt x="24848" y="33222"/>
                  </a:lnTo>
                  <a:lnTo>
                    <a:pt x="35394" y="2073"/>
                  </a:lnTo>
                  <a:lnTo>
                    <a:pt x="16913" y="1"/>
                  </a:ln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8"/>
            <p:cNvSpPr/>
            <p:nvPr/>
          </p:nvSpPr>
          <p:spPr>
            <a:xfrm>
              <a:off x="1912550" y="3954675"/>
              <a:ext cx="100625" cy="27400"/>
            </a:xfrm>
            <a:custGeom>
              <a:avLst/>
              <a:gdLst/>
              <a:ahLst/>
              <a:cxnLst/>
              <a:rect l="l" t="t" r="r" b="b"/>
              <a:pathLst>
                <a:path w="4025" h="1096" extrusionOk="0">
                  <a:moveTo>
                    <a:pt x="3518" y="0"/>
                  </a:moveTo>
                  <a:cubicBezTo>
                    <a:pt x="3488" y="0"/>
                    <a:pt x="3459" y="3"/>
                    <a:pt x="3429" y="9"/>
                  </a:cubicBezTo>
                  <a:cubicBezTo>
                    <a:pt x="3413" y="14"/>
                    <a:pt x="2645" y="157"/>
                    <a:pt x="1491" y="157"/>
                  </a:cubicBezTo>
                  <a:cubicBezTo>
                    <a:pt x="1092" y="157"/>
                    <a:pt x="647" y="140"/>
                    <a:pt x="171" y="94"/>
                  </a:cubicBezTo>
                  <a:lnTo>
                    <a:pt x="1" y="1017"/>
                  </a:lnTo>
                  <a:cubicBezTo>
                    <a:pt x="498" y="1073"/>
                    <a:pt x="1002" y="1095"/>
                    <a:pt x="1506" y="1095"/>
                  </a:cubicBezTo>
                  <a:cubicBezTo>
                    <a:pt x="1545" y="1095"/>
                    <a:pt x="1584" y="1095"/>
                    <a:pt x="1623" y="1095"/>
                  </a:cubicBezTo>
                  <a:cubicBezTo>
                    <a:pt x="2286" y="1095"/>
                    <a:pt x="2949" y="1039"/>
                    <a:pt x="3606" y="931"/>
                  </a:cubicBezTo>
                  <a:cubicBezTo>
                    <a:pt x="3862" y="882"/>
                    <a:pt x="4025" y="640"/>
                    <a:pt x="3975" y="385"/>
                  </a:cubicBezTo>
                  <a:cubicBezTo>
                    <a:pt x="3931" y="159"/>
                    <a:pt x="3738" y="0"/>
                    <a:pt x="3518" y="0"/>
                  </a:cubicBezTo>
                  <a:close/>
                </a:path>
              </a:pathLst>
            </a:custGeom>
            <a:solidFill>
              <a:srgbClr val="F14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8"/>
            <p:cNvSpPr/>
            <p:nvPr/>
          </p:nvSpPr>
          <p:spPr>
            <a:xfrm>
              <a:off x="1962425" y="3605175"/>
              <a:ext cx="328425" cy="190225"/>
            </a:xfrm>
            <a:custGeom>
              <a:avLst/>
              <a:gdLst/>
              <a:ahLst/>
              <a:cxnLst/>
              <a:rect l="l" t="t" r="r" b="b"/>
              <a:pathLst>
                <a:path w="13137" h="7609" extrusionOk="0">
                  <a:moveTo>
                    <a:pt x="838" y="0"/>
                  </a:moveTo>
                  <a:lnTo>
                    <a:pt x="128" y="3811"/>
                  </a:lnTo>
                  <a:lnTo>
                    <a:pt x="0" y="4521"/>
                  </a:lnTo>
                  <a:cubicBezTo>
                    <a:pt x="3187" y="5557"/>
                    <a:pt x="8148" y="7041"/>
                    <a:pt x="11796" y="7608"/>
                  </a:cubicBezTo>
                  <a:cubicBezTo>
                    <a:pt x="11831" y="6948"/>
                    <a:pt x="11845" y="6572"/>
                    <a:pt x="11845" y="6572"/>
                  </a:cubicBezTo>
                  <a:lnTo>
                    <a:pt x="13137" y="2761"/>
                  </a:lnTo>
                  <a:lnTo>
                    <a:pt x="838" y="0"/>
                  </a:lnTo>
                  <a:close/>
                </a:path>
              </a:pathLst>
            </a:custGeom>
            <a:solidFill>
              <a:srgbClr val="F1467B">
                <a:alpha val="703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8"/>
            <p:cNvSpPr/>
            <p:nvPr/>
          </p:nvSpPr>
          <p:spPr>
            <a:xfrm>
              <a:off x="1869625" y="2216450"/>
              <a:ext cx="1330025" cy="1523825"/>
            </a:xfrm>
            <a:custGeom>
              <a:avLst/>
              <a:gdLst/>
              <a:ahLst/>
              <a:cxnLst/>
              <a:rect l="l" t="t" r="r" b="b"/>
              <a:pathLst>
                <a:path w="53201" h="60953" extrusionOk="0">
                  <a:moveTo>
                    <a:pt x="39134" y="0"/>
                  </a:moveTo>
                  <a:cubicBezTo>
                    <a:pt x="31918" y="2182"/>
                    <a:pt x="25182" y="3629"/>
                    <a:pt x="18914" y="3629"/>
                  </a:cubicBezTo>
                  <a:cubicBezTo>
                    <a:pt x="16008" y="3629"/>
                    <a:pt x="13203" y="3318"/>
                    <a:pt x="10497" y="2626"/>
                  </a:cubicBezTo>
                  <a:lnTo>
                    <a:pt x="9170" y="8112"/>
                  </a:lnTo>
                  <a:cubicBezTo>
                    <a:pt x="9099" y="8410"/>
                    <a:pt x="9021" y="8715"/>
                    <a:pt x="8943" y="9035"/>
                  </a:cubicBezTo>
                  <a:cubicBezTo>
                    <a:pt x="5650" y="22718"/>
                    <a:pt x="653" y="53704"/>
                    <a:pt x="0" y="57231"/>
                  </a:cubicBezTo>
                  <a:cubicBezTo>
                    <a:pt x="0" y="57231"/>
                    <a:pt x="2357" y="58268"/>
                    <a:pt x="9071" y="59148"/>
                  </a:cubicBezTo>
                  <a:cubicBezTo>
                    <a:pt x="9425" y="59190"/>
                    <a:pt x="9787" y="59240"/>
                    <a:pt x="10156" y="59282"/>
                  </a:cubicBezTo>
                  <a:cubicBezTo>
                    <a:pt x="16547" y="60091"/>
                    <a:pt x="24039" y="60952"/>
                    <a:pt x="30656" y="60952"/>
                  </a:cubicBezTo>
                  <a:cubicBezTo>
                    <a:pt x="36751" y="60952"/>
                    <a:pt x="42104" y="60222"/>
                    <a:pt x="45174" y="58048"/>
                  </a:cubicBezTo>
                  <a:cubicBezTo>
                    <a:pt x="45174" y="58048"/>
                    <a:pt x="53200" y="28083"/>
                    <a:pt x="41597" y="4968"/>
                  </a:cubicBezTo>
                  <a:cubicBezTo>
                    <a:pt x="41455" y="4684"/>
                    <a:pt x="41341" y="4379"/>
                    <a:pt x="41206" y="4088"/>
                  </a:cubicBezTo>
                  <a:cubicBezTo>
                    <a:pt x="40575" y="2690"/>
                    <a:pt x="39886" y="1327"/>
                    <a:pt x="39134"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8"/>
            <p:cNvSpPr/>
            <p:nvPr/>
          </p:nvSpPr>
          <p:spPr>
            <a:xfrm>
              <a:off x="2096200" y="2420800"/>
              <a:ext cx="341575" cy="1277725"/>
            </a:xfrm>
            <a:custGeom>
              <a:avLst/>
              <a:gdLst/>
              <a:ahLst/>
              <a:cxnLst/>
              <a:rect l="l" t="t" r="r" b="b"/>
              <a:pathLst>
                <a:path w="13663" h="51109" extrusionOk="0">
                  <a:moveTo>
                    <a:pt x="13165" y="0"/>
                  </a:moveTo>
                  <a:cubicBezTo>
                    <a:pt x="13106" y="0"/>
                    <a:pt x="13048" y="14"/>
                    <a:pt x="12995" y="37"/>
                  </a:cubicBezTo>
                  <a:cubicBezTo>
                    <a:pt x="12825" y="108"/>
                    <a:pt x="12718" y="265"/>
                    <a:pt x="12704" y="449"/>
                  </a:cubicBezTo>
                  <a:cubicBezTo>
                    <a:pt x="12704" y="463"/>
                    <a:pt x="12690" y="662"/>
                    <a:pt x="12669" y="1031"/>
                  </a:cubicBezTo>
                  <a:cubicBezTo>
                    <a:pt x="12520" y="3380"/>
                    <a:pt x="11838" y="12507"/>
                    <a:pt x="9979" y="22628"/>
                  </a:cubicBezTo>
                  <a:cubicBezTo>
                    <a:pt x="7580" y="35679"/>
                    <a:pt x="4166" y="45367"/>
                    <a:pt x="0" y="50974"/>
                  </a:cubicBezTo>
                  <a:cubicBezTo>
                    <a:pt x="355" y="51016"/>
                    <a:pt x="717" y="51066"/>
                    <a:pt x="1086" y="51108"/>
                  </a:cubicBezTo>
                  <a:cubicBezTo>
                    <a:pt x="5224" y="45338"/>
                    <a:pt x="8517" y="35842"/>
                    <a:pt x="10909" y="22791"/>
                  </a:cubicBezTo>
                  <a:cubicBezTo>
                    <a:pt x="12818" y="12379"/>
                    <a:pt x="13492" y="3018"/>
                    <a:pt x="13627" y="932"/>
                  </a:cubicBezTo>
                  <a:cubicBezTo>
                    <a:pt x="13641" y="662"/>
                    <a:pt x="13648" y="513"/>
                    <a:pt x="13648" y="499"/>
                  </a:cubicBezTo>
                  <a:cubicBezTo>
                    <a:pt x="13662" y="265"/>
                    <a:pt x="13499" y="52"/>
                    <a:pt x="13265" y="9"/>
                  </a:cubicBezTo>
                  <a:cubicBezTo>
                    <a:pt x="13244" y="2"/>
                    <a:pt x="13222" y="2"/>
                    <a:pt x="13201" y="2"/>
                  </a:cubicBezTo>
                  <a:cubicBezTo>
                    <a:pt x="13189" y="1"/>
                    <a:pt x="13177" y="0"/>
                    <a:pt x="13165"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8"/>
            <p:cNvSpPr/>
            <p:nvPr/>
          </p:nvSpPr>
          <p:spPr>
            <a:xfrm>
              <a:off x="2093350" y="2318650"/>
              <a:ext cx="816200" cy="135775"/>
            </a:xfrm>
            <a:custGeom>
              <a:avLst/>
              <a:gdLst/>
              <a:ahLst/>
              <a:cxnLst/>
              <a:rect l="l" t="t" r="r" b="b"/>
              <a:pathLst>
                <a:path w="32648" h="5431" extrusionOk="0">
                  <a:moveTo>
                    <a:pt x="32257" y="0"/>
                  </a:moveTo>
                  <a:cubicBezTo>
                    <a:pt x="28404" y="1207"/>
                    <a:pt x="21129" y="3236"/>
                    <a:pt x="13379" y="4088"/>
                  </a:cubicBezTo>
                  <a:lnTo>
                    <a:pt x="13109" y="4116"/>
                  </a:lnTo>
                  <a:cubicBezTo>
                    <a:pt x="10952" y="4346"/>
                    <a:pt x="8760" y="4483"/>
                    <a:pt x="6599" y="4483"/>
                  </a:cubicBezTo>
                  <a:cubicBezTo>
                    <a:pt x="4424" y="4483"/>
                    <a:pt x="2279" y="4344"/>
                    <a:pt x="228" y="4024"/>
                  </a:cubicBezTo>
                  <a:cubicBezTo>
                    <a:pt x="157" y="4322"/>
                    <a:pt x="79" y="4627"/>
                    <a:pt x="1" y="4947"/>
                  </a:cubicBezTo>
                  <a:cubicBezTo>
                    <a:pt x="2106" y="5267"/>
                    <a:pt x="4237" y="5430"/>
                    <a:pt x="6376" y="5430"/>
                  </a:cubicBezTo>
                  <a:cubicBezTo>
                    <a:pt x="6465" y="5430"/>
                    <a:pt x="6555" y="5430"/>
                    <a:pt x="6644" y="5429"/>
                  </a:cubicBezTo>
                  <a:cubicBezTo>
                    <a:pt x="8702" y="5429"/>
                    <a:pt x="10767" y="5309"/>
                    <a:pt x="12776" y="5110"/>
                  </a:cubicBezTo>
                  <a:cubicBezTo>
                    <a:pt x="13102" y="5082"/>
                    <a:pt x="13422" y="5046"/>
                    <a:pt x="13741" y="5011"/>
                  </a:cubicBezTo>
                  <a:cubicBezTo>
                    <a:pt x="16722" y="4677"/>
                    <a:pt x="19546" y="4187"/>
                    <a:pt x="22002" y="3676"/>
                  </a:cubicBezTo>
                  <a:cubicBezTo>
                    <a:pt x="26416" y="2747"/>
                    <a:pt x="30220" y="1647"/>
                    <a:pt x="32648" y="880"/>
                  </a:cubicBezTo>
                  <a:cubicBezTo>
                    <a:pt x="32520" y="582"/>
                    <a:pt x="32392" y="291"/>
                    <a:pt x="32257"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8"/>
            <p:cNvSpPr/>
            <p:nvPr/>
          </p:nvSpPr>
          <p:spPr>
            <a:xfrm>
              <a:off x="2317800" y="2534400"/>
              <a:ext cx="41550" cy="35575"/>
            </a:xfrm>
            <a:custGeom>
              <a:avLst/>
              <a:gdLst/>
              <a:ahLst/>
              <a:cxnLst/>
              <a:rect l="l" t="t" r="r" b="b"/>
              <a:pathLst>
                <a:path w="1662" h="1423" extrusionOk="0">
                  <a:moveTo>
                    <a:pt x="710" y="0"/>
                  </a:moveTo>
                  <a:cubicBezTo>
                    <a:pt x="320" y="0"/>
                    <a:pt x="1" y="319"/>
                    <a:pt x="1" y="710"/>
                  </a:cubicBezTo>
                  <a:cubicBezTo>
                    <a:pt x="1" y="1138"/>
                    <a:pt x="353" y="1422"/>
                    <a:pt x="719" y="1422"/>
                  </a:cubicBezTo>
                  <a:cubicBezTo>
                    <a:pt x="893" y="1422"/>
                    <a:pt x="1070" y="1358"/>
                    <a:pt x="1214" y="1214"/>
                  </a:cubicBezTo>
                  <a:cubicBezTo>
                    <a:pt x="1661" y="767"/>
                    <a:pt x="1342" y="0"/>
                    <a:pt x="710"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8"/>
            <p:cNvSpPr/>
            <p:nvPr/>
          </p:nvSpPr>
          <p:spPr>
            <a:xfrm>
              <a:off x="2298300" y="2693550"/>
              <a:ext cx="35675" cy="35675"/>
            </a:xfrm>
            <a:custGeom>
              <a:avLst/>
              <a:gdLst/>
              <a:ahLst/>
              <a:cxnLst/>
              <a:rect l="l" t="t" r="r" b="b"/>
              <a:pathLst>
                <a:path w="1427" h="1427" extrusionOk="0">
                  <a:moveTo>
                    <a:pt x="710" y="0"/>
                  </a:moveTo>
                  <a:cubicBezTo>
                    <a:pt x="319" y="0"/>
                    <a:pt x="0" y="320"/>
                    <a:pt x="0" y="710"/>
                  </a:cubicBezTo>
                  <a:cubicBezTo>
                    <a:pt x="0" y="1107"/>
                    <a:pt x="319" y="1427"/>
                    <a:pt x="710" y="1427"/>
                  </a:cubicBezTo>
                  <a:cubicBezTo>
                    <a:pt x="1107" y="1427"/>
                    <a:pt x="1427" y="1107"/>
                    <a:pt x="1427" y="710"/>
                  </a:cubicBezTo>
                  <a:cubicBezTo>
                    <a:pt x="1427" y="320"/>
                    <a:pt x="1107" y="0"/>
                    <a:pt x="710"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8"/>
            <p:cNvSpPr/>
            <p:nvPr/>
          </p:nvSpPr>
          <p:spPr>
            <a:xfrm>
              <a:off x="2272750" y="2847900"/>
              <a:ext cx="41525" cy="35450"/>
            </a:xfrm>
            <a:custGeom>
              <a:avLst/>
              <a:gdLst/>
              <a:ahLst/>
              <a:cxnLst/>
              <a:rect l="l" t="t" r="r" b="b"/>
              <a:pathLst>
                <a:path w="1661" h="1418" extrusionOk="0">
                  <a:moveTo>
                    <a:pt x="710" y="1"/>
                  </a:moveTo>
                  <a:cubicBezTo>
                    <a:pt x="319" y="1"/>
                    <a:pt x="0" y="313"/>
                    <a:pt x="0" y="710"/>
                  </a:cubicBezTo>
                  <a:cubicBezTo>
                    <a:pt x="0" y="1137"/>
                    <a:pt x="349" y="1418"/>
                    <a:pt x="714" y="1418"/>
                  </a:cubicBezTo>
                  <a:cubicBezTo>
                    <a:pt x="889" y="1418"/>
                    <a:pt x="1068" y="1353"/>
                    <a:pt x="1214" y="1207"/>
                  </a:cubicBezTo>
                  <a:cubicBezTo>
                    <a:pt x="1661" y="760"/>
                    <a:pt x="1341" y="1"/>
                    <a:pt x="710" y="1"/>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8"/>
            <p:cNvSpPr/>
            <p:nvPr/>
          </p:nvSpPr>
          <p:spPr>
            <a:xfrm>
              <a:off x="2241150" y="2998200"/>
              <a:ext cx="41550" cy="35425"/>
            </a:xfrm>
            <a:custGeom>
              <a:avLst/>
              <a:gdLst/>
              <a:ahLst/>
              <a:cxnLst/>
              <a:rect l="l" t="t" r="r" b="b"/>
              <a:pathLst>
                <a:path w="1662" h="1417" extrusionOk="0">
                  <a:moveTo>
                    <a:pt x="710" y="0"/>
                  </a:moveTo>
                  <a:cubicBezTo>
                    <a:pt x="320" y="0"/>
                    <a:pt x="1" y="319"/>
                    <a:pt x="1" y="710"/>
                  </a:cubicBezTo>
                  <a:cubicBezTo>
                    <a:pt x="1" y="1136"/>
                    <a:pt x="350" y="1417"/>
                    <a:pt x="715" y="1417"/>
                  </a:cubicBezTo>
                  <a:cubicBezTo>
                    <a:pt x="890" y="1417"/>
                    <a:pt x="1069" y="1352"/>
                    <a:pt x="1214" y="1207"/>
                  </a:cubicBezTo>
                  <a:cubicBezTo>
                    <a:pt x="1662" y="759"/>
                    <a:pt x="1342" y="0"/>
                    <a:pt x="710"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8"/>
            <p:cNvSpPr/>
            <p:nvPr/>
          </p:nvSpPr>
          <p:spPr>
            <a:xfrm>
              <a:off x="2203000" y="3145800"/>
              <a:ext cx="41375" cy="35450"/>
            </a:xfrm>
            <a:custGeom>
              <a:avLst/>
              <a:gdLst/>
              <a:ahLst/>
              <a:cxnLst/>
              <a:rect l="l" t="t" r="r" b="b"/>
              <a:pathLst>
                <a:path w="1655" h="1418" extrusionOk="0">
                  <a:moveTo>
                    <a:pt x="711" y="1"/>
                  </a:moveTo>
                  <a:cubicBezTo>
                    <a:pt x="320" y="1"/>
                    <a:pt x="1" y="313"/>
                    <a:pt x="1" y="711"/>
                  </a:cubicBezTo>
                  <a:cubicBezTo>
                    <a:pt x="1" y="1137"/>
                    <a:pt x="347" y="1418"/>
                    <a:pt x="709" y="1418"/>
                  </a:cubicBezTo>
                  <a:cubicBezTo>
                    <a:pt x="884" y="1418"/>
                    <a:pt x="1062" y="1353"/>
                    <a:pt x="1207" y="1207"/>
                  </a:cubicBezTo>
                  <a:cubicBezTo>
                    <a:pt x="1655" y="760"/>
                    <a:pt x="1342" y="1"/>
                    <a:pt x="711" y="1"/>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58"/>
            <p:cNvSpPr/>
            <p:nvPr/>
          </p:nvSpPr>
          <p:spPr>
            <a:xfrm>
              <a:off x="2157950" y="3291300"/>
              <a:ext cx="41525" cy="35450"/>
            </a:xfrm>
            <a:custGeom>
              <a:avLst/>
              <a:gdLst/>
              <a:ahLst/>
              <a:cxnLst/>
              <a:rect l="l" t="t" r="r" b="b"/>
              <a:pathLst>
                <a:path w="1661" h="1418" extrusionOk="0">
                  <a:moveTo>
                    <a:pt x="710" y="1"/>
                  </a:moveTo>
                  <a:cubicBezTo>
                    <a:pt x="320" y="1"/>
                    <a:pt x="0" y="313"/>
                    <a:pt x="0" y="710"/>
                  </a:cubicBezTo>
                  <a:cubicBezTo>
                    <a:pt x="0" y="1137"/>
                    <a:pt x="349" y="1417"/>
                    <a:pt x="714" y="1417"/>
                  </a:cubicBezTo>
                  <a:cubicBezTo>
                    <a:pt x="889" y="1417"/>
                    <a:pt x="1069" y="1352"/>
                    <a:pt x="1214" y="1207"/>
                  </a:cubicBezTo>
                  <a:cubicBezTo>
                    <a:pt x="1661" y="760"/>
                    <a:pt x="1342" y="1"/>
                    <a:pt x="710" y="1"/>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58"/>
            <p:cNvSpPr/>
            <p:nvPr/>
          </p:nvSpPr>
          <p:spPr>
            <a:xfrm>
              <a:off x="2105775" y="3435900"/>
              <a:ext cx="41550" cy="35575"/>
            </a:xfrm>
            <a:custGeom>
              <a:avLst/>
              <a:gdLst/>
              <a:ahLst/>
              <a:cxnLst/>
              <a:rect l="l" t="t" r="r" b="b"/>
              <a:pathLst>
                <a:path w="1662" h="1423" extrusionOk="0">
                  <a:moveTo>
                    <a:pt x="710" y="1"/>
                  </a:moveTo>
                  <a:cubicBezTo>
                    <a:pt x="320" y="1"/>
                    <a:pt x="1" y="320"/>
                    <a:pt x="1" y="710"/>
                  </a:cubicBezTo>
                  <a:cubicBezTo>
                    <a:pt x="1" y="1138"/>
                    <a:pt x="353" y="1423"/>
                    <a:pt x="719" y="1423"/>
                  </a:cubicBezTo>
                  <a:cubicBezTo>
                    <a:pt x="893" y="1423"/>
                    <a:pt x="1070" y="1358"/>
                    <a:pt x="1214" y="1214"/>
                  </a:cubicBezTo>
                  <a:cubicBezTo>
                    <a:pt x="1661" y="767"/>
                    <a:pt x="1342" y="1"/>
                    <a:pt x="710" y="1"/>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8"/>
            <p:cNvSpPr/>
            <p:nvPr/>
          </p:nvSpPr>
          <p:spPr>
            <a:xfrm>
              <a:off x="2046175" y="3580875"/>
              <a:ext cx="41525" cy="35575"/>
            </a:xfrm>
            <a:custGeom>
              <a:avLst/>
              <a:gdLst/>
              <a:ahLst/>
              <a:cxnLst/>
              <a:rect l="l" t="t" r="r" b="b"/>
              <a:pathLst>
                <a:path w="1661" h="1423" extrusionOk="0">
                  <a:moveTo>
                    <a:pt x="710" y="0"/>
                  </a:moveTo>
                  <a:cubicBezTo>
                    <a:pt x="319" y="0"/>
                    <a:pt x="0" y="319"/>
                    <a:pt x="0" y="710"/>
                  </a:cubicBezTo>
                  <a:cubicBezTo>
                    <a:pt x="0" y="1138"/>
                    <a:pt x="352" y="1422"/>
                    <a:pt x="718" y="1422"/>
                  </a:cubicBezTo>
                  <a:cubicBezTo>
                    <a:pt x="892" y="1422"/>
                    <a:pt x="1069" y="1358"/>
                    <a:pt x="1214" y="1214"/>
                  </a:cubicBezTo>
                  <a:cubicBezTo>
                    <a:pt x="1661" y="767"/>
                    <a:pt x="1341" y="0"/>
                    <a:pt x="710" y="0"/>
                  </a:cubicBezTo>
                  <a:close/>
                </a:path>
              </a:pathLst>
            </a:custGeom>
            <a:solidFill>
              <a:srgbClr val="B42C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8"/>
            <p:cNvSpPr/>
            <p:nvPr/>
          </p:nvSpPr>
          <p:spPr>
            <a:xfrm>
              <a:off x="2647025" y="1154000"/>
              <a:ext cx="373775" cy="941475"/>
            </a:xfrm>
            <a:custGeom>
              <a:avLst/>
              <a:gdLst/>
              <a:ahLst/>
              <a:cxnLst/>
              <a:rect l="l" t="t" r="r" b="b"/>
              <a:pathLst>
                <a:path w="14951" h="37659" extrusionOk="0">
                  <a:moveTo>
                    <a:pt x="10501" y="0"/>
                  </a:moveTo>
                  <a:cubicBezTo>
                    <a:pt x="5682" y="4777"/>
                    <a:pt x="2978" y="16324"/>
                    <a:pt x="607" y="25990"/>
                  </a:cubicBezTo>
                  <a:cubicBezTo>
                    <a:pt x="487" y="26494"/>
                    <a:pt x="472" y="27012"/>
                    <a:pt x="444" y="27509"/>
                  </a:cubicBezTo>
                  <a:cubicBezTo>
                    <a:pt x="444" y="27608"/>
                    <a:pt x="437" y="27701"/>
                    <a:pt x="430" y="27786"/>
                  </a:cubicBezTo>
                  <a:cubicBezTo>
                    <a:pt x="430" y="27821"/>
                    <a:pt x="423" y="27850"/>
                    <a:pt x="423" y="27878"/>
                  </a:cubicBezTo>
                  <a:cubicBezTo>
                    <a:pt x="409" y="28034"/>
                    <a:pt x="394" y="28190"/>
                    <a:pt x="387" y="28346"/>
                  </a:cubicBezTo>
                  <a:cubicBezTo>
                    <a:pt x="0" y="33728"/>
                    <a:pt x="666" y="37659"/>
                    <a:pt x="2703" y="37659"/>
                  </a:cubicBezTo>
                  <a:cubicBezTo>
                    <a:pt x="2721" y="37659"/>
                    <a:pt x="2739" y="37658"/>
                    <a:pt x="2758" y="37658"/>
                  </a:cubicBezTo>
                  <a:cubicBezTo>
                    <a:pt x="3382" y="37629"/>
                    <a:pt x="3985" y="37459"/>
                    <a:pt x="4532" y="37161"/>
                  </a:cubicBezTo>
                  <a:cubicBezTo>
                    <a:pt x="9805" y="34464"/>
                    <a:pt x="14596" y="21164"/>
                    <a:pt x="14801" y="10093"/>
                  </a:cubicBezTo>
                  <a:cubicBezTo>
                    <a:pt x="14951" y="2442"/>
                    <a:pt x="10501" y="0"/>
                    <a:pt x="10501" y="0"/>
                  </a:cubicBezTo>
                  <a:close/>
                </a:path>
              </a:pathLst>
            </a:custGeom>
            <a:solidFill>
              <a:srgbClr val="1B13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8"/>
            <p:cNvSpPr/>
            <p:nvPr/>
          </p:nvSpPr>
          <p:spPr>
            <a:xfrm>
              <a:off x="2639850" y="1410775"/>
              <a:ext cx="108025" cy="447825"/>
            </a:xfrm>
            <a:custGeom>
              <a:avLst/>
              <a:gdLst/>
              <a:ahLst/>
              <a:cxnLst/>
              <a:rect l="l" t="t" r="r" b="b"/>
              <a:pathLst>
                <a:path w="4321" h="17913" extrusionOk="0">
                  <a:moveTo>
                    <a:pt x="3863" y="1"/>
                  </a:moveTo>
                  <a:cubicBezTo>
                    <a:pt x="3723" y="1"/>
                    <a:pt x="3585" y="75"/>
                    <a:pt x="3520" y="247"/>
                  </a:cubicBezTo>
                  <a:cubicBezTo>
                    <a:pt x="3492" y="325"/>
                    <a:pt x="809" y="8430"/>
                    <a:pt x="21" y="17501"/>
                  </a:cubicBezTo>
                  <a:cubicBezTo>
                    <a:pt x="0" y="17706"/>
                    <a:pt x="156" y="17891"/>
                    <a:pt x="362" y="17912"/>
                  </a:cubicBezTo>
                  <a:lnTo>
                    <a:pt x="405" y="17912"/>
                  </a:lnTo>
                  <a:cubicBezTo>
                    <a:pt x="596" y="17912"/>
                    <a:pt x="759" y="17763"/>
                    <a:pt x="781" y="17564"/>
                  </a:cubicBezTo>
                  <a:cubicBezTo>
                    <a:pt x="1568" y="8586"/>
                    <a:pt x="4216" y="567"/>
                    <a:pt x="4237" y="489"/>
                  </a:cubicBezTo>
                  <a:cubicBezTo>
                    <a:pt x="4321" y="198"/>
                    <a:pt x="4090" y="1"/>
                    <a:pt x="3863"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8"/>
            <p:cNvSpPr/>
            <p:nvPr/>
          </p:nvSpPr>
          <p:spPr>
            <a:xfrm>
              <a:off x="2685625" y="1414600"/>
              <a:ext cx="35150" cy="106700"/>
            </a:xfrm>
            <a:custGeom>
              <a:avLst/>
              <a:gdLst/>
              <a:ahLst/>
              <a:cxnLst/>
              <a:rect l="l" t="t" r="r" b="b"/>
              <a:pathLst>
                <a:path w="1406" h="4268" extrusionOk="0">
                  <a:moveTo>
                    <a:pt x="394" y="0"/>
                  </a:moveTo>
                  <a:cubicBezTo>
                    <a:pt x="197" y="0"/>
                    <a:pt x="0" y="133"/>
                    <a:pt x="14" y="400"/>
                  </a:cubicBezTo>
                  <a:cubicBezTo>
                    <a:pt x="14" y="1493"/>
                    <a:pt x="589" y="3877"/>
                    <a:pt x="610" y="3976"/>
                  </a:cubicBezTo>
                  <a:cubicBezTo>
                    <a:pt x="653" y="4147"/>
                    <a:pt x="809" y="4267"/>
                    <a:pt x="987" y="4267"/>
                  </a:cubicBezTo>
                  <a:cubicBezTo>
                    <a:pt x="1015" y="4267"/>
                    <a:pt x="1043" y="4260"/>
                    <a:pt x="1072" y="4253"/>
                  </a:cubicBezTo>
                  <a:cubicBezTo>
                    <a:pt x="1278" y="4204"/>
                    <a:pt x="1405" y="3998"/>
                    <a:pt x="1356" y="3799"/>
                  </a:cubicBezTo>
                  <a:cubicBezTo>
                    <a:pt x="1349" y="3771"/>
                    <a:pt x="774" y="1400"/>
                    <a:pt x="774" y="400"/>
                  </a:cubicBezTo>
                  <a:cubicBezTo>
                    <a:pt x="788" y="133"/>
                    <a:pt x="591" y="0"/>
                    <a:pt x="394" y="0"/>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8"/>
            <p:cNvSpPr/>
            <p:nvPr/>
          </p:nvSpPr>
          <p:spPr>
            <a:xfrm>
              <a:off x="1850875" y="1750225"/>
              <a:ext cx="1042000" cy="348250"/>
            </a:xfrm>
            <a:custGeom>
              <a:avLst/>
              <a:gdLst/>
              <a:ahLst/>
              <a:cxnLst/>
              <a:rect l="l" t="t" r="r" b="b"/>
              <a:pathLst>
                <a:path w="41680" h="13930" extrusionOk="0">
                  <a:moveTo>
                    <a:pt x="6526" y="0"/>
                  </a:moveTo>
                  <a:cubicBezTo>
                    <a:pt x="5303" y="0"/>
                    <a:pt x="4342" y="261"/>
                    <a:pt x="3752" y="935"/>
                  </a:cubicBezTo>
                  <a:cubicBezTo>
                    <a:pt x="1" y="5219"/>
                    <a:pt x="24195" y="13930"/>
                    <a:pt x="33046" y="13930"/>
                  </a:cubicBezTo>
                  <a:cubicBezTo>
                    <a:pt x="33638" y="13930"/>
                    <a:pt x="34162" y="13891"/>
                    <a:pt x="34604" y="13809"/>
                  </a:cubicBezTo>
                  <a:cubicBezTo>
                    <a:pt x="41679" y="12503"/>
                    <a:pt x="36804" y="5746"/>
                    <a:pt x="36804" y="5746"/>
                  </a:cubicBezTo>
                  <a:cubicBezTo>
                    <a:pt x="36804" y="5746"/>
                    <a:pt x="35881" y="5023"/>
                    <a:pt x="33475" y="4334"/>
                  </a:cubicBezTo>
                  <a:cubicBezTo>
                    <a:pt x="33106" y="4228"/>
                    <a:pt x="32709" y="4128"/>
                    <a:pt x="32269" y="4022"/>
                  </a:cubicBezTo>
                  <a:cubicBezTo>
                    <a:pt x="31971" y="3958"/>
                    <a:pt x="31658" y="3887"/>
                    <a:pt x="31318" y="3823"/>
                  </a:cubicBezTo>
                  <a:cubicBezTo>
                    <a:pt x="29409" y="3447"/>
                    <a:pt x="26910" y="3156"/>
                    <a:pt x="23710" y="3099"/>
                  </a:cubicBezTo>
                  <a:cubicBezTo>
                    <a:pt x="17809" y="2990"/>
                    <a:pt x="10666" y="0"/>
                    <a:pt x="6526" y="0"/>
                  </a:cubicBezTo>
                  <a:close/>
                </a:path>
              </a:pathLst>
            </a:custGeom>
            <a:solidFill>
              <a:srgbClr val="1B13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8"/>
            <p:cNvSpPr/>
            <p:nvPr/>
          </p:nvSpPr>
          <p:spPr>
            <a:xfrm>
              <a:off x="1655125" y="1521025"/>
              <a:ext cx="416800" cy="351775"/>
            </a:xfrm>
            <a:custGeom>
              <a:avLst/>
              <a:gdLst/>
              <a:ahLst/>
              <a:cxnLst/>
              <a:rect l="l" t="t" r="r" b="b"/>
              <a:pathLst>
                <a:path w="16672" h="14071" extrusionOk="0">
                  <a:moveTo>
                    <a:pt x="3798" y="0"/>
                  </a:moveTo>
                  <a:cubicBezTo>
                    <a:pt x="3782" y="0"/>
                    <a:pt x="3768" y="1"/>
                    <a:pt x="3754" y="3"/>
                  </a:cubicBezTo>
                  <a:cubicBezTo>
                    <a:pt x="2761" y="167"/>
                    <a:pt x="6267" y="3985"/>
                    <a:pt x="7140" y="4922"/>
                  </a:cubicBezTo>
                  <a:cubicBezTo>
                    <a:pt x="7140" y="4922"/>
                    <a:pt x="2167" y="967"/>
                    <a:pt x="1285" y="967"/>
                  </a:cubicBezTo>
                  <a:cubicBezTo>
                    <a:pt x="1254" y="967"/>
                    <a:pt x="1227" y="972"/>
                    <a:pt x="1207" y="983"/>
                  </a:cubicBezTo>
                  <a:cubicBezTo>
                    <a:pt x="0" y="1607"/>
                    <a:pt x="5791" y="6497"/>
                    <a:pt x="5791" y="6497"/>
                  </a:cubicBezTo>
                  <a:cubicBezTo>
                    <a:pt x="5791" y="6497"/>
                    <a:pt x="2067" y="3827"/>
                    <a:pt x="905" y="3827"/>
                  </a:cubicBezTo>
                  <a:cubicBezTo>
                    <a:pt x="767" y="3827"/>
                    <a:pt x="665" y="3865"/>
                    <a:pt x="610" y="3949"/>
                  </a:cubicBezTo>
                  <a:cubicBezTo>
                    <a:pt x="64" y="4780"/>
                    <a:pt x="5067" y="8350"/>
                    <a:pt x="5067" y="8350"/>
                  </a:cubicBezTo>
                  <a:cubicBezTo>
                    <a:pt x="5067" y="8350"/>
                    <a:pt x="2477" y="7011"/>
                    <a:pt x="1341" y="7011"/>
                  </a:cubicBezTo>
                  <a:cubicBezTo>
                    <a:pt x="1185" y="7011"/>
                    <a:pt x="1056" y="7036"/>
                    <a:pt x="965" y="7093"/>
                  </a:cubicBezTo>
                  <a:cubicBezTo>
                    <a:pt x="213" y="7569"/>
                    <a:pt x="6976" y="11756"/>
                    <a:pt x="8098" y="12274"/>
                  </a:cubicBezTo>
                  <a:cubicBezTo>
                    <a:pt x="9025" y="12706"/>
                    <a:pt x="11565" y="14071"/>
                    <a:pt x="13295" y="14071"/>
                  </a:cubicBezTo>
                  <a:cubicBezTo>
                    <a:pt x="13644" y="14071"/>
                    <a:pt x="13959" y="14015"/>
                    <a:pt x="14223" y="13885"/>
                  </a:cubicBezTo>
                  <a:cubicBezTo>
                    <a:pt x="15202" y="13403"/>
                    <a:pt x="16032" y="11685"/>
                    <a:pt x="16401" y="10734"/>
                  </a:cubicBezTo>
                  <a:cubicBezTo>
                    <a:pt x="16636" y="10110"/>
                    <a:pt x="16671" y="9450"/>
                    <a:pt x="16387" y="8619"/>
                  </a:cubicBezTo>
                  <a:cubicBezTo>
                    <a:pt x="16011" y="7526"/>
                    <a:pt x="15266" y="5937"/>
                    <a:pt x="14535" y="5213"/>
                  </a:cubicBezTo>
                  <a:cubicBezTo>
                    <a:pt x="13453" y="4138"/>
                    <a:pt x="10120" y="1166"/>
                    <a:pt x="8826" y="1166"/>
                  </a:cubicBezTo>
                  <a:cubicBezTo>
                    <a:pt x="8813" y="1166"/>
                    <a:pt x="8799" y="1167"/>
                    <a:pt x="8786" y="1167"/>
                  </a:cubicBezTo>
                  <a:cubicBezTo>
                    <a:pt x="7516" y="1238"/>
                    <a:pt x="10248" y="4070"/>
                    <a:pt x="10802" y="4666"/>
                  </a:cubicBezTo>
                  <a:cubicBezTo>
                    <a:pt x="11121" y="5007"/>
                    <a:pt x="11362" y="5411"/>
                    <a:pt x="11504" y="5859"/>
                  </a:cubicBezTo>
                  <a:cubicBezTo>
                    <a:pt x="11504" y="5859"/>
                    <a:pt x="4934" y="0"/>
                    <a:pt x="3798" y="0"/>
                  </a:cubicBezTo>
                  <a:close/>
                </a:path>
              </a:pathLst>
            </a:custGeom>
            <a:solidFill>
              <a:srgbClr val="F696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8"/>
            <p:cNvSpPr/>
            <p:nvPr/>
          </p:nvSpPr>
          <p:spPr>
            <a:xfrm>
              <a:off x="2182425" y="1973775"/>
              <a:ext cx="647650" cy="154350"/>
            </a:xfrm>
            <a:custGeom>
              <a:avLst/>
              <a:gdLst/>
              <a:ahLst/>
              <a:cxnLst/>
              <a:rect l="l" t="t" r="r" b="b"/>
              <a:pathLst>
                <a:path w="25906" h="6174" extrusionOk="0">
                  <a:moveTo>
                    <a:pt x="545" y="1"/>
                  </a:moveTo>
                  <a:cubicBezTo>
                    <a:pt x="161" y="1"/>
                    <a:pt x="1" y="591"/>
                    <a:pt x="426" y="743"/>
                  </a:cubicBezTo>
                  <a:cubicBezTo>
                    <a:pt x="476" y="758"/>
                    <a:pt x="4805" y="2305"/>
                    <a:pt x="9468" y="3731"/>
                  </a:cubicBezTo>
                  <a:cubicBezTo>
                    <a:pt x="14784" y="5357"/>
                    <a:pt x="18382" y="6173"/>
                    <a:pt x="20213" y="6173"/>
                  </a:cubicBezTo>
                  <a:cubicBezTo>
                    <a:pt x="20242" y="6173"/>
                    <a:pt x="20271" y="6174"/>
                    <a:pt x="20299" y="6174"/>
                  </a:cubicBezTo>
                  <a:cubicBezTo>
                    <a:pt x="20560" y="6174"/>
                    <a:pt x="20816" y="6144"/>
                    <a:pt x="21065" y="6080"/>
                  </a:cubicBezTo>
                  <a:cubicBezTo>
                    <a:pt x="22811" y="5619"/>
                    <a:pt x="24599" y="4207"/>
                    <a:pt x="25905" y="2986"/>
                  </a:cubicBezTo>
                  <a:cubicBezTo>
                    <a:pt x="25898" y="2638"/>
                    <a:pt x="25891" y="2291"/>
                    <a:pt x="25884" y="1936"/>
                  </a:cubicBezTo>
                  <a:cubicBezTo>
                    <a:pt x="24621" y="3192"/>
                    <a:pt x="22676" y="4867"/>
                    <a:pt x="20866" y="5349"/>
                  </a:cubicBezTo>
                  <a:cubicBezTo>
                    <a:pt x="20689" y="5397"/>
                    <a:pt x="20460" y="5419"/>
                    <a:pt x="20184" y="5419"/>
                  </a:cubicBezTo>
                  <a:cubicBezTo>
                    <a:pt x="16583" y="5419"/>
                    <a:pt x="5119" y="1609"/>
                    <a:pt x="689" y="27"/>
                  </a:cubicBezTo>
                  <a:cubicBezTo>
                    <a:pt x="638" y="9"/>
                    <a:pt x="590" y="1"/>
                    <a:pt x="545"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8"/>
            <p:cNvSpPr/>
            <p:nvPr/>
          </p:nvSpPr>
          <p:spPr>
            <a:xfrm>
              <a:off x="2176150" y="1774400"/>
              <a:ext cx="482700" cy="79750"/>
            </a:xfrm>
            <a:custGeom>
              <a:avLst/>
              <a:gdLst/>
              <a:ahLst/>
              <a:cxnLst/>
              <a:rect l="l" t="t" r="r" b="b"/>
              <a:pathLst>
                <a:path w="19308" h="3190" extrusionOk="0">
                  <a:moveTo>
                    <a:pt x="534" y="0"/>
                  </a:moveTo>
                  <a:cubicBezTo>
                    <a:pt x="106" y="0"/>
                    <a:pt x="1" y="676"/>
                    <a:pt x="479" y="762"/>
                  </a:cubicBezTo>
                  <a:cubicBezTo>
                    <a:pt x="528" y="770"/>
                    <a:pt x="5085" y="1657"/>
                    <a:pt x="9620" y="2012"/>
                  </a:cubicBezTo>
                  <a:cubicBezTo>
                    <a:pt x="15070" y="2437"/>
                    <a:pt x="18676" y="3176"/>
                    <a:pt x="18711" y="3183"/>
                  </a:cubicBezTo>
                  <a:cubicBezTo>
                    <a:pt x="18740" y="3190"/>
                    <a:pt x="18761" y="3190"/>
                    <a:pt x="18789" y="3190"/>
                  </a:cubicBezTo>
                  <a:cubicBezTo>
                    <a:pt x="19244" y="3183"/>
                    <a:pt x="19307" y="2530"/>
                    <a:pt x="18867" y="2437"/>
                  </a:cubicBezTo>
                  <a:cubicBezTo>
                    <a:pt x="18832" y="2430"/>
                    <a:pt x="15184" y="1678"/>
                    <a:pt x="9677" y="1252"/>
                  </a:cubicBezTo>
                  <a:cubicBezTo>
                    <a:pt x="5191" y="897"/>
                    <a:pt x="670" y="24"/>
                    <a:pt x="628" y="10"/>
                  </a:cubicBezTo>
                  <a:cubicBezTo>
                    <a:pt x="595" y="3"/>
                    <a:pt x="564" y="0"/>
                    <a:pt x="534" y="0"/>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8"/>
            <p:cNvSpPr/>
            <p:nvPr/>
          </p:nvSpPr>
          <p:spPr>
            <a:xfrm>
              <a:off x="2633800" y="1841700"/>
              <a:ext cx="127250" cy="92300"/>
            </a:xfrm>
            <a:custGeom>
              <a:avLst/>
              <a:gdLst/>
              <a:ahLst/>
              <a:cxnLst/>
              <a:rect l="l" t="t" r="r" b="b"/>
              <a:pathLst>
                <a:path w="5090" h="3692" extrusionOk="0">
                  <a:moveTo>
                    <a:pt x="980" y="1"/>
                  </a:moveTo>
                  <a:cubicBezTo>
                    <a:pt x="973" y="93"/>
                    <a:pt x="966" y="185"/>
                    <a:pt x="959" y="278"/>
                  </a:cubicBezTo>
                  <a:cubicBezTo>
                    <a:pt x="959" y="306"/>
                    <a:pt x="952" y="334"/>
                    <a:pt x="952" y="370"/>
                  </a:cubicBezTo>
                  <a:cubicBezTo>
                    <a:pt x="654" y="299"/>
                    <a:pt x="334" y="228"/>
                    <a:pt x="1" y="164"/>
                  </a:cubicBezTo>
                  <a:lnTo>
                    <a:pt x="1" y="164"/>
                  </a:lnTo>
                  <a:cubicBezTo>
                    <a:pt x="15" y="306"/>
                    <a:pt x="100" y="427"/>
                    <a:pt x="228" y="484"/>
                  </a:cubicBezTo>
                  <a:cubicBezTo>
                    <a:pt x="242" y="484"/>
                    <a:pt x="505" y="611"/>
                    <a:pt x="916" y="831"/>
                  </a:cubicBezTo>
                  <a:cubicBezTo>
                    <a:pt x="1143" y="959"/>
                    <a:pt x="1413" y="1115"/>
                    <a:pt x="1711" y="1300"/>
                  </a:cubicBezTo>
                  <a:cubicBezTo>
                    <a:pt x="2534" y="1825"/>
                    <a:pt x="3535" y="2584"/>
                    <a:pt x="4259" y="3535"/>
                  </a:cubicBezTo>
                  <a:cubicBezTo>
                    <a:pt x="4342" y="3646"/>
                    <a:pt x="4449" y="3692"/>
                    <a:pt x="4553" y="3692"/>
                  </a:cubicBezTo>
                  <a:cubicBezTo>
                    <a:pt x="4829" y="3692"/>
                    <a:pt x="5089" y="3368"/>
                    <a:pt x="4862" y="3074"/>
                  </a:cubicBezTo>
                  <a:cubicBezTo>
                    <a:pt x="4082" y="2045"/>
                    <a:pt x="3031" y="1236"/>
                    <a:pt x="2158" y="675"/>
                  </a:cubicBezTo>
                  <a:cubicBezTo>
                    <a:pt x="1690" y="377"/>
                    <a:pt x="1271" y="150"/>
                    <a:pt x="980"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8"/>
            <p:cNvSpPr/>
            <p:nvPr/>
          </p:nvSpPr>
          <p:spPr>
            <a:xfrm>
              <a:off x="2654025" y="1835450"/>
              <a:ext cx="95725" cy="27225"/>
            </a:xfrm>
            <a:custGeom>
              <a:avLst/>
              <a:gdLst/>
              <a:ahLst/>
              <a:cxnLst/>
              <a:rect l="l" t="t" r="r" b="b"/>
              <a:pathLst>
                <a:path w="3829" h="1089" extrusionOk="0">
                  <a:moveTo>
                    <a:pt x="3099" y="1"/>
                  </a:moveTo>
                  <a:cubicBezTo>
                    <a:pt x="2572" y="1"/>
                    <a:pt x="1267" y="32"/>
                    <a:pt x="398" y="350"/>
                  </a:cubicBezTo>
                  <a:cubicBezTo>
                    <a:pt x="1" y="499"/>
                    <a:pt x="107" y="1088"/>
                    <a:pt x="533" y="1088"/>
                  </a:cubicBezTo>
                  <a:cubicBezTo>
                    <a:pt x="576" y="1088"/>
                    <a:pt x="618" y="1081"/>
                    <a:pt x="661" y="1067"/>
                  </a:cubicBezTo>
                  <a:cubicBezTo>
                    <a:pt x="1376" y="798"/>
                    <a:pt x="2515" y="766"/>
                    <a:pt x="3031" y="766"/>
                  </a:cubicBezTo>
                  <a:cubicBezTo>
                    <a:pt x="3196" y="766"/>
                    <a:pt x="3297" y="769"/>
                    <a:pt x="3301" y="769"/>
                  </a:cubicBezTo>
                  <a:cubicBezTo>
                    <a:pt x="3306" y="769"/>
                    <a:pt x="3310" y="769"/>
                    <a:pt x="3315" y="769"/>
                  </a:cubicBezTo>
                  <a:cubicBezTo>
                    <a:pt x="3805" y="769"/>
                    <a:pt x="3829" y="24"/>
                    <a:pt x="3329" y="3"/>
                  </a:cubicBezTo>
                  <a:cubicBezTo>
                    <a:pt x="3314" y="3"/>
                    <a:pt x="3231" y="1"/>
                    <a:pt x="3099" y="1"/>
                  </a:cubicBezTo>
                  <a:close/>
                </a:path>
              </a:pathLst>
            </a:custGeom>
            <a:solidFill>
              <a:srgbClr val="383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58"/>
            <p:cNvSpPr/>
            <p:nvPr/>
          </p:nvSpPr>
          <p:spPr>
            <a:xfrm>
              <a:off x="860600" y="3043425"/>
              <a:ext cx="436850" cy="436850"/>
            </a:xfrm>
            <a:custGeom>
              <a:avLst/>
              <a:gdLst/>
              <a:ahLst/>
              <a:cxnLst/>
              <a:rect l="l" t="t" r="r" b="b"/>
              <a:pathLst>
                <a:path w="17474" h="17474" extrusionOk="0">
                  <a:moveTo>
                    <a:pt x="405" y="1"/>
                  </a:moveTo>
                  <a:cubicBezTo>
                    <a:pt x="185" y="1"/>
                    <a:pt x="0" y="178"/>
                    <a:pt x="0" y="405"/>
                  </a:cubicBezTo>
                  <a:lnTo>
                    <a:pt x="0" y="17062"/>
                  </a:lnTo>
                  <a:cubicBezTo>
                    <a:pt x="0" y="17289"/>
                    <a:pt x="185" y="17474"/>
                    <a:pt x="405" y="17474"/>
                  </a:cubicBezTo>
                  <a:lnTo>
                    <a:pt x="17069" y="17474"/>
                  </a:lnTo>
                  <a:cubicBezTo>
                    <a:pt x="17296" y="17474"/>
                    <a:pt x="17473" y="17289"/>
                    <a:pt x="17473" y="17062"/>
                  </a:cubicBezTo>
                  <a:lnTo>
                    <a:pt x="17473" y="405"/>
                  </a:lnTo>
                  <a:cubicBezTo>
                    <a:pt x="17473" y="178"/>
                    <a:pt x="17296" y="1"/>
                    <a:pt x="17069"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8"/>
            <p:cNvSpPr/>
            <p:nvPr/>
          </p:nvSpPr>
          <p:spPr>
            <a:xfrm>
              <a:off x="830950" y="3043425"/>
              <a:ext cx="436850" cy="436850"/>
            </a:xfrm>
            <a:custGeom>
              <a:avLst/>
              <a:gdLst/>
              <a:ahLst/>
              <a:cxnLst/>
              <a:rect l="l" t="t" r="r" b="b"/>
              <a:pathLst>
                <a:path w="17474" h="17474" extrusionOk="0">
                  <a:moveTo>
                    <a:pt x="405" y="1"/>
                  </a:moveTo>
                  <a:cubicBezTo>
                    <a:pt x="178" y="1"/>
                    <a:pt x="1" y="178"/>
                    <a:pt x="1" y="405"/>
                  </a:cubicBezTo>
                  <a:lnTo>
                    <a:pt x="1" y="17062"/>
                  </a:lnTo>
                  <a:cubicBezTo>
                    <a:pt x="1" y="17289"/>
                    <a:pt x="178" y="17474"/>
                    <a:pt x="405" y="17474"/>
                  </a:cubicBezTo>
                  <a:lnTo>
                    <a:pt x="17062" y="17474"/>
                  </a:lnTo>
                  <a:cubicBezTo>
                    <a:pt x="17289" y="17474"/>
                    <a:pt x="17474" y="17289"/>
                    <a:pt x="17474" y="17062"/>
                  </a:cubicBezTo>
                  <a:lnTo>
                    <a:pt x="17474" y="405"/>
                  </a:lnTo>
                  <a:cubicBezTo>
                    <a:pt x="17474" y="178"/>
                    <a:pt x="17289" y="1"/>
                    <a:pt x="17062" y="1"/>
                  </a:cubicBezTo>
                  <a:close/>
                </a:path>
              </a:pathLst>
            </a:custGeom>
            <a:solidFill>
              <a:srgbClr val="F469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58"/>
            <p:cNvSpPr/>
            <p:nvPr/>
          </p:nvSpPr>
          <p:spPr>
            <a:xfrm>
              <a:off x="906475" y="3121625"/>
              <a:ext cx="267125" cy="280575"/>
            </a:xfrm>
            <a:custGeom>
              <a:avLst/>
              <a:gdLst/>
              <a:ahLst/>
              <a:cxnLst/>
              <a:rect l="l" t="t" r="r" b="b"/>
              <a:pathLst>
                <a:path w="10685" h="11223" extrusionOk="0">
                  <a:moveTo>
                    <a:pt x="8541" y="1"/>
                  </a:moveTo>
                  <a:cubicBezTo>
                    <a:pt x="8433" y="1"/>
                    <a:pt x="8324" y="11"/>
                    <a:pt x="8215" y="31"/>
                  </a:cubicBezTo>
                  <a:cubicBezTo>
                    <a:pt x="7384" y="187"/>
                    <a:pt x="6774" y="918"/>
                    <a:pt x="6781" y="1770"/>
                  </a:cubicBezTo>
                  <a:cubicBezTo>
                    <a:pt x="6781" y="1869"/>
                    <a:pt x="6788" y="1961"/>
                    <a:pt x="6802" y="2054"/>
                  </a:cubicBezTo>
                  <a:lnTo>
                    <a:pt x="2870" y="4318"/>
                  </a:lnTo>
                  <a:cubicBezTo>
                    <a:pt x="2542" y="4068"/>
                    <a:pt x="2172" y="3955"/>
                    <a:pt x="1811" y="3955"/>
                  </a:cubicBezTo>
                  <a:cubicBezTo>
                    <a:pt x="908" y="3955"/>
                    <a:pt x="57" y="4659"/>
                    <a:pt x="32" y="5687"/>
                  </a:cubicBezTo>
                  <a:cubicBezTo>
                    <a:pt x="0" y="6753"/>
                    <a:pt x="869" y="7512"/>
                    <a:pt x="1806" y="7512"/>
                  </a:cubicBezTo>
                  <a:cubicBezTo>
                    <a:pt x="2141" y="7512"/>
                    <a:pt x="2485" y="7414"/>
                    <a:pt x="2800" y="7199"/>
                  </a:cubicBezTo>
                  <a:lnTo>
                    <a:pt x="6533" y="9357"/>
                  </a:lnTo>
                  <a:lnTo>
                    <a:pt x="6533" y="9442"/>
                  </a:lnTo>
                  <a:cubicBezTo>
                    <a:pt x="6533" y="10513"/>
                    <a:pt x="7410" y="11223"/>
                    <a:pt x="8322" y="11223"/>
                  </a:cubicBezTo>
                  <a:cubicBezTo>
                    <a:pt x="8759" y="11223"/>
                    <a:pt x="9203" y="11061"/>
                    <a:pt x="9563" y="10698"/>
                  </a:cubicBezTo>
                  <a:cubicBezTo>
                    <a:pt x="10684" y="9584"/>
                    <a:pt x="9890" y="7668"/>
                    <a:pt x="8307" y="7668"/>
                  </a:cubicBezTo>
                  <a:lnTo>
                    <a:pt x="8300" y="7675"/>
                  </a:lnTo>
                  <a:cubicBezTo>
                    <a:pt x="7746" y="7675"/>
                    <a:pt x="7221" y="7937"/>
                    <a:pt x="6887" y="8384"/>
                  </a:cubicBezTo>
                  <a:lnTo>
                    <a:pt x="3452" y="6397"/>
                  </a:lnTo>
                  <a:cubicBezTo>
                    <a:pt x="3616" y="6000"/>
                    <a:pt x="3623" y="5553"/>
                    <a:pt x="3481" y="5148"/>
                  </a:cubicBezTo>
                  <a:lnTo>
                    <a:pt x="7249" y="2969"/>
                  </a:lnTo>
                  <a:cubicBezTo>
                    <a:pt x="7593" y="3343"/>
                    <a:pt x="8066" y="3538"/>
                    <a:pt x="8546" y="3538"/>
                  </a:cubicBezTo>
                  <a:cubicBezTo>
                    <a:pt x="8868" y="3538"/>
                    <a:pt x="9194" y="3450"/>
                    <a:pt x="9485" y="3267"/>
                  </a:cubicBezTo>
                  <a:cubicBezTo>
                    <a:pt x="10209" y="2820"/>
                    <a:pt x="10500" y="1919"/>
                    <a:pt x="10195" y="1124"/>
                  </a:cubicBezTo>
                  <a:cubicBezTo>
                    <a:pt x="9923" y="439"/>
                    <a:pt x="9260" y="1"/>
                    <a:pt x="8541"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58"/>
            <p:cNvSpPr/>
            <p:nvPr/>
          </p:nvSpPr>
          <p:spPr>
            <a:xfrm>
              <a:off x="1213850" y="3707550"/>
              <a:ext cx="436850" cy="436850"/>
            </a:xfrm>
            <a:custGeom>
              <a:avLst/>
              <a:gdLst/>
              <a:ahLst/>
              <a:cxnLst/>
              <a:rect l="l" t="t" r="r" b="b"/>
              <a:pathLst>
                <a:path w="17474" h="17474" extrusionOk="0">
                  <a:moveTo>
                    <a:pt x="405" y="0"/>
                  </a:moveTo>
                  <a:cubicBezTo>
                    <a:pt x="185" y="0"/>
                    <a:pt x="0" y="178"/>
                    <a:pt x="0" y="405"/>
                  </a:cubicBezTo>
                  <a:lnTo>
                    <a:pt x="0" y="17069"/>
                  </a:lnTo>
                  <a:cubicBezTo>
                    <a:pt x="0" y="17289"/>
                    <a:pt x="185" y="17474"/>
                    <a:pt x="405" y="17474"/>
                  </a:cubicBezTo>
                  <a:lnTo>
                    <a:pt x="17069" y="17474"/>
                  </a:lnTo>
                  <a:cubicBezTo>
                    <a:pt x="17289" y="17474"/>
                    <a:pt x="17474" y="17289"/>
                    <a:pt x="17474" y="17069"/>
                  </a:cubicBezTo>
                  <a:lnTo>
                    <a:pt x="17474" y="405"/>
                  </a:lnTo>
                  <a:cubicBezTo>
                    <a:pt x="17474" y="178"/>
                    <a:pt x="17289" y="0"/>
                    <a:pt x="17069"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8"/>
            <p:cNvSpPr/>
            <p:nvPr/>
          </p:nvSpPr>
          <p:spPr>
            <a:xfrm>
              <a:off x="1184050" y="3707550"/>
              <a:ext cx="437025" cy="436850"/>
            </a:xfrm>
            <a:custGeom>
              <a:avLst/>
              <a:gdLst/>
              <a:ahLst/>
              <a:cxnLst/>
              <a:rect l="l" t="t" r="r" b="b"/>
              <a:pathLst>
                <a:path w="17481" h="17474" extrusionOk="0">
                  <a:moveTo>
                    <a:pt x="660" y="0"/>
                  </a:moveTo>
                  <a:cubicBezTo>
                    <a:pt x="298" y="0"/>
                    <a:pt x="0" y="291"/>
                    <a:pt x="0" y="653"/>
                  </a:cubicBezTo>
                  <a:lnTo>
                    <a:pt x="0" y="16813"/>
                  </a:lnTo>
                  <a:cubicBezTo>
                    <a:pt x="0" y="17183"/>
                    <a:pt x="298" y="17474"/>
                    <a:pt x="660" y="17474"/>
                  </a:cubicBezTo>
                  <a:lnTo>
                    <a:pt x="16820" y="17474"/>
                  </a:lnTo>
                  <a:cubicBezTo>
                    <a:pt x="17182" y="17474"/>
                    <a:pt x="17480" y="17183"/>
                    <a:pt x="17480" y="16813"/>
                  </a:cubicBezTo>
                  <a:lnTo>
                    <a:pt x="17480" y="653"/>
                  </a:lnTo>
                  <a:cubicBezTo>
                    <a:pt x="17480" y="291"/>
                    <a:pt x="17182" y="0"/>
                    <a:pt x="16820" y="0"/>
                  </a:cubicBezTo>
                  <a:close/>
                </a:path>
              </a:pathLst>
            </a:custGeom>
            <a:solidFill>
              <a:srgbClr val="FEEC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8"/>
            <p:cNvSpPr/>
            <p:nvPr/>
          </p:nvSpPr>
          <p:spPr>
            <a:xfrm>
              <a:off x="1247025" y="3818800"/>
              <a:ext cx="307325" cy="266500"/>
            </a:xfrm>
            <a:custGeom>
              <a:avLst/>
              <a:gdLst/>
              <a:ahLst/>
              <a:cxnLst/>
              <a:rect l="l" t="t" r="r" b="b"/>
              <a:pathLst>
                <a:path w="12293" h="10660" extrusionOk="0">
                  <a:moveTo>
                    <a:pt x="9802" y="994"/>
                  </a:moveTo>
                  <a:lnTo>
                    <a:pt x="5047" y="3719"/>
                  </a:lnTo>
                  <a:lnTo>
                    <a:pt x="1974" y="994"/>
                  </a:lnTo>
                  <a:close/>
                  <a:moveTo>
                    <a:pt x="10455" y="1753"/>
                  </a:moveTo>
                  <a:lnTo>
                    <a:pt x="6289" y="8772"/>
                  </a:lnTo>
                  <a:lnTo>
                    <a:pt x="5536" y="4578"/>
                  </a:lnTo>
                  <a:lnTo>
                    <a:pt x="10455" y="1753"/>
                  </a:lnTo>
                  <a:close/>
                  <a:moveTo>
                    <a:pt x="668" y="0"/>
                  </a:moveTo>
                  <a:cubicBezTo>
                    <a:pt x="214" y="7"/>
                    <a:pt x="1" y="568"/>
                    <a:pt x="341" y="866"/>
                  </a:cubicBezTo>
                  <a:lnTo>
                    <a:pt x="4536" y="4578"/>
                  </a:lnTo>
                  <a:lnTo>
                    <a:pt x="5551" y="10256"/>
                  </a:lnTo>
                  <a:cubicBezTo>
                    <a:pt x="5596" y="10515"/>
                    <a:pt x="5815" y="10659"/>
                    <a:pt x="6037" y="10659"/>
                  </a:cubicBezTo>
                  <a:cubicBezTo>
                    <a:pt x="6198" y="10659"/>
                    <a:pt x="6360" y="10583"/>
                    <a:pt x="6459" y="10419"/>
                  </a:cubicBezTo>
                  <a:lnTo>
                    <a:pt x="12201" y="745"/>
                  </a:lnTo>
                  <a:cubicBezTo>
                    <a:pt x="12286" y="596"/>
                    <a:pt x="12293" y="405"/>
                    <a:pt x="12201" y="256"/>
                  </a:cubicBezTo>
                  <a:cubicBezTo>
                    <a:pt x="12115" y="100"/>
                    <a:pt x="11952" y="0"/>
                    <a:pt x="11775"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8"/>
            <p:cNvSpPr/>
            <p:nvPr/>
          </p:nvSpPr>
          <p:spPr>
            <a:xfrm>
              <a:off x="1286600" y="2462000"/>
              <a:ext cx="283550" cy="272825"/>
            </a:xfrm>
            <a:custGeom>
              <a:avLst/>
              <a:gdLst/>
              <a:ahLst/>
              <a:cxnLst/>
              <a:rect l="l" t="t" r="r" b="b"/>
              <a:pathLst>
                <a:path w="11342" h="10913" extrusionOk="0">
                  <a:moveTo>
                    <a:pt x="4280" y="582"/>
                  </a:moveTo>
                  <a:lnTo>
                    <a:pt x="4280" y="582"/>
                  </a:lnTo>
                  <a:cubicBezTo>
                    <a:pt x="4024" y="852"/>
                    <a:pt x="3797" y="1136"/>
                    <a:pt x="3584" y="1434"/>
                  </a:cubicBezTo>
                  <a:cubicBezTo>
                    <a:pt x="3293" y="1853"/>
                    <a:pt x="3045" y="2307"/>
                    <a:pt x="2853" y="2775"/>
                  </a:cubicBezTo>
                  <a:lnTo>
                    <a:pt x="1221" y="2775"/>
                  </a:lnTo>
                  <a:cubicBezTo>
                    <a:pt x="1917" y="1675"/>
                    <a:pt x="3017" y="895"/>
                    <a:pt x="4280" y="582"/>
                  </a:cubicBezTo>
                  <a:close/>
                  <a:moveTo>
                    <a:pt x="5238" y="448"/>
                  </a:moveTo>
                  <a:lnTo>
                    <a:pt x="5238" y="2775"/>
                  </a:lnTo>
                  <a:lnTo>
                    <a:pt x="3329" y="2775"/>
                  </a:lnTo>
                  <a:cubicBezTo>
                    <a:pt x="3726" y="1888"/>
                    <a:pt x="4315" y="1101"/>
                    <a:pt x="5039" y="462"/>
                  </a:cubicBezTo>
                  <a:cubicBezTo>
                    <a:pt x="5110" y="455"/>
                    <a:pt x="5174" y="455"/>
                    <a:pt x="5238" y="448"/>
                  </a:cubicBezTo>
                  <a:close/>
                  <a:moveTo>
                    <a:pt x="5678" y="448"/>
                  </a:moveTo>
                  <a:lnTo>
                    <a:pt x="5813" y="455"/>
                  </a:lnTo>
                  <a:cubicBezTo>
                    <a:pt x="6239" y="824"/>
                    <a:pt x="6608" y="1235"/>
                    <a:pt x="6920" y="1697"/>
                  </a:cubicBezTo>
                  <a:cubicBezTo>
                    <a:pt x="7154" y="2037"/>
                    <a:pt x="7360" y="2399"/>
                    <a:pt x="7530" y="2775"/>
                  </a:cubicBezTo>
                  <a:lnTo>
                    <a:pt x="5678" y="2775"/>
                  </a:lnTo>
                  <a:lnTo>
                    <a:pt x="5678" y="448"/>
                  </a:lnTo>
                  <a:close/>
                  <a:moveTo>
                    <a:pt x="6572" y="568"/>
                  </a:moveTo>
                  <a:lnTo>
                    <a:pt x="6572" y="568"/>
                  </a:lnTo>
                  <a:cubicBezTo>
                    <a:pt x="7857" y="866"/>
                    <a:pt x="8978" y="1661"/>
                    <a:pt x="9688" y="2775"/>
                  </a:cubicBezTo>
                  <a:lnTo>
                    <a:pt x="8013" y="2775"/>
                  </a:lnTo>
                  <a:cubicBezTo>
                    <a:pt x="7814" y="2307"/>
                    <a:pt x="7566" y="1853"/>
                    <a:pt x="7275" y="1434"/>
                  </a:cubicBezTo>
                  <a:cubicBezTo>
                    <a:pt x="7062" y="1129"/>
                    <a:pt x="6828" y="838"/>
                    <a:pt x="6572" y="568"/>
                  </a:cubicBezTo>
                  <a:close/>
                  <a:moveTo>
                    <a:pt x="2683" y="3215"/>
                  </a:moveTo>
                  <a:cubicBezTo>
                    <a:pt x="2477" y="3833"/>
                    <a:pt x="2357" y="4472"/>
                    <a:pt x="2328" y="5125"/>
                  </a:cubicBezTo>
                  <a:lnTo>
                    <a:pt x="447" y="5125"/>
                  </a:lnTo>
                  <a:cubicBezTo>
                    <a:pt x="490" y="4457"/>
                    <a:pt x="667" y="3812"/>
                    <a:pt x="973" y="3215"/>
                  </a:cubicBezTo>
                  <a:close/>
                  <a:moveTo>
                    <a:pt x="5238" y="3215"/>
                  </a:moveTo>
                  <a:lnTo>
                    <a:pt x="5238" y="5125"/>
                  </a:lnTo>
                  <a:lnTo>
                    <a:pt x="2775" y="5125"/>
                  </a:lnTo>
                  <a:cubicBezTo>
                    <a:pt x="2797" y="4472"/>
                    <a:pt x="2924" y="3826"/>
                    <a:pt x="3151" y="3215"/>
                  </a:cubicBezTo>
                  <a:close/>
                  <a:moveTo>
                    <a:pt x="7708" y="3215"/>
                  </a:moveTo>
                  <a:cubicBezTo>
                    <a:pt x="7935" y="3826"/>
                    <a:pt x="8063" y="4472"/>
                    <a:pt x="8091" y="5125"/>
                  </a:cubicBezTo>
                  <a:lnTo>
                    <a:pt x="5678" y="5125"/>
                  </a:lnTo>
                  <a:lnTo>
                    <a:pt x="5678" y="3215"/>
                  </a:lnTo>
                  <a:close/>
                  <a:moveTo>
                    <a:pt x="9936" y="3208"/>
                  </a:moveTo>
                  <a:cubicBezTo>
                    <a:pt x="10241" y="3805"/>
                    <a:pt x="10419" y="4457"/>
                    <a:pt x="10461" y="5125"/>
                  </a:cubicBezTo>
                  <a:lnTo>
                    <a:pt x="8531" y="5125"/>
                  </a:lnTo>
                  <a:cubicBezTo>
                    <a:pt x="8503" y="4472"/>
                    <a:pt x="8382" y="3826"/>
                    <a:pt x="8176" y="3208"/>
                  </a:cubicBezTo>
                  <a:close/>
                  <a:moveTo>
                    <a:pt x="5238" y="5558"/>
                  </a:moveTo>
                  <a:lnTo>
                    <a:pt x="5238" y="7474"/>
                  </a:lnTo>
                  <a:lnTo>
                    <a:pt x="3059" y="7474"/>
                  </a:lnTo>
                  <a:cubicBezTo>
                    <a:pt x="2882" y="6849"/>
                    <a:pt x="2782" y="6210"/>
                    <a:pt x="2768" y="5558"/>
                  </a:cubicBezTo>
                  <a:close/>
                  <a:moveTo>
                    <a:pt x="8091" y="5565"/>
                  </a:moveTo>
                  <a:cubicBezTo>
                    <a:pt x="8084" y="6210"/>
                    <a:pt x="7985" y="6856"/>
                    <a:pt x="7800" y="7474"/>
                  </a:cubicBezTo>
                  <a:lnTo>
                    <a:pt x="5671" y="7474"/>
                  </a:lnTo>
                  <a:lnTo>
                    <a:pt x="5671" y="5565"/>
                  </a:lnTo>
                  <a:close/>
                  <a:moveTo>
                    <a:pt x="2328" y="5572"/>
                  </a:moveTo>
                  <a:cubicBezTo>
                    <a:pt x="2342" y="6218"/>
                    <a:pt x="2435" y="6856"/>
                    <a:pt x="2605" y="7481"/>
                  </a:cubicBezTo>
                  <a:lnTo>
                    <a:pt x="859" y="7481"/>
                  </a:lnTo>
                  <a:cubicBezTo>
                    <a:pt x="596" y="6878"/>
                    <a:pt x="455" y="6225"/>
                    <a:pt x="440" y="5572"/>
                  </a:cubicBezTo>
                  <a:close/>
                  <a:moveTo>
                    <a:pt x="8531" y="5558"/>
                  </a:moveTo>
                  <a:lnTo>
                    <a:pt x="8531" y="5572"/>
                  </a:lnTo>
                  <a:lnTo>
                    <a:pt x="10476" y="5572"/>
                  </a:lnTo>
                  <a:cubicBezTo>
                    <a:pt x="10461" y="6225"/>
                    <a:pt x="10319" y="6878"/>
                    <a:pt x="10050" y="7481"/>
                  </a:cubicBezTo>
                  <a:lnTo>
                    <a:pt x="8254" y="7481"/>
                  </a:lnTo>
                  <a:cubicBezTo>
                    <a:pt x="8432" y="6856"/>
                    <a:pt x="8517" y="6210"/>
                    <a:pt x="8531" y="5558"/>
                  </a:cubicBezTo>
                  <a:close/>
                  <a:moveTo>
                    <a:pt x="2740" y="7914"/>
                  </a:moveTo>
                  <a:cubicBezTo>
                    <a:pt x="2960" y="8538"/>
                    <a:pt x="3279" y="9127"/>
                    <a:pt x="3691" y="9653"/>
                  </a:cubicBezTo>
                  <a:cubicBezTo>
                    <a:pt x="3890" y="9901"/>
                    <a:pt x="4110" y="10135"/>
                    <a:pt x="4351" y="10355"/>
                  </a:cubicBezTo>
                  <a:cubicBezTo>
                    <a:pt x="2960" y="10043"/>
                    <a:pt x="1775" y="9149"/>
                    <a:pt x="1079" y="7914"/>
                  </a:cubicBezTo>
                  <a:close/>
                  <a:moveTo>
                    <a:pt x="9830" y="7914"/>
                  </a:moveTo>
                  <a:cubicBezTo>
                    <a:pt x="9120" y="9170"/>
                    <a:pt x="7906" y="10057"/>
                    <a:pt x="6494" y="10369"/>
                  </a:cubicBezTo>
                  <a:cubicBezTo>
                    <a:pt x="6743" y="10149"/>
                    <a:pt x="6970" y="9908"/>
                    <a:pt x="7168" y="9653"/>
                  </a:cubicBezTo>
                  <a:cubicBezTo>
                    <a:pt x="7580" y="9127"/>
                    <a:pt x="7899" y="8538"/>
                    <a:pt x="8119" y="7914"/>
                  </a:cubicBezTo>
                  <a:close/>
                  <a:moveTo>
                    <a:pt x="7651" y="7914"/>
                  </a:moveTo>
                  <a:cubicBezTo>
                    <a:pt x="7048" y="9482"/>
                    <a:pt x="6004" y="10235"/>
                    <a:pt x="5678" y="10440"/>
                  </a:cubicBezTo>
                  <a:lnTo>
                    <a:pt x="5678" y="7914"/>
                  </a:lnTo>
                  <a:close/>
                  <a:moveTo>
                    <a:pt x="5238" y="7914"/>
                  </a:moveTo>
                  <a:lnTo>
                    <a:pt x="5238" y="10469"/>
                  </a:lnTo>
                  <a:cubicBezTo>
                    <a:pt x="4770" y="10178"/>
                    <a:pt x="4358" y="9802"/>
                    <a:pt x="4024" y="9369"/>
                  </a:cubicBezTo>
                  <a:cubicBezTo>
                    <a:pt x="3684" y="8922"/>
                    <a:pt x="3407" y="8432"/>
                    <a:pt x="3208" y="7914"/>
                  </a:cubicBezTo>
                  <a:close/>
                  <a:moveTo>
                    <a:pt x="5458" y="0"/>
                  </a:moveTo>
                  <a:cubicBezTo>
                    <a:pt x="2442" y="0"/>
                    <a:pt x="0" y="2442"/>
                    <a:pt x="0" y="5458"/>
                  </a:cubicBezTo>
                  <a:cubicBezTo>
                    <a:pt x="0" y="7665"/>
                    <a:pt x="1327" y="9653"/>
                    <a:pt x="3371" y="10497"/>
                  </a:cubicBezTo>
                  <a:cubicBezTo>
                    <a:pt x="4046" y="10777"/>
                    <a:pt x="4754" y="10912"/>
                    <a:pt x="5457" y="10912"/>
                  </a:cubicBezTo>
                  <a:cubicBezTo>
                    <a:pt x="6877" y="10912"/>
                    <a:pt x="8272" y="10359"/>
                    <a:pt x="9312" y="9319"/>
                  </a:cubicBezTo>
                  <a:cubicBezTo>
                    <a:pt x="10873" y="7758"/>
                    <a:pt x="11341" y="5409"/>
                    <a:pt x="10497" y="3372"/>
                  </a:cubicBezTo>
                  <a:cubicBezTo>
                    <a:pt x="9652" y="1328"/>
                    <a:pt x="7665" y="0"/>
                    <a:pt x="5458" y="0"/>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8"/>
            <p:cNvSpPr/>
            <p:nvPr/>
          </p:nvSpPr>
          <p:spPr>
            <a:xfrm>
              <a:off x="6133050" y="630950"/>
              <a:ext cx="142500" cy="142500"/>
            </a:xfrm>
            <a:custGeom>
              <a:avLst/>
              <a:gdLst/>
              <a:ahLst/>
              <a:cxnLst/>
              <a:rect l="l" t="t" r="r" b="b"/>
              <a:pathLst>
                <a:path w="5700" h="5700" extrusionOk="0">
                  <a:moveTo>
                    <a:pt x="0" y="0"/>
                  </a:moveTo>
                  <a:lnTo>
                    <a:pt x="0" y="5699"/>
                  </a:lnTo>
                  <a:lnTo>
                    <a:pt x="5699" y="0"/>
                  </a:ln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8"/>
            <p:cNvSpPr/>
            <p:nvPr/>
          </p:nvSpPr>
          <p:spPr>
            <a:xfrm>
              <a:off x="6032250" y="289200"/>
              <a:ext cx="632925" cy="341775"/>
            </a:xfrm>
            <a:custGeom>
              <a:avLst/>
              <a:gdLst/>
              <a:ahLst/>
              <a:cxnLst/>
              <a:rect l="l" t="t" r="r" b="b"/>
              <a:pathLst>
                <a:path w="25317" h="13671" extrusionOk="0">
                  <a:moveTo>
                    <a:pt x="23413" y="1"/>
                  </a:moveTo>
                  <a:cubicBezTo>
                    <a:pt x="23409" y="1"/>
                    <a:pt x="23404" y="1"/>
                    <a:pt x="23400" y="1"/>
                  </a:cubicBezTo>
                  <a:lnTo>
                    <a:pt x="1910" y="1"/>
                  </a:lnTo>
                  <a:cubicBezTo>
                    <a:pt x="1906" y="1"/>
                    <a:pt x="1901" y="1"/>
                    <a:pt x="1897" y="1"/>
                  </a:cubicBezTo>
                  <a:cubicBezTo>
                    <a:pt x="853" y="1"/>
                    <a:pt x="1" y="857"/>
                    <a:pt x="8" y="1903"/>
                  </a:cubicBezTo>
                  <a:lnTo>
                    <a:pt x="15" y="11768"/>
                  </a:lnTo>
                  <a:cubicBezTo>
                    <a:pt x="15" y="12818"/>
                    <a:pt x="867" y="13670"/>
                    <a:pt x="1917" y="13670"/>
                  </a:cubicBezTo>
                  <a:lnTo>
                    <a:pt x="23414" y="13670"/>
                  </a:lnTo>
                  <a:cubicBezTo>
                    <a:pt x="24465" y="13670"/>
                    <a:pt x="25316" y="12811"/>
                    <a:pt x="25316" y="11761"/>
                  </a:cubicBezTo>
                  <a:lnTo>
                    <a:pt x="25309" y="1896"/>
                  </a:lnTo>
                  <a:cubicBezTo>
                    <a:pt x="25302" y="850"/>
                    <a:pt x="24458" y="1"/>
                    <a:pt x="23413" y="1"/>
                  </a:cubicBezTo>
                  <a:close/>
                </a:path>
              </a:pathLst>
            </a:custGeom>
            <a:solidFill>
              <a:srgbClr val="FFF8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8"/>
            <p:cNvSpPr/>
            <p:nvPr/>
          </p:nvSpPr>
          <p:spPr>
            <a:xfrm>
              <a:off x="6287225" y="416425"/>
              <a:ext cx="107550" cy="92150"/>
            </a:xfrm>
            <a:custGeom>
              <a:avLst/>
              <a:gdLst/>
              <a:ahLst/>
              <a:cxnLst/>
              <a:rect l="l" t="t" r="r" b="b"/>
              <a:pathLst>
                <a:path w="4302" h="3686" extrusionOk="0">
                  <a:moveTo>
                    <a:pt x="2463" y="1"/>
                  </a:moveTo>
                  <a:cubicBezTo>
                    <a:pt x="824" y="1"/>
                    <a:pt x="0" y="1981"/>
                    <a:pt x="1157" y="3145"/>
                  </a:cubicBezTo>
                  <a:cubicBezTo>
                    <a:pt x="1533" y="3518"/>
                    <a:pt x="1994" y="3685"/>
                    <a:pt x="2445" y="3685"/>
                  </a:cubicBezTo>
                  <a:cubicBezTo>
                    <a:pt x="3393" y="3685"/>
                    <a:pt x="4301" y="2949"/>
                    <a:pt x="4301" y="1839"/>
                  </a:cubicBezTo>
                  <a:cubicBezTo>
                    <a:pt x="4301" y="824"/>
                    <a:pt x="3478" y="1"/>
                    <a:pt x="2463"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8"/>
            <p:cNvSpPr/>
            <p:nvPr/>
          </p:nvSpPr>
          <p:spPr>
            <a:xfrm>
              <a:off x="6148125" y="416425"/>
              <a:ext cx="107550" cy="92150"/>
            </a:xfrm>
            <a:custGeom>
              <a:avLst/>
              <a:gdLst/>
              <a:ahLst/>
              <a:cxnLst/>
              <a:rect l="l" t="t" r="r" b="b"/>
              <a:pathLst>
                <a:path w="4302" h="3686" extrusionOk="0">
                  <a:moveTo>
                    <a:pt x="2463" y="1"/>
                  </a:moveTo>
                  <a:cubicBezTo>
                    <a:pt x="824" y="1"/>
                    <a:pt x="0" y="1981"/>
                    <a:pt x="1157" y="3145"/>
                  </a:cubicBezTo>
                  <a:cubicBezTo>
                    <a:pt x="1533" y="3518"/>
                    <a:pt x="1993" y="3685"/>
                    <a:pt x="2445" y="3685"/>
                  </a:cubicBezTo>
                  <a:cubicBezTo>
                    <a:pt x="3393" y="3685"/>
                    <a:pt x="4301" y="2949"/>
                    <a:pt x="4301" y="1839"/>
                  </a:cubicBezTo>
                  <a:cubicBezTo>
                    <a:pt x="4301" y="824"/>
                    <a:pt x="3478" y="1"/>
                    <a:pt x="2463"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8"/>
            <p:cNvSpPr/>
            <p:nvPr/>
          </p:nvSpPr>
          <p:spPr>
            <a:xfrm>
              <a:off x="6426325" y="416425"/>
              <a:ext cx="107550" cy="92175"/>
            </a:xfrm>
            <a:custGeom>
              <a:avLst/>
              <a:gdLst/>
              <a:ahLst/>
              <a:cxnLst/>
              <a:rect l="l" t="t" r="r" b="b"/>
              <a:pathLst>
                <a:path w="4302" h="3687" extrusionOk="0">
                  <a:moveTo>
                    <a:pt x="2463" y="1"/>
                  </a:moveTo>
                  <a:cubicBezTo>
                    <a:pt x="824" y="1"/>
                    <a:pt x="1" y="1981"/>
                    <a:pt x="1157" y="3145"/>
                  </a:cubicBezTo>
                  <a:cubicBezTo>
                    <a:pt x="1534" y="3519"/>
                    <a:pt x="1996" y="3687"/>
                    <a:pt x="2448" y="3687"/>
                  </a:cubicBezTo>
                  <a:cubicBezTo>
                    <a:pt x="3395" y="3687"/>
                    <a:pt x="4301" y="2953"/>
                    <a:pt x="4301" y="1839"/>
                  </a:cubicBezTo>
                  <a:cubicBezTo>
                    <a:pt x="4301" y="824"/>
                    <a:pt x="3478" y="1"/>
                    <a:pt x="2463"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8"/>
            <p:cNvSpPr/>
            <p:nvPr/>
          </p:nvSpPr>
          <p:spPr>
            <a:xfrm>
              <a:off x="6432000" y="3684650"/>
              <a:ext cx="461175" cy="983750"/>
            </a:xfrm>
            <a:custGeom>
              <a:avLst/>
              <a:gdLst/>
              <a:ahLst/>
              <a:cxnLst/>
              <a:rect l="l" t="t" r="r" b="b"/>
              <a:pathLst>
                <a:path w="18447" h="39350" extrusionOk="0">
                  <a:moveTo>
                    <a:pt x="8730" y="1"/>
                  </a:moveTo>
                  <a:cubicBezTo>
                    <a:pt x="12165" y="5423"/>
                    <a:pt x="10143" y="11669"/>
                    <a:pt x="7403" y="17673"/>
                  </a:cubicBezTo>
                  <a:cubicBezTo>
                    <a:pt x="6062" y="20604"/>
                    <a:pt x="4557" y="23478"/>
                    <a:pt x="3436" y="26168"/>
                  </a:cubicBezTo>
                  <a:cubicBezTo>
                    <a:pt x="1" y="34358"/>
                    <a:pt x="5622" y="39298"/>
                    <a:pt x="5622" y="39298"/>
                  </a:cubicBezTo>
                  <a:cubicBezTo>
                    <a:pt x="6001" y="39332"/>
                    <a:pt x="6372" y="39349"/>
                    <a:pt x="6735" y="39349"/>
                  </a:cubicBezTo>
                  <a:cubicBezTo>
                    <a:pt x="13310" y="39349"/>
                    <a:pt x="17286" y="33788"/>
                    <a:pt x="18120" y="26161"/>
                  </a:cubicBezTo>
                  <a:cubicBezTo>
                    <a:pt x="18446" y="23230"/>
                    <a:pt x="18304" y="19993"/>
                    <a:pt x="17665" y="16658"/>
                  </a:cubicBezTo>
                  <a:cubicBezTo>
                    <a:pt x="15274" y="4139"/>
                    <a:pt x="8731" y="1"/>
                    <a:pt x="8730"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8"/>
            <p:cNvSpPr/>
            <p:nvPr/>
          </p:nvSpPr>
          <p:spPr>
            <a:xfrm>
              <a:off x="6564000" y="3957525"/>
              <a:ext cx="258900" cy="701675"/>
            </a:xfrm>
            <a:custGeom>
              <a:avLst/>
              <a:gdLst/>
              <a:ahLst/>
              <a:cxnLst/>
              <a:rect l="l" t="t" r="r" b="b"/>
              <a:pathLst>
                <a:path w="10356" h="28067" extrusionOk="0">
                  <a:moveTo>
                    <a:pt x="7690" y="1"/>
                  </a:moveTo>
                  <a:cubicBezTo>
                    <a:pt x="7500" y="1"/>
                    <a:pt x="7310" y="176"/>
                    <a:pt x="7396" y="413"/>
                  </a:cubicBezTo>
                  <a:cubicBezTo>
                    <a:pt x="7417" y="470"/>
                    <a:pt x="9674" y="6346"/>
                    <a:pt x="6573" y="11605"/>
                  </a:cubicBezTo>
                  <a:cubicBezTo>
                    <a:pt x="6353" y="11974"/>
                    <a:pt x="6133" y="12343"/>
                    <a:pt x="5913" y="12705"/>
                  </a:cubicBezTo>
                  <a:cubicBezTo>
                    <a:pt x="2875" y="17815"/>
                    <a:pt x="1" y="22641"/>
                    <a:pt x="2052" y="27872"/>
                  </a:cubicBezTo>
                  <a:cubicBezTo>
                    <a:pt x="2096" y="27992"/>
                    <a:pt x="2214" y="28067"/>
                    <a:pt x="2339" y="28067"/>
                  </a:cubicBezTo>
                  <a:cubicBezTo>
                    <a:pt x="2354" y="28067"/>
                    <a:pt x="2370" y="28066"/>
                    <a:pt x="2386" y="28063"/>
                  </a:cubicBezTo>
                  <a:cubicBezTo>
                    <a:pt x="2407" y="28056"/>
                    <a:pt x="2421" y="28056"/>
                    <a:pt x="2442" y="28049"/>
                  </a:cubicBezTo>
                  <a:cubicBezTo>
                    <a:pt x="2599" y="27985"/>
                    <a:pt x="2677" y="27815"/>
                    <a:pt x="2620" y="27652"/>
                  </a:cubicBezTo>
                  <a:cubicBezTo>
                    <a:pt x="668" y="22691"/>
                    <a:pt x="3471" y="17992"/>
                    <a:pt x="6438" y="13017"/>
                  </a:cubicBezTo>
                  <a:cubicBezTo>
                    <a:pt x="6651" y="12648"/>
                    <a:pt x="6871" y="12279"/>
                    <a:pt x="7091" y="11910"/>
                  </a:cubicBezTo>
                  <a:cubicBezTo>
                    <a:pt x="10356" y="6389"/>
                    <a:pt x="8056" y="441"/>
                    <a:pt x="7957" y="186"/>
                  </a:cubicBezTo>
                  <a:cubicBezTo>
                    <a:pt x="7901" y="56"/>
                    <a:pt x="7795" y="1"/>
                    <a:pt x="7690" y="1"/>
                  </a:cubicBezTo>
                  <a:close/>
                </a:path>
              </a:pathLst>
            </a:custGeom>
            <a:solidFill>
              <a:srgbClr val="150F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8"/>
            <p:cNvSpPr/>
            <p:nvPr/>
          </p:nvSpPr>
          <p:spPr>
            <a:xfrm>
              <a:off x="5800175" y="3701525"/>
              <a:ext cx="625825" cy="976400"/>
            </a:xfrm>
            <a:custGeom>
              <a:avLst/>
              <a:gdLst/>
              <a:ahLst/>
              <a:cxnLst/>
              <a:rect l="l" t="t" r="r" b="b"/>
              <a:pathLst>
                <a:path w="25033" h="39056" extrusionOk="0">
                  <a:moveTo>
                    <a:pt x="1" y="0"/>
                  </a:moveTo>
                  <a:cubicBezTo>
                    <a:pt x="4110" y="4684"/>
                    <a:pt x="10583" y="13882"/>
                    <a:pt x="10341" y="23186"/>
                  </a:cubicBezTo>
                  <a:cubicBezTo>
                    <a:pt x="10313" y="24201"/>
                    <a:pt x="10207" y="25209"/>
                    <a:pt x="10015" y="26203"/>
                  </a:cubicBezTo>
                  <a:cubicBezTo>
                    <a:pt x="8014" y="36486"/>
                    <a:pt x="20206" y="39056"/>
                    <a:pt x="20206" y="39056"/>
                  </a:cubicBezTo>
                  <a:cubicBezTo>
                    <a:pt x="20206" y="39056"/>
                    <a:pt x="20831" y="38665"/>
                    <a:pt x="21548" y="37743"/>
                  </a:cubicBezTo>
                  <a:cubicBezTo>
                    <a:pt x="21683" y="37572"/>
                    <a:pt x="21817" y="37381"/>
                    <a:pt x="21945" y="37175"/>
                  </a:cubicBezTo>
                  <a:cubicBezTo>
                    <a:pt x="23514" y="34748"/>
                    <a:pt x="25032" y="29723"/>
                    <a:pt x="21150" y="20639"/>
                  </a:cubicBezTo>
                  <a:cubicBezTo>
                    <a:pt x="20866" y="19971"/>
                    <a:pt x="20554" y="19283"/>
                    <a:pt x="20206" y="18566"/>
                  </a:cubicBezTo>
                  <a:cubicBezTo>
                    <a:pt x="12563" y="2825"/>
                    <a:pt x="2" y="0"/>
                    <a:pt x="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8"/>
            <p:cNvSpPr/>
            <p:nvPr/>
          </p:nvSpPr>
          <p:spPr>
            <a:xfrm>
              <a:off x="6013500" y="3899850"/>
              <a:ext cx="335500" cy="745250"/>
            </a:xfrm>
            <a:custGeom>
              <a:avLst/>
              <a:gdLst/>
              <a:ahLst/>
              <a:cxnLst/>
              <a:rect l="l" t="t" r="r" b="b"/>
              <a:pathLst>
                <a:path w="13420" h="29810" extrusionOk="0">
                  <a:moveTo>
                    <a:pt x="440" y="0"/>
                  </a:moveTo>
                  <a:cubicBezTo>
                    <a:pt x="205" y="0"/>
                    <a:pt x="1" y="302"/>
                    <a:pt x="219" y="520"/>
                  </a:cubicBezTo>
                  <a:cubicBezTo>
                    <a:pt x="268" y="569"/>
                    <a:pt x="4931" y="5339"/>
                    <a:pt x="5520" y="11627"/>
                  </a:cubicBezTo>
                  <a:cubicBezTo>
                    <a:pt x="5620" y="12791"/>
                    <a:pt x="5655" y="14082"/>
                    <a:pt x="5698" y="15452"/>
                  </a:cubicBezTo>
                  <a:cubicBezTo>
                    <a:pt x="5861" y="21449"/>
                    <a:pt x="6067" y="28880"/>
                    <a:pt x="13015" y="29810"/>
                  </a:cubicBezTo>
                  <a:cubicBezTo>
                    <a:pt x="13150" y="29639"/>
                    <a:pt x="13284" y="29448"/>
                    <a:pt x="13419" y="29242"/>
                  </a:cubicBezTo>
                  <a:cubicBezTo>
                    <a:pt x="6663" y="28568"/>
                    <a:pt x="6471" y="21591"/>
                    <a:pt x="6308" y="15438"/>
                  </a:cubicBezTo>
                  <a:cubicBezTo>
                    <a:pt x="6265" y="14054"/>
                    <a:pt x="6230" y="12748"/>
                    <a:pt x="6123" y="11570"/>
                  </a:cubicBezTo>
                  <a:cubicBezTo>
                    <a:pt x="5520" y="5062"/>
                    <a:pt x="850" y="293"/>
                    <a:pt x="652" y="94"/>
                  </a:cubicBezTo>
                  <a:cubicBezTo>
                    <a:pt x="586" y="28"/>
                    <a:pt x="512" y="0"/>
                    <a:pt x="440" y="0"/>
                  </a:cubicBezTo>
                  <a:close/>
                </a:path>
              </a:pathLst>
            </a:custGeom>
            <a:solidFill>
              <a:srgbClr val="150F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8"/>
            <p:cNvSpPr/>
            <p:nvPr/>
          </p:nvSpPr>
          <p:spPr>
            <a:xfrm>
              <a:off x="6101275" y="2981325"/>
              <a:ext cx="533725" cy="1709650"/>
            </a:xfrm>
            <a:custGeom>
              <a:avLst/>
              <a:gdLst/>
              <a:ahLst/>
              <a:cxnLst/>
              <a:rect l="l" t="t" r="r" b="b"/>
              <a:pathLst>
                <a:path w="21349" h="68386" extrusionOk="0">
                  <a:moveTo>
                    <a:pt x="3393" y="1"/>
                  </a:moveTo>
                  <a:cubicBezTo>
                    <a:pt x="3393" y="1"/>
                    <a:pt x="1" y="10001"/>
                    <a:pt x="3393" y="21867"/>
                  </a:cubicBezTo>
                  <a:cubicBezTo>
                    <a:pt x="6402" y="32378"/>
                    <a:pt x="7034" y="32662"/>
                    <a:pt x="5870" y="43904"/>
                  </a:cubicBezTo>
                  <a:cubicBezTo>
                    <a:pt x="5728" y="45344"/>
                    <a:pt x="5551" y="46977"/>
                    <a:pt x="5338" y="48829"/>
                  </a:cubicBezTo>
                  <a:cubicBezTo>
                    <a:pt x="3521" y="65082"/>
                    <a:pt x="10192" y="67388"/>
                    <a:pt x="10192" y="67388"/>
                  </a:cubicBezTo>
                  <a:cubicBezTo>
                    <a:pt x="11455" y="67849"/>
                    <a:pt x="12761" y="68155"/>
                    <a:pt x="14096" y="68311"/>
                  </a:cubicBezTo>
                  <a:cubicBezTo>
                    <a:pt x="14372" y="68339"/>
                    <a:pt x="14649" y="68360"/>
                    <a:pt x="14926" y="68375"/>
                  </a:cubicBezTo>
                  <a:cubicBezTo>
                    <a:pt x="15084" y="68382"/>
                    <a:pt x="15233" y="68385"/>
                    <a:pt x="15373" y="68385"/>
                  </a:cubicBezTo>
                  <a:cubicBezTo>
                    <a:pt x="17058" y="68385"/>
                    <a:pt x="17567" y="67848"/>
                    <a:pt x="18680" y="66132"/>
                  </a:cubicBezTo>
                  <a:cubicBezTo>
                    <a:pt x="21349" y="62008"/>
                    <a:pt x="18439" y="58410"/>
                    <a:pt x="19965" y="47282"/>
                  </a:cubicBezTo>
                  <a:cubicBezTo>
                    <a:pt x="20157" y="45962"/>
                    <a:pt x="20270" y="44642"/>
                    <a:pt x="20313" y="43308"/>
                  </a:cubicBezTo>
                  <a:cubicBezTo>
                    <a:pt x="20504" y="35330"/>
                    <a:pt x="17005" y="32130"/>
                    <a:pt x="10675" y="22761"/>
                  </a:cubicBezTo>
                  <a:cubicBezTo>
                    <a:pt x="3393" y="11981"/>
                    <a:pt x="3393" y="1"/>
                    <a:pt x="3393" y="1"/>
                  </a:cubicBezTo>
                  <a:close/>
                </a:path>
              </a:pathLst>
            </a:custGeom>
            <a:solidFill>
              <a:srgbClr val="2BC7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8"/>
            <p:cNvSpPr/>
            <p:nvPr/>
          </p:nvSpPr>
          <p:spPr>
            <a:xfrm>
              <a:off x="6268300" y="3561125"/>
              <a:ext cx="206125" cy="1129575"/>
            </a:xfrm>
            <a:custGeom>
              <a:avLst/>
              <a:gdLst/>
              <a:ahLst/>
              <a:cxnLst/>
              <a:rect l="l" t="t" r="r" b="b"/>
              <a:pathLst>
                <a:path w="8245" h="45183" extrusionOk="0">
                  <a:moveTo>
                    <a:pt x="438" y="0"/>
                  </a:moveTo>
                  <a:cubicBezTo>
                    <a:pt x="198" y="0"/>
                    <a:pt x="0" y="319"/>
                    <a:pt x="232" y="535"/>
                  </a:cubicBezTo>
                  <a:cubicBezTo>
                    <a:pt x="261" y="563"/>
                    <a:pt x="3625" y="3835"/>
                    <a:pt x="4576" y="12884"/>
                  </a:cubicBezTo>
                  <a:cubicBezTo>
                    <a:pt x="5016" y="17064"/>
                    <a:pt x="4455" y="20548"/>
                    <a:pt x="3923" y="23920"/>
                  </a:cubicBezTo>
                  <a:cubicBezTo>
                    <a:pt x="3270" y="28043"/>
                    <a:pt x="2652" y="31932"/>
                    <a:pt x="3859" y="36694"/>
                  </a:cubicBezTo>
                  <a:cubicBezTo>
                    <a:pt x="4966" y="41066"/>
                    <a:pt x="6329" y="43635"/>
                    <a:pt x="7415" y="45119"/>
                  </a:cubicBezTo>
                  <a:cubicBezTo>
                    <a:pt x="7691" y="45147"/>
                    <a:pt x="7968" y="45168"/>
                    <a:pt x="8245" y="45183"/>
                  </a:cubicBezTo>
                  <a:cubicBezTo>
                    <a:pt x="7166" y="43870"/>
                    <a:pt x="5654" y="41315"/>
                    <a:pt x="4455" y="36552"/>
                  </a:cubicBezTo>
                  <a:cubicBezTo>
                    <a:pt x="3277" y="31911"/>
                    <a:pt x="3880" y="28071"/>
                    <a:pt x="4526" y="24019"/>
                  </a:cubicBezTo>
                  <a:cubicBezTo>
                    <a:pt x="5073" y="20605"/>
                    <a:pt x="5626" y="17078"/>
                    <a:pt x="5179" y="12820"/>
                  </a:cubicBezTo>
                  <a:cubicBezTo>
                    <a:pt x="4207" y="3508"/>
                    <a:pt x="786" y="222"/>
                    <a:pt x="644" y="87"/>
                  </a:cubicBezTo>
                  <a:cubicBezTo>
                    <a:pt x="578" y="26"/>
                    <a:pt x="506" y="0"/>
                    <a:pt x="438"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8"/>
            <p:cNvSpPr/>
            <p:nvPr/>
          </p:nvSpPr>
          <p:spPr>
            <a:xfrm>
              <a:off x="6050525" y="4598950"/>
              <a:ext cx="778600" cy="803250"/>
            </a:xfrm>
            <a:custGeom>
              <a:avLst/>
              <a:gdLst/>
              <a:ahLst/>
              <a:cxnLst/>
              <a:rect l="l" t="t" r="r" b="b"/>
              <a:pathLst>
                <a:path w="31144" h="32130" extrusionOk="0">
                  <a:moveTo>
                    <a:pt x="31143" y="0"/>
                  </a:moveTo>
                  <a:lnTo>
                    <a:pt x="1" y="7"/>
                  </a:lnTo>
                  <a:cubicBezTo>
                    <a:pt x="8" y="149"/>
                    <a:pt x="22" y="298"/>
                    <a:pt x="51" y="440"/>
                  </a:cubicBezTo>
                  <a:lnTo>
                    <a:pt x="434" y="2967"/>
                  </a:lnTo>
                  <a:lnTo>
                    <a:pt x="554" y="3726"/>
                  </a:lnTo>
                  <a:lnTo>
                    <a:pt x="611" y="4103"/>
                  </a:lnTo>
                  <a:lnTo>
                    <a:pt x="625" y="4202"/>
                  </a:lnTo>
                  <a:lnTo>
                    <a:pt x="966" y="6437"/>
                  </a:lnTo>
                  <a:lnTo>
                    <a:pt x="1037" y="6913"/>
                  </a:lnTo>
                  <a:lnTo>
                    <a:pt x="1044" y="6956"/>
                  </a:lnTo>
                  <a:lnTo>
                    <a:pt x="1215" y="8091"/>
                  </a:lnTo>
                  <a:lnTo>
                    <a:pt x="3706" y="24471"/>
                  </a:lnTo>
                  <a:lnTo>
                    <a:pt x="3876" y="25607"/>
                  </a:lnTo>
                  <a:lnTo>
                    <a:pt x="3926" y="25933"/>
                  </a:lnTo>
                  <a:lnTo>
                    <a:pt x="3997" y="26409"/>
                  </a:lnTo>
                  <a:lnTo>
                    <a:pt x="4309" y="28460"/>
                  </a:lnTo>
                  <a:lnTo>
                    <a:pt x="4337" y="28637"/>
                  </a:lnTo>
                  <a:lnTo>
                    <a:pt x="4408" y="29106"/>
                  </a:lnTo>
                  <a:lnTo>
                    <a:pt x="4486" y="29588"/>
                  </a:lnTo>
                  <a:lnTo>
                    <a:pt x="4650" y="30681"/>
                  </a:lnTo>
                  <a:cubicBezTo>
                    <a:pt x="4777" y="31512"/>
                    <a:pt x="5494" y="32129"/>
                    <a:pt x="6332" y="32129"/>
                  </a:cubicBezTo>
                  <a:lnTo>
                    <a:pt x="24812" y="32129"/>
                  </a:lnTo>
                  <a:cubicBezTo>
                    <a:pt x="25657" y="32129"/>
                    <a:pt x="26367" y="31519"/>
                    <a:pt x="26494" y="30681"/>
                  </a:cubicBezTo>
                  <a:lnTo>
                    <a:pt x="26665" y="29588"/>
                  </a:lnTo>
                  <a:lnTo>
                    <a:pt x="26736" y="29106"/>
                  </a:lnTo>
                  <a:lnTo>
                    <a:pt x="26807" y="28630"/>
                  </a:lnTo>
                  <a:lnTo>
                    <a:pt x="26835" y="28453"/>
                  </a:lnTo>
                  <a:lnTo>
                    <a:pt x="27147" y="26402"/>
                  </a:lnTo>
                  <a:lnTo>
                    <a:pt x="27218" y="25926"/>
                  </a:lnTo>
                  <a:lnTo>
                    <a:pt x="27268" y="25607"/>
                  </a:lnTo>
                  <a:lnTo>
                    <a:pt x="27438" y="24464"/>
                  </a:lnTo>
                  <a:lnTo>
                    <a:pt x="29929" y="8084"/>
                  </a:lnTo>
                  <a:lnTo>
                    <a:pt x="30100" y="6948"/>
                  </a:lnTo>
                  <a:lnTo>
                    <a:pt x="30107" y="6906"/>
                  </a:lnTo>
                  <a:lnTo>
                    <a:pt x="30185" y="6430"/>
                  </a:lnTo>
                  <a:lnTo>
                    <a:pt x="30519" y="4195"/>
                  </a:lnTo>
                  <a:lnTo>
                    <a:pt x="30533" y="4103"/>
                  </a:lnTo>
                  <a:lnTo>
                    <a:pt x="30597" y="3719"/>
                  </a:lnTo>
                  <a:lnTo>
                    <a:pt x="30710" y="2960"/>
                  </a:lnTo>
                  <a:lnTo>
                    <a:pt x="31093" y="433"/>
                  </a:lnTo>
                  <a:cubicBezTo>
                    <a:pt x="31122" y="291"/>
                    <a:pt x="31136" y="142"/>
                    <a:pt x="31143" y="0"/>
                  </a:cubicBezTo>
                  <a:close/>
                </a:path>
              </a:pathLst>
            </a:custGeom>
            <a:solidFill>
              <a:srgbClr val="F469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8"/>
            <p:cNvSpPr/>
            <p:nvPr/>
          </p:nvSpPr>
          <p:spPr>
            <a:xfrm>
              <a:off x="6064375" y="4691925"/>
              <a:ext cx="751075" cy="11900"/>
            </a:xfrm>
            <a:custGeom>
              <a:avLst/>
              <a:gdLst/>
              <a:ahLst/>
              <a:cxnLst/>
              <a:rect l="l" t="t" r="r" b="b"/>
              <a:pathLst>
                <a:path w="30043" h="476" extrusionOk="0">
                  <a:moveTo>
                    <a:pt x="0" y="0"/>
                  </a:moveTo>
                  <a:lnTo>
                    <a:pt x="57" y="384"/>
                  </a:lnTo>
                  <a:lnTo>
                    <a:pt x="71" y="476"/>
                  </a:lnTo>
                  <a:lnTo>
                    <a:pt x="29965" y="476"/>
                  </a:lnTo>
                  <a:lnTo>
                    <a:pt x="29979" y="384"/>
                  </a:lnTo>
                  <a:lnTo>
                    <a:pt x="30043"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58"/>
            <p:cNvSpPr/>
            <p:nvPr/>
          </p:nvSpPr>
          <p:spPr>
            <a:xfrm>
              <a:off x="6074675" y="4759700"/>
              <a:ext cx="730475" cy="11900"/>
            </a:xfrm>
            <a:custGeom>
              <a:avLst/>
              <a:gdLst/>
              <a:ahLst/>
              <a:cxnLst/>
              <a:rect l="l" t="t" r="r" b="b"/>
              <a:pathLst>
                <a:path w="29219" h="476" extrusionOk="0">
                  <a:moveTo>
                    <a:pt x="0" y="0"/>
                  </a:moveTo>
                  <a:lnTo>
                    <a:pt x="71" y="476"/>
                  </a:lnTo>
                  <a:lnTo>
                    <a:pt x="29141" y="476"/>
                  </a:lnTo>
                  <a:lnTo>
                    <a:pt x="29219"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58"/>
            <p:cNvSpPr/>
            <p:nvPr/>
          </p:nvSpPr>
          <p:spPr>
            <a:xfrm>
              <a:off x="6148650" y="5247100"/>
              <a:ext cx="582350" cy="11900"/>
            </a:xfrm>
            <a:custGeom>
              <a:avLst/>
              <a:gdLst/>
              <a:ahLst/>
              <a:cxnLst/>
              <a:rect l="l" t="t" r="r" b="b"/>
              <a:pathLst>
                <a:path w="23294" h="476" extrusionOk="0">
                  <a:moveTo>
                    <a:pt x="1" y="0"/>
                  </a:moveTo>
                  <a:lnTo>
                    <a:pt x="72" y="476"/>
                  </a:lnTo>
                  <a:lnTo>
                    <a:pt x="23222" y="476"/>
                  </a:lnTo>
                  <a:lnTo>
                    <a:pt x="23293"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8"/>
            <p:cNvSpPr/>
            <p:nvPr/>
          </p:nvSpPr>
          <p:spPr>
            <a:xfrm>
              <a:off x="6158950" y="5314700"/>
              <a:ext cx="561750" cy="11900"/>
            </a:xfrm>
            <a:custGeom>
              <a:avLst/>
              <a:gdLst/>
              <a:ahLst/>
              <a:cxnLst/>
              <a:rect l="l" t="t" r="r" b="b"/>
              <a:pathLst>
                <a:path w="22470" h="476" extrusionOk="0">
                  <a:moveTo>
                    <a:pt x="0" y="0"/>
                  </a:moveTo>
                  <a:lnTo>
                    <a:pt x="71" y="476"/>
                  </a:lnTo>
                  <a:lnTo>
                    <a:pt x="22399" y="476"/>
                  </a:lnTo>
                  <a:lnTo>
                    <a:pt x="22470"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199" name="Google Shape;2199;p58"/>
          <p:cNvCxnSpPr/>
          <p:nvPr/>
        </p:nvCxnSpPr>
        <p:spPr>
          <a:xfrm rot="10800000" flipH="1">
            <a:off x="457076" y="2657613"/>
            <a:ext cx="4107000" cy="1500"/>
          </a:xfrm>
          <a:prstGeom prst="straightConnector1">
            <a:avLst/>
          </a:prstGeom>
          <a:noFill/>
          <a:ln w="19050" cap="flat" cmpd="sng">
            <a:solidFill>
              <a:schemeClr val="accent2"/>
            </a:solidFill>
            <a:prstDash val="solid"/>
            <a:round/>
            <a:headEnd type="none" w="med" len="med"/>
            <a:tailEnd type="none" w="med" len="med"/>
          </a:ln>
        </p:spPr>
      </p:cxnSp>
      <p:grpSp>
        <p:nvGrpSpPr>
          <p:cNvPr id="2200" name="Google Shape;2200;p58"/>
          <p:cNvGrpSpPr/>
          <p:nvPr/>
        </p:nvGrpSpPr>
        <p:grpSpPr>
          <a:xfrm>
            <a:off x="5427008" y="2185361"/>
            <a:ext cx="619139" cy="1375650"/>
            <a:chOff x="5431096" y="2191975"/>
            <a:chExt cx="619139" cy="1375650"/>
          </a:xfrm>
        </p:grpSpPr>
        <p:grpSp>
          <p:nvGrpSpPr>
            <p:cNvPr id="2201" name="Google Shape;2201;p58"/>
            <p:cNvGrpSpPr/>
            <p:nvPr/>
          </p:nvGrpSpPr>
          <p:grpSpPr>
            <a:xfrm>
              <a:off x="5431096" y="2707673"/>
              <a:ext cx="366433" cy="345451"/>
              <a:chOff x="5649533" y="2867705"/>
              <a:chExt cx="287850" cy="271368"/>
            </a:xfrm>
          </p:grpSpPr>
          <p:sp>
            <p:nvSpPr>
              <p:cNvPr id="2202" name="Google Shape;2202;p58"/>
              <p:cNvSpPr/>
              <p:nvPr/>
            </p:nvSpPr>
            <p:spPr>
              <a:xfrm>
                <a:off x="5649533" y="2867705"/>
                <a:ext cx="287850" cy="271368"/>
              </a:xfrm>
              <a:custGeom>
                <a:avLst/>
                <a:gdLst/>
                <a:ahLst/>
                <a:cxnLst/>
                <a:rect l="l" t="t" r="r" b="b"/>
                <a:pathLst>
                  <a:path w="2445" h="2305" extrusionOk="0">
                    <a:moveTo>
                      <a:pt x="134" y="0"/>
                    </a:moveTo>
                    <a:cubicBezTo>
                      <a:pt x="62" y="0"/>
                      <a:pt x="1" y="61"/>
                      <a:pt x="1" y="134"/>
                    </a:cubicBezTo>
                    <a:lnTo>
                      <a:pt x="1" y="2172"/>
                    </a:lnTo>
                    <a:cubicBezTo>
                      <a:pt x="1" y="2247"/>
                      <a:pt x="62" y="2305"/>
                      <a:pt x="134" y="2305"/>
                    </a:cubicBezTo>
                    <a:lnTo>
                      <a:pt x="2308" y="2305"/>
                    </a:lnTo>
                    <a:cubicBezTo>
                      <a:pt x="2384" y="2305"/>
                      <a:pt x="2445" y="2244"/>
                      <a:pt x="2445" y="2172"/>
                    </a:cubicBezTo>
                    <a:lnTo>
                      <a:pt x="2445" y="134"/>
                    </a:lnTo>
                    <a:cubicBezTo>
                      <a:pt x="2445" y="61"/>
                      <a:pt x="2384" y="0"/>
                      <a:pt x="2308"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8"/>
              <p:cNvSpPr/>
              <p:nvPr/>
            </p:nvSpPr>
            <p:spPr>
              <a:xfrm>
                <a:off x="5746896" y="2932810"/>
                <a:ext cx="125029" cy="141511"/>
              </a:xfrm>
              <a:custGeom>
                <a:avLst/>
                <a:gdLst/>
                <a:ahLst/>
                <a:cxnLst/>
                <a:rect l="l" t="t" r="r" b="b"/>
                <a:pathLst>
                  <a:path w="1062" h="1202" extrusionOk="0">
                    <a:moveTo>
                      <a:pt x="0" y="1"/>
                    </a:moveTo>
                    <a:lnTo>
                      <a:pt x="3" y="601"/>
                    </a:lnTo>
                    <a:lnTo>
                      <a:pt x="3" y="804"/>
                    </a:lnTo>
                    <a:lnTo>
                      <a:pt x="6" y="1201"/>
                    </a:lnTo>
                    <a:lnTo>
                      <a:pt x="533" y="900"/>
                    </a:lnTo>
                    <a:lnTo>
                      <a:pt x="1061" y="595"/>
                    </a:lnTo>
                    <a:lnTo>
                      <a:pt x="673" y="378"/>
                    </a:lnTo>
                    <a:lnTo>
                      <a:pt x="531" y="300"/>
                    </a:lnTo>
                    <a:lnTo>
                      <a:pt x="0" y="1"/>
                    </a:lnTo>
                    <a:close/>
                  </a:path>
                </a:pathLst>
              </a:custGeom>
              <a:solidFill>
                <a:srgbClr val="F9FA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4" name="Google Shape;2204;p58"/>
            <p:cNvGrpSpPr/>
            <p:nvPr/>
          </p:nvGrpSpPr>
          <p:grpSpPr>
            <a:xfrm>
              <a:off x="5683167" y="3222024"/>
              <a:ext cx="366433" cy="345601"/>
              <a:chOff x="6039690" y="2866646"/>
              <a:chExt cx="287850" cy="271485"/>
            </a:xfrm>
          </p:grpSpPr>
          <p:sp>
            <p:nvSpPr>
              <p:cNvPr id="2205" name="Google Shape;2205;p58"/>
              <p:cNvSpPr/>
              <p:nvPr/>
            </p:nvSpPr>
            <p:spPr>
              <a:xfrm>
                <a:off x="6039690" y="2866646"/>
                <a:ext cx="287850" cy="271485"/>
              </a:xfrm>
              <a:custGeom>
                <a:avLst/>
                <a:gdLst/>
                <a:ahLst/>
                <a:cxnLst/>
                <a:rect l="l" t="t" r="r" b="b"/>
                <a:pathLst>
                  <a:path w="2445" h="2306" extrusionOk="0">
                    <a:moveTo>
                      <a:pt x="374" y="1"/>
                    </a:moveTo>
                    <a:cubicBezTo>
                      <a:pt x="166" y="1"/>
                      <a:pt x="0" y="166"/>
                      <a:pt x="0" y="374"/>
                    </a:cubicBezTo>
                    <a:lnTo>
                      <a:pt x="0" y="1931"/>
                    </a:lnTo>
                    <a:cubicBezTo>
                      <a:pt x="0" y="2140"/>
                      <a:pt x="169" y="2305"/>
                      <a:pt x="374" y="2305"/>
                    </a:cubicBezTo>
                    <a:lnTo>
                      <a:pt x="2070" y="2305"/>
                    </a:lnTo>
                    <a:cubicBezTo>
                      <a:pt x="2276" y="2305"/>
                      <a:pt x="2441" y="2137"/>
                      <a:pt x="2444" y="1931"/>
                    </a:cubicBezTo>
                    <a:lnTo>
                      <a:pt x="2444" y="374"/>
                    </a:lnTo>
                    <a:cubicBezTo>
                      <a:pt x="2444" y="166"/>
                      <a:pt x="2276" y="1"/>
                      <a:pt x="2070"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8"/>
              <p:cNvSpPr/>
              <p:nvPr/>
            </p:nvSpPr>
            <p:spPr>
              <a:xfrm>
                <a:off x="6091609" y="2910677"/>
                <a:ext cx="184012" cy="183423"/>
              </a:xfrm>
              <a:custGeom>
                <a:avLst/>
                <a:gdLst/>
                <a:ahLst/>
                <a:cxnLst/>
                <a:rect l="l" t="t" r="r" b="b"/>
                <a:pathLst>
                  <a:path w="1563" h="1558" extrusionOk="0">
                    <a:moveTo>
                      <a:pt x="1174" y="108"/>
                    </a:moveTo>
                    <a:cubicBezTo>
                      <a:pt x="1328" y="108"/>
                      <a:pt x="1450" y="234"/>
                      <a:pt x="1450" y="389"/>
                    </a:cubicBezTo>
                    <a:lnTo>
                      <a:pt x="1450" y="1166"/>
                    </a:lnTo>
                    <a:cubicBezTo>
                      <a:pt x="1450" y="1321"/>
                      <a:pt x="1328" y="1447"/>
                      <a:pt x="1174" y="1447"/>
                    </a:cubicBezTo>
                    <a:cubicBezTo>
                      <a:pt x="1172" y="1447"/>
                      <a:pt x="1170" y="1447"/>
                      <a:pt x="1168" y="1447"/>
                    </a:cubicBezTo>
                    <a:lnTo>
                      <a:pt x="394" y="1447"/>
                    </a:lnTo>
                    <a:cubicBezTo>
                      <a:pt x="392" y="1447"/>
                      <a:pt x="389" y="1447"/>
                      <a:pt x="386" y="1447"/>
                    </a:cubicBezTo>
                    <a:cubicBezTo>
                      <a:pt x="285" y="1447"/>
                      <a:pt x="190" y="1393"/>
                      <a:pt x="142" y="1299"/>
                    </a:cubicBezTo>
                    <a:cubicBezTo>
                      <a:pt x="119" y="1259"/>
                      <a:pt x="107" y="1215"/>
                      <a:pt x="110" y="1169"/>
                    </a:cubicBezTo>
                    <a:lnTo>
                      <a:pt x="110" y="389"/>
                    </a:lnTo>
                    <a:cubicBezTo>
                      <a:pt x="107" y="253"/>
                      <a:pt x="206" y="134"/>
                      <a:pt x="342" y="111"/>
                    </a:cubicBezTo>
                    <a:cubicBezTo>
                      <a:pt x="357" y="108"/>
                      <a:pt x="374" y="108"/>
                      <a:pt x="391" y="108"/>
                    </a:cubicBezTo>
                    <a:lnTo>
                      <a:pt x="1168" y="108"/>
                    </a:lnTo>
                    <a:cubicBezTo>
                      <a:pt x="1170" y="108"/>
                      <a:pt x="1172" y="108"/>
                      <a:pt x="1174" y="108"/>
                    </a:cubicBezTo>
                    <a:close/>
                    <a:moveTo>
                      <a:pt x="389" y="0"/>
                    </a:moveTo>
                    <a:cubicBezTo>
                      <a:pt x="339" y="0"/>
                      <a:pt x="290" y="9"/>
                      <a:pt x="246" y="27"/>
                    </a:cubicBezTo>
                    <a:cubicBezTo>
                      <a:pt x="99" y="85"/>
                      <a:pt x="0" y="227"/>
                      <a:pt x="0" y="386"/>
                    </a:cubicBezTo>
                    <a:lnTo>
                      <a:pt x="0" y="1175"/>
                    </a:lnTo>
                    <a:cubicBezTo>
                      <a:pt x="0" y="1253"/>
                      <a:pt x="26" y="1331"/>
                      <a:pt x="73" y="1395"/>
                    </a:cubicBezTo>
                    <a:cubicBezTo>
                      <a:pt x="143" y="1497"/>
                      <a:pt x="256" y="1557"/>
                      <a:pt x="380" y="1557"/>
                    </a:cubicBezTo>
                    <a:cubicBezTo>
                      <a:pt x="383" y="1557"/>
                      <a:pt x="386" y="1557"/>
                      <a:pt x="389" y="1557"/>
                    </a:cubicBezTo>
                    <a:lnTo>
                      <a:pt x="1177" y="1557"/>
                    </a:lnTo>
                    <a:cubicBezTo>
                      <a:pt x="1258" y="1557"/>
                      <a:pt x="1339" y="1531"/>
                      <a:pt x="1406" y="1482"/>
                    </a:cubicBezTo>
                    <a:cubicBezTo>
                      <a:pt x="1505" y="1407"/>
                      <a:pt x="1563" y="1293"/>
                      <a:pt x="1560" y="1169"/>
                    </a:cubicBezTo>
                    <a:lnTo>
                      <a:pt x="1560" y="777"/>
                    </a:lnTo>
                    <a:cubicBezTo>
                      <a:pt x="1560" y="647"/>
                      <a:pt x="1560" y="517"/>
                      <a:pt x="1560" y="383"/>
                    </a:cubicBezTo>
                    <a:cubicBezTo>
                      <a:pt x="1557" y="172"/>
                      <a:pt x="1383" y="0"/>
                      <a:pt x="1171" y="0"/>
                    </a:cubicBezTo>
                    <a:close/>
                  </a:path>
                </a:pathLst>
              </a:custGeom>
              <a:solidFill>
                <a:srgbClr val="F9FA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8"/>
              <p:cNvSpPr/>
              <p:nvPr/>
            </p:nvSpPr>
            <p:spPr>
              <a:xfrm>
                <a:off x="6118216" y="2953648"/>
                <a:ext cx="114080" cy="97716"/>
              </a:xfrm>
              <a:custGeom>
                <a:avLst/>
                <a:gdLst/>
                <a:ahLst/>
                <a:cxnLst/>
                <a:rect l="l" t="t" r="r" b="b"/>
                <a:pathLst>
                  <a:path w="969" h="830" extrusionOk="0">
                    <a:moveTo>
                      <a:pt x="553" y="111"/>
                    </a:moveTo>
                    <a:cubicBezTo>
                      <a:pt x="709" y="111"/>
                      <a:pt x="858" y="231"/>
                      <a:pt x="858" y="414"/>
                    </a:cubicBezTo>
                    <a:lnTo>
                      <a:pt x="858" y="414"/>
                    </a:lnTo>
                    <a:cubicBezTo>
                      <a:pt x="858" y="584"/>
                      <a:pt x="722" y="720"/>
                      <a:pt x="554" y="720"/>
                    </a:cubicBezTo>
                    <a:cubicBezTo>
                      <a:pt x="284" y="720"/>
                      <a:pt x="148" y="392"/>
                      <a:pt x="339" y="201"/>
                    </a:cubicBezTo>
                    <a:cubicBezTo>
                      <a:pt x="402" y="139"/>
                      <a:pt x="478" y="111"/>
                      <a:pt x="553" y="111"/>
                    </a:cubicBezTo>
                    <a:close/>
                    <a:moveTo>
                      <a:pt x="553" y="1"/>
                    </a:moveTo>
                    <a:cubicBezTo>
                      <a:pt x="451" y="1"/>
                      <a:pt x="348" y="38"/>
                      <a:pt x="264" y="123"/>
                    </a:cubicBezTo>
                    <a:cubicBezTo>
                      <a:pt x="0" y="381"/>
                      <a:pt x="186" y="827"/>
                      <a:pt x="554" y="830"/>
                    </a:cubicBezTo>
                    <a:cubicBezTo>
                      <a:pt x="783" y="830"/>
                      <a:pt x="968" y="644"/>
                      <a:pt x="968" y="418"/>
                    </a:cubicBezTo>
                    <a:cubicBezTo>
                      <a:pt x="968" y="167"/>
                      <a:pt x="765" y="1"/>
                      <a:pt x="553" y="1"/>
                    </a:cubicBezTo>
                    <a:close/>
                  </a:path>
                </a:pathLst>
              </a:custGeom>
              <a:solidFill>
                <a:srgbClr val="F9FA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8"/>
              <p:cNvSpPr/>
              <p:nvPr/>
            </p:nvSpPr>
            <p:spPr>
              <a:xfrm>
                <a:off x="6220524" y="2939285"/>
                <a:ext cx="26136" cy="22369"/>
              </a:xfrm>
              <a:custGeom>
                <a:avLst/>
                <a:gdLst/>
                <a:ahLst/>
                <a:cxnLst/>
                <a:rect l="l" t="t" r="r" b="b"/>
                <a:pathLst>
                  <a:path w="222" h="190" extrusionOk="0">
                    <a:moveTo>
                      <a:pt x="130" y="1"/>
                    </a:moveTo>
                    <a:cubicBezTo>
                      <a:pt x="129" y="1"/>
                      <a:pt x="127" y="1"/>
                      <a:pt x="126" y="1"/>
                    </a:cubicBezTo>
                    <a:cubicBezTo>
                      <a:pt x="41" y="1"/>
                      <a:pt x="1" y="102"/>
                      <a:pt x="59" y="163"/>
                    </a:cubicBezTo>
                    <a:cubicBezTo>
                      <a:pt x="78" y="182"/>
                      <a:pt x="101" y="190"/>
                      <a:pt x="124" y="190"/>
                    </a:cubicBezTo>
                    <a:cubicBezTo>
                      <a:pt x="174" y="190"/>
                      <a:pt x="221" y="151"/>
                      <a:pt x="221" y="94"/>
                    </a:cubicBezTo>
                    <a:cubicBezTo>
                      <a:pt x="221" y="43"/>
                      <a:pt x="180" y="1"/>
                      <a:pt x="130" y="1"/>
                    </a:cubicBezTo>
                    <a:close/>
                  </a:path>
                </a:pathLst>
              </a:custGeom>
              <a:solidFill>
                <a:srgbClr val="F9FA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9" name="Google Shape;2209;p58"/>
            <p:cNvGrpSpPr/>
            <p:nvPr/>
          </p:nvGrpSpPr>
          <p:grpSpPr>
            <a:xfrm>
              <a:off x="5682538" y="2191975"/>
              <a:ext cx="367697" cy="346799"/>
              <a:chOff x="5132825" y="2792275"/>
              <a:chExt cx="367697" cy="346799"/>
            </a:xfrm>
          </p:grpSpPr>
          <p:sp>
            <p:nvSpPr>
              <p:cNvPr id="2210" name="Google Shape;2210;p58"/>
              <p:cNvSpPr/>
              <p:nvPr/>
            </p:nvSpPr>
            <p:spPr>
              <a:xfrm>
                <a:off x="5132825" y="2792275"/>
                <a:ext cx="367697" cy="346799"/>
              </a:xfrm>
              <a:custGeom>
                <a:avLst/>
                <a:gdLst/>
                <a:ahLst/>
                <a:cxnLst/>
                <a:rect l="l" t="t" r="r" b="b"/>
                <a:pathLst>
                  <a:path w="2445" h="2306" extrusionOk="0">
                    <a:moveTo>
                      <a:pt x="136" y="1"/>
                    </a:moveTo>
                    <a:cubicBezTo>
                      <a:pt x="61" y="1"/>
                      <a:pt x="0" y="58"/>
                      <a:pt x="0" y="134"/>
                    </a:cubicBezTo>
                    <a:lnTo>
                      <a:pt x="0" y="2172"/>
                    </a:lnTo>
                    <a:cubicBezTo>
                      <a:pt x="0" y="2244"/>
                      <a:pt x="61" y="2305"/>
                      <a:pt x="136" y="2305"/>
                    </a:cubicBezTo>
                    <a:lnTo>
                      <a:pt x="2311" y="2305"/>
                    </a:lnTo>
                    <a:cubicBezTo>
                      <a:pt x="2383" y="2305"/>
                      <a:pt x="2444" y="2244"/>
                      <a:pt x="2444" y="2172"/>
                    </a:cubicBezTo>
                    <a:lnTo>
                      <a:pt x="2444" y="134"/>
                    </a:lnTo>
                    <a:cubicBezTo>
                      <a:pt x="2444" y="58"/>
                      <a:pt x="2383" y="1"/>
                      <a:pt x="2311" y="1"/>
                    </a:cubicBezTo>
                    <a:close/>
                  </a:path>
                </a:pathLst>
              </a:custGeom>
              <a:solidFill>
                <a:srgbClr val="443B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8"/>
              <p:cNvSpPr/>
              <p:nvPr/>
            </p:nvSpPr>
            <p:spPr>
              <a:xfrm>
                <a:off x="5246068" y="2838896"/>
                <a:ext cx="140161" cy="253558"/>
              </a:xfrm>
              <a:custGeom>
                <a:avLst/>
                <a:gdLst/>
                <a:ahLst/>
                <a:cxnLst/>
                <a:rect l="l" t="t" r="r" b="b"/>
                <a:pathLst>
                  <a:path w="932" h="1686" extrusionOk="0">
                    <a:moveTo>
                      <a:pt x="804" y="1"/>
                    </a:moveTo>
                    <a:lnTo>
                      <a:pt x="639" y="4"/>
                    </a:lnTo>
                    <a:cubicBezTo>
                      <a:pt x="450" y="4"/>
                      <a:pt x="297" y="151"/>
                      <a:pt x="291" y="340"/>
                    </a:cubicBezTo>
                    <a:cubicBezTo>
                      <a:pt x="285" y="430"/>
                      <a:pt x="285" y="520"/>
                      <a:pt x="285" y="615"/>
                    </a:cubicBezTo>
                    <a:cubicBezTo>
                      <a:pt x="276" y="618"/>
                      <a:pt x="271" y="618"/>
                      <a:pt x="262" y="618"/>
                    </a:cubicBezTo>
                    <a:lnTo>
                      <a:pt x="59" y="618"/>
                    </a:lnTo>
                    <a:cubicBezTo>
                      <a:pt x="27" y="618"/>
                      <a:pt x="1" y="621"/>
                      <a:pt x="10" y="667"/>
                    </a:cubicBezTo>
                    <a:cubicBezTo>
                      <a:pt x="10" y="688"/>
                      <a:pt x="10" y="708"/>
                      <a:pt x="10" y="728"/>
                    </a:cubicBezTo>
                    <a:cubicBezTo>
                      <a:pt x="10" y="786"/>
                      <a:pt x="13" y="844"/>
                      <a:pt x="13" y="908"/>
                    </a:cubicBezTo>
                    <a:lnTo>
                      <a:pt x="204" y="908"/>
                    </a:lnTo>
                    <a:cubicBezTo>
                      <a:pt x="294" y="908"/>
                      <a:pt x="291" y="908"/>
                      <a:pt x="291" y="998"/>
                    </a:cubicBezTo>
                    <a:cubicBezTo>
                      <a:pt x="291" y="1149"/>
                      <a:pt x="294" y="1302"/>
                      <a:pt x="297" y="1453"/>
                    </a:cubicBezTo>
                    <a:lnTo>
                      <a:pt x="297" y="1685"/>
                    </a:lnTo>
                    <a:lnTo>
                      <a:pt x="331" y="1685"/>
                    </a:lnTo>
                    <a:cubicBezTo>
                      <a:pt x="433" y="1685"/>
                      <a:pt x="534" y="1685"/>
                      <a:pt x="642" y="1682"/>
                    </a:cubicBezTo>
                    <a:cubicBezTo>
                      <a:pt x="639" y="1421"/>
                      <a:pt x="636" y="1163"/>
                      <a:pt x="633" y="902"/>
                    </a:cubicBezTo>
                    <a:cubicBezTo>
                      <a:pt x="700" y="902"/>
                      <a:pt x="760" y="899"/>
                      <a:pt x="821" y="899"/>
                    </a:cubicBezTo>
                    <a:lnTo>
                      <a:pt x="868" y="899"/>
                    </a:lnTo>
                    <a:lnTo>
                      <a:pt x="932" y="615"/>
                    </a:lnTo>
                    <a:lnTo>
                      <a:pt x="630" y="615"/>
                    </a:lnTo>
                    <a:cubicBezTo>
                      <a:pt x="630" y="537"/>
                      <a:pt x="627" y="462"/>
                      <a:pt x="630" y="386"/>
                    </a:cubicBezTo>
                    <a:cubicBezTo>
                      <a:pt x="624" y="339"/>
                      <a:pt x="660" y="296"/>
                      <a:pt x="707" y="296"/>
                    </a:cubicBezTo>
                    <a:cubicBezTo>
                      <a:pt x="708" y="296"/>
                      <a:pt x="710" y="296"/>
                      <a:pt x="711" y="296"/>
                    </a:cubicBezTo>
                    <a:cubicBezTo>
                      <a:pt x="743" y="291"/>
                      <a:pt x="775" y="291"/>
                      <a:pt x="810" y="291"/>
                    </a:cubicBezTo>
                    <a:lnTo>
                      <a:pt x="914" y="291"/>
                    </a:lnTo>
                    <a:lnTo>
                      <a:pt x="914" y="1"/>
                    </a:lnTo>
                    <a:close/>
                  </a:path>
                </a:pathLst>
              </a:custGeom>
              <a:solidFill>
                <a:srgbClr val="F9FA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6" name="Google Shape;2040;p58">
            <a:extLst>
              <a:ext uri="{FF2B5EF4-FFF2-40B4-BE49-F238E27FC236}">
                <a16:creationId xmlns:a16="http://schemas.microsoft.com/office/drawing/2014/main" xmlns="" id="{D8611E4E-4C57-4060-BBD4-1BAAF4E9A315}"/>
              </a:ext>
            </a:extLst>
          </p:cNvPr>
          <p:cNvSpPr txBox="1"/>
          <p:nvPr/>
        </p:nvSpPr>
        <p:spPr>
          <a:xfrm>
            <a:off x="2192319" y="2931070"/>
            <a:ext cx="1844340" cy="704587"/>
          </a:xfrm>
          <a:prstGeom prst="rect">
            <a:avLst/>
          </a:prstGeom>
          <a:noFill/>
          <a:ln>
            <a:noFill/>
          </a:ln>
        </p:spPr>
        <p:txBody>
          <a:bodyPr spcFirstLastPara="1" wrap="square" lIns="91425" tIns="91425" rIns="91425" bIns="91425" anchor="t" anchorCtr="0">
            <a:noAutofit/>
          </a:bodyPr>
          <a:lstStyle/>
          <a:p>
            <a:r>
              <a:rPr lang="en-US"/>
              <a:t>Supervised By:</a:t>
            </a:r>
          </a:p>
          <a:p>
            <a:r>
              <a:rPr lang="en-US"/>
              <a:t>Dr. Suliman Aldaffi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34"/>
          <p:cNvSpPr txBox="1">
            <a:spLocks noGrp="1"/>
          </p:cNvSpPr>
          <p:nvPr>
            <p:ph type="body" idx="1"/>
          </p:nvPr>
        </p:nvSpPr>
        <p:spPr>
          <a:xfrm>
            <a:off x="608042" y="1148300"/>
            <a:ext cx="7938300" cy="2985300"/>
          </a:xfrm>
          <a:prstGeom prst="rect">
            <a:avLst/>
          </a:prstGeom>
        </p:spPr>
        <p:txBody>
          <a:bodyPr spcFirstLastPara="1" wrap="square" lIns="91425" tIns="91425" rIns="91425" bIns="91425" anchor="t" anchorCtr="0">
            <a:noAutofit/>
          </a:bodyPr>
          <a:lstStyle/>
          <a:p>
            <a:pPr marL="158750" indent="0">
              <a:buNone/>
            </a:pPr>
            <a:r>
              <a:rPr lang="en-US" dirty="0"/>
              <a:t>Marketing plays a major role in the success of institutions, it has become an important activity in non-profit organizations such as institutions of higher education.</a:t>
            </a:r>
            <a:endParaRPr lang="ar-JO" dirty="0"/>
          </a:p>
          <a:p>
            <a:pPr marL="158750" indent="0">
              <a:buNone/>
            </a:pPr>
            <a:endParaRPr lang="en-US" dirty="0"/>
          </a:p>
          <a:p>
            <a:pPr marL="158750" indent="0">
              <a:buNone/>
            </a:pPr>
            <a:r>
              <a:rPr lang="en-US" dirty="0"/>
              <a:t>Marketing is a global trend taken by many universities in the world, that universities marketing their educational services leads to higher production efficiency, thus expansion , continuing the market, represents the link between the university and society in raising awareness and providing administrative and academic departments with the needs of society.</a:t>
            </a:r>
            <a:endParaRPr lang="ar-JO" dirty="0"/>
          </a:p>
          <a:p>
            <a:pPr marL="158750" indent="0">
              <a:buNone/>
            </a:pPr>
            <a:endParaRPr lang="en-US" dirty="0"/>
          </a:p>
          <a:p>
            <a:pPr marL="158750" indent="0">
              <a:buNone/>
            </a:pPr>
            <a:r>
              <a:rPr lang="en-US" dirty="0"/>
              <a:t>The most important problems that universities face are the lack of marketing for their educational specializations. Therefore, this project focuses on developing and using the marketing research tool to develop a complete marketing plan for the industrial engineering specialization at Al-Najah National University-Nablus. </a:t>
            </a:r>
          </a:p>
          <a:p>
            <a:pPr marL="158750" indent="0">
              <a:buNone/>
            </a:pPr>
            <a:endParaRPr lang="en-US" dirty="0"/>
          </a:p>
          <a:p>
            <a:pPr marL="1371600" lvl="0" indent="0" algn="l" rtl="0">
              <a:spcBef>
                <a:spcPts val="0"/>
              </a:spcBef>
              <a:spcAft>
                <a:spcPts val="0"/>
              </a:spcAft>
              <a:buNone/>
            </a:pPr>
            <a:endParaRPr dirty="0"/>
          </a:p>
        </p:txBody>
      </p:sp>
      <p:sp>
        <p:nvSpPr>
          <p:cNvPr id="350" name="Google Shape;350;p34"/>
          <p:cNvSpPr txBox="1">
            <a:spLocks noGrp="1"/>
          </p:cNvSpPr>
          <p:nvPr>
            <p:ph type="title"/>
          </p:nvPr>
        </p:nvSpPr>
        <p:spPr>
          <a:xfrm>
            <a:off x="1245175" y="330725"/>
            <a:ext cx="6653700" cy="789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dirty="0"/>
              <a:t>INTRODUCTION</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9" name="Google Shape;539;p38"/>
          <p:cNvSpPr txBox="1">
            <a:spLocks noGrp="1"/>
          </p:cNvSpPr>
          <p:nvPr>
            <p:ph type="title" idx="6"/>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PROPLEM STATEMENT </a:t>
            </a:r>
            <a:endParaRPr dirty="0"/>
          </a:p>
        </p:txBody>
      </p:sp>
      <p:sp>
        <p:nvSpPr>
          <p:cNvPr id="544" name="Google Shape;544;p38"/>
          <p:cNvSpPr txBox="1">
            <a:spLocks noGrp="1"/>
          </p:cNvSpPr>
          <p:nvPr>
            <p:ph type="subTitle" idx="5"/>
          </p:nvPr>
        </p:nvSpPr>
        <p:spPr>
          <a:xfrm flipH="1">
            <a:off x="83982" y="1328840"/>
            <a:ext cx="4128807" cy="3475999"/>
          </a:xfrm>
          <a:prstGeom prst="rect">
            <a:avLst/>
          </a:prstGeom>
        </p:spPr>
        <p:txBody>
          <a:bodyPr spcFirstLastPara="1" wrap="square" lIns="91425" tIns="91425" rIns="91425" bIns="91425" anchor="t" anchorCtr="0">
            <a:noAutofit/>
          </a:bodyPr>
          <a:lstStyle/>
          <a:p>
            <a:pPr marL="0" lvl="0" indent="0" algn="l"/>
            <a:r>
              <a:rPr lang="en-US" dirty="0">
                <a:solidFill>
                  <a:srgbClr val="262140"/>
                </a:solidFill>
                <a:latin typeface="DM Sans" panose="020B0604020202020204" charset="0"/>
                <a:ea typeface="Microsoft Sans Serif" panose="020B0604020202020204" pitchFamily="34" charset="0"/>
                <a:cs typeface="Times New Roman" panose="02020603050405020304" pitchFamily="18" charset="0"/>
              </a:rPr>
              <a:t>The </a:t>
            </a:r>
            <a:r>
              <a:rPr lang="en-US" sz="1600" b="1" dirty="0">
                <a:solidFill>
                  <a:srgbClr val="262140"/>
                </a:solidFill>
                <a:latin typeface="DM Sans" panose="020B0604020202020204" charset="0"/>
                <a:ea typeface="Microsoft Sans Serif" panose="020B0604020202020204" pitchFamily="34" charset="0"/>
                <a:cs typeface="Times New Roman" panose="02020603050405020304" pitchFamily="18" charset="0"/>
              </a:rPr>
              <a:t>main problem</a:t>
            </a:r>
            <a:r>
              <a:rPr lang="en-US" dirty="0">
                <a:solidFill>
                  <a:srgbClr val="262140"/>
                </a:solidFill>
                <a:latin typeface="DM Sans" panose="020B0604020202020204" charset="0"/>
                <a:ea typeface="Microsoft Sans Serif" panose="020B0604020202020204" pitchFamily="34" charset="0"/>
                <a:cs typeface="Times New Roman" panose="02020603050405020304" pitchFamily="18" charset="0"/>
              </a:rPr>
              <a:t> is many institutions do not know anything about the industrial engineer, as he can benefit them through planning, implementation ,control , management , economics, total quality management, process design, human rescuers , layout , MRS , supply chain and safety.</a:t>
            </a:r>
            <a:endParaRPr lang="ar-JO" dirty="0">
              <a:solidFill>
                <a:srgbClr val="262140"/>
              </a:solidFill>
              <a:latin typeface="DM Sans" panose="020B0604020202020204" charset="0"/>
              <a:ea typeface="Microsoft Sans Serif" panose="020B0604020202020204" pitchFamily="34" charset="0"/>
              <a:cs typeface="Times New Roman" panose="02020603050405020304" pitchFamily="18" charset="0"/>
            </a:endParaRPr>
          </a:p>
          <a:p>
            <a:pPr marL="0" lvl="0" indent="0" algn="l"/>
            <a:endParaRPr lang="en-US" dirty="0">
              <a:solidFill>
                <a:srgbClr val="262140"/>
              </a:solidFill>
              <a:latin typeface="DM Sans" panose="020B0604020202020204" charset="0"/>
              <a:ea typeface="Microsoft Sans Serif" panose="020B0604020202020204" pitchFamily="34" charset="0"/>
              <a:cs typeface="Times New Roman" panose="02020603050405020304" pitchFamily="18" charset="0"/>
            </a:endParaRPr>
          </a:p>
          <a:p>
            <a:pPr marL="0" indent="0" algn="l"/>
            <a:r>
              <a:rPr lang="en-US" dirty="0"/>
              <a:t>Also, high school students are moving away from the specialty of industrial engineering because they believe it does not suit them, while specialization is one of the best ways to own a private business.</a:t>
            </a:r>
          </a:p>
          <a:p>
            <a:pPr marL="0" lvl="0" indent="0" algn="l"/>
            <a:endParaRPr dirty="0"/>
          </a:p>
        </p:txBody>
      </p:sp>
      <p:grpSp>
        <p:nvGrpSpPr>
          <p:cNvPr id="545" name="Google Shape;545;p38"/>
          <p:cNvGrpSpPr/>
          <p:nvPr/>
        </p:nvGrpSpPr>
        <p:grpSpPr>
          <a:xfrm>
            <a:off x="4373238" y="1266218"/>
            <a:ext cx="3832954" cy="3337288"/>
            <a:chOff x="2698500" y="3833675"/>
            <a:chExt cx="1887225" cy="1643175"/>
          </a:xfrm>
        </p:grpSpPr>
        <p:sp>
          <p:nvSpPr>
            <p:cNvPr id="546" name="Google Shape;546;p38"/>
            <p:cNvSpPr/>
            <p:nvPr/>
          </p:nvSpPr>
          <p:spPr>
            <a:xfrm>
              <a:off x="3167475" y="4445175"/>
              <a:ext cx="246450" cy="421375"/>
            </a:xfrm>
            <a:custGeom>
              <a:avLst/>
              <a:gdLst/>
              <a:ahLst/>
              <a:cxnLst/>
              <a:rect l="l" t="t" r="r" b="b"/>
              <a:pathLst>
                <a:path w="9858" h="16855" extrusionOk="0">
                  <a:moveTo>
                    <a:pt x="1992" y="1"/>
                  </a:moveTo>
                  <a:cubicBezTo>
                    <a:pt x="1948" y="1"/>
                    <a:pt x="1903" y="3"/>
                    <a:pt x="1856" y="9"/>
                  </a:cubicBezTo>
                  <a:cubicBezTo>
                    <a:pt x="334" y="183"/>
                    <a:pt x="1311" y="2838"/>
                    <a:pt x="2068" y="3960"/>
                  </a:cubicBezTo>
                  <a:cubicBezTo>
                    <a:pt x="2711" y="4916"/>
                    <a:pt x="2598" y="5889"/>
                    <a:pt x="1976" y="5889"/>
                  </a:cubicBezTo>
                  <a:cubicBezTo>
                    <a:pt x="1912" y="5889"/>
                    <a:pt x="1842" y="5878"/>
                    <a:pt x="1766" y="5856"/>
                  </a:cubicBezTo>
                  <a:cubicBezTo>
                    <a:pt x="1695" y="5835"/>
                    <a:pt x="1623" y="5825"/>
                    <a:pt x="1553" y="5825"/>
                  </a:cubicBezTo>
                  <a:cubicBezTo>
                    <a:pt x="839" y="5825"/>
                    <a:pt x="273" y="6886"/>
                    <a:pt x="1358" y="8456"/>
                  </a:cubicBezTo>
                  <a:cubicBezTo>
                    <a:pt x="2549" y="10184"/>
                    <a:pt x="4164" y="11901"/>
                    <a:pt x="3387" y="12098"/>
                  </a:cubicBezTo>
                  <a:cubicBezTo>
                    <a:pt x="3342" y="12109"/>
                    <a:pt x="3295" y="12114"/>
                    <a:pt x="3245" y="12114"/>
                  </a:cubicBezTo>
                  <a:cubicBezTo>
                    <a:pt x="2759" y="12114"/>
                    <a:pt x="2038" y="11617"/>
                    <a:pt x="1398" y="11617"/>
                  </a:cubicBezTo>
                  <a:cubicBezTo>
                    <a:pt x="965" y="11617"/>
                    <a:pt x="569" y="11845"/>
                    <a:pt x="308" y="12608"/>
                  </a:cubicBezTo>
                  <a:cubicBezTo>
                    <a:pt x="1" y="13507"/>
                    <a:pt x="1955" y="16611"/>
                    <a:pt x="6295" y="16855"/>
                  </a:cubicBezTo>
                  <a:lnTo>
                    <a:pt x="8141" y="14855"/>
                  </a:lnTo>
                  <a:lnTo>
                    <a:pt x="9858" y="10283"/>
                  </a:lnTo>
                  <a:cubicBezTo>
                    <a:pt x="9495" y="10089"/>
                    <a:pt x="8889" y="9978"/>
                    <a:pt x="8089" y="9961"/>
                  </a:cubicBezTo>
                  <a:cubicBezTo>
                    <a:pt x="7405" y="9947"/>
                    <a:pt x="6759" y="8598"/>
                    <a:pt x="7538" y="6752"/>
                  </a:cubicBezTo>
                  <a:cubicBezTo>
                    <a:pt x="8318" y="4905"/>
                    <a:pt x="7678" y="2464"/>
                    <a:pt x="6634" y="2368"/>
                  </a:cubicBezTo>
                  <a:cubicBezTo>
                    <a:pt x="6604" y="2366"/>
                    <a:pt x="6576" y="2364"/>
                    <a:pt x="6549" y="2364"/>
                  </a:cubicBezTo>
                  <a:cubicBezTo>
                    <a:pt x="5707" y="2364"/>
                    <a:pt x="6348" y="3673"/>
                    <a:pt x="5406" y="3673"/>
                  </a:cubicBezTo>
                  <a:cubicBezTo>
                    <a:pt x="5331" y="3673"/>
                    <a:pt x="5246" y="3665"/>
                    <a:pt x="5150" y="3647"/>
                  </a:cubicBezTo>
                  <a:cubicBezTo>
                    <a:pt x="3838" y="3407"/>
                    <a:pt x="3608" y="1"/>
                    <a:pt x="1992" y="1"/>
                  </a:cubicBezTo>
                  <a:close/>
                </a:path>
              </a:pathLst>
            </a:custGeom>
            <a:solidFill>
              <a:srgbClr val="FDE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8"/>
            <p:cNvSpPr/>
            <p:nvPr/>
          </p:nvSpPr>
          <p:spPr>
            <a:xfrm>
              <a:off x="3233600" y="4502600"/>
              <a:ext cx="130600" cy="313950"/>
            </a:xfrm>
            <a:custGeom>
              <a:avLst/>
              <a:gdLst/>
              <a:ahLst/>
              <a:cxnLst/>
              <a:rect l="l" t="t" r="r" b="b"/>
              <a:pathLst>
                <a:path w="5224" h="12558" extrusionOk="0">
                  <a:moveTo>
                    <a:pt x="146" y="1"/>
                  </a:moveTo>
                  <a:cubicBezTo>
                    <a:pt x="73" y="1"/>
                    <a:pt x="0" y="69"/>
                    <a:pt x="38" y="158"/>
                  </a:cubicBezTo>
                  <a:cubicBezTo>
                    <a:pt x="75" y="248"/>
                    <a:pt x="3154" y="7696"/>
                    <a:pt x="4986" y="12558"/>
                  </a:cubicBezTo>
                  <a:lnTo>
                    <a:pt x="5224" y="12558"/>
                  </a:lnTo>
                  <a:cubicBezTo>
                    <a:pt x="3395" y="7693"/>
                    <a:pt x="281" y="164"/>
                    <a:pt x="246" y="71"/>
                  </a:cubicBezTo>
                  <a:cubicBezTo>
                    <a:pt x="226" y="22"/>
                    <a:pt x="186" y="1"/>
                    <a:pt x="146"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8"/>
            <p:cNvSpPr/>
            <p:nvPr/>
          </p:nvSpPr>
          <p:spPr>
            <a:xfrm>
              <a:off x="3287075" y="4570900"/>
              <a:ext cx="38200" cy="67650"/>
            </a:xfrm>
            <a:custGeom>
              <a:avLst/>
              <a:gdLst/>
              <a:ahLst/>
              <a:cxnLst/>
              <a:rect l="l" t="t" r="r" b="b"/>
              <a:pathLst>
                <a:path w="1528" h="2706" extrusionOk="0">
                  <a:moveTo>
                    <a:pt x="1392" y="1"/>
                  </a:moveTo>
                  <a:cubicBezTo>
                    <a:pt x="1347" y="1"/>
                    <a:pt x="1303" y="26"/>
                    <a:pt x="1288" y="85"/>
                  </a:cubicBezTo>
                  <a:cubicBezTo>
                    <a:pt x="1003" y="1102"/>
                    <a:pt x="44" y="2517"/>
                    <a:pt x="35" y="2532"/>
                  </a:cubicBezTo>
                  <a:cubicBezTo>
                    <a:pt x="0" y="2581"/>
                    <a:pt x="12" y="2650"/>
                    <a:pt x="64" y="2685"/>
                  </a:cubicBezTo>
                  <a:cubicBezTo>
                    <a:pt x="79" y="2697"/>
                    <a:pt x="99" y="2703"/>
                    <a:pt x="116" y="2706"/>
                  </a:cubicBezTo>
                  <a:cubicBezTo>
                    <a:pt x="119" y="2706"/>
                    <a:pt x="122" y="2706"/>
                    <a:pt x="125" y="2706"/>
                  </a:cubicBezTo>
                  <a:cubicBezTo>
                    <a:pt x="163" y="2706"/>
                    <a:pt x="199" y="2689"/>
                    <a:pt x="221" y="2656"/>
                  </a:cubicBezTo>
                  <a:cubicBezTo>
                    <a:pt x="261" y="2598"/>
                    <a:pt x="1209" y="1198"/>
                    <a:pt x="1505" y="143"/>
                  </a:cubicBezTo>
                  <a:cubicBezTo>
                    <a:pt x="1527" y="56"/>
                    <a:pt x="1459" y="1"/>
                    <a:pt x="1392"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8"/>
            <p:cNvSpPr/>
            <p:nvPr/>
          </p:nvSpPr>
          <p:spPr>
            <a:xfrm>
              <a:off x="3227475" y="4641550"/>
              <a:ext cx="77000" cy="26950"/>
            </a:xfrm>
            <a:custGeom>
              <a:avLst/>
              <a:gdLst/>
              <a:ahLst/>
              <a:cxnLst/>
              <a:rect l="l" t="t" r="r" b="b"/>
              <a:pathLst>
                <a:path w="3080" h="1078" extrusionOk="0">
                  <a:moveTo>
                    <a:pt x="164" y="0"/>
                  </a:moveTo>
                  <a:cubicBezTo>
                    <a:pt x="61" y="0"/>
                    <a:pt x="1" y="151"/>
                    <a:pt x="111" y="210"/>
                  </a:cubicBezTo>
                  <a:cubicBezTo>
                    <a:pt x="1213" y="813"/>
                    <a:pt x="2837" y="1065"/>
                    <a:pt x="2906" y="1077"/>
                  </a:cubicBezTo>
                  <a:lnTo>
                    <a:pt x="2915" y="1077"/>
                  </a:lnTo>
                  <a:cubicBezTo>
                    <a:pt x="2919" y="1077"/>
                    <a:pt x="2922" y="1077"/>
                    <a:pt x="2926" y="1077"/>
                  </a:cubicBezTo>
                  <a:cubicBezTo>
                    <a:pt x="3058" y="1077"/>
                    <a:pt x="3079" y="876"/>
                    <a:pt x="2941" y="854"/>
                  </a:cubicBezTo>
                  <a:cubicBezTo>
                    <a:pt x="2924" y="851"/>
                    <a:pt x="1286" y="599"/>
                    <a:pt x="222" y="16"/>
                  </a:cubicBezTo>
                  <a:cubicBezTo>
                    <a:pt x="201" y="5"/>
                    <a:pt x="182" y="0"/>
                    <a:pt x="164"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8"/>
            <p:cNvSpPr/>
            <p:nvPr/>
          </p:nvSpPr>
          <p:spPr>
            <a:xfrm>
              <a:off x="3344400" y="4754625"/>
              <a:ext cx="26550" cy="30275"/>
            </a:xfrm>
            <a:custGeom>
              <a:avLst/>
              <a:gdLst/>
              <a:ahLst/>
              <a:cxnLst/>
              <a:rect l="l" t="t" r="r" b="b"/>
              <a:pathLst>
                <a:path w="1062" h="1211" extrusionOk="0">
                  <a:moveTo>
                    <a:pt x="1062" y="1"/>
                  </a:moveTo>
                  <a:cubicBezTo>
                    <a:pt x="757" y="360"/>
                    <a:pt x="430" y="700"/>
                    <a:pt x="76" y="1013"/>
                  </a:cubicBezTo>
                  <a:cubicBezTo>
                    <a:pt x="1" y="1076"/>
                    <a:pt x="41" y="1201"/>
                    <a:pt x="140" y="1210"/>
                  </a:cubicBezTo>
                  <a:cubicBezTo>
                    <a:pt x="143" y="1210"/>
                    <a:pt x="147" y="1210"/>
                    <a:pt x="151" y="1210"/>
                  </a:cubicBezTo>
                  <a:cubicBezTo>
                    <a:pt x="176" y="1210"/>
                    <a:pt x="201" y="1201"/>
                    <a:pt x="221" y="1184"/>
                  </a:cubicBezTo>
                  <a:cubicBezTo>
                    <a:pt x="519" y="923"/>
                    <a:pt x="801" y="642"/>
                    <a:pt x="1062" y="346"/>
                  </a:cubicBezTo>
                  <a:lnTo>
                    <a:pt x="1062" y="1"/>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8"/>
            <p:cNvSpPr/>
            <p:nvPr/>
          </p:nvSpPr>
          <p:spPr>
            <a:xfrm>
              <a:off x="3261850" y="4792925"/>
              <a:ext cx="99500" cy="17275"/>
            </a:xfrm>
            <a:custGeom>
              <a:avLst/>
              <a:gdLst/>
              <a:ahLst/>
              <a:cxnLst/>
              <a:rect l="l" t="t" r="r" b="b"/>
              <a:pathLst>
                <a:path w="3980" h="691" extrusionOk="0">
                  <a:moveTo>
                    <a:pt x="160" y="0"/>
                  </a:moveTo>
                  <a:cubicBezTo>
                    <a:pt x="54" y="0"/>
                    <a:pt x="1" y="164"/>
                    <a:pt x="122" y="217"/>
                  </a:cubicBezTo>
                  <a:cubicBezTo>
                    <a:pt x="702" y="461"/>
                    <a:pt x="1404" y="585"/>
                    <a:pt x="2041" y="643"/>
                  </a:cubicBezTo>
                  <a:cubicBezTo>
                    <a:pt x="2407" y="675"/>
                    <a:pt x="2774" y="691"/>
                    <a:pt x="3141" y="691"/>
                  </a:cubicBezTo>
                  <a:cubicBezTo>
                    <a:pt x="3374" y="691"/>
                    <a:pt x="3606" y="684"/>
                    <a:pt x="3839" y="672"/>
                  </a:cubicBezTo>
                  <a:cubicBezTo>
                    <a:pt x="3980" y="655"/>
                    <a:pt x="3967" y="446"/>
                    <a:pt x="3824" y="446"/>
                  </a:cubicBezTo>
                  <a:cubicBezTo>
                    <a:pt x="3823" y="446"/>
                    <a:pt x="3822" y="446"/>
                    <a:pt x="3821" y="446"/>
                  </a:cubicBezTo>
                  <a:cubicBezTo>
                    <a:pt x="3814" y="447"/>
                    <a:pt x="3553" y="465"/>
                    <a:pt x="3159" y="465"/>
                  </a:cubicBezTo>
                  <a:cubicBezTo>
                    <a:pt x="2393" y="465"/>
                    <a:pt x="1120" y="398"/>
                    <a:pt x="209" y="11"/>
                  </a:cubicBezTo>
                  <a:cubicBezTo>
                    <a:pt x="192" y="3"/>
                    <a:pt x="175" y="0"/>
                    <a:pt x="160"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8"/>
            <p:cNvSpPr/>
            <p:nvPr/>
          </p:nvSpPr>
          <p:spPr>
            <a:xfrm>
              <a:off x="4003650" y="4938250"/>
              <a:ext cx="298475" cy="366950"/>
            </a:xfrm>
            <a:custGeom>
              <a:avLst/>
              <a:gdLst/>
              <a:ahLst/>
              <a:cxnLst/>
              <a:rect l="l" t="t" r="r" b="b"/>
              <a:pathLst>
                <a:path w="11939" h="14678" extrusionOk="0">
                  <a:moveTo>
                    <a:pt x="9416" y="0"/>
                  </a:moveTo>
                  <a:cubicBezTo>
                    <a:pt x="8585" y="0"/>
                    <a:pt x="7770" y="1917"/>
                    <a:pt x="7254" y="4006"/>
                  </a:cubicBezTo>
                  <a:cubicBezTo>
                    <a:pt x="6984" y="5090"/>
                    <a:pt x="6500" y="5971"/>
                    <a:pt x="6161" y="6592"/>
                  </a:cubicBezTo>
                  <a:lnTo>
                    <a:pt x="4766" y="8357"/>
                  </a:lnTo>
                  <a:cubicBezTo>
                    <a:pt x="5448" y="6337"/>
                    <a:pt x="5398" y="4035"/>
                    <a:pt x="4447" y="3617"/>
                  </a:cubicBezTo>
                  <a:cubicBezTo>
                    <a:pt x="4336" y="3569"/>
                    <a:pt x="4237" y="3546"/>
                    <a:pt x="4150" y="3546"/>
                  </a:cubicBezTo>
                  <a:cubicBezTo>
                    <a:pt x="3374" y="3546"/>
                    <a:pt x="3497" y="5344"/>
                    <a:pt x="3862" y="6986"/>
                  </a:cubicBezTo>
                  <a:cubicBezTo>
                    <a:pt x="4079" y="7963"/>
                    <a:pt x="4088" y="8740"/>
                    <a:pt x="4036" y="9285"/>
                  </a:cubicBezTo>
                  <a:lnTo>
                    <a:pt x="0" y="14390"/>
                  </a:lnTo>
                  <a:cubicBezTo>
                    <a:pt x="168" y="14486"/>
                    <a:pt x="334" y="14581"/>
                    <a:pt x="499" y="14677"/>
                  </a:cubicBezTo>
                  <a:lnTo>
                    <a:pt x="1174" y="13819"/>
                  </a:lnTo>
                  <a:cubicBezTo>
                    <a:pt x="1899" y="13471"/>
                    <a:pt x="3369" y="12938"/>
                    <a:pt x="5613" y="12906"/>
                  </a:cubicBezTo>
                  <a:cubicBezTo>
                    <a:pt x="8582" y="12859"/>
                    <a:pt x="11736" y="12285"/>
                    <a:pt x="10593" y="10766"/>
                  </a:cubicBezTo>
                  <a:cubicBezTo>
                    <a:pt x="10251" y="10310"/>
                    <a:pt x="9599" y="10104"/>
                    <a:pt x="8775" y="10104"/>
                  </a:cubicBezTo>
                  <a:cubicBezTo>
                    <a:pt x="6842" y="10104"/>
                    <a:pt x="3960" y="11235"/>
                    <a:pt x="1882" y="12923"/>
                  </a:cubicBezTo>
                  <a:lnTo>
                    <a:pt x="5274" y="8633"/>
                  </a:lnTo>
                  <a:cubicBezTo>
                    <a:pt x="5726" y="8415"/>
                    <a:pt x="6654" y="8073"/>
                    <a:pt x="8077" y="8053"/>
                  </a:cubicBezTo>
                  <a:cubicBezTo>
                    <a:pt x="9950" y="8024"/>
                    <a:pt x="11939" y="7661"/>
                    <a:pt x="11217" y="6705"/>
                  </a:cubicBezTo>
                  <a:cubicBezTo>
                    <a:pt x="11002" y="6418"/>
                    <a:pt x="10592" y="6288"/>
                    <a:pt x="10073" y="6288"/>
                  </a:cubicBezTo>
                  <a:cubicBezTo>
                    <a:pt x="8851" y="6288"/>
                    <a:pt x="7024" y="7006"/>
                    <a:pt x="5711" y="8079"/>
                  </a:cubicBezTo>
                  <a:lnTo>
                    <a:pt x="6430" y="7169"/>
                  </a:lnTo>
                  <a:cubicBezTo>
                    <a:pt x="9031" y="5119"/>
                    <a:pt x="10912" y="1260"/>
                    <a:pt x="9918" y="248"/>
                  </a:cubicBezTo>
                  <a:cubicBezTo>
                    <a:pt x="9752" y="78"/>
                    <a:pt x="9583" y="0"/>
                    <a:pt x="9416" y="0"/>
                  </a:cubicBezTo>
                  <a:close/>
                </a:path>
              </a:pathLst>
            </a:custGeom>
            <a:solidFill>
              <a:srgbClr val="FDE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8"/>
            <p:cNvSpPr/>
            <p:nvPr/>
          </p:nvSpPr>
          <p:spPr>
            <a:xfrm>
              <a:off x="3078850" y="4901850"/>
              <a:ext cx="298400" cy="366875"/>
            </a:xfrm>
            <a:custGeom>
              <a:avLst/>
              <a:gdLst/>
              <a:ahLst/>
              <a:cxnLst/>
              <a:rect l="l" t="t" r="r" b="b"/>
              <a:pathLst>
                <a:path w="11936" h="14675" extrusionOk="0">
                  <a:moveTo>
                    <a:pt x="2520" y="1"/>
                  </a:moveTo>
                  <a:cubicBezTo>
                    <a:pt x="2353" y="1"/>
                    <a:pt x="2185" y="79"/>
                    <a:pt x="2018" y="249"/>
                  </a:cubicBezTo>
                  <a:cubicBezTo>
                    <a:pt x="1024" y="1261"/>
                    <a:pt x="2908" y="5120"/>
                    <a:pt x="5509" y="7169"/>
                  </a:cubicBezTo>
                  <a:lnTo>
                    <a:pt x="6225" y="8077"/>
                  </a:lnTo>
                  <a:cubicBezTo>
                    <a:pt x="4914" y="7006"/>
                    <a:pt x="3087" y="6289"/>
                    <a:pt x="1864" y="6289"/>
                  </a:cubicBezTo>
                  <a:cubicBezTo>
                    <a:pt x="1345" y="6289"/>
                    <a:pt x="935" y="6418"/>
                    <a:pt x="719" y="6705"/>
                  </a:cubicBezTo>
                  <a:cubicBezTo>
                    <a:pt x="0" y="7662"/>
                    <a:pt x="1986" y="8024"/>
                    <a:pt x="3859" y="8053"/>
                  </a:cubicBezTo>
                  <a:cubicBezTo>
                    <a:pt x="5282" y="8074"/>
                    <a:pt x="6210" y="8416"/>
                    <a:pt x="6665" y="8633"/>
                  </a:cubicBezTo>
                  <a:lnTo>
                    <a:pt x="10054" y="12924"/>
                  </a:lnTo>
                  <a:cubicBezTo>
                    <a:pt x="7976" y="11235"/>
                    <a:pt x="5094" y="10105"/>
                    <a:pt x="3161" y="10105"/>
                  </a:cubicBezTo>
                  <a:cubicBezTo>
                    <a:pt x="2337" y="10105"/>
                    <a:pt x="1685" y="10311"/>
                    <a:pt x="1343" y="10767"/>
                  </a:cubicBezTo>
                  <a:cubicBezTo>
                    <a:pt x="197" y="12289"/>
                    <a:pt x="3355" y="12860"/>
                    <a:pt x="6323" y="12904"/>
                  </a:cubicBezTo>
                  <a:cubicBezTo>
                    <a:pt x="8567" y="12938"/>
                    <a:pt x="10037" y="13472"/>
                    <a:pt x="10762" y="13820"/>
                  </a:cubicBezTo>
                  <a:lnTo>
                    <a:pt x="11437" y="14675"/>
                  </a:lnTo>
                  <a:cubicBezTo>
                    <a:pt x="11602" y="14582"/>
                    <a:pt x="11771" y="14486"/>
                    <a:pt x="11936" y="14391"/>
                  </a:cubicBezTo>
                  <a:lnTo>
                    <a:pt x="7903" y="9283"/>
                  </a:lnTo>
                  <a:cubicBezTo>
                    <a:pt x="7851" y="8738"/>
                    <a:pt x="7857" y="7964"/>
                    <a:pt x="8074" y="6984"/>
                  </a:cubicBezTo>
                  <a:cubicBezTo>
                    <a:pt x="8439" y="5342"/>
                    <a:pt x="8563" y="3547"/>
                    <a:pt x="7789" y="3547"/>
                  </a:cubicBezTo>
                  <a:cubicBezTo>
                    <a:pt x="7701" y="3547"/>
                    <a:pt x="7603" y="3569"/>
                    <a:pt x="7492" y="3618"/>
                  </a:cubicBezTo>
                  <a:cubicBezTo>
                    <a:pt x="6538" y="4032"/>
                    <a:pt x="6491" y="6337"/>
                    <a:pt x="7170" y="8358"/>
                  </a:cubicBezTo>
                  <a:lnTo>
                    <a:pt x="5775" y="6589"/>
                  </a:lnTo>
                  <a:cubicBezTo>
                    <a:pt x="5436" y="5972"/>
                    <a:pt x="4952" y="5088"/>
                    <a:pt x="4685" y="4006"/>
                  </a:cubicBezTo>
                  <a:cubicBezTo>
                    <a:pt x="4167" y="1917"/>
                    <a:pt x="3351" y="1"/>
                    <a:pt x="2520" y="1"/>
                  </a:cubicBezTo>
                  <a:close/>
                </a:path>
              </a:pathLst>
            </a:custGeom>
            <a:solidFill>
              <a:srgbClr val="FDE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8"/>
            <p:cNvSpPr/>
            <p:nvPr/>
          </p:nvSpPr>
          <p:spPr>
            <a:xfrm>
              <a:off x="3967050" y="3921325"/>
              <a:ext cx="534750" cy="509800"/>
            </a:xfrm>
            <a:custGeom>
              <a:avLst/>
              <a:gdLst/>
              <a:ahLst/>
              <a:cxnLst/>
              <a:rect l="l" t="t" r="r" b="b"/>
              <a:pathLst>
                <a:path w="21390" h="20392" extrusionOk="0">
                  <a:moveTo>
                    <a:pt x="11192" y="0"/>
                  </a:moveTo>
                  <a:cubicBezTo>
                    <a:pt x="8582" y="0"/>
                    <a:pt x="5972" y="995"/>
                    <a:pt x="3981" y="2985"/>
                  </a:cubicBezTo>
                  <a:cubicBezTo>
                    <a:pt x="0" y="6969"/>
                    <a:pt x="0" y="13425"/>
                    <a:pt x="3981" y="17405"/>
                  </a:cubicBezTo>
                  <a:cubicBezTo>
                    <a:pt x="5894" y="19319"/>
                    <a:pt x="8489" y="20391"/>
                    <a:pt x="11191" y="20391"/>
                  </a:cubicBezTo>
                  <a:cubicBezTo>
                    <a:pt x="13895" y="20391"/>
                    <a:pt x="16490" y="19319"/>
                    <a:pt x="18401" y="17405"/>
                  </a:cubicBezTo>
                  <a:cubicBezTo>
                    <a:pt x="20314" y="15495"/>
                    <a:pt x="21390" y="12900"/>
                    <a:pt x="21390" y="10195"/>
                  </a:cubicBezTo>
                  <a:cubicBezTo>
                    <a:pt x="21390" y="7491"/>
                    <a:pt x="20314" y="4899"/>
                    <a:pt x="18401" y="2985"/>
                  </a:cubicBezTo>
                  <a:cubicBezTo>
                    <a:pt x="16410" y="995"/>
                    <a:pt x="13801" y="0"/>
                    <a:pt x="11192" y="0"/>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8"/>
            <p:cNvSpPr/>
            <p:nvPr/>
          </p:nvSpPr>
          <p:spPr>
            <a:xfrm>
              <a:off x="3937900" y="3921325"/>
              <a:ext cx="534700" cy="509800"/>
            </a:xfrm>
            <a:custGeom>
              <a:avLst/>
              <a:gdLst/>
              <a:ahLst/>
              <a:cxnLst/>
              <a:rect l="l" t="t" r="r" b="b"/>
              <a:pathLst>
                <a:path w="21388" h="20392" extrusionOk="0">
                  <a:moveTo>
                    <a:pt x="11192" y="0"/>
                  </a:moveTo>
                  <a:cubicBezTo>
                    <a:pt x="8583" y="0"/>
                    <a:pt x="5973" y="995"/>
                    <a:pt x="3981" y="2985"/>
                  </a:cubicBezTo>
                  <a:cubicBezTo>
                    <a:pt x="1" y="6969"/>
                    <a:pt x="1" y="13425"/>
                    <a:pt x="3981" y="17405"/>
                  </a:cubicBezTo>
                  <a:cubicBezTo>
                    <a:pt x="5895" y="19319"/>
                    <a:pt x="8486" y="20391"/>
                    <a:pt x="11191" y="20391"/>
                  </a:cubicBezTo>
                  <a:cubicBezTo>
                    <a:pt x="13896" y="20391"/>
                    <a:pt x="16488" y="19319"/>
                    <a:pt x="18401" y="17405"/>
                  </a:cubicBezTo>
                  <a:cubicBezTo>
                    <a:pt x="20315" y="15495"/>
                    <a:pt x="21387" y="12900"/>
                    <a:pt x="21387" y="10195"/>
                  </a:cubicBezTo>
                  <a:cubicBezTo>
                    <a:pt x="21387" y="7491"/>
                    <a:pt x="20315" y="4899"/>
                    <a:pt x="18401" y="2985"/>
                  </a:cubicBezTo>
                  <a:cubicBezTo>
                    <a:pt x="16411" y="995"/>
                    <a:pt x="13802" y="0"/>
                    <a:pt x="11192"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8"/>
            <p:cNvSpPr/>
            <p:nvPr/>
          </p:nvSpPr>
          <p:spPr>
            <a:xfrm>
              <a:off x="3996550" y="3974750"/>
              <a:ext cx="442275" cy="403000"/>
            </a:xfrm>
            <a:custGeom>
              <a:avLst/>
              <a:gdLst/>
              <a:ahLst/>
              <a:cxnLst/>
              <a:rect l="l" t="t" r="r" b="b"/>
              <a:pathLst>
                <a:path w="17691" h="16120" extrusionOk="0">
                  <a:moveTo>
                    <a:pt x="8845" y="0"/>
                  </a:moveTo>
                  <a:cubicBezTo>
                    <a:pt x="6783" y="0"/>
                    <a:pt x="4720" y="788"/>
                    <a:pt x="3146" y="2362"/>
                  </a:cubicBezTo>
                  <a:cubicBezTo>
                    <a:pt x="0" y="5507"/>
                    <a:pt x="0" y="10610"/>
                    <a:pt x="3146" y="13758"/>
                  </a:cubicBezTo>
                  <a:cubicBezTo>
                    <a:pt x="4720" y="15332"/>
                    <a:pt x="6783" y="16119"/>
                    <a:pt x="8845" y="16119"/>
                  </a:cubicBezTo>
                  <a:cubicBezTo>
                    <a:pt x="10908" y="16119"/>
                    <a:pt x="12971" y="15332"/>
                    <a:pt x="14545" y="13758"/>
                  </a:cubicBezTo>
                  <a:cubicBezTo>
                    <a:pt x="17690" y="10610"/>
                    <a:pt x="17690" y="5507"/>
                    <a:pt x="14545" y="2362"/>
                  </a:cubicBezTo>
                  <a:cubicBezTo>
                    <a:pt x="12971" y="788"/>
                    <a:pt x="10908" y="0"/>
                    <a:pt x="884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8"/>
            <p:cNvSpPr/>
            <p:nvPr/>
          </p:nvSpPr>
          <p:spPr>
            <a:xfrm>
              <a:off x="4055175" y="4028175"/>
              <a:ext cx="325000" cy="296100"/>
            </a:xfrm>
            <a:custGeom>
              <a:avLst/>
              <a:gdLst/>
              <a:ahLst/>
              <a:cxnLst/>
              <a:rect l="l" t="t" r="r" b="b"/>
              <a:pathLst>
                <a:path w="13000" h="11844" extrusionOk="0">
                  <a:moveTo>
                    <a:pt x="6500" y="0"/>
                  </a:moveTo>
                  <a:cubicBezTo>
                    <a:pt x="4985" y="0"/>
                    <a:pt x="3469" y="578"/>
                    <a:pt x="2314" y="1735"/>
                  </a:cubicBezTo>
                  <a:cubicBezTo>
                    <a:pt x="1" y="4049"/>
                    <a:pt x="1" y="7797"/>
                    <a:pt x="2314" y="10111"/>
                  </a:cubicBezTo>
                  <a:cubicBezTo>
                    <a:pt x="3469" y="11266"/>
                    <a:pt x="4985" y="11843"/>
                    <a:pt x="6500" y="11843"/>
                  </a:cubicBezTo>
                  <a:cubicBezTo>
                    <a:pt x="8016" y="11843"/>
                    <a:pt x="9531" y="11266"/>
                    <a:pt x="10686" y="10111"/>
                  </a:cubicBezTo>
                  <a:cubicBezTo>
                    <a:pt x="13000" y="7797"/>
                    <a:pt x="13000" y="4049"/>
                    <a:pt x="10686" y="1735"/>
                  </a:cubicBezTo>
                  <a:cubicBezTo>
                    <a:pt x="9531" y="578"/>
                    <a:pt x="8016" y="0"/>
                    <a:pt x="6500"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8"/>
            <p:cNvSpPr/>
            <p:nvPr/>
          </p:nvSpPr>
          <p:spPr>
            <a:xfrm>
              <a:off x="4116425" y="4081600"/>
              <a:ext cx="206425" cy="189250"/>
            </a:xfrm>
            <a:custGeom>
              <a:avLst/>
              <a:gdLst/>
              <a:ahLst/>
              <a:cxnLst/>
              <a:rect l="l" t="t" r="r" b="b"/>
              <a:pathLst>
                <a:path w="8257" h="7570" extrusionOk="0">
                  <a:moveTo>
                    <a:pt x="4049" y="0"/>
                  </a:moveTo>
                  <a:cubicBezTo>
                    <a:pt x="2693" y="0"/>
                    <a:pt x="1427" y="729"/>
                    <a:pt x="751" y="1932"/>
                  </a:cubicBezTo>
                  <a:cubicBezTo>
                    <a:pt x="0" y="3266"/>
                    <a:pt x="128" y="4921"/>
                    <a:pt x="1076" y="6124"/>
                  </a:cubicBezTo>
                  <a:cubicBezTo>
                    <a:pt x="1804" y="7051"/>
                    <a:pt x="2907" y="7570"/>
                    <a:pt x="4050" y="7570"/>
                  </a:cubicBezTo>
                  <a:cubicBezTo>
                    <a:pt x="4391" y="7570"/>
                    <a:pt x="4735" y="7524"/>
                    <a:pt x="5074" y="7429"/>
                  </a:cubicBezTo>
                  <a:cubicBezTo>
                    <a:pt x="7083" y="6863"/>
                    <a:pt x="8257" y="4776"/>
                    <a:pt x="7694" y="2764"/>
                  </a:cubicBezTo>
                  <a:cubicBezTo>
                    <a:pt x="7280" y="1288"/>
                    <a:pt x="6022" y="210"/>
                    <a:pt x="4502" y="27"/>
                  </a:cubicBezTo>
                  <a:cubicBezTo>
                    <a:pt x="4351" y="9"/>
                    <a:pt x="4199" y="0"/>
                    <a:pt x="404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8"/>
            <p:cNvSpPr/>
            <p:nvPr/>
          </p:nvSpPr>
          <p:spPr>
            <a:xfrm>
              <a:off x="4173600" y="4135025"/>
              <a:ext cx="89825" cy="82375"/>
            </a:xfrm>
            <a:custGeom>
              <a:avLst/>
              <a:gdLst/>
              <a:ahLst/>
              <a:cxnLst/>
              <a:rect l="l" t="t" r="r" b="b"/>
              <a:pathLst>
                <a:path w="3593" h="3295" extrusionOk="0">
                  <a:moveTo>
                    <a:pt x="1765" y="1"/>
                  </a:moveTo>
                  <a:cubicBezTo>
                    <a:pt x="1175" y="1"/>
                    <a:pt x="621" y="316"/>
                    <a:pt x="328" y="842"/>
                  </a:cubicBezTo>
                  <a:cubicBezTo>
                    <a:pt x="1" y="1421"/>
                    <a:pt x="56" y="2143"/>
                    <a:pt x="467" y="2665"/>
                  </a:cubicBezTo>
                  <a:cubicBezTo>
                    <a:pt x="784" y="3069"/>
                    <a:pt x="1265" y="3295"/>
                    <a:pt x="1763" y="3295"/>
                  </a:cubicBezTo>
                  <a:cubicBezTo>
                    <a:pt x="1912" y="3295"/>
                    <a:pt x="2062" y="3275"/>
                    <a:pt x="2210" y="3233"/>
                  </a:cubicBezTo>
                  <a:cubicBezTo>
                    <a:pt x="3082" y="2987"/>
                    <a:pt x="3593" y="2079"/>
                    <a:pt x="3349" y="1204"/>
                  </a:cubicBezTo>
                  <a:cubicBezTo>
                    <a:pt x="3169" y="563"/>
                    <a:pt x="2621" y="94"/>
                    <a:pt x="1960" y="12"/>
                  </a:cubicBezTo>
                  <a:cubicBezTo>
                    <a:pt x="1895" y="5"/>
                    <a:pt x="1830" y="1"/>
                    <a:pt x="1765"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8"/>
            <p:cNvSpPr/>
            <p:nvPr/>
          </p:nvSpPr>
          <p:spPr>
            <a:xfrm>
              <a:off x="4215925" y="3940800"/>
              <a:ext cx="293275" cy="242100"/>
            </a:xfrm>
            <a:custGeom>
              <a:avLst/>
              <a:gdLst/>
              <a:ahLst/>
              <a:cxnLst/>
              <a:rect l="l" t="t" r="r" b="b"/>
              <a:pathLst>
                <a:path w="11731" h="9684" extrusionOk="0">
                  <a:moveTo>
                    <a:pt x="9138" y="0"/>
                  </a:moveTo>
                  <a:cubicBezTo>
                    <a:pt x="9011" y="0"/>
                    <a:pt x="8899" y="92"/>
                    <a:pt x="8878" y="224"/>
                  </a:cubicBezTo>
                  <a:lnTo>
                    <a:pt x="8475" y="2882"/>
                  </a:lnTo>
                  <a:lnTo>
                    <a:pt x="7530" y="3578"/>
                  </a:lnTo>
                  <a:lnTo>
                    <a:pt x="7854" y="1432"/>
                  </a:lnTo>
                  <a:cubicBezTo>
                    <a:pt x="7877" y="1290"/>
                    <a:pt x="7779" y="1157"/>
                    <a:pt x="7637" y="1137"/>
                  </a:cubicBezTo>
                  <a:cubicBezTo>
                    <a:pt x="7623" y="1134"/>
                    <a:pt x="7609" y="1133"/>
                    <a:pt x="7595" y="1133"/>
                  </a:cubicBezTo>
                  <a:cubicBezTo>
                    <a:pt x="7470" y="1133"/>
                    <a:pt x="7359" y="1226"/>
                    <a:pt x="7338" y="1354"/>
                  </a:cubicBezTo>
                  <a:lnTo>
                    <a:pt x="6935" y="4015"/>
                  </a:lnTo>
                  <a:lnTo>
                    <a:pt x="5741" y="4894"/>
                  </a:lnTo>
                  <a:lnTo>
                    <a:pt x="6065" y="2749"/>
                  </a:lnTo>
                  <a:cubicBezTo>
                    <a:pt x="6089" y="2607"/>
                    <a:pt x="5990" y="2473"/>
                    <a:pt x="5848" y="2453"/>
                  </a:cubicBezTo>
                  <a:cubicBezTo>
                    <a:pt x="5834" y="2451"/>
                    <a:pt x="5820" y="2450"/>
                    <a:pt x="5806" y="2450"/>
                  </a:cubicBezTo>
                  <a:cubicBezTo>
                    <a:pt x="5681" y="2450"/>
                    <a:pt x="5570" y="2542"/>
                    <a:pt x="5549" y="2670"/>
                  </a:cubicBezTo>
                  <a:lnTo>
                    <a:pt x="5146" y="5332"/>
                  </a:lnTo>
                  <a:lnTo>
                    <a:pt x="114" y="9034"/>
                  </a:lnTo>
                  <a:cubicBezTo>
                    <a:pt x="1" y="9329"/>
                    <a:pt x="41" y="9518"/>
                    <a:pt x="114" y="9683"/>
                  </a:cubicBezTo>
                  <a:lnTo>
                    <a:pt x="5512" y="5711"/>
                  </a:lnTo>
                  <a:lnTo>
                    <a:pt x="8077" y="6103"/>
                  </a:lnTo>
                  <a:cubicBezTo>
                    <a:pt x="8090" y="6105"/>
                    <a:pt x="8102" y="6105"/>
                    <a:pt x="8115" y="6105"/>
                  </a:cubicBezTo>
                  <a:cubicBezTo>
                    <a:pt x="8242" y="6105"/>
                    <a:pt x="8355" y="6012"/>
                    <a:pt x="8373" y="5882"/>
                  </a:cubicBezTo>
                  <a:cubicBezTo>
                    <a:pt x="8396" y="5740"/>
                    <a:pt x="8298" y="5607"/>
                    <a:pt x="8156" y="5587"/>
                  </a:cubicBezTo>
                  <a:lnTo>
                    <a:pt x="6106" y="5274"/>
                  </a:lnTo>
                  <a:lnTo>
                    <a:pt x="7300" y="4395"/>
                  </a:lnTo>
                  <a:lnTo>
                    <a:pt x="9866" y="4787"/>
                  </a:lnTo>
                  <a:cubicBezTo>
                    <a:pt x="9879" y="4788"/>
                    <a:pt x="9892" y="4789"/>
                    <a:pt x="9904" y="4789"/>
                  </a:cubicBezTo>
                  <a:cubicBezTo>
                    <a:pt x="10031" y="4789"/>
                    <a:pt x="10143" y="4698"/>
                    <a:pt x="10162" y="4566"/>
                  </a:cubicBezTo>
                  <a:cubicBezTo>
                    <a:pt x="10185" y="4424"/>
                    <a:pt x="10086" y="4291"/>
                    <a:pt x="9944" y="4271"/>
                  </a:cubicBezTo>
                  <a:lnTo>
                    <a:pt x="7895" y="3958"/>
                  </a:lnTo>
                  <a:lnTo>
                    <a:pt x="8840" y="3262"/>
                  </a:lnTo>
                  <a:lnTo>
                    <a:pt x="11406" y="3653"/>
                  </a:lnTo>
                  <a:cubicBezTo>
                    <a:pt x="11421" y="3656"/>
                    <a:pt x="11436" y="3657"/>
                    <a:pt x="11451" y="3657"/>
                  </a:cubicBezTo>
                  <a:cubicBezTo>
                    <a:pt x="11576" y="3657"/>
                    <a:pt x="11689" y="3565"/>
                    <a:pt x="11710" y="3436"/>
                  </a:cubicBezTo>
                  <a:cubicBezTo>
                    <a:pt x="11730" y="3291"/>
                    <a:pt x="11629" y="3154"/>
                    <a:pt x="11484" y="3137"/>
                  </a:cubicBezTo>
                  <a:lnTo>
                    <a:pt x="11481" y="3137"/>
                  </a:lnTo>
                  <a:lnTo>
                    <a:pt x="9020" y="2763"/>
                  </a:lnTo>
                  <a:lnTo>
                    <a:pt x="9394" y="302"/>
                  </a:lnTo>
                  <a:cubicBezTo>
                    <a:pt x="9417" y="157"/>
                    <a:pt x="9318" y="26"/>
                    <a:pt x="9176" y="3"/>
                  </a:cubicBezTo>
                  <a:cubicBezTo>
                    <a:pt x="9163" y="1"/>
                    <a:pt x="9151" y="0"/>
                    <a:pt x="9138"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8"/>
            <p:cNvSpPr/>
            <p:nvPr/>
          </p:nvSpPr>
          <p:spPr>
            <a:xfrm>
              <a:off x="3007100" y="3934125"/>
              <a:ext cx="251575" cy="238325"/>
            </a:xfrm>
            <a:custGeom>
              <a:avLst/>
              <a:gdLst/>
              <a:ahLst/>
              <a:cxnLst/>
              <a:rect l="l" t="t" r="r" b="b"/>
              <a:pathLst>
                <a:path w="10063" h="9533" extrusionOk="0">
                  <a:moveTo>
                    <a:pt x="10063" y="1"/>
                  </a:moveTo>
                  <a:cubicBezTo>
                    <a:pt x="9579" y="1"/>
                    <a:pt x="9098" y="32"/>
                    <a:pt x="8619" y="102"/>
                  </a:cubicBezTo>
                  <a:cubicBezTo>
                    <a:pt x="4085" y="760"/>
                    <a:pt x="566" y="4393"/>
                    <a:pt x="50" y="8944"/>
                  </a:cubicBezTo>
                  <a:cubicBezTo>
                    <a:pt x="26" y="9138"/>
                    <a:pt x="12" y="9336"/>
                    <a:pt x="0" y="9533"/>
                  </a:cubicBezTo>
                  <a:lnTo>
                    <a:pt x="4073" y="9533"/>
                  </a:lnTo>
                  <a:cubicBezTo>
                    <a:pt x="4091" y="9336"/>
                    <a:pt x="4117" y="9138"/>
                    <a:pt x="4158" y="8944"/>
                  </a:cubicBezTo>
                  <a:cubicBezTo>
                    <a:pt x="4601" y="6642"/>
                    <a:pt x="6343" y="4804"/>
                    <a:pt x="8619" y="4239"/>
                  </a:cubicBezTo>
                  <a:cubicBezTo>
                    <a:pt x="9092" y="4120"/>
                    <a:pt x="9576" y="4062"/>
                    <a:pt x="10063" y="4062"/>
                  </a:cubicBezTo>
                  <a:lnTo>
                    <a:pt x="10063" y="1"/>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8"/>
            <p:cNvSpPr/>
            <p:nvPr/>
          </p:nvSpPr>
          <p:spPr>
            <a:xfrm>
              <a:off x="3222575" y="3919700"/>
              <a:ext cx="287750" cy="252750"/>
            </a:xfrm>
            <a:custGeom>
              <a:avLst/>
              <a:gdLst/>
              <a:ahLst/>
              <a:cxnLst/>
              <a:rect l="l" t="t" r="r" b="b"/>
              <a:pathLst>
                <a:path w="11510" h="10110" extrusionOk="0">
                  <a:moveTo>
                    <a:pt x="0" y="1"/>
                  </a:moveTo>
                  <a:lnTo>
                    <a:pt x="0" y="679"/>
                  </a:lnTo>
                  <a:lnTo>
                    <a:pt x="0" y="4819"/>
                  </a:lnTo>
                  <a:cubicBezTo>
                    <a:pt x="462" y="4703"/>
                    <a:pt x="935" y="4642"/>
                    <a:pt x="1411" y="4642"/>
                  </a:cubicBezTo>
                  <a:cubicBezTo>
                    <a:pt x="1422" y="4642"/>
                    <a:pt x="1433" y="4642"/>
                    <a:pt x="1444" y="4642"/>
                  </a:cubicBezTo>
                  <a:cubicBezTo>
                    <a:pt x="4378" y="4642"/>
                    <a:pt x="6827" y="6750"/>
                    <a:pt x="7355" y="9533"/>
                  </a:cubicBezTo>
                  <a:cubicBezTo>
                    <a:pt x="7390" y="9721"/>
                    <a:pt x="7419" y="9915"/>
                    <a:pt x="7436" y="10110"/>
                  </a:cubicBezTo>
                  <a:lnTo>
                    <a:pt x="11509" y="10110"/>
                  </a:lnTo>
                  <a:cubicBezTo>
                    <a:pt x="11498" y="9915"/>
                    <a:pt x="11483" y="9724"/>
                    <a:pt x="11463" y="9533"/>
                  </a:cubicBezTo>
                  <a:cubicBezTo>
                    <a:pt x="11214" y="7260"/>
                    <a:pt x="10193" y="5141"/>
                    <a:pt x="8573" y="3529"/>
                  </a:cubicBezTo>
                  <a:cubicBezTo>
                    <a:pt x="6668" y="1627"/>
                    <a:pt x="3859" y="1"/>
                    <a:pt x="0" y="1"/>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8"/>
            <p:cNvSpPr/>
            <p:nvPr/>
          </p:nvSpPr>
          <p:spPr>
            <a:xfrm>
              <a:off x="3006725" y="4157725"/>
              <a:ext cx="251950" cy="280350"/>
            </a:xfrm>
            <a:custGeom>
              <a:avLst/>
              <a:gdLst/>
              <a:ahLst/>
              <a:cxnLst/>
              <a:rect l="l" t="t" r="r" b="b"/>
              <a:pathLst>
                <a:path w="10078" h="11214" extrusionOk="0">
                  <a:moveTo>
                    <a:pt x="65" y="0"/>
                  </a:moveTo>
                  <a:cubicBezTo>
                    <a:pt x="41" y="194"/>
                    <a:pt x="24" y="392"/>
                    <a:pt x="15" y="589"/>
                  </a:cubicBezTo>
                  <a:cubicBezTo>
                    <a:pt x="4" y="768"/>
                    <a:pt x="1" y="954"/>
                    <a:pt x="1" y="1134"/>
                  </a:cubicBezTo>
                  <a:cubicBezTo>
                    <a:pt x="1" y="1232"/>
                    <a:pt x="4" y="1331"/>
                    <a:pt x="7" y="1429"/>
                  </a:cubicBezTo>
                  <a:cubicBezTo>
                    <a:pt x="149" y="6323"/>
                    <a:pt x="3790" y="10408"/>
                    <a:pt x="8634" y="11109"/>
                  </a:cubicBezTo>
                  <a:cubicBezTo>
                    <a:pt x="9113" y="11179"/>
                    <a:pt x="9594" y="11214"/>
                    <a:pt x="10078" y="11214"/>
                  </a:cubicBezTo>
                  <a:lnTo>
                    <a:pt x="10078" y="7149"/>
                  </a:lnTo>
                  <a:cubicBezTo>
                    <a:pt x="9591" y="7149"/>
                    <a:pt x="9107" y="7091"/>
                    <a:pt x="8634" y="6975"/>
                  </a:cubicBezTo>
                  <a:cubicBezTo>
                    <a:pt x="6106" y="6349"/>
                    <a:pt x="4202" y="4117"/>
                    <a:pt x="4074" y="1429"/>
                  </a:cubicBezTo>
                  <a:cubicBezTo>
                    <a:pt x="4065" y="1331"/>
                    <a:pt x="4065" y="1232"/>
                    <a:pt x="4065" y="1134"/>
                  </a:cubicBezTo>
                  <a:cubicBezTo>
                    <a:pt x="4065" y="951"/>
                    <a:pt x="4071" y="768"/>
                    <a:pt x="4088" y="589"/>
                  </a:cubicBezTo>
                  <a:cubicBezTo>
                    <a:pt x="4106" y="392"/>
                    <a:pt x="4132" y="194"/>
                    <a:pt x="4173" y="0"/>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8"/>
            <p:cNvSpPr/>
            <p:nvPr/>
          </p:nvSpPr>
          <p:spPr>
            <a:xfrm>
              <a:off x="3222575" y="4158000"/>
              <a:ext cx="288100" cy="280075"/>
            </a:xfrm>
            <a:custGeom>
              <a:avLst/>
              <a:gdLst/>
              <a:ahLst/>
              <a:cxnLst/>
              <a:rect l="l" t="t" r="r" b="b"/>
              <a:pathLst>
                <a:path w="11524" h="11203" extrusionOk="0">
                  <a:moveTo>
                    <a:pt x="7355" y="1"/>
                  </a:moveTo>
                  <a:cubicBezTo>
                    <a:pt x="7390" y="189"/>
                    <a:pt x="7419" y="383"/>
                    <a:pt x="7436" y="578"/>
                  </a:cubicBezTo>
                  <a:cubicBezTo>
                    <a:pt x="7451" y="757"/>
                    <a:pt x="7459" y="934"/>
                    <a:pt x="7459" y="1123"/>
                  </a:cubicBezTo>
                  <a:cubicBezTo>
                    <a:pt x="7459" y="1311"/>
                    <a:pt x="7451" y="1497"/>
                    <a:pt x="7433" y="1679"/>
                  </a:cubicBezTo>
                  <a:cubicBezTo>
                    <a:pt x="7152" y="4735"/>
                    <a:pt x="4575" y="7138"/>
                    <a:pt x="1444" y="7138"/>
                  </a:cubicBezTo>
                  <a:cubicBezTo>
                    <a:pt x="957" y="7138"/>
                    <a:pt x="473" y="7080"/>
                    <a:pt x="0" y="6964"/>
                  </a:cubicBezTo>
                  <a:lnTo>
                    <a:pt x="0" y="11098"/>
                  </a:lnTo>
                  <a:cubicBezTo>
                    <a:pt x="479" y="11168"/>
                    <a:pt x="960" y="11203"/>
                    <a:pt x="1444" y="11203"/>
                  </a:cubicBezTo>
                  <a:cubicBezTo>
                    <a:pt x="6796" y="11203"/>
                    <a:pt x="11211" y="7022"/>
                    <a:pt x="11507" y="1679"/>
                  </a:cubicBezTo>
                  <a:cubicBezTo>
                    <a:pt x="11518" y="1494"/>
                    <a:pt x="11524" y="1308"/>
                    <a:pt x="11524" y="1123"/>
                  </a:cubicBezTo>
                  <a:cubicBezTo>
                    <a:pt x="11524" y="940"/>
                    <a:pt x="11518" y="757"/>
                    <a:pt x="11509" y="578"/>
                  </a:cubicBezTo>
                  <a:cubicBezTo>
                    <a:pt x="11498" y="383"/>
                    <a:pt x="11483" y="192"/>
                    <a:pt x="11463" y="1"/>
                  </a:cubicBezTo>
                  <a:close/>
                </a:path>
              </a:pathLst>
            </a:custGeom>
            <a:solidFill>
              <a:srgbClr val="1A10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8"/>
            <p:cNvSpPr/>
            <p:nvPr/>
          </p:nvSpPr>
          <p:spPr>
            <a:xfrm>
              <a:off x="2970575" y="4158000"/>
              <a:ext cx="252025" cy="265650"/>
            </a:xfrm>
            <a:custGeom>
              <a:avLst/>
              <a:gdLst/>
              <a:ahLst/>
              <a:cxnLst/>
              <a:rect l="l" t="t" r="r" b="b"/>
              <a:pathLst>
                <a:path w="10081" h="10626" extrusionOk="0">
                  <a:moveTo>
                    <a:pt x="15" y="1"/>
                  </a:moveTo>
                  <a:cubicBezTo>
                    <a:pt x="6" y="183"/>
                    <a:pt x="0" y="363"/>
                    <a:pt x="0" y="549"/>
                  </a:cubicBezTo>
                  <a:cubicBezTo>
                    <a:pt x="3" y="6112"/>
                    <a:pt x="4514" y="10626"/>
                    <a:pt x="10080" y="10626"/>
                  </a:cubicBezTo>
                  <a:lnTo>
                    <a:pt x="10080" y="6561"/>
                  </a:lnTo>
                  <a:cubicBezTo>
                    <a:pt x="6764" y="6561"/>
                    <a:pt x="4065" y="3862"/>
                    <a:pt x="4065" y="549"/>
                  </a:cubicBezTo>
                  <a:cubicBezTo>
                    <a:pt x="4065" y="363"/>
                    <a:pt x="4073" y="181"/>
                    <a:pt x="4091"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8"/>
            <p:cNvSpPr/>
            <p:nvPr/>
          </p:nvSpPr>
          <p:spPr>
            <a:xfrm>
              <a:off x="3222575" y="4158000"/>
              <a:ext cx="251950" cy="265650"/>
            </a:xfrm>
            <a:custGeom>
              <a:avLst/>
              <a:gdLst/>
              <a:ahLst/>
              <a:cxnLst/>
              <a:rect l="l" t="t" r="r" b="b"/>
              <a:pathLst>
                <a:path w="10078" h="10626" extrusionOk="0">
                  <a:moveTo>
                    <a:pt x="5990" y="1"/>
                  </a:moveTo>
                  <a:cubicBezTo>
                    <a:pt x="6007" y="181"/>
                    <a:pt x="6016" y="363"/>
                    <a:pt x="6016" y="549"/>
                  </a:cubicBezTo>
                  <a:cubicBezTo>
                    <a:pt x="6016" y="3865"/>
                    <a:pt x="3317" y="6564"/>
                    <a:pt x="0" y="6564"/>
                  </a:cubicBezTo>
                  <a:lnTo>
                    <a:pt x="0" y="10626"/>
                  </a:lnTo>
                  <a:cubicBezTo>
                    <a:pt x="5566" y="10626"/>
                    <a:pt x="10077" y="6115"/>
                    <a:pt x="10077" y="549"/>
                  </a:cubicBezTo>
                  <a:cubicBezTo>
                    <a:pt x="10077" y="363"/>
                    <a:pt x="10074" y="183"/>
                    <a:pt x="10063"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8"/>
            <p:cNvSpPr/>
            <p:nvPr/>
          </p:nvSpPr>
          <p:spPr>
            <a:xfrm>
              <a:off x="2970925" y="3919700"/>
              <a:ext cx="251675" cy="238325"/>
            </a:xfrm>
            <a:custGeom>
              <a:avLst/>
              <a:gdLst/>
              <a:ahLst/>
              <a:cxnLst/>
              <a:rect l="l" t="t" r="r" b="b"/>
              <a:pathLst>
                <a:path w="10067" h="9533" extrusionOk="0">
                  <a:moveTo>
                    <a:pt x="10066" y="1"/>
                  </a:moveTo>
                  <a:cubicBezTo>
                    <a:pt x="4712" y="1"/>
                    <a:pt x="293" y="4187"/>
                    <a:pt x="1" y="9533"/>
                  </a:cubicBezTo>
                  <a:lnTo>
                    <a:pt x="4077" y="9533"/>
                  </a:lnTo>
                  <a:cubicBezTo>
                    <a:pt x="4352" y="6471"/>
                    <a:pt x="6932" y="4062"/>
                    <a:pt x="10066" y="4062"/>
                  </a:cubicBezTo>
                  <a:lnTo>
                    <a:pt x="10066" y="1"/>
                  </a:lnTo>
                  <a:close/>
                </a:path>
              </a:pathLst>
            </a:custGeom>
            <a:solidFill>
              <a:srgbClr val="FDE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8"/>
            <p:cNvSpPr/>
            <p:nvPr/>
          </p:nvSpPr>
          <p:spPr>
            <a:xfrm>
              <a:off x="3222575" y="3919700"/>
              <a:ext cx="251575" cy="238325"/>
            </a:xfrm>
            <a:custGeom>
              <a:avLst/>
              <a:gdLst/>
              <a:ahLst/>
              <a:cxnLst/>
              <a:rect l="l" t="t" r="r" b="b"/>
              <a:pathLst>
                <a:path w="10063" h="9533" extrusionOk="0">
                  <a:moveTo>
                    <a:pt x="0" y="1"/>
                  </a:moveTo>
                  <a:lnTo>
                    <a:pt x="0" y="4062"/>
                  </a:lnTo>
                  <a:cubicBezTo>
                    <a:pt x="3131" y="4062"/>
                    <a:pt x="5714" y="6471"/>
                    <a:pt x="5990" y="9533"/>
                  </a:cubicBezTo>
                  <a:lnTo>
                    <a:pt x="10063" y="9533"/>
                  </a:lnTo>
                  <a:cubicBezTo>
                    <a:pt x="9773" y="4187"/>
                    <a:pt x="5355" y="1"/>
                    <a:pt x="0"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8"/>
            <p:cNvSpPr/>
            <p:nvPr/>
          </p:nvSpPr>
          <p:spPr>
            <a:xfrm>
              <a:off x="3428625" y="4702225"/>
              <a:ext cx="629050" cy="629125"/>
            </a:xfrm>
            <a:custGeom>
              <a:avLst/>
              <a:gdLst/>
              <a:ahLst/>
              <a:cxnLst/>
              <a:rect l="l" t="t" r="r" b="b"/>
              <a:pathLst>
                <a:path w="25162" h="25165" extrusionOk="0">
                  <a:moveTo>
                    <a:pt x="0" y="1"/>
                  </a:moveTo>
                  <a:lnTo>
                    <a:pt x="0" y="25165"/>
                  </a:lnTo>
                  <a:lnTo>
                    <a:pt x="25161" y="25165"/>
                  </a:lnTo>
                  <a:lnTo>
                    <a:pt x="25161" y="1"/>
                  </a:ln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8"/>
            <p:cNvSpPr/>
            <p:nvPr/>
          </p:nvSpPr>
          <p:spPr>
            <a:xfrm>
              <a:off x="3322450" y="4702225"/>
              <a:ext cx="629025" cy="629125"/>
            </a:xfrm>
            <a:custGeom>
              <a:avLst/>
              <a:gdLst/>
              <a:ahLst/>
              <a:cxnLst/>
              <a:rect l="l" t="t" r="r" b="b"/>
              <a:pathLst>
                <a:path w="25161" h="25165" extrusionOk="0">
                  <a:moveTo>
                    <a:pt x="0" y="1"/>
                  </a:moveTo>
                  <a:lnTo>
                    <a:pt x="0" y="25165"/>
                  </a:lnTo>
                  <a:lnTo>
                    <a:pt x="25161" y="25165"/>
                  </a:lnTo>
                  <a:lnTo>
                    <a:pt x="25161"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8"/>
            <p:cNvSpPr/>
            <p:nvPr/>
          </p:nvSpPr>
          <p:spPr>
            <a:xfrm>
              <a:off x="3381225" y="4751725"/>
              <a:ext cx="525200" cy="459750"/>
            </a:xfrm>
            <a:custGeom>
              <a:avLst/>
              <a:gdLst/>
              <a:ahLst/>
              <a:cxnLst/>
              <a:rect l="l" t="t" r="r" b="b"/>
              <a:pathLst>
                <a:path w="21008" h="18390" extrusionOk="0">
                  <a:moveTo>
                    <a:pt x="10512" y="1"/>
                  </a:moveTo>
                  <a:cubicBezTo>
                    <a:pt x="10353" y="1"/>
                    <a:pt x="10196" y="47"/>
                    <a:pt x="10066" y="137"/>
                  </a:cubicBezTo>
                  <a:cubicBezTo>
                    <a:pt x="9944" y="221"/>
                    <a:pt x="10002" y="410"/>
                    <a:pt x="10147" y="410"/>
                  </a:cubicBezTo>
                  <a:cubicBezTo>
                    <a:pt x="10179" y="410"/>
                    <a:pt x="10208" y="398"/>
                    <a:pt x="10231" y="381"/>
                  </a:cubicBezTo>
                  <a:cubicBezTo>
                    <a:pt x="10314" y="326"/>
                    <a:pt x="10413" y="296"/>
                    <a:pt x="10512" y="296"/>
                  </a:cubicBezTo>
                  <a:cubicBezTo>
                    <a:pt x="10544" y="296"/>
                    <a:pt x="10576" y="299"/>
                    <a:pt x="10608" y="305"/>
                  </a:cubicBezTo>
                  <a:cubicBezTo>
                    <a:pt x="10613" y="306"/>
                    <a:pt x="10618" y="306"/>
                    <a:pt x="10622" y="306"/>
                  </a:cubicBezTo>
                  <a:cubicBezTo>
                    <a:pt x="10790" y="306"/>
                    <a:pt x="10832" y="63"/>
                    <a:pt x="10663" y="15"/>
                  </a:cubicBezTo>
                  <a:cubicBezTo>
                    <a:pt x="10614" y="4"/>
                    <a:pt x="10564" y="1"/>
                    <a:pt x="10512" y="1"/>
                  </a:cubicBezTo>
                  <a:close/>
                  <a:moveTo>
                    <a:pt x="11160" y="467"/>
                  </a:moveTo>
                  <a:cubicBezTo>
                    <a:pt x="11059" y="467"/>
                    <a:pt x="10961" y="574"/>
                    <a:pt x="11028" y="691"/>
                  </a:cubicBezTo>
                  <a:lnTo>
                    <a:pt x="11283" y="1134"/>
                  </a:lnTo>
                  <a:cubicBezTo>
                    <a:pt x="11309" y="1178"/>
                    <a:pt x="11359" y="1207"/>
                    <a:pt x="11411" y="1207"/>
                  </a:cubicBezTo>
                  <a:cubicBezTo>
                    <a:pt x="11524" y="1207"/>
                    <a:pt x="11596" y="1082"/>
                    <a:pt x="11538" y="984"/>
                  </a:cubicBezTo>
                  <a:lnTo>
                    <a:pt x="11283" y="543"/>
                  </a:lnTo>
                  <a:cubicBezTo>
                    <a:pt x="11252" y="489"/>
                    <a:pt x="11206" y="467"/>
                    <a:pt x="11160" y="467"/>
                  </a:cubicBezTo>
                  <a:close/>
                  <a:moveTo>
                    <a:pt x="9737" y="693"/>
                  </a:moveTo>
                  <a:cubicBezTo>
                    <a:pt x="9691" y="693"/>
                    <a:pt x="9644" y="715"/>
                    <a:pt x="9613" y="769"/>
                  </a:cubicBezTo>
                  <a:lnTo>
                    <a:pt x="9355" y="1213"/>
                  </a:lnTo>
                  <a:cubicBezTo>
                    <a:pt x="9315" y="1282"/>
                    <a:pt x="9341" y="1375"/>
                    <a:pt x="9411" y="1416"/>
                  </a:cubicBezTo>
                  <a:cubicBezTo>
                    <a:pt x="9434" y="1427"/>
                    <a:pt x="9457" y="1436"/>
                    <a:pt x="9483" y="1436"/>
                  </a:cubicBezTo>
                  <a:cubicBezTo>
                    <a:pt x="9535" y="1436"/>
                    <a:pt x="9587" y="1407"/>
                    <a:pt x="9613" y="1361"/>
                  </a:cubicBezTo>
                  <a:lnTo>
                    <a:pt x="9869" y="917"/>
                  </a:lnTo>
                  <a:cubicBezTo>
                    <a:pt x="9936" y="800"/>
                    <a:pt x="9837" y="693"/>
                    <a:pt x="9737" y="693"/>
                  </a:cubicBezTo>
                  <a:close/>
                  <a:moveTo>
                    <a:pt x="11775" y="1531"/>
                  </a:moveTo>
                  <a:cubicBezTo>
                    <a:pt x="11674" y="1531"/>
                    <a:pt x="11575" y="1637"/>
                    <a:pt x="11643" y="1755"/>
                  </a:cubicBezTo>
                  <a:lnTo>
                    <a:pt x="11898" y="2198"/>
                  </a:lnTo>
                  <a:cubicBezTo>
                    <a:pt x="11924" y="2245"/>
                    <a:pt x="11973" y="2271"/>
                    <a:pt x="12026" y="2271"/>
                  </a:cubicBezTo>
                  <a:lnTo>
                    <a:pt x="12026" y="2274"/>
                  </a:lnTo>
                  <a:cubicBezTo>
                    <a:pt x="12141" y="2271"/>
                    <a:pt x="12211" y="2149"/>
                    <a:pt x="12156" y="2051"/>
                  </a:cubicBezTo>
                  <a:lnTo>
                    <a:pt x="11898" y="1607"/>
                  </a:lnTo>
                  <a:cubicBezTo>
                    <a:pt x="11867" y="1553"/>
                    <a:pt x="11821" y="1531"/>
                    <a:pt x="11775" y="1531"/>
                  </a:cubicBezTo>
                  <a:close/>
                  <a:moveTo>
                    <a:pt x="9119" y="1760"/>
                  </a:moveTo>
                  <a:cubicBezTo>
                    <a:pt x="9073" y="1760"/>
                    <a:pt x="9027" y="1782"/>
                    <a:pt x="8996" y="1836"/>
                  </a:cubicBezTo>
                  <a:lnTo>
                    <a:pt x="8741" y="2280"/>
                  </a:lnTo>
                  <a:cubicBezTo>
                    <a:pt x="8683" y="2378"/>
                    <a:pt x="8755" y="2500"/>
                    <a:pt x="8868" y="2500"/>
                  </a:cubicBezTo>
                  <a:lnTo>
                    <a:pt x="8868" y="2503"/>
                  </a:lnTo>
                  <a:cubicBezTo>
                    <a:pt x="8921" y="2503"/>
                    <a:pt x="8973" y="2474"/>
                    <a:pt x="8999" y="2427"/>
                  </a:cubicBezTo>
                  <a:lnTo>
                    <a:pt x="9251" y="1984"/>
                  </a:lnTo>
                  <a:cubicBezTo>
                    <a:pt x="9319" y="1866"/>
                    <a:pt x="9220" y="1760"/>
                    <a:pt x="9119" y="1760"/>
                  </a:cubicBezTo>
                  <a:close/>
                  <a:moveTo>
                    <a:pt x="12390" y="2598"/>
                  </a:moveTo>
                  <a:cubicBezTo>
                    <a:pt x="12289" y="2598"/>
                    <a:pt x="12190" y="2704"/>
                    <a:pt x="12257" y="2822"/>
                  </a:cubicBezTo>
                  <a:lnTo>
                    <a:pt x="12513" y="3265"/>
                  </a:lnTo>
                  <a:cubicBezTo>
                    <a:pt x="12542" y="3309"/>
                    <a:pt x="12588" y="3338"/>
                    <a:pt x="12643" y="3338"/>
                  </a:cubicBezTo>
                  <a:cubicBezTo>
                    <a:pt x="12756" y="3338"/>
                    <a:pt x="12826" y="3216"/>
                    <a:pt x="12771" y="3117"/>
                  </a:cubicBezTo>
                  <a:lnTo>
                    <a:pt x="12515" y="2674"/>
                  </a:lnTo>
                  <a:cubicBezTo>
                    <a:pt x="12484" y="2620"/>
                    <a:pt x="12437" y="2598"/>
                    <a:pt x="12390" y="2598"/>
                  </a:cubicBezTo>
                  <a:close/>
                  <a:moveTo>
                    <a:pt x="8502" y="2829"/>
                  </a:moveTo>
                  <a:cubicBezTo>
                    <a:pt x="8457" y="2829"/>
                    <a:pt x="8412" y="2850"/>
                    <a:pt x="8381" y="2900"/>
                  </a:cubicBezTo>
                  <a:lnTo>
                    <a:pt x="8123" y="3344"/>
                  </a:lnTo>
                  <a:cubicBezTo>
                    <a:pt x="8069" y="3442"/>
                    <a:pt x="8137" y="3566"/>
                    <a:pt x="8252" y="3567"/>
                  </a:cubicBezTo>
                  <a:lnTo>
                    <a:pt x="8252" y="3567"/>
                  </a:lnTo>
                  <a:cubicBezTo>
                    <a:pt x="8307" y="3566"/>
                    <a:pt x="8356" y="3537"/>
                    <a:pt x="8381" y="3491"/>
                  </a:cubicBezTo>
                  <a:lnTo>
                    <a:pt x="8637" y="3051"/>
                  </a:lnTo>
                  <a:cubicBezTo>
                    <a:pt x="8701" y="2933"/>
                    <a:pt x="8602" y="2829"/>
                    <a:pt x="8502" y="2829"/>
                  </a:cubicBezTo>
                  <a:close/>
                  <a:moveTo>
                    <a:pt x="8252" y="3567"/>
                  </a:moveTo>
                  <a:cubicBezTo>
                    <a:pt x="8252" y="3567"/>
                    <a:pt x="8251" y="3567"/>
                    <a:pt x="8251" y="3567"/>
                  </a:cubicBezTo>
                  <a:lnTo>
                    <a:pt x="8254" y="3567"/>
                  </a:lnTo>
                  <a:cubicBezTo>
                    <a:pt x="8253" y="3567"/>
                    <a:pt x="8253" y="3567"/>
                    <a:pt x="8252" y="3567"/>
                  </a:cubicBezTo>
                  <a:close/>
                  <a:moveTo>
                    <a:pt x="13006" y="3665"/>
                  </a:moveTo>
                  <a:cubicBezTo>
                    <a:pt x="12905" y="3665"/>
                    <a:pt x="12804" y="3771"/>
                    <a:pt x="12872" y="3889"/>
                  </a:cubicBezTo>
                  <a:lnTo>
                    <a:pt x="13130" y="4329"/>
                  </a:lnTo>
                  <a:cubicBezTo>
                    <a:pt x="13155" y="4373"/>
                    <a:pt x="13201" y="4402"/>
                    <a:pt x="13250" y="4402"/>
                  </a:cubicBezTo>
                  <a:cubicBezTo>
                    <a:pt x="13253" y="4402"/>
                    <a:pt x="13255" y="4402"/>
                    <a:pt x="13258" y="4402"/>
                  </a:cubicBezTo>
                  <a:lnTo>
                    <a:pt x="13258" y="4405"/>
                  </a:lnTo>
                  <a:cubicBezTo>
                    <a:pt x="13371" y="4405"/>
                    <a:pt x="13443" y="4280"/>
                    <a:pt x="13385" y="4181"/>
                  </a:cubicBezTo>
                  <a:lnTo>
                    <a:pt x="13130" y="3741"/>
                  </a:lnTo>
                  <a:cubicBezTo>
                    <a:pt x="13099" y="3687"/>
                    <a:pt x="13052" y="3665"/>
                    <a:pt x="13006" y="3665"/>
                  </a:cubicBezTo>
                  <a:close/>
                  <a:moveTo>
                    <a:pt x="7886" y="3895"/>
                  </a:moveTo>
                  <a:cubicBezTo>
                    <a:pt x="7841" y="3895"/>
                    <a:pt x="7795" y="3916"/>
                    <a:pt x="7764" y="3967"/>
                  </a:cubicBezTo>
                  <a:lnTo>
                    <a:pt x="7509" y="4410"/>
                  </a:lnTo>
                  <a:cubicBezTo>
                    <a:pt x="7454" y="4509"/>
                    <a:pt x="7523" y="4631"/>
                    <a:pt x="7636" y="4634"/>
                  </a:cubicBezTo>
                  <a:cubicBezTo>
                    <a:pt x="7691" y="4634"/>
                    <a:pt x="7741" y="4605"/>
                    <a:pt x="7767" y="4558"/>
                  </a:cubicBezTo>
                  <a:lnTo>
                    <a:pt x="8022" y="4115"/>
                  </a:lnTo>
                  <a:cubicBezTo>
                    <a:pt x="8084" y="3999"/>
                    <a:pt x="7986" y="3895"/>
                    <a:pt x="7886" y="3895"/>
                  </a:cubicBezTo>
                  <a:close/>
                  <a:moveTo>
                    <a:pt x="13620" y="4731"/>
                  </a:moveTo>
                  <a:cubicBezTo>
                    <a:pt x="13521" y="4731"/>
                    <a:pt x="13423" y="4835"/>
                    <a:pt x="13487" y="4952"/>
                  </a:cubicBezTo>
                  <a:lnTo>
                    <a:pt x="13742" y="5393"/>
                  </a:lnTo>
                  <a:cubicBezTo>
                    <a:pt x="13768" y="5440"/>
                    <a:pt x="13817" y="5469"/>
                    <a:pt x="13869" y="5469"/>
                  </a:cubicBezTo>
                  <a:cubicBezTo>
                    <a:pt x="13985" y="5469"/>
                    <a:pt x="14055" y="5344"/>
                    <a:pt x="14000" y="5245"/>
                  </a:cubicBezTo>
                  <a:lnTo>
                    <a:pt x="13742" y="4805"/>
                  </a:lnTo>
                  <a:cubicBezTo>
                    <a:pt x="13711" y="4753"/>
                    <a:pt x="13665" y="4731"/>
                    <a:pt x="13620" y="4731"/>
                  </a:cubicBezTo>
                  <a:close/>
                  <a:moveTo>
                    <a:pt x="7272" y="4960"/>
                  </a:moveTo>
                  <a:cubicBezTo>
                    <a:pt x="7227" y="4960"/>
                    <a:pt x="7181" y="4982"/>
                    <a:pt x="7149" y="5034"/>
                  </a:cubicBezTo>
                  <a:lnTo>
                    <a:pt x="6894" y="5477"/>
                  </a:lnTo>
                  <a:cubicBezTo>
                    <a:pt x="6836" y="5576"/>
                    <a:pt x="6909" y="5698"/>
                    <a:pt x="7022" y="5698"/>
                  </a:cubicBezTo>
                  <a:cubicBezTo>
                    <a:pt x="7074" y="5698"/>
                    <a:pt x="7123" y="5669"/>
                    <a:pt x="7149" y="5625"/>
                  </a:cubicBezTo>
                  <a:lnTo>
                    <a:pt x="7404" y="5182"/>
                  </a:lnTo>
                  <a:cubicBezTo>
                    <a:pt x="7468" y="5064"/>
                    <a:pt x="7372" y="4960"/>
                    <a:pt x="7272" y="4960"/>
                  </a:cubicBezTo>
                  <a:close/>
                  <a:moveTo>
                    <a:pt x="14236" y="5798"/>
                  </a:moveTo>
                  <a:cubicBezTo>
                    <a:pt x="14136" y="5798"/>
                    <a:pt x="14040" y="5902"/>
                    <a:pt x="14101" y="6019"/>
                  </a:cubicBezTo>
                  <a:lnTo>
                    <a:pt x="14359" y="6463"/>
                  </a:lnTo>
                  <a:cubicBezTo>
                    <a:pt x="14385" y="6506"/>
                    <a:pt x="14435" y="6535"/>
                    <a:pt x="14487" y="6535"/>
                  </a:cubicBezTo>
                  <a:cubicBezTo>
                    <a:pt x="14600" y="6535"/>
                    <a:pt x="14672" y="6414"/>
                    <a:pt x="14614" y="6312"/>
                  </a:cubicBezTo>
                  <a:lnTo>
                    <a:pt x="14359" y="5871"/>
                  </a:lnTo>
                  <a:cubicBezTo>
                    <a:pt x="14327" y="5820"/>
                    <a:pt x="14281" y="5798"/>
                    <a:pt x="14236" y="5798"/>
                  </a:cubicBezTo>
                  <a:close/>
                  <a:moveTo>
                    <a:pt x="6653" y="6027"/>
                  </a:moveTo>
                  <a:cubicBezTo>
                    <a:pt x="6609" y="6027"/>
                    <a:pt x="6563" y="6048"/>
                    <a:pt x="6532" y="6098"/>
                  </a:cubicBezTo>
                  <a:lnTo>
                    <a:pt x="6277" y="6541"/>
                  </a:lnTo>
                  <a:cubicBezTo>
                    <a:pt x="6222" y="6640"/>
                    <a:pt x="6291" y="6764"/>
                    <a:pt x="6404" y="6764"/>
                  </a:cubicBezTo>
                  <a:lnTo>
                    <a:pt x="6407" y="6764"/>
                  </a:lnTo>
                  <a:cubicBezTo>
                    <a:pt x="6459" y="6764"/>
                    <a:pt x="6509" y="6735"/>
                    <a:pt x="6535" y="6689"/>
                  </a:cubicBezTo>
                  <a:lnTo>
                    <a:pt x="6790" y="6245"/>
                  </a:lnTo>
                  <a:cubicBezTo>
                    <a:pt x="6850" y="6130"/>
                    <a:pt x="6753" y="6027"/>
                    <a:pt x="6653" y="6027"/>
                  </a:cubicBezTo>
                  <a:close/>
                  <a:moveTo>
                    <a:pt x="14849" y="6854"/>
                  </a:moveTo>
                  <a:cubicBezTo>
                    <a:pt x="14746" y="6854"/>
                    <a:pt x="14641" y="6964"/>
                    <a:pt x="14719" y="7083"/>
                  </a:cubicBezTo>
                  <a:lnTo>
                    <a:pt x="14974" y="7527"/>
                  </a:lnTo>
                  <a:cubicBezTo>
                    <a:pt x="15000" y="7573"/>
                    <a:pt x="15049" y="7599"/>
                    <a:pt x="15101" y="7599"/>
                  </a:cubicBezTo>
                  <a:lnTo>
                    <a:pt x="15101" y="7602"/>
                  </a:lnTo>
                  <a:cubicBezTo>
                    <a:pt x="15217" y="7602"/>
                    <a:pt x="15287" y="7478"/>
                    <a:pt x="15232" y="7379"/>
                  </a:cubicBezTo>
                  <a:lnTo>
                    <a:pt x="14974" y="6935"/>
                  </a:lnTo>
                  <a:cubicBezTo>
                    <a:pt x="14944" y="6878"/>
                    <a:pt x="14897" y="6854"/>
                    <a:pt x="14849" y="6854"/>
                  </a:cubicBezTo>
                  <a:close/>
                  <a:moveTo>
                    <a:pt x="6041" y="7094"/>
                  </a:moveTo>
                  <a:cubicBezTo>
                    <a:pt x="5997" y="7094"/>
                    <a:pt x="5952" y="7115"/>
                    <a:pt x="5920" y="7164"/>
                  </a:cubicBezTo>
                  <a:lnTo>
                    <a:pt x="5662" y="7608"/>
                  </a:lnTo>
                  <a:cubicBezTo>
                    <a:pt x="5607" y="7707"/>
                    <a:pt x="5677" y="7828"/>
                    <a:pt x="5793" y="7828"/>
                  </a:cubicBezTo>
                  <a:lnTo>
                    <a:pt x="5793" y="7831"/>
                  </a:lnTo>
                  <a:cubicBezTo>
                    <a:pt x="5845" y="7828"/>
                    <a:pt x="5894" y="7802"/>
                    <a:pt x="5920" y="7756"/>
                  </a:cubicBezTo>
                  <a:lnTo>
                    <a:pt x="6175" y="7312"/>
                  </a:lnTo>
                  <a:cubicBezTo>
                    <a:pt x="6235" y="7196"/>
                    <a:pt x="6139" y="7094"/>
                    <a:pt x="6041" y="7094"/>
                  </a:cubicBezTo>
                  <a:close/>
                  <a:moveTo>
                    <a:pt x="15465" y="7919"/>
                  </a:moveTo>
                  <a:cubicBezTo>
                    <a:pt x="15361" y="7919"/>
                    <a:pt x="15258" y="8031"/>
                    <a:pt x="15333" y="8150"/>
                  </a:cubicBezTo>
                  <a:lnTo>
                    <a:pt x="15588" y="8594"/>
                  </a:lnTo>
                  <a:cubicBezTo>
                    <a:pt x="15617" y="8637"/>
                    <a:pt x="15664" y="8666"/>
                    <a:pt x="15719" y="8666"/>
                  </a:cubicBezTo>
                  <a:cubicBezTo>
                    <a:pt x="15745" y="8666"/>
                    <a:pt x="15768" y="8660"/>
                    <a:pt x="15791" y="8646"/>
                  </a:cubicBezTo>
                  <a:cubicBezTo>
                    <a:pt x="15864" y="8605"/>
                    <a:pt x="15887" y="8515"/>
                    <a:pt x="15846" y="8446"/>
                  </a:cubicBezTo>
                  <a:lnTo>
                    <a:pt x="15591" y="8002"/>
                  </a:lnTo>
                  <a:cubicBezTo>
                    <a:pt x="15561" y="7943"/>
                    <a:pt x="15513" y="7919"/>
                    <a:pt x="15465" y="7919"/>
                  </a:cubicBezTo>
                  <a:close/>
                  <a:moveTo>
                    <a:pt x="5427" y="8155"/>
                  </a:moveTo>
                  <a:cubicBezTo>
                    <a:pt x="5380" y="8155"/>
                    <a:pt x="5334" y="8178"/>
                    <a:pt x="5303" y="8231"/>
                  </a:cubicBezTo>
                  <a:lnTo>
                    <a:pt x="5047" y="8672"/>
                  </a:lnTo>
                  <a:cubicBezTo>
                    <a:pt x="4990" y="8771"/>
                    <a:pt x="5062" y="8895"/>
                    <a:pt x="5175" y="8895"/>
                  </a:cubicBezTo>
                  <a:cubicBezTo>
                    <a:pt x="5230" y="8895"/>
                    <a:pt x="5277" y="8866"/>
                    <a:pt x="5306" y="8820"/>
                  </a:cubicBezTo>
                  <a:lnTo>
                    <a:pt x="5561" y="8379"/>
                  </a:lnTo>
                  <a:cubicBezTo>
                    <a:pt x="5628" y="8262"/>
                    <a:pt x="5528" y="8155"/>
                    <a:pt x="5427" y="8155"/>
                  </a:cubicBezTo>
                  <a:close/>
                  <a:moveTo>
                    <a:pt x="16079" y="8986"/>
                  </a:moveTo>
                  <a:cubicBezTo>
                    <a:pt x="15975" y="8986"/>
                    <a:pt x="15873" y="9097"/>
                    <a:pt x="15948" y="9217"/>
                  </a:cubicBezTo>
                  <a:lnTo>
                    <a:pt x="16206" y="9658"/>
                  </a:lnTo>
                  <a:cubicBezTo>
                    <a:pt x="16232" y="9704"/>
                    <a:pt x="16281" y="9730"/>
                    <a:pt x="16334" y="9730"/>
                  </a:cubicBezTo>
                  <a:lnTo>
                    <a:pt x="16334" y="9733"/>
                  </a:lnTo>
                  <a:cubicBezTo>
                    <a:pt x="16360" y="9733"/>
                    <a:pt x="16386" y="9724"/>
                    <a:pt x="16406" y="9713"/>
                  </a:cubicBezTo>
                  <a:cubicBezTo>
                    <a:pt x="16478" y="9672"/>
                    <a:pt x="16502" y="9582"/>
                    <a:pt x="16461" y="9510"/>
                  </a:cubicBezTo>
                  <a:lnTo>
                    <a:pt x="16206" y="9069"/>
                  </a:lnTo>
                  <a:cubicBezTo>
                    <a:pt x="16175" y="9010"/>
                    <a:pt x="16127" y="8986"/>
                    <a:pt x="16079" y="8986"/>
                  </a:cubicBezTo>
                  <a:close/>
                  <a:moveTo>
                    <a:pt x="4814" y="9219"/>
                  </a:moveTo>
                  <a:cubicBezTo>
                    <a:pt x="4768" y="9219"/>
                    <a:pt x="4722" y="9242"/>
                    <a:pt x="4691" y="9295"/>
                  </a:cubicBezTo>
                  <a:lnTo>
                    <a:pt x="4433" y="9739"/>
                  </a:lnTo>
                  <a:cubicBezTo>
                    <a:pt x="4392" y="9808"/>
                    <a:pt x="4418" y="9901"/>
                    <a:pt x="4488" y="9942"/>
                  </a:cubicBezTo>
                  <a:cubicBezTo>
                    <a:pt x="4511" y="9953"/>
                    <a:pt x="4534" y="9959"/>
                    <a:pt x="4560" y="9962"/>
                  </a:cubicBezTo>
                  <a:cubicBezTo>
                    <a:pt x="4613" y="9962"/>
                    <a:pt x="4662" y="9933"/>
                    <a:pt x="4688" y="9890"/>
                  </a:cubicBezTo>
                  <a:lnTo>
                    <a:pt x="4946" y="9443"/>
                  </a:lnTo>
                  <a:cubicBezTo>
                    <a:pt x="5014" y="9326"/>
                    <a:pt x="4915" y="9219"/>
                    <a:pt x="4814" y="9219"/>
                  </a:cubicBezTo>
                  <a:close/>
                  <a:moveTo>
                    <a:pt x="16678" y="10051"/>
                  </a:moveTo>
                  <a:cubicBezTo>
                    <a:pt x="16575" y="10051"/>
                    <a:pt x="16471" y="10162"/>
                    <a:pt x="16548" y="10281"/>
                  </a:cubicBezTo>
                  <a:lnTo>
                    <a:pt x="16803" y="10725"/>
                  </a:lnTo>
                  <a:cubicBezTo>
                    <a:pt x="16829" y="10771"/>
                    <a:pt x="16879" y="10797"/>
                    <a:pt x="16931" y="10797"/>
                  </a:cubicBezTo>
                  <a:lnTo>
                    <a:pt x="16931" y="10800"/>
                  </a:lnTo>
                  <a:cubicBezTo>
                    <a:pt x="17044" y="10800"/>
                    <a:pt x="17113" y="10675"/>
                    <a:pt x="17058" y="10577"/>
                  </a:cubicBezTo>
                  <a:lnTo>
                    <a:pt x="16803" y="10133"/>
                  </a:lnTo>
                  <a:cubicBezTo>
                    <a:pt x="16774" y="10075"/>
                    <a:pt x="16726" y="10051"/>
                    <a:pt x="16678" y="10051"/>
                  </a:cubicBezTo>
                  <a:close/>
                  <a:moveTo>
                    <a:pt x="4179" y="10286"/>
                  </a:moveTo>
                  <a:cubicBezTo>
                    <a:pt x="4133" y="10286"/>
                    <a:pt x="4087" y="10308"/>
                    <a:pt x="4056" y="10362"/>
                  </a:cubicBezTo>
                  <a:lnTo>
                    <a:pt x="3801" y="10806"/>
                  </a:lnTo>
                  <a:cubicBezTo>
                    <a:pt x="3743" y="10904"/>
                    <a:pt x="3815" y="11026"/>
                    <a:pt x="3928" y="11026"/>
                  </a:cubicBezTo>
                  <a:lnTo>
                    <a:pt x="3946" y="11026"/>
                  </a:lnTo>
                  <a:cubicBezTo>
                    <a:pt x="3992" y="11023"/>
                    <a:pt x="4033" y="10994"/>
                    <a:pt x="4056" y="10954"/>
                  </a:cubicBezTo>
                  <a:lnTo>
                    <a:pt x="4314" y="10510"/>
                  </a:lnTo>
                  <a:cubicBezTo>
                    <a:pt x="4380" y="10393"/>
                    <a:pt x="4280" y="10286"/>
                    <a:pt x="4179" y="10286"/>
                  </a:cubicBezTo>
                  <a:close/>
                  <a:moveTo>
                    <a:pt x="17295" y="11124"/>
                  </a:moveTo>
                  <a:cubicBezTo>
                    <a:pt x="17194" y="11124"/>
                    <a:pt x="17095" y="11230"/>
                    <a:pt x="17163" y="11348"/>
                  </a:cubicBezTo>
                  <a:lnTo>
                    <a:pt x="17418" y="11791"/>
                  </a:lnTo>
                  <a:cubicBezTo>
                    <a:pt x="17447" y="11835"/>
                    <a:pt x="17493" y="11864"/>
                    <a:pt x="17548" y="11864"/>
                  </a:cubicBezTo>
                  <a:cubicBezTo>
                    <a:pt x="17661" y="11864"/>
                    <a:pt x="17731" y="11742"/>
                    <a:pt x="17676" y="11644"/>
                  </a:cubicBezTo>
                  <a:lnTo>
                    <a:pt x="17421" y="11200"/>
                  </a:lnTo>
                  <a:cubicBezTo>
                    <a:pt x="17389" y="11146"/>
                    <a:pt x="17342" y="11124"/>
                    <a:pt x="17295" y="11124"/>
                  </a:cubicBezTo>
                  <a:close/>
                  <a:moveTo>
                    <a:pt x="3565" y="11353"/>
                  </a:moveTo>
                  <a:cubicBezTo>
                    <a:pt x="3519" y="11353"/>
                    <a:pt x="3472" y="11375"/>
                    <a:pt x="3441" y="11429"/>
                  </a:cubicBezTo>
                  <a:lnTo>
                    <a:pt x="3186" y="11870"/>
                  </a:lnTo>
                  <a:cubicBezTo>
                    <a:pt x="3128" y="11968"/>
                    <a:pt x="3201" y="12093"/>
                    <a:pt x="3314" y="12093"/>
                  </a:cubicBezTo>
                  <a:lnTo>
                    <a:pt x="3331" y="12093"/>
                  </a:lnTo>
                  <a:cubicBezTo>
                    <a:pt x="3378" y="12087"/>
                    <a:pt x="3418" y="12061"/>
                    <a:pt x="3441" y="12020"/>
                  </a:cubicBezTo>
                  <a:lnTo>
                    <a:pt x="3697" y="11577"/>
                  </a:lnTo>
                  <a:cubicBezTo>
                    <a:pt x="3764" y="11459"/>
                    <a:pt x="3665" y="11353"/>
                    <a:pt x="3565" y="11353"/>
                  </a:cubicBezTo>
                  <a:close/>
                  <a:moveTo>
                    <a:pt x="17911" y="12191"/>
                  </a:moveTo>
                  <a:cubicBezTo>
                    <a:pt x="17810" y="12191"/>
                    <a:pt x="17710" y="12297"/>
                    <a:pt x="17777" y="12415"/>
                  </a:cubicBezTo>
                  <a:lnTo>
                    <a:pt x="18035" y="12858"/>
                  </a:lnTo>
                  <a:cubicBezTo>
                    <a:pt x="18061" y="12902"/>
                    <a:pt x="18111" y="12931"/>
                    <a:pt x="18163" y="12931"/>
                  </a:cubicBezTo>
                  <a:cubicBezTo>
                    <a:pt x="18276" y="12931"/>
                    <a:pt x="18348" y="12806"/>
                    <a:pt x="18290" y="12707"/>
                  </a:cubicBezTo>
                  <a:lnTo>
                    <a:pt x="18035" y="12267"/>
                  </a:lnTo>
                  <a:cubicBezTo>
                    <a:pt x="18004" y="12213"/>
                    <a:pt x="17958" y="12191"/>
                    <a:pt x="17911" y="12191"/>
                  </a:cubicBezTo>
                  <a:close/>
                  <a:moveTo>
                    <a:pt x="2957" y="12411"/>
                  </a:moveTo>
                  <a:cubicBezTo>
                    <a:pt x="2908" y="12411"/>
                    <a:pt x="2858" y="12435"/>
                    <a:pt x="2827" y="12493"/>
                  </a:cubicBezTo>
                  <a:lnTo>
                    <a:pt x="2569" y="12937"/>
                  </a:lnTo>
                  <a:cubicBezTo>
                    <a:pt x="2514" y="13035"/>
                    <a:pt x="2583" y="13157"/>
                    <a:pt x="2699" y="13160"/>
                  </a:cubicBezTo>
                  <a:lnTo>
                    <a:pt x="2714" y="13160"/>
                  </a:lnTo>
                  <a:cubicBezTo>
                    <a:pt x="2769" y="13160"/>
                    <a:pt x="2818" y="13131"/>
                    <a:pt x="2844" y="13084"/>
                  </a:cubicBezTo>
                  <a:lnTo>
                    <a:pt x="3099" y="12644"/>
                  </a:lnTo>
                  <a:cubicBezTo>
                    <a:pt x="3166" y="12520"/>
                    <a:pt x="3062" y="12411"/>
                    <a:pt x="2957" y="12411"/>
                  </a:cubicBezTo>
                  <a:close/>
                  <a:moveTo>
                    <a:pt x="18527" y="13255"/>
                  </a:moveTo>
                  <a:cubicBezTo>
                    <a:pt x="18426" y="13255"/>
                    <a:pt x="18327" y="13361"/>
                    <a:pt x="18395" y="13479"/>
                  </a:cubicBezTo>
                  <a:lnTo>
                    <a:pt x="18650" y="13922"/>
                  </a:lnTo>
                  <a:cubicBezTo>
                    <a:pt x="18676" y="13966"/>
                    <a:pt x="18725" y="13995"/>
                    <a:pt x="18777" y="13995"/>
                  </a:cubicBezTo>
                  <a:cubicBezTo>
                    <a:pt x="18890" y="13995"/>
                    <a:pt x="18963" y="13873"/>
                    <a:pt x="18905" y="13774"/>
                  </a:cubicBezTo>
                  <a:lnTo>
                    <a:pt x="18650" y="13331"/>
                  </a:lnTo>
                  <a:cubicBezTo>
                    <a:pt x="18619" y="13277"/>
                    <a:pt x="18573" y="13255"/>
                    <a:pt x="18527" y="13255"/>
                  </a:cubicBezTo>
                  <a:close/>
                  <a:moveTo>
                    <a:pt x="2333" y="13484"/>
                  </a:moveTo>
                  <a:cubicBezTo>
                    <a:pt x="2287" y="13484"/>
                    <a:pt x="2240" y="13506"/>
                    <a:pt x="2209" y="13560"/>
                  </a:cubicBezTo>
                  <a:lnTo>
                    <a:pt x="1954" y="14003"/>
                  </a:lnTo>
                  <a:cubicBezTo>
                    <a:pt x="1899" y="14102"/>
                    <a:pt x="1969" y="14224"/>
                    <a:pt x="2082" y="14224"/>
                  </a:cubicBezTo>
                  <a:lnTo>
                    <a:pt x="2099" y="14224"/>
                  </a:lnTo>
                  <a:cubicBezTo>
                    <a:pt x="2146" y="14218"/>
                    <a:pt x="2189" y="14192"/>
                    <a:pt x="2212" y="14151"/>
                  </a:cubicBezTo>
                  <a:lnTo>
                    <a:pt x="2467" y="13708"/>
                  </a:lnTo>
                  <a:cubicBezTo>
                    <a:pt x="2535" y="13590"/>
                    <a:pt x="2435" y="13484"/>
                    <a:pt x="2333" y="13484"/>
                  </a:cubicBezTo>
                  <a:close/>
                  <a:moveTo>
                    <a:pt x="19141" y="14319"/>
                  </a:moveTo>
                  <a:cubicBezTo>
                    <a:pt x="19041" y="14319"/>
                    <a:pt x="18942" y="14425"/>
                    <a:pt x="19009" y="14543"/>
                  </a:cubicBezTo>
                  <a:lnTo>
                    <a:pt x="19264" y="14986"/>
                  </a:lnTo>
                  <a:cubicBezTo>
                    <a:pt x="19291" y="15033"/>
                    <a:pt x="19340" y="15062"/>
                    <a:pt x="19392" y="15062"/>
                  </a:cubicBezTo>
                  <a:cubicBezTo>
                    <a:pt x="19508" y="15062"/>
                    <a:pt x="19578" y="14937"/>
                    <a:pt x="19522" y="14838"/>
                  </a:cubicBezTo>
                  <a:lnTo>
                    <a:pt x="19264" y="14395"/>
                  </a:lnTo>
                  <a:cubicBezTo>
                    <a:pt x="19234" y="14341"/>
                    <a:pt x="19187" y="14319"/>
                    <a:pt x="19141" y="14319"/>
                  </a:cubicBezTo>
                  <a:close/>
                  <a:moveTo>
                    <a:pt x="1717" y="14552"/>
                  </a:moveTo>
                  <a:cubicBezTo>
                    <a:pt x="1672" y="14552"/>
                    <a:pt x="1626" y="14573"/>
                    <a:pt x="1595" y="14624"/>
                  </a:cubicBezTo>
                  <a:lnTo>
                    <a:pt x="1340" y="15067"/>
                  </a:lnTo>
                  <a:cubicBezTo>
                    <a:pt x="1282" y="15166"/>
                    <a:pt x="1354" y="15291"/>
                    <a:pt x="1467" y="15291"/>
                  </a:cubicBezTo>
                  <a:lnTo>
                    <a:pt x="1485" y="15291"/>
                  </a:lnTo>
                  <a:cubicBezTo>
                    <a:pt x="1537" y="15291"/>
                    <a:pt x="1586" y="15262"/>
                    <a:pt x="1612" y="15215"/>
                  </a:cubicBezTo>
                  <a:lnTo>
                    <a:pt x="1853" y="14775"/>
                  </a:lnTo>
                  <a:cubicBezTo>
                    <a:pt x="1915" y="14657"/>
                    <a:pt x="1817" y="14552"/>
                    <a:pt x="1717" y="14552"/>
                  </a:cubicBezTo>
                  <a:close/>
                  <a:moveTo>
                    <a:pt x="19759" y="15386"/>
                  </a:moveTo>
                  <a:cubicBezTo>
                    <a:pt x="19658" y="15386"/>
                    <a:pt x="19559" y="15492"/>
                    <a:pt x="19627" y="15609"/>
                  </a:cubicBezTo>
                  <a:lnTo>
                    <a:pt x="19879" y="16053"/>
                  </a:lnTo>
                  <a:cubicBezTo>
                    <a:pt x="19908" y="16099"/>
                    <a:pt x="19954" y="16125"/>
                    <a:pt x="20010" y="16125"/>
                  </a:cubicBezTo>
                  <a:lnTo>
                    <a:pt x="20010" y="16128"/>
                  </a:lnTo>
                  <a:cubicBezTo>
                    <a:pt x="20123" y="16128"/>
                    <a:pt x="20195" y="16004"/>
                    <a:pt x="20137" y="15905"/>
                  </a:cubicBezTo>
                  <a:lnTo>
                    <a:pt x="19882" y="15462"/>
                  </a:lnTo>
                  <a:cubicBezTo>
                    <a:pt x="19851" y="15408"/>
                    <a:pt x="19805" y="15386"/>
                    <a:pt x="19759" y="15386"/>
                  </a:cubicBezTo>
                  <a:close/>
                  <a:moveTo>
                    <a:pt x="1101" y="15620"/>
                  </a:moveTo>
                  <a:cubicBezTo>
                    <a:pt x="1057" y="15620"/>
                    <a:pt x="1012" y="15641"/>
                    <a:pt x="980" y="15691"/>
                  </a:cubicBezTo>
                  <a:lnTo>
                    <a:pt x="725" y="16134"/>
                  </a:lnTo>
                  <a:cubicBezTo>
                    <a:pt x="667" y="16233"/>
                    <a:pt x="739" y="16355"/>
                    <a:pt x="853" y="16357"/>
                  </a:cubicBezTo>
                  <a:lnTo>
                    <a:pt x="870" y="16357"/>
                  </a:lnTo>
                  <a:cubicBezTo>
                    <a:pt x="916" y="16352"/>
                    <a:pt x="957" y="16323"/>
                    <a:pt x="980" y="16282"/>
                  </a:cubicBezTo>
                  <a:lnTo>
                    <a:pt x="1235" y="15838"/>
                  </a:lnTo>
                  <a:cubicBezTo>
                    <a:pt x="1295" y="15723"/>
                    <a:pt x="1199" y="15620"/>
                    <a:pt x="1101" y="15620"/>
                  </a:cubicBezTo>
                  <a:close/>
                  <a:moveTo>
                    <a:pt x="20370" y="16447"/>
                  </a:moveTo>
                  <a:cubicBezTo>
                    <a:pt x="20267" y="16447"/>
                    <a:pt x="20163" y="16557"/>
                    <a:pt x="20239" y="16676"/>
                  </a:cubicBezTo>
                  <a:lnTo>
                    <a:pt x="20497" y="17120"/>
                  </a:lnTo>
                  <a:cubicBezTo>
                    <a:pt x="20523" y="17163"/>
                    <a:pt x="20572" y="17192"/>
                    <a:pt x="20624" y="17192"/>
                  </a:cubicBezTo>
                  <a:cubicBezTo>
                    <a:pt x="20737" y="17192"/>
                    <a:pt x="20810" y="17071"/>
                    <a:pt x="20752" y="16972"/>
                  </a:cubicBezTo>
                  <a:lnTo>
                    <a:pt x="20497" y="16528"/>
                  </a:lnTo>
                  <a:cubicBezTo>
                    <a:pt x="20466" y="16471"/>
                    <a:pt x="20418" y="16447"/>
                    <a:pt x="20370" y="16447"/>
                  </a:cubicBezTo>
                  <a:close/>
                  <a:moveTo>
                    <a:pt x="486" y="16687"/>
                  </a:moveTo>
                  <a:cubicBezTo>
                    <a:pt x="442" y="16687"/>
                    <a:pt x="397" y="16708"/>
                    <a:pt x="366" y="16757"/>
                  </a:cubicBezTo>
                  <a:lnTo>
                    <a:pt x="107" y="17198"/>
                  </a:lnTo>
                  <a:cubicBezTo>
                    <a:pt x="139" y="17297"/>
                    <a:pt x="102" y="17401"/>
                    <a:pt x="15" y="17453"/>
                  </a:cubicBezTo>
                  <a:cubicBezTo>
                    <a:pt x="6" y="17500"/>
                    <a:pt x="0" y="17546"/>
                    <a:pt x="0" y="17595"/>
                  </a:cubicBezTo>
                  <a:cubicBezTo>
                    <a:pt x="0" y="17758"/>
                    <a:pt x="52" y="17917"/>
                    <a:pt x="145" y="18050"/>
                  </a:cubicBezTo>
                  <a:cubicBezTo>
                    <a:pt x="174" y="18091"/>
                    <a:pt x="218" y="18114"/>
                    <a:pt x="267" y="18114"/>
                  </a:cubicBezTo>
                  <a:lnTo>
                    <a:pt x="270" y="18114"/>
                  </a:lnTo>
                  <a:cubicBezTo>
                    <a:pt x="389" y="18114"/>
                    <a:pt x="458" y="17981"/>
                    <a:pt x="389" y="17882"/>
                  </a:cubicBezTo>
                  <a:cubicBezTo>
                    <a:pt x="313" y="17772"/>
                    <a:pt x="281" y="17639"/>
                    <a:pt x="308" y="17508"/>
                  </a:cubicBezTo>
                  <a:cubicBezTo>
                    <a:pt x="313" y="17474"/>
                    <a:pt x="308" y="17442"/>
                    <a:pt x="293" y="17410"/>
                  </a:cubicBezTo>
                  <a:cubicBezTo>
                    <a:pt x="322" y="17398"/>
                    <a:pt x="348" y="17375"/>
                    <a:pt x="366" y="17346"/>
                  </a:cubicBezTo>
                  <a:lnTo>
                    <a:pt x="621" y="16905"/>
                  </a:lnTo>
                  <a:cubicBezTo>
                    <a:pt x="681" y="16789"/>
                    <a:pt x="585" y="16687"/>
                    <a:pt x="486" y="16687"/>
                  </a:cubicBezTo>
                  <a:close/>
                  <a:moveTo>
                    <a:pt x="20830" y="17553"/>
                  </a:moveTo>
                  <a:cubicBezTo>
                    <a:pt x="20763" y="17553"/>
                    <a:pt x="20698" y="17593"/>
                    <a:pt x="20688" y="17685"/>
                  </a:cubicBezTo>
                  <a:cubicBezTo>
                    <a:pt x="20662" y="17816"/>
                    <a:pt x="20586" y="17932"/>
                    <a:pt x="20476" y="18007"/>
                  </a:cubicBezTo>
                  <a:cubicBezTo>
                    <a:pt x="20357" y="18091"/>
                    <a:pt x="20415" y="18277"/>
                    <a:pt x="20560" y="18277"/>
                  </a:cubicBezTo>
                  <a:lnTo>
                    <a:pt x="20578" y="18277"/>
                  </a:lnTo>
                  <a:cubicBezTo>
                    <a:pt x="20601" y="18274"/>
                    <a:pt x="20624" y="18265"/>
                    <a:pt x="20644" y="18250"/>
                  </a:cubicBezTo>
                  <a:cubicBezTo>
                    <a:pt x="20818" y="18132"/>
                    <a:pt x="20937" y="17946"/>
                    <a:pt x="20978" y="17737"/>
                  </a:cubicBezTo>
                  <a:cubicBezTo>
                    <a:pt x="21007" y="17622"/>
                    <a:pt x="20918" y="17553"/>
                    <a:pt x="20830" y="17553"/>
                  </a:cubicBezTo>
                  <a:close/>
                  <a:moveTo>
                    <a:pt x="5833" y="18094"/>
                  </a:moveTo>
                  <a:cubicBezTo>
                    <a:pt x="5645" y="18103"/>
                    <a:pt x="5645" y="18381"/>
                    <a:pt x="5833" y="18390"/>
                  </a:cubicBezTo>
                  <a:lnTo>
                    <a:pt x="6346" y="18390"/>
                  </a:lnTo>
                  <a:cubicBezTo>
                    <a:pt x="6535" y="18381"/>
                    <a:pt x="6535" y="18103"/>
                    <a:pt x="6346" y="18094"/>
                  </a:cubicBezTo>
                  <a:close/>
                  <a:moveTo>
                    <a:pt x="13211" y="18094"/>
                  </a:moveTo>
                  <a:cubicBezTo>
                    <a:pt x="13023" y="18103"/>
                    <a:pt x="13023" y="18381"/>
                    <a:pt x="13211" y="18390"/>
                  </a:cubicBezTo>
                  <a:lnTo>
                    <a:pt x="13724" y="18390"/>
                  </a:lnTo>
                  <a:cubicBezTo>
                    <a:pt x="13910" y="18381"/>
                    <a:pt x="13910" y="18103"/>
                    <a:pt x="13724" y="18094"/>
                  </a:cubicBezTo>
                  <a:close/>
                  <a:moveTo>
                    <a:pt x="3877" y="18094"/>
                  </a:moveTo>
                  <a:cubicBezTo>
                    <a:pt x="3874" y="18094"/>
                    <a:pt x="3871" y="18094"/>
                    <a:pt x="3868" y="18094"/>
                  </a:cubicBezTo>
                  <a:lnTo>
                    <a:pt x="3357" y="18094"/>
                  </a:lnTo>
                  <a:cubicBezTo>
                    <a:pt x="3169" y="18103"/>
                    <a:pt x="3169" y="18381"/>
                    <a:pt x="3357" y="18390"/>
                  </a:cubicBezTo>
                  <a:lnTo>
                    <a:pt x="3868" y="18390"/>
                  </a:lnTo>
                  <a:cubicBezTo>
                    <a:pt x="3869" y="18390"/>
                    <a:pt x="3871" y="18390"/>
                    <a:pt x="3873" y="18390"/>
                  </a:cubicBezTo>
                  <a:cubicBezTo>
                    <a:pt x="3955" y="18390"/>
                    <a:pt x="4024" y="18324"/>
                    <a:pt x="4024" y="18242"/>
                  </a:cubicBezTo>
                  <a:cubicBezTo>
                    <a:pt x="4024" y="18161"/>
                    <a:pt x="3957" y="18094"/>
                    <a:pt x="3877" y="18094"/>
                  </a:cubicBezTo>
                  <a:close/>
                  <a:moveTo>
                    <a:pt x="5109" y="18094"/>
                  </a:moveTo>
                  <a:cubicBezTo>
                    <a:pt x="5106" y="18094"/>
                    <a:pt x="5103" y="18094"/>
                    <a:pt x="5100" y="18094"/>
                  </a:cubicBezTo>
                  <a:lnTo>
                    <a:pt x="4589" y="18094"/>
                  </a:lnTo>
                  <a:cubicBezTo>
                    <a:pt x="4401" y="18103"/>
                    <a:pt x="4401" y="18381"/>
                    <a:pt x="4589" y="18390"/>
                  </a:cubicBezTo>
                  <a:lnTo>
                    <a:pt x="5100" y="18390"/>
                  </a:lnTo>
                  <a:cubicBezTo>
                    <a:pt x="5101" y="18390"/>
                    <a:pt x="5103" y="18390"/>
                    <a:pt x="5105" y="18390"/>
                  </a:cubicBezTo>
                  <a:cubicBezTo>
                    <a:pt x="5187" y="18390"/>
                    <a:pt x="5256" y="18324"/>
                    <a:pt x="5256" y="18242"/>
                  </a:cubicBezTo>
                  <a:cubicBezTo>
                    <a:pt x="5256" y="18161"/>
                    <a:pt x="5189" y="18094"/>
                    <a:pt x="5109" y="18094"/>
                  </a:cubicBezTo>
                  <a:close/>
                  <a:moveTo>
                    <a:pt x="11270" y="18094"/>
                  </a:moveTo>
                  <a:cubicBezTo>
                    <a:pt x="11267" y="18094"/>
                    <a:pt x="11263" y="18094"/>
                    <a:pt x="11260" y="18094"/>
                  </a:cubicBezTo>
                  <a:lnTo>
                    <a:pt x="10747" y="18094"/>
                  </a:lnTo>
                  <a:cubicBezTo>
                    <a:pt x="10559" y="18103"/>
                    <a:pt x="10559" y="18381"/>
                    <a:pt x="10747" y="18390"/>
                  </a:cubicBezTo>
                  <a:lnTo>
                    <a:pt x="11260" y="18390"/>
                  </a:lnTo>
                  <a:cubicBezTo>
                    <a:pt x="11262" y="18390"/>
                    <a:pt x="11264" y="18390"/>
                    <a:pt x="11265" y="18390"/>
                  </a:cubicBezTo>
                  <a:cubicBezTo>
                    <a:pt x="11347" y="18390"/>
                    <a:pt x="11414" y="18324"/>
                    <a:pt x="11414" y="18242"/>
                  </a:cubicBezTo>
                  <a:cubicBezTo>
                    <a:pt x="11414" y="18161"/>
                    <a:pt x="11350" y="18094"/>
                    <a:pt x="11270" y="18094"/>
                  </a:cubicBezTo>
                  <a:close/>
                  <a:moveTo>
                    <a:pt x="12502" y="18094"/>
                  </a:moveTo>
                  <a:cubicBezTo>
                    <a:pt x="12499" y="18094"/>
                    <a:pt x="12496" y="18094"/>
                    <a:pt x="12492" y="18094"/>
                  </a:cubicBezTo>
                  <a:lnTo>
                    <a:pt x="11979" y="18094"/>
                  </a:lnTo>
                  <a:cubicBezTo>
                    <a:pt x="11791" y="18103"/>
                    <a:pt x="11791" y="18381"/>
                    <a:pt x="11979" y="18390"/>
                  </a:cubicBezTo>
                  <a:lnTo>
                    <a:pt x="12492" y="18390"/>
                  </a:lnTo>
                  <a:cubicBezTo>
                    <a:pt x="12494" y="18390"/>
                    <a:pt x="12496" y="18390"/>
                    <a:pt x="12498" y="18390"/>
                  </a:cubicBezTo>
                  <a:cubicBezTo>
                    <a:pt x="12579" y="18390"/>
                    <a:pt x="12646" y="18324"/>
                    <a:pt x="12646" y="18242"/>
                  </a:cubicBezTo>
                  <a:cubicBezTo>
                    <a:pt x="12646" y="18161"/>
                    <a:pt x="12582" y="18094"/>
                    <a:pt x="12502" y="18094"/>
                  </a:cubicBezTo>
                  <a:close/>
                  <a:moveTo>
                    <a:pt x="18660" y="18094"/>
                  </a:moveTo>
                  <a:cubicBezTo>
                    <a:pt x="18656" y="18094"/>
                    <a:pt x="18653" y="18094"/>
                    <a:pt x="18650" y="18094"/>
                  </a:cubicBezTo>
                  <a:lnTo>
                    <a:pt x="18140" y="18094"/>
                  </a:lnTo>
                  <a:cubicBezTo>
                    <a:pt x="17951" y="18103"/>
                    <a:pt x="17951" y="18381"/>
                    <a:pt x="18140" y="18390"/>
                  </a:cubicBezTo>
                  <a:lnTo>
                    <a:pt x="18650" y="18390"/>
                  </a:lnTo>
                  <a:cubicBezTo>
                    <a:pt x="18652" y="18390"/>
                    <a:pt x="18653" y="18390"/>
                    <a:pt x="18655" y="18390"/>
                  </a:cubicBezTo>
                  <a:cubicBezTo>
                    <a:pt x="18737" y="18390"/>
                    <a:pt x="18806" y="18324"/>
                    <a:pt x="18806" y="18242"/>
                  </a:cubicBezTo>
                  <a:cubicBezTo>
                    <a:pt x="18806" y="18161"/>
                    <a:pt x="18739" y="18094"/>
                    <a:pt x="18660" y="18094"/>
                  </a:cubicBezTo>
                  <a:close/>
                  <a:moveTo>
                    <a:pt x="19892" y="18094"/>
                  </a:moveTo>
                  <a:cubicBezTo>
                    <a:pt x="19889" y="18094"/>
                    <a:pt x="19885" y="18094"/>
                    <a:pt x="19882" y="18094"/>
                  </a:cubicBezTo>
                  <a:lnTo>
                    <a:pt x="19369" y="18094"/>
                  </a:lnTo>
                  <a:cubicBezTo>
                    <a:pt x="19180" y="18103"/>
                    <a:pt x="19180" y="18381"/>
                    <a:pt x="19369" y="18390"/>
                  </a:cubicBezTo>
                  <a:lnTo>
                    <a:pt x="19882" y="18390"/>
                  </a:lnTo>
                  <a:cubicBezTo>
                    <a:pt x="19884" y="18390"/>
                    <a:pt x="19885" y="18390"/>
                    <a:pt x="19887" y="18390"/>
                  </a:cubicBezTo>
                  <a:cubicBezTo>
                    <a:pt x="19969" y="18390"/>
                    <a:pt x="20036" y="18324"/>
                    <a:pt x="20036" y="18242"/>
                  </a:cubicBezTo>
                  <a:cubicBezTo>
                    <a:pt x="20036" y="18161"/>
                    <a:pt x="19971" y="18094"/>
                    <a:pt x="19892" y="18094"/>
                  </a:cubicBezTo>
                  <a:close/>
                  <a:moveTo>
                    <a:pt x="882" y="18094"/>
                  </a:moveTo>
                  <a:cubicBezTo>
                    <a:pt x="691" y="18094"/>
                    <a:pt x="691" y="18390"/>
                    <a:pt x="882" y="18390"/>
                  </a:cubicBezTo>
                  <a:cubicBezTo>
                    <a:pt x="886" y="18390"/>
                    <a:pt x="889" y="18390"/>
                    <a:pt x="893" y="18390"/>
                  </a:cubicBezTo>
                  <a:lnTo>
                    <a:pt x="1406" y="18390"/>
                  </a:lnTo>
                  <a:cubicBezTo>
                    <a:pt x="1595" y="18381"/>
                    <a:pt x="1595" y="18103"/>
                    <a:pt x="1406" y="18094"/>
                  </a:cubicBezTo>
                  <a:lnTo>
                    <a:pt x="893" y="18094"/>
                  </a:lnTo>
                  <a:cubicBezTo>
                    <a:pt x="889" y="18094"/>
                    <a:pt x="886" y="18094"/>
                    <a:pt x="882" y="18094"/>
                  </a:cubicBezTo>
                  <a:close/>
                  <a:moveTo>
                    <a:pt x="2645" y="18094"/>
                  </a:moveTo>
                  <a:cubicBezTo>
                    <a:pt x="2642" y="18094"/>
                    <a:pt x="2639" y="18094"/>
                    <a:pt x="2635" y="18094"/>
                  </a:cubicBezTo>
                  <a:lnTo>
                    <a:pt x="2125" y="18094"/>
                  </a:lnTo>
                  <a:cubicBezTo>
                    <a:pt x="2122" y="18094"/>
                    <a:pt x="2118" y="18094"/>
                    <a:pt x="2114" y="18094"/>
                  </a:cubicBezTo>
                  <a:cubicBezTo>
                    <a:pt x="1920" y="18094"/>
                    <a:pt x="1920" y="18390"/>
                    <a:pt x="2114" y="18390"/>
                  </a:cubicBezTo>
                  <a:cubicBezTo>
                    <a:pt x="2118" y="18390"/>
                    <a:pt x="2122" y="18390"/>
                    <a:pt x="2125" y="18390"/>
                  </a:cubicBezTo>
                  <a:lnTo>
                    <a:pt x="2635" y="18390"/>
                  </a:lnTo>
                  <a:cubicBezTo>
                    <a:pt x="2637" y="18390"/>
                    <a:pt x="2639" y="18390"/>
                    <a:pt x="2641" y="18390"/>
                  </a:cubicBezTo>
                  <a:cubicBezTo>
                    <a:pt x="2723" y="18390"/>
                    <a:pt x="2792" y="18324"/>
                    <a:pt x="2792" y="18242"/>
                  </a:cubicBezTo>
                  <a:cubicBezTo>
                    <a:pt x="2792" y="18161"/>
                    <a:pt x="2725" y="18094"/>
                    <a:pt x="2645" y="18094"/>
                  </a:cubicBezTo>
                  <a:close/>
                  <a:moveTo>
                    <a:pt x="7043" y="18094"/>
                  </a:moveTo>
                  <a:cubicBezTo>
                    <a:pt x="6849" y="18094"/>
                    <a:pt x="6849" y="18390"/>
                    <a:pt x="7043" y="18390"/>
                  </a:cubicBezTo>
                  <a:cubicBezTo>
                    <a:pt x="7046" y="18390"/>
                    <a:pt x="7050" y="18390"/>
                    <a:pt x="7054" y="18390"/>
                  </a:cubicBezTo>
                  <a:lnTo>
                    <a:pt x="7564" y="18390"/>
                  </a:lnTo>
                  <a:cubicBezTo>
                    <a:pt x="7752" y="18381"/>
                    <a:pt x="7752" y="18103"/>
                    <a:pt x="7564" y="18094"/>
                  </a:cubicBezTo>
                  <a:lnTo>
                    <a:pt x="7054" y="18094"/>
                  </a:lnTo>
                  <a:cubicBezTo>
                    <a:pt x="7050" y="18094"/>
                    <a:pt x="7046" y="18094"/>
                    <a:pt x="7043" y="18094"/>
                  </a:cubicBezTo>
                  <a:close/>
                  <a:moveTo>
                    <a:pt x="8275" y="18094"/>
                  </a:moveTo>
                  <a:cubicBezTo>
                    <a:pt x="8081" y="18094"/>
                    <a:pt x="8081" y="18390"/>
                    <a:pt x="8275" y="18390"/>
                  </a:cubicBezTo>
                  <a:cubicBezTo>
                    <a:pt x="8278" y="18390"/>
                    <a:pt x="8282" y="18390"/>
                    <a:pt x="8286" y="18390"/>
                  </a:cubicBezTo>
                  <a:lnTo>
                    <a:pt x="8796" y="18390"/>
                  </a:lnTo>
                  <a:cubicBezTo>
                    <a:pt x="8984" y="18381"/>
                    <a:pt x="8984" y="18103"/>
                    <a:pt x="8796" y="18094"/>
                  </a:cubicBezTo>
                  <a:lnTo>
                    <a:pt x="8286" y="18094"/>
                  </a:lnTo>
                  <a:cubicBezTo>
                    <a:pt x="8282" y="18094"/>
                    <a:pt x="8278" y="18094"/>
                    <a:pt x="8275" y="18094"/>
                  </a:cubicBezTo>
                  <a:close/>
                  <a:moveTo>
                    <a:pt x="10038" y="18094"/>
                  </a:moveTo>
                  <a:cubicBezTo>
                    <a:pt x="10035" y="18094"/>
                    <a:pt x="10031" y="18094"/>
                    <a:pt x="10028" y="18094"/>
                  </a:cubicBezTo>
                  <a:lnTo>
                    <a:pt x="9515" y="18094"/>
                  </a:lnTo>
                  <a:cubicBezTo>
                    <a:pt x="9511" y="18094"/>
                    <a:pt x="9508" y="18094"/>
                    <a:pt x="9504" y="18094"/>
                  </a:cubicBezTo>
                  <a:cubicBezTo>
                    <a:pt x="9313" y="18094"/>
                    <a:pt x="9313" y="18390"/>
                    <a:pt x="9504" y="18390"/>
                  </a:cubicBezTo>
                  <a:cubicBezTo>
                    <a:pt x="9508" y="18390"/>
                    <a:pt x="9511" y="18390"/>
                    <a:pt x="9515" y="18390"/>
                  </a:cubicBezTo>
                  <a:lnTo>
                    <a:pt x="10028" y="18390"/>
                  </a:lnTo>
                  <a:cubicBezTo>
                    <a:pt x="10030" y="18390"/>
                    <a:pt x="10032" y="18390"/>
                    <a:pt x="10033" y="18390"/>
                  </a:cubicBezTo>
                  <a:cubicBezTo>
                    <a:pt x="10115" y="18390"/>
                    <a:pt x="10182" y="18324"/>
                    <a:pt x="10182" y="18242"/>
                  </a:cubicBezTo>
                  <a:cubicBezTo>
                    <a:pt x="10182" y="18161"/>
                    <a:pt x="10117" y="18094"/>
                    <a:pt x="10038" y="18094"/>
                  </a:cubicBezTo>
                  <a:close/>
                  <a:moveTo>
                    <a:pt x="14432" y="18094"/>
                  </a:moveTo>
                  <a:cubicBezTo>
                    <a:pt x="14241" y="18094"/>
                    <a:pt x="14241" y="18390"/>
                    <a:pt x="14432" y="18390"/>
                  </a:cubicBezTo>
                  <a:cubicBezTo>
                    <a:pt x="14436" y="18390"/>
                    <a:pt x="14440" y="18390"/>
                    <a:pt x="14443" y="18390"/>
                  </a:cubicBezTo>
                  <a:lnTo>
                    <a:pt x="14956" y="18390"/>
                  </a:lnTo>
                  <a:cubicBezTo>
                    <a:pt x="15142" y="18381"/>
                    <a:pt x="15142" y="18103"/>
                    <a:pt x="14956" y="18094"/>
                  </a:cubicBezTo>
                  <a:lnTo>
                    <a:pt x="14443" y="18094"/>
                  </a:lnTo>
                  <a:cubicBezTo>
                    <a:pt x="14440" y="18094"/>
                    <a:pt x="14436" y="18094"/>
                    <a:pt x="14432" y="18094"/>
                  </a:cubicBezTo>
                  <a:close/>
                  <a:moveTo>
                    <a:pt x="15665" y="18094"/>
                  </a:moveTo>
                  <a:cubicBezTo>
                    <a:pt x="15473" y="18094"/>
                    <a:pt x="15473" y="18390"/>
                    <a:pt x="15665" y="18390"/>
                  </a:cubicBezTo>
                  <a:cubicBezTo>
                    <a:pt x="15668" y="18390"/>
                    <a:pt x="15672" y="18390"/>
                    <a:pt x="15675" y="18390"/>
                  </a:cubicBezTo>
                  <a:lnTo>
                    <a:pt x="16189" y="18390"/>
                  </a:lnTo>
                  <a:cubicBezTo>
                    <a:pt x="16374" y="18381"/>
                    <a:pt x="16374" y="18103"/>
                    <a:pt x="16189" y="18094"/>
                  </a:cubicBezTo>
                  <a:lnTo>
                    <a:pt x="15675" y="18094"/>
                  </a:lnTo>
                  <a:cubicBezTo>
                    <a:pt x="15672" y="18094"/>
                    <a:pt x="15668" y="18094"/>
                    <a:pt x="15665" y="18094"/>
                  </a:cubicBezTo>
                  <a:close/>
                  <a:moveTo>
                    <a:pt x="17428" y="18094"/>
                  </a:moveTo>
                  <a:cubicBezTo>
                    <a:pt x="17424" y="18094"/>
                    <a:pt x="17421" y="18094"/>
                    <a:pt x="17418" y="18094"/>
                  </a:cubicBezTo>
                  <a:lnTo>
                    <a:pt x="16908" y="18094"/>
                  </a:lnTo>
                  <a:cubicBezTo>
                    <a:pt x="16904" y="18094"/>
                    <a:pt x="16900" y="18094"/>
                    <a:pt x="16897" y="18094"/>
                  </a:cubicBezTo>
                  <a:cubicBezTo>
                    <a:pt x="16702" y="18094"/>
                    <a:pt x="16702" y="18390"/>
                    <a:pt x="16897" y="18390"/>
                  </a:cubicBezTo>
                  <a:cubicBezTo>
                    <a:pt x="16900" y="18390"/>
                    <a:pt x="16904" y="18390"/>
                    <a:pt x="16908" y="18390"/>
                  </a:cubicBezTo>
                  <a:lnTo>
                    <a:pt x="17418" y="18390"/>
                  </a:lnTo>
                  <a:cubicBezTo>
                    <a:pt x="17420" y="18390"/>
                    <a:pt x="17421" y="18390"/>
                    <a:pt x="17423" y="18390"/>
                  </a:cubicBezTo>
                  <a:cubicBezTo>
                    <a:pt x="17505" y="18390"/>
                    <a:pt x="17574" y="18324"/>
                    <a:pt x="17574" y="18242"/>
                  </a:cubicBezTo>
                  <a:cubicBezTo>
                    <a:pt x="17574" y="18161"/>
                    <a:pt x="17507" y="18094"/>
                    <a:pt x="17428" y="18094"/>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8"/>
            <p:cNvSpPr/>
            <p:nvPr/>
          </p:nvSpPr>
          <p:spPr>
            <a:xfrm>
              <a:off x="3441725" y="4825225"/>
              <a:ext cx="404600" cy="347700"/>
            </a:xfrm>
            <a:custGeom>
              <a:avLst/>
              <a:gdLst/>
              <a:ahLst/>
              <a:cxnLst/>
              <a:rect l="l" t="t" r="r" b="b"/>
              <a:pathLst>
                <a:path w="16184" h="13908" extrusionOk="0">
                  <a:moveTo>
                    <a:pt x="8092" y="1"/>
                  </a:moveTo>
                  <a:cubicBezTo>
                    <a:pt x="7875" y="1"/>
                    <a:pt x="7657" y="108"/>
                    <a:pt x="7533" y="322"/>
                  </a:cubicBezTo>
                  <a:lnTo>
                    <a:pt x="3891" y="6631"/>
                  </a:lnTo>
                  <a:lnTo>
                    <a:pt x="250" y="12939"/>
                  </a:lnTo>
                  <a:cubicBezTo>
                    <a:pt x="1" y="13368"/>
                    <a:pt x="311" y="13907"/>
                    <a:pt x="810" y="13907"/>
                  </a:cubicBezTo>
                  <a:lnTo>
                    <a:pt x="15378" y="13907"/>
                  </a:lnTo>
                  <a:cubicBezTo>
                    <a:pt x="15873" y="13904"/>
                    <a:pt x="16183" y="13368"/>
                    <a:pt x="15934" y="12939"/>
                  </a:cubicBezTo>
                  <a:lnTo>
                    <a:pt x="12290" y="6631"/>
                  </a:lnTo>
                  <a:lnTo>
                    <a:pt x="8797" y="577"/>
                  </a:lnTo>
                  <a:lnTo>
                    <a:pt x="8652" y="322"/>
                  </a:lnTo>
                  <a:cubicBezTo>
                    <a:pt x="8527" y="108"/>
                    <a:pt x="8310" y="1"/>
                    <a:pt x="8092" y="1"/>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8"/>
            <p:cNvSpPr/>
            <p:nvPr/>
          </p:nvSpPr>
          <p:spPr>
            <a:xfrm>
              <a:off x="3477025" y="4839650"/>
              <a:ext cx="369300" cy="333275"/>
            </a:xfrm>
            <a:custGeom>
              <a:avLst/>
              <a:gdLst/>
              <a:ahLst/>
              <a:cxnLst/>
              <a:rect l="l" t="t" r="r" b="b"/>
              <a:pathLst>
                <a:path w="14772" h="13331" extrusionOk="0">
                  <a:moveTo>
                    <a:pt x="7388" y="0"/>
                  </a:moveTo>
                  <a:lnTo>
                    <a:pt x="3891" y="6054"/>
                  </a:lnTo>
                  <a:lnTo>
                    <a:pt x="250" y="12362"/>
                  </a:lnTo>
                  <a:cubicBezTo>
                    <a:pt x="1" y="12791"/>
                    <a:pt x="311" y="13330"/>
                    <a:pt x="810" y="13330"/>
                  </a:cubicBezTo>
                  <a:lnTo>
                    <a:pt x="13966" y="13330"/>
                  </a:lnTo>
                  <a:cubicBezTo>
                    <a:pt x="14461" y="13327"/>
                    <a:pt x="14771" y="12791"/>
                    <a:pt x="14522" y="12362"/>
                  </a:cubicBezTo>
                  <a:lnTo>
                    <a:pt x="10881" y="6054"/>
                  </a:lnTo>
                  <a:lnTo>
                    <a:pt x="7388" y="0"/>
                  </a:lnTo>
                  <a:close/>
                </a:path>
              </a:pathLst>
            </a:custGeom>
            <a:solidFill>
              <a:srgbClr val="8420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8"/>
            <p:cNvSpPr/>
            <p:nvPr/>
          </p:nvSpPr>
          <p:spPr>
            <a:xfrm>
              <a:off x="3424275" y="3833675"/>
              <a:ext cx="510700" cy="625575"/>
            </a:xfrm>
            <a:custGeom>
              <a:avLst/>
              <a:gdLst/>
              <a:ahLst/>
              <a:cxnLst/>
              <a:rect l="l" t="t" r="r" b="b"/>
              <a:pathLst>
                <a:path w="20428" h="25023" extrusionOk="0">
                  <a:moveTo>
                    <a:pt x="10260" y="0"/>
                  </a:moveTo>
                  <a:cubicBezTo>
                    <a:pt x="10161" y="0"/>
                    <a:pt x="10063" y="0"/>
                    <a:pt x="9964" y="3"/>
                  </a:cubicBezTo>
                  <a:cubicBezTo>
                    <a:pt x="4456" y="137"/>
                    <a:pt x="3" y="4665"/>
                    <a:pt x="3" y="10211"/>
                  </a:cubicBezTo>
                  <a:cubicBezTo>
                    <a:pt x="0" y="12017"/>
                    <a:pt x="479" y="13794"/>
                    <a:pt x="1392" y="15354"/>
                  </a:cubicBezTo>
                  <a:cubicBezTo>
                    <a:pt x="2804" y="17769"/>
                    <a:pt x="4146" y="20227"/>
                    <a:pt x="5366" y="22744"/>
                  </a:cubicBezTo>
                  <a:lnTo>
                    <a:pt x="6468" y="25022"/>
                  </a:lnTo>
                  <a:lnTo>
                    <a:pt x="13959" y="25022"/>
                  </a:lnTo>
                  <a:lnTo>
                    <a:pt x="14713" y="23457"/>
                  </a:lnTo>
                  <a:cubicBezTo>
                    <a:pt x="16052" y="20682"/>
                    <a:pt x="17522" y="17975"/>
                    <a:pt x="19062" y="15308"/>
                  </a:cubicBezTo>
                  <a:cubicBezTo>
                    <a:pt x="19957" y="13759"/>
                    <a:pt x="20427" y="12000"/>
                    <a:pt x="20424" y="10211"/>
                  </a:cubicBezTo>
                  <a:cubicBezTo>
                    <a:pt x="20424" y="4587"/>
                    <a:pt x="15875" y="24"/>
                    <a:pt x="10260" y="0"/>
                  </a:cubicBezTo>
                  <a:close/>
                </a:path>
              </a:pathLst>
            </a:custGeom>
            <a:solidFill>
              <a:srgbClr val="FDE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8"/>
            <p:cNvSpPr/>
            <p:nvPr/>
          </p:nvSpPr>
          <p:spPr>
            <a:xfrm>
              <a:off x="3582700" y="4174900"/>
              <a:ext cx="200150" cy="30775"/>
            </a:xfrm>
            <a:custGeom>
              <a:avLst/>
              <a:gdLst/>
              <a:ahLst/>
              <a:cxnLst/>
              <a:rect l="l" t="t" r="r" b="b"/>
              <a:pathLst>
                <a:path w="8006" h="1231" extrusionOk="0">
                  <a:moveTo>
                    <a:pt x="195" y="0"/>
                  </a:moveTo>
                  <a:cubicBezTo>
                    <a:pt x="195" y="0"/>
                    <a:pt x="196" y="0"/>
                    <a:pt x="196" y="0"/>
                  </a:cubicBezTo>
                  <a:lnTo>
                    <a:pt x="196" y="0"/>
                  </a:lnTo>
                  <a:cubicBezTo>
                    <a:pt x="197" y="0"/>
                    <a:pt x="197" y="0"/>
                    <a:pt x="198" y="0"/>
                  </a:cubicBezTo>
                  <a:close/>
                  <a:moveTo>
                    <a:pt x="1148" y="0"/>
                  </a:moveTo>
                  <a:cubicBezTo>
                    <a:pt x="1093" y="0"/>
                    <a:pt x="1037" y="29"/>
                    <a:pt x="1007" y="87"/>
                  </a:cubicBezTo>
                  <a:lnTo>
                    <a:pt x="673" y="731"/>
                  </a:lnTo>
                  <a:lnTo>
                    <a:pt x="337" y="87"/>
                  </a:lnTo>
                  <a:cubicBezTo>
                    <a:pt x="311" y="33"/>
                    <a:pt x="257" y="1"/>
                    <a:pt x="196" y="0"/>
                  </a:cubicBezTo>
                  <a:lnTo>
                    <a:pt x="196" y="0"/>
                  </a:lnTo>
                  <a:cubicBezTo>
                    <a:pt x="78" y="1"/>
                    <a:pt x="1" y="125"/>
                    <a:pt x="56" y="232"/>
                  </a:cubicBezTo>
                  <a:lnTo>
                    <a:pt x="531" y="1145"/>
                  </a:lnTo>
                  <a:cubicBezTo>
                    <a:pt x="562" y="1202"/>
                    <a:pt x="617" y="1230"/>
                    <a:pt x="673" y="1230"/>
                  </a:cubicBezTo>
                  <a:cubicBezTo>
                    <a:pt x="728" y="1230"/>
                    <a:pt x="783" y="1202"/>
                    <a:pt x="812" y="1145"/>
                  </a:cubicBezTo>
                  <a:lnTo>
                    <a:pt x="1149" y="502"/>
                  </a:lnTo>
                  <a:lnTo>
                    <a:pt x="1485" y="1145"/>
                  </a:lnTo>
                  <a:cubicBezTo>
                    <a:pt x="1514" y="1202"/>
                    <a:pt x="1569" y="1230"/>
                    <a:pt x="1624" y="1230"/>
                  </a:cubicBezTo>
                  <a:cubicBezTo>
                    <a:pt x="1679" y="1230"/>
                    <a:pt x="1734" y="1202"/>
                    <a:pt x="1763" y="1145"/>
                  </a:cubicBezTo>
                  <a:lnTo>
                    <a:pt x="2100" y="502"/>
                  </a:lnTo>
                  <a:lnTo>
                    <a:pt x="2436" y="1145"/>
                  </a:lnTo>
                  <a:cubicBezTo>
                    <a:pt x="2465" y="1202"/>
                    <a:pt x="2520" y="1230"/>
                    <a:pt x="2575" y="1230"/>
                  </a:cubicBezTo>
                  <a:cubicBezTo>
                    <a:pt x="2631" y="1230"/>
                    <a:pt x="2687" y="1202"/>
                    <a:pt x="2717" y="1145"/>
                  </a:cubicBezTo>
                  <a:lnTo>
                    <a:pt x="3050" y="502"/>
                  </a:lnTo>
                  <a:lnTo>
                    <a:pt x="3387" y="1145"/>
                  </a:lnTo>
                  <a:cubicBezTo>
                    <a:pt x="3417" y="1202"/>
                    <a:pt x="3472" y="1230"/>
                    <a:pt x="3527" y="1230"/>
                  </a:cubicBezTo>
                  <a:cubicBezTo>
                    <a:pt x="3582" y="1230"/>
                    <a:pt x="3637" y="1202"/>
                    <a:pt x="3668" y="1145"/>
                  </a:cubicBezTo>
                  <a:lnTo>
                    <a:pt x="4004" y="502"/>
                  </a:lnTo>
                  <a:lnTo>
                    <a:pt x="4338" y="1145"/>
                  </a:lnTo>
                  <a:cubicBezTo>
                    <a:pt x="4368" y="1202"/>
                    <a:pt x="4424" y="1230"/>
                    <a:pt x="4479" y="1230"/>
                  </a:cubicBezTo>
                  <a:cubicBezTo>
                    <a:pt x="4535" y="1230"/>
                    <a:pt x="4590" y="1202"/>
                    <a:pt x="4619" y="1145"/>
                  </a:cubicBezTo>
                  <a:lnTo>
                    <a:pt x="4955" y="502"/>
                  </a:lnTo>
                  <a:lnTo>
                    <a:pt x="5291" y="1145"/>
                  </a:lnTo>
                  <a:cubicBezTo>
                    <a:pt x="5320" y="1202"/>
                    <a:pt x="5375" y="1230"/>
                    <a:pt x="5431" y="1230"/>
                  </a:cubicBezTo>
                  <a:cubicBezTo>
                    <a:pt x="5486" y="1230"/>
                    <a:pt x="5541" y="1202"/>
                    <a:pt x="5570" y="1145"/>
                  </a:cubicBezTo>
                  <a:lnTo>
                    <a:pt x="5906" y="502"/>
                  </a:lnTo>
                  <a:lnTo>
                    <a:pt x="6242" y="1145"/>
                  </a:lnTo>
                  <a:cubicBezTo>
                    <a:pt x="6271" y="1202"/>
                    <a:pt x="6326" y="1230"/>
                    <a:pt x="6382" y="1230"/>
                  </a:cubicBezTo>
                  <a:cubicBezTo>
                    <a:pt x="6437" y="1230"/>
                    <a:pt x="6493" y="1202"/>
                    <a:pt x="6523" y="1145"/>
                  </a:cubicBezTo>
                  <a:lnTo>
                    <a:pt x="6860" y="502"/>
                  </a:lnTo>
                  <a:lnTo>
                    <a:pt x="7193" y="1145"/>
                  </a:lnTo>
                  <a:cubicBezTo>
                    <a:pt x="7224" y="1202"/>
                    <a:pt x="7279" y="1230"/>
                    <a:pt x="7335" y="1230"/>
                  </a:cubicBezTo>
                  <a:cubicBezTo>
                    <a:pt x="7390" y="1230"/>
                    <a:pt x="7445" y="1202"/>
                    <a:pt x="7474" y="1145"/>
                  </a:cubicBezTo>
                  <a:lnTo>
                    <a:pt x="7953" y="232"/>
                  </a:lnTo>
                  <a:cubicBezTo>
                    <a:pt x="8006" y="109"/>
                    <a:pt x="7905" y="8"/>
                    <a:pt x="7803" y="8"/>
                  </a:cubicBezTo>
                  <a:cubicBezTo>
                    <a:pt x="7754" y="8"/>
                    <a:pt x="7705" y="32"/>
                    <a:pt x="7672" y="87"/>
                  </a:cubicBezTo>
                  <a:lnTo>
                    <a:pt x="7335" y="731"/>
                  </a:lnTo>
                  <a:lnTo>
                    <a:pt x="6999" y="87"/>
                  </a:lnTo>
                  <a:cubicBezTo>
                    <a:pt x="6970" y="29"/>
                    <a:pt x="6915" y="0"/>
                    <a:pt x="6859" y="0"/>
                  </a:cubicBezTo>
                  <a:cubicBezTo>
                    <a:pt x="6804" y="0"/>
                    <a:pt x="6748" y="29"/>
                    <a:pt x="6718" y="87"/>
                  </a:cubicBezTo>
                  <a:lnTo>
                    <a:pt x="6381" y="731"/>
                  </a:lnTo>
                  <a:lnTo>
                    <a:pt x="6048" y="87"/>
                  </a:lnTo>
                  <a:cubicBezTo>
                    <a:pt x="6018" y="29"/>
                    <a:pt x="5962" y="0"/>
                    <a:pt x="5906" y="0"/>
                  </a:cubicBezTo>
                  <a:cubicBezTo>
                    <a:pt x="5851" y="0"/>
                    <a:pt x="5796" y="29"/>
                    <a:pt x="5767" y="87"/>
                  </a:cubicBezTo>
                  <a:lnTo>
                    <a:pt x="5431" y="731"/>
                  </a:lnTo>
                  <a:lnTo>
                    <a:pt x="5094" y="87"/>
                  </a:lnTo>
                  <a:cubicBezTo>
                    <a:pt x="5065" y="29"/>
                    <a:pt x="5010" y="0"/>
                    <a:pt x="4955" y="0"/>
                  </a:cubicBezTo>
                  <a:cubicBezTo>
                    <a:pt x="4900" y="0"/>
                    <a:pt x="4845" y="29"/>
                    <a:pt x="4816" y="87"/>
                  </a:cubicBezTo>
                  <a:lnTo>
                    <a:pt x="4480" y="731"/>
                  </a:lnTo>
                  <a:lnTo>
                    <a:pt x="4143" y="87"/>
                  </a:lnTo>
                  <a:cubicBezTo>
                    <a:pt x="4114" y="29"/>
                    <a:pt x="4059" y="0"/>
                    <a:pt x="4004" y="0"/>
                  </a:cubicBezTo>
                  <a:cubicBezTo>
                    <a:pt x="3948" y="0"/>
                    <a:pt x="3893" y="29"/>
                    <a:pt x="3862" y="87"/>
                  </a:cubicBezTo>
                  <a:lnTo>
                    <a:pt x="3529" y="731"/>
                  </a:lnTo>
                  <a:lnTo>
                    <a:pt x="3192" y="87"/>
                  </a:lnTo>
                  <a:cubicBezTo>
                    <a:pt x="3162" y="29"/>
                    <a:pt x="3106" y="0"/>
                    <a:pt x="3051" y="0"/>
                  </a:cubicBezTo>
                  <a:cubicBezTo>
                    <a:pt x="2995" y="0"/>
                    <a:pt x="2940" y="29"/>
                    <a:pt x="2911" y="87"/>
                  </a:cubicBezTo>
                  <a:lnTo>
                    <a:pt x="2575" y="731"/>
                  </a:lnTo>
                  <a:lnTo>
                    <a:pt x="2239" y="87"/>
                  </a:lnTo>
                  <a:cubicBezTo>
                    <a:pt x="2210" y="29"/>
                    <a:pt x="2155" y="0"/>
                    <a:pt x="2100" y="0"/>
                  </a:cubicBezTo>
                  <a:cubicBezTo>
                    <a:pt x="2044" y="0"/>
                    <a:pt x="1989" y="29"/>
                    <a:pt x="1960" y="87"/>
                  </a:cubicBezTo>
                  <a:lnTo>
                    <a:pt x="1624" y="731"/>
                  </a:lnTo>
                  <a:lnTo>
                    <a:pt x="1288" y="87"/>
                  </a:lnTo>
                  <a:cubicBezTo>
                    <a:pt x="1259" y="29"/>
                    <a:pt x="1204" y="0"/>
                    <a:pt x="1148" y="0"/>
                  </a:cubicBezTo>
                  <a:close/>
                </a:path>
              </a:pathLst>
            </a:custGeom>
            <a:solidFill>
              <a:srgbClr val="FBD7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8"/>
            <p:cNvSpPr/>
            <p:nvPr/>
          </p:nvSpPr>
          <p:spPr>
            <a:xfrm>
              <a:off x="3575900" y="4186850"/>
              <a:ext cx="61250" cy="272400"/>
            </a:xfrm>
            <a:custGeom>
              <a:avLst/>
              <a:gdLst/>
              <a:ahLst/>
              <a:cxnLst/>
              <a:rect l="l" t="t" r="r" b="b"/>
              <a:pathLst>
                <a:path w="2450" h="10896" extrusionOk="0">
                  <a:moveTo>
                    <a:pt x="310" y="1"/>
                  </a:moveTo>
                  <a:lnTo>
                    <a:pt x="0" y="61"/>
                  </a:lnTo>
                  <a:lnTo>
                    <a:pt x="2128" y="10892"/>
                  </a:lnTo>
                  <a:lnTo>
                    <a:pt x="2450" y="10895"/>
                  </a:lnTo>
                  <a:lnTo>
                    <a:pt x="310" y="1"/>
                  </a:ln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8"/>
            <p:cNvSpPr/>
            <p:nvPr/>
          </p:nvSpPr>
          <p:spPr>
            <a:xfrm>
              <a:off x="3556675" y="4170325"/>
              <a:ext cx="40400" cy="34625"/>
            </a:xfrm>
            <a:custGeom>
              <a:avLst/>
              <a:gdLst/>
              <a:ahLst/>
              <a:cxnLst/>
              <a:rect l="l" t="t" r="r" b="b"/>
              <a:pathLst>
                <a:path w="1616" h="1385" extrusionOk="0">
                  <a:moveTo>
                    <a:pt x="926" y="1"/>
                  </a:moveTo>
                  <a:cubicBezTo>
                    <a:pt x="308" y="1"/>
                    <a:pt x="1" y="746"/>
                    <a:pt x="436" y="1181"/>
                  </a:cubicBezTo>
                  <a:cubicBezTo>
                    <a:pt x="576" y="1321"/>
                    <a:pt x="750" y="1384"/>
                    <a:pt x="920" y="1384"/>
                  </a:cubicBezTo>
                  <a:cubicBezTo>
                    <a:pt x="1275" y="1384"/>
                    <a:pt x="1616" y="1109"/>
                    <a:pt x="1616" y="693"/>
                  </a:cubicBezTo>
                  <a:cubicBezTo>
                    <a:pt x="1616" y="311"/>
                    <a:pt x="1305" y="1"/>
                    <a:pt x="926"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8"/>
            <p:cNvSpPr/>
            <p:nvPr/>
          </p:nvSpPr>
          <p:spPr>
            <a:xfrm>
              <a:off x="3730475" y="4186850"/>
              <a:ext cx="61275" cy="272325"/>
            </a:xfrm>
            <a:custGeom>
              <a:avLst/>
              <a:gdLst/>
              <a:ahLst/>
              <a:cxnLst/>
              <a:rect l="l" t="t" r="r" b="b"/>
              <a:pathLst>
                <a:path w="2451" h="10893" extrusionOk="0">
                  <a:moveTo>
                    <a:pt x="2137" y="1"/>
                  </a:moveTo>
                  <a:lnTo>
                    <a:pt x="1" y="10892"/>
                  </a:lnTo>
                  <a:lnTo>
                    <a:pt x="323" y="10892"/>
                  </a:lnTo>
                  <a:lnTo>
                    <a:pt x="2450" y="61"/>
                  </a:lnTo>
                  <a:lnTo>
                    <a:pt x="2137" y="1"/>
                  </a:ln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8"/>
            <p:cNvSpPr/>
            <p:nvPr/>
          </p:nvSpPr>
          <p:spPr>
            <a:xfrm>
              <a:off x="3770500" y="4170325"/>
              <a:ext cx="40450" cy="34650"/>
            </a:xfrm>
            <a:custGeom>
              <a:avLst/>
              <a:gdLst/>
              <a:ahLst/>
              <a:cxnLst/>
              <a:rect l="l" t="t" r="r" b="b"/>
              <a:pathLst>
                <a:path w="1618" h="1386" extrusionOk="0">
                  <a:moveTo>
                    <a:pt x="693" y="1"/>
                  </a:moveTo>
                  <a:cubicBezTo>
                    <a:pt x="310" y="1"/>
                    <a:pt x="0" y="311"/>
                    <a:pt x="0" y="693"/>
                  </a:cubicBezTo>
                  <a:cubicBezTo>
                    <a:pt x="0" y="1109"/>
                    <a:pt x="341" y="1386"/>
                    <a:pt x="697" y="1386"/>
                  </a:cubicBezTo>
                  <a:cubicBezTo>
                    <a:pt x="867" y="1386"/>
                    <a:pt x="1041" y="1322"/>
                    <a:pt x="1183" y="1181"/>
                  </a:cubicBezTo>
                  <a:cubicBezTo>
                    <a:pt x="1618" y="746"/>
                    <a:pt x="1310" y="1"/>
                    <a:pt x="693"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8"/>
            <p:cNvSpPr/>
            <p:nvPr/>
          </p:nvSpPr>
          <p:spPr>
            <a:xfrm>
              <a:off x="3604450" y="3833675"/>
              <a:ext cx="330525" cy="625575"/>
            </a:xfrm>
            <a:custGeom>
              <a:avLst/>
              <a:gdLst/>
              <a:ahLst/>
              <a:cxnLst/>
              <a:rect l="l" t="t" r="r" b="b"/>
              <a:pathLst>
                <a:path w="13221" h="25023" extrusionOk="0">
                  <a:moveTo>
                    <a:pt x="945" y="24814"/>
                  </a:moveTo>
                  <a:cubicBezTo>
                    <a:pt x="638" y="24918"/>
                    <a:pt x="322" y="24987"/>
                    <a:pt x="0" y="25022"/>
                  </a:cubicBezTo>
                  <a:lnTo>
                    <a:pt x="1308" y="25022"/>
                  </a:lnTo>
                  <a:lnTo>
                    <a:pt x="986" y="25019"/>
                  </a:lnTo>
                  <a:lnTo>
                    <a:pt x="945" y="24814"/>
                  </a:lnTo>
                  <a:close/>
                  <a:moveTo>
                    <a:pt x="3018" y="0"/>
                  </a:moveTo>
                  <a:cubicBezTo>
                    <a:pt x="2931" y="0"/>
                    <a:pt x="2844" y="0"/>
                    <a:pt x="2757" y="3"/>
                  </a:cubicBezTo>
                  <a:cubicBezTo>
                    <a:pt x="3088" y="76"/>
                    <a:pt x="7825" y="1409"/>
                    <a:pt x="8544" y="9147"/>
                  </a:cubicBezTo>
                  <a:cubicBezTo>
                    <a:pt x="8866" y="12626"/>
                    <a:pt x="7993" y="16186"/>
                    <a:pt x="6535" y="19053"/>
                  </a:cubicBezTo>
                  <a:lnTo>
                    <a:pt x="5364" y="25019"/>
                  </a:lnTo>
                  <a:lnTo>
                    <a:pt x="5042" y="25019"/>
                  </a:lnTo>
                  <a:lnTo>
                    <a:pt x="6030" y="19975"/>
                  </a:lnTo>
                  <a:lnTo>
                    <a:pt x="6030" y="19975"/>
                  </a:lnTo>
                  <a:cubicBezTo>
                    <a:pt x="4688" y="22271"/>
                    <a:pt x="2969" y="24005"/>
                    <a:pt x="1247" y="24703"/>
                  </a:cubicBezTo>
                  <a:lnTo>
                    <a:pt x="1308" y="25022"/>
                  </a:lnTo>
                  <a:lnTo>
                    <a:pt x="6752" y="25022"/>
                  </a:lnTo>
                  <a:lnTo>
                    <a:pt x="7506" y="23457"/>
                  </a:lnTo>
                  <a:cubicBezTo>
                    <a:pt x="8845" y="20682"/>
                    <a:pt x="10315" y="17975"/>
                    <a:pt x="11855" y="15308"/>
                  </a:cubicBezTo>
                  <a:cubicBezTo>
                    <a:pt x="12750" y="13759"/>
                    <a:pt x="13220" y="12000"/>
                    <a:pt x="13217" y="10211"/>
                  </a:cubicBezTo>
                  <a:cubicBezTo>
                    <a:pt x="13217" y="4587"/>
                    <a:pt x="8668" y="24"/>
                    <a:pt x="3050" y="0"/>
                  </a:cubicBezTo>
                  <a:close/>
                </a:path>
              </a:pathLst>
            </a:custGeom>
            <a:solidFill>
              <a:srgbClr val="FCE0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8"/>
            <p:cNvSpPr/>
            <p:nvPr/>
          </p:nvSpPr>
          <p:spPr>
            <a:xfrm>
              <a:off x="3628075" y="4451250"/>
              <a:ext cx="9075" cy="8000"/>
            </a:xfrm>
            <a:custGeom>
              <a:avLst/>
              <a:gdLst/>
              <a:ahLst/>
              <a:cxnLst/>
              <a:rect l="l" t="t" r="r" b="b"/>
              <a:pathLst>
                <a:path w="363" h="320" extrusionOk="0">
                  <a:moveTo>
                    <a:pt x="302" y="0"/>
                  </a:moveTo>
                  <a:cubicBezTo>
                    <a:pt x="200" y="41"/>
                    <a:pt x="99" y="79"/>
                    <a:pt x="0" y="111"/>
                  </a:cubicBezTo>
                  <a:lnTo>
                    <a:pt x="41" y="316"/>
                  </a:lnTo>
                  <a:lnTo>
                    <a:pt x="363" y="319"/>
                  </a:lnTo>
                  <a:lnTo>
                    <a:pt x="302" y="0"/>
                  </a:lnTo>
                  <a:close/>
                </a:path>
              </a:pathLst>
            </a:custGeom>
            <a:solidFill>
              <a:srgbClr val="181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8"/>
            <p:cNvSpPr/>
            <p:nvPr/>
          </p:nvSpPr>
          <p:spPr>
            <a:xfrm>
              <a:off x="3730475" y="4310000"/>
              <a:ext cx="37350" cy="149175"/>
            </a:xfrm>
            <a:custGeom>
              <a:avLst/>
              <a:gdLst/>
              <a:ahLst/>
              <a:cxnLst/>
              <a:rect l="l" t="t" r="r" b="b"/>
              <a:pathLst>
                <a:path w="1494" h="5967" extrusionOk="0">
                  <a:moveTo>
                    <a:pt x="1494" y="0"/>
                  </a:moveTo>
                  <a:cubicBezTo>
                    <a:pt x="1334" y="316"/>
                    <a:pt x="1166" y="623"/>
                    <a:pt x="989" y="922"/>
                  </a:cubicBezTo>
                  <a:lnTo>
                    <a:pt x="1" y="5966"/>
                  </a:lnTo>
                  <a:lnTo>
                    <a:pt x="323" y="5966"/>
                  </a:lnTo>
                  <a:lnTo>
                    <a:pt x="1494" y="0"/>
                  </a:lnTo>
                  <a:close/>
                </a:path>
              </a:pathLst>
            </a:custGeom>
            <a:solidFill>
              <a:srgbClr val="181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8"/>
            <p:cNvSpPr/>
            <p:nvPr/>
          </p:nvSpPr>
          <p:spPr>
            <a:xfrm>
              <a:off x="3573500" y="4459225"/>
              <a:ext cx="208750" cy="53300"/>
            </a:xfrm>
            <a:custGeom>
              <a:avLst/>
              <a:gdLst/>
              <a:ahLst/>
              <a:cxnLst/>
              <a:rect l="l" t="t" r="r" b="b"/>
              <a:pathLst>
                <a:path w="8350" h="2132" extrusionOk="0">
                  <a:moveTo>
                    <a:pt x="516" y="0"/>
                  </a:moveTo>
                  <a:cubicBezTo>
                    <a:pt x="232" y="0"/>
                    <a:pt x="0" y="229"/>
                    <a:pt x="3" y="513"/>
                  </a:cubicBezTo>
                  <a:lnTo>
                    <a:pt x="3" y="1618"/>
                  </a:lnTo>
                  <a:cubicBezTo>
                    <a:pt x="3" y="1902"/>
                    <a:pt x="232" y="2131"/>
                    <a:pt x="516" y="2131"/>
                  </a:cubicBezTo>
                  <a:lnTo>
                    <a:pt x="7837" y="2131"/>
                  </a:lnTo>
                  <a:cubicBezTo>
                    <a:pt x="8121" y="2131"/>
                    <a:pt x="8350" y="1902"/>
                    <a:pt x="8350" y="1618"/>
                  </a:cubicBezTo>
                  <a:lnTo>
                    <a:pt x="8350" y="513"/>
                  </a:lnTo>
                  <a:cubicBezTo>
                    <a:pt x="8350" y="229"/>
                    <a:pt x="8121" y="0"/>
                    <a:pt x="7837"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8"/>
            <p:cNvSpPr/>
            <p:nvPr/>
          </p:nvSpPr>
          <p:spPr>
            <a:xfrm>
              <a:off x="3573575" y="4483350"/>
              <a:ext cx="208675" cy="29225"/>
            </a:xfrm>
            <a:custGeom>
              <a:avLst/>
              <a:gdLst/>
              <a:ahLst/>
              <a:cxnLst/>
              <a:rect l="l" t="t" r="r" b="b"/>
              <a:pathLst>
                <a:path w="8347" h="1169" extrusionOk="0">
                  <a:moveTo>
                    <a:pt x="0" y="1"/>
                  </a:moveTo>
                  <a:lnTo>
                    <a:pt x="0" y="653"/>
                  </a:lnTo>
                  <a:cubicBezTo>
                    <a:pt x="0" y="937"/>
                    <a:pt x="229" y="1169"/>
                    <a:pt x="513" y="1169"/>
                  </a:cubicBezTo>
                  <a:lnTo>
                    <a:pt x="7834" y="1169"/>
                  </a:lnTo>
                  <a:cubicBezTo>
                    <a:pt x="8118" y="1169"/>
                    <a:pt x="8347" y="937"/>
                    <a:pt x="8347" y="653"/>
                  </a:cubicBezTo>
                  <a:lnTo>
                    <a:pt x="8347" y="1"/>
                  </a:lnTo>
                  <a:close/>
                </a:path>
              </a:pathLst>
            </a:custGeom>
            <a:solidFill>
              <a:srgbClr val="1A10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8"/>
            <p:cNvSpPr/>
            <p:nvPr/>
          </p:nvSpPr>
          <p:spPr>
            <a:xfrm>
              <a:off x="3573500" y="4512500"/>
              <a:ext cx="208750" cy="53350"/>
            </a:xfrm>
            <a:custGeom>
              <a:avLst/>
              <a:gdLst/>
              <a:ahLst/>
              <a:cxnLst/>
              <a:rect l="l" t="t" r="r" b="b"/>
              <a:pathLst>
                <a:path w="8350" h="2134" extrusionOk="0">
                  <a:moveTo>
                    <a:pt x="516" y="0"/>
                  </a:moveTo>
                  <a:cubicBezTo>
                    <a:pt x="232" y="0"/>
                    <a:pt x="3" y="232"/>
                    <a:pt x="3" y="516"/>
                  </a:cubicBezTo>
                  <a:lnTo>
                    <a:pt x="3" y="1618"/>
                  </a:lnTo>
                  <a:cubicBezTo>
                    <a:pt x="0" y="1870"/>
                    <a:pt x="183" y="2085"/>
                    <a:pt x="429" y="2125"/>
                  </a:cubicBezTo>
                  <a:cubicBezTo>
                    <a:pt x="458" y="2131"/>
                    <a:pt x="487" y="2134"/>
                    <a:pt x="516" y="2134"/>
                  </a:cubicBezTo>
                  <a:lnTo>
                    <a:pt x="7837" y="2134"/>
                  </a:lnTo>
                  <a:cubicBezTo>
                    <a:pt x="7863" y="2134"/>
                    <a:pt x="7892" y="2131"/>
                    <a:pt x="7921" y="2125"/>
                  </a:cubicBezTo>
                  <a:cubicBezTo>
                    <a:pt x="8170" y="2085"/>
                    <a:pt x="8350" y="1870"/>
                    <a:pt x="8350" y="1618"/>
                  </a:cubicBezTo>
                  <a:lnTo>
                    <a:pt x="8350" y="516"/>
                  </a:lnTo>
                  <a:cubicBezTo>
                    <a:pt x="8350" y="232"/>
                    <a:pt x="8121" y="3"/>
                    <a:pt x="7837"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8"/>
            <p:cNvSpPr/>
            <p:nvPr/>
          </p:nvSpPr>
          <p:spPr>
            <a:xfrm>
              <a:off x="3573500" y="4536475"/>
              <a:ext cx="208750" cy="29175"/>
            </a:xfrm>
            <a:custGeom>
              <a:avLst/>
              <a:gdLst/>
              <a:ahLst/>
              <a:cxnLst/>
              <a:rect l="l" t="t" r="r" b="b"/>
              <a:pathLst>
                <a:path w="8350" h="1167" extrusionOk="0">
                  <a:moveTo>
                    <a:pt x="0" y="1"/>
                  </a:moveTo>
                  <a:lnTo>
                    <a:pt x="0" y="659"/>
                  </a:lnTo>
                  <a:cubicBezTo>
                    <a:pt x="0" y="911"/>
                    <a:pt x="183" y="1126"/>
                    <a:pt x="429" y="1166"/>
                  </a:cubicBezTo>
                  <a:lnTo>
                    <a:pt x="7921" y="1166"/>
                  </a:lnTo>
                  <a:cubicBezTo>
                    <a:pt x="8170" y="1126"/>
                    <a:pt x="8350" y="911"/>
                    <a:pt x="8350" y="659"/>
                  </a:cubicBezTo>
                  <a:lnTo>
                    <a:pt x="8350" y="1"/>
                  </a:lnTo>
                  <a:close/>
                </a:path>
              </a:pathLst>
            </a:custGeom>
            <a:solidFill>
              <a:srgbClr val="1A10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8"/>
            <p:cNvSpPr/>
            <p:nvPr/>
          </p:nvSpPr>
          <p:spPr>
            <a:xfrm>
              <a:off x="3573500" y="4565825"/>
              <a:ext cx="208750" cy="53300"/>
            </a:xfrm>
            <a:custGeom>
              <a:avLst/>
              <a:gdLst/>
              <a:ahLst/>
              <a:cxnLst/>
              <a:rect l="l" t="t" r="r" b="b"/>
              <a:pathLst>
                <a:path w="8350" h="2132" extrusionOk="0">
                  <a:moveTo>
                    <a:pt x="516" y="1"/>
                  </a:moveTo>
                  <a:cubicBezTo>
                    <a:pt x="232" y="1"/>
                    <a:pt x="0" y="230"/>
                    <a:pt x="3" y="514"/>
                  </a:cubicBezTo>
                  <a:lnTo>
                    <a:pt x="3" y="1618"/>
                  </a:lnTo>
                  <a:cubicBezTo>
                    <a:pt x="0" y="1868"/>
                    <a:pt x="183" y="2082"/>
                    <a:pt x="432" y="2126"/>
                  </a:cubicBezTo>
                  <a:cubicBezTo>
                    <a:pt x="458" y="2129"/>
                    <a:pt x="487" y="2132"/>
                    <a:pt x="516" y="2132"/>
                  </a:cubicBezTo>
                  <a:lnTo>
                    <a:pt x="7837" y="2132"/>
                  </a:lnTo>
                  <a:cubicBezTo>
                    <a:pt x="7863" y="2132"/>
                    <a:pt x="7892" y="2129"/>
                    <a:pt x="7921" y="2126"/>
                  </a:cubicBezTo>
                  <a:cubicBezTo>
                    <a:pt x="8167" y="2082"/>
                    <a:pt x="8350" y="1868"/>
                    <a:pt x="8350" y="1618"/>
                  </a:cubicBezTo>
                  <a:lnTo>
                    <a:pt x="8350" y="514"/>
                  </a:lnTo>
                  <a:cubicBezTo>
                    <a:pt x="8350" y="230"/>
                    <a:pt x="8121" y="1"/>
                    <a:pt x="7837"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8"/>
            <p:cNvSpPr/>
            <p:nvPr/>
          </p:nvSpPr>
          <p:spPr>
            <a:xfrm>
              <a:off x="3573500" y="4589750"/>
              <a:ext cx="208750" cy="29225"/>
            </a:xfrm>
            <a:custGeom>
              <a:avLst/>
              <a:gdLst/>
              <a:ahLst/>
              <a:cxnLst/>
              <a:rect l="l" t="t" r="r" b="b"/>
              <a:pathLst>
                <a:path w="8350" h="1169" extrusionOk="0">
                  <a:moveTo>
                    <a:pt x="0" y="0"/>
                  </a:moveTo>
                  <a:lnTo>
                    <a:pt x="0" y="661"/>
                  </a:lnTo>
                  <a:cubicBezTo>
                    <a:pt x="0" y="911"/>
                    <a:pt x="183" y="1125"/>
                    <a:pt x="432" y="1169"/>
                  </a:cubicBezTo>
                  <a:lnTo>
                    <a:pt x="7921" y="1169"/>
                  </a:lnTo>
                  <a:cubicBezTo>
                    <a:pt x="8167" y="1125"/>
                    <a:pt x="8350" y="911"/>
                    <a:pt x="8350" y="661"/>
                  </a:cubicBezTo>
                  <a:lnTo>
                    <a:pt x="8350" y="0"/>
                  </a:lnTo>
                  <a:close/>
                </a:path>
              </a:pathLst>
            </a:custGeom>
            <a:solidFill>
              <a:srgbClr val="1A10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8"/>
            <p:cNvSpPr/>
            <p:nvPr/>
          </p:nvSpPr>
          <p:spPr>
            <a:xfrm>
              <a:off x="3628000" y="4619100"/>
              <a:ext cx="102500" cy="50625"/>
            </a:xfrm>
            <a:custGeom>
              <a:avLst/>
              <a:gdLst/>
              <a:ahLst/>
              <a:cxnLst/>
              <a:rect l="l" t="t" r="r" b="b"/>
              <a:pathLst>
                <a:path w="4100" h="2025" extrusionOk="0">
                  <a:moveTo>
                    <a:pt x="1" y="1"/>
                  </a:moveTo>
                  <a:cubicBezTo>
                    <a:pt x="15" y="1123"/>
                    <a:pt x="928" y="2024"/>
                    <a:pt x="2050" y="2024"/>
                  </a:cubicBezTo>
                  <a:cubicBezTo>
                    <a:pt x="3172" y="2024"/>
                    <a:pt x="4085" y="1123"/>
                    <a:pt x="4100" y="1"/>
                  </a:cubicBezTo>
                  <a:close/>
                </a:path>
              </a:pathLst>
            </a:custGeom>
            <a:solidFill>
              <a:srgbClr val="1A10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8"/>
            <p:cNvSpPr/>
            <p:nvPr/>
          </p:nvSpPr>
          <p:spPr>
            <a:xfrm>
              <a:off x="3788475" y="4586125"/>
              <a:ext cx="533300" cy="302625"/>
            </a:xfrm>
            <a:custGeom>
              <a:avLst/>
              <a:gdLst/>
              <a:ahLst/>
              <a:cxnLst/>
              <a:rect l="l" t="t" r="r" b="b"/>
              <a:pathLst>
                <a:path w="21332" h="12105" extrusionOk="0">
                  <a:moveTo>
                    <a:pt x="0" y="1"/>
                  </a:moveTo>
                  <a:lnTo>
                    <a:pt x="0" y="12104"/>
                  </a:lnTo>
                  <a:lnTo>
                    <a:pt x="21331" y="12104"/>
                  </a:lnTo>
                  <a:lnTo>
                    <a:pt x="2133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8"/>
            <p:cNvSpPr/>
            <p:nvPr/>
          </p:nvSpPr>
          <p:spPr>
            <a:xfrm>
              <a:off x="3788475" y="4586125"/>
              <a:ext cx="533300" cy="25975"/>
            </a:xfrm>
            <a:custGeom>
              <a:avLst/>
              <a:gdLst/>
              <a:ahLst/>
              <a:cxnLst/>
              <a:rect l="l" t="t" r="r" b="b"/>
              <a:pathLst>
                <a:path w="21332" h="1039" extrusionOk="0">
                  <a:moveTo>
                    <a:pt x="0" y="1"/>
                  </a:moveTo>
                  <a:lnTo>
                    <a:pt x="0" y="1038"/>
                  </a:lnTo>
                  <a:lnTo>
                    <a:pt x="21331" y="1038"/>
                  </a:lnTo>
                  <a:lnTo>
                    <a:pt x="21331" y="1"/>
                  </a:ln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8"/>
            <p:cNvSpPr/>
            <p:nvPr/>
          </p:nvSpPr>
          <p:spPr>
            <a:xfrm>
              <a:off x="4259000" y="4593725"/>
              <a:ext cx="12625" cy="10775"/>
            </a:xfrm>
            <a:custGeom>
              <a:avLst/>
              <a:gdLst/>
              <a:ahLst/>
              <a:cxnLst/>
              <a:rect l="l" t="t" r="r" b="b"/>
              <a:pathLst>
                <a:path w="505" h="431" extrusionOk="0">
                  <a:moveTo>
                    <a:pt x="295" y="1"/>
                  </a:moveTo>
                  <a:cubicBezTo>
                    <a:pt x="293" y="1"/>
                    <a:pt x="291" y="1"/>
                    <a:pt x="290" y="1"/>
                  </a:cubicBezTo>
                  <a:cubicBezTo>
                    <a:pt x="288" y="1"/>
                    <a:pt x="287" y="1"/>
                    <a:pt x="286" y="1"/>
                  </a:cubicBezTo>
                  <a:cubicBezTo>
                    <a:pt x="94" y="1"/>
                    <a:pt x="1" y="234"/>
                    <a:pt x="136" y="366"/>
                  </a:cubicBezTo>
                  <a:cubicBezTo>
                    <a:pt x="180" y="410"/>
                    <a:pt x="235" y="430"/>
                    <a:pt x="288" y="430"/>
                  </a:cubicBezTo>
                  <a:cubicBezTo>
                    <a:pt x="398" y="430"/>
                    <a:pt x="504" y="345"/>
                    <a:pt x="504" y="215"/>
                  </a:cubicBezTo>
                  <a:cubicBezTo>
                    <a:pt x="504" y="98"/>
                    <a:pt x="411" y="1"/>
                    <a:pt x="295" y="1"/>
                  </a:cubicBezTo>
                  <a:close/>
                </a:path>
              </a:pathLst>
            </a:custGeom>
            <a:solidFill>
              <a:srgbClr val="FDEA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8"/>
            <p:cNvSpPr/>
            <p:nvPr/>
          </p:nvSpPr>
          <p:spPr>
            <a:xfrm>
              <a:off x="4278250" y="4593675"/>
              <a:ext cx="10825" cy="10800"/>
            </a:xfrm>
            <a:custGeom>
              <a:avLst/>
              <a:gdLst/>
              <a:ahLst/>
              <a:cxnLst/>
              <a:rect l="l" t="t" r="r" b="b"/>
              <a:pathLst>
                <a:path w="433" h="432" extrusionOk="0">
                  <a:moveTo>
                    <a:pt x="218" y="0"/>
                  </a:moveTo>
                  <a:cubicBezTo>
                    <a:pt x="99" y="0"/>
                    <a:pt x="1" y="99"/>
                    <a:pt x="1" y="217"/>
                  </a:cubicBezTo>
                  <a:cubicBezTo>
                    <a:pt x="1" y="336"/>
                    <a:pt x="99" y="432"/>
                    <a:pt x="218" y="432"/>
                  </a:cubicBezTo>
                  <a:cubicBezTo>
                    <a:pt x="337" y="432"/>
                    <a:pt x="433" y="336"/>
                    <a:pt x="433" y="217"/>
                  </a:cubicBezTo>
                  <a:cubicBezTo>
                    <a:pt x="433" y="99"/>
                    <a:pt x="337" y="0"/>
                    <a:pt x="218" y="0"/>
                  </a:cubicBezTo>
                  <a:close/>
                </a:path>
              </a:pathLst>
            </a:custGeom>
            <a:solidFill>
              <a:srgbClr val="3BCB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8"/>
            <p:cNvSpPr/>
            <p:nvPr/>
          </p:nvSpPr>
          <p:spPr>
            <a:xfrm>
              <a:off x="4293125" y="4593725"/>
              <a:ext cx="12625" cy="10775"/>
            </a:xfrm>
            <a:custGeom>
              <a:avLst/>
              <a:gdLst/>
              <a:ahLst/>
              <a:cxnLst/>
              <a:rect l="l" t="t" r="r" b="b"/>
              <a:pathLst>
                <a:path w="505" h="431" extrusionOk="0">
                  <a:moveTo>
                    <a:pt x="286" y="1"/>
                  </a:moveTo>
                  <a:cubicBezTo>
                    <a:pt x="95" y="1"/>
                    <a:pt x="1" y="234"/>
                    <a:pt x="136" y="366"/>
                  </a:cubicBezTo>
                  <a:cubicBezTo>
                    <a:pt x="181" y="410"/>
                    <a:pt x="235" y="430"/>
                    <a:pt x="288" y="430"/>
                  </a:cubicBezTo>
                  <a:cubicBezTo>
                    <a:pt x="399" y="430"/>
                    <a:pt x="505" y="345"/>
                    <a:pt x="505" y="215"/>
                  </a:cubicBezTo>
                  <a:cubicBezTo>
                    <a:pt x="505" y="97"/>
                    <a:pt x="409" y="1"/>
                    <a:pt x="290" y="1"/>
                  </a:cubicBezTo>
                  <a:cubicBezTo>
                    <a:pt x="289" y="1"/>
                    <a:pt x="288" y="1"/>
                    <a:pt x="286"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8"/>
            <p:cNvSpPr/>
            <p:nvPr/>
          </p:nvSpPr>
          <p:spPr>
            <a:xfrm>
              <a:off x="3847175" y="4628475"/>
              <a:ext cx="2550" cy="241425"/>
            </a:xfrm>
            <a:custGeom>
              <a:avLst/>
              <a:gdLst/>
              <a:ahLst/>
              <a:cxnLst/>
              <a:rect l="l" t="t" r="r" b="b"/>
              <a:pathLst>
                <a:path w="102" h="9657" extrusionOk="0">
                  <a:moveTo>
                    <a:pt x="52" y="0"/>
                  </a:moveTo>
                  <a:cubicBezTo>
                    <a:pt x="28" y="0"/>
                    <a:pt x="3" y="16"/>
                    <a:pt x="0" y="46"/>
                  </a:cubicBezTo>
                  <a:lnTo>
                    <a:pt x="0" y="9604"/>
                  </a:lnTo>
                  <a:cubicBezTo>
                    <a:pt x="0" y="9633"/>
                    <a:pt x="23" y="9656"/>
                    <a:pt x="52" y="9656"/>
                  </a:cubicBezTo>
                  <a:cubicBezTo>
                    <a:pt x="79" y="9656"/>
                    <a:pt x="102" y="9633"/>
                    <a:pt x="102" y="9604"/>
                  </a:cubicBezTo>
                  <a:lnTo>
                    <a:pt x="102" y="46"/>
                  </a:lnTo>
                  <a:cubicBezTo>
                    <a:pt x="100" y="16"/>
                    <a:pt x="76" y="0"/>
                    <a:pt x="52"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8"/>
            <p:cNvSpPr/>
            <p:nvPr/>
          </p:nvSpPr>
          <p:spPr>
            <a:xfrm>
              <a:off x="3843250" y="4626350"/>
              <a:ext cx="9025" cy="7725"/>
            </a:xfrm>
            <a:custGeom>
              <a:avLst/>
              <a:gdLst/>
              <a:ahLst/>
              <a:cxnLst/>
              <a:rect l="l" t="t" r="r" b="b"/>
              <a:pathLst>
                <a:path w="361" h="309" extrusionOk="0">
                  <a:moveTo>
                    <a:pt x="207" y="1"/>
                  </a:moveTo>
                  <a:cubicBezTo>
                    <a:pt x="70" y="1"/>
                    <a:pt x="1" y="166"/>
                    <a:pt x="96" y="264"/>
                  </a:cubicBezTo>
                  <a:cubicBezTo>
                    <a:pt x="128" y="295"/>
                    <a:pt x="166" y="309"/>
                    <a:pt x="204" y="309"/>
                  </a:cubicBezTo>
                  <a:cubicBezTo>
                    <a:pt x="284" y="309"/>
                    <a:pt x="360" y="247"/>
                    <a:pt x="360" y="154"/>
                  </a:cubicBezTo>
                  <a:cubicBezTo>
                    <a:pt x="360" y="70"/>
                    <a:pt x="291" y="1"/>
                    <a:pt x="207"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8"/>
            <p:cNvSpPr/>
            <p:nvPr/>
          </p:nvSpPr>
          <p:spPr>
            <a:xfrm>
              <a:off x="3843250" y="4864725"/>
              <a:ext cx="9025" cy="7725"/>
            </a:xfrm>
            <a:custGeom>
              <a:avLst/>
              <a:gdLst/>
              <a:ahLst/>
              <a:cxnLst/>
              <a:rect l="l" t="t" r="r" b="b"/>
              <a:pathLst>
                <a:path w="361" h="309" extrusionOk="0">
                  <a:moveTo>
                    <a:pt x="207" y="1"/>
                  </a:moveTo>
                  <a:cubicBezTo>
                    <a:pt x="70" y="1"/>
                    <a:pt x="1" y="166"/>
                    <a:pt x="96" y="264"/>
                  </a:cubicBezTo>
                  <a:cubicBezTo>
                    <a:pt x="128" y="295"/>
                    <a:pt x="166" y="309"/>
                    <a:pt x="204" y="309"/>
                  </a:cubicBezTo>
                  <a:cubicBezTo>
                    <a:pt x="284" y="309"/>
                    <a:pt x="360" y="247"/>
                    <a:pt x="360" y="154"/>
                  </a:cubicBezTo>
                  <a:cubicBezTo>
                    <a:pt x="360" y="70"/>
                    <a:pt x="291" y="1"/>
                    <a:pt x="207"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8"/>
            <p:cNvSpPr/>
            <p:nvPr/>
          </p:nvSpPr>
          <p:spPr>
            <a:xfrm>
              <a:off x="4259625" y="4628350"/>
              <a:ext cx="2575" cy="241550"/>
            </a:xfrm>
            <a:custGeom>
              <a:avLst/>
              <a:gdLst/>
              <a:ahLst/>
              <a:cxnLst/>
              <a:rect l="l" t="t" r="r" b="b"/>
              <a:pathLst>
                <a:path w="103" h="9662" extrusionOk="0">
                  <a:moveTo>
                    <a:pt x="52" y="1"/>
                  </a:moveTo>
                  <a:cubicBezTo>
                    <a:pt x="26" y="1"/>
                    <a:pt x="1" y="18"/>
                    <a:pt x="1" y="51"/>
                  </a:cubicBezTo>
                  <a:lnTo>
                    <a:pt x="1" y="9609"/>
                  </a:lnTo>
                  <a:cubicBezTo>
                    <a:pt x="1" y="9638"/>
                    <a:pt x="21" y="9661"/>
                    <a:pt x="50" y="9661"/>
                  </a:cubicBezTo>
                  <a:cubicBezTo>
                    <a:pt x="79" y="9661"/>
                    <a:pt x="102" y="9638"/>
                    <a:pt x="102" y="9609"/>
                  </a:cubicBezTo>
                  <a:lnTo>
                    <a:pt x="102" y="51"/>
                  </a:lnTo>
                  <a:cubicBezTo>
                    <a:pt x="102" y="18"/>
                    <a:pt x="77" y="1"/>
                    <a:pt x="52"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8"/>
            <p:cNvSpPr/>
            <p:nvPr/>
          </p:nvSpPr>
          <p:spPr>
            <a:xfrm>
              <a:off x="4255650" y="4626350"/>
              <a:ext cx="9075" cy="7725"/>
            </a:xfrm>
            <a:custGeom>
              <a:avLst/>
              <a:gdLst/>
              <a:ahLst/>
              <a:cxnLst/>
              <a:rect l="l" t="t" r="r" b="b"/>
              <a:pathLst>
                <a:path w="363" h="309" extrusionOk="0">
                  <a:moveTo>
                    <a:pt x="206" y="1"/>
                  </a:moveTo>
                  <a:cubicBezTo>
                    <a:pt x="70" y="1"/>
                    <a:pt x="0" y="166"/>
                    <a:pt x="99" y="264"/>
                  </a:cubicBezTo>
                  <a:cubicBezTo>
                    <a:pt x="130" y="295"/>
                    <a:pt x="168" y="309"/>
                    <a:pt x="205" y="309"/>
                  </a:cubicBezTo>
                  <a:cubicBezTo>
                    <a:pt x="285" y="309"/>
                    <a:pt x="363" y="247"/>
                    <a:pt x="363" y="154"/>
                  </a:cubicBezTo>
                  <a:cubicBezTo>
                    <a:pt x="363" y="70"/>
                    <a:pt x="293" y="1"/>
                    <a:pt x="206"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8"/>
            <p:cNvSpPr/>
            <p:nvPr/>
          </p:nvSpPr>
          <p:spPr>
            <a:xfrm>
              <a:off x="4255650" y="4864725"/>
              <a:ext cx="9075" cy="7725"/>
            </a:xfrm>
            <a:custGeom>
              <a:avLst/>
              <a:gdLst/>
              <a:ahLst/>
              <a:cxnLst/>
              <a:rect l="l" t="t" r="r" b="b"/>
              <a:pathLst>
                <a:path w="363" h="309" extrusionOk="0">
                  <a:moveTo>
                    <a:pt x="206" y="1"/>
                  </a:moveTo>
                  <a:cubicBezTo>
                    <a:pt x="70" y="1"/>
                    <a:pt x="0" y="166"/>
                    <a:pt x="99" y="264"/>
                  </a:cubicBezTo>
                  <a:cubicBezTo>
                    <a:pt x="130" y="295"/>
                    <a:pt x="168" y="309"/>
                    <a:pt x="205" y="309"/>
                  </a:cubicBezTo>
                  <a:cubicBezTo>
                    <a:pt x="285" y="309"/>
                    <a:pt x="363" y="247"/>
                    <a:pt x="363" y="154"/>
                  </a:cubicBezTo>
                  <a:cubicBezTo>
                    <a:pt x="363" y="70"/>
                    <a:pt x="293" y="1"/>
                    <a:pt x="206"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8"/>
            <p:cNvSpPr/>
            <p:nvPr/>
          </p:nvSpPr>
          <p:spPr>
            <a:xfrm>
              <a:off x="3890875" y="4672225"/>
              <a:ext cx="182375" cy="151225"/>
            </a:xfrm>
            <a:custGeom>
              <a:avLst/>
              <a:gdLst/>
              <a:ahLst/>
              <a:cxnLst/>
              <a:rect l="l" t="t" r="r" b="b"/>
              <a:pathLst>
                <a:path w="7295" h="6049" extrusionOk="0">
                  <a:moveTo>
                    <a:pt x="3627" y="2004"/>
                  </a:moveTo>
                  <a:lnTo>
                    <a:pt x="4216" y="3526"/>
                  </a:lnTo>
                  <a:lnTo>
                    <a:pt x="3041" y="3526"/>
                  </a:lnTo>
                  <a:lnTo>
                    <a:pt x="3627" y="2004"/>
                  </a:lnTo>
                  <a:close/>
                  <a:moveTo>
                    <a:pt x="2644" y="1"/>
                  </a:moveTo>
                  <a:lnTo>
                    <a:pt x="0" y="6048"/>
                  </a:lnTo>
                  <a:lnTo>
                    <a:pt x="2073" y="6048"/>
                  </a:lnTo>
                  <a:lnTo>
                    <a:pt x="2479" y="4993"/>
                  </a:lnTo>
                  <a:lnTo>
                    <a:pt x="4778" y="4993"/>
                  </a:lnTo>
                  <a:lnTo>
                    <a:pt x="5187" y="6048"/>
                  </a:lnTo>
                  <a:lnTo>
                    <a:pt x="7294" y="6048"/>
                  </a:lnTo>
                  <a:lnTo>
                    <a:pt x="4650" y="1"/>
                  </a:ln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8"/>
            <p:cNvSpPr/>
            <p:nvPr/>
          </p:nvSpPr>
          <p:spPr>
            <a:xfrm>
              <a:off x="4073650" y="4703100"/>
              <a:ext cx="123100" cy="122525"/>
            </a:xfrm>
            <a:custGeom>
              <a:avLst/>
              <a:gdLst/>
              <a:ahLst/>
              <a:cxnLst/>
              <a:rect l="l" t="t" r="r" b="b"/>
              <a:pathLst>
                <a:path w="4924" h="4901" extrusionOk="0">
                  <a:moveTo>
                    <a:pt x="2969" y="2946"/>
                  </a:moveTo>
                  <a:lnTo>
                    <a:pt x="2969" y="3274"/>
                  </a:lnTo>
                  <a:cubicBezTo>
                    <a:pt x="2929" y="3410"/>
                    <a:pt x="2845" y="3529"/>
                    <a:pt x="2729" y="3613"/>
                  </a:cubicBezTo>
                  <a:cubicBezTo>
                    <a:pt x="2619" y="3688"/>
                    <a:pt x="2488" y="3726"/>
                    <a:pt x="2358" y="3726"/>
                  </a:cubicBezTo>
                  <a:cubicBezTo>
                    <a:pt x="2213" y="3726"/>
                    <a:pt x="2100" y="3688"/>
                    <a:pt x="2016" y="3616"/>
                  </a:cubicBezTo>
                  <a:cubicBezTo>
                    <a:pt x="1934" y="3549"/>
                    <a:pt x="1888" y="3451"/>
                    <a:pt x="1891" y="3343"/>
                  </a:cubicBezTo>
                  <a:cubicBezTo>
                    <a:pt x="1891" y="3079"/>
                    <a:pt x="2088" y="2946"/>
                    <a:pt x="2485" y="2946"/>
                  </a:cubicBezTo>
                  <a:close/>
                  <a:moveTo>
                    <a:pt x="2364" y="1"/>
                  </a:moveTo>
                  <a:cubicBezTo>
                    <a:pt x="1978" y="1"/>
                    <a:pt x="1592" y="50"/>
                    <a:pt x="1218" y="143"/>
                  </a:cubicBezTo>
                  <a:cubicBezTo>
                    <a:pt x="836" y="238"/>
                    <a:pt x="508" y="369"/>
                    <a:pt x="239" y="537"/>
                  </a:cubicBezTo>
                  <a:lnTo>
                    <a:pt x="862" y="1824"/>
                  </a:lnTo>
                  <a:cubicBezTo>
                    <a:pt x="1030" y="1699"/>
                    <a:pt x="1221" y="1610"/>
                    <a:pt x="1421" y="1552"/>
                  </a:cubicBezTo>
                  <a:cubicBezTo>
                    <a:pt x="1633" y="1485"/>
                    <a:pt x="1850" y="1453"/>
                    <a:pt x="2071" y="1453"/>
                  </a:cubicBezTo>
                  <a:cubicBezTo>
                    <a:pt x="2601" y="1453"/>
                    <a:pt x="2897" y="1636"/>
                    <a:pt x="2961" y="2004"/>
                  </a:cubicBezTo>
                  <a:lnTo>
                    <a:pt x="2175" y="2004"/>
                  </a:lnTo>
                  <a:cubicBezTo>
                    <a:pt x="1447" y="2004"/>
                    <a:pt x="905" y="2126"/>
                    <a:pt x="549" y="2366"/>
                  </a:cubicBezTo>
                  <a:cubicBezTo>
                    <a:pt x="192" y="2610"/>
                    <a:pt x="12" y="2963"/>
                    <a:pt x="12" y="3430"/>
                  </a:cubicBezTo>
                  <a:cubicBezTo>
                    <a:pt x="1" y="3975"/>
                    <a:pt x="317" y="4477"/>
                    <a:pt x="813" y="4706"/>
                  </a:cubicBezTo>
                  <a:cubicBezTo>
                    <a:pt x="1076" y="4833"/>
                    <a:pt x="1392" y="4900"/>
                    <a:pt x="1766" y="4900"/>
                  </a:cubicBezTo>
                  <a:cubicBezTo>
                    <a:pt x="2436" y="4900"/>
                    <a:pt x="2882" y="4662"/>
                    <a:pt x="3109" y="4190"/>
                  </a:cubicBezTo>
                  <a:lnTo>
                    <a:pt x="3109" y="4813"/>
                  </a:lnTo>
                  <a:lnTo>
                    <a:pt x="4923" y="4813"/>
                  </a:lnTo>
                  <a:lnTo>
                    <a:pt x="4923" y="2273"/>
                  </a:lnTo>
                  <a:cubicBezTo>
                    <a:pt x="4923" y="1499"/>
                    <a:pt x="4703" y="928"/>
                    <a:pt x="4265" y="557"/>
                  </a:cubicBezTo>
                  <a:cubicBezTo>
                    <a:pt x="3828" y="186"/>
                    <a:pt x="3196" y="1"/>
                    <a:pt x="2364"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8"/>
            <p:cNvSpPr/>
            <p:nvPr/>
          </p:nvSpPr>
          <p:spPr>
            <a:xfrm>
              <a:off x="4240925" y="5378375"/>
              <a:ext cx="32075" cy="35325"/>
            </a:xfrm>
            <a:custGeom>
              <a:avLst/>
              <a:gdLst/>
              <a:ahLst/>
              <a:cxnLst/>
              <a:rect l="l" t="t" r="r" b="b"/>
              <a:pathLst>
                <a:path w="1283" h="1413" extrusionOk="0">
                  <a:moveTo>
                    <a:pt x="1282" y="0"/>
                  </a:moveTo>
                  <a:lnTo>
                    <a:pt x="1" y="99"/>
                  </a:lnTo>
                  <a:lnTo>
                    <a:pt x="1" y="1412"/>
                  </a:lnTo>
                  <a:lnTo>
                    <a:pt x="1204" y="1395"/>
                  </a:lnTo>
                  <a:lnTo>
                    <a:pt x="1282" y="0"/>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8"/>
            <p:cNvSpPr/>
            <p:nvPr/>
          </p:nvSpPr>
          <p:spPr>
            <a:xfrm>
              <a:off x="4150625" y="5401175"/>
              <a:ext cx="133375" cy="63125"/>
            </a:xfrm>
            <a:custGeom>
              <a:avLst/>
              <a:gdLst/>
              <a:ahLst/>
              <a:cxnLst/>
              <a:rect l="l" t="t" r="r" b="b"/>
              <a:pathLst>
                <a:path w="5335" h="2525" extrusionOk="0">
                  <a:moveTo>
                    <a:pt x="3301" y="1"/>
                  </a:moveTo>
                  <a:cubicBezTo>
                    <a:pt x="3295" y="1"/>
                    <a:pt x="3290" y="1"/>
                    <a:pt x="3285" y="1"/>
                  </a:cubicBezTo>
                  <a:cubicBezTo>
                    <a:pt x="3048" y="22"/>
                    <a:pt x="1244" y="1492"/>
                    <a:pt x="621" y="1616"/>
                  </a:cubicBezTo>
                  <a:cubicBezTo>
                    <a:pt x="1" y="1744"/>
                    <a:pt x="125" y="2202"/>
                    <a:pt x="244" y="2434"/>
                  </a:cubicBezTo>
                  <a:cubicBezTo>
                    <a:pt x="277" y="2500"/>
                    <a:pt x="690" y="2524"/>
                    <a:pt x="1265" y="2524"/>
                  </a:cubicBezTo>
                  <a:cubicBezTo>
                    <a:pt x="2713" y="2524"/>
                    <a:pt x="5184" y="2373"/>
                    <a:pt x="5184" y="2373"/>
                  </a:cubicBezTo>
                  <a:cubicBezTo>
                    <a:pt x="5184" y="2373"/>
                    <a:pt x="5335" y="842"/>
                    <a:pt x="5170" y="401"/>
                  </a:cubicBezTo>
                  <a:cubicBezTo>
                    <a:pt x="5120" y="266"/>
                    <a:pt x="5019" y="221"/>
                    <a:pt x="4889" y="221"/>
                  </a:cubicBezTo>
                  <a:cubicBezTo>
                    <a:pt x="4636" y="221"/>
                    <a:pt x="4273" y="391"/>
                    <a:pt x="3959" y="391"/>
                  </a:cubicBezTo>
                  <a:cubicBezTo>
                    <a:pt x="3912" y="391"/>
                    <a:pt x="3866" y="387"/>
                    <a:pt x="3822" y="378"/>
                  </a:cubicBezTo>
                  <a:cubicBezTo>
                    <a:pt x="3822" y="378"/>
                    <a:pt x="3533" y="1"/>
                    <a:pt x="3301"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8"/>
            <p:cNvSpPr/>
            <p:nvPr/>
          </p:nvSpPr>
          <p:spPr>
            <a:xfrm>
              <a:off x="4195000" y="5419525"/>
              <a:ext cx="29675" cy="16725"/>
            </a:xfrm>
            <a:custGeom>
              <a:avLst/>
              <a:gdLst/>
              <a:ahLst/>
              <a:cxnLst/>
              <a:rect l="l" t="t" r="r" b="b"/>
              <a:pathLst>
                <a:path w="1187" h="669" extrusionOk="0">
                  <a:moveTo>
                    <a:pt x="413" y="1"/>
                  </a:moveTo>
                  <a:cubicBezTo>
                    <a:pt x="294" y="1"/>
                    <a:pt x="176" y="36"/>
                    <a:pt x="75" y="105"/>
                  </a:cubicBezTo>
                  <a:cubicBezTo>
                    <a:pt x="0" y="162"/>
                    <a:pt x="54" y="263"/>
                    <a:pt x="127" y="263"/>
                  </a:cubicBezTo>
                  <a:cubicBezTo>
                    <a:pt x="144" y="263"/>
                    <a:pt x="162" y="258"/>
                    <a:pt x="180" y="244"/>
                  </a:cubicBezTo>
                  <a:cubicBezTo>
                    <a:pt x="252" y="199"/>
                    <a:pt x="333" y="175"/>
                    <a:pt x="414" y="175"/>
                  </a:cubicBezTo>
                  <a:cubicBezTo>
                    <a:pt x="483" y="175"/>
                    <a:pt x="552" y="192"/>
                    <a:pt x="614" y="227"/>
                  </a:cubicBezTo>
                  <a:cubicBezTo>
                    <a:pt x="826" y="328"/>
                    <a:pt x="1000" y="624"/>
                    <a:pt x="1003" y="627"/>
                  </a:cubicBezTo>
                  <a:cubicBezTo>
                    <a:pt x="1014" y="644"/>
                    <a:pt x="1032" y="659"/>
                    <a:pt x="1052" y="665"/>
                  </a:cubicBezTo>
                  <a:cubicBezTo>
                    <a:pt x="1061" y="667"/>
                    <a:pt x="1070" y="669"/>
                    <a:pt x="1078" y="669"/>
                  </a:cubicBezTo>
                  <a:cubicBezTo>
                    <a:pt x="1141" y="669"/>
                    <a:pt x="1187" y="598"/>
                    <a:pt x="1151" y="537"/>
                  </a:cubicBezTo>
                  <a:cubicBezTo>
                    <a:pt x="1142" y="526"/>
                    <a:pt x="948" y="195"/>
                    <a:pt x="690" y="70"/>
                  </a:cubicBezTo>
                  <a:cubicBezTo>
                    <a:pt x="603" y="24"/>
                    <a:pt x="508" y="1"/>
                    <a:pt x="4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8"/>
            <p:cNvSpPr/>
            <p:nvPr/>
          </p:nvSpPr>
          <p:spPr>
            <a:xfrm>
              <a:off x="4201275" y="5413300"/>
              <a:ext cx="29875" cy="16775"/>
            </a:xfrm>
            <a:custGeom>
              <a:avLst/>
              <a:gdLst/>
              <a:ahLst/>
              <a:cxnLst/>
              <a:rect l="l" t="t" r="r" b="b"/>
              <a:pathLst>
                <a:path w="1195" h="671" extrusionOk="0">
                  <a:moveTo>
                    <a:pt x="417" y="1"/>
                  </a:moveTo>
                  <a:cubicBezTo>
                    <a:pt x="298" y="1"/>
                    <a:pt x="180" y="36"/>
                    <a:pt x="79" y="105"/>
                  </a:cubicBezTo>
                  <a:cubicBezTo>
                    <a:pt x="0" y="161"/>
                    <a:pt x="55" y="266"/>
                    <a:pt x="129" y="266"/>
                  </a:cubicBezTo>
                  <a:cubicBezTo>
                    <a:pt x="148" y="266"/>
                    <a:pt x="167" y="260"/>
                    <a:pt x="187" y="244"/>
                  </a:cubicBezTo>
                  <a:cubicBezTo>
                    <a:pt x="257" y="199"/>
                    <a:pt x="337" y="176"/>
                    <a:pt x="417" y="176"/>
                  </a:cubicBezTo>
                  <a:cubicBezTo>
                    <a:pt x="487" y="176"/>
                    <a:pt x="557" y="193"/>
                    <a:pt x="621" y="227"/>
                  </a:cubicBezTo>
                  <a:cubicBezTo>
                    <a:pt x="833" y="331"/>
                    <a:pt x="1004" y="624"/>
                    <a:pt x="1007" y="624"/>
                  </a:cubicBezTo>
                  <a:cubicBezTo>
                    <a:pt x="1019" y="644"/>
                    <a:pt x="1036" y="659"/>
                    <a:pt x="1059" y="667"/>
                  </a:cubicBezTo>
                  <a:cubicBezTo>
                    <a:pt x="1067" y="669"/>
                    <a:pt x="1075" y="670"/>
                    <a:pt x="1083" y="670"/>
                  </a:cubicBezTo>
                  <a:cubicBezTo>
                    <a:pt x="1147" y="670"/>
                    <a:pt x="1194" y="599"/>
                    <a:pt x="1158" y="537"/>
                  </a:cubicBezTo>
                  <a:cubicBezTo>
                    <a:pt x="1149" y="525"/>
                    <a:pt x="955" y="195"/>
                    <a:pt x="697" y="70"/>
                  </a:cubicBezTo>
                  <a:cubicBezTo>
                    <a:pt x="609" y="24"/>
                    <a:pt x="513" y="1"/>
                    <a:pt x="4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8"/>
            <p:cNvSpPr/>
            <p:nvPr/>
          </p:nvSpPr>
          <p:spPr>
            <a:xfrm>
              <a:off x="4186150" y="5424600"/>
              <a:ext cx="29775" cy="16775"/>
            </a:xfrm>
            <a:custGeom>
              <a:avLst/>
              <a:gdLst/>
              <a:ahLst/>
              <a:cxnLst/>
              <a:rect l="l" t="t" r="r" b="b"/>
              <a:pathLst>
                <a:path w="1191" h="671" extrusionOk="0">
                  <a:moveTo>
                    <a:pt x="416" y="1"/>
                  </a:moveTo>
                  <a:cubicBezTo>
                    <a:pt x="297" y="1"/>
                    <a:pt x="178" y="36"/>
                    <a:pt x="76" y="105"/>
                  </a:cubicBezTo>
                  <a:cubicBezTo>
                    <a:pt x="1" y="163"/>
                    <a:pt x="56" y="265"/>
                    <a:pt x="128" y="265"/>
                  </a:cubicBezTo>
                  <a:cubicBezTo>
                    <a:pt x="146" y="265"/>
                    <a:pt x="165" y="259"/>
                    <a:pt x="183" y="244"/>
                  </a:cubicBezTo>
                  <a:cubicBezTo>
                    <a:pt x="253" y="199"/>
                    <a:pt x="333" y="177"/>
                    <a:pt x="414" y="177"/>
                  </a:cubicBezTo>
                  <a:cubicBezTo>
                    <a:pt x="483" y="177"/>
                    <a:pt x="553" y="193"/>
                    <a:pt x="618" y="227"/>
                  </a:cubicBezTo>
                  <a:cubicBezTo>
                    <a:pt x="829" y="331"/>
                    <a:pt x="1003" y="627"/>
                    <a:pt x="1003" y="627"/>
                  </a:cubicBezTo>
                  <a:cubicBezTo>
                    <a:pt x="1015" y="647"/>
                    <a:pt x="1032" y="662"/>
                    <a:pt x="1055" y="668"/>
                  </a:cubicBezTo>
                  <a:cubicBezTo>
                    <a:pt x="1063" y="670"/>
                    <a:pt x="1071" y="671"/>
                    <a:pt x="1079" y="671"/>
                  </a:cubicBezTo>
                  <a:cubicBezTo>
                    <a:pt x="1143" y="671"/>
                    <a:pt x="1190" y="600"/>
                    <a:pt x="1154" y="540"/>
                  </a:cubicBezTo>
                  <a:cubicBezTo>
                    <a:pt x="1145" y="526"/>
                    <a:pt x="951" y="195"/>
                    <a:pt x="696" y="70"/>
                  </a:cubicBezTo>
                  <a:cubicBezTo>
                    <a:pt x="608" y="24"/>
                    <a:pt x="512" y="1"/>
                    <a:pt x="4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8"/>
            <p:cNvSpPr/>
            <p:nvPr/>
          </p:nvSpPr>
          <p:spPr>
            <a:xfrm>
              <a:off x="4214400" y="4830300"/>
              <a:ext cx="97875" cy="551075"/>
            </a:xfrm>
            <a:custGeom>
              <a:avLst/>
              <a:gdLst/>
              <a:ahLst/>
              <a:cxnLst/>
              <a:rect l="l" t="t" r="r" b="b"/>
              <a:pathLst>
                <a:path w="3915" h="22043" extrusionOk="0">
                  <a:moveTo>
                    <a:pt x="3915" y="0"/>
                  </a:moveTo>
                  <a:lnTo>
                    <a:pt x="1" y="3"/>
                  </a:lnTo>
                  <a:cubicBezTo>
                    <a:pt x="15" y="476"/>
                    <a:pt x="30" y="1085"/>
                    <a:pt x="50" y="1798"/>
                  </a:cubicBezTo>
                  <a:cubicBezTo>
                    <a:pt x="56" y="1960"/>
                    <a:pt x="62" y="2128"/>
                    <a:pt x="67" y="2302"/>
                  </a:cubicBezTo>
                  <a:cubicBezTo>
                    <a:pt x="224" y="7779"/>
                    <a:pt x="537" y="18294"/>
                    <a:pt x="720" y="22042"/>
                  </a:cubicBezTo>
                  <a:lnTo>
                    <a:pt x="2636" y="22042"/>
                  </a:lnTo>
                  <a:cubicBezTo>
                    <a:pt x="2636" y="22042"/>
                    <a:pt x="2653" y="16763"/>
                    <a:pt x="3013" y="13278"/>
                  </a:cubicBezTo>
                  <a:cubicBezTo>
                    <a:pt x="3190" y="11562"/>
                    <a:pt x="3535" y="6204"/>
                    <a:pt x="3778" y="2253"/>
                  </a:cubicBezTo>
                  <a:cubicBezTo>
                    <a:pt x="3781" y="2186"/>
                    <a:pt x="3787" y="2117"/>
                    <a:pt x="3790" y="2047"/>
                  </a:cubicBezTo>
                  <a:cubicBezTo>
                    <a:pt x="3799" y="1931"/>
                    <a:pt x="3804" y="1818"/>
                    <a:pt x="3810" y="1705"/>
                  </a:cubicBezTo>
                  <a:cubicBezTo>
                    <a:pt x="3848" y="1085"/>
                    <a:pt x="3883" y="511"/>
                    <a:pt x="3915"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8"/>
            <p:cNvSpPr/>
            <p:nvPr/>
          </p:nvSpPr>
          <p:spPr>
            <a:xfrm>
              <a:off x="4214400" y="4830300"/>
              <a:ext cx="97875" cy="45825"/>
            </a:xfrm>
            <a:custGeom>
              <a:avLst/>
              <a:gdLst/>
              <a:ahLst/>
              <a:cxnLst/>
              <a:rect l="l" t="t" r="r" b="b"/>
              <a:pathLst>
                <a:path w="3915" h="1833" extrusionOk="0">
                  <a:moveTo>
                    <a:pt x="3915" y="0"/>
                  </a:moveTo>
                  <a:lnTo>
                    <a:pt x="1" y="3"/>
                  </a:lnTo>
                  <a:cubicBezTo>
                    <a:pt x="15" y="476"/>
                    <a:pt x="33" y="1085"/>
                    <a:pt x="53" y="1798"/>
                  </a:cubicBezTo>
                  <a:cubicBezTo>
                    <a:pt x="482" y="1821"/>
                    <a:pt x="912" y="1833"/>
                    <a:pt x="1342" y="1833"/>
                  </a:cubicBezTo>
                  <a:cubicBezTo>
                    <a:pt x="2152" y="1833"/>
                    <a:pt x="2963" y="1791"/>
                    <a:pt x="3770" y="1708"/>
                  </a:cubicBezTo>
                  <a:cubicBezTo>
                    <a:pt x="3784" y="1708"/>
                    <a:pt x="3799" y="1705"/>
                    <a:pt x="3810" y="1705"/>
                  </a:cubicBezTo>
                  <a:cubicBezTo>
                    <a:pt x="3848" y="1085"/>
                    <a:pt x="3883" y="511"/>
                    <a:pt x="3915" y="0"/>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8"/>
            <p:cNvSpPr/>
            <p:nvPr/>
          </p:nvSpPr>
          <p:spPr>
            <a:xfrm>
              <a:off x="4262325" y="4830300"/>
              <a:ext cx="35825" cy="551000"/>
            </a:xfrm>
            <a:custGeom>
              <a:avLst/>
              <a:gdLst/>
              <a:ahLst/>
              <a:cxnLst/>
              <a:rect l="l" t="t" r="r" b="b"/>
              <a:pathLst>
                <a:path w="1433" h="22040" extrusionOk="0">
                  <a:moveTo>
                    <a:pt x="1180" y="0"/>
                  </a:moveTo>
                  <a:cubicBezTo>
                    <a:pt x="1003" y="3581"/>
                    <a:pt x="725" y="8843"/>
                    <a:pt x="510" y="11034"/>
                  </a:cubicBezTo>
                  <a:cubicBezTo>
                    <a:pt x="290" y="13298"/>
                    <a:pt x="78" y="19543"/>
                    <a:pt x="0" y="22039"/>
                  </a:cubicBezTo>
                  <a:lnTo>
                    <a:pt x="252" y="22039"/>
                  </a:lnTo>
                  <a:cubicBezTo>
                    <a:pt x="331" y="19540"/>
                    <a:pt x="542" y="13313"/>
                    <a:pt x="760" y="11060"/>
                  </a:cubicBezTo>
                  <a:cubicBezTo>
                    <a:pt x="974" y="8863"/>
                    <a:pt x="1252" y="3584"/>
                    <a:pt x="1432" y="3"/>
                  </a:cubicBezTo>
                  <a:lnTo>
                    <a:pt x="1180" y="0"/>
                  </a:ln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8"/>
            <p:cNvSpPr/>
            <p:nvPr/>
          </p:nvSpPr>
          <p:spPr>
            <a:xfrm>
              <a:off x="4227100" y="5364025"/>
              <a:ext cx="61325" cy="21900"/>
            </a:xfrm>
            <a:custGeom>
              <a:avLst/>
              <a:gdLst/>
              <a:ahLst/>
              <a:cxnLst/>
              <a:rect l="l" t="t" r="r" b="b"/>
              <a:pathLst>
                <a:path w="2453" h="876" extrusionOk="0">
                  <a:moveTo>
                    <a:pt x="0" y="0"/>
                  </a:moveTo>
                  <a:lnTo>
                    <a:pt x="84" y="876"/>
                  </a:lnTo>
                  <a:lnTo>
                    <a:pt x="2383" y="876"/>
                  </a:lnTo>
                  <a:lnTo>
                    <a:pt x="2453" y="0"/>
                  </a:lnTo>
                  <a:close/>
                </a:path>
              </a:pathLst>
            </a:custGeom>
            <a:solidFill>
              <a:srgbClr val="3BCB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8"/>
            <p:cNvSpPr/>
            <p:nvPr/>
          </p:nvSpPr>
          <p:spPr>
            <a:xfrm>
              <a:off x="4344500" y="5375175"/>
              <a:ext cx="32000" cy="36475"/>
            </a:xfrm>
            <a:custGeom>
              <a:avLst/>
              <a:gdLst/>
              <a:ahLst/>
              <a:cxnLst/>
              <a:rect l="l" t="t" r="r" b="b"/>
              <a:pathLst>
                <a:path w="1280" h="1459" extrusionOk="0">
                  <a:moveTo>
                    <a:pt x="1279" y="1"/>
                  </a:moveTo>
                  <a:lnTo>
                    <a:pt x="1" y="146"/>
                  </a:lnTo>
                  <a:lnTo>
                    <a:pt x="50" y="1459"/>
                  </a:lnTo>
                  <a:lnTo>
                    <a:pt x="1253" y="1395"/>
                  </a:lnTo>
                  <a:lnTo>
                    <a:pt x="1279" y="1"/>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8"/>
            <p:cNvSpPr/>
            <p:nvPr/>
          </p:nvSpPr>
          <p:spPr>
            <a:xfrm>
              <a:off x="4338925" y="5399525"/>
              <a:ext cx="100550" cy="70250"/>
            </a:xfrm>
            <a:custGeom>
              <a:avLst/>
              <a:gdLst/>
              <a:ahLst/>
              <a:cxnLst/>
              <a:rect l="l" t="t" r="r" b="b"/>
              <a:pathLst>
                <a:path w="4022" h="2810" extrusionOk="0">
                  <a:moveTo>
                    <a:pt x="1607" y="0"/>
                  </a:moveTo>
                  <a:cubicBezTo>
                    <a:pt x="1406" y="0"/>
                    <a:pt x="815" y="131"/>
                    <a:pt x="815" y="131"/>
                  </a:cubicBezTo>
                  <a:cubicBezTo>
                    <a:pt x="750" y="152"/>
                    <a:pt x="689" y="159"/>
                    <a:pt x="631" y="159"/>
                  </a:cubicBezTo>
                  <a:cubicBezTo>
                    <a:pt x="519" y="159"/>
                    <a:pt x="421" y="132"/>
                    <a:pt x="339" y="132"/>
                  </a:cubicBezTo>
                  <a:cubicBezTo>
                    <a:pt x="233" y="132"/>
                    <a:pt x="154" y="177"/>
                    <a:pt x="105" y="383"/>
                  </a:cubicBezTo>
                  <a:cubicBezTo>
                    <a:pt x="0" y="830"/>
                    <a:pt x="134" y="2274"/>
                    <a:pt x="134" y="2274"/>
                  </a:cubicBezTo>
                  <a:cubicBezTo>
                    <a:pt x="134" y="2274"/>
                    <a:pt x="1951" y="2810"/>
                    <a:pt x="3229" y="2810"/>
                  </a:cubicBezTo>
                  <a:cubicBezTo>
                    <a:pt x="3335" y="2810"/>
                    <a:pt x="3437" y="2806"/>
                    <a:pt x="3534" y="2798"/>
                  </a:cubicBezTo>
                  <a:cubicBezTo>
                    <a:pt x="3972" y="2761"/>
                    <a:pt x="4021" y="1642"/>
                    <a:pt x="3311" y="1471"/>
                  </a:cubicBezTo>
                  <a:cubicBezTo>
                    <a:pt x="2920" y="1375"/>
                    <a:pt x="1804" y="12"/>
                    <a:pt x="1630" y="1"/>
                  </a:cubicBezTo>
                  <a:cubicBezTo>
                    <a:pt x="1623" y="0"/>
                    <a:pt x="1615" y="0"/>
                    <a:pt x="1607"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8"/>
            <p:cNvSpPr/>
            <p:nvPr/>
          </p:nvSpPr>
          <p:spPr>
            <a:xfrm>
              <a:off x="4380825" y="5419650"/>
              <a:ext cx="30700" cy="14950"/>
            </a:xfrm>
            <a:custGeom>
              <a:avLst/>
              <a:gdLst/>
              <a:ahLst/>
              <a:cxnLst/>
              <a:rect l="l" t="t" r="r" b="b"/>
              <a:pathLst>
                <a:path w="1228" h="598" extrusionOk="0">
                  <a:moveTo>
                    <a:pt x="772" y="0"/>
                  </a:moveTo>
                  <a:cubicBezTo>
                    <a:pt x="697" y="0"/>
                    <a:pt x="622" y="14"/>
                    <a:pt x="551" y="42"/>
                  </a:cubicBezTo>
                  <a:cubicBezTo>
                    <a:pt x="281" y="141"/>
                    <a:pt x="52" y="445"/>
                    <a:pt x="43" y="460"/>
                  </a:cubicBezTo>
                  <a:cubicBezTo>
                    <a:pt x="0" y="516"/>
                    <a:pt x="42" y="598"/>
                    <a:pt x="111" y="598"/>
                  </a:cubicBezTo>
                  <a:cubicBezTo>
                    <a:pt x="116" y="598"/>
                    <a:pt x="122" y="597"/>
                    <a:pt x="128" y="596"/>
                  </a:cubicBezTo>
                  <a:cubicBezTo>
                    <a:pt x="151" y="593"/>
                    <a:pt x="171" y="581"/>
                    <a:pt x="183" y="561"/>
                  </a:cubicBezTo>
                  <a:cubicBezTo>
                    <a:pt x="186" y="558"/>
                    <a:pt x="388" y="286"/>
                    <a:pt x="609" y="205"/>
                  </a:cubicBezTo>
                  <a:cubicBezTo>
                    <a:pt x="660" y="184"/>
                    <a:pt x="714" y="174"/>
                    <a:pt x="767" y="174"/>
                  </a:cubicBezTo>
                  <a:cubicBezTo>
                    <a:pt x="865" y="174"/>
                    <a:pt x="962" y="208"/>
                    <a:pt x="1041" y="271"/>
                  </a:cubicBezTo>
                  <a:cubicBezTo>
                    <a:pt x="1060" y="289"/>
                    <a:pt x="1080" y="296"/>
                    <a:pt x="1100" y="296"/>
                  </a:cubicBezTo>
                  <a:cubicBezTo>
                    <a:pt x="1169" y="296"/>
                    <a:pt x="1227" y="207"/>
                    <a:pt x="1160" y="144"/>
                  </a:cubicBezTo>
                  <a:cubicBezTo>
                    <a:pt x="1050" y="49"/>
                    <a:pt x="912" y="0"/>
                    <a:pt x="7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8"/>
            <p:cNvSpPr/>
            <p:nvPr/>
          </p:nvSpPr>
          <p:spPr>
            <a:xfrm>
              <a:off x="4375450" y="5412750"/>
              <a:ext cx="30300" cy="14975"/>
            </a:xfrm>
            <a:custGeom>
              <a:avLst/>
              <a:gdLst/>
              <a:ahLst/>
              <a:cxnLst/>
              <a:rect l="l" t="t" r="r" b="b"/>
              <a:pathLst>
                <a:path w="1212" h="599" extrusionOk="0">
                  <a:moveTo>
                    <a:pt x="757" y="1"/>
                  </a:moveTo>
                  <a:cubicBezTo>
                    <a:pt x="682" y="1"/>
                    <a:pt x="606" y="15"/>
                    <a:pt x="534" y="43"/>
                  </a:cubicBezTo>
                  <a:cubicBezTo>
                    <a:pt x="267" y="141"/>
                    <a:pt x="38" y="446"/>
                    <a:pt x="27" y="460"/>
                  </a:cubicBezTo>
                  <a:cubicBezTo>
                    <a:pt x="0" y="498"/>
                    <a:pt x="6" y="553"/>
                    <a:pt x="47" y="582"/>
                  </a:cubicBezTo>
                  <a:cubicBezTo>
                    <a:pt x="60" y="593"/>
                    <a:pt x="77" y="599"/>
                    <a:pt x="95" y="599"/>
                  </a:cubicBezTo>
                  <a:cubicBezTo>
                    <a:pt x="101" y="599"/>
                    <a:pt x="108" y="598"/>
                    <a:pt x="114" y="597"/>
                  </a:cubicBezTo>
                  <a:cubicBezTo>
                    <a:pt x="134" y="594"/>
                    <a:pt x="154" y="582"/>
                    <a:pt x="169" y="565"/>
                  </a:cubicBezTo>
                  <a:cubicBezTo>
                    <a:pt x="172" y="562"/>
                    <a:pt x="374" y="286"/>
                    <a:pt x="595" y="208"/>
                  </a:cubicBezTo>
                  <a:cubicBezTo>
                    <a:pt x="647" y="186"/>
                    <a:pt x="702" y="175"/>
                    <a:pt x="757" y="175"/>
                  </a:cubicBezTo>
                  <a:cubicBezTo>
                    <a:pt x="853" y="175"/>
                    <a:pt x="949" y="209"/>
                    <a:pt x="1027" y="272"/>
                  </a:cubicBezTo>
                  <a:cubicBezTo>
                    <a:pt x="1045" y="289"/>
                    <a:pt x="1065" y="296"/>
                    <a:pt x="1085" y="296"/>
                  </a:cubicBezTo>
                  <a:cubicBezTo>
                    <a:pt x="1153" y="296"/>
                    <a:pt x="1211" y="205"/>
                    <a:pt x="1146" y="144"/>
                  </a:cubicBezTo>
                  <a:cubicBezTo>
                    <a:pt x="1036" y="50"/>
                    <a:pt x="898" y="1"/>
                    <a:pt x="7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8"/>
            <p:cNvSpPr/>
            <p:nvPr/>
          </p:nvSpPr>
          <p:spPr>
            <a:xfrm>
              <a:off x="4388950" y="5425600"/>
              <a:ext cx="30800" cy="15025"/>
            </a:xfrm>
            <a:custGeom>
              <a:avLst/>
              <a:gdLst/>
              <a:ahLst/>
              <a:cxnLst/>
              <a:rect l="l" t="t" r="r" b="b"/>
              <a:pathLst>
                <a:path w="1232" h="601" extrusionOk="0">
                  <a:moveTo>
                    <a:pt x="771" y="1"/>
                  </a:moveTo>
                  <a:cubicBezTo>
                    <a:pt x="697" y="1"/>
                    <a:pt x="624" y="14"/>
                    <a:pt x="553" y="42"/>
                  </a:cubicBezTo>
                  <a:cubicBezTo>
                    <a:pt x="284" y="141"/>
                    <a:pt x="55" y="448"/>
                    <a:pt x="46" y="459"/>
                  </a:cubicBezTo>
                  <a:cubicBezTo>
                    <a:pt x="0" y="519"/>
                    <a:pt x="44" y="600"/>
                    <a:pt x="113" y="600"/>
                  </a:cubicBezTo>
                  <a:cubicBezTo>
                    <a:pt x="119" y="600"/>
                    <a:pt x="124" y="600"/>
                    <a:pt x="130" y="599"/>
                  </a:cubicBezTo>
                  <a:cubicBezTo>
                    <a:pt x="153" y="596"/>
                    <a:pt x="171" y="581"/>
                    <a:pt x="185" y="564"/>
                  </a:cubicBezTo>
                  <a:cubicBezTo>
                    <a:pt x="188" y="561"/>
                    <a:pt x="391" y="288"/>
                    <a:pt x="611" y="207"/>
                  </a:cubicBezTo>
                  <a:cubicBezTo>
                    <a:pt x="663" y="187"/>
                    <a:pt x="717" y="177"/>
                    <a:pt x="771" y="177"/>
                  </a:cubicBezTo>
                  <a:cubicBezTo>
                    <a:pt x="868" y="177"/>
                    <a:pt x="965" y="209"/>
                    <a:pt x="1043" y="271"/>
                  </a:cubicBezTo>
                  <a:cubicBezTo>
                    <a:pt x="1063" y="291"/>
                    <a:pt x="1084" y="299"/>
                    <a:pt x="1105" y="299"/>
                  </a:cubicBezTo>
                  <a:cubicBezTo>
                    <a:pt x="1174" y="299"/>
                    <a:pt x="1231" y="207"/>
                    <a:pt x="1162" y="146"/>
                  </a:cubicBezTo>
                  <a:cubicBezTo>
                    <a:pt x="1052" y="51"/>
                    <a:pt x="912" y="1"/>
                    <a:pt x="77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8"/>
            <p:cNvSpPr/>
            <p:nvPr/>
          </p:nvSpPr>
          <p:spPr>
            <a:xfrm>
              <a:off x="4306025" y="4830300"/>
              <a:ext cx="97850" cy="551075"/>
            </a:xfrm>
            <a:custGeom>
              <a:avLst/>
              <a:gdLst/>
              <a:ahLst/>
              <a:cxnLst/>
              <a:rect l="l" t="t" r="r" b="b"/>
              <a:pathLst>
                <a:path w="3914" h="22043" extrusionOk="0">
                  <a:moveTo>
                    <a:pt x="0" y="0"/>
                  </a:moveTo>
                  <a:cubicBezTo>
                    <a:pt x="32" y="511"/>
                    <a:pt x="67" y="1088"/>
                    <a:pt x="105" y="1708"/>
                  </a:cubicBezTo>
                  <a:cubicBezTo>
                    <a:pt x="110" y="1818"/>
                    <a:pt x="116" y="1931"/>
                    <a:pt x="125" y="2047"/>
                  </a:cubicBezTo>
                  <a:cubicBezTo>
                    <a:pt x="128" y="2114"/>
                    <a:pt x="134" y="2181"/>
                    <a:pt x="136" y="2250"/>
                  </a:cubicBezTo>
                  <a:cubicBezTo>
                    <a:pt x="380" y="6202"/>
                    <a:pt x="725" y="11562"/>
                    <a:pt x="902" y="13275"/>
                  </a:cubicBezTo>
                  <a:cubicBezTo>
                    <a:pt x="1261" y="16760"/>
                    <a:pt x="1279" y="22042"/>
                    <a:pt x="1279" y="22042"/>
                  </a:cubicBezTo>
                  <a:lnTo>
                    <a:pt x="3195" y="22042"/>
                  </a:lnTo>
                  <a:cubicBezTo>
                    <a:pt x="3392" y="17992"/>
                    <a:pt x="3743" y="6051"/>
                    <a:pt x="3885" y="1085"/>
                  </a:cubicBezTo>
                  <a:cubicBezTo>
                    <a:pt x="3885" y="1056"/>
                    <a:pt x="3888" y="1027"/>
                    <a:pt x="3888" y="998"/>
                  </a:cubicBezTo>
                  <a:cubicBezTo>
                    <a:pt x="3897" y="624"/>
                    <a:pt x="3908" y="287"/>
                    <a:pt x="3914"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8"/>
            <p:cNvSpPr/>
            <p:nvPr/>
          </p:nvSpPr>
          <p:spPr>
            <a:xfrm>
              <a:off x="4306025" y="4830300"/>
              <a:ext cx="97850" cy="42725"/>
            </a:xfrm>
            <a:custGeom>
              <a:avLst/>
              <a:gdLst/>
              <a:ahLst/>
              <a:cxnLst/>
              <a:rect l="l" t="t" r="r" b="b"/>
              <a:pathLst>
                <a:path w="3914" h="1709" extrusionOk="0">
                  <a:moveTo>
                    <a:pt x="0" y="0"/>
                  </a:moveTo>
                  <a:cubicBezTo>
                    <a:pt x="32" y="511"/>
                    <a:pt x="70" y="1088"/>
                    <a:pt x="105" y="1708"/>
                  </a:cubicBezTo>
                  <a:cubicBezTo>
                    <a:pt x="119" y="1705"/>
                    <a:pt x="134" y="1702"/>
                    <a:pt x="145" y="1702"/>
                  </a:cubicBezTo>
                  <a:lnTo>
                    <a:pt x="232" y="1694"/>
                  </a:lnTo>
                  <a:cubicBezTo>
                    <a:pt x="244" y="1694"/>
                    <a:pt x="255" y="1691"/>
                    <a:pt x="267" y="1691"/>
                  </a:cubicBezTo>
                  <a:cubicBezTo>
                    <a:pt x="1490" y="1557"/>
                    <a:pt x="2699" y="1325"/>
                    <a:pt x="3888" y="998"/>
                  </a:cubicBezTo>
                  <a:cubicBezTo>
                    <a:pt x="3897" y="624"/>
                    <a:pt x="3908" y="287"/>
                    <a:pt x="3914" y="0"/>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8"/>
            <p:cNvSpPr/>
            <p:nvPr/>
          </p:nvSpPr>
          <p:spPr>
            <a:xfrm>
              <a:off x="4320225" y="4830300"/>
              <a:ext cx="35825" cy="551000"/>
            </a:xfrm>
            <a:custGeom>
              <a:avLst/>
              <a:gdLst/>
              <a:ahLst/>
              <a:cxnLst/>
              <a:rect l="l" t="t" r="r" b="b"/>
              <a:pathLst>
                <a:path w="1433" h="22040" extrusionOk="0">
                  <a:moveTo>
                    <a:pt x="0" y="0"/>
                  </a:moveTo>
                  <a:cubicBezTo>
                    <a:pt x="177" y="3584"/>
                    <a:pt x="458" y="8860"/>
                    <a:pt x="673" y="11060"/>
                  </a:cubicBezTo>
                  <a:cubicBezTo>
                    <a:pt x="890" y="13313"/>
                    <a:pt x="1102" y="19540"/>
                    <a:pt x="1180" y="22039"/>
                  </a:cubicBezTo>
                  <a:lnTo>
                    <a:pt x="1433" y="22039"/>
                  </a:lnTo>
                  <a:cubicBezTo>
                    <a:pt x="1351" y="19543"/>
                    <a:pt x="1143" y="13298"/>
                    <a:pt x="919" y="11034"/>
                  </a:cubicBezTo>
                  <a:cubicBezTo>
                    <a:pt x="708" y="8843"/>
                    <a:pt x="429" y="3581"/>
                    <a:pt x="250" y="0"/>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8"/>
            <p:cNvSpPr/>
            <p:nvPr/>
          </p:nvSpPr>
          <p:spPr>
            <a:xfrm>
              <a:off x="4329850" y="5364025"/>
              <a:ext cx="61425" cy="21900"/>
            </a:xfrm>
            <a:custGeom>
              <a:avLst/>
              <a:gdLst/>
              <a:ahLst/>
              <a:cxnLst/>
              <a:rect l="l" t="t" r="r" b="b"/>
              <a:pathLst>
                <a:path w="2457" h="876" extrusionOk="0">
                  <a:moveTo>
                    <a:pt x="1" y="0"/>
                  </a:moveTo>
                  <a:lnTo>
                    <a:pt x="71" y="876"/>
                  </a:lnTo>
                  <a:lnTo>
                    <a:pt x="2370" y="876"/>
                  </a:lnTo>
                  <a:lnTo>
                    <a:pt x="2456" y="0"/>
                  </a:lnTo>
                  <a:close/>
                </a:path>
              </a:pathLst>
            </a:custGeom>
            <a:solidFill>
              <a:srgbClr val="3BCB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8"/>
            <p:cNvSpPr/>
            <p:nvPr/>
          </p:nvSpPr>
          <p:spPr>
            <a:xfrm>
              <a:off x="4197950" y="4421750"/>
              <a:ext cx="222450" cy="431700"/>
            </a:xfrm>
            <a:custGeom>
              <a:avLst/>
              <a:gdLst/>
              <a:ahLst/>
              <a:cxnLst/>
              <a:rect l="l" t="t" r="r" b="b"/>
              <a:pathLst>
                <a:path w="8898" h="17268" extrusionOk="0">
                  <a:moveTo>
                    <a:pt x="3627" y="0"/>
                  </a:moveTo>
                  <a:cubicBezTo>
                    <a:pt x="3288" y="227"/>
                    <a:pt x="2610" y="557"/>
                    <a:pt x="1940" y="914"/>
                  </a:cubicBezTo>
                  <a:cubicBezTo>
                    <a:pt x="1659" y="1064"/>
                    <a:pt x="1381" y="1221"/>
                    <a:pt x="1126" y="1375"/>
                  </a:cubicBezTo>
                  <a:cubicBezTo>
                    <a:pt x="1021" y="1438"/>
                    <a:pt x="920" y="1505"/>
                    <a:pt x="824" y="1569"/>
                  </a:cubicBezTo>
                  <a:cubicBezTo>
                    <a:pt x="583" y="1731"/>
                    <a:pt x="386" y="1891"/>
                    <a:pt x="270" y="2041"/>
                  </a:cubicBezTo>
                  <a:cubicBezTo>
                    <a:pt x="1" y="2378"/>
                    <a:pt x="549" y="4998"/>
                    <a:pt x="757" y="8202"/>
                  </a:cubicBezTo>
                  <a:cubicBezTo>
                    <a:pt x="769" y="8376"/>
                    <a:pt x="781" y="8558"/>
                    <a:pt x="789" y="8738"/>
                  </a:cubicBezTo>
                  <a:cubicBezTo>
                    <a:pt x="801" y="8947"/>
                    <a:pt x="810" y="9156"/>
                    <a:pt x="815" y="9367"/>
                  </a:cubicBezTo>
                  <a:cubicBezTo>
                    <a:pt x="882" y="11292"/>
                    <a:pt x="270" y="15061"/>
                    <a:pt x="38" y="16508"/>
                  </a:cubicBezTo>
                  <a:cubicBezTo>
                    <a:pt x="1095" y="17059"/>
                    <a:pt x="2554" y="17267"/>
                    <a:pt x="4015" y="17267"/>
                  </a:cubicBezTo>
                  <a:cubicBezTo>
                    <a:pt x="5918" y="17267"/>
                    <a:pt x="7823" y="16914"/>
                    <a:pt x="8843" y="16508"/>
                  </a:cubicBezTo>
                  <a:cubicBezTo>
                    <a:pt x="8611" y="15061"/>
                    <a:pt x="8214" y="11292"/>
                    <a:pt x="8277" y="9367"/>
                  </a:cubicBezTo>
                  <a:cubicBezTo>
                    <a:pt x="8295" y="8918"/>
                    <a:pt x="8318" y="8474"/>
                    <a:pt x="8344" y="8042"/>
                  </a:cubicBezTo>
                  <a:cubicBezTo>
                    <a:pt x="8449" y="6486"/>
                    <a:pt x="8617" y="5071"/>
                    <a:pt x="8730" y="3998"/>
                  </a:cubicBezTo>
                  <a:cubicBezTo>
                    <a:pt x="8843" y="2908"/>
                    <a:pt x="8898" y="2172"/>
                    <a:pt x="8765" y="2004"/>
                  </a:cubicBezTo>
                  <a:cubicBezTo>
                    <a:pt x="8651" y="1859"/>
                    <a:pt x="8463" y="1705"/>
                    <a:pt x="8231" y="1546"/>
                  </a:cubicBezTo>
                  <a:cubicBezTo>
                    <a:pt x="7880" y="1305"/>
                    <a:pt x="7428" y="1056"/>
                    <a:pt x="6982" y="821"/>
                  </a:cubicBezTo>
                  <a:cubicBezTo>
                    <a:pt x="6376" y="502"/>
                    <a:pt x="5781" y="209"/>
                    <a:pt x="5468" y="0"/>
                  </a:cubicBezTo>
                  <a:cubicBezTo>
                    <a:pt x="5129" y="148"/>
                    <a:pt x="4862" y="227"/>
                    <a:pt x="4573" y="227"/>
                  </a:cubicBezTo>
                  <a:lnTo>
                    <a:pt x="4523" y="227"/>
                  </a:lnTo>
                  <a:cubicBezTo>
                    <a:pt x="4233" y="227"/>
                    <a:pt x="3964" y="148"/>
                    <a:pt x="3627"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8"/>
            <p:cNvSpPr/>
            <p:nvPr/>
          </p:nvSpPr>
          <p:spPr>
            <a:xfrm>
              <a:off x="4236975" y="4664350"/>
              <a:ext cx="145375" cy="74425"/>
            </a:xfrm>
            <a:custGeom>
              <a:avLst/>
              <a:gdLst/>
              <a:ahLst/>
              <a:cxnLst/>
              <a:rect l="l" t="t" r="r" b="b"/>
              <a:pathLst>
                <a:path w="5815" h="2977" extrusionOk="0">
                  <a:moveTo>
                    <a:pt x="118" y="1"/>
                  </a:moveTo>
                  <a:cubicBezTo>
                    <a:pt x="57" y="1"/>
                    <a:pt x="1" y="76"/>
                    <a:pt x="54" y="136"/>
                  </a:cubicBezTo>
                  <a:cubicBezTo>
                    <a:pt x="60" y="142"/>
                    <a:pt x="660" y="852"/>
                    <a:pt x="1652" y="1551"/>
                  </a:cubicBezTo>
                  <a:cubicBezTo>
                    <a:pt x="2568" y="2197"/>
                    <a:pt x="4015" y="2968"/>
                    <a:pt x="5711" y="2977"/>
                  </a:cubicBezTo>
                  <a:lnTo>
                    <a:pt x="5713" y="2977"/>
                  </a:lnTo>
                  <a:cubicBezTo>
                    <a:pt x="5815" y="2971"/>
                    <a:pt x="5815" y="2820"/>
                    <a:pt x="5713" y="2815"/>
                  </a:cubicBezTo>
                  <a:cubicBezTo>
                    <a:pt x="4061" y="2806"/>
                    <a:pt x="2643" y="2052"/>
                    <a:pt x="1748" y="1420"/>
                  </a:cubicBezTo>
                  <a:cubicBezTo>
                    <a:pt x="773" y="733"/>
                    <a:pt x="185" y="37"/>
                    <a:pt x="179" y="32"/>
                  </a:cubicBezTo>
                  <a:cubicBezTo>
                    <a:pt x="161" y="10"/>
                    <a:pt x="139" y="1"/>
                    <a:pt x="118" y="1"/>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8"/>
            <p:cNvSpPr/>
            <p:nvPr/>
          </p:nvSpPr>
          <p:spPr>
            <a:xfrm>
              <a:off x="4258350" y="4727350"/>
              <a:ext cx="88975" cy="25850"/>
            </a:xfrm>
            <a:custGeom>
              <a:avLst/>
              <a:gdLst/>
              <a:ahLst/>
              <a:cxnLst/>
              <a:rect l="l" t="t" r="r" b="b"/>
              <a:pathLst>
                <a:path w="3559" h="1034" extrusionOk="0">
                  <a:moveTo>
                    <a:pt x="119" y="1"/>
                  </a:moveTo>
                  <a:cubicBezTo>
                    <a:pt x="47" y="1"/>
                    <a:pt x="0" y="109"/>
                    <a:pt x="81" y="155"/>
                  </a:cubicBezTo>
                  <a:cubicBezTo>
                    <a:pt x="147" y="193"/>
                    <a:pt x="1617" y="1034"/>
                    <a:pt x="3087" y="1034"/>
                  </a:cubicBezTo>
                  <a:cubicBezTo>
                    <a:pt x="3212" y="1034"/>
                    <a:pt x="3334" y="1025"/>
                    <a:pt x="3455" y="1014"/>
                  </a:cubicBezTo>
                  <a:cubicBezTo>
                    <a:pt x="3559" y="1002"/>
                    <a:pt x="3549" y="851"/>
                    <a:pt x="3449" y="851"/>
                  </a:cubicBezTo>
                  <a:cubicBezTo>
                    <a:pt x="3445" y="851"/>
                    <a:pt x="3442" y="851"/>
                    <a:pt x="3438" y="851"/>
                  </a:cubicBezTo>
                  <a:cubicBezTo>
                    <a:pt x="3323" y="863"/>
                    <a:pt x="3208" y="869"/>
                    <a:pt x="3092" y="869"/>
                  </a:cubicBezTo>
                  <a:cubicBezTo>
                    <a:pt x="1658" y="869"/>
                    <a:pt x="178" y="24"/>
                    <a:pt x="162" y="13"/>
                  </a:cubicBezTo>
                  <a:cubicBezTo>
                    <a:pt x="147" y="5"/>
                    <a:pt x="133" y="1"/>
                    <a:pt x="119" y="1"/>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8"/>
            <p:cNvSpPr/>
            <p:nvPr/>
          </p:nvSpPr>
          <p:spPr>
            <a:xfrm>
              <a:off x="4300100" y="4476175"/>
              <a:ext cx="74475" cy="48725"/>
            </a:xfrm>
            <a:custGeom>
              <a:avLst/>
              <a:gdLst/>
              <a:ahLst/>
              <a:cxnLst/>
              <a:rect l="l" t="t" r="r" b="b"/>
              <a:pathLst>
                <a:path w="2979" h="1949" extrusionOk="0">
                  <a:moveTo>
                    <a:pt x="2869" y="0"/>
                  </a:moveTo>
                  <a:cubicBezTo>
                    <a:pt x="2840" y="0"/>
                    <a:pt x="2812" y="15"/>
                    <a:pt x="2797" y="50"/>
                  </a:cubicBezTo>
                  <a:cubicBezTo>
                    <a:pt x="2791" y="64"/>
                    <a:pt x="2168" y="1395"/>
                    <a:pt x="101" y="1786"/>
                  </a:cubicBezTo>
                  <a:cubicBezTo>
                    <a:pt x="0" y="1804"/>
                    <a:pt x="14" y="1949"/>
                    <a:pt x="112" y="1949"/>
                  </a:cubicBezTo>
                  <a:cubicBezTo>
                    <a:pt x="113" y="1949"/>
                    <a:pt x="114" y="1949"/>
                    <a:pt x="115" y="1949"/>
                  </a:cubicBezTo>
                  <a:lnTo>
                    <a:pt x="130" y="1949"/>
                  </a:lnTo>
                  <a:cubicBezTo>
                    <a:pt x="2281" y="1540"/>
                    <a:pt x="2919" y="175"/>
                    <a:pt x="2948" y="117"/>
                  </a:cubicBezTo>
                  <a:cubicBezTo>
                    <a:pt x="2978" y="52"/>
                    <a:pt x="2923" y="0"/>
                    <a:pt x="2869" y="0"/>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8"/>
            <p:cNvSpPr/>
            <p:nvPr/>
          </p:nvSpPr>
          <p:spPr>
            <a:xfrm>
              <a:off x="4246450" y="4421750"/>
              <a:ext cx="126125" cy="70700"/>
            </a:xfrm>
            <a:custGeom>
              <a:avLst/>
              <a:gdLst/>
              <a:ahLst/>
              <a:cxnLst/>
              <a:rect l="l" t="t" r="r" b="b"/>
              <a:pathLst>
                <a:path w="5045" h="2828" extrusionOk="0">
                  <a:moveTo>
                    <a:pt x="1687" y="0"/>
                  </a:moveTo>
                  <a:cubicBezTo>
                    <a:pt x="1345" y="227"/>
                    <a:pt x="667" y="557"/>
                    <a:pt x="0" y="914"/>
                  </a:cubicBezTo>
                  <a:cubicBezTo>
                    <a:pt x="438" y="1609"/>
                    <a:pt x="1084" y="2584"/>
                    <a:pt x="2354" y="2801"/>
                  </a:cubicBezTo>
                  <a:cubicBezTo>
                    <a:pt x="2459" y="2819"/>
                    <a:pt x="2561" y="2827"/>
                    <a:pt x="2660" y="2827"/>
                  </a:cubicBezTo>
                  <a:cubicBezTo>
                    <a:pt x="3817" y="2827"/>
                    <a:pt x="4666" y="1683"/>
                    <a:pt x="5045" y="821"/>
                  </a:cubicBezTo>
                  <a:cubicBezTo>
                    <a:pt x="4439" y="502"/>
                    <a:pt x="3844" y="209"/>
                    <a:pt x="3525" y="0"/>
                  </a:cubicBezTo>
                  <a:cubicBezTo>
                    <a:pt x="3189" y="145"/>
                    <a:pt x="2922" y="227"/>
                    <a:pt x="2633" y="227"/>
                  </a:cubicBezTo>
                  <a:lnTo>
                    <a:pt x="2580" y="227"/>
                  </a:lnTo>
                  <a:cubicBezTo>
                    <a:pt x="2293" y="227"/>
                    <a:pt x="2024" y="148"/>
                    <a:pt x="1687"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8"/>
            <p:cNvSpPr/>
            <p:nvPr/>
          </p:nvSpPr>
          <p:spPr>
            <a:xfrm>
              <a:off x="4311675" y="4428200"/>
              <a:ext cx="600" cy="25"/>
            </a:xfrm>
            <a:custGeom>
              <a:avLst/>
              <a:gdLst/>
              <a:ahLst/>
              <a:cxnLst/>
              <a:rect l="l" t="t" r="r" b="b"/>
              <a:pathLst>
                <a:path w="24" h="1" extrusionOk="0">
                  <a:moveTo>
                    <a:pt x="24" y="0"/>
                  </a:moveTo>
                  <a:lnTo>
                    <a:pt x="24" y="0"/>
                  </a:lnTo>
                  <a:lnTo>
                    <a:pt x="0" y="0"/>
                  </a:ln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8"/>
            <p:cNvSpPr/>
            <p:nvPr/>
          </p:nvSpPr>
          <p:spPr>
            <a:xfrm>
              <a:off x="4181725" y="4460950"/>
              <a:ext cx="58500" cy="165850"/>
            </a:xfrm>
            <a:custGeom>
              <a:avLst/>
              <a:gdLst/>
              <a:ahLst/>
              <a:cxnLst/>
              <a:rect l="l" t="t" r="r" b="b"/>
              <a:pathLst>
                <a:path w="2340" h="6634" extrusionOk="0">
                  <a:moveTo>
                    <a:pt x="1476" y="1"/>
                  </a:moveTo>
                  <a:lnTo>
                    <a:pt x="1476" y="1"/>
                  </a:lnTo>
                  <a:cubicBezTo>
                    <a:pt x="1230" y="137"/>
                    <a:pt x="1067" y="314"/>
                    <a:pt x="922" y="473"/>
                  </a:cubicBezTo>
                  <a:cubicBezTo>
                    <a:pt x="212" y="1584"/>
                    <a:pt x="0" y="3906"/>
                    <a:pt x="1409" y="6634"/>
                  </a:cubicBezTo>
                  <a:cubicBezTo>
                    <a:pt x="2340" y="4622"/>
                    <a:pt x="1719" y="1155"/>
                    <a:pt x="1476" y="1"/>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8"/>
            <p:cNvSpPr/>
            <p:nvPr/>
          </p:nvSpPr>
          <p:spPr>
            <a:xfrm>
              <a:off x="4385950" y="4460375"/>
              <a:ext cx="34450" cy="162450"/>
            </a:xfrm>
            <a:custGeom>
              <a:avLst/>
              <a:gdLst/>
              <a:ahLst/>
              <a:cxnLst/>
              <a:rect l="l" t="t" r="r" b="b"/>
              <a:pathLst>
                <a:path w="1378" h="6498" extrusionOk="0">
                  <a:moveTo>
                    <a:pt x="714" y="1"/>
                  </a:moveTo>
                  <a:lnTo>
                    <a:pt x="714" y="1"/>
                  </a:lnTo>
                  <a:cubicBezTo>
                    <a:pt x="468" y="1166"/>
                    <a:pt x="1" y="4491"/>
                    <a:pt x="827" y="6497"/>
                  </a:cubicBezTo>
                  <a:cubicBezTo>
                    <a:pt x="929" y="4941"/>
                    <a:pt x="1097" y="3526"/>
                    <a:pt x="1210" y="2453"/>
                  </a:cubicBezTo>
                  <a:cubicBezTo>
                    <a:pt x="1323" y="1363"/>
                    <a:pt x="1378" y="627"/>
                    <a:pt x="1247" y="459"/>
                  </a:cubicBezTo>
                  <a:cubicBezTo>
                    <a:pt x="1131" y="314"/>
                    <a:pt x="943" y="160"/>
                    <a:pt x="714" y="1"/>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8"/>
            <p:cNvSpPr/>
            <p:nvPr/>
          </p:nvSpPr>
          <p:spPr>
            <a:xfrm>
              <a:off x="4046550" y="4436175"/>
              <a:ext cx="504900" cy="455250"/>
            </a:xfrm>
            <a:custGeom>
              <a:avLst/>
              <a:gdLst/>
              <a:ahLst/>
              <a:cxnLst/>
              <a:rect l="l" t="t" r="r" b="b"/>
              <a:pathLst>
                <a:path w="20196" h="18210" extrusionOk="0">
                  <a:moveTo>
                    <a:pt x="1989" y="0"/>
                  </a:moveTo>
                  <a:lnTo>
                    <a:pt x="1" y="2270"/>
                  </a:lnTo>
                  <a:lnTo>
                    <a:pt x="18210" y="18209"/>
                  </a:lnTo>
                  <a:lnTo>
                    <a:pt x="20195" y="15939"/>
                  </a:lnTo>
                  <a:lnTo>
                    <a:pt x="1989"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8"/>
            <p:cNvSpPr/>
            <p:nvPr/>
          </p:nvSpPr>
          <p:spPr>
            <a:xfrm>
              <a:off x="4055100" y="4479375"/>
              <a:ext cx="458525" cy="402250"/>
            </a:xfrm>
            <a:custGeom>
              <a:avLst/>
              <a:gdLst/>
              <a:ahLst/>
              <a:cxnLst/>
              <a:rect l="l" t="t" r="r" b="b"/>
              <a:pathLst>
                <a:path w="18341" h="16090" extrusionOk="0">
                  <a:moveTo>
                    <a:pt x="134" y="0"/>
                  </a:moveTo>
                  <a:lnTo>
                    <a:pt x="1" y="151"/>
                  </a:lnTo>
                  <a:lnTo>
                    <a:pt x="18210" y="16090"/>
                  </a:lnTo>
                  <a:lnTo>
                    <a:pt x="18340" y="15939"/>
                  </a:lnTo>
                  <a:lnTo>
                    <a:pt x="134" y="0"/>
                  </a:ln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8"/>
            <p:cNvSpPr/>
            <p:nvPr/>
          </p:nvSpPr>
          <p:spPr>
            <a:xfrm>
              <a:off x="4069750" y="4462625"/>
              <a:ext cx="458500" cy="402275"/>
            </a:xfrm>
            <a:custGeom>
              <a:avLst/>
              <a:gdLst/>
              <a:ahLst/>
              <a:cxnLst/>
              <a:rect l="l" t="t" r="r" b="b"/>
              <a:pathLst>
                <a:path w="18340" h="16091" extrusionOk="0">
                  <a:moveTo>
                    <a:pt x="134" y="1"/>
                  </a:moveTo>
                  <a:lnTo>
                    <a:pt x="0" y="151"/>
                  </a:lnTo>
                  <a:lnTo>
                    <a:pt x="18206" y="16090"/>
                  </a:lnTo>
                  <a:lnTo>
                    <a:pt x="18340" y="15940"/>
                  </a:lnTo>
                  <a:lnTo>
                    <a:pt x="134" y="1"/>
                  </a:ln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8"/>
            <p:cNvSpPr/>
            <p:nvPr/>
          </p:nvSpPr>
          <p:spPr>
            <a:xfrm>
              <a:off x="4084375" y="4445950"/>
              <a:ext cx="458525" cy="402275"/>
            </a:xfrm>
            <a:custGeom>
              <a:avLst/>
              <a:gdLst/>
              <a:ahLst/>
              <a:cxnLst/>
              <a:rect l="l" t="t" r="r" b="b"/>
              <a:pathLst>
                <a:path w="18341" h="16091" extrusionOk="0">
                  <a:moveTo>
                    <a:pt x="134" y="1"/>
                  </a:moveTo>
                  <a:lnTo>
                    <a:pt x="1" y="152"/>
                  </a:lnTo>
                  <a:lnTo>
                    <a:pt x="18207" y="16091"/>
                  </a:lnTo>
                  <a:lnTo>
                    <a:pt x="18340" y="15940"/>
                  </a:lnTo>
                  <a:lnTo>
                    <a:pt x="134" y="1"/>
                  </a:ln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8"/>
            <p:cNvSpPr/>
            <p:nvPr/>
          </p:nvSpPr>
          <p:spPr>
            <a:xfrm>
              <a:off x="4477925" y="4813850"/>
              <a:ext cx="73525" cy="77575"/>
            </a:xfrm>
            <a:custGeom>
              <a:avLst/>
              <a:gdLst/>
              <a:ahLst/>
              <a:cxnLst/>
              <a:rect l="l" t="t" r="r" b="b"/>
              <a:pathLst>
                <a:path w="2941" h="3103" extrusionOk="0">
                  <a:moveTo>
                    <a:pt x="1989" y="0"/>
                  </a:moveTo>
                  <a:lnTo>
                    <a:pt x="1" y="2270"/>
                  </a:lnTo>
                  <a:lnTo>
                    <a:pt x="955" y="3102"/>
                  </a:lnTo>
                  <a:lnTo>
                    <a:pt x="2940" y="835"/>
                  </a:lnTo>
                  <a:lnTo>
                    <a:pt x="1989" y="0"/>
                  </a:ln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8"/>
            <p:cNvSpPr/>
            <p:nvPr/>
          </p:nvSpPr>
          <p:spPr>
            <a:xfrm>
              <a:off x="4501775" y="4834425"/>
              <a:ext cx="74175" cy="72375"/>
            </a:xfrm>
            <a:custGeom>
              <a:avLst/>
              <a:gdLst/>
              <a:ahLst/>
              <a:cxnLst/>
              <a:rect l="l" t="t" r="r" b="b"/>
              <a:pathLst>
                <a:path w="2967" h="2895" extrusionOk="0">
                  <a:moveTo>
                    <a:pt x="1986" y="1"/>
                  </a:moveTo>
                  <a:lnTo>
                    <a:pt x="1" y="2271"/>
                  </a:lnTo>
                  <a:lnTo>
                    <a:pt x="270" y="2508"/>
                  </a:lnTo>
                  <a:cubicBezTo>
                    <a:pt x="559" y="2768"/>
                    <a:pt x="919" y="2895"/>
                    <a:pt x="1277" y="2895"/>
                  </a:cubicBezTo>
                  <a:cubicBezTo>
                    <a:pt x="1696" y="2895"/>
                    <a:pt x="2114" y="2720"/>
                    <a:pt x="2413" y="2378"/>
                  </a:cubicBezTo>
                  <a:cubicBezTo>
                    <a:pt x="2966" y="1746"/>
                    <a:pt x="2897" y="783"/>
                    <a:pt x="2256" y="238"/>
                  </a:cubicBezTo>
                  <a:lnTo>
                    <a:pt x="1986"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8"/>
            <p:cNvSpPr/>
            <p:nvPr/>
          </p:nvSpPr>
          <p:spPr>
            <a:xfrm>
              <a:off x="4004650" y="4402550"/>
              <a:ext cx="91650" cy="90175"/>
            </a:xfrm>
            <a:custGeom>
              <a:avLst/>
              <a:gdLst/>
              <a:ahLst/>
              <a:cxnLst/>
              <a:rect l="l" t="t" r="r" b="b"/>
              <a:pathLst>
                <a:path w="3666" h="3607" extrusionOk="0">
                  <a:moveTo>
                    <a:pt x="1" y="0"/>
                  </a:moveTo>
                  <a:lnTo>
                    <a:pt x="549" y="1180"/>
                  </a:lnTo>
                  <a:lnTo>
                    <a:pt x="743" y="1600"/>
                  </a:lnTo>
                  <a:lnTo>
                    <a:pt x="1677" y="3607"/>
                  </a:lnTo>
                  <a:lnTo>
                    <a:pt x="3665" y="1337"/>
                  </a:lnTo>
                  <a:lnTo>
                    <a:pt x="1737" y="635"/>
                  </a:lnTo>
                  <a:lnTo>
                    <a:pt x="1250" y="458"/>
                  </a:lnTo>
                  <a:lnTo>
                    <a:pt x="1" y="0"/>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8"/>
            <p:cNvSpPr/>
            <p:nvPr/>
          </p:nvSpPr>
          <p:spPr>
            <a:xfrm>
              <a:off x="4004650" y="4402550"/>
              <a:ext cx="31275" cy="29525"/>
            </a:xfrm>
            <a:custGeom>
              <a:avLst/>
              <a:gdLst/>
              <a:ahLst/>
              <a:cxnLst/>
              <a:rect l="l" t="t" r="r" b="b"/>
              <a:pathLst>
                <a:path w="1251" h="1181" extrusionOk="0">
                  <a:moveTo>
                    <a:pt x="1" y="0"/>
                  </a:moveTo>
                  <a:lnTo>
                    <a:pt x="549" y="1180"/>
                  </a:lnTo>
                  <a:cubicBezTo>
                    <a:pt x="720" y="1113"/>
                    <a:pt x="871" y="1006"/>
                    <a:pt x="987" y="864"/>
                  </a:cubicBezTo>
                  <a:cubicBezTo>
                    <a:pt x="1094" y="742"/>
                    <a:pt x="1184" y="606"/>
                    <a:pt x="1250" y="458"/>
                  </a:cubicBezTo>
                  <a:lnTo>
                    <a:pt x="1" y="0"/>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8"/>
            <p:cNvSpPr/>
            <p:nvPr/>
          </p:nvSpPr>
          <p:spPr>
            <a:xfrm>
              <a:off x="4316175" y="4471825"/>
              <a:ext cx="165625" cy="308225"/>
            </a:xfrm>
            <a:custGeom>
              <a:avLst/>
              <a:gdLst/>
              <a:ahLst/>
              <a:cxnLst/>
              <a:rect l="l" t="t" r="r" b="b"/>
              <a:pathLst>
                <a:path w="6625" h="12329" extrusionOk="0">
                  <a:moveTo>
                    <a:pt x="4036" y="1"/>
                  </a:moveTo>
                  <a:cubicBezTo>
                    <a:pt x="3551" y="1468"/>
                    <a:pt x="3383" y="4094"/>
                    <a:pt x="3383" y="4094"/>
                  </a:cubicBezTo>
                  <a:cubicBezTo>
                    <a:pt x="3383" y="4094"/>
                    <a:pt x="4540" y="5874"/>
                    <a:pt x="4201" y="7306"/>
                  </a:cubicBezTo>
                  <a:cubicBezTo>
                    <a:pt x="3975" y="8257"/>
                    <a:pt x="3067" y="9744"/>
                    <a:pt x="2592" y="10521"/>
                  </a:cubicBezTo>
                  <a:cubicBezTo>
                    <a:pt x="2441" y="10469"/>
                    <a:pt x="2313" y="10362"/>
                    <a:pt x="2238" y="10220"/>
                  </a:cubicBezTo>
                  <a:cubicBezTo>
                    <a:pt x="2183" y="10127"/>
                    <a:pt x="2105" y="9956"/>
                    <a:pt x="2055" y="9898"/>
                  </a:cubicBezTo>
                  <a:cubicBezTo>
                    <a:pt x="1916" y="9736"/>
                    <a:pt x="1548" y="9475"/>
                    <a:pt x="1418" y="9475"/>
                  </a:cubicBezTo>
                  <a:cubicBezTo>
                    <a:pt x="1284" y="9475"/>
                    <a:pt x="1325" y="9715"/>
                    <a:pt x="1426" y="9817"/>
                  </a:cubicBezTo>
                  <a:cubicBezTo>
                    <a:pt x="1525" y="9916"/>
                    <a:pt x="1679" y="10040"/>
                    <a:pt x="1768" y="10188"/>
                  </a:cubicBezTo>
                  <a:cubicBezTo>
                    <a:pt x="1858" y="10333"/>
                    <a:pt x="1160" y="10687"/>
                    <a:pt x="876" y="10777"/>
                  </a:cubicBezTo>
                  <a:cubicBezTo>
                    <a:pt x="589" y="10869"/>
                    <a:pt x="67" y="10748"/>
                    <a:pt x="32" y="10991"/>
                  </a:cubicBezTo>
                  <a:cubicBezTo>
                    <a:pt x="0" y="11237"/>
                    <a:pt x="386" y="11246"/>
                    <a:pt x="386" y="11246"/>
                  </a:cubicBezTo>
                  <a:cubicBezTo>
                    <a:pt x="386" y="11246"/>
                    <a:pt x="287" y="11472"/>
                    <a:pt x="618" y="11632"/>
                  </a:cubicBezTo>
                  <a:cubicBezTo>
                    <a:pt x="597" y="11762"/>
                    <a:pt x="667" y="11893"/>
                    <a:pt x="791" y="11948"/>
                  </a:cubicBezTo>
                  <a:cubicBezTo>
                    <a:pt x="791" y="11948"/>
                    <a:pt x="786" y="12217"/>
                    <a:pt x="1029" y="12272"/>
                  </a:cubicBezTo>
                  <a:cubicBezTo>
                    <a:pt x="1120" y="12293"/>
                    <a:pt x="1258" y="12329"/>
                    <a:pt x="1458" y="12329"/>
                  </a:cubicBezTo>
                  <a:cubicBezTo>
                    <a:pt x="1794" y="12329"/>
                    <a:pt x="2305" y="12227"/>
                    <a:pt x="3059" y="11780"/>
                  </a:cubicBezTo>
                  <a:cubicBezTo>
                    <a:pt x="3059" y="11780"/>
                    <a:pt x="6624" y="8921"/>
                    <a:pt x="6181" y="6199"/>
                  </a:cubicBezTo>
                  <a:cubicBezTo>
                    <a:pt x="5737" y="3474"/>
                    <a:pt x="4036" y="1"/>
                    <a:pt x="4036" y="1"/>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8"/>
            <p:cNvSpPr/>
            <p:nvPr/>
          </p:nvSpPr>
          <p:spPr>
            <a:xfrm>
              <a:off x="4089025" y="4526475"/>
              <a:ext cx="118875" cy="133050"/>
            </a:xfrm>
            <a:custGeom>
              <a:avLst/>
              <a:gdLst/>
              <a:ahLst/>
              <a:cxnLst/>
              <a:rect l="l" t="t" r="r" b="b"/>
              <a:pathLst>
                <a:path w="4755" h="5322" extrusionOk="0">
                  <a:moveTo>
                    <a:pt x="1442" y="0"/>
                  </a:moveTo>
                  <a:cubicBezTo>
                    <a:pt x="1247" y="0"/>
                    <a:pt x="655" y="394"/>
                    <a:pt x="287" y="728"/>
                  </a:cubicBezTo>
                  <a:cubicBezTo>
                    <a:pt x="206" y="804"/>
                    <a:pt x="76" y="934"/>
                    <a:pt x="67" y="1044"/>
                  </a:cubicBezTo>
                  <a:cubicBezTo>
                    <a:pt x="0" y="1940"/>
                    <a:pt x="957" y="2285"/>
                    <a:pt x="1369" y="2511"/>
                  </a:cubicBezTo>
                  <a:cubicBezTo>
                    <a:pt x="1369" y="2511"/>
                    <a:pt x="2270" y="5288"/>
                    <a:pt x="3094" y="5320"/>
                  </a:cubicBezTo>
                  <a:cubicBezTo>
                    <a:pt x="3106" y="5321"/>
                    <a:pt x="3118" y="5321"/>
                    <a:pt x="3131" y="5321"/>
                  </a:cubicBezTo>
                  <a:cubicBezTo>
                    <a:pt x="3945" y="5321"/>
                    <a:pt x="4755" y="4300"/>
                    <a:pt x="4755" y="4300"/>
                  </a:cubicBezTo>
                  <a:lnTo>
                    <a:pt x="3818" y="3477"/>
                  </a:lnTo>
                  <a:lnTo>
                    <a:pt x="3566" y="3259"/>
                  </a:lnTo>
                  <a:lnTo>
                    <a:pt x="2473" y="2305"/>
                  </a:lnTo>
                  <a:cubicBezTo>
                    <a:pt x="2473" y="2305"/>
                    <a:pt x="2140" y="1981"/>
                    <a:pt x="1911" y="1810"/>
                  </a:cubicBezTo>
                  <a:cubicBezTo>
                    <a:pt x="2053" y="1697"/>
                    <a:pt x="2250" y="1592"/>
                    <a:pt x="2273" y="1447"/>
                  </a:cubicBezTo>
                  <a:cubicBezTo>
                    <a:pt x="2282" y="1389"/>
                    <a:pt x="2248" y="1368"/>
                    <a:pt x="2191" y="1368"/>
                  </a:cubicBezTo>
                  <a:cubicBezTo>
                    <a:pt x="2012" y="1368"/>
                    <a:pt x="1607" y="1581"/>
                    <a:pt x="1583" y="1592"/>
                  </a:cubicBezTo>
                  <a:cubicBezTo>
                    <a:pt x="1612" y="1572"/>
                    <a:pt x="2125" y="1105"/>
                    <a:pt x="2038" y="963"/>
                  </a:cubicBezTo>
                  <a:cubicBezTo>
                    <a:pt x="2017" y="930"/>
                    <a:pt x="1982" y="915"/>
                    <a:pt x="1935" y="915"/>
                  </a:cubicBezTo>
                  <a:cubicBezTo>
                    <a:pt x="1785" y="915"/>
                    <a:pt x="1520" y="1070"/>
                    <a:pt x="1253" y="1273"/>
                  </a:cubicBezTo>
                  <a:cubicBezTo>
                    <a:pt x="1276" y="1247"/>
                    <a:pt x="1983" y="514"/>
                    <a:pt x="1821" y="409"/>
                  </a:cubicBezTo>
                  <a:cubicBezTo>
                    <a:pt x="1809" y="401"/>
                    <a:pt x="1793" y="397"/>
                    <a:pt x="1774" y="397"/>
                  </a:cubicBezTo>
                  <a:cubicBezTo>
                    <a:pt x="1547" y="397"/>
                    <a:pt x="883" y="946"/>
                    <a:pt x="830" y="986"/>
                  </a:cubicBezTo>
                  <a:cubicBezTo>
                    <a:pt x="893" y="917"/>
                    <a:pt x="1638" y="175"/>
                    <a:pt x="1493" y="18"/>
                  </a:cubicBezTo>
                  <a:cubicBezTo>
                    <a:pt x="1483" y="6"/>
                    <a:pt x="1465" y="0"/>
                    <a:pt x="1442"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8"/>
            <p:cNvSpPr/>
            <p:nvPr/>
          </p:nvSpPr>
          <p:spPr>
            <a:xfrm>
              <a:off x="4178175" y="4607950"/>
              <a:ext cx="7275" cy="21025"/>
            </a:xfrm>
            <a:custGeom>
              <a:avLst/>
              <a:gdLst/>
              <a:ahLst/>
              <a:cxnLst/>
              <a:rect l="l" t="t" r="r" b="b"/>
              <a:pathLst>
                <a:path w="291" h="841" extrusionOk="0">
                  <a:moveTo>
                    <a:pt x="0" y="0"/>
                  </a:moveTo>
                  <a:lnTo>
                    <a:pt x="0" y="0"/>
                  </a:lnTo>
                  <a:cubicBezTo>
                    <a:pt x="84" y="215"/>
                    <a:pt x="137" y="476"/>
                    <a:pt x="70" y="731"/>
                  </a:cubicBezTo>
                  <a:cubicBezTo>
                    <a:pt x="55" y="777"/>
                    <a:pt x="84" y="826"/>
                    <a:pt x="134" y="841"/>
                  </a:cubicBezTo>
                  <a:lnTo>
                    <a:pt x="154" y="841"/>
                  </a:lnTo>
                  <a:cubicBezTo>
                    <a:pt x="194" y="841"/>
                    <a:pt x="232" y="815"/>
                    <a:pt x="241" y="774"/>
                  </a:cubicBezTo>
                  <a:cubicBezTo>
                    <a:pt x="287" y="592"/>
                    <a:pt x="290" y="403"/>
                    <a:pt x="252" y="218"/>
                  </a:cubicBezTo>
                  <a:lnTo>
                    <a:pt x="0" y="0"/>
                  </a:ln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8"/>
            <p:cNvSpPr/>
            <p:nvPr/>
          </p:nvSpPr>
          <p:spPr>
            <a:xfrm>
              <a:off x="4235000" y="4236550"/>
              <a:ext cx="156575" cy="155425"/>
            </a:xfrm>
            <a:custGeom>
              <a:avLst/>
              <a:gdLst/>
              <a:ahLst/>
              <a:cxnLst/>
              <a:rect l="l" t="t" r="r" b="b"/>
              <a:pathLst>
                <a:path w="6263" h="6217" extrusionOk="0">
                  <a:moveTo>
                    <a:pt x="2919" y="0"/>
                  </a:moveTo>
                  <a:cubicBezTo>
                    <a:pt x="661" y="0"/>
                    <a:pt x="1" y="2046"/>
                    <a:pt x="12" y="3205"/>
                  </a:cubicBezTo>
                  <a:cubicBezTo>
                    <a:pt x="12" y="3289"/>
                    <a:pt x="15" y="3376"/>
                    <a:pt x="23" y="3460"/>
                  </a:cubicBezTo>
                  <a:lnTo>
                    <a:pt x="23" y="3469"/>
                  </a:lnTo>
                  <a:cubicBezTo>
                    <a:pt x="23" y="3753"/>
                    <a:pt x="145" y="4272"/>
                    <a:pt x="264" y="4851"/>
                  </a:cubicBezTo>
                  <a:cubicBezTo>
                    <a:pt x="429" y="5646"/>
                    <a:pt x="1131" y="6217"/>
                    <a:pt x="1942" y="6217"/>
                  </a:cubicBezTo>
                  <a:lnTo>
                    <a:pt x="4407" y="6217"/>
                  </a:lnTo>
                  <a:cubicBezTo>
                    <a:pt x="5447" y="6217"/>
                    <a:pt x="6262" y="5312"/>
                    <a:pt x="6158" y="4275"/>
                  </a:cubicBezTo>
                  <a:lnTo>
                    <a:pt x="6152" y="4234"/>
                  </a:lnTo>
                  <a:cubicBezTo>
                    <a:pt x="6082" y="3501"/>
                    <a:pt x="5975" y="2489"/>
                    <a:pt x="5975" y="2489"/>
                  </a:cubicBezTo>
                  <a:cubicBezTo>
                    <a:pt x="5720" y="294"/>
                    <a:pt x="3476" y="39"/>
                    <a:pt x="3476" y="39"/>
                  </a:cubicBezTo>
                  <a:cubicBezTo>
                    <a:pt x="3280" y="13"/>
                    <a:pt x="3095" y="0"/>
                    <a:pt x="2919"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8"/>
            <p:cNvSpPr/>
            <p:nvPr/>
          </p:nvSpPr>
          <p:spPr>
            <a:xfrm>
              <a:off x="4285800" y="4200775"/>
              <a:ext cx="105900" cy="98500"/>
            </a:xfrm>
            <a:custGeom>
              <a:avLst/>
              <a:gdLst/>
              <a:ahLst/>
              <a:cxnLst/>
              <a:rect l="l" t="t" r="r" b="b"/>
              <a:pathLst>
                <a:path w="4236" h="3940" extrusionOk="0">
                  <a:moveTo>
                    <a:pt x="2115" y="1"/>
                  </a:moveTo>
                  <a:cubicBezTo>
                    <a:pt x="1167" y="1"/>
                    <a:pt x="331" y="687"/>
                    <a:pt x="174" y="1656"/>
                  </a:cubicBezTo>
                  <a:cubicBezTo>
                    <a:pt x="0" y="2728"/>
                    <a:pt x="728" y="3740"/>
                    <a:pt x="1804" y="3914"/>
                  </a:cubicBezTo>
                  <a:cubicBezTo>
                    <a:pt x="1910" y="3931"/>
                    <a:pt x="2016" y="3940"/>
                    <a:pt x="2121" y="3940"/>
                  </a:cubicBezTo>
                  <a:cubicBezTo>
                    <a:pt x="3069" y="3940"/>
                    <a:pt x="3905" y="3253"/>
                    <a:pt x="4062" y="2285"/>
                  </a:cubicBezTo>
                  <a:cubicBezTo>
                    <a:pt x="4236" y="1212"/>
                    <a:pt x="3508" y="200"/>
                    <a:pt x="2433" y="26"/>
                  </a:cubicBezTo>
                  <a:cubicBezTo>
                    <a:pt x="2326" y="9"/>
                    <a:pt x="2220" y="1"/>
                    <a:pt x="2115"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8"/>
            <p:cNvSpPr/>
            <p:nvPr/>
          </p:nvSpPr>
          <p:spPr>
            <a:xfrm>
              <a:off x="4233400" y="4320750"/>
              <a:ext cx="28000" cy="39300"/>
            </a:xfrm>
            <a:custGeom>
              <a:avLst/>
              <a:gdLst/>
              <a:ahLst/>
              <a:cxnLst/>
              <a:rect l="l" t="t" r="r" b="b"/>
              <a:pathLst>
                <a:path w="1120" h="1572" extrusionOk="0">
                  <a:moveTo>
                    <a:pt x="543" y="1"/>
                  </a:moveTo>
                  <a:cubicBezTo>
                    <a:pt x="451" y="1"/>
                    <a:pt x="355" y="44"/>
                    <a:pt x="267" y="167"/>
                  </a:cubicBezTo>
                  <a:cubicBezTo>
                    <a:pt x="0" y="540"/>
                    <a:pt x="307" y="1572"/>
                    <a:pt x="896" y="1572"/>
                  </a:cubicBezTo>
                  <a:cubicBezTo>
                    <a:pt x="966" y="1572"/>
                    <a:pt x="1041" y="1557"/>
                    <a:pt x="1119" y="1524"/>
                  </a:cubicBezTo>
                  <a:lnTo>
                    <a:pt x="966" y="254"/>
                  </a:lnTo>
                  <a:cubicBezTo>
                    <a:pt x="966" y="254"/>
                    <a:pt x="766" y="1"/>
                    <a:pt x="543" y="1"/>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8"/>
            <p:cNvSpPr/>
            <p:nvPr/>
          </p:nvSpPr>
          <p:spPr>
            <a:xfrm>
              <a:off x="4245350" y="4353400"/>
              <a:ext cx="7850" cy="6675"/>
            </a:xfrm>
            <a:custGeom>
              <a:avLst/>
              <a:gdLst/>
              <a:ahLst/>
              <a:cxnLst/>
              <a:rect l="l" t="t" r="r" b="b"/>
              <a:pathLst>
                <a:path w="314" h="267" extrusionOk="0">
                  <a:moveTo>
                    <a:pt x="180" y="1"/>
                  </a:moveTo>
                  <a:cubicBezTo>
                    <a:pt x="62" y="1"/>
                    <a:pt x="1" y="143"/>
                    <a:pt x="85" y="227"/>
                  </a:cubicBezTo>
                  <a:cubicBezTo>
                    <a:pt x="112" y="254"/>
                    <a:pt x="146" y="267"/>
                    <a:pt x="179" y="267"/>
                  </a:cubicBezTo>
                  <a:cubicBezTo>
                    <a:pt x="248" y="267"/>
                    <a:pt x="314" y="214"/>
                    <a:pt x="314" y="134"/>
                  </a:cubicBezTo>
                  <a:cubicBezTo>
                    <a:pt x="314" y="59"/>
                    <a:pt x="253" y="1"/>
                    <a:pt x="1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8"/>
            <p:cNvSpPr/>
            <p:nvPr/>
          </p:nvSpPr>
          <p:spPr>
            <a:xfrm>
              <a:off x="4241300" y="4331850"/>
              <a:ext cx="17775" cy="17450"/>
            </a:xfrm>
            <a:custGeom>
              <a:avLst/>
              <a:gdLst/>
              <a:ahLst/>
              <a:cxnLst/>
              <a:rect l="l" t="t" r="r" b="b"/>
              <a:pathLst>
                <a:path w="711" h="698" extrusionOk="0">
                  <a:moveTo>
                    <a:pt x="71" y="1"/>
                  </a:moveTo>
                  <a:cubicBezTo>
                    <a:pt x="46" y="1"/>
                    <a:pt x="23" y="15"/>
                    <a:pt x="12" y="39"/>
                  </a:cubicBezTo>
                  <a:cubicBezTo>
                    <a:pt x="0" y="71"/>
                    <a:pt x="18" y="103"/>
                    <a:pt x="50" y="115"/>
                  </a:cubicBezTo>
                  <a:cubicBezTo>
                    <a:pt x="53" y="118"/>
                    <a:pt x="473" y="271"/>
                    <a:pt x="586" y="654"/>
                  </a:cubicBezTo>
                  <a:cubicBezTo>
                    <a:pt x="592" y="680"/>
                    <a:pt x="618" y="697"/>
                    <a:pt x="644" y="697"/>
                  </a:cubicBezTo>
                  <a:cubicBezTo>
                    <a:pt x="650" y="697"/>
                    <a:pt x="656" y="697"/>
                    <a:pt x="661" y="695"/>
                  </a:cubicBezTo>
                  <a:cubicBezTo>
                    <a:pt x="693" y="689"/>
                    <a:pt x="711" y="654"/>
                    <a:pt x="702" y="622"/>
                  </a:cubicBezTo>
                  <a:cubicBezTo>
                    <a:pt x="571" y="181"/>
                    <a:pt x="113" y="13"/>
                    <a:pt x="93" y="5"/>
                  </a:cubicBezTo>
                  <a:cubicBezTo>
                    <a:pt x="86" y="2"/>
                    <a:pt x="78" y="1"/>
                    <a:pt x="71" y="1"/>
                  </a:cubicBezTo>
                  <a:close/>
                </a:path>
              </a:pathLst>
            </a:custGeom>
            <a:solidFill>
              <a:srgbClr val="F35F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8"/>
            <p:cNvSpPr/>
            <p:nvPr/>
          </p:nvSpPr>
          <p:spPr>
            <a:xfrm>
              <a:off x="4245075" y="4337600"/>
              <a:ext cx="8650" cy="6925"/>
            </a:xfrm>
            <a:custGeom>
              <a:avLst/>
              <a:gdLst/>
              <a:ahLst/>
              <a:cxnLst/>
              <a:rect l="l" t="t" r="r" b="b"/>
              <a:pathLst>
                <a:path w="346" h="277" extrusionOk="0">
                  <a:moveTo>
                    <a:pt x="275" y="1"/>
                  </a:moveTo>
                  <a:cubicBezTo>
                    <a:pt x="267" y="1"/>
                    <a:pt x="258" y="3"/>
                    <a:pt x="249" y="6"/>
                  </a:cubicBezTo>
                  <a:cubicBezTo>
                    <a:pt x="160" y="44"/>
                    <a:pt x="78" y="105"/>
                    <a:pt x="20" y="183"/>
                  </a:cubicBezTo>
                  <a:cubicBezTo>
                    <a:pt x="0" y="212"/>
                    <a:pt x="9" y="250"/>
                    <a:pt x="38" y="264"/>
                  </a:cubicBezTo>
                  <a:cubicBezTo>
                    <a:pt x="46" y="270"/>
                    <a:pt x="58" y="273"/>
                    <a:pt x="73" y="276"/>
                  </a:cubicBezTo>
                  <a:cubicBezTo>
                    <a:pt x="93" y="276"/>
                    <a:pt x="110" y="264"/>
                    <a:pt x="122" y="247"/>
                  </a:cubicBezTo>
                  <a:cubicBezTo>
                    <a:pt x="171" y="189"/>
                    <a:pt x="232" y="143"/>
                    <a:pt x="302" y="114"/>
                  </a:cubicBezTo>
                  <a:cubicBezTo>
                    <a:pt x="331" y="102"/>
                    <a:pt x="345" y="67"/>
                    <a:pt x="333" y="35"/>
                  </a:cubicBezTo>
                  <a:cubicBezTo>
                    <a:pt x="321" y="14"/>
                    <a:pt x="299" y="1"/>
                    <a:pt x="275" y="1"/>
                  </a:cubicBezTo>
                  <a:close/>
                </a:path>
              </a:pathLst>
            </a:custGeom>
            <a:solidFill>
              <a:srgbClr val="F35F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8"/>
            <p:cNvSpPr/>
            <p:nvPr/>
          </p:nvSpPr>
          <p:spPr>
            <a:xfrm>
              <a:off x="4284775" y="4392025"/>
              <a:ext cx="50100" cy="53000"/>
            </a:xfrm>
            <a:custGeom>
              <a:avLst/>
              <a:gdLst/>
              <a:ahLst/>
              <a:cxnLst/>
              <a:rect l="l" t="t" r="r" b="b"/>
              <a:pathLst>
                <a:path w="2004" h="2120" extrusionOk="0">
                  <a:moveTo>
                    <a:pt x="2004" y="1"/>
                  </a:moveTo>
                  <a:lnTo>
                    <a:pt x="1" y="97"/>
                  </a:lnTo>
                  <a:lnTo>
                    <a:pt x="1" y="1514"/>
                  </a:lnTo>
                  <a:cubicBezTo>
                    <a:pt x="1" y="1514"/>
                    <a:pt x="179" y="2120"/>
                    <a:pt x="687" y="2120"/>
                  </a:cubicBezTo>
                  <a:cubicBezTo>
                    <a:pt x="705" y="2120"/>
                    <a:pt x="724" y="2119"/>
                    <a:pt x="743" y="2117"/>
                  </a:cubicBezTo>
                  <a:cubicBezTo>
                    <a:pt x="1297" y="2071"/>
                    <a:pt x="2004" y="1369"/>
                    <a:pt x="2004" y="1369"/>
                  </a:cubicBezTo>
                  <a:lnTo>
                    <a:pt x="2004" y="1"/>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8"/>
            <p:cNvSpPr/>
            <p:nvPr/>
          </p:nvSpPr>
          <p:spPr>
            <a:xfrm>
              <a:off x="4284775" y="4395800"/>
              <a:ext cx="50100" cy="26875"/>
            </a:xfrm>
            <a:custGeom>
              <a:avLst/>
              <a:gdLst/>
              <a:ahLst/>
              <a:cxnLst/>
              <a:rect l="l" t="t" r="r" b="b"/>
              <a:pathLst>
                <a:path w="2004" h="1075" extrusionOk="0">
                  <a:moveTo>
                    <a:pt x="2004" y="1"/>
                  </a:moveTo>
                  <a:lnTo>
                    <a:pt x="1" y="96"/>
                  </a:lnTo>
                  <a:lnTo>
                    <a:pt x="1" y="1021"/>
                  </a:lnTo>
                  <a:cubicBezTo>
                    <a:pt x="244" y="1057"/>
                    <a:pt x="467" y="1074"/>
                    <a:pt x="672" y="1074"/>
                  </a:cubicBezTo>
                  <a:cubicBezTo>
                    <a:pt x="1286" y="1074"/>
                    <a:pt x="1726" y="915"/>
                    <a:pt x="2004" y="607"/>
                  </a:cubicBezTo>
                  <a:lnTo>
                    <a:pt x="2004" y="1"/>
                  </a:ln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8"/>
            <p:cNvSpPr/>
            <p:nvPr/>
          </p:nvSpPr>
          <p:spPr>
            <a:xfrm>
              <a:off x="4249700" y="4266450"/>
              <a:ext cx="117500" cy="144000"/>
            </a:xfrm>
            <a:custGeom>
              <a:avLst/>
              <a:gdLst/>
              <a:ahLst/>
              <a:cxnLst/>
              <a:rect l="l" t="t" r="r" b="b"/>
              <a:pathLst>
                <a:path w="4700" h="5760" extrusionOk="0">
                  <a:moveTo>
                    <a:pt x="2263" y="1"/>
                  </a:moveTo>
                  <a:cubicBezTo>
                    <a:pt x="1759" y="1"/>
                    <a:pt x="1222" y="112"/>
                    <a:pt x="699" y="420"/>
                  </a:cubicBezTo>
                  <a:cubicBezTo>
                    <a:pt x="276" y="669"/>
                    <a:pt x="15" y="1122"/>
                    <a:pt x="9" y="1615"/>
                  </a:cubicBezTo>
                  <a:cubicBezTo>
                    <a:pt x="1" y="2078"/>
                    <a:pt x="21" y="2542"/>
                    <a:pt x="73" y="3006"/>
                  </a:cubicBezTo>
                  <a:cubicBezTo>
                    <a:pt x="90" y="3154"/>
                    <a:pt x="111" y="3302"/>
                    <a:pt x="137" y="3453"/>
                  </a:cubicBezTo>
                  <a:cubicBezTo>
                    <a:pt x="311" y="4441"/>
                    <a:pt x="940" y="5511"/>
                    <a:pt x="1728" y="5691"/>
                  </a:cubicBezTo>
                  <a:cubicBezTo>
                    <a:pt x="1936" y="5738"/>
                    <a:pt x="2128" y="5759"/>
                    <a:pt x="2307" y="5759"/>
                  </a:cubicBezTo>
                  <a:cubicBezTo>
                    <a:pt x="3604" y="5759"/>
                    <a:pt x="4180" y="4617"/>
                    <a:pt x="4422" y="3748"/>
                  </a:cubicBezTo>
                  <a:cubicBezTo>
                    <a:pt x="4451" y="3638"/>
                    <a:pt x="4396" y="3511"/>
                    <a:pt x="4419" y="3380"/>
                  </a:cubicBezTo>
                  <a:cubicBezTo>
                    <a:pt x="4474" y="3073"/>
                    <a:pt x="4599" y="2722"/>
                    <a:pt x="4628" y="2377"/>
                  </a:cubicBezTo>
                  <a:cubicBezTo>
                    <a:pt x="4648" y="2136"/>
                    <a:pt x="4662" y="1902"/>
                    <a:pt x="4671" y="1687"/>
                  </a:cubicBezTo>
                  <a:cubicBezTo>
                    <a:pt x="4700" y="1087"/>
                    <a:pt x="4349" y="533"/>
                    <a:pt x="3804" y="316"/>
                  </a:cubicBezTo>
                  <a:cubicBezTo>
                    <a:pt x="3383" y="149"/>
                    <a:pt x="2845" y="1"/>
                    <a:pt x="2263" y="1"/>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8"/>
            <p:cNvSpPr/>
            <p:nvPr/>
          </p:nvSpPr>
          <p:spPr>
            <a:xfrm>
              <a:off x="4293700" y="4333325"/>
              <a:ext cx="12850" cy="27425"/>
            </a:xfrm>
            <a:custGeom>
              <a:avLst/>
              <a:gdLst/>
              <a:ahLst/>
              <a:cxnLst/>
              <a:rect l="l" t="t" r="r" b="b"/>
              <a:pathLst>
                <a:path w="514" h="1097" extrusionOk="0">
                  <a:moveTo>
                    <a:pt x="429" y="0"/>
                  </a:moveTo>
                  <a:cubicBezTo>
                    <a:pt x="404" y="0"/>
                    <a:pt x="380" y="13"/>
                    <a:pt x="369" y="44"/>
                  </a:cubicBezTo>
                  <a:lnTo>
                    <a:pt x="0" y="1030"/>
                  </a:lnTo>
                  <a:lnTo>
                    <a:pt x="386" y="1096"/>
                  </a:lnTo>
                  <a:lnTo>
                    <a:pt x="398" y="1096"/>
                  </a:lnTo>
                  <a:cubicBezTo>
                    <a:pt x="398" y="1096"/>
                    <a:pt x="399" y="1097"/>
                    <a:pt x="400" y="1097"/>
                  </a:cubicBezTo>
                  <a:cubicBezTo>
                    <a:pt x="479" y="1097"/>
                    <a:pt x="489" y="977"/>
                    <a:pt x="409" y="966"/>
                  </a:cubicBezTo>
                  <a:lnTo>
                    <a:pt x="180" y="925"/>
                  </a:lnTo>
                  <a:lnTo>
                    <a:pt x="493" y="90"/>
                  </a:lnTo>
                  <a:cubicBezTo>
                    <a:pt x="513" y="39"/>
                    <a:pt x="471" y="0"/>
                    <a:pt x="429" y="0"/>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8"/>
            <p:cNvSpPr/>
            <p:nvPr/>
          </p:nvSpPr>
          <p:spPr>
            <a:xfrm>
              <a:off x="4247975" y="4261125"/>
              <a:ext cx="123725" cy="86625"/>
            </a:xfrm>
            <a:custGeom>
              <a:avLst/>
              <a:gdLst/>
              <a:ahLst/>
              <a:cxnLst/>
              <a:rect l="l" t="t" r="r" b="b"/>
              <a:pathLst>
                <a:path w="4949" h="3465" extrusionOk="0">
                  <a:moveTo>
                    <a:pt x="2381" y="0"/>
                  </a:moveTo>
                  <a:cubicBezTo>
                    <a:pt x="1850" y="0"/>
                    <a:pt x="1283" y="114"/>
                    <a:pt x="731" y="427"/>
                  </a:cubicBezTo>
                  <a:cubicBezTo>
                    <a:pt x="290" y="677"/>
                    <a:pt x="15" y="1138"/>
                    <a:pt x="6" y="1645"/>
                  </a:cubicBezTo>
                  <a:cubicBezTo>
                    <a:pt x="0" y="1877"/>
                    <a:pt x="3" y="2152"/>
                    <a:pt x="17" y="2448"/>
                  </a:cubicBezTo>
                  <a:cubicBezTo>
                    <a:pt x="20" y="2489"/>
                    <a:pt x="23" y="2532"/>
                    <a:pt x="26" y="2576"/>
                  </a:cubicBezTo>
                  <a:cubicBezTo>
                    <a:pt x="35" y="2732"/>
                    <a:pt x="52" y="2897"/>
                    <a:pt x="73" y="3063"/>
                  </a:cubicBezTo>
                  <a:cubicBezTo>
                    <a:pt x="78" y="3068"/>
                    <a:pt x="83" y="3070"/>
                    <a:pt x="88" y="3070"/>
                  </a:cubicBezTo>
                  <a:cubicBezTo>
                    <a:pt x="97" y="3070"/>
                    <a:pt x="107" y="3062"/>
                    <a:pt x="116" y="3045"/>
                  </a:cubicBezTo>
                  <a:cubicBezTo>
                    <a:pt x="183" y="2932"/>
                    <a:pt x="212" y="2787"/>
                    <a:pt x="235" y="2628"/>
                  </a:cubicBezTo>
                  <a:cubicBezTo>
                    <a:pt x="241" y="2587"/>
                    <a:pt x="246" y="2547"/>
                    <a:pt x="252" y="2503"/>
                  </a:cubicBezTo>
                  <a:cubicBezTo>
                    <a:pt x="304" y="2141"/>
                    <a:pt x="371" y="1743"/>
                    <a:pt x="797" y="1549"/>
                  </a:cubicBezTo>
                  <a:cubicBezTo>
                    <a:pt x="1107" y="1404"/>
                    <a:pt x="1351" y="1152"/>
                    <a:pt x="1490" y="842"/>
                  </a:cubicBezTo>
                  <a:cubicBezTo>
                    <a:pt x="1606" y="1042"/>
                    <a:pt x="1908" y="1225"/>
                    <a:pt x="1908" y="1225"/>
                  </a:cubicBezTo>
                  <a:cubicBezTo>
                    <a:pt x="1908" y="1225"/>
                    <a:pt x="2679" y="1680"/>
                    <a:pt x="3476" y="1987"/>
                  </a:cubicBezTo>
                  <a:cubicBezTo>
                    <a:pt x="4096" y="2228"/>
                    <a:pt x="4250" y="2474"/>
                    <a:pt x="4250" y="2474"/>
                  </a:cubicBezTo>
                  <a:cubicBezTo>
                    <a:pt x="4062" y="2842"/>
                    <a:pt x="4163" y="3413"/>
                    <a:pt x="4328" y="3463"/>
                  </a:cubicBezTo>
                  <a:cubicBezTo>
                    <a:pt x="4332" y="3464"/>
                    <a:pt x="4336" y="3464"/>
                    <a:pt x="4339" y="3464"/>
                  </a:cubicBezTo>
                  <a:cubicBezTo>
                    <a:pt x="4429" y="3464"/>
                    <a:pt x="4451" y="3149"/>
                    <a:pt x="4482" y="2697"/>
                  </a:cubicBezTo>
                  <a:cubicBezTo>
                    <a:pt x="4494" y="2518"/>
                    <a:pt x="4763" y="2489"/>
                    <a:pt x="4873" y="2422"/>
                  </a:cubicBezTo>
                  <a:cubicBezTo>
                    <a:pt x="4894" y="2178"/>
                    <a:pt x="4908" y="1938"/>
                    <a:pt x="4920" y="1720"/>
                  </a:cubicBezTo>
                  <a:cubicBezTo>
                    <a:pt x="4949" y="1106"/>
                    <a:pt x="4581" y="543"/>
                    <a:pt x="4007" y="323"/>
                  </a:cubicBezTo>
                  <a:cubicBezTo>
                    <a:pt x="3562" y="152"/>
                    <a:pt x="2995" y="0"/>
                    <a:pt x="2381"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8"/>
            <p:cNvSpPr/>
            <p:nvPr/>
          </p:nvSpPr>
          <p:spPr>
            <a:xfrm>
              <a:off x="4274275" y="4326450"/>
              <a:ext cx="8425" cy="13200"/>
            </a:xfrm>
            <a:custGeom>
              <a:avLst/>
              <a:gdLst/>
              <a:ahLst/>
              <a:cxnLst/>
              <a:rect l="l" t="t" r="r" b="b"/>
              <a:pathLst>
                <a:path w="337" h="528" extrusionOk="0">
                  <a:moveTo>
                    <a:pt x="169" y="0"/>
                  </a:moveTo>
                  <a:cubicBezTo>
                    <a:pt x="76" y="0"/>
                    <a:pt x="0" y="119"/>
                    <a:pt x="0" y="264"/>
                  </a:cubicBezTo>
                  <a:cubicBezTo>
                    <a:pt x="0" y="412"/>
                    <a:pt x="76" y="528"/>
                    <a:pt x="169" y="528"/>
                  </a:cubicBezTo>
                  <a:cubicBezTo>
                    <a:pt x="261" y="528"/>
                    <a:pt x="337" y="409"/>
                    <a:pt x="337" y="264"/>
                  </a:cubicBezTo>
                  <a:cubicBezTo>
                    <a:pt x="337" y="119"/>
                    <a:pt x="261" y="0"/>
                    <a:pt x="169"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8"/>
            <p:cNvSpPr/>
            <p:nvPr/>
          </p:nvSpPr>
          <p:spPr>
            <a:xfrm>
              <a:off x="4321225" y="4326450"/>
              <a:ext cx="8450" cy="13200"/>
            </a:xfrm>
            <a:custGeom>
              <a:avLst/>
              <a:gdLst/>
              <a:ahLst/>
              <a:cxnLst/>
              <a:rect l="l" t="t" r="r" b="b"/>
              <a:pathLst>
                <a:path w="338" h="528" extrusionOk="0">
                  <a:moveTo>
                    <a:pt x="169" y="0"/>
                  </a:moveTo>
                  <a:cubicBezTo>
                    <a:pt x="76" y="0"/>
                    <a:pt x="1" y="119"/>
                    <a:pt x="1" y="264"/>
                  </a:cubicBezTo>
                  <a:cubicBezTo>
                    <a:pt x="1" y="412"/>
                    <a:pt x="76" y="528"/>
                    <a:pt x="169" y="528"/>
                  </a:cubicBezTo>
                  <a:cubicBezTo>
                    <a:pt x="262" y="528"/>
                    <a:pt x="337" y="409"/>
                    <a:pt x="337" y="264"/>
                  </a:cubicBezTo>
                  <a:cubicBezTo>
                    <a:pt x="337" y="119"/>
                    <a:pt x="262" y="0"/>
                    <a:pt x="169"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8"/>
            <p:cNvSpPr/>
            <p:nvPr/>
          </p:nvSpPr>
          <p:spPr>
            <a:xfrm>
              <a:off x="4262250" y="4314250"/>
              <a:ext cx="27400" cy="6500"/>
            </a:xfrm>
            <a:custGeom>
              <a:avLst/>
              <a:gdLst/>
              <a:ahLst/>
              <a:cxnLst/>
              <a:rect l="l" t="t" r="r" b="b"/>
              <a:pathLst>
                <a:path w="1096" h="260" extrusionOk="0">
                  <a:moveTo>
                    <a:pt x="870" y="0"/>
                  </a:moveTo>
                  <a:cubicBezTo>
                    <a:pt x="664" y="0"/>
                    <a:pt x="459" y="18"/>
                    <a:pt x="255" y="59"/>
                  </a:cubicBezTo>
                  <a:cubicBezTo>
                    <a:pt x="180" y="71"/>
                    <a:pt x="110" y="106"/>
                    <a:pt x="52" y="155"/>
                  </a:cubicBezTo>
                  <a:cubicBezTo>
                    <a:pt x="20" y="181"/>
                    <a:pt x="0" y="219"/>
                    <a:pt x="3" y="259"/>
                  </a:cubicBezTo>
                  <a:cubicBezTo>
                    <a:pt x="169" y="209"/>
                    <a:pt x="467" y="192"/>
                    <a:pt x="701" y="192"/>
                  </a:cubicBezTo>
                  <a:cubicBezTo>
                    <a:pt x="807" y="192"/>
                    <a:pt x="900" y="196"/>
                    <a:pt x="963" y="201"/>
                  </a:cubicBezTo>
                  <a:cubicBezTo>
                    <a:pt x="968" y="202"/>
                    <a:pt x="974" y="203"/>
                    <a:pt x="980" y="203"/>
                  </a:cubicBezTo>
                  <a:cubicBezTo>
                    <a:pt x="1028" y="203"/>
                    <a:pt x="1071" y="170"/>
                    <a:pt x="1084" y="123"/>
                  </a:cubicBezTo>
                  <a:lnTo>
                    <a:pt x="1084" y="120"/>
                  </a:lnTo>
                  <a:cubicBezTo>
                    <a:pt x="1096" y="59"/>
                    <a:pt x="1032" y="1"/>
                    <a:pt x="957" y="1"/>
                  </a:cubicBezTo>
                  <a:cubicBezTo>
                    <a:pt x="928" y="0"/>
                    <a:pt x="899" y="0"/>
                    <a:pt x="870"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8"/>
            <p:cNvSpPr/>
            <p:nvPr/>
          </p:nvSpPr>
          <p:spPr>
            <a:xfrm>
              <a:off x="4315300" y="4314775"/>
              <a:ext cx="27350" cy="6825"/>
            </a:xfrm>
            <a:custGeom>
              <a:avLst/>
              <a:gdLst/>
              <a:ahLst/>
              <a:cxnLst/>
              <a:rect l="l" t="t" r="r" b="b"/>
              <a:pathLst>
                <a:path w="1094" h="273" extrusionOk="0">
                  <a:moveTo>
                    <a:pt x="179" y="0"/>
                  </a:moveTo>
                  <a:cubicBezTo>
                    <a:pt x="166" y="0"/>
                    <a:pt x="152" y="0"/>
                    <a:pt x="139" y="0"/>
                  </a:cubicBezTo>
                  <a:cubicBezTo>
                    <a:pt x="64" y="0"/>
                    <a:pt x="0" y="58"/>
                    <a:pt x="12" y="122"/>
                  </a:cubicBezTo>
                  <a:cubicBezTo>
                    <a:pt x="25" y="170"/>
                    <a:pt x="71" y="201"/>
                    <a:pt x="121" y="201"/>
                  </a:cubicBezTo>
                  <a:cubicBezTo>
                    <a:pt x="125" y="201"/>
                    <a:pt x="129" y="201"/>
                    <a:pt x="134" y="200"/>
                  </a:cubicBezTo>
                  <a:cubicBezTo>
                    <a:pt x="180" y="197"/>
                    <a:pt x="245" y="195"/>
                    <a:pt x="320" y="195"/>
                  </a:cubicBezTo>
                  <a:cubicBezTo>
                    <a:pt x="561" y="195"/>
                    <a:pt x="907" y="215"/>
                    <a:pt x="1090" y="273"/>
                  </a:cubicBezTo>
                  <a:cubicBezTo>
                    <a:pt x="1093" y="229"/>
                    <a:pt x="1076" y="192"/>
                    <a:pt x="1041" y="166"/>
                  </a:cubicBezTo>
                  <a:cubicBezTo>
                    <a:pt x="986" y="116"/>
                    <a:pt x="913" y="82"/>
                    <a:pt x="841" y="70"/>
                  </a:cubicBezTo>
                  <a:cubicBezTo>
                    <a:pt x="622" y="23"/>
                    <a:pt x="400" y="0"/>
                    <a:pt x="179"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8"/>
            <p:cNvSpPr/>
            <p:nvPr/>
          </p:nvSpPr>
          <p:spPr>
            <a:xfrm>
              <a:off x="4285225" y="4370575"/>
              <a:ext cx="38150" cy="16550"/>
            </a:xfrm>
            <a:custGeom>
              <a:avLst/>
              <a:gdLst/>
              <a:ahLst/>
              <a:cxnLst/>
              <a:rect l="l" t="t" r="r" b="b"/>
              <a:pathLst>
                <a:path w="1526" h="662" extrusionOk="0">
                  <a:moveTo>
                    <a:pt x="0" y="1"/>
                  </a:moveTo>
                  <a:cubicBezTo>
                    <a:pt x="49" y="236"/>
                    <a:pt x="212" y="662"/>
                    <a:pt x="763" y="662"/>
                  </a:cubicBezTo>
                  <a:cubicBezTo>
                    <a:pt x="1313" y="662"/>
                    <a:pt x="1470" y="270"/>
                    <a:pt x="15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8"/>
            <p:cNvSpPr/>
            <p:nvPr/>
          </p:nvSpPr>
          <p:spPr>
            <a:xfrm>
              <a:off x="4294925" y="4391850"/>
              <a:ext cx="18725" cy="5275"/>
            </a:xfrm>
            <a:custGeom>
              <a:avLst/>
              <a:gdLst/>
              <a:ahLst/>
              <a:cxnLst/>
              <a:rect l="l" t="t" r="r" b="b"/>
              <a:pathLst>
                <a:path w="749" h="211" extrusionOk="0">
                  <a:moveTo>
                    <a:pt x="96" y="1"/>
                  </a:moveTo>
                  <a:cubicBezTo>
                    <a:pt x="38" y="1"/>
                    <a:pt x="1" y="84"/>
                    <a:pt x="62" y="121"/>
                  </a:cubicBezTo>
                  <a:cubicBezTo>
                    <a:pt x="154" y="176"/>
                    <a:pt x="262" y="208"/>
                    <a:pt x="369" y="211"/>
                  </a:cubicBezTo>
                  <a:cubicBezTo>
                    <a:pt x="479" y="208"/>
                    <a:pt x="589" y="179"/>
                    <a:pt x="685" y="124"/>
                  </a:cubicBezTo>
                  <a:cubicBezTo>
                    <a:pt x="748" y="85"/>
                    <a:pt x="709" y="1"/>
                    <a:pt x="652" y="1"/>
                  </a:cubicBezTo>
                  <a:cubicBezTo>
                    <a:pt x="641" y="1"/>
                    <a:pt x="630" y="4"/>
                    <a:pt x="618" y="11"/>
                  </a:cubicBezTo>
                  <a:cubicBezTo>
                    <a:pt x="540" y="54"/>
                    <a:pt x="456" y="77"/>
                    <a:pt x="369" y="80"/>
                  </a:cubicBezTo>
                  <a:cubicBezTo>
                    <a:pt x="285" y="77"/>
                    <a:pt x="204" y="54"/>
                    <a:pt x="131" y="11"/>
                  </a:cubicBezTo>
                  <a:cubicBezTo>
                    <a:pt x="119" y="4"/>
                    <a:pt x="107" y="1"/>
                    <a:pt x="96" y="1"/>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8"/>
            <p:cNvSpPr/>
            <p:nvPr/>
          </p:nvSpPr>
          <p:spPr>
            <a:xfrm>
              <a:off x="4359225" y="4319350"/>
              <a:ext cx="25875" cy="37850"/>
            </a:xfrm>
            <a:custGeom>
              <a:avLst/>
              <a:gdLst/>
              <a:ahLst/>
              <a:cxnLst/>
              <a:rect l="l" t="t" r="r" b="b"/>
              <a:pathLst>
                <a:path w="1035" h="1514" extrusionOk="0">
                  <a:moveTo>
                    <a:pt x="542" y="0"/>
                  </a:moveTo>
                  <a:cubicBezTo>
                    <a:pt x="299" y="0"/>
                    <a:pt x="46" y="307"/>
                    <a:pt x="46" y="307"/>
                  </a:cubicBezTo>
                  <a:lnTo>
                    <a:pt x="0" y="1467"/>
                  </a:lnTo>
                  <a:cubicBezTo>
                    <a:pt x="73" y="1499"/>
                    <a:pt x="142" y="1513"/>
                    <a:pt x="207" y="1513"/>
                  </a:cubicBezTo>
                  <a:cubicBezTo>
                    <a:pt x="751" y="1513"/>
                    <a:pt x="1035" y="513"/>
                    <a:pt x="789" y="148"/>
                  </a:cubicBezTo>
                  <a:cubicBezTo>
                    <a:pt x="716" y="40"/>
                    <a:pt x="630" y="0"/>
                    <a:pt x="542"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8"/>
            <p:cNvSpPr/>
            <p:nvPr/>
          </p:nvSpPr>
          <p:spPr>
            <a:xfrm>
              <a:off x="4362050" y="4353400"/>
              <a:ext cx="7850" cy="6675"/>
            </a:xfrm>
            <a:custGeom>
              <a:avLst/>
              <a:gdLst/>
              <a:ahLst/>
              <a:cxnLst/>
              <a:rect l="l" t="t" r="r" b="b"/>
              <a:pathLst>
                <a:path w="314" h="267" extrusionOk="0">
                  <a:moveTo>
                    <a:pt x="180" y="1"/>
                  </a:moveTo>
                  <a:cubicBezTo>
                    <a:pt x="61" y="1"/>
                    <a:pt x="0" y="143"/>
                    <a:pt x="84" y="227"/>
                  </a:cubicBezTo>
                  <a:cubicBezTo>
                    <a:pt x="112" y="254"/>
                    <a:pt x="146" y="267"/>
                    <a:pt x="179" y="267"/>
                  </a:cubicBezTo>
                  <a:cubicBezTo>
                    <a:pt x="247" y="267"/>
                    <a:pt x="313" y="214"/>
                    <a:pt x="313" y="134"/>
                  </a:cubicBezTo>
                  <a:cubicBezTo>
                    <a:pt x="310" y="59"/>
                    <a:pt x="252" y="1"/>
                    <a:pt x="1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8"/>
            <p:cNvSpPr/>
            <p:nvPr/>
          </p:nvSpPr>
          <p:spPr>
            <a:xfrm>
              <a:off x="4361325" y="4329800"/>
              <a:ext cx="16925" cy="16950"/>
            </a:xfrm>
            <a:custGeom>
              <a:avLst/>
              <a:gdLst/>
              <a:ahLst/>
              <a:cxnLst/>
              <a:rect l="l" t="t" r="r" b="b"/>
              <a:pathLst>
                <a:path w="677" h="678" extrusionOk="0">
                  <a:moveTo>
                    <a:pt x="597" y="0"/>
                  </a:moveTo>
                  <a:cubicBezTo>
                    <a:pt x="590" y="0"/>
                    <a:pt x="582" y="2"/>
                    <a:pt x="574" y="5"/>
                  </a:cubicBezTo>
                  <a:cubicBezTo>
                    <a:pt x="554" y="11"/>
                    <a:pt x="131" y="176"/>
                    <a:pt x="9" y="605"/>
                  </a:cubicBezTo>
                  <a:cubicBezTo>
                    <a:pt x="0" y="634"/>
                    <a:pt x="18" y="666"/>
                    <a:pt x="49" y="675"/>
                  </a:cubicBezTo>
                  <a:cubicBezTo>
                    <a:pt x="55" y="675"/>
                    <a:pt x="58" y="678"/>
                    <a:pt x="64" y="678"/>
                  </a:cubicBezTo>
                  <a:cubicBezTo>
                    <a:pt x="90" y="678"/>
                    <a:pt x="113" y="661"/>
                    <a:pt x="119" y="637"/>
                  </a:cubicBezTo>
                  <a:cubicBezTo>
                    <a:pt x="223" y="263"/>
                    <a:pt x="609" y="113"/>
                    <a:pt x="615" y="113"/>
                  </a:cubicBezTo>
                  <a:cubicBezTo>
                    <a:pt x="676" y="87"/>
                    <a:pt x="652" y="0"/>
                    <a:pt x="597" y="0"/>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8"/>
            <p:cNvSpPr/>
            <p:nvPr/>
          </p:nvSpPr>
          <p:spPr>
            <a:xfrm>
              <a:off x="4365800" y="4335375"/>
              <a:ext cx="8650" cy="6675"/>
            </a:xfrm>
            <a:custGeom>
              <a:avLst/>
              <a:gdLst/>
              <a:ahLst/>
              <a:cxnLst/>
              <a:rect l="l" t="t" r="r" b="b"/>
              <a:pathLst>
                <a:path w="346" h="267" extrusionOk="0">
                  <a:moveTo>
                    <a:pt x="84" y="1"/>
                  </a:moveTo>
                  <a:cubicBezTo>
                    <a:pt x="29" y="1"/>
                    <a:pt x="1" y="84"/>
                    <a:pt x="62" y="110"/>
                  </a:cubicBezTo>
                  <a:cubicBezTo>
                    <a:pt x="128" y="139"/>
                    <a:pt x="184" y="182"/>
                    <a:pt x="227" y="240"/>
                  </a:cubicBezTo>
                  <a:cubicBezTo>
                    <a:pt x="239" y="258"/>
                    <a:pt x="256" y="266"/>
                    <a:pt x="273" y="266"/>
                  </a:cubicBezTo>
                  <a:cubicBezTo>
                    <a:pt x="320" y="266"/>
                    <a:pt x="346" y="217"/>
                    <a:pt x="323" y="180"/>
                  </a:cubicBezTo>
                  <a:cubicBezTo>
                    <a:pt x="268" y="104"/>
                    <a:pt x="195" y="43"/>
                    <a:pt x="108" y="6"/>
                  </a:cubicBezTo>
                  <a:cubicBezTo>
                    <a:pt x="100" y="2"/>
                    <a:pt x="92" y="1"/>
                    <a:pt x="84" y="1"/>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8"/>
            <p:cNvSpPr/>
            <p:nvPr/>
          </p:nvSpPr>
          <p:spPr>
            <a:xfrm>
              <a:off x="4309125" y="4322525"/>
              <a:ext cx="41200" cy="31550"/>
            </a:xfrm>
            <a:custGeom>
              <a:avLst/>
              <a:gdLst/>
              <a:ahLst/>
              <a:cxnLst/>
              <a:rect l="l" t="t" r="r" b="b"/>
              <a:pathLst>
                <a:path w="1648" h="1262" extrusionOk="0">
                  <a:moveTo>
                    <a:pt x="1346" y="122"/>
                  </a:moveTo>
                  <a:cubicBezTo>
                    <a:pt x="1445" y="122"/>
                    <a:pt x="1523" y="201"/>
                    <a:pt x="1523" y="299"/>
                  </a:cubicBezTo>
                  <a:lnTo>
                    <a:pt x="1523" y="433"/>
                  </a:lnTo>
                  <a:cubicBezTo>
                    <a:pt x="1523" y="621"/>
                    <a:pt x="1447" y="804"/>
                    <a:pt x="1314" y="940"/>
                  </a:cubicBezTo>
                  <a:cubicBezTo>
                    <a:pt x="1198" y="1062"/>
                    <a:pt x="1039" y="1131"/>
                    <a:pt x="873" y="1137"/>
                  </a:cubicBezTo>
                  <a:lnTo>
                    <a:pt x="847" y="1137"/>
                  </a:lnTo>
                  <a:cubicBezTo>
                    <a:pt x="447" y="1137"/>
                    <a:pt x="126" y="812"/>
                    <a:pt x="126" y="412"/>
                  </a:cubicBezTo>
                  <a:lnTo>
                    <a:pt x="126" y="299"/>
                  </a:lnTo>
                  <a:cubicBezTo>
                    <a:pt x="126" y="201"/>
                    <a:pt x="204" y="125"/>
                    <a:pt x="299" y="122"/>
                  </a:cubicBezTo>
                  <a:close/>
                  <a:moveTo>
                    <a:pt x="299" y="1"/>
                  </a:moveTo>
                  <a:cubicBezTo>
                    <a:pt x="183" y="1"/>
                    <a:pt x="79" y="67"/>
                    <a:pt x="30" y="169"/>
                  </a:cubicBezTo>
                  <a:cubicBezTo>
                    <a:pt x="12" y="206"/>
                    <a:pt x="4" y="247"/>
                    <a:pt x="1" y="291"/>
                  </a:cubicBezTo>
                  <a:lnTo>
                    <a:pt x="1" y="299"/>
                  </a:lnTo>
                  <a:lnTo>
                    <a:pt x="1" y="412"/>
                  </a:lnTo>
                  <a:cubicBezTo>
                    <a:pt x="1" y="879"/>
                    <a:pt x="378" y="1259"/>
                    <a:pt x="847" y="1262"/>
                  </a:cubicBezTo>
                  <a:lnTo>
                    <a:pt x="873" y="1262"/>
                  </a:lnTo>
                  <a:cubicBezTo>
                    <a:pt x="1073" y="1253"/>
                    <a:pt x="1262" y="1172"/>
                    <a:pt x="1401" y="1027"/>
                  </a:cubicBezTo>
                  <a:cubicBezTo>
                    <a:pt x="1558" y="870"/>
                    <a:pt x="1648" y="656"/>
                    <a:pt x="1645" y="433"/>
                  </a:cubicBezTo>
                  <a:lnTo>
                    <a:pt x="1645" y="299"/>
                  </a:lnTo>
                  <a:cubicBezTo>
                    <a:pt x="1645" y="262"/>
                    <a:pt x="1639" y="227"/>
                    <a:pt x="1624" y="192"/>
                  </a:cubicBezTo>
                  <a:cubicBezTo>
                    <a:pt x="1581" y="76"/>
                    <a:pt x="1471" y="1"/>
                    <a:pt x="13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8"/>
            <p:cNvSpPr/>
            <p:nvPr/>
          </p:nvSpPr>
          <p:spPr>
            <a:xfrm>
              <a:off x="4256650" y="4322525"/>
              <a:ext cx="41200" cy="31550"/>
            </a:xfrm>
            <a:custGeom>
              <a:avLst/>
              <a:gdLst/>
              <a:ahLst/>
              <a:cxnLst/>
              <a:rect l="l" t="t" r="r" b="b"/>
              <a:pathLst>
                <a:path w="1648" h="1262" extrusionOk="0">
                  <a:moveTo>
                    <a:pt x="1349" y="122"/>
                  </a:moveTo>
                  <a:cubicBezTo>
                    <a:pt x="1445" y="122"/>
                    <a:pt x="1523" y="201"/>
                    <a:pt x="1523" y="299"/>
                  </a:cubicBezTo>
                  <a:lnTo>
                    <a:pt x="1523" y="433"/>
                  </a:lnTo>
                  <a:cubicBezTo>
                    <a:pt x="1523" y="621"/>
                    <a:pt x="1448" y="804"/>
                    <a:pt x="1314" y="940"/>
                  </a:cubicBezTo>
                  <a:cubicBezTo>
                    <a:pt x="1198" y="1062"/>
                    <a:pt x="1039" y="1131"/>
                    <a:pt x="874" y="1137"/>
                  </a:cubicBezTo>
                  <a:lnTo>
                    <a:pt x="847" y="1137"/>
                  </a:lnTo>
                  <a:cubicBezTo>
                    <a:pt x="447" y="1137"/>
                    <a:pt x="126" y="812"/>
                    <a:pt x="126" y="412"/>
                  </a:cubicBezTo>
                  <a:lnTo>
                    <a:pt x="126" y="299"/>
                  </a:lnTo>
                  <a:cubicBezTo>
                    <a:pt x="126" y="201"/>
                    <a:pt x="204" y="125"/>
                    <a:pt x="300" y="122"/>
                  </a:cubicBezTo>
                  <a:close/>
                  <a:moveTo>
                    <a:pt x="300" y="1"/>
                  </a:moveTo>
                  <a:cubicBezTo>
                    <a:pt x="213" y="1"/>
                    <a:pt x="128" y="41"/>
                    <a:pt x="71" y="108"/>
                  </a:cubicBezTo>
                  <a:cubicBezTo>
                    <a:pt x="44" y="140"/>
                    <a:pt x="24" y="177"/>
                    <a:pt x="15" y="218"/>
                  </a:cubicBezTo>
                  <a:cubicBezTo>
                    <a:pt x="7" y="244"/>
                    <a:pt x="1" y="270"/>
                    <a:pt x="4" y="299"/>
                  </a:cubicBezTo>
                  <a:lnTo>
                    <a:pt x="4" y="412"/>
                  </a:lnTo>
                  <a:cubicBezTo>
                    <a:pt x="1" y="638"/>
                    <a:pt x="91" y="856"/>
                    <a:pt x="253" y="1015"/>
                  </a:cubicBezTo>
                  <a:cubicBezTo>
                    <a:pt x="410" y="1172"/>
                    <a:pt x="624" y="1262"/>
                    <a:pt x="847" y="1262"/>
                  </a:cubicBezTo>
                  <a:lnTo>
                    <a:pt x="876" y="1262"/>
                  </a:lnTo>
                  <a:cubicBezTo>
                    <a:pt x="1074" y="1253"/>
                    <a:pt x="1262" y="1172"/>
                    <a:pt x="1401" y="1027"/>
                  </a:cubicBezTo>
                  <a:cubicBezTo>
                    <a:pt x="1561" y="870"/>
                    <a:pt x="1648" y="656"/>
                    <a:pt x="1648" y="433"/>
                  </a:cubicBezTo>
                  <a:lnTo>
                    <a:pt x="1648" y="293"/>
                  </a:lnTo>
                  <a:cubicBezTo>
                    <a:pt x="1645" y="253"/>
                    <a:pt x="1636" y="215"/>
                    <a:pt x="1621" y="177"/>
                  </a:cubicBezTo>
                  <a:cubicBezTo>
                    <a:pt x="1575" y="70"/>
                    <a:pt x="1468" y="1"/>
                    <a:pt x="13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8"/>
            <p:cNvSpPr/>
            <p:nvPr/>
          </p:nvSpPr>
          <p:spPr>
            <a:xfrm>
              <a:off x="4348500" y="4321300"/>
              <a:ext cx="18575" cy="7700"/>
            </a:xfrm>
            <a:custGeom>
              <a:avLst/>
              <a:gdLst/>
              <a:ahLst/>
              <a:cxnLst/>
              <a:rect l="l" t="t" r="r" b="b"/>
              <a:pathLst>
                <a:path w="743" h="308" extrusionOk="0">
                  <a:moveTo>
                    <a:pt x="723" y="0"/>
                  </a:moveTo>
                  <a:cubicBezTo>
                    <a:pt x="509" y="0"/>
                    <a:pt x="299" y="47"/>
                    <a:pt x="107" y="140"/>
                  </a:cubicBezTo>
                  <a:cubicBezTo>
                    <a:pt x="78" y="151"/>
                    <a:pt x="3" y="200"/>
                    <a:pt x="0" y="203"/>
                  </a:cubicBezTo>
                  <a:lnTo>
                    <a:pt x="58" y="308"/>
                  </a:lnTo>
                  <a:cubicBezTo>
                    <a:pt x="58" y="308"/>
                    <a:pt x="142" y="258"/>
                    <a:pt x="174" y="244"/>
                  </a:cubicBezTo>
                  <a:cubicBezTo>
                    <a:pt x="299" y="183"/>
                    <a:pt x="435" y="145"/>
                    <a:pt x="571" y="131"/>
                  </a:cubicBezTo>
                  <a:lnTo>
                    <a:pt x="742" y="0"/>
                  </a:lnTo>
                  <a:cubicBezTo>
                    <a:pt x="736" y="0"/>
                    <a:pt x="729" y="0"/>
                    <a:pt x="7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8"/>
            <p:cNvSpPr/>
            <p:nvPr/>
          </p:nvSpPr>
          <p:spPr>
            <a:xfrm>
              <a:off x="4294500" y="4325575"/>
              <a:ext cx="17775" cy="4525"/>
            </a:xfrm>
            <a:custGeom>
              <a:avLst/>
              <a:gdLst/>
              <a:ahLst/>
              <a:cxnLst/>
              <a:rect l="l" t="t" r="r" b="b"/>
              <a:pathLst>
                <a:path w="711" h="181" extrusionOk="0">
                  <a:moveTo>
                    <a:pt x="339" y="0"/>
                  </a:moveTo>
                  <a:cubicBezTo>
                    <a:pt x="223" y="0"/>
                    <a:pt x="107" y="21"/>
                    <a:pt x="0" y="67"/>
                  </a:cubicBezTo>
                  <a:lnTo>
                    <a:pt x="52" y="177"/>
                  </a:lnTo>
                  <a:cubicBezTo>
                    <a:pt x="139" y="145"/>
                    <a:pt x="229" y="125"/>
                    <a:pt x="321" y="125"/>
                  </a:cubicBezTo>
                  <a:cubicBezTo>
                    <a:pt x="327" y="125"/>
                    <a:pt x="333" y="125"/>
                    <a:pt x="339" y="125"/>
                  </a:cubicBezTo>
                  <a:cubicBezTo>
                    <a:pt x="450" y="128"/>
                    <a:pt x="563" y="145"/>
                    <a:pt x="670" y="180"/>
                  </a:cubicBezTo>
                  <a:lnTo>
                    <a:pt x="711" y="64"/>
                  </a:lnTo>
                  <a:cubicBezTo>
                    <a:pt x="589" y="24"/>
                    <a:pt x="464" y="3"/>
                    <a:pt x="3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8"/>
            <p:cNvSpPr/>
            <p:nvPr/>
          </p:nvSpPr>
          <p:spPr>
            <a:xfrm>
              <a:off x="4248475" y="4322375"/>
              <a:ext cx="11175" cy="6200"/>
            </a:xfrm>
            <a:custGeom>
              <a:avLst/>
              <a:gdLst/>
              <a:ahLst/>
              <a:cxnLst/>
              <a:rect l="l" t="t" r="r" b="b"/>
              <a:pathLst>
                <a:path w="447" h="248" extrusionOk="0">
                  <a:moveTo>
                    <a:pt x="0" y="1"/>
                  </a:moveTo>
                  <a:cubicBezTo>
                    <a:pt x="0" y="41"/>
                    <a:pt x="3" y="82"/>
                    <a:pt x="6" y="126"/>
                  </a:cubicBezTo>
                  <a:cubicBezTo>
                    <a:pt x="79" y="140"/>
                    <a:pt x="148" y="157"/>
                    <a:pt x="215" y="178"/>
                  </a:cubicBezTo>
                  <a:cubicBezTo>
                    <a:pt x="276" y="198"/>
                    <a:pt x="334" y="221"/>
                    <a:pt x="392" y="247"/>
                  </a:cubicBezTo>
                  <a:lnTo>
                    <a:pt x="447" y="137"/>
                  </a:lnTo>
                  <a:cubicBezTo>
                    <a:pt x="377" y="105"/>
                    <a:pt x="305" y="76"/>
                    <a:pt x="232" y="56"/>
                  </a:cubicBezTo>
                  <a:cubicBezTo>
                    <a:pt x="157" y="30"/>
                    <a:pt x="79" y="12"/>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8"/>
            <p:cNvSpPr/>
            <p:nvPr/>
          </p:nvSpPr>
          <p:spPr>
            <a:xfrm>
              <a:off x="3305275" y="4843150"/>
              <a:ext cx="110350" cy="69650"/>
            </a:xfrm>
            <a:custGeom>
              <a:avLst/>
              <a:gdLst/>
              <a:ahLst/>
              <a:cxnLst/>
              <a:rect l="l" t="t" r="r" b="b"/>
              <a:pathLst>
                <a:path w="4414" h="2786" extrusionOk="0">
                  <a:moveTo>
                    <a:pt x="2523" y="0"/>
                  </a:moveTo>
                  <a:cubicBezTo>
                    <a:pt x="2501" y="0"/>
                    <a:pt x="2478" y="1"/>
                    <a:pt x="2453" y="3"/>
                  </a:cubicBezTo>
                  <a:cubicBezTo>
                    <a:pt x="1876" y="40"/>
                    <a:pt x="1383" y="246"/>
                    <a:pt x="980" y="258"/>
                  </a:cubicBezTo>
                  <a:cubicBezTo>
                    <a:pt x="580" y="266"/>
                    <a:pt x="165" y="669"/>
                    <a:pt x="165" y="669"/>
                  </a:cubicBezTo>
                  <a:lnTo>
                    <a:pt x="0" y="1754"/>
                  </a:lnTo>
                  <a:cubicBezTo>
                    <a:pt x="0" y="1754"/>
                    <a:pt x="1420" y="2609"/>
                    <a:pt x="2374" y="2609"/>
                  </a:cubicBezTo>
                  <a:cubicBezTo>
                    <a:pt x="2387" y="2609"/>
                    <a:pt x="2400" y="2609"/>
                    <a:pt x="2412" y="2609"/>
                  </a:cubicBezTo>
                  <a:cubicBezTo>
                    <a:pt x="2728" y="2699"/>
                    <a:pt x="3085" y="2786"/>
                    <a:pt x="3298" y="2786"/>
                  </a:cubicBezTo>
                  <a:cubicBezTo>
                    <a:pt x="3425" y="2786"/>
                    <a:pt x="3501" y="2755"/>
                    <a:pt x="3485" y="2675"/>
                  </a:cubicBezTo>
                  <a:cubicBezTo>
                    <a:pt x="3461" y="2554"/>
                    <a:pt x="3050" y="2400"/>
                    <a:pt x="2653" y="2275"/>
                  </a:cubicBezTo>
                  <a:cubicBezTo>
                    <a:pt x="2656" y="2261"/>
                    <a:pt x="2658" y="2246"/>
                    <a:pt x="2664" y="2232"/>
                  </a:cubicBezTo>
                  <a:cubicBezTo>
                    <a:pt x="2993" y="2297"/>
                    <a:pt x="3464" y="2378"/>
                    <a:pt x="3774" y="2378"/>
                  </a:cubicBezTo>
                  <a:cubicBezTo>
                    <a:pt x="3986" y="2378"/>
                    <a:pt x="4124" y="2341"/>
                    <a:pt x="4091" y="2235"/>
                  </a:cubicBezTo>
                  <a:cubicBezTo>
                    <a:pt x="4036" y="2067"/>
                    <a:pt x="3224" y="1910"/>
                    <a:pt x="2731" y="1829"/>
                  </a:cubicBezTo>
                  <a:cubicBezTo>
                    <a:pt x="2734" y="1803"/>
                    <a:pt x="2737" y="1777"/>
                    <a:pt x="2740" y="1751"/>
                  </a:cubicBezTo>
                  <a:cubicBezTo>
                    <a:pt x="3056" y="1798"/>
                    <a:pt x="3537" y="1858"/>
                    <a:pt x="3894" y="1858"/>
                  </a:cubicBezTo>
                  <a:cubicBezTo>
                    <a:pt x="4198" y="1858"/>
                    <a:pt x="4414" y="1814"/>
                    <a:pt x="4363" y="1681"/>
                  </a:cubicBezTo>
                  <a:cubicBezTo>
                    <a:pt x="4291" y="1490"/>
                    <a:pt x="3285" y="1362"/>
                    <a:pt x="2766" y="1310"/>
                  </a:cubicBezTo>
                  <a:cubicBezTo>
                    <a:pt x="2766" y="1284"/>
                    <a:pt x="2766" y="1264"/>
                    <a:pt x="2769" y="1240"/>
                  </a:cubicBezTo>
                  <a:cubicBezTo>
                    <a:pt x="2980" y="1262"/>
                    <a:pt x="3273" y="1287"/>
                    <a:pt x="3534" y="1287"/>
                  </a:cubicBezTo>
                  <a:cubicBezTo>
                    <a:pt x="3893" y="1287"/>
                    <a:pt x="4190" y="1240"/>
                    <a:pt x="4128" y="1072"/>
                  </a:cubicBezTo>
                  <a:cubicBezTo>
                    <a:pt x="4030" y="811"/>
                    <a:pt x="2537" y="788"/>
                    <a:pt x="2537" y="788"/>
                  </a:cubicBezTo>
                  <a:lnTo>
                    <a:pt x="1980" y="710"/>
                  </a:lnTo>
                  <a:cubicBezTo>
                    <a:pt x="1980" y="710"/>
                    <a:pt x="1980" y="519"/>
                    <a:pt x="2380" y="385"/>
                  </a:cubicBezTo>
                  <a:cubicBezTo>
                    <a:pt x="2758" y="258"/>
                    <a:pt x="2944" y="0"/>
                    <a:pt x="2523"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8"/>
            <p:cNvSpPr/>
            <p:nvPr/>
          </p:nvSpPr>
          <p:spPr>
            <a:xfrm>
              <a:off x="3290850" y="5025825"/>
              <a:ext cx="31825" cy="45400"/>
            </a:xfrm>
            <a:custGeom>
              <a:avLst/>
              <a:gdLst/>
              <a:ahLst/>
              <a:cxnLst/>
              <a:rect l="l" t="t" r="r" b="b"/>
              <a:pathLst>
                <a:path w="1273" h="1816" extrusionOk="0">
                  <a:moveTo>
                    <a:pt x="1064" y="0"/>
                  </a:moveTo>
                  <a:cubicBezTo>
                    <a:pt x="829" y="0"/>
                    <a:pt x="606" y="123"/>
                    <a:pt x="606" y="123"/>
                  </a:cubicBezTo>
                  <a:lnTo>
                    <a:pt x="0" y="714"/>
                  </a:lnTo>
                  <a:cubicBezTo>
                    <a:pt x="0" y="714"/>
                    <a:pt x="818" y="1381"/>
                    <a:pt x="1264" y="1816"/>
                  </a:cubicBezTo>
                  <a:cubicBezTo>
                    <a:pt x="1273" y="1094"/>
                    <a:pt x="1264" y="616"/>
                    <a:pt x="1264" y="36"/>
                  </a:cubicBezTo>
                  <a:cubicBezTo>
                    <a:pt x="1200" y="10"/>
                    <a:pt x="1131" y="0"/>
                    <a:pt x="1064"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8"/>
            <p:cNvSpPr/>
            <p:nvPr/>
          </p:nvSpPr>
          <p:spPr>
            <a:xfrm>
              <a:off x="3118275" y="4707000"/>
              <a:ext cx="206375" cy="341975"/>
            </a:xfrm>
            <a:custGeom>
              <a:avLst/>
              <a:gdLst/>
              <a:ahLst/>
              <a:cxnLst/>
              <a:rect l="l" t="t" r="r" b="b"/>
              <a:pathLst>
                <a:path w="8255" h="13679" extrusionOk="0">
                  <a:moveTo>
                    <a:pt x="1631" y="1"/>
                  </a:moveTo>
                  <a:cubicBezTo>
                    <a:pt x="1033" y="1"/>
                    <a:pt x="491" y="326"/>
                    <a:pt x="293" y="955"/>
                  </a:cubicBezTo>
                  <a:cubicBezTo>
                    <a:pt x="0" y="1886"/>
                    <a:pt x="360" y="3538"/>
                    <a:pt x="476" y="4338"/>
                  </a:cubicBezTo>
                  <a:cubicBezTo>
                    <a:pt x="861" y="6979"/>
                    <a:pt x="1433" y="8466"/>
                    <a:pt x="1772" y="8982"/>
                  </a:cubicBezTo>
                  <a:cubicBezTo>
                    <a:pt x="2975" y="10800"/>
                    <a:pt x="6819" y="13679"/>
                    <a:pt x="6819" y="13679"/>
                  </a:cubicBezTo>
                  <a:cubicBezTo>
                    <a:pt x="6819" y="13679"/>
                    <a:pt x="8254" y="12896"/>
                    <a:pt x="8019" y="12650"/>
                  </a:cubicBezTo>
                  <a:cubicBezTo>
                    <a:pt x="6720" y="11281"/>
                    <a:pt x="4233" y="8626"/>
                    <a:pt x="3560" y="7504"/>
                  </a:cubicBezTo>
                  <a:cubicBezTo>
                    <a:pt x="3047" y="6640"/>
                    <a:pt x="2639" y="2091"/>
                    <a:pt x="2885" y="503"/>
                  </a:cubicBezTo>
                  <a:cubicBezTo>
                    <a:pt x="2508" y="165"/>
                    <a:pt x="2055" y="1"/>
                    <a:pt x="1631" y="1"/>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8"/>
            <p:cNvSpPr/>
            <p:nvPr/>
          </p:nvSpPr>
          <p:spPr>
            <a:xfrm>
              <a:off x="3158000" y="5370550"/>
              <a:ext cx="40250" cy="46900"/>
            </a:xfrm>
            <a:custGeom>
              <a:avLst/>
              <a:gdLst/>
              <a:ahLst/>
              <a:cxnLst/>
              <a:rect l="l" t="t" r="r" b="b"/>
              <a:pathLst>
                <a:path w="1610" h="1876" extrusionOk="0">
                  <a:moveTo>
                    <a:pt x="35" y="0"/>
                  </a:moveTo>
                  <a:lnTo>
                    <a:pt x="0" y="1690"/>
                  </a:lnTo>
                  <a:cubicBezTo>
                    <a:pt x="0" y="1690"/>
                    <a:pt x="261" y="1876"/>
                    <a:pt x="788" y="1876"/>
                  </a:cubicBezTo>
                  <a:cubicBezTo>
                    <a:pt x="932" y="1876"/>
                    <a:pt x="1097" y="1862"/>
                    <a:pt x="1282" y="1826"/>
                  </a:cubicBezTo>
                  <a:lnTo>
                    <a:pt x="1609" y="6"/>
                  </a:lnTo>
                  <a:lnTo>
                    <a:pt x="35" y="0"/>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8"/>
            <p:cNvSpPr/>
            <p:nvPr/>
          </p:nvSpPr>
          <p:spPr>
            <a:xfrm>
              <a:off x="3147775" y="5400675"/>
              <a:ext cx="135325" cy="64725"/>
            </a:xfrm>
            <a:custGeom>
              <a:avLst/>
              <a:gdLst/>
              <a:ahLst/>
              <a:cxnLst/>
              <a:rect l="l" t="t" r="r" b="b"/>
              <a:pathLst>
                <a:path w="5413" h="2589" extrusionOk="0">
                  <a:moveTo>
                    <a:pt x="2025" y="1"/>
                  </a:moveTo>
                  <a:cubicBezTo>
                    <a:pt x="1786" y="1"/>
                    <a:pt x="1505" y="404"/>
                    <a:pt x="1505" y="404"/>
                  </a:cubicBezTo>
                  <a:cubicBezTo>
                    <a:pt x="1450" y="417"/>
                    <a:pt x="1392" y="423"/>
                    <a:pt x="1332" y="423"/>
                  </a:cubicBezTo>
                  <a:cubicBezTo>
                    <a:pt x="1035" y="423"/>
                    <a:pt x="692" y="285"/>
                    <a:pt x="447" y="285"/>
                  </a:cubicBezTo>
                  <a:cubicBezTo>
                    <a:pt x="305" y="285"/>
                    <a:pt x="196" y="332"/>
                    <a:pt x="148" y="479"/>
                  </a:cubicBezTo>
                  <a:cubicBezTo>
                    <a:pt x="0" y="929"/>
                    <a:pt x="203" y="2587"/>
                    <a:pt x="203" y="2587"/>
                  </a:cubicBezTo>
                  <a:cubicBezTo>
                    <a:pt x="203" y="2587"/>
                    <a:pt x="483" y="2588"/>
                    <a:pt x="909" y="2588"/>
                  </a:cubicBezTo>
                  <a:cubicBezTo>
                    <a:pt x="2224" y="2588"/>
                    <a:pt x="4934" y="2578"/>
                    <a:pt x="5146" y="2497"/>
                  </a:cubicBezTo>
                  <a:cubicBezTo>
                    <a:pt x="5393" y="2407"/>
                    <a:pt x="5413" y="1622"/>
                    <a:pt x="4781" y="1520"/>
                  </a:cubicBezTo>
                  <a:cubicBezTo>
                    <a:pt x="4149" y="1419"/>
                    <a:pt x="2270" y="13"/>
                    <a:pt x="2033" y="1"/>
                  </a:cubicBezTo>
                  <a:cubicBezTo>
                    <a:pt x="2030" y="1"/>
                    <a:pt x="2028" y="1"/>
                    <a:pt x="2025"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8"/>
            <p:cNvSpPr/>
            <p:nvPr/>
          </p:nvSpPr>
          <p:spPr>
            <a:xfrm>
              <a:off x="3208050" y="5418000"/>
              <a:ext cx="29525" cy="17600"/>
            </a:xfrm>
            <a:custGeom>
              <a:avLst/>
              <a:gdLst/>
              <a:ahLst/>
              <a:cxnLst/>
              <a:rect l="l" t="t" r="r" b="b"/>
              <a:pathLst>
                <a:path w="1181" h="704" extrusionOk="0">
                  <a:moveTo>
                    <a:pt x="779" y="1"/>
                  </a:moveTo>
                  <a:cubicBezTo>
                    <a:pt x="675" y="1"/>
                    <a:pt x="570" y="28"/>
                    <a:pt x="477" y="82"/>
                  </a:cubicBezTo>
                  <a:cubicBezTo>
                    <a:pt x="222" y="221"/>
                    <a:pt x="42" y="560"/>
                    <a:pt x="33" y="572"/>
                  </a:cubicBezTo>
                  <a:cubicBezTo>
                    <a:pt x="0" y="636"/>
                    <a:pt x="48" y="704"/>
                    <a:pt x="111" y="704"/>
                  </a:cubicBezTo>
                  <a:cubicBezTo>
                    <a:pt x="119" y="704"/>
                    <a:pt x="128" y="702"/>
                    <a:pt x="138" y="700"/>
                  </a:cubicBezTo>
                  <a:cubicBezTo>
                    <a:pt x="161" y="691"/>
                    <a:pt x="178" y="676"/>
                    <a:pt x="190" y="656"/>
                  </a:cubicBezTo>
                  <a:cubicBezTo>
                    <a:pt x="190" y="653"/>
                    <a:pt x="355" y="352"/>
                    <a:pt x="561" y="239"/>
                  </a:cubicBezTo>
                  <a:cubicBezTo>
                    <a:pt x="629" y="198"/>
                    <a:pt x="705" y="178"/>
                    <a:pt x="781" y="178"/>
                  </a:cubicBezTo>
                  <a:cubicBezTo>
                    <a:pt x="857" y="178"/>
                    <a:pt x="933" y="198"/>
                    <a:pt x="1002" y="239"/>
                  </a:cubicBezTo>
                  <a:cubicBezTo>
                    <a:pt x="1019" y="251"/>
                    <a:pt x="1036" y="256"/>
                    <a:pt x="1052" y="256"/>
                  </a:cubicBezTo>
                  <a:cubicBezTo>
                    <a:pt x="1127" y="256"/>
                    <a:pt x="1181" y="148"/>
                    <a:pt x="1100" y="94"/>
                  </a:cubicBezTo>
                  <a:cubicBezTo>
                    <a:pt x="1002" y="32"/>
                    <a:pt x="891" y="1"/>
                    <a:pt x="7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8"/>
            <p:cNvSpPr/>
            <p:nvPr/>
          </p:nvSpPr>
          <p:spPr>
            <a:xfrm>
              <a:off x="3201300" y="5412025"/>
              <a:ext cx="29550" cy="17575"/>
            </a:xfrm>
            <a:custGeom>
              <a:avLst/>
              <a:gdLst/>
              <a:ahLst/>
              <a:cxnLst/>
              <a:rect l="l" t="t" r="r" b="b"/>
              <a:pathLst>
                <a:path w="1182" h="703" extrusionOk="0">
                  <a:moveTo>
                    <a:pt x="781" y="0"/>
                  </a:moveTo>
                  <a:cubicBezTo>
                    <a:pt x="676" y="0"/>
                    <a:pt x="571" y="27"/>
                    <a:pt x="477" y="81"/>
                  </a:cubicBezTo>
                  <a:cubicBezTo>
                    <a:pt x="222" y="220"/>
                    <a:pt x="39" y="559"/>
                    <a:pt x="34" y="573"/>
                  </a:cubicBezTo>
                  <a:cubicBezTo>
                    <a:pt x="1" y="634"/>
                    <a:pt x="48" y="702"/>
                    <a:pt x="111" y="702"/>
                  </a:cubicBezTo>
                  <a:cubicBezTo>
                    <a:pt x="120" y="702"/>
                    <a:pt x="129" y="701"/>
                    <a:pt x="138" y="698"/>
                  </a:cubicBezTo>
                  <a:cubicBezTo>
                    <a:pt x="161" y="689"/>
                    <a:pt x="179" y="675"/>
                    <a:pt x="190" y="655"/>
                  </a:cubicBezTo>
                  <a:cubicBezTo>
                    <a:pt x="190" y="652"/>
                    <a:pt x="353" y="350"/>
                    <a:pt x="561" y="237"/>
                  </a:cubicBezTo>
                  <a:cubicBezTo>
                    <a:pt x="629" y="196"/>
                    <a:pt x="706" y="176"/>
                    <a:pt x="782" y="176"/>
                  </a:cubicBezTo>
                  <a:cubicBezTo>
                    <a:pt x="858" y="176"/>
                    <a:pt x="934" y="196"/>
                    <a:pt x="1002" y="237"/>
                  </a:cubicBezTo>
                  <a:cubicBezTo>
                    <a:pt x="1019" y="249"/>
                    <a:pt x="1036" y="254"/>
                    <a:pt x="1053" y="254"/>
                  </a:cubicBezTo>
                  <a:cubicBezTo>
                    <a:pt x="1128" y="254"/>
                    <a:pt x="1181" y="147"/>
                    <a:pt x="1101" y="92"/>
                  </a:cubicBezTo>
                  <a:cubicBezTo>
                    <a:pt x="1003" y="31"/>
                    <a:pt x="892" y="0"/>
                    <a:pt x="7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8"/>
            <p:cNvSpPr/>
            <p:nvPr/>
          </p:nvSpPr>
          <p:spPr>
            <a:xfrm>
              <a:off x="3217100" y="5422800"/>
              <a:ext cx="29475" cy="17550"/>
            </a:xfrm>
            <a:custGeom>
              <a:avLst/>
              <a:gdLst/>
              <a:ahLst/>
              <a:cxnLst/>
              <a:rect l="l" t="t" r="r" b="b"/>
              <a:pathLst>
                <a:path w="1179" h="702" extrusionOk="0">
                  <a:moveTo>
                    <a:pt x="779" y="0"/>
                  </a:moveTo>
                  <a:cubicBezTo>
                    <a:pt x="675" y="0"/>
                    <a:pt x="571" y="27"/>
                    <a:pt x="477" y="81"/>
                  </a:cubicBezTo>
                  <a:cubicBezTo>
                    <a:pt x="222" y="218"/>
                    <a:pt x="39" y="557"/>
                    <a:pt x="34" y="571"/>
                  </a:cubicBezTo>
                  <a:cubicBezTo>
                    <a:pt x="1" y="632"/>
                    <a:pt x="47" y="701"/>
                    <a:pt x="109" y="701"/>
                  </a:cubicBezTo>
                  <a:cubicBezTo>
                    <a:pt x="118" y="701"/>
                    <a:pt x="128" y="700"/>
                    <a:pt x="138" y="696"/>
                  </a:cubicBezTo>
                  <a:cubicBezTo>
                    <a:pt x="158" y="690"/>
                    <a:pt x="179" y="676"/>
                    <a:pt x="187" y="655"/>
                  </a:cubicBezTo>
                  <a:cubicBezTo>
                    <a:pt x="190" y="653"/>
                    <a:pt x="353" y="348"/>
                    <a:pt x="561" y="238"/>
                  </a:cubicBezTo>
                  <a:cubicBezTo>
                    <a:pt x="629" y="197"/>
                    <a:pt x="706" y="177"/>
                    <a:pt x="781" y="177"/>
                  </a:cubicBezTo>
                  <a:cubicBezTo>
                    <a:pt x="857" y="177"/>
                    <a:pt x="932" y="197"/>
                    <a:pt x="999" y="238"/>
                  </a:cubicBezTo>
                  <a:cubicBezTo>
                    <a:pt x="1017" y="250"/>
                    <a:pt x="1034" y="255"/>
                    <a:pt x="1051" y="255"/>
                  </a:cubicBezTo>
                  <a:cubicBezTo>
                    <a:pt x="1127" y="255"/>
                    <a:pt x="1179" y="148"/>
                    <a:pt x="1101" y="93"/>
                  </a:cubicBezTo>
                  <a:cubicBezTo>
                    <a:pt x="1003" y="31"/>
                    <a:pt x="891" y="0"/>
                    <a:pt x="7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8"/>
            <p:cNvSpPr/>
            <p:nvPr/>
          </p:nvSpPr>
          <p:spPr>
            <a:xfrm>
              <a:off x="2968100" y="5008800"/>
              <a:ext cx="314650" cy="374475"/>
            </a:xfrm>
            <a:custGeom>
              <a:avLst/>
              <a:gdLst/>
              <a:ahLst/>
              <a:cxnLst/>
              <a:rect l="l" t="t" r="r" b="b"/>
              <a:pathLst>
                <a:path w="12586" h="14979" extrusionOk="0">
                  <a:moveTo>
                    <a:pt x="6040" y="0"/>
                  </a:moveTo>
                  <a:cubicBezTo>
                    <a:pt x="4375" y="0"/>
                    <a:pt x="3007" y="155"/>
                    <a:pt x="3007" y="155"/>
                  </a:cubicBezTo>
                  <a:lnTo>
                    <a:pt x="1" y="3054"/>
                  </a:lnTo>
                  <a:cubicBezTo>
                    <a:pt x="1410" y="3635"/>
                    <a:pt x="2926" y="3979"/>
                    <a:pt x="4599" y="3979"/>
                  </a:cubicBezTo>
                  <a:cubicBezTo>
                    <a:pt x="5611" y="3979"/>
                    <a:pt x="6681" y="3854"/>
                    <a:pt x="7819" y="3578"/>
                  </a:cubicBezTo>
                  <a:lnTo>
                    <a:pt x="7819" y="3578"/>
                  </a:lnTo>
                  <a:cubicBezTo>
                    <a:pt x="7193" y="6109"/>
                    <a:pt x="7286" y="7533"/>
                    <a:pt x="7222" y="8156"/>
                  </a:cubicBezTo>
                  <a:cubicBezTo>
                    <a:pt x="6741" y="12861"/>
                    <a:pt x="7367" y="14473"/>
                    <a:pt x="7367" y="14473"/>
                  </a:cubicBezTo>
                  <a:cubicBezTo>
                    <a:pt x="7498" y="14595"/>
                    <a:pt x="7648" y="14690"/>
                    <a:pt x="7814" y="14760"/>
                  </a:cubicBezTo>
                  <a:cubicBezTo>
                    <a:pt x="7880" y="14789"/>
                    <a:pt x="7947" y="14815"/>
                    <a:pt x="8019" y="14838"/>
                  </a:cubicBezTo>
                  <a:cubicBezTo>
                    <a:pt x="8272" y="14925"/>
                    <a:pt x="8558" y="14978"/>
                    <a:pt x="8836" y="14978"/>
                  </a:cubicBezTo>
                  <a:cubicBezTo>
                    <a:pt x="9023" y="14978"/>
                    <a:pt x="9206" y="14954"/>
                    <a:pt x="9373" y="14899"/>
                  </a:cubicBezTo>
                  <a:cubicBezTo>
                    <a:pt x="9373" y="14899"/>
                    <a:pt x="12585" y="3181"/>
                    <a:pt x="11788" y="1619"/>
                  </a:cubicBezTo>
                  <a:cubicBezTo>
                    <a:pt x="11104" y="284"/>
                    <a:pt x="8299" y="0"/>
                    <a:pt x="6040" y="0"/>
                  </a:cubicBez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8"/>
            <p:cNvSpPr/>
            <p:nvPr/>
          </p:nvSpPr>
          <p:spPr>
            <a:xfrm>
              <a:off x="3026250" y="5072675"/>
              <a:ext cx="161850" cy="307100"/>
            </a:xfrm>
            <a:custGeom>
              <a:avLst/>
              <a:gdLst/>
              <a:ahLst/>
              <a:cxnLst/>
              <a:rect l="l" t="t" r="r" b="b"/>
              <a:pathLst>
                <a:path w="6474" h="12284" extrusionOk="0">
                  <a:moveTo>
                    <a:pt x="5972" y="1"/>
                  </a:moveTo>
                  <a:cubicBezTo>
                    <a:pt x="5932" y="1"/>
                    <a:pt x="5891" y="6"/>
                    <a:pt x="5850" y="17"/>
                  </a:cubicBezTo>
                  <a:cubicBezTo>
                    <a:pt x="4263" y="456"/>
                    <a:pt x="2307" y="532"/>
                    <a:pt x="1144" y="532"/>
                  </a:cubicBezTo>
                  <a:cubicBezTo>
                    <a:pt x="538" y="532"/>
                    <a:pt x="147" y="511"/>
                    <a:pt x="136" y="510"/>
                  </a:cubicBezTo>
                  <a:cubicBezTo>
                    <a:pt x="132" y="510"/>
                    <a:pt x="129" y="510"/>
                    <a:pt x="125" y="510"/>
                  </a:cubicBezTo>
                  <a:cubicBezTo>
                    <a:pt x="5" y="510"/>
                    <a:pt x="0" y="696"/>
                    <a:pt x="127" y="699"/>
                  </a:cubicBezTo>
                  <a:cubicBezTo>
                    <a:pt x="138" y="700"/>
                    <a:pt x="534" y="721"/>
                    <a:pt x="1149" y="721"/>
                  </a:cubicBezTo>
                  <a:cubicBezTo>
                    <a:pt x="2323" y="721"/>
                    <a:pt x="4295" y="643"/>
                    <a:pt x="5899" y="200"/>
                  </a:cubicBezTo>
                  <a:cubicBezTo>
                    <a:pt x="5924" y="193"/>
                    <a:pt x="5948" y="189"/>
                    <a:pt x="5973" y="189"/>
                  </a:cubicBezTo>
                  <a:cubicBezTo>
                    <a:pt x="6039" y="189"/>
                    <a:pt x="6103" y="214"/>
                    <a:pt x="6151" y="261"/>
                  </a:cubicBezTo>
                  <a:cubicBezTo>
                    <a:pt x="6218" y="322"/>
                    <a:pt x="6250" y="417"/>
                    <a:pt x="6230" y="507"/>
                  </a:cubicBezTo>
                  <a:cubicBezTo>
                    <a:pt x="5995" y="1676"/>
                    <a:pt x="5606" y="3806"/>
                    <a:pt x="5653" y="4940"/>
                  </a:cubicBezTo>
                  <a:cubicBezTo>
                    <a:pt x="5676" y="5439"/>
                    <a:pt x="5601" y="6065"/>
                    <a:pt x="5514" y="6792"/>
                  </a:cubicBezTo>
                  <a:cubicBezTo>
                    <a:pt x="5340" y="8265"/>
                    <a:pt x="5122" y="10089"/>
                    <a:pt x="5488" y="12205"/>
                  </a:cubicBezTo>
                  <a:cubicBezTo>
                    <a:pt x="5554" y="12234"/>
                    <a:pt x="5621" y="12260"/>
                    <a:pt x="5693" y="12283"/>
                  </a:cubicBezTo>
                  <a:cubicBezTo>
                    <a:pt x="5305" y="10147"/>
                    <a:pt x="5525" y="8300"/>
                    <a:pt x="5699" y="6813"/>
                  </a:cubicBezTo>
                  <a:cubicBezTo>
                    <a:pt x="5786" y="6079"/>
                    <a:pt x="5864" y="5444"/>
                    <a:pt x="5841" y="4931"/>
                  </a:cubicBezTo>
                  <a:cubicBezTo>
                    <a:pt x="5795" y="3777"/>
                    <a:pt x="6227" y="1478"/>
                    <a:pt x="6415" y="542"/>
                  </a:cubicBezTo>
                  <a:cubicBezTo>
                    <a:pt x="6473" y="254"/>
                    <a:pt x="6247" y="1"/>
                    <a:pt x="5972" y="1"/>
                  </a:cubicBezTo>
                  <a:close/>
                </a:path>
              </a:pathLst>
            </a:custGeom>
            <a:solidFill>
              <a:srgbClr val="8420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8"/>
            <p:cNvSpPr/>
            <p:nvPr/>
          </p:nvSpPr>
          <p:spPr>
            <a:xfrm>
              <a:off x="3146750" y="5357850"/>
              <a:ext cx="62725" cy="28950"/>
            </a:xfrm>
            <a:custGeom>
              <a:avLst/>
              <a:gdLst/>
              <a:ahLst/>
              <a:cxnLst/>
              <a:rect l="l" t="t" r="r" b="b"/>
              <a:pathLst>
                <a:path w="2509" h="1158" extrusionOk="0">
                  <a:moveTo>
                    <a:pt x="9" y="1"/>
                  </a:moveTo>
                  <a:lnTo>
                    <a:pt x="1" y="902"/>
                  </a:lnTo>
                  <a:lnTo>
                    <a:pt x="2340" y="1157"/>
                  </a:lnTo>
                  <a:lnTo>
                    <a:pt x="2508" y="270"/>
                  </a:lnTo>
                  <a:lnTo>
                    <a:pt x="9" y="1"/>
                  </a:lnTo>
                  <a:close/>
                </a:path>
              </a:pathLst>
            </a:custGeom>
            <a:solidFill>
              <a:srgbClr val="8420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8"/>
            <p:cNvSpPr/>
            <p:nvPr/>
          </p:nvSpPr>
          <p:spPr>
            <a:xfrm>
              <a:off x="2745675" y="5328725"/>
              <a:ext cx="57725" cy="48650"/>
            </a:xfrm>
            <a:custGeom>
              <a:avLst/>
              <a:gdLst/>
              <a:ahLst/>
              <a:cxnLst/>
              <a:rect l="l" t="t" r="r" b="b"/>
              <a:pathLst>
                <a:path w="2309" h="1946" extrusionOk="0">
                  <a:moveTo>
                    <a:pt x="1589" y="0"/>
                  </a:moveTo>
                  <a:lnTo>
                    <a:pt x="76" y="745"/>
                  </a:lnTo>
                  <a:cubicBezTo>
                    <a:pt x="76" y="745"/>
                    <a:pt x="0" y="1259"/>
                    <a:pt x="543" y="1946"/>
                  </a:cubicBezTo>
                  <a:lnTo>
                    <a:pt x="2308" y="1401"/>
                  </a:lnTo>
                  <a:lnTo>
                    <a:pt x="1589" y="0"/>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8"/>
            <p:cNvSpPr/>
            <p:nvPr/>
          </p:nvSpPr>
          <p:spPr>
            <a:xfrm>
              <a:off x="2698500" y="5341350"/>
              <a:ext cx="80900" cy="135500"/>
            </a:xfrm>
            <a:custGeom>
              <a:avLst/>
              <a:gdLst/>
              <a:ahLst/>
              <a:cxnLst/>
              <a:rect l="l" t="t" r="r" b="b"/>
              <a:pathLst>
                <a:path w="3236" h="5420" extrusionOk="0">
                  <a:moveTo>
                    <a:pt x="1899" y="1"/>
                  </a:moveTo>
                  <a:cubicBezTo>
                    <a:pt x="1882" y="1"/>
                    <a:pt x="1863" y="2"/>
                    <a:pt x="1844" y="6"/>
                  </a:cubicBezTo>
                  <a:cubicBezTo>
                    <a:pt x="1377" y="84"/>
                    <a:pt x="0" y="1023"/>
                    <a:pt x="0" y="1023"/>
                  </a:cubicBezTo>
                  <a:cubicBezTo>
                    <a:pt x="0" y="1023"/>
                    <a:pt x="2128" y="5175"/>
                    <a:pt x="2348" y="5375"/>
                  </a:cubicBezTo>
                  <a:cubicBezTo>
                    <a:pt x="2383" y="5405"/>
                    <a:pt x="2433" y="5420"/>
                    <a:pt x="2491" y="5420"/>
                  </a:cubicBezTo>
                  <a:cubicBezTo>
                    <a:pt x="2764" y="5420"/>
                    <a:pt x="3215" y="5099"/>
                    <a:pt x="3050" y="4598"/>
                  </a:cubicBezTo>
                  <a:cubicBezTo>
                    <a:pt x="2850" y="3989"/>
                    <a:pt x="3235" y="1675"/>
                    <a:pt x="3137" y="1461"/>
                  </a:cubicBezTo>
                  <a:cubicBezTo>
                    <a:pt x="3035" y="1243"/>
                    <a:pt x="2537" y="1177"/>
                    <a:pt x="2537" y="1177"/>
                  </a:cubicBezTo>
                  <a:cubicBezTo>
                    <a:pt x="2220" y="815"/>
                    <a:pt x="2305" y="1"/>
                    <a:pt x="1899"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8"/>
            <p:cNvSpPr/>
            <p:nvPr/>
          </p:nvSpPr>
          <p:spPr>
            <a:xfrm>
              <a:off x="2750600" y="5401475"/>
              <a:ext cx="26400" cy="20200"/>
            </a:xfrm>
            <a:custGeom>
              <a:avLst/>
              <a:gdLst/>
              <a:ahLst/>
              <a:cxnLst/>
              <a:rect l="l" t="t" r="r" b="b"/>
              <a:pathLst>
                <a:path w="1056" h="808" extrusionOk="0">
                  <a:moveTo>
                    <a:pt x="119" y="1"/>
                  </a:moveTo>
                  <a:cubicBezTo>
                    <a:pt x="41" y="1"/>
                    <a:pt x="1" y="97"/>
                    <a:pt x="59" y="155"/>
                  </a:cubicBezTo>
                  <a:cubicBezTo>
                    <a:pt x="73" y="169"/>
                    <a:pt x="96" y="178"/>
                    <a:pt x="116" y="178"/>
                  </a:cubicBezTo>
                  <a:cubicBezTo>
                    <a:pt x="122" y="178"/>
                    <a:pt x="464" y="184"/>
                    <a:pt x="662" y="317"/>
                  </a:cubicBezTo>
                  <a:cubicBezTo>
                    <a:pt x="795" y="401"/>
                    <a:pt x="870" y="549"/>
                    <a:pt x="862" y="708"/>
                  </a:cubicBezTo>
                  <a:cubicBezTo>
                    <a:pt x="854" y="772"/>
                    <a:pt x="903" y="808"/>
                    <a:pt x="951" y="808"/>
                  </a:cubicBezTo>
                  <a:cubicBezTo>
                    <a:pt x="991" y="808"/>
                    <a:pt x="1031" y="784"/>
                    <a:pt x="1038" y="732"/>
                  </a:cubicBezTo>
                  <a:cubicBezTo>
                    <a:pt x="1056" y="505"/>
                    <a:pt x="949" y="291"/>
                    <a:pt x="760" y="172"/>
                  </a:cubicBezTo>
                  <a:cubicBezTo>
                    <a:pt x="519" y="10"/>
                    <a:pt x="137" y="1"/>
                    <a:pt x="1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8"/>
            <p:cNvSpPr/>
            <p:nvPr/>
          </p:nvSpPr>
          <p:spPr>
            <a:xfrm>
              <a:off x="2752800" y="5392800"/>
              <a:ext cx="26375" cy="20100"/>
            </a:xfrm>
            <a:custGeom>
              <a:avLst/>
              <a:gdLst/>
              <a:ahLst/>
              <a:cxnLst/>
              <a:rect l="l" t="t" r="r" b="b"/>
              <a:pathLst>
                <a:path w="1055" h="804" extrusionOk="0">
                  <a:moveTo>
                    <a:pt x="115" y="0"/>
                  </a:moveTo>
                  <a:cubicBezTo>
                    <a:pt x="39" y="0"/>
                    <a:pt x="0" y="97"/>
                    <a:pt x="57" y="151"/>
                  </a:cubicBezTo>
                  <a:cubicBezTo>
                    <a:pt x="72" y="165"/>
                    <a:pt x="95" y="174"/>
                    <a:pt x="118" y="174"/>
                  </a:cubicBezTo>
                  <a:cubicBezTo>
                    <a:pt x="121" y="174"/>
                    <a:pt x="466" y="180"/>
                    <a:pt x="660" y="313"/>
                  </a:cubicBezTo>
                  <a:cubicBezTo>
                    <a:pt x="794" y="397"/>
                    <a:pt x="872" y="548"/>
                    <a:pt x="863" y="705"/>
                  </a:cubicBezTo>
                  <a:cubicBezTo>
                    <a:pt x="854" y="768"/>
                    <a:pt x="903" y="804"/>
                    <a:pt x="952" y="804"/>
                  </a:cubicBezTo>
                  <a:cubicBezTo>
                    <a:pt x="991" y="804"/>
                    <a:pt x="1031" y="780"/>
                    <a:pt x="1037" y="728"/>
                  </a:cubicBezTo>
                  <a:cubicBezTo>
                    <a:pt x="1055" y="505"/>
                    <a:pt x="948" y="290"/>
                    <a:pt x="759" y="168"/>
                  </a:cubicBezTo>
                  <a:cubicBezTo>
                    <a:pt x="521" y="6"/>
                    <a:pt x="136" y="0"/>
                    <a:pt x="118" y="0"/>
                  </a:cubicBezTo>
                  <a:cubicBezTo>
                    <a:pt x="117" y="0"/>
                    <a:pt x="116" y="0"/>
                    <a:pt x="1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8"/>
            <p:cNvSpPr/>
            <p:nvPr/>
          </p:nvSpPr>
          <p:spPr>
            <a:xfrm>
              <a:off x="2751250" y="5411700"/>
              <a:ext cx="25600" cy="20200"/>
            </a:xfrm>
            <a:custGeom>
              <a:avLst/>
              <a:gdLst/>
              <a:ahLst/>
              <a:cxnLst/>
              <a:rect l="l" t="t" r="r" b="b"/>
              <a:pathLst>
                <a:path w="1024" h="808" extrusionOk="0">
                  <a:moveTo>
                    <a:pt x="90" y="1"/>
                  </a:moveTo>
                  <a:cubicBezTo>
                    <a:pt x="41" y="1"/>
                    <a:pt x="1" y="41"/>
                    <a:pt x="1" y="91"/>
                  </a:cubicBezTo>
                  <a:cubicBezTo>
                    <a:pt x="1" y="114"/>
                    <a:pt x="9" y="137"/>
                    <a:pt x="27" y="154"/>
                  </a:cubicBezTo>
                  <a:cubicBezTo>
                    <a:pt x="41" y="169"/>
                    <a:pt x="64" y="178"/>
                    <a:pt x="88" y="178"/>
                  </a:cubicBezTo>
                  <a:cubicBezTo>
                    <a:pt x="90" y="178"/>
                    <a:pt x="435" y="183"/>
                    <a:pt x="630" y="317"/>
                  </a:cubicBezTo>
                  <a:cubicBezTo>
                    <a:pt x="763" y="401"/>
                    <a:pt x="841" y="549"/>
                    <a:pt x="833" y="708"/>
                  </a:cubicBezTo>
                  <a:cubicBezTo>
                    <a:pt x="823" y="772"/>
                    <a:pt x="872" y="808"/>
                    <a:pt x="921" y="808"/>
                  </a:cubicBezTo>
                  <a:cubicBezTo>
                    <a:pt x="961" y="808"/>
                    <a:pt x="1000" y="784"/>
                    <a:pt x="1007" y="731"/>
                  </a:cubicBezTo>
                  <a:cubicBezTo>
                    <a:pt x="1024" y="508"/>
                    <a:pt x="917" y="291"/>
                    <a:pt x="728" y="172"/>
                  </a:cubicBezTo>
                  <a:cubicBezTo>
                    <a:pt x="491" y="9"/>
                    <a:pt x="105" y="1"/>
                    <a:pt x="9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8"/>
            <p:cNvSpPr/>
            <p:nvPr/>
          </p:nvSpPr>
          <p:spPr>
            <a:xfrm>
              <a:off x="2780750" y="5008875"/>
              <a:ext cx="358425" cy="363425"/>
            </a:xfrm>
            <a:custGeom>
              <a:avLst/>
              <a:gdLst/>
              <a:ahLst/>
              <a:cxnLst/>
              <a:rect l="l" t="t" r="r" b="b"/>
              <a:pathLst>
                <a:path w="14337" h="14537" extrusionOk="0">
                  <a:moveTo>
                    <a:pt x="5686" y="1"/>
                  </a:moveTo>
                  <a:lnTo>
                    <a:pt x="5686" y="1"/>
                  </a:lnTo>
                  <a:cubicBezTo>
                    <a:pt x="5767" y="2479"/>
                    <a:pt x="7109" y="5297"/>
                    <a:pt x="8753" y="8199"/>
                  </a:cubicBezTo>
                  <a:cubicBezTo>
                    <a:pt x="6848" y="8889"/>
                    <a:pt x="5625" y="9892"/>
                    <a:pt x="5042" y="10121"/>
                  </a:cubicBezTo>
                  <a:cubicBezTo>
                    <a:pt x="641" y="11855"/>
                    <a:pt x="61" y="12560"/>
                    <a:pt x="61" y="12560"/>
                  </a:cubicBezTo>
                  <a:cubicBezTo>
                    <a:pt x="15" y="12719"/>
                    <a:pt x="1" y="12922"/>
                    <a:pt x="18" y="13145"/>
                  </a:cubicBezTo>
                  <a:cubicBezTo>
                    <a:pt x="24" y="13212"/>
                    <a:pt x="35" y="13281"/>
                    <a:pt x="47" y="13351"/>
                  </a:cubicBezTo>
                  <a:cubicBezTo>
                    <a:pt x="119" y="13783"/>
                    <a:pt x="308" y="14244"/>
                    <a:pt x="609" y="14537"/>
                  </a:cubicBezTo>
                  <a:cubicBezTo>
                    <a:pt x="609" y="14537"/>
                    <a:pt x="12490" y="12006"/>
                    <a:pt x="13510" y="10577"/>
                  </a:cubicBezTo>
                  <a:cubicBezTo>
                    <a:pt x="14336" y="9423"/>
                    <a:pt x="12020" y="4248"/>
                    <a:pt x="10463" y="1305"/>
                  </a:cubicBezTo>
                  <a:lnTo>
                    <a:pt x="6738" y="288"/>
                  </a:lnTo>
                  <a:lnTo>
                    <a:pt x="6541" y="236"/>
                  </a:lnTo>
                  <a:lnTo>
                    <a:pt x="5686"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8"/>
            <p:cNvSpPr/>
            <p:nvPr/>
          </p:nvSpPr>
          <p:spPr>
            <a:xfrm>
              <a:off x="2781175" y="5014750"/>
              <a:ext cx="238200" cy="327975"/>
            </a:xfrm>
            <a:custGeom>
              <a:avLst/>
              <a:gdLst/>
              <a:ahLst/>
              <a:cxnLst/>
              <a:rect l="l" t="t" r="r" b="b"/>
              <a:pathLst>
                <a:path w="9528" h="13119" extrusionOk="0">
                  <a:moveTo>
                    <a:pt x="6524" y="1"/>
                  </a:moveTo>
                  <a:lnTo>
                    <a:pt x="6524" y="1"/>
                  </a:lnTo>
                  <a:cubicBezTo>
                    <a:pt x="6698" y="1375"/>
                    <a:pt x="7289" y="4210"/>
                    <a:pt x="9287" y="7814"/>
                  </a:cubicBezTo>
                  <a:cubicBezTo>
                    <a:pt x="9324" y="7880"/>
                    <a:pt x="9330" y="7956"/>
                    <a:pt x="9310" y="8025"/>
                  </a:cubicBezTo>
                  <a:cubicBezTo>
                    <a:pt x="9287" y="8095"/>
                    <a:pt x="9240" y="8156"/>
                    <a:pt x="9174" y="8188"/>
                  </a:cubicBezTo>
                  <a:cubicBezTo>
                    <a:pt x="8411" y="8576"/>
                    <a:pt x="6541" y="9541"/>
                    <a:pt x="5671" y="10159"/>
                  </a:cubicBezTo>
                  <a:cubicBezTo>
                    <a:pt x="5216" y="10484"/>
                    <a:pt x="4178" y="10939"/>
                    <a:pt x="3083" y="11420"/>
                  </a:cubicBezTo>
                  <a:cubicBezTo>
                    <a:pt x="1923" y="11930"/>
                    <a:pt x="726" y="12455"/>
                    <a:pt x="1" y="12910"/>
                  </a:cubicBezTo>
                  <a:cubicBezTo>
                    <a:pt x="7" y="12980"/>
                    <a:pt x="15" y="13049"/>
                    <a:pt x="30" y="13119"/>
                  </a:cubicBezTo>
                  <a:cubicBezTo>
                    <a:pt x="726" y="12661"/>
                    <a:pt x="1964" y="12119"/>
                    <a:pt x="3158" y="11591"/>
                  </a:cubicBezTo>
                  <a:cubicBezTo>
                    <a:pt x="4265" y="11107"/>
                    <a:pt x="5312" y="10646"/>
                    <a:pt x="5785" y="10313"/>
                  </a:cubicBezTo>
                  <a:cubicBezTo>
                    <a:pt x="6640" y="9701"/>
                    <a:pt x="8498" y="8738"/>
                    <a:pt x="9261" y="8356"/>
                  </a:cubicBezTo>
                  <a:cubicBezTo>
                    <a:pt x="9371" y="8298"/>
                    <a:pt x="9455" y="8199"/>
                    <a:pt x="9492" y="8080"/>
                  </a:cubicBezTo>
                  <a:cubicBezTo>
                    <a:pt x="9527" y="7961"/>
                    <a:pt x="9513" y="7831"/>
                    <a:pt x="9452" y="7724"/>
                  </a:cubicBezTo>
                  <a:cubicBezTo>
                    <a:pt x="7504" y="4207"/>
                    <a:pt x="6904" y="1433"/>
                    <a:pt x="6718" y="53"/>
                  </a:cubicBezTo>
                  <a:lnTo>
                    <a:pt x="6524" y="1"/>
                  </a:ln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8"/>
            <p:cNvSpPr/>
            <p:nvPr/>
          </p:nvSpPr>
          <p:spPr>
            <a:xfrm>
              <a:off x="2769650" y="5314650"/>
              <a:ext cx="41350" cy="65125"/>
            </a:xfrm>
            <a:custGeom>
              <a:avLst/>
              <a:gdLst/>
              <a:ahLst/>
              <a:cxnLst/>
              <a:rect l="l" t="t" r="r" b="b"/>
              <a:pathLst>
                <a:path w="1654" h="2605" extrusionOk="0">
                  <a:moveTo>
                    <a:pt x="821" y="1"/>
                  </a:moveTo>
                  <a:lnTo>
                    <a:pt x="1" y="384"/>
                  </a:lnTo>
                  <a:lnTo>
                    <a:pt x="781" y="2604"/>
                  </a:lnTo>
                  <a:lnTo>
                    <a:pt x="1653" y="2372"/>
                  </a:lnTo>
                  <a:lnTo>
                    <a:pt x="821" y="1"/>
                  </a:ln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8"/>
            <p:cNvSpPr/>
            <p:nvPr/>
          </p:nvSpPr>
          <p:spPr>
            <a:xfrm>
              <a:off x="2890200" y="4622350"/>
              <a:ext cx="304050" cy="432775"/>
            </a:xfrm>
            <a:custGeom>
              <a:avLst/>
              <a:gdLst/>
              <a:ahLst/>
              <a:cxnLst/>
              <a:rect l="l" t="t" r="r" b="b"/>
              <a:pathLst>
                <a:path w="12162" h="17311" extrusionOk="0">
                  <a:moveTo>
                    <a:pt x="7761" y="1"/>
                  </a:moveTo>
                  <a:cubicBezTo>
                    <a:pt x="7402" y="1"/>
                    <a:pt x="5794" y="26"/>
                    <a:pt x="4740" y="456"/>
                  </a:cubicBezTo>
                  <a:cubicBezTo>
                    <a:pt x="3549" y="943"/>
                    <a:pt x="3430" y="2784"/>
                    <a:pt x="2937" y="4138"/>
                  </a:cubicBezTo>
                  <a:cubicBezTo>
                    <a:pt x="2444" y="5489"/>
                    <a:pt x="0" y="14285"/>
                    <a:pt x="1606" y="15952"/>
                  </a:cubicBezTo>
                  <a:cubicBezTo>
                    <a:pt x="2304" y="16673"/>
                    <a:pt x="4773" y="17310"/>
                    <a:pt x="6795" y="17310"/>
                  </a:cubicBezTo>
                  <a:cubicBezTo>
                    <a:pt x="8294" y="17310"/>
                    <a:pt x="9547" y="16960"/>
                    <a:pt x="9651" y="16033"/>
                  </a:cubicBezTo>
                  <a:cubicBezTo>
                    <a:pt x="9813" y="14586"/>
                    <a:pt x="10095" y="11919"/>
                    <a:pt x="10851" y="8443"/>
                  </a:cubicBezTo>
                  <a:cubicBezTo>
                    <a:pt x="11350" y="6150"/>
                    <a:pt x="12020" y="4561"/>
                    <a:pt x="12092" y="3561"/>
                  </a:cubicBezTo>
                  <a:cubicBezTo>
                    <a:pt x="12162" y="2564"/>
                    <a:pt x="9660" y="526"/>
                    <a:pt x="9660" y="526"/>
                  </a:cubicBezTo>
                  <a:lnTo>
                    <a:pt x="7833" y="1"/>
                  </a:lnTo>
                  <a:cubicBezTo>
                    <a:pt x="7833" y="1"/>
                    <a:pt x="7808" y="1"/>
                    <a:pt x="7761"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8"/>
            <p:cNvSpPr/>
            <p:nvPr/>
          </p:nvSpPr>
          <p:spPr>
            <a:xfrm>
              <a:off x="3068225" y="4632000"/>
              <a:ext cx="40800" cy="42900"/>
            </a:xfrm>
            <a:custGeom>
              <a:avLst/>
              <a:gdLst/>
              <a:ahLst/>
              <a:cxnLst/>
              <a:rect l="l" t="t" r="r" b="b"/>
              <a:pathLst>
                <a:path w="1632" h="1716" extrusionOk="0">
                  <a:moveTo>
                    <a:pt x="85" y="1"/>
                  </a:moveTo>
                  <a:cubicBezTo>
                    <a:pt x="43" y="1"/>
                    <a:pt x="1" y="39"/>
                    <a:pt x="19" y="91"/>
                  </a:cubicBezTo>
                  <a:cubicBezTo>
                    <a:pt x="40" y="143"/>
                    <a:pt x="536" y="1375"/>
                    <a:pt x="1428" y="1685"/>
                  </a:cubicBezTo>
                  <a:cubicBezTo>
                    <a:pt x="1457" y="1694"/>
                    <a:pt x="1486" y="1705"/>
                    <a:pt x="1515" y="1711"/>
                  </a:cubicBezTo>
                  <a:cubicBezTo>
                    <a:pt x="1524" y="1714"/>
                    <a:pt x="1531" y="1715"/>
                    <a:pt x="1538" y="1715"/>
                  </a:cubicBezTo>
                  <a:cubicBezTo>
                    <a:pt x="1608" y="1715"/>
                    <a:pt x="1632" y="1599"/>
                    <a:pt x="1550" y="1581"/>
                  </a:cubicBezTo>
                  <a:cubicBezTo>
                    <a:pt x="666" y="1346"/>
                    <a:pt x="147" y="53"/>
                    <a:pt x="144" y="41"/>
                  </a:cubicBezTo>
                  <a:cubicBezTo>
                    <a:pt x="132" y="13"/>
                    <a:pt x="108" y="1"/>
                    <a:pt x="85" y="1"/>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8"/>
            <p:cNvSpPr/>
            <p:nvPr/>
          </p:nvSpPr>
          <p:spPr>
            <a:xfrm>
              <a:off x="2990750" y="4850700"/>
              <a:ext cx="125325" cy="84750"/>
            </a:xfrm>
            <a:custGeom>
              <a:avLst/>
              <a:gdLst/>
              <a:ahLst/>
              <a:cxnLst/>
              <a:rect l="l" t="t" r="r" b="b"/>
              <a:pathLst>
                <a:path w="5013" h="3390" extrusionOk="0">
                  <a:moveTo>
                    <a:pt x="4916" y="1"/>
                  </a:moveTo>
                  <a:cubicBezTo>
                    <a:pt x="4895" y="1"/>
                    <a:pt x="4874" y="11"/>
                    <a:pt x="4861" y="37"/>
                  </a:cubicBezTo>
                  <a:cubicBezTo>
                    <a:pt x="4839" y="72"/>
                    <a:pt x="2811" y="3255"/>
                    <a:pt x="594" y="3255"/>
                  </a:cubicBezTo>
                  <a:cubicBezTo>
                    <a:pt x="433" y="3255"/>
                    <a:pt x="271" y="3238"/>
                    <a:pt x="109" y="3203"/>
                  </a:cubicBezTo>
                  <a:cubicBezTo>
                    <a:pt x="105" y="3202"/>
                    <a:pt x="100" y="3201"/>
                    <a:pt x="96" y="3201"/>
                  </a:cubicBezTo>
                  <a:cubicBezTo>
                    <a:pt x="25" y="3201"/>
                    <a:pt x="1" y="3306"/>
                    <a:pt x="74" y="3333"/>
                  </a:cubicBezTo>
                  <a:lnTo>
                    <a:pt x="80" y="3333"/>
                  </a:lnTo>
                  <a:cubicBezTo>
                    <a:pt x="256" y="3372"/>
                    <a:pt x="431" y="3390"/>
                    <a:pt x="604" y="3390"/>
                  </a:cubicBezTo>
                  <a:cubicBezTo>
                    <a:pt x="2882" y="3390"/>
                    <a:pt x="4882" y="252"/>
                    <a:pt x="4974" y="109"/>
                  </a:cubicBezTo>
                  <a:cubicBezTo>
                    <a:pt x="5012" y="55"/>
                    <a:pt x="4964" y="1"/>
                    <a:pt x="4916" y="1"/>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8"/>
            <p:cNvSpPr/>
            <p:nvPr/>
          </p:nvSpPr>
          <p:spPr>
            <a:xfrm>
              <a:off x="3024625" y="4872775"/>
              <a:ext cx="56600" cy="39075"/>
            </a:xfrm>
            <a:custGeom>
              <a:avLst/>
              <a:gdLst/>
              <a:ahLst/>
              <a:cxnLst/>
              <a:rect l="l" t="t" r="r" b="b"/>
              <a:pathLst>
                <a:path w="2264" h="1563" extrusionOk="0">
                  <a:moveTo>
                    <a:pt x="2175" y="0"/>
                  </a:moveTo>
                  <a:cubicBezTo>
                    <a:pt x="2154" y="0"/>
                    <a:pt x="2131" y="11"/>
                    <a:pt x="2117" y="38"/>
                  </a:cubicBezTo>
                  <a:cubicBezTo>
                    <a:pt x="2111" y="47"/>
                    <a:pt x="1546" y="1099"/>
                    <a:pt x="59" y="1430"/>
                  </a:cubicBezTo>
                  <a:cubicBezTo>
                    <a:pt x="24" y="1438"/>
                    <a:pt x="1" y="1473"/>
                    <a:pt x="10" y="1511"/>
                  </a:cubicBezTo>
                  <a:cubicBezTo>
                    <a:pt x="15" y="1534"/>
                    <a:pt x="30" y="1551"/>
                    <a:pt x="53" y="1560"/>
                  </a:cubicBezTo>
                  <a:cubicBezTo>
                    <a:pt x="59" y="1561"/>
                    <a:pt x="65" y="1562"/>
                    <a:pt x="70" y="1562"/>
                  </a:cubicBezTo>
                  <a:cubicBezTo>
                    <a:pt x="76" y="1562"/>
                    <a:pt x="82" y="1561"/>
                    <a:pt x="88" y="1560"/>
                  </a:cubicBezTo>
                  <a:cubicBezTo>
                    <a:pt x="1639" y="1215"/>
                    <a:pt x="2213" y="142"/>
                    <a:pt x="2236" y="99"/>
                  </a:cubicBezTo>
                  <a:cubicBezTo>
                    <a:pt x="2263" y="46"/>
                    <a:pt x="2220" y="0"/>
                    <a:pt x="2175" y="0"/>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8"/>
            <p:cNvSpPr/>
            <p:nvPr/>
          </p:nvSpPr>
          <p:spPr>
            <a:xfrm>
              <a:off x="3055650" y="4457175"/>
              <a:ext cx="144250" cy="133550"/>
            </a:xfrm>
            <a:custGeom>
              <a:avLst/>
              <a:gdLst/>
              <a:ahLst/>
              <a:cxnLst/>
              <a:rect l="l" t="t" r="r" b="b"/>
              <a:pathLst>
                <a:path w="5770" h="5342" extrusionOk="0">
                  <a:moveTo>
                    <a:pt x="2838" y="1"/>
                  </a:moveTo>
                  <a:cubicBezTo>
                    <a:pt x="1985" y="1"/>
                    <a:pt x="1168" y="410"/>
                    <a:pt x="662" y="1126"/>
                  </a:cubicBezTo>
                  <a:cubicBezTo>
                    <a:pt x="35" y="2007"/>
                    <a:pt x="1" y="3178"/>
                    <a:pt x="578" y="4092"/>
                  </a:cubicBezTo>
                  <a:cubicBezTo>
                    <a:pt x="1070" y="4878"/>
                    <a:pt x="1926" y="5342"/>
                    <a:pt x="2834" y="5342"/>
                  </a:cubicBezTo>
                  <a:cubicBezTo>
                    <a:pt x="2983" y="5342"/>
                    <a:pt x="3134" y="5329"/>
                    <a:pt x="3285" y="5303"/>
                  </a:cubicBezTo>
                  <a:cubicBezTo>
                    <a:pt x="4349" y="5124"/>
                    <a:pt x="5202" y="4321"/>
                    <a:pt x="5442" y="3268"/>
                  </a:cubicBezTo>
                  <a:cubicBezTo>
                    <a:pt x="5770" y="1830"/>
                    <a:pt x="4871" y="398"/>
                    <a:pt x="3433" y="68"/>
                  </a:cubicBezTo>
                  <a:cubicBezTo>
                    <a:pt x="3235" y="23"/>
                    <a:pt x="3036" y="1"/>
                    <a:pt x="2838"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8"/>
            <p:cNvSpPr/>
            <p:nvPr/>
          </p:nvSpPr>
          <p:spPr>
            <a:xfrm>
              <a:off x="3043975" y="4432075"/>
              <a:ext cx="177375" cy="162075"/>
            </a:xfrm>
            <a:custGeom>
              <a:avLst/>
              <a:gdLst/>
              <a:ahLst/>
              <a:cxnLst/>
              <a:rect l="l" t="t" r="r" b="b"/>
              <a:pathLst>
                <a:path w="7095" h="6483" extrusionOk="0">
                  <a:moveTo>
                    <a:pt x="2932" y="0"/>
                  </a:moveTo>
                  <a:cubicBezTo>
                    <a:pt x="2898" y="0"/>
                    <a:pt x="2862" y="2"/>
                    <a:pt x="2825" y="5"/>
                  </a:cubicBezTo>
                  <a:cubicBezTo>
                    <a:pt x="2065" y="72"/>
                    <a:pt x="2311" y="904"/>
                    <a:pt x="1419" y="947"/>
                  </a:cubicBezTo>
                  <a:cubicBezTo>
                    <a:pt x="529" y="991"/>
                    <a:pt x="1045" y="1498"/>
                    <a:pt x="523" y="2020"/>
                  </a:cubicBezTo>
                  <a:cubicBezTo>
                    <a:pt x="1" y="2542"/>
                    <a:pt x="140" y="3005"/>
                    <a:pt x="508" y="3742"/>
                  </a:cubicBezTo>
                  <a:cubicBezTo>
                    <a:pt x="876" y="4481"/>
                    <a:pt x="114" y="5615"/>
                    <a:pt x="807" y="6177"/>
                  </a:cubicBezTo>
                  <a:cubicBezTo>
                    <a:pt x="1099" y="6414"/>
                    <a:pt x="1293" y="6483"/>
                    <a:pt x="1420" y="6483"/>
                  </a:cubicBezTo>
                  <a:cubicBezTo>
                    <a:pt x="1597" y="6483"/>
                    <a:pt x="1645" y="6351"/>
                    <a:pt x="1645" y="6351"/>
                  </a:cubicBezTo>
                  <a:cubicBezTo>
                    <a:pt x="1999" y="4598"/>
                    <a:pt x="4146" y="3359"/>
                    <a:pt x="5285" y="3359"/>
                  </a:cubicBezTo>
                  <a:cubicBezTo>
                    <a:pt x="5330" y="3359"/>
                    <a:pt x="5374" y="3361"/>
                    <a:pt x="5416" y="3365"/>
                  </a:cubicBezTo>
                  <a:cubicBezTo>
                    <a:pt x="5502" y="3373"/>
                    <a:pt x="5583" y="3377"/>
                    <a:pt x="5659" y="3377"/>
                  </a:cubicBezTo>
                  <a:cubicBezTo>
                    <a:pt x="6795" y="3377"/>
                    <a:pt x="7036" y="2516"/>
                    <a:pt x="7066" y="2002"/>
                  </a:cubicBezTo>
                  <a:cubicBezTo>
                    <a:pt x="7095" y="1483"/>
                    <a:pt x="6573" y="1278"/>
                    <a:pt x="6118" y="1020"/>
                  </a:cubicBezTo>
                  <a:cubicBezTo>
                    <a:pt x="5730" y="799"/>
                    <a:pt x="5220" y="266"/>
                    <a:pt x="4638" y="266"/>
                  </a:cubicBezTo>
                  <a:cubicBezTo>
                    <a:pt x="4532" y="266"/>
                    <a:pt x="4425" y="284"/>
                    <a:pt x="4315" y="324"/>
                  </a:cubicBezTo>
                  <a:cubicBezTo>
                    <a:pt x="4193" y="368"/>
                    <a:pt x="4092" y="386"/>
                    <a:pt x="4004" y="386"/>
                  </a:cubicBezTo>
                  <a:cubicBezTo>
                    <a:pt x="3598" y="386"/>
                    <a:pt x="3471" y="0"/>
                    <a:pt x="2932"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8"/>
            <p:cNvSpPr/>
            <p:nvPr/>
          </p:nvSpPr>
          <p:spPr>
            <a:xfrm>
              <a:off x="3164725" y="4549950"/>
              <a:ext cx="34650" cy="40975"/>
            </a:xfrm>
            <a:custGeom>
              <a:avLst/>
              <a:gdLst/>
              <a:ahLst/>
              <a:cxnLst/>
              <a:rect l="l" t="t" r="r" b="b"/>
              <a:pathLst>
                <a:path w="1386" h="1639" extrusionOk="0">
                  <a:moveTo>
                    <a:pt x="901" y="0"/>
                  </a:moveTo>
                  <a:cubicBezTo>
                    <a:pt x="690" y="0"/>
                    <a:pt x="473" y="184"/>
                    <a:pt x="473" y="184"/>
                  </a:cubicBezTo>
                  <a:lnTo>
                    <a:pt x="1" y="1523"/>
                  </a:lnTo>
                  <a:cubicBezTo>
                    <a:pt x="110" y="1603"/>
                    <a:pt x="221" y="1639"/>
                    <a:pt x="330" y="1639"/>
                  </a:cubicBezTo>
                  <a:cubicBezTo>
                    <a:pt x="893" y="1639"/>
                    <a:pt x="1386" y="693"/>
                    <a:pt x="1215" y="253"/>
                  </a:cubicBezTo>
                  <a:cubicBezTo>
                    <a:pt x="1141" y="61"/>
                    <a:pt x="1022" y="0"/>
                    <a:pt x="901" y="0"/>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8"/>
            <p:cNvSpPr/>
            <p:nvPr/>
          </p:nvSpPr>
          <p:spPr>
            <a:xfrm>
              <a:off x="3169725" y="4563075"/>
              <a:ext cx="22375" cy="15575"/>
            </a:xfrm>
            <a:custGeom>
              <a:avLst/>
              <a:gdLst/>
              <a:ahLst/>
              <a:cxnLst/>
              <a:rect l="l" t="t" r="r" b="b"/>
              <a:pathLst>
                <a:path w="895" h="623" extrusionOk="0">
                  <a:moveTo>
                    <a:pt x="804" y="0"/>
                  </a:moveTo>
                  <a:cubicBezTo>
                    <a:pt x="802" y="0"/>
                    <a:pt x="800" y="0"/>
                    <a:pt x="798" y="1"/>
                  </a:cubicBezTo>
                  <a:cubicBezTo>
                    <a:pt x="778" y="4"/>
                    <a:pt x="262" y="79"/>
                    <a:pt x="18" y="525"/>
                  </a:cubicBezTo>
                  <a:cubicBezTo>
                    <a:pt x="1" y="557"/>
                    <a:pt x="12" y="595"/>
                    <a:pt x="44" y="612"/>
                  </a:cubicBezTo>
                  <a:cubicBezTo>
                    <a:pt x="50" y="615"/>
                    <a:pt x="56" y="618"/>
                    <a:pt x="62" y="621"/>
                  </a:cubicBezTo>
                  <a:cubicBezTo>
                    <a:pt x="66" y="622"/>
                    <a:pt x="70" y="622"/>
                    <a:pt x="74" y="622"/>
                  </a:cubicBezTo>
                  <a:cubicBezTo>
                    <a:pt x="99" y="622"/>
                    <a:pt x="122" y="608"/>
                    <a:pt x="134" y="586"/>
                  </a:cubicBezTo>
                  <a:cubicBezTo>
                    <a:pt x="346" y="198"/>
                    <a:pt x="813" y="128"/>
                    <a:pt x="818" y="128"/>
                  </a:cubicBezTo>
                  <a:cubicBezTo>
                    <a:pt x="895" y="114"/>
                    <a:pt x="883" y="0"/>
                    <a:pt x="804" y="0"/>
                  </a:cubicBezTo>
                  <a:close/>
                </a:path>
              </a:pathLst>
            </a:custGeom>
            <a:solidFill>
              <a:srgbClr val="F35F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8"/>
            <p:cNvSpPr/>
            <p:nvPr/>
          </p:nvSpPr>
          <p:spPr>
            <a:xfrm>
              <a:off x="3177025" y="4567225"/>
              <a:ext cx="8450" cy="8675"/>
            </a:xfrm>
            <a:custGeom>
              <a:avLst/>
              <a:gdLst/>
              <a:ahLst/>
              <a:cxnLst/>
              <a:rect l="l" t="t" r="r" b="b"/>
              <a:pathLst>
                <a:path w="338" h="347" extrusionOk="0">
                  <a:moveTo>
                    <a:pt x="94" y="0"/>
                  </a:moveTo>
                  <a:cubicBezTo>
                    <a:pt x="41" y="0"/>
                    <a:pt x="1" y="73"/>
                    <a:pt x="51" y="116"/>
                  </a:cubicBezTo>
                  <a:cubicBezTo>
                    <a:pt x="118" y="165"/>
                    <a:pt x="170" y="229"/>
                    <a:pt x="202" y="304"/>
                  </a:cubicBezTo>
                  <a:cubicBezTo>
                    <a:pt x="210" y="325"/>
                    <a:pt x="228" y="339"/>
                    <a:pt x="251" y="345"/>
                  </a:cubicBezTo>
                  <a:cubicBezTo>
                    <a:pt x="256" y="346"/>
                    <a:pt x="261" y="347"/>
                    <a:pt x="265" y="347"/>
                  </a:cubicBezTo>
                  <a:cubicBezTo>
                    <a:pt x="272" y="347"/>
                    <a:pt x="279" y="345"/>
                    <a:pt x="286" y="342"/>
                  </a:cubicBezTo>
                  <a:cubicBezTo>
                    <a:pt x="320" y="330"/>
                    <a:pt x="338" y="293"/>
                    <a:pt x="326" y="258"/>
                  </a:cubicBezTo>
                  <a:cubicBezTo>
                    <a:pt x="283" y="162"/>
                    <a:pt x="216" y="75"/>
                    <a:pt x="129" y="11"/>
                  </a:cubicBezTo>
                  <a:cubicBezTo>
                    <a:pt x="117" y="4"/>
                    <a:pt x="105" y="0"/>
                    <a:pt x="94" y="0"/>
                  </a:cubicBezTo>
                  <a:close/>
                </a:path>
              </a:pathLst>
            </a:custGeom>
            <a:solidFill>
              <a:srgbClr val="F35F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8"/>
            <p:cNvSpPr/>
            <p:nvPr/>
          </p:nvSpPr>
          <p:spPr>
            <a:xfrm>
              <a:off x="3079800" y="4600325"/>
              <a:ext cx="55975" cy="56250"/>
            </a:xfrm>
            <a:custGeom>
              <a:avLst/>
              <a:gdLst/>
              <a:ahLst/>
              <a:cxnLst/>
              <a:rect l="l" t="t" r="r" b="b"/>
              <a:pathLst>
                <a:path w="2239" h="2250" extrusionOk="0">
                  <a:moveTo>
                    <a:pt x="307" y="1"/>
                  </a:moveTo>
                  <a:lnTo>
                    <a:pt x="0" y="1334"/>
                  </a:lnTo>
                  <a:cubicBezTo>
                    <a:pt x="0" y="1334"/>
                    <a:pt x="415" y="2047"/>
                    <a:pt x="942" y="2219"/>
                  </a:cubicBezTo>
                  <a:cubicBezTo>
                    <a:pt x="1011" y="2240"/>
                    <a:pt x="1079" y="2250"/>
                    <a:pt x="1145" y="2250"/>
                  </a:cubicBezTo>
                  <a:cubicBezTo>
                    <a:pt x="1585" y="2250"/>
                    <a:pt x="1945" y="1824"/>
                    <a:pt x="1945" y="1824"/>
                  </a:cubicBezTo>
                  <a:lnTo>
                    <a:pt x="2238" y="540"/>
                  </a:lnTo>
                  <a:lnTo>
                    <a:pt x="307" y="1"/>
                  </a:ln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8"/>
            <p:cNvSpPr/>
            <p:nvPr/>
          </p:nvSpPr>
          <p:spPr>
            <a:xfrm>
              <a:off x="3084075" y="4600325"/>
              <a:ext cx="51700" cy="34975"/>
            </a:xfrm>
            <a:custGeom>
              <a:avLst/>
              <a:gdLst/>
              <a:ahLst/>
              <a:cxnLst/>
              <a:rect l="l" t="t" r="r" b="b"/>
              <a:pathLst>
                <a:path w="2068" h="1399" extrusionOk="0">
                  <a:moveTo>
                    <a:pt x="136" y="1"/>
                  </a:moveTo>
                  <a:lnTo>
                    <a:pt x="0" y="592"/>
                  </a:lnTo>
                  <a:cubicBezTo>
                    <a:pt x="270" y="1076"/>
                    <a:pt x="890" y="1323"/>
                    <a:pt x="1870" y="1398"/>
                  </a:cubicBezTo>
                  <a:lnTo>
                    <a:pt x="2067" y="540"/>
                  </a:lnTo>
                  <a:lnTo>
                    <a:pt x="136" y="1"/>
                  </a:ln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8"/>
            <p:cNvSpPr/>
            <p:nvPr/>
          </p:nvSpPr>
          <p:spPr>
            <a:xfrm>
              <a:off x="3066375" y="4476200"/>
              <a:ext cx="128250" cy="149675"/>
            </a:xfrm>
            <a:custGeom>
              <a:avLst/>
              <a:gdLst/>
              <a:ahLst/>
              <a:cxnLst/>
              <a:rect l="l" t="t" r="r" b="b"/>
              <a:pathLst>
                <a:path w="5130" h="5987" extrusionOk="0">
                  <a:moveTo>
                    <a:pt x="2148" y="1"/>
                  </a:moveTo>
                  <a:cubicBezTo>
                    <a:pt x="1887" y="1"/>
                    <a:pt x="1641" y="23"/>
                    <a:pt x="1421" y="55"/>
                  </a:cubicBezTo>
                  <a:cubicBezTo>
                    <a:pt x="812" y="139"/>
                    <a:pt x="328" y="608"/>
                    <a:pt x="218" y="1214"/>
                  </a:cubicBezTo>
                  <a:cubicBezTo>
                    <a:pt x="125" y="1739"/>
                    <a:pt x="27" y="2397"/>
                    <a:pt x="7" y="2939"/>
                  </a:cubicBezTo>
                  <a:cubicBezTo>
                    <a:pt x="1" y="3076"/>
                    <a:pt x="1" y="3203"/>
                    <a:pt x="9" y="3319"/>
                  </a:cubicBezTo>
                  <a:cubicBezTo>
                    <a:pt x="12" y="3418"/>
                    <a:pt x="21" y="3525"/>
                    <a:pt x="33" y="3632"/>
                  </a:cubicBezTo>
                  <a:cubicBezTo>
                    <a:pt x="132" y="4620"/>
                    <a:pt x="521" y="5986"/>
                    <a:pt x="2131" y="5986"/>
                  </a:cubicBezTo>
                  <a:cubicBezTo>
                    <a:pt x="2251" y="5986"/>
                    <a:pt x="2378" y="5979"/>
                    <a:pt x="2511" y="5963"/>
                  </a:cubicBezTo>
                  <a:cubicBezTo>
                    <a:pt x="3451" y="5850"/>
                    <a:pt x="4074" y="4972"/>
                    <a:pt x="4480" y="4029"/>
                  </a:cubicBezTo>
                  <a:cubicBezTo>
                    <a:pt x="4535" y="3899"/>
                    <a:pt x="4587" y="3766"/>
                    <a:pt x="4636" y="3632"/>
                  </a:cubicBezTo>
                  <a:cubicBezTo>
                    <a:pt x="4799" y="3177"/>
                    <a:pt x="4929" y="2707"/>
                    <a:pt x="5028" y="2235"/>
                  </a:cubicBezTo>
                  <a:cubicBezTo>
                    <a:pt x="5129" y="1739"/>
                    <a:pt x="4964" y="1226"/>
                    <a:pt x="4590" y="887"/>
                  </a:cubicBezTo>
                  <a:cubicBezTo>
                    <a:pt x="3835" y="194"/>
                    <a:pt x="2925" y="1"/>
                    <a:pt x="2148" y="1"/>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8"/>
            <p:cNvSpPr/>
            <p:nvPr/>
          </p:nvSpPr>
          <p:spPr>
            <a:xfrm>
              <a:off x="3150025" y="4547650"/>
              <a:ext cx="9875" cy="13050"/>
            </a:xfrm>
            <a:custGeom>
              <a:avLst/>
              <a:gdLst/>
              <a:ahLst/>
              <a:cxnLst/>
              <a:rect l="l" t="t" r="r" b="b"/>
              <a:pathLst>
                <a:path w="395" h="522" extrusionOk="0">
                  <a:moveTo>
                    <a:pt x="232" y="0"/>
                  </a:moveTo>
                  <a:cubicBezTo>
                    <a:pt x="149" y="0"/>
                    <a:pt x="64" y="94"/>
                    <a:pt x="32" y="223"/>
                  </a:cubicBezTo>
                  <a:cubicBezTo>
                    <a:pt x="0" y="368"/>
                    <a:pt x="47" y="499"/>
                    <a:pt x="139" y="519"/>
                  </a:cubicBezTo>
                  <a:cubicBezTo>
                    <a:pt x="147" y="521"/>
                    <a:pt x="156" y="522"/>
                    <a:pt x="164" y="522"/>
                  </a:cubicBezTo>
                  <a:cubicBezTo>
                    <a:pt x="246" y="522"/>
                    <a:pt x="331" y="431"/>
                    <a:pt x="363" y="299"/>
                  </a:cubicBezTo>
                  <a:cubicBezTo>
                    <a:pt x="395" y="157"/>
                    <a:pt x="348" y="23"/>
                    <a:pt x="255" y="3"/>
                  </a:cubicBezTo>
                  <a:cubicBezTo>
                    <a:pt x="247" y="1"/>
                    <a:pt x="240" y="0"/>
                    <a:pt x="232"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8"/>
            <p:cNvSpPr/>
            <p:nvPr/>
          </p:nvSpPr>
          <p:spPr>
            <a:xfrm>
              <a:off x="3101975" y="4536700"/>
              <a:ext cx="9875" cy="13125"/>
            </a:xfrm>
            <a:custGeom>
              <a:avLst/>
              <a:gdLst/>
              <a:ahLst/>
              <a:cxnLst/>
              <a:rect l="l" t="t" r="r" b="b"/>
              <a:pathLst>
                <a:path w="395" h="525" extrusionOk="0">
                  <a:moveTo>
                    <a:pt x="234" y="1"/>
                  </a:moveTo>
                  <a:cubicBezTo>
                    <a:pt x="149" y="1"/>
                    <a:pt x="64" y="94"/>
                    <a:pt x="35" y="227"/>
                  </a:cubicBezTo>
                  <a:cubicBezTo>
                    <a:pt x="0" y="369"/>
                    <a:pt x="49" y="499"/>
                    <a:pt x="139" y="522"/>
                  </a:cubicBezTo>
                  <a:cubicBezTo>
                    <a:pt x="147" y="524"/>
                    <a:pt x="155" y="525"/>
                    <a:pt x="163" y="525"/>
                  </a:cubicBezTo>
                  <a:cubicBezTo>
                    <a:pt x="246" y="525"/>
                    <a:pt x="333" y="431"/>
                    <a:pt x="363" y="299"/>
                  </a:cubicBezTo>
                  <a:cubicBezTo>
                    <a:pt x="394" y="157"/>
                    <a:pt x="348" y="24"/>
                    <a:pt x="258" y="3"/>
                  </a:cubicBezTo>
                  <a:cubicBezTo>
                    <a:pt x="250" y="1"/>
                    <a:pt x="242" y="1"/>
                    <a:pt x="234"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8"/>
            <p:cNvSpPr/>
            <p:nvPr/>
          </p:nvSpPr>
          <p:spPr>
            <a:xfrm>
              <a:off x="3142550" y="4529025"/>
              <a:ext cx="30750" cy="15225"/>
            </a:xfrm>
            <a:custGeom>
              <a:avLst/>
              <a:gdLst/>
              <a:ahLst/>
              <a:cxnLst/>
              <a:rect l="l" t="t" r="r" b="b"/>
              <a:pathLst>
                <a:path w="1230" h="609" extrusionOk="0">
                  <a:moveTo>
                    <a:pt x="206" y="0"/>
                  </a:moveTo>
                  <a:cubicBezTo>
                    <a:pt x="142" y="0"/>
                    <a:pt x="77" y="5"/>
                    <a:pt x="12" y="17"/>
                  </a:cubicBezTo>
                  <a:lnTo>
                    <a:pt x="1" y="273"/>
                  </a:lnTo>
                  <a:cubicBezTo>
                    <a:pt x="1" y="273"/>
                    <a:pt x="598" y="275"/>
                    <a:pt x="1108" y="609"/>
                  </a:cubicBezTo>
                  <a:cubicBezTo>
                    <a:pt x="1169" y="505"/>
                    <a:pt x="1230" y="464"/>
                    <a:pt x="1212" y="336"/>
                  </a:cubicBezTo>
                  <a:cubicBezTo>
                    <a:pt x="1212" y="336"/>
                    <a:pt x="721" y="0"/>
                    <a:pt x="206" y="0"/>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8"/>
            <p:cNvSpPr/>
            <p:nvPr/>
          </p:nvSpPr>
          <p:spPr>
            <a:xfrm>
              <a:off x="3092900" y="4519125"/>
              <a:ext cx="32275" cy="12150"/>
            </a:xfrm>
            <a:custGeom>
              <a:avLst/>
              <a:gdLst/>
              <a:ahLst/>
              <a:cxnLst/>
              <a:rect l="l" t="t" r="r" b="b"/>
              <a:pathLst>
                <a:path w="1291" h="486" extrusionOk="0">
                  <a:moveTo>
                    <a:pt x="363" y="1"/>
                  </a:moveTo>
                  <a:cubicBezTo>
                    <a:pt x="190" y="1"/>
                    <a:pt x="70" y="19"/>
                    <a:pt x="70" y="19"/>
                  </a:cubicBezTo>
                  <a:cubicBezTo>
                    <a:pt x="1" y="124"/>
                    <a:pt x="36" y="190"/>
                    <a:pt x="44" y="309"/>
                  </a:cubicBezTo>
                  <a:cubicBezTo>
                    <a:pt x="127" y="298"/>
                    <a:pt x="208" y="293"/>
                    <a:pt x="287" y="293"/>
                  </a:cubicBezTo>
                  <a:cubicBezTo>
                    <a:pt x="788" y="293"/>
                    <a:pt x="1192" y="486"/>
                    <a:pt x="1192" y="486"/>
                  </a:cubicBezTo>
                  <a:lnTo>
                    <a:pt x="1291" y="251"/>
                  </a:lnTo>
                  <a:cubicBezTo>
                    <a:pt x="1006" y="42"/>
                    <a:pt x="623" y="1"/>
                    <a:pt x="363"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8"/>
            <p:cNvSpPr/>
            <p:nvPr/>
          </p:nvSpPr>
          <p:spPr>
            <a:xfrm>
              <a:off x="3117100" y="4540800"/>
              <a:ext cx="18525" cy="30550"/>
            </a:xfrm>
            <a:custGeom>
              <a:avLst/>
              <a:gdLst/>
              <a:ahLst/>
              <a:cxnLst/>
              <a:rect l="l" t="t" r="r" b="b"/>
              <a:pathLst>
                <a:path w="741" h="1222" extrusionOk="0">
                  <a:moveTo>
                    <a:pt x="669" y="0"/>
                  </a:moveTo>
                  <a:cubicBezTo>
                    <a:pt x="640" y="0"/>
                    <a:pt x="612" y="18"/>
                    <a:pt x="607" y="57"/>
                  </a:cubicBezTo>
                  <a:cubicBezTo>
                    <a:pt x="604" y="63"/>
                    <a:pt x="494" y="816"/>
                    <a:pt x="421" y="1034"/>
                  </a:cubicBezTo>
                  <a:cubicBezTo>
                    <a:pt x="419" y="1057"/>
                    <a:pt x="401" y="1077"/>
                    <a:pt x="378" y="1086"/>
                  </a:cubicBezTo>
                  <a:cubicBezTo>
                    <a:pt x="369" y="1089"/>
                    <a:pt x="358" y="1091"/>
                    <a:pt x="347" y="1091"/>
                  </a:cubicBezTo>
                  <a:cubicBezTo>
                    <a:pt x="277" y="1091"/>
                    <a:pt x="174" y="1035"/>
                    <a:pt x="129" y="1005"/>
                  </a:cubicBezTo>
                  <a:cubicBezTo>
                    <a:pt x="117" y="997"/>
                    <a:pt x="105" y="994"/>
                    <a:pt x="93" y="994"/>
                  </a:cubicBezTo>
                  <a:cubicBezTo>
                    <a:pt x="39" y="994"/>
                    <a:pt x="0" y="1069"/>
                    <a:pt x="53" y="1112"/>
                  </a:cubicBezTo>
                  <a:cubicBezTo>
                    <a:pt x="120" y="1158"/>
                    <a:pt x="192" y="1190"/>
                    <a:pt x="271" y="1211"/>
                  </a:cubicBezTo>
                  <a:cubicBezTo>
                    <a:pt x="297" y="1218"/>
                    <a:pt x="323" y="1222"/>
                    <a:pt x="349" y="1222"/>
                  </a:cubicBezTo>
                  <a:cubicBezTo>
                    <a:pt x="372" y="1222"/>
                    <a:pt x="395" y="1219"/>
                    <a:pt x="419" y="1213"/>
                  </a:cubicBezTo>
                  <a:cubicBezTo>
                    <a:pt x="479" y="1190"/>
                    <a:pt x="529" y="1141"/>
                    <a:pt x="546" y="1077"/>
                  </a:cubicBezTo>
                  <a:cubicBezTo>
                    <a:pt x="624" y="851"/>
                    <a:pt x="732" y="106"/>
                    <a:pt x="735" y="74"/>
                  </a:cubicBezTo>
                  <a:cubicBezTo>
                    <a:pt x="741" y="27"/>
                    <a:pt x="705" y="0"/>
                    <a:pt x="669" y="0"/>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8"/>
            <p:cNvSpPr/>
            <p:nvPr/>
          </p:nvSpPr>
          <p:spPr>
            <a:xfrm>
              <a:off x="3102250" y="4580775"/>
              <a:ext cx="34100" cy="20225"/>
            </a:xfrm>
            <a:custGeom>
              <a:avLst/>
              <a:gdLst/>
              <a:ahLst/>
              <a:cxnLst/>
              <a:rect l="l" t="t" r="r" b="b"/>
              <a:pathLst>
                <a:path w="1364" h="809" extrusionOk="0">
                  <a:moveTo>
                    <a:pt x="15" y="0"/>
                  </a:moveTo>
                  <a:lnTo>
                    <a:pt x="15" y="0"/>
                  </a:lnTo>
                  <a:cubicBezTo>
                    <a:pt x="1" y="267"/>
                    <a:pt x="50" y="667"/>
                    <a:pt x="534" y="786"/>
                  </a:cubicBezTo>
                  <a:cubicBezTo>
                    <a:pt x="600" y="802"/>
                    <a:pt x="661" y="809"/>
                    <a:pt x="718" y="809"/>
                  </a:cubicBezTo>
                  <a:cubicBezTo>
                    <a:pt x="1084" y="809"/>
                    <a:pt x="1278" y="511"/>
                    <a:pt x="1363" y="330"/>
                  </a:cubicBezTo>
                  <a:lnTo>
                    <a:pt x="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8"/>
            <p:cNvSpPr/>
            <p:nvPr/>
          </p:nvSpPr>
          <p:spPr>
            <a:xfrm>
              <a:off x="3067100" y="4476275"/>
              <a:ext cx="127525" cy="90825"/>
            </a:xfrm>
            <a:custGeom>
              <a:avLst/>
              <a:gdLst/>
              <a:ahLst/>
              <a:cxnLst/>
              <a:rect l="l" t="t" r="r" b="b"/>
              <a:pathLst>
                <a:path w="5101" h="3633" extrusionOk="0">
                  <a:moveTo>
                    <a:pt x="2120" y="1"/>
                  </a:moveTo>
                  <a:cubicBezTo>
                    <a:pt x="1859" y="1"/>
                    <a:pt x="1613" y="23"/>
                    <a:pt x="1392" y="55"/>
                  </a:cubicBezTo>
                  <a:cubicBezTo>
                    <a:pt x="783" y="139"/>
                    <a:pt x="299" y="608"/>
                    <a:pt x="189" y="1214"/>
                  </a:cubicBezTo>
                  <a:cubicBezTo>
                    <a:pt x="117" y="1626"/>
                    <a:pt x="41" y="2122"/>
                    <a:pt x="1" y="2580"/>
                  </a:cubicBezTo>
                  <a:lnTo>
                    <a:pt x="566" y="2707"/>
                  </a:lnTo>
                  <a:lnTo>
                    <a:pt x="583" y="2635"/>
                  </a:lnTo>
                  <a:cubicBezTo>
                    <a:pt x="615" y="2525"/>
                    <a:pt x="639" y="2412"/>
                    <a:pt x="650" y="2299"/>
                  </a:cubicBezTo>
                  <a:cubicBezTo>
                    <a:pt x="685" y="2006"/>
                    <a:pt x="560" y="1516"/>
                    <a:pt x="786" y="1388"/>
                  </a:cubicBezTo>
                  <a:cubicBezTo>
                    <a:pt x="1355" y="1072"/>
                    <a:pt x="1128" y="979"/>
                    <a:pt x="1392" y="629"/>
                  </a:cubicBezTo>
                  <a:cubicBezTo>
                    <a:pt x="1491" y="496"/>
                    <a:pt x="1733" y="429"/>
                    <a:pt x="2010" y="429"/>
                  </a:cubicBezTo>
                  <a:cubicBezTo>
                    <a:pt x="2344" y="429"/>
                    <a:pt x="2729" y="526"/>
                    <a:pt x="2975" y="721"/>
                  </a:cubicBezTo>
                  <a:cubicBezTo>
                    <a:pt x="3448" y="1093"/>
                    <a:pt x="4010" y="1101"/>
                    <a:pt x="4228" y="1206"/>
                  </a:cubicBezTo>
                  <a:cubicBezTo>
                    <a:pt x="4445" y="1313"/>
                    <a:pt x="4686" y="1701"/>
                    <a:pt x="4532" y="1977"/>
                  </a:cubicBezTo>
                  <a:cubicBezTo>
                    <a:pt x="4381" y="2252"/>
                    <a:pt x="4593" y="2490"/>
                    <a:pt x="4584" y="2812"/>
                  </a:cubicBezTo>
                  <a:cubicBezTo>
                    <a:pt x="4581" y="2991"/>
                    <a:pt x="4457" y="3319"/>
                    <a:pt x="4349" y="3568"/>
                  </a:cubicBezTo>
                  <a:lnTo>
                    <a:pt x="4607" y="3632"/>
                  </a:lnTo>
                  <a:cubicBezTo>
                    <a:pt x="4770" y="3177"/>
                    <a:pt x="4900" y="2710"/>
                    <a:pt x="4999" y="2235"/>
                  </a:cubicBezTo>
                  <a:cubicBezTo>
                    <a:pt x="5100" y="1739"/>
                    <a:pt x="4935" y="1229"/>
                    <a:pt x="4564" y="887"/>
                  </a:cubicBezTo>
                  <a:cubicBezTo>
                    <a:pt x="3806" y="194"/>
                    <a:pt x="2898" y="1"/>
                    <a:pt x="2120" y="1"/>
                  </a:cubicBezTo>
                  <a:close/>
                </a:path>
              </a:pathLst>
            </a:custGeom>
            <a:solidFill>
              <a:srgbClr val="181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8"/>
            <p:cNvSpPr/>
            <p:nvPr/>
          </p:nvSpPr>
          <p:spPr>
            <a:xfrm>
              <a:off x="3046800" y="4521425"/>
              <a:ext cx="27150" cy="45875"/>
            </a:xfrm>
            <a:custGeom>
              <a:avLst/>
              <a:gdLst/>
              <a:ahLst/>
              <a:cxnLst/>
              <a:rect l="l" t="t" r="r" b="b"/>
              <a:pathLst>
                <a:path w="1086" h="1835" extrusionOk="0">
                  <a:moveTo>
                    <a:pt x="631" y="0"/>
                  </a:moveTo>
                  <a:cubicBezTo>
                    <a:pt x="553" y="0"/>
                    <a:pt x="472" y="30"/>
                    <a:pt x="392" y="104"/>
                  </a:cubicBezTo>
                  <a:cubicBezTo>
                    <a:pt x="4" y="468"/>
                    <a:pt x="0" y="1835"/>
                    <a:pt x="710" y="1835"/>
                  </a:cubicBezTo>
                  <a:cubicBezTo>
                    <a:pt x="747" y="1835"/>
                    <a:pt x="786" y="1831"/>
                    <a:pt x="827" y="1823"/>
                  </a:cubicBezTo>
                  <a:lnTo>
                    <a:pt x="1007" y="1072"/>
                  </a:lnTo>
                  <a:cubicBezTo>
                    <a:pt x="1045" y="924"/>
                    <a:pt x="1065" y="774"/>
                    <a:pt x="1074" y="623"/>
                  </a:cubicBezTo>
                  <a:cubicBezTo>
                    <a:pt x="1085" y="414"/>
                    <a:pt x="1068" y="223"/>
                    <a:pt x="882" y="92"/>
                  </a:cubicBezTo>
                  <a:cubicBezTo>
                    <a:pt x="804" y="37"/>
                    <a:pt x="719" y="0"/>
                    <a:pt x="631" y="0"/>
                  </a:cubicBezTo>
                  <a:close/>
                </a:path>
              </a:pathLst>
            </a:custGeom>
            <a:solidFill>
              <a:srgbClr val="F9B2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8"/>
            <p:cNvSpPr/>
            <p:nvPr/>
          </p:nvSpPr>
          <p:spPr>
            <a:xfrm>
              <a:off x="3057475" y="4532000"/>
              <a:ext cx="12925" cy="24075"/>
            </a:xfrm>
            <a:custGeom>
              <a:avLst/>
              <a:gdLst/>
              <a:ahLst/>
              <a:cxnLst/>
              <a:rect l="l" t="t" r="r" b="b"/>
              <a:pathLst>
                <a:path w="517" h="963" extrusionOk="0">
                  <a:moveTo>
                    <a:pt x="92" y="1"/>
                  </a:moveTo>
                  <a:cubicBezTo>
                    <a:pt x="42" y="1"/>
                    <a:pt x="1" y="63"/>
                    <a:pt x="44" y="110"/>
                  </a:cubicBezTo>
                  <a:cubicBezTo>
                    <a:pt x="47" y="113"/>
                    <a:pt x="377" y="452"/>
                    <a:pt x="313" y="887"/>
                  </a:cubicBezTo>
                  <a:cubicBezTo>
                    <a:pt x="307" y="916"/>
                    <a:pt x="322" y="945"/>
                    <a:pt x="348" y="957"/>
                  </a:cubicBezTo>
                  <a:cubicBezTo>
                    <a:pt x="354" y="960"/>
                    <a:pt x="363" y="960"/>
                    <a:pt x="368" y="962"/>
                  </a:cubicBezTo>
                  <a:cubicBezTo>
                    <a:pt x="370" y="963"/>
                    <a:pt x="372" y="963"/>
                    <a:pt x="374" y="963"/>
                  </a:cubicBezTo>
                  <a:cubicBezTo>
                    <a:pt x="407" y="963"/>
                    <a:pt x="435" y="940"/>
                    <a:pt x="441" y="907"/>
                  </a:cubicBezTo>
                  <a:cubicBezTo>
                    <a:pt x="516" y="403"/>
                    <a:pt x="151" y="35"/>
                    <a:pt x="133" y="17"/>
                  </a:cubicBezTo>
                  <a:cubicBezTo>
                    <a:pt x="120" y="6"/>
                    <a:pt x="106" y="1"/>
                    <a:pt x="92" y="1"/>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8"/>
            <p:cNvSpPr/>
            <p:nvPr/>
          </p:nvSpPr>
          <p:spPr>
            <a:xfrm>
              <a:off x="3057025" y="4541625"/>
              <a:ext cx="10850" cy="5000"/>
            </a:xfrm>
            <a:custGeom>
              <a:avLst/>
              <a:gdLst/>
              <a:ahLst/>
              <a:cxnLst/>
              <a:rect l="l" t="t" r="r" b="b"/>
              <a:pathLst>
                <a:path w="434" h="200" extrusionOk="0">
                  <a:moveTo>
                    <a:pt x="351" y="0"/>
                  </a:moveTo>
                  <a:cubicBezTo>
                    <a:pt x="348" y="0"/>
                    <a:pt x="346" y="0"/>
                    <a:pt x="343" y="1"/>
                  </a:cubicBezTo>
                  <a:cubicBezTo>
                    <a:pt x="338" y="0"/>
                    <a:pt x="333" y="0"/>
                    <a:pt x="328" y="0"/>
                  </a:cubicBezTo>
                  <a:cubicBezTo>
                    <a:pt x="226" y="0"/>
                    <a:pt x="127" y="29"/>
                    <a:pt x="41" y="79"/>
                  </a:cubicBezTo>
                  <a:cubicBezTo>
                    <a:pt x="9" y="99"/>
                    <a:pt x="1" y="140"/>
                    <a:pt x="21" y="169"/>
                  </a:cubicBezTo>
                  <a:cubicBezTo>
                    <a:pt x="27" y="180"/>
                    <a:pt x="38" y="189"/>
                    <a:pt x="50" y="195"/>
                  </a:cubicBezTo>
                  <a:cubicBezTo>
                    <a:pt x="57" y="198"/>
                    <a:pt x="65" y="200"/>
                    <a:pt x="74" y="200"/>
                  </a:cubicBezTo>
                  <a:cubicBezTo>
                    <a:pt x="87" y="200"/>
                    <a:pt x="100" y="196"/>
                    <a:pt x="111" y="189"/>
                  </a:cubicBezTo>
                  <a:cubicBezTo>
                    <a:pt x="179" y="151"/>
                    <a:pt x="252" y="131"/>
                    <a:pt x="328" y="131"/>
                  </a:cubicBezTo>
                  <a:cubicBezTo>
                    <a:pt x="333" y="131"/>
                    <a:pt x="338" y="131"/>
                    <a:pt x="343" y="131"/>
                  </a:cubicBezTo>
                  <a:cubicBezTo>
                    <a:pt x="345" y="131"/>
                    <a:pt x="346" y="131"/>
                    <a:pt x="348" y="131"/>
                  </a:cubicBezTo>
                  <a:cubicBezTo>
                    <a:pt x="433" y="131"/>
                    <a:pt x="434" y="0"/>
                    <a:pt x="351" y="0"/>
                  </a:cubicBezTo>
                  <a:close/>
                </a:path>
              </a:pathLst>
            </a:custGeom>
            <a:solidFill>
              <a:srgbClr val="F57D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8"/>
            <p:cNvSpPr/>
            <p:nvPr/>
          </p:nvSpPr>
          <p:spPr>
            <a:xfrm>
              <a:off x="2970775" y="4639475"/>
              <a:ext cx="352925" cy="255125"/>
            </a:xfrm>
            <a:custGeom>
              <a:avLst/>
              <a:gdLst/>
              <a:ahLst/>
              <a:cxnLst/>
              <a:rect l="l" t="t" r="r" b="b"/>
              <a:pathLst>
                <a:path w="14117" h="10205" extrusionOk="0">
                  <a:moveTo>
                    <a:pt x="1137" y="0"/>
                  </a:moveTo>
                  <a:cubicBezTo>
                    <a:pt x="384" y="499"/>
                    <a:pt x="1" y="1499"/>
                    <a:pt x="421" y="2598"/>
                  </a:cubicBezTo>
                  <a:cubicBezTo>
                    <a:pt x="769" y="3511"/>
                    <a:pt x="1549" y="4537"/>
                    <a:pt x="2097" y="5132"/>
                  </a:cubicBezTo>
                  <a:cubicBezTo>
                    <a:pt x="3697" y="6871"/>
                    <a:pt x="5880" y="8312"/>
                    <a:pt x="6434" y="8579"/>
                  </a:cubicBezTo>
                  <a:cubicBezTo>
                    <a:pt x="8399" y="9521"/>
                    <a:pt x="13586" y="10205"/>
                    <a:pt x="13586" y="10205"/>
                  </a:cubicBezTo>
                  <a:cubicBezTo>
                    <a:pt x="13586" y="10205"/>
                    <a:pt x="14116" y="8547"/>
                    <a:pt x="13786" y="8457"/>
                  </a:cubicBezTo>
                  <a:cubicBezTo>
                    <a:pt x="11968" y="7949"/>
                    <a:pt x="8362" y="7010"/>
                    <a:pt x="7211" y="6390"/>
                  </a:cubicBezTo>
                  <a:cubicBezTo>
                    <a:pt x="6324" y="5914"/>
                    <a:pt x="2253" y="1316"/>
                    <a:pt x="1137" y="0"/>
                  </a:cubicBez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8"/>
            <p:cNvSpPr/>
            <p:nvPr/>
          </p:nvSpPr>
          <p:spPr>
            <a:xfrm>
              <a:off x="4440975" y="4998875"/>
              <a:ext cx="144750" cy="143250"/>
            </a:xfrm>
            <a:custGeom>
              <a:avLst/>
              <a:gdLst/>
              <a:ahLst/>
              <a:cxnLst/>
              <a:rect l="l" t="t" r="r" b="b"/>
              <a:pathLst>
                <a:path w="5790" h="5730" extrusionOk="0">
                  <a:moveTo>
                    <a:pt x="455" y="1"/>
                  </a:moveTo>
                  <a:cubicBezTo>
                    <a:pt x="194" y="27"/>
                    <a:pt x="0" y="247"/>
                    <a:pt x="0" y="508"/>
                  </a:cubicBezTo>
                  <a:lnTo>
                    <a:pt x="0" y="1523"/>
                  </a:lnTo>
                  <a:lnTo>
                    <a:pt x="9" y="4993"/>
                  </a:lnTo>
                  <a:lnTo>
                    <a:pt x="9" y="5002"/>
                  </a:lnTo>
                  <a:lnTo>
                    <a:pt x="12" y="5004"/>
                  </a:lnTo>
                  <a:lnTo>
                    <a:pt x="12" y="5013"/>
                  </a:lnTo>
                  <a:cubicBezTo>
                    <a:pt x="21" y="5039"/>
                    <a:pt x="29" y="5065"/>
                    <a:pt x="38" y="5091"/>
                  </a:cubicBezTo>
                  <a:cubicBezTo>
                    <a:pt x="44" y="5109"/>
                    <a:pt x="52" y="5126"/>
                    <a:pt x="61" y="5144"/>
                  </a:cubicBezTo>
                  <a:cubicBezTo>
                    <a:pt x="238" y="5549"/>
                    <a:pt x="632" y="5729"/>
                    <a:pt x="884" y="5729"/>
                  </a:cubicBezTo>
                  <a:lnTo>
                    <a:pt x="5282" y="5729"/>
                  </a:lnTo>
                  <a:cubicBezTo>
                    <a:pt x="5561" y="5729"/>
                    <a:pt x="5790" y="5500"/>
                    <a:pt x="5790" y="5222"/>
                  </a:cubicBezTo>
                  <a:lnTo>
                    <a:pt x="5790" y="821"/>
                  </a:lnTo>
                  <a:cubicBezTo>
                    <a:pt x="5790" y="554"/>
                    <a:pt x="5506" y="70"/>
                    <a:pt x="5056" y="24"/>
                  </a:cubicBezTo>
                  <a:lnTo>
                    <a:pt x="5053" y="24"/>
                  </a:lnTo>
                  <a:cubicBezTo>
                    <a:pt x="5033" y="18"/>
                    <a:pt x="5013" y="18"/>
                    <a:pt x="4995" y="18"/>
                  </a:cubicBezTo>
                  <a:lnTo>
                    <a:pt x="508" y="1"/>
                  </a:lnTo>
                  <a:close/>
                </a:path>
              </a:pathLst>
            </a:custGeom>
            <a:solidFill>
              <a:srgbClr val="BB2D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8"/>
            <p:cNvSpPr/>
            <p:nvPr/>
          </p:nvSpPr>
          <p:spPr>
            <a:xfrm>
              <a:off x="4440975" y="4998800"/>
              <a:ext cx="135325" cy="135275"/>
            </a:xfrm>
            <a:custGeom>
              <a:avLst/>
              <a:gdLst/>
              <a:ahLst/>
              <a:cxnLst/>
              <a:rect l="l" t="t" r="r" b="b"/>
              <a:pathLst>
                <a:path w="5413" h="5411" extrusionOk="0">
                  <a:moveTo>
                    <a:pt x="4925" y="0"/>
                  </a:moveTo>
                  <a:cubicBezTo>
                    <a:pt x="4918" y="0"/>
                    <a:pt x="4912" y="0"/>
                    <a:pt x="4905" y="1"/>
                  </a:cubicBezTo>
                  <a:lnTo>
                    <a:pt x="455" y="1"/>
                  </a:lnTo>
                  <a:cubicBezTo>
                    <a:pt x="194" y="27"/>
                    <a:pt x="0" y="247"/>
                    <a:pt x="0" y="508"/>
                  </a:cubicBezTo>
                  <a:lnTo>
                    <a:pt x="0" y="4903"/>
                  </a:lnTo>
                  <a:cubicBezTo>
                    <a:pt x="0" y="4932"/>
                    <a:pt x="3" y="4964"/>
                    <a:pt x="9" y="4993"/>
                  </a:cubicBezTo>
                  <a:cubicBezTo>
                    <a:pt x="9" y="4996"/>
                    <a:pt x="12" y="5002"/>
                    <a:pt x="12" y="5005"/>
                  </a:cubicBezTo>
                  <a:lnTo>
                    <a:pt x="12" y="5013"/>
                  </a:lnTo>
                  <a:cubicBezTo>
                    <a:pt x="21" y="5042"/>
                    <a:pt x="29" y="5068"/>
                    <a:pt x="38" y="5094"/>
                  </a:cubicBezTo>
                  <a:cubicBezTo>
                    <a:pt x="44" y="5112"/>
                    <a:pt x="52" y="5129"/>
                    <a:pt x="61" y="5147"/>
                  </a:cubicBezTo>
                  <a:cubicBezTo>
                    <a:pt x="151" y="5309"/>
                    <a:pt x="322" y="5410"/>
                    <a:pt x="508" y="5410"/>
                  </a:cubicBezTo>
                  <a:lnTo>
                    <a:pt x="4903" y="5410"/>
                  </a:lnTo>
                  <a:cubicBezTo>
                    <a:pt x="5184" y="5410"/>
                    <a:pt x="5410" y="5181"/>
                    <a:pt x="5410" y="4903"/>
                  </a:cubicBezTo>
                  <a:lnTo>
                    <a:pt x="5410" y="508"/>
                  </a:lnTo>
                  <a:cubicBezTo>
                    <a:pt x="5413" y="285"/>
                    <a:pt x="5268" y="88"/>
                    <a:pt x="5056" y="21"/>
                  </a:cubicBezTo>
                  <a:lnTo>
                    <a:pt x="5053" y="21"/>
                  </a:lnTo>
                  <a:cubicBezTo>
                    <a:pt x="5013" y="8"/>
                    <a:pt x="4968" y="0"/>
                    <a:pt x="4925"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8"/>
            <p:cNvSpPr/>
            <p:nvPr/>
          </p:nvSpPr>
          <p:spPr>
            <a:xfrm>
              <a:off x="4465675" y="5022225"/>
              <a:ext cx="87875" cy="84550"/>
            </a:xfrm>
            <a:custGeom>
              <a:avLst/>
              <a:gdLst/>
              <a:ahLst/>
              <a:cxnLst/>
              <a:rect l="l" t="t" r="r" b="b"/>
              <a:pathLst>
                <a:path w="3515" h="3382" extrusionOk="0">
                  <a:moveTo>
                    <a:pt x="1479" y="177"/>
                  </a:moveTo>
                  <a:lnTo>
                    <a:pt x="1479" y="177"/>
                  </a:lnTo>
                  <a:cubicBezTo>
                    <a:pt x="1398" y="258"/>
                    <a:pt x="1326" y="348"/>
                    <a:pt x="1262" y="444"/>
                  </a:cubicBezTo>
                  <a:cubicBezTo>
                    <a:pt x="1169" y="574"/>
                    <a:pt x="1094" y="713"/>
                    <a:pt x="1033" y="858"/>
                  </a:cubicBezTo>
                  <a:lnTo>
                    <a:pt x="511" y="858"/>
                  </a:lnTo>
                  <a:cubicBezTo>
                    <a:pt x="731" y="513"/>
                    <a:pt x="1079" y="267"/>
                    <a:pt x="1479" y="177"/>
                  </a:cubicBezTo>
                  <a:close/>
                  <a:moveTo>
                    <a:pt x="1755" y="139"/>
                  </a:moveTo>
                  <a:lnTo>
                    <a:pt x="1755" y="858"/>
                  </a:lnTo>
                  <a:lnTo>
                    <a:pt x="1181" y="858"/>
                  </a:lnTo>
                  <a:cubicBezTo>
                    <a:pt x="1233" y="742"/>
                    <a:pt x="1297" y="629"/>
                    <a:pt x="1369" y="525"/>
                  </a:cubicBezTo>
                  <a:cubicBezTo>
                    <a:pt x="1468" y="383"/>
                    <a:pt x="1584" y="252"/>
                    <a:pt x="1714" y="142"/>
                  </a:cubicBezTo>
                  <a:lnTo>
                    <a:pt x="1755" y="139"/>
                  </a:lnTo>
                  <a:close/>
                  <a:moveTo>
                    <a:pt x="1891" y="139"/>
                  </a:moveTo>
                  <a:cubicBezTo>
                    <a:pt x="1911" y="139"/>
                    <a:pt x="1932" y="139"/>
                    <a:pt x="1952" y="142"/>
                  </a:cubicBezTo>
                  <a:cubicBezTo>
                    <a:pt x="2178" y="339"/>
                    <a:pt x="2358" y="586"/>
                    <a:pt x="2482" y="858"/>
                  </a:cubicBezTo>
                  <a:lnTo>
                    <a:pt x="1891" y="858"/>
                  </a:lnTo>
                  <a:lnTo>
                    <a:pt x="1891" y="139"/>
                  </a:lnTo>
                  <a:close/>
                  <a:moveTo>
                    <a:pt x="2190" y="180"/>
                  </a:moveTo>
                  <a:lnTo>
                    <a:pt x="2190" y="180"/>
                  </a:lnTo>
                  <a:cubicBezTo>
                    <a:pt x="2581" y="276"/>
                    <a:pt x="2920" y="519"/>
                    <a:pt x="3135" y="858"/>
                  </a:cubicBezTo>
                  <a:lnTo>
                    <a:pt x="2630" y="858"/>
                  </a:lnTo>
                  <a:cubicBezTo>
                    <a:pt x="2569" y="713"/>
                    <a:pt x="2494" y="574"/>
                    <a:pt x="2404" y="444"/>
                  </a:cubicBezTo>
                  <a:cubicBezTo>
                    <a:pt x="2337" y="351"/>
                    <a:pt x="2268" y="264"/>
                    <a:pt x="2190" y="180"/>
                  </a:cubicBezTo>
                  <a:close/>
                  <a:moveTo>
                    <a:pt x="981" y="995"/>
                  </a:moveTo>
                  <a:cubicBezTo>
                    <a:pt x="917" y="1186"/>
                    <a:pt x="879" y="1386"/>
                    <a:pt x="873" y="1586"/>
                  </a:cubicBezTo>
                  <a:lnTo>
                    <a:pt x="273" y="1586"/>
                  </a:lnTo>
                  <a:cubicBezTo>
                    <a:pt x="285" y="1380"/>
                    <a:pt x="340" y="1180"/>
                    <a:pt x="433" y="995"/>
                  </a:cubicBezTo>
                  <a:close/>
                  <a:moveTo>
                    <a:pt x="1755" y="995"/>
                  </a:moveTo>
                  <a:lnTo>
                    <a:pt x="1755" y="1586"/>
                  </a:lnTo>
                  <a:lnTo>
                    <a:pt x="1007" y="1586"/>
                  </a:lnTo>
                  <a:cubicBezTo>
                    <a:pt x="1015" y="1386"/>
                    <a:pt x="1056" y="1186"/>
                    <a:pt x="1126" y="995"/>
                  </a:cubicBezTo>
                  <a:close/>
                  <a:moveTo>
                    <a:pt x="2537" y="995"/>
                  </a:moveTo>
                  <a:cubicBezTo>
                    <a:pt x="2607" y="1186"/>
                    <a:pt x="2648" y="1386"/>
                    <a:pt x="2656" y="1586"/>
                  </a:cubicBezTo>
                  <a:lnTo>
                    <a:pt x="1891" y="1586"/>
                  </a:lnTo>
                  <a:lnTo>
                    <a:pt x="1891" y="995"/>
                  </a:lnTo>
                  <a:close/>
                  <a:moveTo>
                    <a:pt x="3213" y="995"/>
                  </a:moveTo>
                  <a:cubicBezTo>
                    <a:pt x="3306" y="1180"/>
                    <a:pt x="3361" y="1380"/>
                    <a:pt x="3375" y="1586"/>
                  </a:cubicBezTo>
                  <a:lnTo>
                    <a:pt x="2793" y="1586"/>
                  </a:lnTo>
                  <a:cubicBezTo>
                    <a:pt x="2784" y="1386"/>
                    <a:pt x="2746" y="1186"/>
                    <a:pt x="2682" y="995"/>
                  </a:cubicBezTo>
                  <a:close/>
                  <a:moveTo>
                    <a:pt x="871" y="1722"/>
                  </a:moveTo>
                  <a:cubicBezTo>
                    <a:pt x="873" y="1922"/>
                    <a:pt x="902" y="2122"/>
                    <a:pt x="957" y="2317"/>
                  </a:cubicBezTo>
                  <a:lnTo>
                    <a:pt x="401" y="2317"/>
                  </a:lnTo>
                  <a:cubicBezTo>
                    <a:pt x="317" y="2128"/>
                    <a:pt x="273" y="1928"/>
                    <a:pt x="270" y="1722"/>
                  </a:cubicBezTo>
                  <a:close/>
                  <a:moveTo>
                    <a:pt x="1755" y="1722"/>
                  </a:moveTo>
                  <a:lnTo>
                    <a:pt x="1755" y="2317"/>
                  </a:lnTo>
                  <a:lnTo>
                    <a:pt x="1097" y="2317"/>
                  </a:lnTo>
                  <a:cubicBezTo>
                    <a:pt x="1042" y="2122"/>
                    <a:pt x="1010" y="1925"/>
                    <a:pt x="1007" y="1722"/>
                  </a:cubicBezTo>
                  <a:close/>
                  <a:moveTo>
                    <a:pt x="2656" y="1722"/>
                  </a:moveTo>
                  <a:cubicBezTo>
                    <a:pt x="2653" y="1925"/>
                    <a:pt x="2622" y="2122"/>
                    <a:pt x="2566" y="2317"/>
                  </a:cubicBezTo>
                  <a:lnTo>
                    <a:pt x="1891" y="2317"/>
                  </a:lnTo>
                  <a:lnTo>
                    <a:pt x="1891" y="1722"/>
                  </a:lnTo>
                  <a:close/>
                  <a:moveTo>
                    <a:pt x="3378" y="1722"/>
                  </a:moveTo>
                  <a:cubicBezTo>
                    <a:pt x="3375" y="1928"/>
                    <a:pt x="3329" y="2128"/>
                    <a:pt x="3248" y="2317"/>
                  </a:cubicBezTo>
                  <a:lnTo>
                    <a:pt x="2709" y="2317"/>
                  </a:lnTo>
                  <a:cubicBezTo>
                    <a:pt x="2761" y="2122"/>
                    <a:pt x="2790" y="1922"/>
                    <a:pt x="2793" y="1722"/>
                  </a:cubicBezTo>
                  <a:close/>
                  <a:moveTo>
                    <a:pt x="3178" y="2453"/>
                  </a:moveTo>
                  <a:cubicBezTo>
                    <a:pt x="2964" y="2835"/>
                    <a:pt x="2595" y="3111"/>
                    <a:pt x="2166" y="3207"/>
                  </a:cubicBezTo>
                  <a:cubicBezTo>
                    <a:pt x="2242" y="3140"/>
                    <a:pt x="2311" y="3067"/>
                    <a:pt x="2372" y="2989"/>
                  </a:cubicBezTo>
                  <a:cubicBezTo>
                    <a:pt x="2497" y="2827"/>
                    <a:pt x="2595" y="2647"/>
                    <a:pt x="2665" y="2453"/>
                  </a:cubicBezTo>
                  <a:close/>
                  <a:moveTo>
                    <a:pt x="468" y="2450"/>
                  </a:moveTo>
                  <a:lnTo>
                    <a:pt x="998" y="2453"/>
                  </a:lnTo>
                  <a:cubicBezTo>
                    <a:pt x="1065" y="2647"/>
                    <a:pt x="1166" y="2827"/>
                    <a:pt x="1291" y="2989"/>
                  </a:cubicBezTo>
                  <a:cubicBezTo>
                    <a:pt x="1355" y="3070"/>
                    <a:pt x="1424" y="3146"/>
                    <a:pt x="1500" y="3212"/>
                  </a:cubicBezTo>
                  <a:cubicBezTo>
                    <a:pt x="1062" y="3117"/>
                    <a:pt x="688" y="2841"/>
                    <a:pt x="468" y="2450"/>
                  </a:cubicBezTo>
                  <a:close/>
                  <a:moveTo>
                    <a:pt x="1755" y="2453"/>
                  </a:moveTo>
                  <a:lnTo>
                    <a:pt x="1755" y="3236"/>
                  </a:lnTo>
                  <a:cubicBezTo>
                    <a:pt x="1653" y="3172"/>
                    <a:pt x="1331" y="2940"/>
                    <a:pt x="1143" y="2453"/>
                  </a:cubicBezTo>
                  <a:close/>
                  <a:moveTo>
                    <a:pt x="2520" y="2453"/>
                  </a:moveTo>
                  <a:cubicBezTo>
                    <a:pt x="2459" y="2612"/>
                    <a:pt x="2372" y="2766"/>
                    <a:pt x="2265" y="2902"/>
                  </a:cubicBezTo>
                  <a:cubicBezTo>
                    <a:pt x="2163" y="3038"/>
                    <a:pt x="2036" y="3154"/>
                    <a:pt x="1891" y="3244"/>
                  </a:cubicBezTo>
                  <a:lnTo>
                    <a:pt x="1891" y="2453"/>
                  </a:lnTo>
                  <a:close/>
                  <a:moveTo>
                    <a:pt x="1824" y="0"/>
                  </a:moveTo>
                  <a:cubicBezTo>
                    <a:pt x="1140" y="0"/>
                    <a:pt x="523" y="412"/>
                    <a:pt x="262" y="1044"/>
                  </a:cubicBezTo>
                  <a:cubicBezTo>
                    <a:pt x="1" y="1676"/>
                    <a:pt x="146" y="2404"/>
                    <a:pt x="627" y="2888"/>
                  </a:cubicBezTo>
                  <a:cubicBezTo>
                    <a:pt x="951" y="3210"/>
                    <a:pt x="1384" y="3381"/>
                    <a:pt x="1824" y="3381"/>
                  </a:cubicBezTo>
                  <a:cubicBezTo>
                    <a:pt x="2042" y="3381"/>
                    <a:pt x="2262" y="3339"/>
                    <a:pt x="2471" y="3253"/>
                  </a:cubicBezTo>
                  <a:cubicBezTo>
                    <a:pt x="3103" y="2992"/>
                    <a:pt x="3514" y="2375"/>
                    <a:pt x="3514" y="1690"/>
                  </a:cubicBezTo>
                  <a:cubicBezTo>
                    <a:pt x="3514" y="757"/>
                    <a:pt x="2758" y="3"/>
                    <a:pt x="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8"/>
            <p:cNvSpPr/>
            <p:nvPr/>
          </p:nvSpPr>
          <p:spPr>
            <a:xfrm>
              <a:off x="2824025" y="4411600"/>
              <a:ext cx="144675" cy="143175"/>
            </a:xfrm>
            <a:custGeom>
              <a:avLst/>
              <a:gdLst/>
              <a:ahLst/>
              <a:cxnLst/>
              <a:rect l="l" t="t" r="r" b="b"/>
              <a:pathLst>
                <a:path w="5787" h="5727" extrusionOk="0">
                  <a:moveTo>
                    <a:pt x="455" y="1"/>
                  </a:moveTo>
                  <a:cubicBezTo>
                    <a:pt x="197" y="30"/>
                    <a:pt x="0" y="247"/>
                    <a:pt x="0" y="508"/>
                  </a:cubicBezTo>
                  <a:lnTo>
                    <a:pt x="0" y="1523"/>
                  </a:lnTo>
                  <a:lnTo>
                    <a:pt x="9" y="4990"/>
                  </a:lnTo>
                  <a:lnTo>
                    <a:pt x="9" y="4999"/>
                  </a:lnTo>
                  <a:lnTo>
                    <a:pt x="9" y="5004"/>
                  </a:lnTo>
                  <a:cubicBezTo>
                    <a:pt x="9" y="5007"/>
                    <a:pt x="12" y="5007"/>
                    <a:pt x="12" y="5013"/>
                  </a:cubicBezTo>
                  <a:cubicBezTo>
                    <a:pt x="21" y="5039"/>
                    <a:pt x="29" y="5065"/>
                    <a:pt x="38" y="5091"/>
                  </a:cubicBezTo>
                  <a:cubicBezTo>
                    <a:pt x="44" y="5109"/>
                    <a:pt x="52" y="5126"/>
                    <a:pt x="61" y="5144"/>
                  </a:cubicBezTo>
                  <a:cubicBezTo>
                    <a:pt x="238" y="5549"/>
                    <a:pt x="632" y="5726"/>
                    <a:pt x="884" y="5726"/>
                  </a:cubicBezTo>
                  <a:lnTo>
                    <a:pt x="5279" y="5726"/>
                  </a:lnTo>
                  <a:cubicBezTo>
                    <a:pt x="5561" y="5726"/>
                    <a:pt x="5787" y="5500"/>
                    <a:pt x="5787" y="5219"/>
                  </a:cubicBezTo>
                  <a:lnTo>
                    <a:pt x="5787" y="824"/>
                  </a:lnTo>
                  <a:cubicBezTo>
                    <a:pt x="5787" y="557"/>
                    <a:pt x="5506" y="70"/>
                    <a:pt x="5053" y="24"/>
                  </a:cubicBezTo>
                  <a:cubicBezTo>
                    <a:pt x="5033" y="18"/>
                    <a:pt x="5013" y="18"/>
                    <a:pt x="4992" y="18"/>
                  </a:cubicBezTo>
                  <a:lnTo>
                    <a:pt x="508" y="1"/>
                  </a:lnTo>
                  <a:close/>
                </a:path>
              </a:pathLst>
            </a:custGeom>
            <a:solidFill>
              <a:srgbClr val="008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8"/>
            <p:cNvSpPr/>
            <p:nvPr/>
          </p:nvSpPr>
          <p:spPr>
            <a:xfrm>
              <a:off x="2824025" y="4411525"/>
              <a:ext cx="135250" cy="135275"/>
            </a:xfrm>
            <a:custGeom>
              <a:avLst/>
              <a:gdLst/>
              <a:ahLst/>
              <a:cxnLst/>
              <a:rect l="l" t="t" r="r" b="b"/>
              <a:pathLst>
                <a:path w="5410" h="5411" extrusionOk="0">
                  <a:moveTo>
                    <a:pt x="508" y="1"/>
                  </a:moveTo>
                  <a:cubicBezTo>
                    <a:pt x="490" y="1"/>
                    <a:pt x="473" y="4"/>
                    <a:pt x="455" y="4"/>
                  </a:cubicBezTo>
                  <a:cubicBezTo>
                    <a:pt x="197" y="30"/>
                    <a:pt x="0" y="250"/>
                    <a:pt x="0" y="508"/>
                  </a:cubicBezTo>
                  <a:lnTo>
                    <a:pt x="0" y="4903"/>
                  </a:lnTo>
                  <a:cubicBezTo>
                    <a:pt x="0" y="4935"/>
                    <a:pt x="3" y="4964"/>
                    <a:pt x="9" y="4993"/>
                  </a:cubicBezTo>
                  <a:lnTo>
                    <a:pt x="9" y="5007"/>
                  </a:lnTo>
                  <a:cubicBezTo>
                    <a:pt x="9" y="5010"/>
                    <a:pt x="12" y="5010"/>
                    <a:pt x="12" y="5016"/>
                  </a:cubicBezTo>
                  <a:cubicBezTo>
                    <a:pt x="21" y="5042"/>
                    <a:pt x="29" y="5068"/>
                    <a:pt x="38" y="5094"/>
                  </a:cubicBezTo>
                  <a:cubicBezTo>
                    <a:pt x="44" y="5112"/>
                    <a:pt x="52" y="5129"/>
                    <a:pt x="61" y="5147"/>
                  </a:cubicBezTo>
                  <a:cubicBezTo>
                    <a:pt x="148" y="5309"/>
                    <a:pt x="319" y="5410"/>
                    <a:pt x="508" y="5410"/>
                  </a:cubicBezTo>
                  <a:lnTo>
                    <a:pt x="4903" y="5410"/>
                  </a:lnTo>
                  <a:cubicBezTo>
                    <a:pt x="5184" y="5410"/>
                    <a:pt x="5410" y="5184"/>
                    <a:pt x="5410" y="4903"/>
                  </a:cubicBezTo>
                  <a:lnTo>
                    <a:pt x="5410" y="508"/>
                  </a:lnTo>
                  <a:cubicBezTo>
                    <a:pt x="5410" y="288"/>
                    <a:pt x="5265" y="91"/>
                    <a:pt x="5053" y="24"/>
                  </a:cubicBezTo>
                  <a:cubicBezTo>
                    <a:pt x="5007" y="9"/>
                    <a:pt x="4955" y="1"/>
                    <a:pt x="4905"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8"/>
            <p:cNvSpPr/>
            <p:nvPr/>
          </p:nvSpPr>
          <p:spPr>
            <a:xfrm>
              <a:off x="2860250" y="4427975"/>
              <a:ext cx="62800" cy="77650"/>
            </a:xfrm>
            <a:custGeom>
              <a:avLst/>
              <a:gdLst/>
              <a:ahLst/>
              <a:cxnLst/>
              <a:rect l="l" t="t" r="r" b="b"/>
              <a:pathLst>
                <a:path w="2512" h="3106" extrusionOk="0">
                  <a:moveTo>
                    <a:pt x="1175" y="1"/>
                  </a:moveTo>
                  <a:cubicBezTo>
                    <a:pt x="827" y="833"/>
                    <a:pt x="528" y="1166"/>
                    <a:pt x="1" y="2256"/>
                  </a:cubicBezTo>
                  <a:lnTo>
                    <a:pt x="839" y="3106"/>
                  </a:lnTo>
                  <a:lnTo>
                    <a:pt x="1662" y="3106"/>
                  </a:lnTo>
                  <a:lnTo>
                    <a:pt x="2511" y="2256"/>
                  </a:lnTo>
                  <a:cubicBezTo>
                    <a:pt x="2111" y="1511"/>
                    <a:pt x="1682" y="833"/>
                    <a:pt x="1334" y="1"/>
                  </a:cubicBezTo>
                  <a:lnTo>
                    <a:pt x="1334" y="1207"/>
                  </a:lnTo>
                  <a:cubicBezTo>
                    <a:pt x="1642" y="1300"/>
                    <a:pt x="1572" y="1749"/>
                    <a:pt x="1256" y="1749"/>
                  </a:cubicBezTo>
                  <a:cubicBezTo>
                    <a:pt x="937" y="1749"/>
                    <a:pt x="871" y="1300"/>
                    <a:pt x="1175" y="1207"/>
                  </a:cubicBezTo>
                  <a:lnTo>
                    <a:pt x="1175" y="1"/>
                  </a:lnTo>
                  <a:close/>
                </a:path>
              </a:pathLst>
            </a:custGeom>
            <a:solidFill>
              <a:srgbClr val="FBF5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8"/>
            <p:cNvSpPr/>
            <p:nvPr/>
          </p:nvSpPr>
          <p:spPr>
            <a:xfrm>
              <a:off x="2881125" y="4512275"/>
              <a:ext cx="20625" cy="11325"/>
            </a:xfrm>
            <a:custGeom>
              <a:avLst/>
              <a:gdLst/>
              <a:ahLst/>
              <a:cxnLst/>
              <a:rect l="l" t="t" r="r" b="b"/>
              <a:pathLst>
                <a:path w="825" h="453" extrusionOk="0">
                  <a:moveTo>
                    <a:pt x="1" y="0"/>
                  </a:moveTo>
                  <a:lnTo>
                    <a:pt x="1" y="453"/>
                  </a:lnTo>
                  <a:lnTo>
                    <a:pt x="824" y="453"/>
                  </a:lnTo>
                  <a:lnTo>
                    <a:pt x="824" y="0"/>
                  </a:lnTo>
                  <a:close/>
                </a:path>
              </a:pathLst>
            </a:custGeom>
            <a:solidFill>
              <a:srgbClr val="FBF5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20" name="Google Shape;720;p39"/>
          <p:cNvSpPr txBox="1">
            <a:spLocks noGrp="1"/>
          </p:cNvSpPr>
          <p:nvPr>
            <p:ph type="ctrTitle"/>
          </p:nvPr>
        </p:nvSpPr>
        <p:spPr>
          <a:xfrm flipH="1">
            <a:off x="4042436" y="144405"/>
            <a:ext cx="2453748" cy="110549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PROJECT DESCRIPTION</a:t>
            </a:r>
            <a:endParaRPr dirty="0"/>
          </a:p>
        </p:txBody>
      </p:sp>
      <p:sp>
        <p:nvSpPr>
          <p:cNvPr id="721" name="Google Shape;721;p39"/>
          <p:cNvSpPr txBox="1">
            <a:spLocks noGrp="1"/>
          </p:cNvSpPr>
          <p:nvPr>
            <p:ph type="subTitle" idx="1"/>
          </p:nvPr>
        </p:nvSpPr>
        <p:spPr>
          <a:xfrm flipH="1">
            <a:off x="5525868" y="2243240"/>
            <a:ext cx="3121817" cy="1307705"/>
          </a:xfrm>
          <a:prstGeom prst="rect">
            <a:avLst/>
          </a:prstGeom>
        </p:spPr>
        <p:txBody>
          <a:bodyPr spcFirstLastPara="1" wrap="square" lIns="91425" tIns="91425" rIns="91425" bIns="91425" anchor="b" anchorCtr="0">
            <a:noAutofit/>
          </a:bodyPr>
          <a:lstStyle/>
          <a:p>
            <a:pPr marL="0" indent="0" algn="l"/>
            <a:r>
              <a:rPr lang="en-US" dirty="0"/>
              <a:t>To develop a full marketing and promotional plan for the industrial engineering among employers and high school students.</a:t>
            </a:r>
          </a:p>
          <a:p>
            <a:pPr marL="0" lvl="0" indent="0" algn="r" rtl="0">
              <a:spcBef>
                <a:spcPts val="0"/>
              </a:spcBef>
              <a:spcAft>
                <a:spcPts val="0"/>
              </a:spcAft>
              <a:buNone/>
            </a:pPr>
            <a:endParaRPr dirty="0"/>
          </a:p>
        </p:txBody>
      </p:sp>
      <p:pic>
        <p:nvPicPr>
          <p:cNvPr id="2" name="Picture 1">
            <a:extLst>
              <a:ext uri="{FF2B5EF4-FFF2-40B4-BE49-F238E27FC236}">
                <a16:creationId xmlns:a16="http://schemas.microsoft.com/office/drawing/2014/main" xmlns="" id="{B5914BF1-0046-47C0-9A95-0B79C0C29EDD}"/>
              </a:ext>
            </a:extLst>
          </p:cNvPr>
          <p:cNvPicPr>
            <a:picLocks noChangeAspect="1"/>
          </p:cNvPicPr>
          <p:nvPr/>
        </p:nvPicPr>
        <p:blipFill>
          <a:blip r:embed="rId3"/>
          <a:stretch>
            <a:fillRect/>
          </a:stretch>
        </p:blipFill>
        <p:spPr>
          <a:xfrm>
            <a:off x="164464" y="493383"/>
            <a:ext cx="3710228" cy="380890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40"/>
          <p:cNvSpPr/>
          <p:nvPr/>
        </p:nvSpPr>
        <p:spPr>
          <a:xfrm flipH="1">
            <a:off x="-2057112" y="-755087"/>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0"/>
          <p:cNvSpPr/>
          <p:nvPr/>
        </p:nvSpPr>
        <p:spPr>
          <a:xfrm flipH="1">
            <a:off x="6445499" y="2294475"/>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0"/>
          <p:cNvSpPr txBox="1">
            <a:spLocks noGrp="1"/>
          </p:cNvSpPr>
          <p:nvPr>
            <p:ph type="title" idx="4"/>
          </p:nvPr>
        </p:nvSpPr>
        <p:spPr>
          <a:xfrm>
            <a:off x="1846650" y="330725"/>
            <a:ext cx="5450700" cy="78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CASE STUDIES </a:t>
            </a:r>
            <a:endParaRPr dirty="0"/>
          </a:p>
        </p:txBody>
      </p:sp>
      <p:sp>
        <p:nvSpPr>
          <p:cNvPr id="731" name="Google Shape;731;p40"/>
          <p:cNvSpPr txBox="1">
            <a:spLocks noGrp="1"/>
          </p:cNvSpPr>
          <p:nvPr>
            <p:ph type="subTitle" idx="3"/>
          </p:nvPr>
        </p:nvSpPr>
        <p:spPr>
          <a:xfrm flipH="1">
            <a:off x="40192" y="2837406"/>
            <a:ext cx="5760533" cy="1766094"/>
          </a:xfrm>
          <a:prstGeom prst="rect">
            <a:avLst/>
          </a:prstGeom>
        </p:spPr>
        <p:txBody>
          <a:bodyPr spcFirstLastPara="1" wrap="square" lIns="91425" tIns="91425" rIns="91425" bIns="91425" anchor="t" anchorCtr="0">
            <a:noAutofit/>
          </a:bodyPr>
          <a:lstStyle/>
          <a:p>
            <a:pPr marL="0" lvl="0" indent="0" algn="l"/>
            <a:r>
              <a:rPr lang="en-US" dirty="0"/>
              <a:t>The </a:t>
            </a:r>
            <a:r>
              <a:rPr lang="en-US" b="1" dirty="0"/>
              <a:t>results</a:t>
            </a:r>
            <a:r>
              <a:rPr lang="en-US" dirty="0"/>
              <a:t> showed that the Internet is the most used means of communication in Palestine with a minimum of three hours a day, followed by television, then newspapers, radio stations, and finally magazines.</a:t>
            </a:r>
          </a:p>
          <a:p>
            <a:pPr marL="0" lvl="0" indent="0" algn="l"/>
            <a:r>
              <a:rPr lang="en-US" dirty="0"/>
              <a:t>They also realize that internet ads are useful for getting information about a product or service and for the promotion, they feel good about their ads, and they prefer and consider them essential.</a:t>
            </a:r>
            <a:endParaRPr dirty="0"/>
          </a:p>
        </p:txBody>
      </p:sp>
      <p:sp>
        <p:nvSpPr>
          <p:cNvPr id="732" name="Google Shape;732;p40"/>
          <p:cNvSpPr txBox="1">
            <a:spLocks noGrp="1"/>
          </p:cNvSpPr>
          <p:nvPr>
            <p:ph type="ctrTitle"/>
          </p:nvPr>
        </p:nvSpPr>
        <p:spPr>
          <a:xfrm flipH="1">
            <a:off x="-282872" y="1108186"/>
            <a:ext cx="6740822" cy="783282"/>
          </a:xfrm>
          <a:prstGeom prst="rect">
            <a:avLst/>
          </a:prstGeom>
        </p:spPr>
        <p:txBody>
          <a:bodyPr spcFirstLastPara="1" wrap="square" lIns="91425" tIns="91425" rIns="91425" bIns="91425" anchor="b" anchorCtr="0">
            <a:noAutofit/>
          </a:bodyPr>
          <a:lstStyle/>
          <a:p>
            <a:pPr lvl="0"/>
            <a:r>
              <a:rPr lang="en-US" dirty="0"/>
              <a:t>“Customers’ Attitudes and Beliefs Toward Internet Advertising in Palestine” (</a:t>
            </a:r>
            <a:r>
              <a:rPr lang="en-US" dirty="0" err="1"/>
              <a:t>Anati</a:t>
            </a:r>
            <a:r>
              <a:rPr lang="en-US" dirty="0"/>
              <a:t> study, 2013)</a:t>
            </a:r>
            <a:endParaRPr dirty="0"/>
          </a:p>
        </p:txBody>
      </p:sp>
      <p:sp>
        <p:nvSpPr>
          <p:cNvPr id="733" name="Google Shape;733;p40"/>
          <p:cNvSpPr txBox="1">
            <a:spLocks noGrp="1"/>
          </p:cNvSpPr>
          <p:nvPr>
            <p:ph type="subTitle" idx="1"/>
          </p:nvPr>
        </p:nvSpPr>
        <p:spPr>
          <a:xfrm flipH="1">
            <a:off x="40192" y="1971150"/>
            <a:ext cx="6368451" cy="691800"/>
          </a:xfrm>
          <a:prstGeom prst="rect">
            <a:avLst/>
          </a:prstGeom>
        </p:spPr>
        <p:txBody>
          <a:bodyPr spcFirstLastPara="1" wrap="square" lIns="91425" tIns="91425" rIns="91425" bIns="91425" anchor="t" anchorCtr="0">
            <a:noAutofit/>
          </a:bodyPr>
          <a:lstStyle/>
          <a:p>
            <a:pPr marL="0" lvl="0" indent="0" algn="l"/>
            <a:r>
              <a:rPr lang="en-US" dirty="0"/>
              <a:t>The study </a:t>
            </a:r>
            <a:r>
              <a:rPr lang="en-US" sz="1800" b="1" dirty="0"/>
              <a:t>aimed</a:t>
            </a:r>
            <a:r>
              <a:rPr lang="en-US" dirty="0"/>
              <a:t> to know the extent of Internet use in Palestine and to know consumer attitudes towards</a:t>
            </a:r>
            <a:r>
              <a:rPr lang="ar-JO" dirty="0"/>
              <a:t> </a:t>
            </a:r>
            <a:r>
              <a:rPr lang="en-US" dirty="0"/>
              <a:t>internet advertising.</a:t>
            </a:r>
            <a:endParaRPr dirty="0"/>
          </a:p>
        </p:txBody>
      </p:sp>
      <p:grpSp>
        <p:nvGrpSpPr>
          <p:cNvPr id="749" name="Google Shape;749;p40"/>
          <p:cNvGrpSpPr/>
          <p:nvPr/>
        </p:nvGrpSpPr>
        <p:grpSpPr>
          <a:xfrm flipH="1">
            <a:off x="6445507" y="1270878"/>
            <a:ext cx="3145748" cy="2804536"/>
            <a:chOff x="5508250" y="225600"/>
            <a:chExt cx="1141625" cy="905975"/>
          </a:xfrm>
        </p:grpSpPr>
        <p:sp>
          <p:nvSpPr>
            <p:cNvPr id="750" name="Google Shape;750;p40"/>
            <p:cNvSpPr/>
            <p:nvPr/>
          </p:nvSpPr>
          <p:spPr>
            <a:xfrm>
              <a:off x="6351600" y="225600"/>
              <a:ext cx="167575" cy="212975"/>
            </a:xfrm>
            <a:custGeom>
              <a:avLst/>
              <a:gdLst/>
              <a:ahLst/>
              <a:cxnLst/>
              <a:rect l="l" t="t" r="r" b="b"/>
              <a:pathLst>
                <a:path w="6703" h="8519" extrusionOk="0">
                  <a:moveTo>
                    <a:pt x="5860" y="0"/>
                  </a:moveTo>
                  <a:cubicBezTo>
                    <a:pt x="5353" y="0"/>
                    <a:pt x="4710" y="452"/>
                    <a:pt x="4407" y="1085"/>
                  </a:cubicBezTo>
                  <a:cubicBezTo>
                    <a:pt x="4033" y="1859"/>
                    <a:pt x="3001" y="1471"/>
                    <a:pt x="2395" y="2448"/>
                  </a:cubicBezTo>
                  <a:cubicBezTo>
                    <a:pt x="1870" y="3297"/>
                    <a:pt x="2853" y="4373"/>
                    <a:pt x="1438" y="4529"/>
                  </a:cubicBezTo>
                  <a:cubicBezTo>
                    <a:pt x="989" y="4579"/>
                    <a:pt x="687" y="4860"/>
                    <a:pt x="490" y="5216"/>
                  </a:cubicBezTo>
                  <a:cubicBezTo>
                    <a:pt x="0" y="6098"/>
                    <a:pt x="273" y="7211"/>
                    <a:pt x="1099" y="7791"/>
                  </a:cubicBezTo>
                  <a:lnTo>
                    <a:pt x="1137" y="7820"/>
                  </a:lnTo>
                  <a:lnTo>
                    <a:pt x="1302" y="7936"/>
                  </a:lnTo>
                  <a:cubicBezTo>
                    <a:pt x="1508" y="8081"/>
                    <a:pt x="1719" y="8229"/>
                    <a:pt x="1911" y="8362"/>
                  </a:cubicBezTo>
                  <a:cubicBezTo>
                    <a:pt x="2065" y="8470"/>
                    <a:pt x="2228" y="8519"/>
                    <a:pt x="2390" y="8519"/>
                  </a:cubicBezTo>
                  <a:cubicBezTo>
                    <a:pt x="3043" y="8519"/>
                    <a:pt x="3675" y="7725"/>
                    <a:pt x="3659" y="6849"/>
                  </a:cubicBezTo>
                  <a:cubicBezTo>
                    <a:pt x="3639" y="5756"/>
                    <a:pt x="4300" y="5683"/>
                    <a:pt x="5187" y="5515"/>
                  </a:cubicBezTo>
                  <a:cubicBezTo>
                    <a:pt x="6074" y="5344"/>
                    <a:pt x="6367" y="4381"/>
                    <a:pt x="5946" y="3448"/>
                  </a:cubicBezTo>
                  <a:cubicBezTo>
                    <a:pt x="5529" y="2517"/>
                    <a:pt x="6703" y="2065"/>
                    <a:pt x="6564" y="761"/>
                  </a:cubicBezTo>
                  <a:cubicBezTo>
                    <a:pt x="6505" y="222"/>
                    <a:pt x="6216" y="0"/>
                    <a:pt x="5860" y="0"/>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0"/>
            <p:cNvSpPr/>
            <p:nvPr/>
          </p:nvSpPr>
          <p:spPr>
            <a:xfrm>
              <a:off x="5649475" y="239550"/>
              <a:ext cx="112650" cy="196900"/>
            </a:xfrm>
            <a:custGeom>
              <a:avLst/>
              <a:gdLst/>
              <a:ahLst/>
              <a:cxnLst/>
              <a:rect l="l" t="t" r="r" b="b"/>
              <a:pathLst>
                <a:path w="4506" h="7876" extrusionOk="0">
                  <a:moveTo>
                    <a:pt x="2599" y="0"/>
                  </a:moveTo>
                  <a:cubicBezTo>
                    <a:pt x="2394" y="0"/>
                    <a:pt x="2195" y="92"/>
                    <a:pt x="2033" y="254"/>
                  </a:cubicBezTo>
                  <a:cubicBezTo>
                    <a:pt x="1" y="2272"/>
                    <a:pt x="3758" y="7875"/>
                    <a:pt x="3758" y="7875"/>
                  </a:cubicBezTo>
                  <a:lnTo>
                    <a:pt x="4129" y="7867"/>
                  </a:lnTo>
                  <a:lnTo>
                    <a:pt x="4259" y="7864"/>
                  </a:lnTo>
                  <a:lnTo>
                    <a:pt x="4506" y="7861"/>
                  </a:lnTo>
                  <a:cubicBezTo>
                    <a:pt x="4506" y="7861"/>
                    <a:pt x="3648" y="5237"/>
                    <a:pt x="3741" y="2741"/>
                  </a:cubicBezTo>
                  <a:cubicBezTo>
                    <a:pt x="3813" y="747"/>
                    <a:pt x="3184" y="0"/>
                    <a:pt x="2599" y="0"/>
                  </a:cubicBezTo>
                  <a:close/>
                </a:path>
              </a:pathLst>
            </a:custGeom>
            <a:solidFill>
              <a:srgbClr val="42CD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0"/>
            <p:cNvSpPr/>
            <p:nvPr/>
          </p:nvSpPr>
          <p:spPr>
            <a:xfrm>
              <a:off x="5712750" y="282475"/>
              <a:ext cx="43225" cy="153750"/>
            </a:xfrm>
            <a:custGeom>
              <a:avLst/>
              <a:gdLst/>
              <a:ahLst/>
              <a:cxnLst/>
              <a:rect l="l" t="t" r="r" b="b"/>
              <a:pathLst>
                <a:path w="1729" h="6150" extrusionOk="0">
                  <a:moveTo>
                    <a:pt x="63" y="0"/>
                  </a:moveTo>
                  <a:cubicBezTo>
                    <a:pt x="31" y="0"/>
                    <a:pt x="0" y="22"/>
                    <a:pt x="3" y="65"/>
                  </a:cubicBezTo>
                  <a:cubicBezTo>
                    <a:pt x="64" y="792"/>
                    <a:pt x="169" y="1517"/>
                    <a:pt x="317" y="2233"/>
                  </a:cubicBezTo>
                  <a:cubicBezTo>
                    <a:pt x="528" y="3288"/>
                    <a:pt x="920" y="4778"/>
                    <a:pt x="1598" y="6150"/>
                  </a:cubicBezTo>
                  <a:lnTo>
                    <a:pt x="1728" y="6147"/>
                  </a:lnTo>
                  <a:cubicBezTo>
                    <a:pt x="1041" y="4776"/>
                    <a:pt x="647" y="3271"/>
                    <a:pt x="433" y="2213"/>
                  </a:cubicBezTo>
                  <a:cubicBezTo>
                    <a:pt x="288" y="1500"/>
                    <a:pt x="183" y="781"/>
                    <a:pt x="122" y="56"/>
                  </a:cubicBezTo>
                  <a:cubicBezTo>
                    <a:pt x="120" y="19"/>
                    <a:pt x="91" y="0"/>
                    <a:pt x="63"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0"/>
            <p:cNvSpPr/>
            <p:nvPr/>
          </p:nvSpPr>
          <p:spPr>
            <a:xfrm>
              <a:off x="5545625" y="251550"/>
              <a:ext cx="246525" cy="221425"/>
            </a:xfrm>
            <a:custGeom>
              <a:avLst/>
              <a:gdLst/>
              <a:ahLst/>
              <a:cxnLst/>
              <a:rect l="l" t="t" r="r" b="b"/>
              <a:pathLst>
                <a:path w="9861" h="8857" extrusionOk="0">
                  <a:moveTo>
                    <a:pt x="1971" y="0"/>
                  </a:moveTo>
                  <a:cubicBezTo>
                    <a:pt x="1409" y="0"/>
                    <a:pt x="1020" y="381"/>
                    <a:pt x="902" y="913"/>
                  </a:cubicBezTo>
                  <a:cubicBezTo>
                    <a:pt x="0" y="4957"/>
                    <a:pt x="8958" y="8857"/>
                    <a:pt x="8958" y="8857"/>
                  </a:cubicBezTo>
                  <a:lnTo>
                    <a:pt x="9405" y="8558"/>
                  </a:lnTo>
                  <a:lnTo>
                    <a:pt x="9564" y="8454"/>
                  </a:lnTo>
                  <a:lnTo>
                    <a:pt x="9860" y="8254"/>
                  </a:lnTo>
                  <a:cubicBezTo>
                    <a:pt x="9860" y="8254"/>
                    <a:pt x="6767" y="5726"/>
                    <a:pt x="4926" y="2609"/>
                  </a:cubicBezTo>
                  <a:cubicBezTo>
                    <a:pt x="3790" y="686"/>
                    <a:pt x="2725" y="0"/>
                    <a:pt x="1971" y="0"/>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0"/>
            <p:cNvSpPr/>
            <p:nvPr/>
          </p:nvSpPr>
          <p:spPr>
            <a:xfrm>
              <a:off x="5612200" y="307700"/>
              <a:ext cx="172550" cy="157800"/>
            </a:xfrm>
            <a:custGeom>
              <a:avLst/>
              <a:gdLst/>
              <a:ahLst/>
              <a:cxnLst/>
              <a:rect l="l" t="t" r="r" b="b"/>
              <a:pathLst>
                <a:path w="6902" h="6312" extrusionOk="0">
                  <a:moveTo>
                    <a:pt x="119" y="0"/>
                  </a:moveTo>
                  <a:cubicBezTo>
                    <a:pt x="58" y="0"/>
                    <a:pt x="1" y="69"/>
                    <a:pt x="45" y="134"/>
                  </a:cubicBezTo>
                  <a:cubicBezTo>
                    <a:pt x="54" y="146"/>
                    <a:pt x="842" y="1213"/>
                    <a:pt x="2124" y="2537"/>
                  </a:cubicBezTo>
                  <a:cubicBezTo>
                    <a:pt x="3202" y="3654"/>
                    <a:pt x="4843" y="5170"/>
                    <a:pt x="6742" y="6312"/>
                  </a:cubicBezTo>
                  <a:lnTo>
                    <a:pt x="6901" y="6208"/>
                  </a:lnTo>
                  <a:cubicBezTo>
                    <a:pt x="4988" y="5071"/>
                    <a:pt x="3333" y="3543"/>
                    <a:pt x="2248" y="2421"/>
                  </a:cubicBezTo>
                  <a:cubicBezTo>
                    <a:pt x="976" y="1102"/>
                    <a:pt x="193" y="44"/>
                    <a:pt x="184" y="33"/>
                  </a:cubicBezTo>
                  <a:cubicBezTo>
                    <a:pt x="165" y="10"/>
                    <a:pt x="142" y="0"/>
                    <a:pt x="119" y="0"/>
                  </a:cubicBezTo>
                  <a:close/>
                </a:path>
              </a:pathLst>
            </a:custGeom>
            <a:solidFill>
              <a:srgbClr val="42CD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0"/>
            <p:cNvSpPr/>
            <p:nvPr/>
          </p:nvSpPr>
          <p:spPr>
            <a:xfrm>
              <a:off x="6473825" y="401675"/>
              <a:ext cx="176050" cy="128925"/>
            </a:xfrm>
            <a:custGeom>
              <a:avLst/>
              <a:gdLst/>
              <a:ahLst/>
              <a:cxnLst/>
              <a:rect l="l" t="t" r="r" b="b"/>
              <a:pathLst>
                <a:path w="7042" h="5157" extrusionOk="0">
                  <a:moveTo>
                    <a:pt x="6166" y="1"/>
                  </a:moveTo>
                  <a:cubicBezTo>
                    <a:pt x="5833" y="1"/>
                    <a:pt x="5447" y="127"/>
                    <a:pt x="5146" y="370"/>
                  </a:cubicBezTo>
                  <a:cubicBezTo>
                    <a:pt x="4992" y="493"/>
                    <a:pt x="4832" y="529"/>
                    <a:pt x="4663" y="529"/>
                  </a:cubicBezTo>
                  <a:cubicBezTo>
                    <a:pt x="4428" y="529"/>
                    <a:pt x="4177" y="460"/>
                    <a:pt x="3904" y="460"/>
                  </a:cubicBezTo>
                  <a:cubicBezTo>
                    <a:pt x="3686" y="460"/>
                    <a:pt x="3455" y="504"/>
                    <a:pt x="3207" y="663"/>
                  </a:cubicBezTo>
                  <a:cubicBezTo>
                    <a:pt x="2623" y="1039"/>
                    <a:pt x="2795" y="1924"/>
                    <a:pt x="2162" y="1924"/>
                  </a:cubicBezTo>
                  <a:cubicBezTo>
                    <a:pt x="2059" y="1924"/>
                    <a:pt x="1935" y="1901"/>
                    <a:pt x="1784" y="1848"/>
                  </a:cubicBezTo>
                  <a:cubicBezTo>
                    <a:pt x="1679" y="1812"/>
                    <a:pt x="1577" y="1795"/>
                    <a:pt x="1479" y="1795"/>
                  </a:cubicBezTo>
                  <a:cubicBezTo>
                    <a:pt x="1251" y="1795"/>
                    <a:pt x="1041" y="1883"/>
                    <a:pt x="853" y="2017"/>
                  </a:cubicBezTo>
                  <a:cubicBezTo>
                    <a:pt x="189" y="2489"/>
                    <a:pt x="1" y="3397"/>
                    <a:pt x="401" y="4107"/>
                  </a:cubicBezTo>
                  <a:lnTo>
                    <a:pt x="418" y="4139"/>
                  </a:lnTo>
                  <a:lnTo>
                    <a:pt x="499" y="4284"/>
                  </a:lnTo>
                  <a:cubicBezTo>
                    <a:pt x="601" y="4461"/>
                    <a:pt x="702" y="4643"/>
                    <a:pt x="795" y="4808"/>
                  </a:cubicBezTo>
                  <a:cubicBezTo>
                    <a:pt x="932" y="5050"/>
                    <a:pt x="1159" y="5157"/>
                    <a:pt x="1408" y="5157"/>
                  </a:cubicBezTo>
                  <a:cubicBezTo>
                    <a:pt x="1848" y="5157"/>
                    <a:pt x="2362" y="4825"/>
                    <a:pt x="2595" y="4313"/>
                  </a:cubicBezTo>
                  <a:cubicBezTo>
                    <a:pt x="2804" y="3853"/>
                    <a:pt x="3060" y="3714"/>
                    <a:pt x="3372" y="3714"/>
                  </a:cubicBezTo>
                  <a:cubicBezTo>
                    <a:pt x="3606" y="3714"/>
                    <a:pt x="3871" y="3791"/>
                    <a:pt x="4172" y="3872"/>
                  </a:cubicBezTo>
                  <a:cubicBezTo>
                    <a:pt x="4260" y="3895"/>
                    <a:pt x="4345" y="3906"/>
                    <a:pt x="4426" y="3906"/>
                  </a:cubicBezTo>
                  <a:cubicBezTo>
                    <a:pt x="5007" y="3906"/>
                    <a:pt x="5430" y="3355"/>
                    <a:pt x="5445" y="2631"/>
                  </a:cubicBezTo>
                  <a:cubicBezTo>
                    <a:pt x="5465" y="1805"/>
                    <a:pt x="6477" y="1886"/>
                    <a:pt x="6831" y="886"/>
                  </a:cubicBezTo>
                  <a:cubicBezTo>
                    <a:pt x="7041" y="285"/>
                    <a:pt x="6664" y="1"/>
                    <a:pt x="6166" y="1"/>
                  </a:cubicBezTo>
                  <a:close/>
                </a:path>
              </a:pathLst>
            </a:custGeom>
            <a:solidFill>
              <a:srgbClr val="42CD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0"/>
            <p:cNvSpPr/>
            <p:nvPr/>
          </p:nvSpPr>
          <p:spPr>
            <a:xfrm>
              <a:off x="6484275" y="429275"/>
              <a:ext cx="128925" cy="79500"/>
            </a:xfrm>
            <a:custGeom>
              <a:avLst/>
              <a:gdLst/>
              <a:ahLst/>
              <a:cxnLst/>
              <a:rect l="l" t="t" r="r" b="b"/>
              <a:pathLst>
                <a:path w="5157" h="3180" extrusionOk="0">
                  <a:moveTo>
                    <a:pt x="5037" y="0"/>
                  </a:moveTo>
                  <a:cubicBezTo>
                    <a:pt x="5023" y="0"/>
                    <a:pt x="5007" y="4"/>
                    <a:pt x="4992" y="14"/>
                  </a:cubicBezTo>
                  <a:lnTo>
                    <a:pt x="0" y="3035"/>
                  </a:lnTo>
                  <a:lnTo>
                    <a:pt x="81" y="3180"/>
                  </a:lnTo>
                  <a:lnTo>
                    <a:pt x="5076" y="156"/>
                  </a:lnTo>
                  <a:lnTo>
                    <a:pt x="5076" y="153"/>
                  </a:lnTo>
                  <a:cubicBezTo>
                    <a:pt x="5156" y="107"/>
                    <a:pt x="5109" y="0"/>
                    <a:pt x="5037"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0"/>
            <p:cNvSpPr/>
            <p:nvPr/>
          </p:nvSpPr>
          <p:spPr>
            <a:xfrm>
              <a:off x="6462600" y="264425"/>
              <a:ext cx="167575" cy="212975"/>
            </a:xfrm>
            <a:custGeom>
              <a:avLst/>
              <a:gdLst/>
              <a:ahLst/>
              <a:cxnLst/>
              <a:rect l="l" t="t" r="r" b="b"/>
              <a:pathLst>
                <a:path w="6703" h="8519" extrusionOk="0">
                  <a:moveTo>
                    <a:pt x="5860" y="0"/>
                  </a:moveTo>
                  <a:cubicBezTo>
                    <a:pt x="5353" y="0"/>
                    <a:pt x="4710" y="452"/>
                    <a:pt x="4407" y="1085"/>
                  </a:cubicBezTo>
                  <a:cubicBezTo>
                    <a:pt x="4033" y="1859"/>
                    <a:pt x="3001" y="1471"/>
                    <a:pt x="2395" y="2448"/>
                  </a:cubicBezTo>
                  <a:cubicBezTo>
                    <a:pt x="1870" y="3297"/>
                    <a:pt x="2853" y="4373"/>
                    <a:pt x="1438" y="4529"/>
                  </a:cubicBezTo>
                  <a:cubicBezTo>
                    <a:pt x="989" y="4579"/>
                    <a:pt x="687" y="4860"/>
                    <a:pt x="490" y="5216"/>
                  </a:cubicBezTo>
                  <a:cubicBezTo>
                    <a:pt x="0" y="6098"/>
                    <a:pt x="273" y="7211"/>
                    <a:pt x="1099" y="7791"/>
                  </a:cubicBezTo>
                  <a:lnTo>
                    <a:pt x="1137" y="7820"/>
                  </a:lnTo>
                  <a:lnTo>
                    <a:pt x="1302" y="7936"/>
                  </a:lnTo>
                  <a:cubicBezTo>
                    <a:pt x="1508" y="8081"/>
                    <a:pt x="1719" y="8229"/>
                    <a:pt x="1911" y="8362"/>
                  </a:cubicBezTo>
                  <a:cubicBezTo>
                    <a:pt x="2065" y="8470"/>
                    <a:pt x="2228" y="8519"/>
                    <a:pt x="2390" y="8519"/>
                  </a:cubicBezTo>
                  <a:cubicBezTo>
                    <a:pt x="3043" y="8519"/>
                    <a:pt x="3675" y="7725"/>
                    <a:pt x="3659" y="6849"/>
                  </a:cubicBezTo>
                  <a:cubicBezTo>
                    <a:pt x="3639" y="5756"/>
                    <a:pt x="4300" y="5683"/>
                    <a:pt x="5187" y="5515"/>
                  </a:cubicBezTo>
                  <a:cubicBezTo>
                    <a:pt x="6074" y="5344"/>
                    <a:pt x="6367" y="4381"/>
                    <a:pt x="5946" y="3448"/>
                  </a:cubicBezTo>
                  <a:cubicBezTo>
                    <a:pt x="5529" y="2517"/>
                    <a:pt x="6703" y="2065"/>
                    <a:pt x="6564" y="761"/>
                  </a:cubicBezTo>
                  <a:cubicBezTo>
                    <a:pt x="6505" y="222"/>
                    <a:pt x="6216" y="0"/>
                    <a:pt x="5860" y="0"/>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0"/>
            <p:cNvSpPr/>
            <p:nvPr/>
          </p:nvSpPr>
          <p:spPr>
            <a:xfrm>
              <a:off x="6491000" y="307825"/>
              <a:ext cx="104550" cy="155000"/>
            </a:xfrm>
            <a:custGeom>
              <a:avLst/>
              <a:gdLst/>
              <a:ahLst/>
              <a:cxnLst/>
              <a:rect l="l" t="t" r="r" b="b"/>
              <a:pathLst>
                <a:path w="4182" h="6200" extrusionOk="0">
                  <a:moveTo>
                    <a:pt x="4045" y="1"/>
                  </a:moveTo>
                  <a:cubicBezTo>
                    <a:pt x="4016" y="1"/>
                    <a:pt x="3987" y="14"/>
                    <a:pt x="3964" y="45"/>
                  </a:cubicBezTo>
                  <a:lnTo>
                    <a:pt x="1" y="6081"/>
                  </a:lnTo>
                  <a:lnTo>
                    <a:pt x="169" y="6200"/>
                  </a:lnTo>
                  <a:lnTo>
                    <a:pt x="4135" y="155"/>
                  </a:lnTo>
                  <a:cubicBezTo>
                    <a:pt x="4182" y="77"/>
                    <a:pt x="4116" y="1"/>
                    <a:pt x="4045" y="1"/>
                  </a:cubicBezTo>
                  <a:close/>
                </a:path>
              </a:pathLst>
            </a:custGeom>
            <a:solidFill>
              <a:srgbClr val="42CD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0"/>
            <p:cNvSpPr/>
            <p:nvPr/>
          </p:nvSpPr>
          <p:spPr>
            <a:xfrm>
              <a:off x="5564250" y="837150"/>
              <a:ext cx="187025" cy="101525"/>
            </a:xfrm>
            <a:custGeom>
              <a:avLst/>
              <a:gdLst/>
              <a:ahLst/>
              <a:cxnLst/>
              <a:rect l="l" t="t" r="r" b="b"/>
              <a:pathLst>
                <a:path w="7481" h="4061" extrusionOk="0">
                  <a:moveTo>
                    <a:pt x="5590" y="0"/>
                  </a:moveTo>
                  <a:cubicBezTo>
                    <a:pt x="5455" y="0"/>
                    <a:pt x="5319" y="19"/>
                    <a:pt x="5184" y="58"/>
                  </a:cubicBezTo>
                  <a:cubicBezTo>
                    <a:pt x="4891" y="145"/>
                    <a:pt x="4636" y="319"/>
                    <a:pt x="4526" y="638"/>
                  </a:cubicBezTo>
                  <a:cubicBezTo>
                    <a:pt x="4393" y="1021"/>
                    <a:pt x="4221" y="1129"/>
                    <a:pt x="4019" y="1129"/>
                  </a:cubicBezTo>
                  <a:cubicBezTo>
                    <a:pt x="3760" y="1129"/>
                    <a:pt x="3452" y="951"/>
                    <a:pt x="3118" y="951"/>
                  </a:cubicBezTo>
                  <a:cubicBezTo>
                    <a:pt x="3029" y="951"/>
                    <a:pt x="2939" y="963"/>
                    <a:pt x="2847" y="995"/>
                  </a:cubicBezTo>
                  <a:cubicBezTo>
                    <a:pt x="2033" y="1276"/>
                    <a:pt x="2149" y="2093"/>
                    <a:pt x="1522" y="2238"/>
                  </a:cubicBezTo>
                  <a:cubicBezTo>
                    <a:pt x="650" y="2444"/>
                    <a:pt x="0" y="3447"/>
                    <a:pt x="931" y="3766"/>
                  </a:cubicBezTo>
                  <a:cubicBezTo>
                    <a:pt x="1096" y="3822"/>
                    <a:pt x="1248" y="3844"/>
                    <a:pt x="1390" y="3844"/>
                  </a:cubicBezTo>
                  <a:cubicBezTo>
                    <a:pt x="1859" y="3844"/>
                    <a:pt x="2218" y="3610"/>
                    <a:pt x="2567" y="3610"/>
                  </a:cubicBezTo>
                  <a:cubicBezTo>
                    <a:pt x="2709" y="3610"/>
                    <a:pt x="2850" y="3649"/>
                    <a:pt x="2995" y="3758"/>
                  </a:cubicBezTo>
                  <a:cubicBezTo>
                    <a:pt x="3263" y="3959"/>
                    <a:pt x="3557" y="4061"/>
                    <a:pt x="3826" y="4061"/>
                  </a:cubicBezTo>
                  <a:cubicBezTo>
                    <a:pt x="4173" y="4061"/>
                    <a:pt x="4478" y="3890"/>
                    <a:pt x="4630" y="3540"/>
                  </a:cubicBezTo>
                  <a:cubicBezTo>
                    <a:pt x="4855" y="3016"/>
                    <a:pt x="5006" y="2600"/>
                    <a:pt x="5528" y="2600"/>
                  </a:cubicBezTo>
                  <a:cubicBezTo>
                    <a:pt x="5624" y="2600"/>
                    <a:pt x="5732" y="2614"/>
                    <a:pt x="5857" y="2644"/>
                  </a:cubicBezTo>
                  <a:cubicBezTo>
                    <a:pt x="5965" y="2671"/>
                    <a:pt x="6075" y="2683"/>
                    <a:pt x="6183" y="2683"/>
                  </a:cubicBezTo>
                  <a:cubicBezTo>
                    <a:pt x="6866" y="2683"/>
                    <a:pt x="7481" y="2186"/>
                    <a:pt x="7248" y="1618"/>
                  </a:cubicBezTo>
                  <a:cubicBezTo>
                    <a:pt x="7181" y="1453"/>
                    <a:pt x="7109" y="1276"/>
                    <a:pt x="7036" y="1102"/>
                  </a:cubicBezTo>
                  <a:lnTo>
                    <a:pt x="6978" y="960"/>
                  </a:lnTo>
                  <a:lnTo>
                    <a:pt x="6964" y="928"/>
                  </a:lnTo>
                  <a:cubicBezTo>
                    <a:pt x="6728" y="359"/>
                    <a:pt x="6177" y="0"/>
                    <a:pt x="5590" y="0"/>
                  </a:cubicBezTo>
                  <a:close/>
                </a:path>
              </a:pathLst>
            </a:custGeom>
            <a:solidFill>
              <a:srgbClr val="42CD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0"/>
            <p:cNvSpPr/>
            <p:nvPr/>
          </p:nvSpPr>
          <p:spPr>
            <a:xfrm>
              <a:off x="5609950" y="861200"/>
              <a:ext cx="130225" cy="51325"/>
            </a:xfrm>
            <a:custGeom>
              <a:avLst/>
              <a:gdLst/>
              <a:ahLst/>
              <a:cxnLst/>
              <a:rect l="l" t="t" r="r" b="b"/>
              <a:pathLst>
                <a:path w="5209" h="2053" extrusionOk="0">
                  <a:moveTo>
                    <a:pt x="5148" y="1"/>
                  </a:moveTo>
                  <a:lnTo>
                    <a:pt x="86" y="1903"/>
                  </a:lnTo>
                  <a:cubicBezTo>
                    <a:pt x="0" y="1934"/>
                    <a:pt x="33" y="2053"/>
                    <a:pt x="111" y="2053"/>
                  </a:cubicBezTo>
                  <a:cubicBezTo>
                    <a:pt x="121" y="2053"/>
                    <a:pt x="130" y="2051"/>
                    <a:pt x="141" y="2048"/>
                  </a:cubicBezTo>
                  <a:lnTo>
                    <a:pt x="141" y="2045"/>
                  </a:lnTo>
                  <a:lnTo>
                    <a:pt x="5208" y="140"/>
                  </a:lnTo>
                  <a:lnTo>
                    <a:pt x="5148" y="1"/>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0"/>
            <p:cNvSpPr/>
            <p:nvPr/>
          </p:nvSpPr>
          <p:spPr>
            <a:xfrm>
              <a:off x="5508250" y="786150"/>
              <a:ext cx="226625" cy="101750"/>
            </a:xfrm>
            <a:custGeom>
              <a:avLst/>
              <a:gdLst/>
              <a:ahLst/>
              <a:cxnLst/>
              <a:rect l="l" t="t" r="r" b="b"/>
              <a:pathLst>
                <a:path w="9065" h="4070" extrusionOk="0">
                  <a:moveTo>
                    <a:pt x="4201" y="1"/>
                  </a:moveTo>
                  <a:cubicBezTo>
                    <a:pt x="3362" y="1"/>
                    <a:pt x="3024" y="713"/>
                    <a:pt x="2415" y="713"/>
                  </a:cubicBezTo>
                  <a:cubicBezTo>
                    <a:pt x="2357" y="713"/>
                    <a:pt x="2296" y="707"/>
                    <a:pt x="2232" y="692"/>
                  </a:cubicBezTo>
                  <a:cubicBezTo>
                    <a:pt x="2097" y="663"/>
                    <a:pt x="1960" y="649"/>
                    <a:pt x="1824" y="649"/>
                  </a:cubicBezTo>
                  <a:cubicBezTo>
                    <a:pt x="872" y="649"/>
                    <a:pt x="1" y="1335"/>
                    <a:pt x="765" y="2081"/>
                  </a:cubicBezTo>
                  <a:cubicBezTo>
                    <a:pt x="1635" y="2930"/>
                    <a:pt x="2635" y="2333"/>
                    <a:pt x="3072" y="3174"/>
                  </a:cubicBezTo>
                  <a:cubicBezTo>
                    <a:pt x="3366" y="3733"/>
                    <a:pt x="3851" y="4070"/>
                    <a:pt x="4328" y="4070"/>
                  </a:cubicBezTo>
                  <a:cubicBezTo>
                    <a:pt x="4566" y="4070"/>
                    <a:pt x="4802" y="3986"/>
                    <a:pt x="5012" y="3803"/>
                  </a:cubicBezTo>
                  <a:cubicBezTo>
                    <a:pt x="5421" y="3448"/>
                    <a:pt x="5747" y="3138"/>
                    <a:pt x="6139" y="3138"/>
                  </a:cubicBezTo>
                  <a:cubicBezTo>
                    <a:pt x="6352" y="3138"/>
                    <a:pt x="6585" y="3230"/>
                    <a:pt x="6862" y="3455"/>
                  </a:cubicBezTo>
                  <a:cubicBezTo>
                    <a:pt x="7180" y="3716"/>
                    <a:pt x="7579" y="3843"/>
                    <a:pt x="7944" y="3843"/>
                  </a:cubicBezTo>
                  <a:cubicBezTo>
                    <a:pt x="8476" y="3843"/>
                    <a:pt x="8934" y="3573"/>
                    <a:pt x="8963" y="3052"/>
                  </a:cubicBezTo>
                  <a:cubicBezTo>
                    <a:pt x="8975" y="2835"/>
                    <a:pt x="8989" y="2594"/>
                    <a:pt x="9001" y="2362"/>
                  </a:cubicBezTo>
                  <a:cubicBezTo>
                    <a:pt x="9004" y="2298"/>
                    <a:pt x="9007" y="2237"/>
                    <a:pt x="9013" y="2174"/>
                  </a:cubicBezTo>
                  <a:cubicBezTo>
                    <a:pt x="9013" y="2159"/>
                    <a:pt x="9013" y="2145"/>
                    <a:pt x="9013" y="2130"/>
                  </a:cubicBezTo>
                  <a:cubicBezTo>
                    <a:pt x="9065" y="1197"/>
                    <a:pt x="8410" y="359"/>
                    <a:pt x="7488" y="211"/>
                  </a:cubicBezTo>
                  <a:cubicBezTo>
                    <a:pt x="7402" y="197"/>
                    <a:pt x="7316" y="189"/>
                    <a:pt x="7231" y="189"/>
                  </a:cubicBezTo>
                  <a:cubicBezTo>
                    <a:pt x="6945" y="189"/>
                    <a:pt x="6670" y="277"/>
                    <a:pt x="6444" y="507"/>
                  </a:cubicBezTo>
                  <a:cubicBezTo>
                    <a:pt x="6205" y="750"/>
                    <a:pt x="6013" y="842"/>
                    <a:pt x="5844" y="842"/>
                  </a:cubicBezTo>
                  <a:cubicBezTo>
                    <a:pt x="5359" y="842"/>
                    <a:pt x="5061" y="88"/>
                    <a:pt x="4377" y="11"/>
                  </a:cubicBezTo>
                  <a:cubicBezTo>
                    <a:pt x="4316" y="4"/>
                    <a:pt x="4257" y="1"/>
                    <a:pt x="4201" y="1"/>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0"/>
            <p:cNvSpPr/>
            <p:nvPr/>
          </p:nvSpPr>
          <p:spPr>
            <a:xfrm>
              <a:off x="5563325" y="826125"/>
              <a:ext cx="170250" cy="19100"/>
            </a:xfrm>
            <a:custGeom>
              <a:avLst/>
              <a:gdLst/>
              <a:ahLst/>
              <a:cxnLst/>
              <a:rect l="l" t="t" r="r" b="b"/>
              <a:pathLst>
                <a:path w="6810" h="764" extrusionOk="0">
                  <a:moveTo>
                    <a:pt x="131" y="0"/>
                  </a:moveTo>
                  <a:cubicBezTo>
                    <a:pt x="13" y="0"/>
                    <a:pt x="1" y="181"/>
                    <a:pt x="124" y="189"/>
                  </a:cubicBezTo>
                  <a:lnTo>
                    <a:pt x="6798" y="763"/>
                  </a:lnTo>
                  <a:cubicBezTo>
                    <a:pt x="6804" y="699"/>
                    <a:pt x="6807" y="638"/>
                    <a:pt x="6810" y="575"/>
                  </a:cubicBezTo>
                  <a:lnTo>
                    <a:pt x="142" y="1"/>
                  </a:lnTo>
                  <a:cubicBezTo>
                    <a:pt x="138" y="0"/>
                    <a:pt x="134" y="0"/>
                    <a:pt x="131" y="0"/>
                  </a:cubicBezTo>
                  <a:close/>
                </a:path>
              </a:pathLst>
            </a:custGeom>
            <a:solidFill>
              <a:srgbClr val="42CD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0"/>
            <p:cNvSpPr/>
            <p:nvPr/>
          </p:nvSpPr>
          <p:spPr>
            <a:xfrm>
              <a:off x="6380550" y="255025"/>
              <a:ext cx="121250" cy="197725"/>
            </a:xfrm>
            <a:custGeom>
              <a:avLst/>
              <a:gdLst/>
              <a:ahLst/>
              <a:cxnLst/>
              <a:rect l="l" t="t" r="r" b="b"/>
              <a:pathLst>
                <a:path w="4850" h="7909" extrusionOk="0">
                  <a:moveTo>
                    <a:pt x="4689" y="0"/>
                  </a:moveTo>
                  <a:cubicBezTo>
                    <a:pt x="4674" y="0"/>
                    <a:pt x="4657" y="4"/>
                    <a:pt x="4639" y="12"/>
                  </a:cubicBezTo>
                  <a:cubicBezTo>
                    <a:pt x="3778" y="348"/>
                    <a:pt x="2894" y="1299"/>
                    <a:pt x="2012" y="2838"/>
                  </a:cubicBezTo>
                  <a:cubicBezTo>
                    <a:pt x="1337" y="4012"/>
                    <a:pt x="661" y="5534"/>
                    <a:pt x="1" y="7361"/>
                  </a:cubicBezTo>
                  <a:lnTo>
                    <a:pt x="41" y="7909"/>
                  </a:lnTo>
                  <a:cubicBezTo>
                    <a:pt x="1598" y="3467"/>
                    <a:pt x="3213" y="809"/>
                    <a:pt x="4720" y="218"/>
                  </a:cubicBezTo>
                  <a:cubicBezTo>
                    <a:pt x="4850" y="174"/>
                    <a:pt x="4799" y="0"/>
                    <a:pt x="4689" y="0"/>
                  </a:cubicBezTo>
                  <a:close/>
                </a:path>
              </a:pathLst>
            </a:custGeom>
            <a:solidFill>
              <a:srgbClr val="42CD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0"/>
            <p:cNvSpPr/>
            <p:nvPr/>
          </p:nvSpPr>
          <p:spPr>
            <a:xfrm>
              <a:off x="6350275" y="420175"/>
              <a:ext cx="11300" cy="16625"/>
            </a:xfrm>
            <a:custGeom>
              <a:avLst/>
              <a:gdLst/>
              <a:ahLst/>
              <a:cxnLst/>
              <a:rect l="l" t="t" r="r" b="b"/>
              <a:pathLst>
                <a:path w="452" h="665" extrusionOk="0">
                  <a:moveTo>
                    <a:pt x="138" y="0"/>
                  </a:moveTo>
                  <a:cubicBezTo>
                    <a:pt x="70" y="0"/>
                    <a:pt x="0" y="70"/>
                    <a:pt x="46" y="152"/>
                  </a:cubicBezTo>
                  <a:cubicBezTo>
                    <a:pt x="113" y="300"/>
                    <a:pt x="182" y="453"/>
                    <a:pt x="246" y="604"/>
                  </a:cubicBezTo>
                  <a:cubicBezTo>
                    <a:pt x="261" y="642"/>
                    <a:pt x="295" y="665"/>
                    <a:pt x="339" y="665"/>
                  </a:cubicBezTo>
                  <a:cubicBezTo>
                    <a:pt x="350" y="665"/>
                    <a:pt x="365" y="662"/>
                    <a:pt x="377" y="659"/>
                  </a:cubicBezTo>
                  <a:cubicBezTo>
                    <a:pt x="429" y="636"/>
                    <a:pt x="452" y="578"/>
                    <a:pt x="429" y="526"/>
                  </a:cubicBezTo>
                  <a:cubicBezTo>
                    <a:pt x="365" y="372"/>
                    <a:pt x="298" y="216"/>
                    <a:pt x="226" y="65"/>
                  </a:cubicBezTo>
                  <a:cubicBezTo>
                    <a:pt x="208" y="19"/>
                    <a:pt x="173" y="0"/>
                    <a:pt x="138" y="0"/>
                  </a:cubicBezTo>
                  <a:close/>
                </a:path>
              </a:pathLst>
            </a:custGeom>
            <a:solidFill>
              <a:srgbClr val="E3E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0"/>
            <p:cNvSpPr/>
            <p:nvPr/>
          </p:nvSpPr>
          <p:spPr>
            <a:xfrm>
              <a:off x="6360225" y="443450"/>
              <a:ext cx="9975" cy="16800"/>
            </a:xfrm>
            <a:custGeom>
              <a:avLst/>
              <a:gdLst/>
              <a:ahLst/>
              <a:cxnLst/>
              <a:rect l="l" t="t" r="r" b="b"/>
              <a:pathLst>
                <a:path w="399" h="672" extrusionOk="0">
                  <a:moveTo>
                    <a:pt x="126" y="1"/>
                  </a:moveTo>
                  <a:cubicBezTo>
                    <a:pt x="63" y="1"/>
                    <a:pt x="0" y="57"/>
                    <a:pt x="28" y="134"/>
                  </a:cubicBezTo>
                  <a:cubicBezTo>
                    <a:pt x="83" y="291"/>
                    <a:pt x="138" y="447"/>
                    <a:pt x="187" y="607"/>
                  </a:cubicBezTo>
                  <a:cubicBezTo>
                    <a:pt x="205" y="652"/>
                    <a:pt x="242" y="672"/>
                    <a:pt x="279" y="672"/>
                  </a:cubicBezTo>
                  <a:cubicBezTo>
                    <a:pt x="339" y="672"/>
                    <a:pt x="398" y="621"/>
                    <a:pt x="379" y="546"/>
                  </a:cubicBezTo>
                  <a:cubicBezTo>
                    <a:pt x="329" y="386"/>
                    <a:pt x="274" y="224"/>
                    <a:pt x="216" y="64"/>
                  </a:cubicBezTo>
                  <a:cubicBezTo>
                    <a:pt x="198" y="20"/>
                    <a:pt x="162" y="1"/>
                    <a:pt x="126" y="1"/>
                  </a:cubicBezTo>
                  <a:close/>
                </a:path>
              </a:pathLst>
            </a:custGeom>
            <a:solidFill>
              <a:srgbClr val="E3E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0"/>
            <p:cNvSpPr/>
            <p:nvPr/>
          </p:nvSpPr>
          <p:spPr>
            <a:xfrm>
              <a:off x="6338675" y="398175"/>
              <a:ext cx="12325" cy="16025"/>
            </a:xfrm>
            <a:custGeom>
              <a:avLst/>
              <a:gdLst/>
              <a:ahLst/>
              <a:cxnLst/>
              <a:rect l="l" t="t" r="r" b="b"/>
              <a:pathLst>
                <a:path w="493" h="641" extrusionOk="0">
                  <a:moveTo>
                    <a:pt x="137" y="0"/>
                  </a:moveTo>
                  <a:cubicBezTo>
                    <a:pt x="68" y="0"/>
                    <a:pt x="1" y="72"/>
                    <a:pt x="46" y="153"/>
                  </a:cubicBezTo>
                  <a:cubicBezTo>
                    <a:pt x="130" y="295"/>
                    <a:pt x="211" y="440"/>
                    <a:pt x="287" y="585"/>
                  </a:cubicBezTo>
                  <a:cubicBezTo>
                    <a:pt x="304" y="620"/>
                    <a:pt x="339" y="640"/>
                    <a:pt x="377" y="640"/>
                  </a:cubicBezTo>
                  <a:cubicBezTo>
                    <a:pt x="391" y="640"/>
                    <a:pt x="409" y="638"/>
                    <a:pt x="423" y="629"/>
                  </a:cubicBezTo>
                  <a:cubicBezTo>
                    <a:pt x="472" y="603"/>
                    <a:pt x="493" y="542"/>
                    <a:pt x="467" y="493"/>
                  </a:cubicBezTo>
                  <a:cubicBezTo>
                    <a:pt x="388" y="345"/>
                    <a:pt x="307" y="197"/>
                    <a:pt x="223" y="52"/>
                  </a:cubicBezTo>
                  <a:cubicBezTo>
                    <a:pt x="201" y="15"/>
                    <a:pt x="169" y="0"/>
                    <a:pt x="137" y="0"/>
                  </a:cubicBezTo>
                  <a:close/>
                </a:path>
              </a:pathLst>
            </a:custGeom>
            <a:solidFill>
              <a:srgbClr val="E3E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0"/>
            <p:cNvSpPr/>
            <p:nvPr/>
          </p:nvSpPr>
          <p:spPr>
            <a:xfrm>
              <a:off x="5841325" y="387975"/>
              <a:ext cx="12875" cy="15850"/>
            </a:xfrm>
            <a:custGeom>
              <a:avLst/>
              <a:gdLst/>
              <a:ahLst/>
              <a:cxnLst/>
              <a:rect l="l" t="t" r="r" b="b"/>
              <a:pathLst>
                <a:path w="515" h="634" extrusionOk="0">
                  <a:moveTo>
                    <a:pt x="374" y="1"/>
                  </a:moveTo>
                  <a:cubicBezTo>
                    <a:pt x="343" y="1"/>
                    <a:pt x="312" y="15"/>
                    <a:pt x="290" y="51"/>
                  </a:cubicBezTo>
                  <a:cubicBezTo>
                    <a:pt x="201" y="190"/>
                    <a:pt x="111" y="338"/>
                    <a:pt x="27" y="483"/>
                  </a:cubicBezTo>
                  <a:cubicBezTo>
                    <a:pt x="1" y="532"/>
                    <a:pt x="15" y="593"/>
                    <a:pt x="64" y="619"/>
                  </a:cubicBezTo>
                  <a:cubicBezTo>
                    <a:pt x="79" y="631"/>
                    <a:pt x="96" y="634"/>
                    <a:pt x="114" y="634"/>
                  </a:cubicBezTo>
                  <a:cubicBezTo>
                    <a:pt x="151" y="634"/>
                    <a:pt x="183" y="616"/>
                    <a:pt x="201" y="585"/>
                  </a:cubicBezTo>
                  <a:cubicBezTo>
                    <a:pt x="285" y="440"/>
                    <a:pt x="372" y="298"/>
                    <a:pt x="461" y="158"/>
                  </a:cubicBezTo>
                  <a:cubicBezTo>
                    <a:pt x="514" y="79"/>
                    <a:pt x="445" y="1"/>
                    <a:pt x="374" y="1"/>
                  </a:cubicBezTo>
                  <a:close/>
                </a:path>
              </a:pathLst>
            </a:custGeom>
            <a:solidFill>
              <a:srgbClr val="E3E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0"/>
            <p:cNvSpPr/>
            <p:nvPr/>
          </p:nvSpPr>
          <p:spPr>
            <a:xfrm>
              <a:off x="5815025" y="456275"/>
              <a:ext cx="6875" cy="6925"/>
            </a:xfrm>
            <a:custGeom>
              <a:avLst/>
              <a:gdLst/>
              <a:ahLst/>
              <a:cxnLst/>
              <a:rect l="l" t="t" r="r" b="b"/>
              <a:pathLst>
                <a:path w="275" h="277" extrusionOk="0">
                  <a:moveTo>
                    <a:pt x="153" y="0"/>
                  </a:moveTo>
                  <a:cubicBezTo>
                    <a:pt x="115" y="0"/>
                    <a:pt x="78" y="21"/>
                    <a:pt x="61" y="67"/>
                  </a:cubicBezTo>
                  <a:cubicBezTo>
                    <a:pt x="41" y="137"/>
                    <a:pt x="20" y="204"/>
                    <a:pt x="0" y="276"/>
                  </a:cubicBezTo>
                  <a:lnTo>
                    <a:pt x="209" y="276"/>
                  </a:lnTo>
                  <a:cubicBezTo>
                    <a:pt x="223" y="227"/>
                    <a:pt x="238" y="178"/>
                    <a:pt x="255" y="128"/>
                  </a:cubicBezTo>
                  <a:cubicBezTo>
                    <a:pt x="275" y="52"/>
                    <a:pt x="213" y="0"/>
                    <a:pt x="153" y="0"/>
                  </a:cubicBezTo>
                  <a:close/>
                </a:path>
              </a:pathLst>
            </a:custGeom>
            <a:solidFill>
              <a:srgbClr val="E3E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0"/>
            <p:cNvSpPr/>
            <p:nvPr/>
          </p:nvSpPr>
          <p:spPr>
            <a:xfrm>
              <a:off x="5829725" y="409850"/>
              <a:ext cx="11625" cy="16225"/>
            </a:xfrm>
            <a:custGeom>
              <a:avLst/>
              <a:gdLst/>
              <a:ahLst/>
              <a:cxnLst/>
              <a:rect l="l" t="t" r="r" b="b"/>
              <a:pathLst>
                <a:path w="465" h="649" extrusionOk="0">
                  <a:moveTo>
                    <a:pt x="332" y="1"/>
                  </a:moveTo>
                  <a:cubicBezTo>
                    <a:pt x="300" y="1"/>
                    <a:pt x="268" y="16"/>
                    <a:pt x="247" y="52"/>
                  </a:cubicBezTo>
                  <a:cubicBezTo>
                    <a:pt x="172" y="202"/>
                    <a:pt x="96" y="353"/>
                    <a:pt x="24" y="507"/>
                  </a:cubicBezTo>
                  <a:cubicBezTo>
                    <a:pt x="1" y="556"/>
                    <a:pt x="21" y="617"/>
                    <a:pt x="73" y="640"/>
                  </a:cubicBezTo>
                  <a:cubicBezTo>
                    <a:pt x="85" y="646"/>
                    <a:pt x="99" y="649"/>
                    <a:pt x="114" y="649"/>
                  </a:cubicBezTo>
                  <a:cubicBezTo>
                    <a:pt x="154" y="649"/>
                    <a:pt x="189" y="629"/>
                    <a:pt x="207" y="591"/>
                  </a:cubicBezTo>
                  <a:cubicBezTo>
                    <a:pt x="276" y="443"/>
                    <a:pt x="351" y="292"/>
                    <a:pt x="427" y="144"/>
                  </a:cubicBezTo>
                  <a:cubicBezTo>
                    <a:pt x="464" y="66"/>
                    <a:pt x="398" y="1"/>
                    <a:pt x="332" y="1"/>
                  </a:cubicBezTo>
                  <a:close/>
                </a:path>
              </a:pathLst>
            </a:custGeom>
            <a:solidFill>
              <a:srgbClr val="E3E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0"/>
            <p:cNvSpPr/>
            <p:nvPr/>
          </p:nvSpPr>
          <p:spPr>
            <a:xfrm>
              <a:off x="5820150" y="432425"/>
              <a:ext cx="10725" cy="16925"/>
            </a:xfrm>
            <a:custGeom>
              <a:avLst/>
              <a:gdLst/>
              <a:ahLst/>
              <a:cxnLst/>
              <a:rect l="l" t="t" r="r" b="b"/>
              <a:pathLst>
                <a:path w="429" h="677" extrusionOk="0">
                  <a:moveTo>
                    <a:pt x="294" y="0"/>
                  </a:moveTo>
                  <a:cubicBezTo>
                    <a:pt x="257" y="0"/>
                    <a:pt x="221" y="20"/>
                    <a:pt x="204" y="68"/>
                  </a:cubicBezTo>
                  <a:cubicBezTo>
                    <a:pt x="140" y="224"/>
                    <a:pt x="79" y="384"/>
                    <a:pt x="21" y="543"/>
                  </a:cubicBezTo>
                  <a:cubicBezTo>
                    <a:pt x="1" y="592"/>
                    <a:pt x="27" y="650"/>
                    <a:pt x="79" y="671"/>
                  </a:cubicBezTo>
                  <a:cubicBezTo>
                    <a:pt x="91" y="674"/>
                    <a:pt x="102" y="676"/>
                    <a:pt x="114" y="676"/>
                  </a:cubicBezTo>
                  <a:cubicBezTo>
                    <a:pt x="158" y="676"/>
                    <a:pt x="195" y="650"/>
                    <a:pt x="210" y="610"/>
                  </a:cubicBezTo>
                  <a:cubicBezTo>
                    <a:pt x="265" y="456"/>
                    <a:pt x="326" y="300"/>
                    <a:pt x="389" y="146"/>
                  </a:cubicBezTo>
                  <a:cubicBezTo>
                    <a:pt x="429" y="64"/>
                    <a:pt x="360" y="0"/>
                    <a:pt x="294" y="0"/>
                  </a:cubicBezTo>
                  <a:close/>
                </a:path>
              </a:pathLst>
            </a:custGeom>
            <a:solidFill>
              <a:srgbClr val="E3E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0"/>
            <p:cNvSpPr/>
            <p:nvPr/>
          </p:nvSpPr>
          <p:spPr>
            <a:xfrm>
              <a:off x="5685150" y="375300"/>
              <a:ext cx="850950" cy="571725"/>
            </a:xfrm>
            <a:custGeom>
              <a:avLst/>
              <a:gdLst/>
              <a:ahLst/>
              <a:cxnLst/>
              <a:rect l="l" t="t" r="r" b="b"/>
              <a:pathLst>
                <a:path w="34038" h="22869" extrusionOk="0">
                  <a:moveTo>
                    <a:pt x="655" y="1"/>
                  </a:moveTo>
                  <a:cubicBezTo>
                    <a:pt x="293" y="1"/>
                    <a:pt x="0" y="291"/>
                    <a:pt x="0" y="653"/>
                  </a:cubicBezTo>
                  <a:lnTo>
                    <a:pt x="0" y="22216"/>
                  </a:lnTo>
                  <a:cubicBezTo>
                    <a:pt x="0" y="22579"/>
                    <a:pt x="293" y="22869"/>
                    <a:pt x="655" y="22869"/>
                  </a:cubicBezTo>
                  <a:lnTo>
                    <a:pt x="33386" y="22869"/>
                  </a:lnTo>
                  <a:cubicBezTo>
                    <a:pt x="33748" y="22869"/>
                    <a:pt x="34038" y="22579"/>
                    <a:pt x="34038" y="22216"/>
                  </a:cubicBezTo>
                  <a:lnTo>
                    <a:pt x="34038" y="653"/>
                  </a:lnTo>
                  <a:cubicBezTo>
                    <a:pt x="34038" y="291"/>
                    <a:pt x="33748" y="1"/>
                    <a:pt x="33386" y="1"/>
                  </a:cubicBezTo>
                  <a:close/>
                </a:path>
              </a:pathLst>
            </a:custGeom>
            <a:solidFill>
              <a:srgbClr val="130D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0"/>
            <p:cNvSpPr/>
            <p:nvPr/>
          </p:nvSpPr>
          <p:spPr>
            <a:xfrm>
              <a:off x="5707750" y="406625"/>
              <a:ext cx="805825" cy="526075"/>
            </a:xfrm>
            <a:custGeom>
              <a:avLst/>
              <a:gdLst/>
              <a:ahLst/>
              <a:cxnLst/>
              <a:rect l="l" t="t" r="r" b="b"/>
              <a:pathLst>
                <a:path w="32233" h="21043" extrusionOk="0">
                  <a:moveTo>
                    <a:pt x="662" y="1"/>
                  </a:moveTo>
                  <a:cubicBezTo>
                    <a:pt x="296" y="1"/>
                    <a:pt x="1" y="300"/>
                    <a:pt x="1" y="665"/>
                  </a:cubicBezTo>
                  <a:lnTo>
                    <a:pt x="1" y="20378"/>
                  </a:lnTo>
                  <a:cubicBezTo>
                    <a:pt x="1" y="20657"/>
                    <a:pt x="172" y="20903"/>
                    <a:pt x="433" y="20999"/>
                  </a:cubicBezTo>
                  <a:cubicBezTo>
                    <a:pt x="505" y="21028"/>
                    <a:pt x="583" y="21042"/>
                    <a:pt x="662" y="21042"/>
                  </a:cubicBezTo>
                  <a:lnTo>
                    <a:pt x="31568" y="21042"/>
                  </a:lnTo>
                  <a:cubicBezTo>
                    <a:pt x="31937" y="21042"/>
                    <a:pt x="32232" y="20744"/>
                    <a:pt x="32232" y="20378"/>
                  </a:cubicBezTo>
                  <a:lnTo>
                    <a:pt x="32232" y="665"/>
                  </a:lnTo>
                  <a:cubicBezTo>
                    <a:pt x="32232" y="395"/>
                    <a:pt x="32070" y="152"/>
                    <a:pt x="31821" y="50"/>
                  </a:cubicBezTo>
                  <a:cubicBezTo>
                    <a:pt x="31739" y="18"/>
                    <a:pt x="31655" y="1"/>
                    <a:pt x="315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0"/>
            <p:cNvSpPr/>
            <p:nvPr/>
          </p:nvSpPr>
          <p:spPr>
            <a:xfrm>
              <a:off x="5707750" y="398125"/>
              <a:ext cx="805825" cy="41200"/>
            </a:xfrm>
            <a:custGeom>
              <a:avLst/>
              <a:gdLst/>
              <a:ahLst/>
              <a:cxnLst/>
              <a:rect l="l" t="t" r="r" b="b"/>
              <a:pathLst>
                <a:path w="32233" h="1648" extrusionOk="0">
                  <a:moveTo>
                    <a:pt x="662" y="1"/>
                  </a:moveTo>
                  <a:cubicBezTo>
                    <a:pt x="296" y="1"/>
                    <a:pt x="1" y="300"/>
                    <a:pt x="1" y="665"/>
                  </a:cubicBezTo>
                  <a:lnTo>
                    <a:pt x="1" y="1648"/>
                  </a:lnTo>
                  <a:lnTo>
                    <a:pt x="32232" y="1648"/>
                  </a:lnTo>
                  <a:lnTo>
                    <a:pt x="32232" y="665"/>
                  </a:lnTo>
                  <a:cubicBezTo>
                    <a:pt x="32232" y="300"/>
                    <a:pt x="31937" y="1"/>
                    <a:pt x="31568" y="1"/>
                  </a:cubicBezTo>
                  <a:close/>
                </a:path>
              </a:pathLst>
            </a:custGeom>
            <a:solidFill>
              <a:srgbClr val="BDB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0"/>
            <p:cNvSpPr/>
            <p:nvPr/>
          </p:nvSpPr>
          <p:spPr>
            <a:xfrm>
              <a:off x="6431500" y="419175"/>
              <a:ext cx="18875" cy="16150"/>
            </a:xfrm>
            <a:custGeom>
              <a:avLst/>
              <a:gdLst/>
              <a:ahLst/>
              <a:cxnLst/>
              <a:rect l="l" t="t" r="r" b="b"/>
              <a:pathLst>
                <a:path w="755" h="646" extrusionOk="0">
                  <a:moveTo>
                    <a:pt x="433" y="0"/>
                  </a:moveTo>
                  <a:cubicBezTo>
                    <a:pt x="145" y="0"/>
                    <a:pt x="1" y="348"/>
                    <a:pt x="203" y="551"/>
                  </a:cubicBezTo>
                  <a:cubicBezTo>
                    <a:pt x="269" y="617"/>
                    <a:pt x="349" y="646"/>
                    <a:pt x="428" y="646"/>
                  </a:cubicBezTo>
                  <a:cubicBezTo>
                    <a:pt x="595" y="646"/>
                    <a:pt x="754" y="517"/>
                    <a:pt x="754" y="322"/>
                  </a:cubicBezTo>
                  <a:cubicBezTo>
                    <a:pt x="754" y="145"/>
                    <a:pt x="609" y="0"/>
                    <a:pt x="433" y="0"/>
                  </a:cubicBezTo>
                  <a:close/>
                </a:path>
              </a:pathLst>
            </a:custGeom>
            <a:solidFill>
              <a:srgbClr val="3DCC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0"/>
            <p:cNvSpPr/>
            <p:nvPr/>
          </p:nvSpPr>
          <p:spPr>
            <a:xfrm>
              <a:off x="6401725" y="419175"/>
              <a:ext cx="18850" cy="16150"/>
            </a:xfrm>
            <a:custGeom>
              <a:avLst/>
              <a:gdLst/>
              <a:ahLst/>
              <a:cxnLst/>
              <a:rect l="l" t="t" r="r" b="b"/>
              <a:pathLst>
                <a:path w="754" h="646" extrusionOk="0">
                  <a:moveTo>
                    <a:pt x="432" y="0"/>
                  </a:moveTo>
                  <a:cubicBezTo>
                    <a:pt x="145" y="0"/>
                    <a:pt x="0" y="348"/>
                    <a:pt x="203" y="551"/>
                  </a:cubicBezTo>
                  <a:cubicBezTo>
                    <a:pt x="268" y="617"/>
                    <a:pt x="349" y="646"/>
                    <a:pt x="428" y="646"/>
                  </a:cubicBezTo>
                  <a:cubicBezTo>
                    <a:pt x="594" y="646"/>
                    <a:pt x="754" y="517"/>
                    <a:pt x="754" y="322"/>
                  </a:cubicBezTo>
                  <a:cubicBezTo>
                    <a:pt x="754" y="145"/>
                    <a:pt x="609" y="0"/>
                    <a:pt x="432" y="0"/>
                  </a:cubicBezTo>
                  <a:close/>
                </a:path>
              </a:pathLst>
            </a:custGeom>
            <a:solidFill>
              <a:srgbClr val="130D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0"/>
            <p:cNvSpPr/>
            <p:nvPr/>
          </p:nvSpPr>
          <p:spPr>
            <a:xfrm>
              <a:off x="6461300" y="419175"/>
              <a:ext cx="18850" cy="16150"/>
            </a:xfrm>
            <a:custGeom>
              <a:avLst/>
              <a:gdLst/>
              <a:ahLst/>
              <a:cxnLst/>
              <a:rect l="l" t="t" r="r" b="b"/>
              <a:pathLst>
                <a:path w="754" h="646" extrusionOk="0">
                  <a:moveTo>
                    <a:pt x="432" y="0"/>
                  </a:moveTo>
                  <a:cubicBezTo>
                    <a:pt x="145" y="0"/>
                    <a:pt x="0" y="348"/>
                    <a:pt x="203" y="551"/>
                  </a:cubicBezTo>
                  <a:cubicBezTo>
                    <a:pt x="268" y="617"/>
                    <a:pt x="349" y="646"/>
                    <a:pt x="428" y="646"/>
                  </a:cubicBezTo>
                  <a:cubicBezTo>
                    <a:pt x="594" y="646"/>
                    <a:pt x="754" y="517"/>
                    <a:pt x="754" y="322"/>
                  </a:cubicBezTo>
                  <a:cubicBezTo>
                    <a:pt x="754" y="145"/>
                    <a:pt x="609" y="0"/>
                    <a:pt x="432"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0"/>
            <p:cNvSpPr/>
            <p:nvPr/>
          </p:nvSpPr>
          <p:spPr>
            <a:xfrm>
              <a:off x="5831400" y="473725"/>
              <a:ext cx="557500" cy="406975"/>
            </a:xfrm>
            <a:custGeom>
              <a:avLst/>
              <a:gdLst/>
              <a:ahLst/>
              <a:cxnLst/>
              <a:rect l="l" t="t" r="r" b="b"/>
              <a:pathLst>
                <a:path w="22300" h="16279" extrusionOk="0">
                  <a:moveTo>
                    <a:pt x="215" y="1"/>
                  </a:moveTo>
                  <a:cubicBezTo>
                    <a:pt x="96" y="1"/>
                    <a:pt x="0" y="96"/>
                    <a:pt x="0" y="215"/>
                  </a:cubicBezTo>
                  <a:lnTo>
                    <a:pt x="0" y="16064"/>
                  </a:lnTo>
                  <a:cubicBezTo>
                    <a:pt x="0" y="16183"/>
                    <a:pt x="96" y="16279"/>
                    <a:pt x="215" y="16279"/>
                  </a:cubicBezTo>
                  <a:lnTo>
                    <a:pt x="22085" y="16279"/>
                  </a:lnTo>
                  <a:cubicBezTo>
                    <a:pt x="22204" y="16279"/>
                    <a:pt x="22300" y="16183"/>
                    <a:pt x="22300" y="16064"/>
                  </a:cubicBezTo>
                  <a:lnTo>
                    <a:pt x="22300" y="215"/>
                  </a:lnTo>
                  <a:cubicBezTo>
                    <a:pt x="22300" y="96"/>
                    <a:pt x="22204" y="1"/>
                    <a:pt x="22085" y="1"/>
                  </a:cubicBezTo>
                  <a:close/>
                </a:path>
              </a:pathLst>
            </a:custGeom>
            <a:solidFill>
              <a:srgbClr val="BDB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0"/>
            <p:cNvSpPr/>
            <p:nvPr/>
          </p:nvSpPr>
          <p:spPr>
            <a:xfrm>
              <a:off x="5845300" y="496225"/>
              <a:ext cx="529625" cy="379000"/>
            </a:xfrm>
            <a:custGeom>
              <a:avLst/>
              <a:gdLst/>
              <a:ahLst/>
              <a:cxnLst/>
              <a:rect l="l" t="t" r="r" b="b"/>
              <a:pathLst>
                <a:path w="21185" h="15160" extrusionOk="0">
                  <a:moveTo>
                    <a:pt x="491" y="0"/>
                  </a:moveTo>
                  <a:cubicBezTo>
                    <a:pt x="221" y="0"/>
                    <a:pt x="1" y="218"/>
                    <a:pt x="1" y="490"/>
                  </a:cubicBezTo>
                  <a:lnTo>
                    <a:pt x="1" y="14672"/>
                  </a:lnTo>
                  <a:cubicBezTo>
                    <a:pt x="1" y="14942"/>
                    <a:pt x="221" y="15159"/>
                    <a:pt x="491" y="15159"/>
                  </a:cubicBezTo>
                  <a:lnTo>
                    <a:pt x="20697" y="15159"/>
                  </a:lnTo>
                  <a:cubicBezTo>
                    <a:pt x="20958" y="15159"/>
                    <a:pt x="21176" y="14951"/>
                    <a:pt x="21184" y="14690"/>
                  </a:cubicBezTo>
                  <a:lnTo>
                    <a:pt x="21184" y="14672"/>
                  </a:lnTo>
                  <a:lnTo>
                    <a:pt x="21184" y="490"/>
                  </a:lnTo>
                  <a:cubicBezTo>
                    <a:pt x="21184" y="218"/>
                    <a:pt x="20967" y="0"/>
                    <a:pt x="20697" y="0"/>
                  </a:cubicBezTo>
                  <a:close/>
                </a:path>
              </a:pathLst>
            </a:custGeom>
            <a:solidFill>
              <a:srgbClr val="3DCC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0"/>
            <p:cNvSpPr/>
            <p:nvPr/>
          </p:nvSpPr>
          <p:spPr>
            <a:xfrm>
              <a:off x="6086725" y="587800"/>
              <a:ext cx="193400" cy="179825"/>
            </a:xfrm>
            <a:custGeom>
              <a:avLst/>
              <a:gdLst/>
              <a:ahLst/>
              <a:cxnLst/>
              <a:rect l="l" t="t" r="r" b="b"/>
              <a:pathLst>
                <a:path w="7736" h="7193" extrusionOk="0">
                  <a:moveTo>
                    <a:pt x="3876" y="1"/>
                  </a:moveTo>
                  <a:cubicBezTo>
                    <a:pt x="3684" y="1"/>
                    <a:pt x="3490" y="16"/>
                    <a:pt x="3294" y="48"/>
                  </a:cubicBezTo>
                  <a:cubicBezTo>
                    <a:pt x="1334" y="367"/>
                    <a:pt x="1" y="2214"/>
                    <a:pt x="320" y="4173"/>
                  </a:cubicBezTo>
                  <a:cubicBezTo>
                    <a:pt x="607" y="5938"/>
                    <a:pt x="2132" y="7192"/>
                    <a:pt x="3863" y="7192"/>
                  </a:cubicBezTo>
                  <a:cubicBezTo>
                    <a:pt x="4055" y="7192"/>
                    <a:pt x="4250" y="7177"/>
                    <a:pt x="4445" y="7145"/>
                  </a:cubicBezTo>
                  <a:cubicBezTo>
                    <a:pt x="6405" y="6829"/>
                    <a:pt x="7735" y="4979"/>
                    <a:pt x="7419" y="3020"/>
                  </a:cubicBezTo>
                  <a:cubicBezTo>
                    <a:pt x="7132" y="1255"/>
                    <a:pt x="5607" y="1"/>
                    <a:pt x="3876"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0"/>
            <p:cNvSpPr/>
            <p:nvPr/>
          </p:nvSpPr>
          <p:spPr>
            <a:xfrm>
              <a:off x="6093325" y="587900"/>
              <a:ext cx="281600" cy="287325"/>
            </a:xfrm>
            <a:custGeom>
              <a:avLst/>
              <a:gdLst/>
              <a:ahLst/>
              <a:cxnLst/>
              <a:rect l="l" t="t" r="r" b="b"/>
              <a:pathLst>
                <a:path w="11264" h="11493" extrusionOk="0">
                  <a:moveTo>
                    <a:pt x="6822" y="0"/>
                  </a:moveTo>
                  <a:lnTo>
                    <a:pt x="1" y="11492"/>
                  </a:lnTo>
                  <a:lnTo>
                    <a:pt x="10776" y="11492"/>
                  </a:lnTo>
                  <a:cubicBezTo>
                    <a:pt x="11037" y="11492"/>
                    <a:pt x="11255" y="11284"/>
                    <a:pt x="11263" y="11023"/>
                  </a:cubicBezTo>
                  <a:lnTo>
                    <a:pt x="11263" y="7483"/>
                  </a:lnTo>
                  <a:lnTo>
                    <a:pt x="10234" y="5746"/>
                  </a:lnTo>
                  <a:lnTo>
                    <a:pt x="6822" y="0"/>
                  </a:lnTo>
                  <a:close/>
                </a:path>
              </a:pathLst>
            </a:custGeom>
            <a:solidFill>
              <a:srgbClr val="D63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0"/>
            <p:cNvSpPr/>
            <p:nvPr/>
          </p:nvSpPr>
          <p:spPr>
            <a:xfrm>
              <a:off x="5848075" y="532525"/>
              <a:ext cx="422550" cy="342700"/>
            </a:xfrm>
            <a:custGeom>
              <a:avLst/>
              <a:gdLst/>
              <a:ahLst/>
              <a:cxnLst/>
              <a:rect l="l" t="t" r="r" b="b"/>
              <a:pathLst>
                <a:path w="16902" h="13708" extrusionOk="0">
                  <a:moveTo>
                    <a:pt x="8396" y="1"/>
                  </a:moveTo>
                  <a:lnTo>
                    <a:pt x="4143" y="6854"/>
                  </a:lnTo>
                  <a:lnTo>
                    <a:pt x="0" y="13531"/>
                  </a:lnTo>
                  <a:cubicBezTo>
                    <a:pt x="93" y="13644"/>
                    <a:pt x="232" y="13707"/>
                    <a:pt x="377" y="13707"/>
                  </a:cubicBezTo>
                  <a:lnTo>
                    <a:pt x="16902" y="13707"/>
                  </a:lnTo>
                  <a:lnTo>
                    <a:pt x="12649" y="6854"/>
                  </a:lnTo>
                  <a:lnTo>
                    <a:pt x="8396"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0"/>
            <p:cNvSpPr/>
            <p:nvPr/>
          </p:nvSpPr>
          <p:spPr>
            <a:xfrm>
              <a:off x="5989025" y="532525"/>
              <a:ext cx="137875" cy="162725"/>
            </a:xfrm>
            <a:custGeom>
              <a:avLst/>
              <a:gdLst/>
              <a:ahLst/>
              <a:cxnLst/>
              <a:rect l="l" t="t" r="r" b="b"/>
              <a:pathLst>
                <a:path w="5515" h="6509" extrusionOk="0">
                  <a:moveTo>
                    <a:pt x="2758" y="1"/>
                  </a:moveTo>
                  <a:lnTo>
                    <a:pt x="1" y="4445"/>
                  </a:lnTo>
                  <a:lnTo>
                    <a:pt x="2758" y="6509"/>
                  </a:lnTo>
                  <a:lnTo>
                    <a:pt x="5515" y="4445"/>
                  </a:lnTo>
                  <a:lnTo>
                    <a:pt x="275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0"/>
            <p:cNvSpPr/>
            <p:nvPr/>
          </p:nvSpPr>
          <p:spPr>
            <a:xfrm>
              <a:off x="6205800" y="587975"/>
              <a:ext cx="116150" cy="143675"/>
            </a:xfrm>
            <a:custGeom>
              <a:avLst/>
              <a:gdLst/>
              <a:ahLst/>
              <a:cxnLst/>
              <a:rect l="l" t="t" r="r" b="b"/>
              <a:pathLst>
                <a:path w="4646" h="5747" extrusionOk="0">
                  <a:moveTo>
                    <a:pt x="2323" y="0"/>
                  </a:moveTo>
                  <a:lnTo>
                    <a:pt x="1" y="3911"/>
                  </a:lnTo>
                  <a:lnTo>
                    <a:pt x="2323" y="5746"/>
                  </a:lnTo>
                  <a:lnTo>
                    <a:pt x="4645" y="3911"/>
                  </a:lnTo>
                  <a:lnTo>
                    <a:pt x="232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0"/>
            <p:cNvSpPr/>
            <p:nvPr/>
          </p:nvSpPr>
          <p:spPr>
            <a:xfrm>
              <a:off x="5805875" y="456725"/>
              <a:ext cx="608475" cy="458000"/>
            </a:xfrm>
            <a:custGeom>
              <a:avLst/>
              <a:gdLst/>
              <a:ahLst/>
              <a:cxnLst/>
              <a:rect l="l" t="t" r="r" b="b"/>
              <a:pathLst>
                <a:path w="24339" h="18320" extrusionOk="0">
                  <a:moveTo>
                    <a:pt x="1813" y="0"/>
                  </a:moveTo>
                  <a:cubicBezTo>
                    <a:pt x="1697" y="0"/>
                    <a:pt x="1697" y="177"/>
                    <a:pt x="1813" y="177"/>
                  </a:cubicBezTo>
                  <a:lnTo>
                    <a:pt x="2314" y="177"/>
                  </a:lnTo>
                  <a:cubicBezTo>
                    <a:pt x="2433" y="177"/>
                    <a:pt x="2433" y="0"/>
                    <a:pt x="2314" y="0"/>
                  </a:cubicBezTo>
                  <a:close/>
                  <a:moveTo>
                    <a:pt x="2816" y="0"/>
                  </a:moveTo>
                  <a:cubicBezTo>
                    <a:pt x="2700" y="0"/>
                    <a:pt x="2700" y="177"/>
                    <a:pt x="2816" y="177"/>
                  </a:cubicBezTo>
                  <a:lnTo>
                    <a:pt x="3317" y="177"/>
                  </a:lnTo>
                  <a:cubicBezTo>
                    <a:pt x="3436" y="177"/>
                    <a:pt x="3436" y="0"/>
                    <a:pt x="3317" y="0"/>
                  </a:cubicBezTo>
                  <a:close/>
                  <a:moveTo>
                    <a:pt x="3822" y="0"/>
                  </a:moveTo>
                  <a:cubicBezTo>
                    <a:pt x="3703" y="0"/>
                    <a:pt x="3703" y="177"/>
                    <a:pt x="3822" y="177"/>
                  </a:cubicBezTo>
                  <a:lnTo>
                    <a:pt x="4323" y="177"/>
                  </a:lnTo>
                  <a:cubicBezTo>
                    <a:pt x="4439" y="177"/>
                    <a:pt x="4439" y="0"/>
                    <a:pt x="4323" y="0"/>
                  </a:cubicBezTo>
                  <a:close/>
                  <a:moveTo>
                    <a:pt x="4822" y="0"/>
                  </a:moveTo>
                  <a:cubicBezTo>
                    <a:pt x="4706" y="0"/>
                    <a:pt x="4706" y="177"/>
                    <a:pt x="4822" y="177"/>
                  </a:cubicBezTo>
                  <a:lnTo>
                    <a:pt x="5324" y="177"/>
                  </a:lnTo>
                  <a:cubicBezTo>
                    <a:pt x="5442" y="177"/>
                    <a:pt x="5442" y="0"/>
                    <a:pt x="5324" y="0"/>
                  </a:cubicBezTo>
                  <a:close/>
                  <a:moveTo>
                    <a:pt x="5825" y="0"/>
                  </a:moveTo>
                  <a:cubicBezTo>
                    <a:pt x="5709" y="0"/>
                    <a:pt x="5709" y="177"/>
                    <a:pt x="5825" y="177"/>
                  </a:cubicBezTo>
                  <a:lnTo>
                    <a:pt x="6327" y="177"/>
                  </a:lnTo>
                  <a:cubicBezTo>
                    <a:pt x="6445" y="177"/>
                    <a:pt x="6445" y="0"/>
                    <a:pt x="6327" y="0"/>
                  </a:cubicBezTo>
                  <a:close/>
                  <a:moveTo>
                    <a:pt x="6831" y="0"/>
                  </a:moveTo>
                  <a:cubicBezTo>
                    <a:pt x="6712" y="0"/>
                    <a:pt x="6712" y="177"/>
                    <a:pt x="6831" y="177"/>
                  </a:cubicBezTo>
                  <a:lnTo>
                    <a:pt x="7333" y="177"/>
                  </a:lnTo>
                  <a:cubicBezTo>
                    <a:pt x="7449" y="177"/>
                    <a:pt x="7449" y="0"/>
                    <a:pt x="7333" y="0"/>
                  </a:cubicBezTo>
                  <a:close/>
                  <a:moveTo>
                    <a:pt x="7834" y="0"/>
                  </a:moveTo>
                  <a:cubicBezTo>
                    <a:pt x="7715" y="0"/>
                    <a:pt x="7715" y="177"/>
                    <a:pt x="7834" y="177"/>
                  </a:cubicBezTo>
                  <a:lnTo>
                    <a:pt x="8336" y="177"/>
                  </a:lnTo>
                  <a:cubicBezTo>
                    <a:pt x="8452" y="177"/>
                    <a:pt x="8452" y="0"/>
                    <a:pt x="8336" y="0"/>
                  </a:cubicBezTo>
                  <a:close/>
                  <a:moveTo>
                    <a:pt x="8837" y="0"/>
                  </a:moveTo>
                  <a:cubicBezTo>
                    <a:pt x="8718" y="0"/>
                    <a:pt x="8718" y="177"/>
                    <a:pt x="8837" y="177"/>
                  </a:cubicBezTo>
                  <a:lnTo>
                    <a:pt x="9339" y="177"/>
                  </a:lnTo>
                  <a:cubicBezTo>
                    <a:pt x="9455" y="177"/>
                    <a:pt x="9455" y="0"/>
                    <a:pt x="9339" y="0"/>
                  </a:cubicBezTo>
                  <a:close/>
                  <a:moveTo>
                    <a:pt x="9840" y="0"/>
                  </a:moveTo>
                  <a:cubicBezTo>
                    <a:pt x="9724" y="0"/>
                    <a:pt x="9724" y="177"/>
                    <a:pt x="9840" y="177"/>
                  </a:cubicBezTo>
                  <a:lnTo>
                    <a:pt x="10345" y="177"/>
                  </a:lnTo>
                  <a:cubicBezTo>
                    <a:pt x="10461" y="177"/>
                    <a:pt x="10461" y="0"/>
                    <a:pt x="10345" y="0"/>
                  </a:cubicBezTo>
                  <a:close/>
                  <a:moveTo>
                    <a:pt x="10843" y="0"/>
                  </a:moveTo>
                  <a:cubicBezTo>
                    <a:pt x="10727" y="0"/>
                    <a:pt x="10727" y="177"/>
                    <a:pt x="10843" y="177"/>
                  </a:cubicBezTo>
                  <a:lnTo>
                    <a:pt x="11345" y="177"/>
                  </a:lnTo>
                  <a:cubicBezTo>
                    <a:pt x="11464" y="177"/>
                    <a:pt x="11464" y="0"/>
                    <a:pt x="11345" y="0"/>
                  </a:cubicBezTo>
                  <a:close/>
                  <a:moveTo>
                    <a:pt x="11846" y="0"/>
                  </a:moveTo>
                  <a:cubicBezTo>
                    <a:pt x="11730" y="0"/>
                    <a:pt x="11730" y="177"/>
                    <a:pt x="11846" y="177"/>
                  </a:cubicBezTo>
                  <a:lnTo>
                    <a:pt x="12348" y="177"/>
                  </a:lnTo>
                  <a:cubicBezTo>
                    <a:pt x="12467" y="177"/>
                    <a:pt x="12467" y="0"/>
                    <a:pt x="12348" y="0"/>
                  </a:cubicBezTo>
                  <a:close/>
                  <a:moveTo>
                    <a:pt x="12852" y="0"/>
                  </a:moveTo>
                  <a:cubicBezTo>
                    <a:pt x="12734" y="0"/>
                    <a:pt x="12734" y="177"/>
                    <a:pt x="12852" y="177"/>
                  </a:cubicBezTo>
                  <a:lnTo>
                    <a:pt x="13354" y="177"/>
                  </a:lnTo>
                  <a:cubicBezTo>
                    <a:pt x="13470" y="177"/>
                    <a:pt x="13470" y="0"/>
                    <a:pt x="13354" y="0"/>
                  </a:cubicBezTo>
                  <a:close/>
                  <a:moveTo>
                    <a:pt x="13853" y="0"/>
                  </a:moveTo>
                  <a:cubicBezTo>
                    <a:pt x="13737" y="0"/>
                    <a:pt x="13737" y="177"/>
                    <a:pt x="13853" y="177"/>
                  </a:cubicBezTo>
                  <a:lnTo>
                    <a:pt x="14357" y="177"/>
                  </a:lnTo>
                  <a:cubicBezTo>
                    <a:pt x="14473" y="177"/>
                    <a:pt x="14473" y="0"/>
                    <a:pt x="14357" y="0"/>
                  </a:cubicBezTo>
                  <a:close/>
                  <a:moveTo>
                    <a:pt x="14856" y="0"/>
                  </a:moveTo>
                  <a:cubicBezTo>
                    <a:pt x="14740" y="0"/>
                    <a:pt x="14740" y="177"/>
                    <a:pt x="14856" y="177"/>
                  </a:cubicBezTo>
                  <a:lnTo>
                    <a:pt x="15357" y="177"/>
                  </a:lnTo>
                  <a:cubicBezTo>
                    <a:pt x="15476" y="177"/>
                    <a:pt x="15476" y="0"/>
                    <a:pt x="15357" y="0"/>
                  </a:cubicBezTo>
                  <a:close/>
                  <a:moveTo>
                    <a:pt x="15862" y="0"/>
                  </a:moveTo>
                  <a:cubicBezTo>
                    <a:pt x="15743" y="0"/>
                    <a:pt x="15743" y="177"/>
                    <a:pt x="15862" y="177"/>
                  </a:cubicBezTo>
                  <a:lnTo>
                    <a:pt x="16363" y="177"/>
                  </a:lnTo>
                  <a:cubicBezTo>
                    <a:pt x="16479" y="177"/>
                    <a:pt x="16479" y="0"/>
                    <a:pt x="16363" y="0"/>
                  </a:cubicBezTo>
                  <a:close/>
                  <a:moveTo>
                    <a:pt x="16868" y="0"/>
                  </a:moveTo>
                  <a:cubicBezTo>
                    <a:pt x="16749" y="0"/>
                    <a:pt x="16749" y="177"/>
                    <a:pt x="16868" y="177"/>
                  </a:cubicBezTo>
                  <a:lnTo>
                    <a:pt x="17369" y="177"/>
                  </a:lnTo>
                  <a:cubicBezTo>
                    <a:pt x="17485" y="177"/>
                    <a:pt x="17485" y="0"/>
                    <a:pt x="17369" y="0"/>
                  </a:cubicBezTo>
                  <a:close/>
                  <a:moveTo>
                    <a:pt x="17868" y="0"/>
                  </a:moveTo>
                  <a:cubicBezTo>
                    <a:pt x="17749" y="0"/>
                    <a:pt x="17749" y="177"/>
                    <a:pt x="17868" y="177"/>
                  </a:cubicBezTo>
                  <a:lnTo>
                    <a:pt x="18369" y="177"/>
                  </a:lnTo>
                  <a:cubicBezTo>
                    <a:pt x="18485" y="177"/>
                    <a:pt x="18485" y="0"/>
                    <a:pt x="18369" y="0"/>
                  </a:cubicBezTo>
                  <a:close/>
                  <a:moveTo>
                    <a:pt x="18871" y="0"/>
                  </a:moveTo>
                  <a:cubicBezTo>
                    <a:pt x="18755" y="0"/>
                    <a:pt x="18755" y="177"/>
                    <a:pt x="18871" y="177"/>
                  </a:cubicBezTo>
                  <a:lnTo>
                    <a:pt x="19372" y="177"/>
                  </a:lnTo>
                  <a:cubicBezTo>
                    <a:pt x="19488" y="177"/>
                    <a:pt x="19488" y="0"/>
                    <a:pt x="19372" y="0"/>
                  </a:cubicBezTo>
                  <a:close/>
                  <a:moveTo>
                    <a:pt x="19874" y="0"/>
                  </a:moveTo>
                  <a:cubicBezTo>
                    <a:pt x="19758" y="0"/>
                    <a:pt x="19758" y="177"/>
                    <a:pt x="19874" y="177"/>
                  </a:cubicBezTo>
                  <a:lnTo>
                    <a:pt x="20375" y="177"/>
                  </a:lnTo>
                  <a:cubicBezTo>
                    <a:pt x="20494" y="177"/>
                    <a:pt x="20494" y="0"/>
                    <a:pt x="20375" y="0"/>
                  </a:cubicBezTo>
                  <a:close/>
                  <a:moveTo>
                    <a:pt x="20877" y="0"/>
                  </a:moveTo>
                  <a:cubicBezTo>
                    <a:pt x="20761" y="0"/>
                    <a:pt x="20761" y="177"/>
                    <a:pt x="20877" y="177"/>
                  </a:cubicBezTo>
                  <a:lnTo>
                    <a:pt x="21379" y="177"/>
                  </a:lnTo>
                  <a:cubicBezTo>
                    <a:pt x="21497" y="177"/>
                    <a:pt x="21497" y="0"/>
                    <a:pt x="21379" y="0"/>
                  </a:cubicBezTo>
                  <a:close/>
                  <a:moveTo>
                    <a:pt x="21883" y="0"/>
                  </a:moveTo>
                  <a:cubicBezTo>
                    <a:pt x="21764" y="0"/>
                    <a:pt x="21764" y="177"/>
                    <a:pt x="21883" y="177"/>
                  </a:cubicBezTo>
                  <a:lnTo>
                    <a:pt x="22385" y="177"/>
                  </a:lnTo>
                  <a:cubicBezTo>
                    <a:pt x="22500" y="177"/>
                    <a:pt x="22500" y="0"/>
                    <a:pt x="22385" y="0"/>
                  </a:cubicBezTo>
                  <a:close/>
                  <a:moveTo>
                    <a:pt x="22878" y="3"/>
                  </a:moveTo>
                  <a:cubicBezTo>
                    <a:pt x="22767" y="3"/>
                    <a:pt x="22762" y="177"/>
                    <a:pt x="22880" y="177"/>
                  </a:cubicBezTo>
                  <a:cubicBezTo>
                    <a:pt x="23037" y="186"/>
                    <a:pt x="23190" y="221"/>
                    <a:pt x="23335" y="281"/>
                  </a:cubicBezTo>
                  <a:cubicBezTo>
                    <a:pt x="23347" y="287"/>
                    <a:pt x="23359" y="290"/>
                    <a:pt x="23370" y="290"/>
                  </a:cubicBezTo>
                  <a:cubicBezTo>
                    <a:pt x="23466" y="290"/>
                    <a:pt x="23495" y="157"/>
                    <a:pt x="23405" y="119"/>
                  </a:cubicBezTo>
                  <a:cubicBezTo>
                    <a:pt x="23243" y="52"/>
                    <a:pt x="23066" y="12"/>
                    <a:pt x="22889" y="3"/>
                  </a:cubicBezTo>
                  <a:cubicBezTo>
                    <a:pt x="22885" y="3"/>
                    <a:pt x="22882" y="3"/>
                    <a:pt x="22878" y="3"/>
                  </a:cubicBezTo>
                  <a:close/>
                  <a:moveTo>
                    <a:pt x="1316" y="16"/>
                  </a:moveTo>
                  <a:cubicBezTo>
                    <a:pt x="1310" y="16"/>
                    <a:pt x="1305" y="17"/>
                    <a:pt x="1300" y="18"/>
                  </a:cubicBezTo>
                  <a:cubicBezTo>
                    <a:pt x="1123" y="44"/>
                    <a:pt x="952" y="102"/>
                    <a:pt x="798" y="186"/>
                  </a:cubicBezTo>
                  <a:cubicBezTo>
                    <a:pt x="717" y="229"/>
                    <a:pt x="749" y="351"/>
                    <a:pt x="839" y="351"/>
                  </a:cubicBezTo>
                  <a:lnTo>
                    <a:pt x="839" y="354"/>
                  </a:lnTo>
                  <a:cubicBezTo>
                    <a:pt x="853" y="354"/>
                    <a:pt x="868" y="348"/>
                    <a:pt x="882" y="342"/>
                  </a:cubicBezTo>
                  <a:cubicBezTo>
                    <a:pt x="1018" y="267"/>
                    <a:pt x="1169" y="215"/>
                    <a:pt x="1326" y="192"/>
                  </a:cubicBezTo>
                  <a:cubicBezTo>
                    <a:pt x="1436" y="175"/>
                    <a:pt x="1418" y="16"/>
                    <a:pt x="1316" y="16"/>
                  </a:cubicBezTo>
                  <a:close/>
                  <a:moveTo>
                    <a:pt x="23791" y="383"/>
                  </a:moveTo>
                  <a:cubicBezTo>
                    <a:pt x="23721" y="383"/>
                    <a:pt x="23662" y="476"/>
                    <a:pt x="23730" y="537"/>
                  </a:cubicBezTo>
                  <a:cubicBezTo>
                    <a:pt x="23846" y="644"/>
                    <a:pt x="23941" y="771"/>
                    <a:pt x="24014" y="910"/>
                  </a:cubicBezTo>
                  <a:cubicBezTo>
                    <a:pt x="24028" y="939"/>
                    <a:pt x="24060" y="957"/>
                    <a:pt x="24092" y="957"/>
                  </a:cubicBezTo>
                  <a:lnTo>
                    <a:pt x="24092" y="960"/>
                  </a:lnTo>
                  <a:cubicBezTo>
                    <a:pt x="24107" y="960"/>
                    <a:pt x="24121" y="954"/>
                    <a:pt x="24136" y="948"/>
                  </a:cubicBezTo>
                  <a:cubicBezTo>
                    <a:pt x="24176" y="925"/>
                    <a:pt x="24194" y="873"/>
                    <a:pt x="24170" y="829"/>
                  </a:cubicBezTo>
                  <a:cubicBezTo>
                    <a:pt x="24089" y="670"/>
                    <a:pt x="23982" y="528"/>
                    <a:pt x="23851" y="409"/>
                  </a:cubicBezTo>
                  <a:cubicBezTo>
                    <a:pt x="23832" y="391"/>
                    <a:pt x="23811" y="383"/>
                    <a:pt x="23791" y="383"/>
                  </a:cubicBezTo>
                  <a:close/>
                  <a:moveTo>
                    <a:pt x="449" y="484"/>
                  </a:moveTo>
                  <a:cubicBezTo>
                    <a:pt x="426" y="484"/>
                    <a:pt x="403" y="494"/>
                    <a:pt x="384" y="516"/>
                  </a:cubicBezTo>
                  <a:cubicBezTo>
                    <a:pt x="265" y="650"/>
                    <a:pt x="172" y="803"/>
                    <a:pt x="105" y="968"/>
                  </a:cubicBezTo>
                  <a:cubicBezTo>
                    <a:pt x="88" y="1012"/>
                    <a:pt x="111" y="1064"/>
                    <a:pt x="155" y="1082"/>
                  </a:cubicBezTo>
                  <a:cubicBezTo>
                    <a:pt x="166" y="1087"/>
                    <a:pt x="178" y="1087"/>
                    <a:pt x="189" y="1087"/>
                  </a:cubicBezTo>
                  <a:lnTo>
                    <a:pt x="189" y="1090"/>
                  </a:lnTo>
                  <a:cubicBezTo>
                    <a:pt x="224" y="1090"/>
                    <a:pt x="256" y="1067"/>
                    <a:pt x="270" y="1032"/>
                  </a:cubicBezTo>
                  <a:cubicBezTo>
                    <a:pt x="328" y="884"/>
                    <a:pt x="410" y="751"/>
                    <a:pt x="514" y="632"/>
                  </a:cubicBezTo>
                  <a:cubicBezTo>
                    <a:pt x="575" y="567"/>
                    <a:pt x="515" y="484"/>
                    <a:pt x="449" y="484"/>
                  </a:cubicBezTo>
                  <a:close/>
                  <a:moveTo>
                    <a:pt x="24240" y="1256"/>
                  </a:moveTo>
                  <a:cubicBezTo>
                    <a:pt x="24191" y="1256"/>
                    <a:pt x="24142" y="1292"/>
                    <a:pt x="24153" y="1357"/>
                  </a:cubicBezTo>
                  <a:cubicBezTo>
                    <a:pt x="24159" y="1412"/>
                    <a:pt x="24162" y="1470"/>
                    <a:pt x="24162" y="1525"/>
                  </a:cubicBezTo>
                  <a:lnTo>
                    <a:pt x="24162" y="1847"/>
                  </a:lnTo>
                  <a:cubicBezTo>
                    <a:pt x="24162" y="1896"/>
                    <a:pt x="24202" y="1937"/>
                    <a:pt x="24251" y="1937"/>
                  </a:cubicBezTo>
                  <a:cubicBezTo>
                    <a:pt x="24301" y="1937"/>
                    <a:pt x="24338" y="1896"/>
                    <a:pt x="24338" y="1847"/>
                  </a:cubicBezTo>
                  <a:lnTo>
                    <a:pt x="24338" y="1525"/>
                  </a:lnTo>
                  <a:cubicBezTo>
                    <a:pt x="24338" y="1461"/>
                    <a:pt x="24333" y="1398"/>
                    <a:pt x="24327" y="1337"/>
                  </a:cubicBezTo>
                  <a:cubicBezTo>
                    <a:pt x="24322" y="1281"/>
                    <a:pt x="24281" y="1256"/>
                    <a:pt x="24240" y="1256"/>
                  </a:cubicBezTo>
                  <a:close/>
                  <a:moveTo>
                    <a:pt x="88" y="1404"/>
                  </a:moveTo>
                  <a:cubicBezTo>
                    <a:pt x="45" y="1404"/>
                    <a:pt x="2" y="1432"/>
                    <a:pt x="1" y="1490"/>
                  </a:cubicBezTo>
                  <a:lnTo>
                    <a:pt x="1" y="1528"/>
                  </a:lnTo>
                  <a:lnTo>
                    <a:pt x="1" y="1992"/>
                  </a:lnTo>
                  <a:cubicBezTo>
                    <a:pt x="1" y="2041"/>
                    <a:pt x="39" y="2082"/>
                    <a:pt x="88" y="2082"/>
                  </a:cubicBezTo>
                  <a:cubicBezTo>
                    <a:pt x="137" y="2082"/>
                    <a:pt x="175" y="2041"/>
                    <a:pt x="175" y="1992"/>
                  </a:cubicBezTo>
                  <a:lnTo>
                    <a:pt x="175" y="1528"/>
                  </a:lnTo>
                  <a:lnTo>
                    <a:pt x="175" y="1493"/>
                  </a:lnTo>
                  <a:cubicBezTo>
                    <a:pt x="176" y="1434"/>
                    <a:pt x="132" y="1404"/>
                    <a:pt x="88" y="1404"/>
                  </a:cubicBezTo>
                  <a:close/>
                  <a:moveTo>
                    <a:pt x="24250" y="2262"/>
                  </a:moveTo>
                  <a:cubicBezTo>
                    <a:pt x="24206" y="2262"/>
                    <a:pt x="24162" y="2292"/>
                    <a:pt x="24162" y="2351"/>
                  </a:cubicBezTo>
                  <a:lnTo>
                    <a:pt x="24162" y="2850"/>
                  </a:lnTo>
                  <a:cubicBezTo>
                    <a:pt x="24162" y="2899"/>
                    <a:pt x="24202" y="2940"/>
                    <a:pt x="24251" y="2940"/>
                  </a:cubicBezTo>
                  <a:cubicBezTo>
                    <a:pt x="24301" y="2940"/>
                    <a:pt x="24338" y="2899"/>
                    <a:pt x="24338" y="2853"/>
                  </a:cubicBezTo>
                  <a:lnTo>
                    <a:pt x="24338" y="2351"/>
                  </a:lnTo>
                  <a:cubicBezTo>
                    <a:pt x="24338" y="2292"/>
                    <a:pt x="24294" y="2262"/>
                    <a:pt x="24250" y="2262"/>
                  </a:cubicBezTo>
                  <a:close/>
                  <a:moveTo>
                    <a:pt x="88" y="2406"/>
                  </a:moveTo>
                  <a:cubicBezTo>
                    <a:pt x="44" y="2406"/>
                    <a:pt x="1" y="2435"/>
                    <a:pt x="1" y="2493"/>
                  </a:cubicBezTo>
                  <a:lnTo>
                    <a:pt x="1" y="2995"/>
                  </a:lnTo>
                  <a:cubicBezTo>
                    <a:pt x="1" y="3044"/>
                    <a:pt x="39" y="3085"/>
                    <a:pt x="88" y="3085"/>
                  </a:cubicBezTo>
                  <a:cubicBezTo>
                    <a:pt x="137" y="3085"/>
                    <a:pt x="175" y="3044"/>
                    <a:pt x="175" y="2998"/>
                  </a:cubicBezTo>
                  <a:lnTo>
                    <a:pt x="175" y="2493"/>
                  </a:lnTo>
                  <a:cubicBezTo>
                    <a:pt x="175" y="2435"/>
                    <a:pt x="131" y="2406"/>
                    <a:pt x="88" y="2406"/>
                  </a:cubicBezTo>
                  <a:close/>
                  <a:moveTo>
                    <a:pt x="24250" y="3265"/>
                  </a:moveTo>
                  <a:cubicBezTo>
                    <a:pt x="24206" y="3265"/>
                    <a:pt x="24162" y="3295"/>
                    <a:pt x="24162" y="3354"/>
                  </a:cubicBezTo>
                  <a:lnTo>
                    <a:pt x="24162" y="3856"/>
                  </a:lnTo>
                  <a:cubicBezTo>
                    <a:pt x="24162" y="3902"/>
                    <a:pt x="24202" y="3943"/>
                    <a:pt x="24251" y="3943"/>
                  </a:cubicBezTo>
                  <a:cubicBezTo>
                    <a:pt x="24301" y="3943"/>
                    <a:pt x="24338" y="3902"/>
                    <a:pt x="24338" y="3856"/>
                  </a:cubicBezTo>
                  <a:lnTo>
                    <a:pt x="24338" y="3354"/>
                  </a:lnTo>
                  <a:cubicBezTo>
                    <a:pt x="24338" y="3295"/>
                    <a:pt x="24294" y="3265"/>
                    <a:pt x="24250" y="3265"/>
                  </a:cubicBezTo>
                  <a:close/>
                  <a:moveTo>
                    <a:pt x="88" y="3410"/>
                  </a:moveTo>
                  <a:cubicBezTo>
                    <a:pt x="44" y="3410"/>
                    <a:pt x="1" y="3440"/>
                    <a:pt x="1" y="3499"/>
                  </a:cubicBezTo>
                  <a:lnTo>
                    <a:pt x="1" y="4001"/>
                  </a:lnTo>
                  <a:cubicBezTo>
                    <a:pt x="1" y="4047"/>
                    <a:pt x="39" y="4088"/>
                    <a:pt x="88" y="4088"/>
                  </a:cubicBezTo>
                  <a:cubicBezTo>
                    <a:pt x="137" y="4088"/>
                    <a:pt x="175" y="4047"/>
                    <a:pt x="175" y="3998"/>
                  </a:cubicBezTo>
                  <a:lnTo>
                    <a:pt x="175" y="3499"/>
                  </a:lnTo>
                  <a:cubicBezTo>
                    <a:pt x="175" y="3440"/>
                    <a:pt x="131" y="3410"/>
                    <a:pt x="88" y="3410"/>
                  </a:cubicBezTo>
                  <a:close/>
                  <a:moveTo>
                    <a:pt x="24250" y="4270"/>
                  </a:moveTo>
                  <a:cubicBezTo>
                    <a:pt x="24206" y="4270"/>
                    <a:pt x="24162" y="4299"/>
                    <a:pt x="24162" y="4357"/>
                  </a:cubicBezTo>
                  <a:lnTo>
                    <a:pt x="24162" y="4859"/>
                  </a:lnTo>
                  <a:cubicBezTo>
                    <a:pt x="24162" y="4905"/>
                    <a:pt x="24202" y="4946"/>
                    <a:pt x="24251" y="4946"/>
                  </a:cubicBezTo>
                  <a:cubicBezTo>
                    <a:pt x="24301" y="4946"/>
                    <a:pt x="24338" y="4908"/>
                    <a:pt x="24338" y="4859"/>
                  </a:cubicBezTo>
                  <a:lnTo>
                    <a:pt x="24338" y="4357"/>
                  </a:lnTo>
                  <a:cubicBezTo>
                    <a:pt x="24338" y="4299"/>
                    <a:pt x="24294" y="4270"/>
                    <a:pt x="24250" y="4270"/>
                  </a:cubicBezTo>
                  <a:close/>
                  <a:moveTo>
                    <a:pt x="88" y="4413"/>
                  </a:moveTo>
                  <a:cubicBezTo>
                    <a:pt x="44" y="4413"/>
                    <a:pt x="1" y="4443"/>
                    <a:pt x="1" y="4502"/>
                  </a:cubicBezTo>
                  <a:lnTo>
                    <a:pt x="1" y="5004"/>
                  </a:lnTo>
                  <a:cubicBezTo>
                    <a:pt x="1" y="5050"/>
                    <a:pt x="39" y="5091"/>
                    <a:pt x="88" y="5091"/>
                  </a:cubicBezTo>
                  <a:cubicBezTo>
                    <a:pt x="137" y="5091"/>
                    <a:pt x="175" y="5050"/>
                    <a:pt x="175" y="5004"/>
                  </a:cubicBezTo>
                  <a:lnTo>
                    <a:pt x="175" y="4502"/>
                  </a:lnTo>
                  <a:cubicBezTo>
                    <a:pt x="175" y="4443"/>
                    <a:pt x="131" y="4413"/>
                    <a:pt x="88" y="4413"/>
                  </a:cubicBezTo>
                  <a:close/>
                  <a:moveTo>
                    <a:pt x="24250" y="5274"/>
                  </a:moveTo>
                  <a:cubicBezTo>
                    <a:pt x="24206" y="5274"/>
                    <a:pt x="24162" y="5303"/>
                    <a:pt x="24162" y="5361"/>
                  </a:cubicBezTo>
                  <a:lnTo>
                    <a:pt x="24162" y="5862"/>
                  </a:lnTo>
                  <a:cubicBezTo>
                    <a:pt x="24162" y="5911"/>
                    <a:pt x="24202" y="5949"/>
                    <a:pt x="24251" y="5949"/>
                  </a:cubicBezTo>
                  <a:lnTo>
                    <a:pt x="24251" y="5952"/>
                  </a:lnTo>
                  <a:cubicBezTo>
                    <a:pt x="24301" y="5949"/>
                    <a:pt x="24338" y="5911"/>
                    <a:pt x="24338" y="5862"/>
                  </a:cubicBezTo>
                  <a:lnTo>
                    <a:pt x="24338" y="5361"/>
                  </a:lnTo>
                  <a:cubicBezTo>
                    <a:pt x="24338" y="5303"/>
                    <a:pt x="24294" y="5274"/>
                    <a:pt x="24250" y="5274"/>
                  </a:cubicBezTo>
                  <a:close/>
                  <a:moveTo>
                    <a:pt x="88" y="5416"/>
                  </a:moveTo>
                  <a:cubicBezTo>
                    <a:pt x="44" y="5416"/>
                    <a:pt x="1" y="5446"/>
                    <a:pt x="1" y="5505"/>
                  </a:cubicBezTo>
                  <a:lnTo>
                    <a:pt x="1" y="6007"/>
                  </a:lnTo>
                  <a:cubicBezTo>
                    <a:pt x="1" y="6056"/>
                    <a:pt x="39" y="6094"/>
                    <a:pt x="88" y="6094"/>
                  </a:cubicBezTo>
                  <a:cubicBezTo>
                    <a:pt x="137" y="6094"/>
                    <a:pt x="175" y="6056"/>
                    <a:pt x="175" y="6007"/>
                  </a:cubicBezTo>
                  <a:lnTo>
                    <a:pt x="175" y="5505"/>
                  </a:lnTo>
                  <a:cubicBezTo>
                    <a:pt x="175" y="5446"/>
                    <a:pt x="131" y="5416"/>
                    <a:pt x="88" y="5416"/>
                  </a:cubicBezTo>
                  <a:close/>
                  <a:moveTo>
                    <a:pt x="24250" y="6277"/>
                  </a:moveTo>
                  <a:cubicBezTo>
                    <a:pt x="24206" y="6277"/>
                    <a:pt x="24162" y="6306"/>
                    <a:pt x="24162" y="6364"/>
                  </a:cubicBezTo>
                  <a:lnTo>
                    <a:pt x="24162" y="6865"/>
                  </a:lnTo>
                  <a:cubicBezTo>
                    <a:pt x="24162" y="6914"/>
                    <a:pt x="24202" y="6952"/>
                    <a:pt x="24251" y="6952"/>
                  </a:cubicBezTo>
                  <a:lnTo>
                    <a:pt x="24251" y="6955"/>
                  </a:lnTo>
                  <a:cubicBezTo>
                    <a:pt x="24301" y="6952"/>
                    <a:pt x="24338" y="6914"/>
                    <a:pt x="24338" y="6865"/>
                  </a:cubicBezTo>
                  <a:lnTo>
                    <a:pt x="24338" y="6364"/>
                  </a:lnTo>
                  <a:cubicBezTo>
                    <a:pt x="24338" y="6306"/>
                    <a:pt x="24294" y="6277"/>
                    <a:pt x="24250" y="6277"/>
                  </a:cubicBezTo>
                  <a:close/>
                  <a:moveTo>
                    <a:pt x="88" y="6419"/>
                  </a:moveTo>
                  <a:cubicBezTo>
                    <a:pt x="44" y="6419"/>
                    <a:pt x="1" y="6449"/>
                    <a:pt x="1" y="6509"/>
                  </a:cubicBezTo>
                  <a:lnTo>
                    <a:pt x="1" y="7010"/>
                  </a:lnTo>
                  <a:cubicBezTo>
                    <a:pt x="1" y="7059"/>
                    <a:pt x="39" y="7097"/>
                    <a:pt x="88" y="7097"/>
                  </a:cubicBezTo>
                  <a:cubicBezTo>
                    <a:pt x="137" y="7097"/>
                    <a:pt x="175" y="7059"/>
                    <a:pt x="175" y="7010"/>
                  </a:cubicBezTo>
                  <a:lnTo>
                    <a:pt x="175" y="6509"/>
                  </a:lnTo>
                  <a:cubicBezTo>
                    <a:pt x="175" y="6449"/>
                    <a:pt x="131" y="6419"/>
                    <a:pt x="88" y="6419"/>
                  </a:cubicBezTo>
                  <a:close/>
                  <a:moveTo>
                    <a:pt x="24250" y="7280"/>
                  </a:moveTo>
                  <a:cubicBezTo>
                    <a:pt x="24206" y="7280"/>
                    <a:pt x="24162" y="7309"/>
                    <a:pt x="24162" y="7367"/>
                  </a:cubicBezTo>
                  <a:lnTo>
                    <a:pt x="24162" y="7868"/>
                  </a:lnTo>
                  <a:cubicBezTo>
                    <a:pt x="24162" y="7918"/>
                    <a:pt x="24202" y="7955"/>
                    <a:pt x="24251" y="7955"/>
                  </a:cubicBezTo>
                  <a:lnTo>
                    <a:pt x="24251" y="7958"/>
                  </a:lnTo>
                  <a:cubicBezTo>
                    <a:pt x="24301" y="7955"/>
                    <a:pt x="24338" y="7918"/>
                    <a:pt x="24338" y="7868"/>
                  </a:cubicBezTo>
                  <a:lnTo>
                    <a:pt x="24338" y="7367"/>
                  </a:lnTo>
                  <a:cubicBezTo>
                    <a:pt x="24338" y="7309"/>
                    <a:pt x="24294" y="7280"/>
                    <a:pt x="24250" y="7280"/>
                  </a:cubicBezTo>
                  <a:close/>
                  <a:moveTo>
                    <a:pt x="88" y="7423"/>
                  </a:moveTo>
                  <a:cubicBezTo>
                    <a:pt x="44" y="7423"/>
                    <a:pt x="1" y="7452"/>
                    <a:pt x="1" y="7512"/>
                  </a:cubicBezTo>
                  <a:lnTo>
                    <a:pt x="1" y="8013"/>
                  </a:lnTo>
                  <a:cubicBezTo>
                    <a:pt x="1" y="8062"/>
                    <a:pt x="39" y="8100"/>
                    <a:pt x="88" y="8100"/>
                  </a:cubicBezTo>
                  <a:cubicBezTo>
                    <a:pt x="137" y="8100"/>
                    <a:pt x="175" y="8062"/>
                    <a:pt x="175" y="8013"/>
                  </a:cubicBezTo>
                  <a:lnTo>
                    <a:pt x="175" y="7512"/>
                  </a:lnTo>
                  <a:cubicBezTo>
                    <a:pt x="175" y="7452"/>
                    <a:pt x="131" y="7423"/>
                    <a:pt x="88" y="7423"/>
                  </a:cubicBezTo>
                  <a:close/>
                  <a:moveTo>
                    <a:pt x="24250" y="8283"/>
                  </a:moveTo>
                  <a:cubicBezTo>
                    <a:pt x="24206" y="8283"/>
                    <a:pt x="24162" y="8312"/>
                    <a:pt x="24162" y="8370"/>
                  </a:cubicBezTo>
                  <a:lnTo>
                    <a:pt x="24162" y="8871"/>
                  </a:lnTo>
                  <a:cubicBezTo>
                    <a:pt x="24162" y="8919"/>
                    <a:pt x="24200" y="8958"/>
                    <a:pt x="24247" y="8958"/>
                  </a:cubicBezTo>
                  <a:cubicBezTo>
                    <a:pt x="24248" y="8958"/>
                    <a:pt x="24250" y="8958"/>
                    <a:pt x="24251" y="8958"/>
                  </a:cubicBezTo>
                  <a:lnTo>
                    <a:pt x="24251" y="8961"/>
                  </a:lnTo>
                  <a:cubicBezTo>
                    <a:pt x="24301" y="8961"/>
                    <a:pt x="24338" y="8921"/>
                    <a:pt x="24338" y="8874"/>
                  </a:cubicBezTo>
                  <a:lnTo>
                    <a:pt x="24338" y="8370"/>
                  </a:lnTo>
                  <a:cubicBezTo>
                    <a:pt x="24338" y="8312"/>
                    <a:pt x="24294" y="8283"/>
                    <a:pt x="24250" y="8283"/>
                  </a:cubicBezTo>
                  <a:close/>
                  <a:moveTo>
                    <a:pt x="88" y="8428"/>
                  </a:moveTo>
                  <a:cubicBezTo>
                    <a:pt x="44" y="8428"/>
                    <a:pt x="1" y="8457"/>
                    <a:pt x="1" y="8515"/>
                  </a:cubicBezTo>
                  <a:lnTo>
                    <a:pt x="1" y="9016"/>
                  </a:lnTo>
                  <a:cubicBezTo>
                    <a:pt x="1" y="9064"/>
                    <a:pt x="36" y="9103"/>
                    <a:pt x="83" y="9103"/>
                  </a:cubicBezTo>
                  <a:cubicBezTo>
                    <a:pt x="85" y="9103"/>
                    <a:pt x="86" y="9103"/>
                    <a:pt x="88" y="9103"/>
                  </a:cubicBezTo>
                  <a:cubicBezTo>
                    <a:pt x="90" y="9103"/>
                    <a:pt x="91" y="9103"/>
                    <a:pt x="93" y="9103"/>
                  </a:cubicBezTo>
                  <a:cubicBezTo>
                    <a:pt x="140" y="9103"/>
                    <a:pt x="175" y="9064"/>
                    <a:pt x="175" y="9016"/>
                  </a:cubicBezTo>
                  <a:lnTo>
                    <a:pt x="175" y="8515"/>
                  </a:lnTo>
                  <a:cubicBezTo>
                    <a:pt x="175" y="8457"/>
                    <a:pt x="131" y="8428"/>
                    <a:pt x="88" y="8428"/>
                  </a:cubicBezTo>
                  <a:close/>
                  <a:moveTo>
                    <a:pt x="24250" y="9287"/>
                  </a:moveTo>
                  <a:cubicBezTo>
                    <a:pt x="24206" y="9287"/>
                    <a:pt x="24162" y="9316"/>
                    <a:pt x="24162" y="9376"/>
                  </a:cubicBezTo>
                  <a:lnTo>
                    <a:pt x="24162" y="9874"/>
                  </a:lnTo>
                  <a:cubicBezTo>
                    <a:pt x="24162" y="9924"/>
                    <a:pt x="24202" y="9964"/>
                    <a:pt x="24251" y="9964"/>
                  </a:cubicBezTo>
                  <a:cubicBezTo>
                    <a:pt x="24301" y="9964"/>
                    <a:pt x="24338" y="9924"/>
                    <a:pt x="24338" y="9877"/>
                  </a:cubicBezTo>
                  <a:lnTo>
                    <a:pt x="24338" y="9376"/>
                  </a:lnTo>
                  <a:cubicBezTo>
                    <a:pt x="24338" y="9316"/>
                    <a:pt x="24294" y="9287"/>
                    <a:pt x="24250" y="9287"/>
                  </a:cubicBezTo>
                  <a:close/>
                  <a:moveTo>
                    <a:pt x="88" y="9432"/>
                  </a:moveTo>
                  <a:cubicBezTo>
                    <a:pt x="44" y="9432"/>
                    <a:pt x="1" y="9461"/>
                    <a:pt x="1" y="9521"/>
                  </a:cubicBezTo>
                  <a:lnTo>
                    <a:pt x="1" y="10019"/>
                  </a:lnTo>
                  <a:cubicBezTo>
                    <a:pt x="1" y="10069"/>
                    <a:pt x="39" y="10109"/>
                    <a:pt x="88" y="10109"/>
                  </a:cubicBezTo>
                  <a:cubicBezTo>
                    <a:pt x="137" y="10109"/>
                    <a:pt x="175" y="10069"/>
                    <a:pt x="175" y="10022"/>
                  </a:cubicBezTo>
                  <a:lnTo>
                    <a:pt x="175" y="9521"/>
                  </a:lnTo>
                  <a:cubicBezTo>
                    <a:pt x="175" y="9461"/>
                    <a:pt x="131" y="9432"/>
                    <a:pt x="88" y="9432"/>
                  </a:cubicBezTo>
                  <a:close/>
                  <a:moveTo>
                    <a:pt x="24250" y="10290"/>
                  </a:moveTo>
                  <a:cubicBezTo>
                    <a:pt x="24206" y="10290"/>
                    <a:pt x="24162" y="10319"/>
                    <a:pt x="24162" y="10379"/>
                  </a:cubicBezTo>
                  <a:lnTo>
                    <a:pt x="24162" y="10877"/>
                  </a:lnTo>
                  <a:cubicBezTo>
                    <a:pt x="24162" y="10927"/>
                    <a:pt x="24202" y="10967"/>
                    <a:pt x="24251" y="10967"/>
                  </a:cubicBezTo>
                  <a:lnTo>
                    <a:pt x="24251" y="10970"/>
                  </a:lnTo>
                  <a:cubicBezTo>
                    <a:pt x="24301" y="10967"/>
                    <a:pt x="24338" y="10927"/>
                    <a:pt x="24338" y="10880"/>
                  </a:cubicBezTo>
                  <a:lnTo>
                    <a:pt x="24338" y="10379"/>
                  </a:lnTo>
                  <a:cubicBezTo>
                    <a:pt x="24338" y="10319"/>
                    <a:pt x="24294" y="10290"/>
                    <a:pt x="24250" y="10290"/>
                  </a:cubicBezTo>
                  <a:close/>
                  <a:moveTo>
                    <a:pt x="88" y="10434"/>
                  </a:moveTo>
                  <a:cubicBezTo>
                    <a:pt x="44" y="10434"/>
                    <a:pt x="1" y="10463"/>
                    <a:pt x="1" y="10521"/>
                  </a:cubicBezTo>
                  <a:lnTo>
                    <a:pt x="1" y="11022"/>
                  </a:lnTo>
                  <a:cubicBezTo>
                    <a:pt x="1" y="11072"/>
                    <a:pt x="39" y="11112"/>
                    <a:pt x="88" y="11112"/>
                  </a:cubicBezTo>
                  <a:cubicBezTo>
                    <a:pt x="137" y="11112"/>
                    <a:pt x="175" y="11072"/>
                    <a:pt x="175" y="11022"/>
                  </a:cubicBezTo>
                  <a:lnTo>
                    <a:pt x="175" y="10521"/>
                  </a:lnTo>
                  <a:cubicBezTo>
                    <a:pt x="175" y="10463"/>
                    <a:pt x="131" y="10434"/>
                    <a:pt x="88" y="10434"/>
                  </a:cubicBezTo>
                  <a:close/>
                  <a:moveTo>
                    <a:pt x="24250" y="11293"/>
                  </a:moveTo>
                  <a:cubicBezTo>
                    <a:pt x="24206" y="11293"/>
                    <a:pt x="24162" y="11322"/>
                    <a:pt x="24162" y="11382"/>
                  </a:cubicBezTo>
                  <a:lnTo>
                    <a:pt x="24162" y="11881"/>
                  </a:lnTo>
                  <a:cubicBezTo>
                    <a:pt x="24162" y="11930"/>
                    <a:pt x="24202" y="11970"/>
                    <a:pt x="24251" y="11970"/>
                  </a:cubicBezTo>
                  <a:cubicBezTo>
                    <a:pt x="24301" y="11970"/>
                    <a:pt x="24338" y="11930"/>
                    <a:pt x="24338" y="11883"/>
                  </a:cubicBezTo>
                  <a:lnTo>
                    <a:pt x="24338" y="11382"/>
                  </a:lnTo>
                  <a:cubicBezTo>
                    <a:pt x="24338" y="11322"/>
                    <a:pt x="24294" y="11293"/>
                    <a:pt x="24250" y="11293"/>
                  </a:cubicBezTo>
                  <a:close/>
                  <a:moveTo>
                    <a:pt x="88" y="11437"/>
                  </a:moveTo>
                  <a:cubicBezTo>
                    <a:pt x="44" y="11437"/>
                    <a:pt x="1" y="11466"/>
                    <a:pt x="1" y="11524"/>
                  </a:cubicBezTo>
                  <a:lnTo>
                    <a:pt x="1" y="12025"/>
                  </a:lnTo>
                  <a:cubicBezTo>
                    <a:pt x="1" y="12075"/>
                    <a:pt x="39" y="12115"/>
                    <a:pt x="88" y="12115"/>
                  </a:cubicBezTo>
                  <a:cubicBezTo>
                    <a:pt x="137" y="12115"/>
                    <a:pt x="175" y="12075"/>
                    <a:pt x="175" y="12025"/>
                  </a:cubicBezTo>
                  <a:lnTo>
                    <a:pt x="175" y="11524"/>
                  </a:lnTo>
                  <a:cubicBezTo>
                    <a:pt x="175" y="11466"/>
                    <a:pt x="131" y="11437"/>
                    <a:pt x="88" y="11437"/>
                  </a:cubicBezTo>
                  <a:close/>
                  <a:moveTo>
                    <a:pt x="24250" y="12296"/>
                  </a:moveTo>
                  <a:cubicBezTo>
                    <a:pt x="24206" y="12296"/>
                    <a:pt x="24162" y="12326"/>
                    <a:pt x="24162" y="12385"/>
                  </a:cubicBezTo>
                  <a:lnTo>
                    <a:pt x="24162" y="12887"/>
                  </a:lnTo>
                  <a:cubicBezTo>
                    <a:pt x="24162" y="12933"/>
                    <a:pt x="24202" y="12973"/>
                    <a:pt x="24251" y="12973"/>
                  </a:cubicBezTo>
                  <a:cubicBezTo>
                    <a:pt x="24301" y="12973"/>
                    <a:pt x="24338" y="12933"/>
                    <a:pt x="24338" y="12887"/>
                  </a:cubicBezTo>
                  <a:lnTo>
                    <a:pt x="24338" y="12385"/>
                  </a:lnTo>
                  <a:cubicBezTo>
                    <a:pt x="24338" y="12326"/>
                    <a:pt x="24294" y="12296"/>
                    <a:pt x="24250" y="12296"/>
                  </a:cubicBezTo>
                  <a:close/>
                  <a:moveTo>
                    <a:pt x="88" y="12440"/>
                  </a:moveTo>
                  <a:cubicBezTo>
                    <a:pt x="44" y="12440"/>
                    <a:pt x="1" y="12469"/>
                    <a:pt x="1" y="12527"/>
                  </a:cubicBezTo>
                  <a:lnTo>
                    <a:pt x="1" y="13031"/>
                  </a:lnTo>
                  <a:cubicBezTo>
                    <a:pt x="1" y="13078"/>
                    <a:pt x="39" y="13118"/>
                    <a:pt x="88" y="13118"/>
                  </a:cubicBezTo>
                  <a:cubicBezTo>
                    <a:pt x="137" y="13118"/>
                    <a:pt x="178" y="13078"/>
                    <a:pt x="175" y="13029"/>
                  </a:cubicBezTo>
                  <a:lnTo>
                    <a:pt x="175" y="12527"/>
                  </a:lnTo>
                  <a:cubicBezTo>
                    <a:pt x="175" y="12469"/>
                    <a:pt x="131" y="12440"/>
                    <a:pt x="88" y="12440"/>
                  </a:cubicBezTo>
                  <a:close/>
                  <a:moveTo>
                    <a:pt x="24250" y="13301"/>
                  </a:moveTo>
                  <a:cubicBezTo>
                    <a:pt x="24206" y="13301"/>
                    <a:pt x="24162" y="13330"/>
                    <a:pt x="24162" y="13388"/>
                  </a:cubicBezTo>
                  <a:lnTo>
                    <a:pt x="24162" y="13890"/>
                  </a:lnTo>
                  <a:cubicBezTo>
                    <a:pt x="24162" y="13936"/>
                    <a:pt x="24202" y="13977"/>
                    <a:pt x="24251" y="13977"/>
                  </a:cubicBezTo>
                  <a:cubicBezTo>
                    <a:pt x="24298" y="13977"/>
                    <a:pt x="24338" y="13936"/>
                    <a:pt x="24338" y="13890"/>
                  </a:cubicBezTo>
                  <a:lnTo>
                    <a:pt x="24338" y="13388"/>
                  </a:lnTo>
                  <a:cubicBezTo>
                    <a:pt x="24338" y="13330"/>
                    <a:pt x="24294" y="13301"/>
                    <a:pt x="24250" y="13301"/>
                  </a:cubicBezTo>
                  <a:close/>
                  <a:moveTo>
                    <a:pt x="88" y="13444"/>
                  </a:moveTo>
                  <a:cubicBezTo>
                    <a:pt x="44" y="13444"/>
                    <a:pt x="1" y="13474"/>
                    <a:pt x="1" y="13533"/>
                  </a:cubicBezTo>
                  <a:lnTo>
                    <a:pt x="1" y="14035"/>
                  </a:lnTo>
                  <a:cubicBezTo>
                    <a:pt x="1" y="14081"/>
                    <a:pt x="39" y="14122"/>
                    <a:pt x="88" y="14122"/>
                  </a:cubicBezTo>
                  <a:cubicBezTo>
                    <a:pt x="137" y="14122"/>
                    <a:pt x="175" y="14081"/>
                    <a:pt x="175" y="14035"/>
                  </a:cubicBezTo>
                  <a:lnTo>
                    <a:pt x="175" y="13533"/>
                  </a:lnTo>
                  <a:cubicBezTo>
                    <a:pt x="175" y="13474"/>
                    <a:pt x="131" y="13444"/>
                    <a:pt x="88" y="13444"/>
                  </a:cubicBezTo>
                  <a:close/>
                  <a:moveTo>
                    <a:pt x="24250" y="14304"/>
                  </a:moveTo>
                  <a:cubicBezTo>
                    <a:pt x="24206" y="14304"/>
                    <a:pt x="24162" y="14333"/>
                    <a:pt x="24162" y="14391"/>
                  </a:cubicBezTo>
                  <a:lnTo>
                    <a:pt x="24162" y="14893"/>
                  </a:lnTo>
                  <a:cubicBezTo>
                    <a:pt x="24162" y="14942"/>
                    <a:pt x="24202" y="14980"/>
                    <a:pt x="24251" y="14980"/>
                  </a:cubicBezTo>
                  <a:lnTo>
                    <a:pt x="24251" y="14983"/>
                  </a:lnTo>
                  <a:cubicBezTo>
                    <a:pt x="24301" y="14980"/>
                    <a:pt x="24338" y="14942"/>
                    <a:pt x="24338" y="14893"/>
                  </a:cubicBezTo>
                  <a:lnTo>
                    <a:pt x="24338" y="14391"/>
                  </a:lnTo>
                  <a:cubicBezTo>
                    <a:pt x="24338" y="14333"/>
                    <a:pt x="24294" y="14304"/>
                    <a:pt x="24250" y="14304"/>
                  </a:cubicBezTo>
                  <a:close/>
                  <a:moveTo>
                    <a:pt x="88" y="14447"/>
                  </a:moveTo>
                  <a:cubicBezTo>
                    <a:pt x="44" y="14447"/>
                    <a:pt x="1" y="14477"/>
                    <a:pt x="1" y="14536"/>
                  </a:cubicBezTo>
                  <a:lnTo>
                    <a:pt x="1" y="15038"/>
                  </a:lnTo>
                  <a:cubicBezTo>
                    <a:pt x="1" y="15087"/>
                    <a:pt x="39" y="15125"/>
                    <a:pt x="88" y="15125"/>
                  </a:cubicBezTo>
                  <a:cubicBezTo>
                    <a:pt x="137" y="15125"/>
                    <a:pt x="175" y="15087"/>
                    <a:pt x="175" y="15038"/>
                  </a:cubicBezTo>
                  <a:lnTo>
                    <a:pt x="175" y="14536"/>
                  </a:lnTo>
                  <a:cubicBezTo>
                    <a:pt x="175" y="14477"/>
                    <a:pt x="131" y="14447"/>
                    <a:pt x="88" y="14447"/>
                  </a:cubicBezTo>
                  <a:close/>
                  <a:moveTo>
                    <a:pt x="24250" y="15307"/>
                  </a:moveTo>
                  <a:cubicBezTo>
                    <a:pt x="24206" y="15307"/>
                    <a:pt x="24162" y="15336"/>
                    <a:pt x="24162" y="15394"/>
                  </a:cubicBezTo>
                  <a:lnTo>
                    <a:pt x="24162" y="15896"/>
                  </a:lnTo>
                  <a:cubicBezTo>
                    <a:pt x="24162" y="15945"/>
                    <a:pt x="24202" y="15983"/>
                    <a:pt x="24251" y="15983"/>
                  </a:cubicBezTo>
                  <a:lnTo>
                    <a:pt x="24251" y="15986"/>
                  </a:lnTo>
                  <a:cubicBezTo>
                    <a:pt x="24298" y="15983"/>
                    <a:pt x="24338" y="15945"/>
                    <a:pt x="24338" y="15899"/>
                  </a:cubicBezTo>
                  <a:lnTo>
                    <a:pt x="24338" y="15394"/>
                  </a:lnTo>
                  <a:cubicBezTo>
                    <a:pt x="24338" y="15336"/>
                    <a:pt x="24294" y="15307"/>
                    <a:pt x="24250" y="15307"/>
                  </a:cubicBezTo>
                  <a:close/>
                  <a:moveTo>
                    <a:pt x="88" y="15450"/>
                  </a:moveTo>
                  <a:cubicBezTo>
                    <a:pt x="44" y="15450"/>
                    <a:pt x="1" y="15480"/>
                    <a:pt x="1" y="15539"/>
                  </a:cubicBezTo>
                  <a:lnTo>
                    <a:pt x="1" y="16041"/>
                  </a:lnTo>
                  <a:cubicBezTo>
                    <a:pt x="1" y="16090"/>
                    <a:pt x="39" y="16128"/>
                    <a:pt x="88" y="16128"/>
                  </a:cubicBezTo>
                  <a:cubicBezTo>
                    <a:pt x="137" y="16128"/>
                    <a:pt x="175" y="16090"/>
                    <a:pt x="175" y="16044"/>
                  </a:cubicBezTo>
                  <a:lnTo>
                    <a:pt x="175" y="15539"/>
                  </a:lnTo>
                  <a:cubicBezTo>
                    <a:pt x="175" y="15480"/>
                    <a:pt x="131" y="15450"/>
                    <a:pt x="88" y="15450"/>
                  </a:cubicBezTo>
                  <a:close/>
                  <a:moveTo>
                    <a:pt x="24251" y="16310"/>
                  </a:moveTo>
                  <a:cubicBezTo>
                    <a:pt x="24208" y="16310"/>
                    <a:pt x="24165" y="16339"/>
                    <a:pt x="24165" y="16397"/>
                  </a:cubicBezTo>
                  <a:lnTo>
                    <a:pt x="24165" y="16792"/>
                  </a:lnTo>
                  <a:cubicBezTo>
                    <a:pt x="24165" y="16826"/>
                    <a:pt x="24162" y="16858"/>
                    <a:pt x="24159" y="16893"/>
                  </a:cubicBezTo>
                  <a:cubicBezTo>
                    <a:pt x="24156" y="16942"/>
                    <a:pt x="24194" y="16983"/>
                    <a:pt x="24240" y="16986"/>
                  </a:cubicBezTo>
                  <a:lnTo>
                    <a:pt x="24249" y="16986"/>
                  </a:lnTo>
                  <a:lnTo>
                    <a:pt x="24249" y="16989"/>
                  </a:lnTo>
                  <a:cubicBezTo>
                    <a:pt x="24295" y="16989"/>
                    <a:pt x="24333" y="16951"/>
                    <a:pt x="24336" y="16908"/>
                  </a:cubicBezTo>
                  <a:cubicBezTo>
                    <a:pt x="24338" y="16870"/>
                    <a:pt x="24338" y="16829"/>
                    <a:pt x="24338" y="16794"/>
                  </a:cubicBezTo>
                  <a:lnTo>
                    <a:pt x="24338" y="16397"/>
                  </a:lnTo>
                  <a:cubicBezTo>
                    <a:pt x="24338" y="16339"/>
                    <a:pt x="24295" y="16310"/>
                    <a:pt x="24251" y="16310"/>
                  </a:cubicBezTo>
                  <a:close/>
                  <a:moveTo>
                    <a:pt x="89" y="16453"/>
                  </a:moveTo>
                  <a:cubicBezTo>
                    <a:pt x="45" y="16453"/>
                    <a:pt x="1" y="16483"/>
                    <a:pt x="1" y="16542"/>
                  </a:cubicBezTo>
                  <a:lnTo>
                    <a:pt x="1" y="16792"/>
                  </a:lnTo>
                  <a:cubicBezTo>
                    <a:pt x="1" y="16881"/>
                    <a:pt x="10" y="16968"/>
                    <a:pt x="24" y="17058"/>
                  </a:cubicBezTo>
                  <a:cubicBezTo>
                    <a:pt x="33" y="17099"/>
                    <a:pt x="68" y="17128"/>
                    <a:pt x="111" y="17131"/>
                  </a:cubicBezTo>
                  <a:cubicBezTo>
                    <a:pt x="117" y="17131"/>
                    <a:pt x="120" y="17128"/>
                    <a:pt x="126" y="17128"/>
                  </a:cubicBezTo>
                  <a:cubicBezTo>
                    <a:pt x="175" y="17119"/>
                    <a:pt x="207" y="17076"/>
                    <a:pt x="198" y="17026"/>
                  </a:cubicBezTo>
                  <a:cubicBezTo>
                    <a:pt x="184" y="16948"/>
                    <a:pt x="178" y="16870"/>
                    <a:pt x="178" y="16792"/>
                  </a:cubicBezTo>
                  <a:lnTo>
                    <a:pt x="178" y="16542"/>
                  </a:lnTo>
                  <a:cubicBezTo>
                    <a:pt x="178" y="16483"/>
                    <a:pt x="134" y="16453"/>
                    <a:pt x="89" y="16453"/>
                  </a:cubicBezTo>
                  <a:close/>
                  <a:moveTo>
                    <a:pt x="24121" y="17295"/>
                  </a:moveTo>
                  <a:cubicBezTo>
                    <a:pt x="24091" y="17295"/>
                    <a:pt x="24060" y="17311"/>
                    <a:pt x="24043" y="17348"/>
                  </a:cubicBezTo>
                  <a:cubicBezTo>
                    <a:pt x="23979" y="17490"/>
                    <a:pt x="23889" y="17621"/>
                    <a:pt x="23779" y="17734"/>
                  </a:cubicBezTo>
                  <a:cubicBezTo>
                    <a:pt x="23727" y="17789"/>
                    <a:pt x="23764" y="17884"/>
                    <a:pt x="23843" y="17884"/>
                  </a:cubicBezTo>
                  <a:cubicBezTo>
                    <a:pt x="23866" y="17884"/>
                    <a:pt x="23889" y="17873"/>
                    <a:pt x="23907" y="17856"/>
                  </a:cubicBezTo>
                  <a:cubicBezTo>
                    <a:pt x="24031" y="17731"/>
                    <a:pt x="24133" y="17580"/>
                    <a:pt x="24205" y="17421"/>
                  </a:cubicBezTo>
                  <a:cubicBezTo>
                    <a:pt x="24237" y="17351"/>
                    <a:pt x="24179" y="17295"/>
                    <a:pt x="24121" y="17295"/>
                  </a:cubicBezTo>
                  <a:close/>
                  <a:moveTo>
                    <a:pt x="282" y="17419"/>
                  </a:moveTo>
                  <a:cubicBezTo>
                    <a:pt x="221" y="17419"/>
                    <a:pt x="161" y="17485"/>
                    <a:pt x="207" y="17554"/>
                  </a:cubicBezTo>
                  <a:cubicBezTo>
                    <a:pt x="294" y="17711"/>
                    <a:pt x="410" y="17847"/>
                    <a:pt x="546" y="17960"/>
                  </a:cubicBezTo>
                  <a:cubicBezTo>
                    <a:pt x="563" y="17974"/>
                    <a:pt x="581" y="17980"/>
                    <a:pt x="604" y="17980"/>
                  </a:cubicBezTo>
                  <a:cubicBezTo>
                    <a:pt x="685" y="17980"/>
                    <a:pt x="723" y="17879"/>
                    <a:pt x="659" y="17827"/>
                  </a:cubicBezTo>
                  <a:cubicBezTo>
                    <a:pt x="540" y="17725"/>
                    <a:pt x="436" y="17603"/>
                    <a:pt x="357" y="17467"/>
                  </a:cubicBezTo>
                  <a:cubicBezTo>
                    <a:pt x="339" y="17433"/>
                    <a:pt x="311" y="17419"/>
                    <a:pt x="282" y="17419"/>
                  </a:cubicBezTo>
                  <a:close/>
                  <a:moveTo>
                    <a:pt x="23441" y="17999"/>
                  </a:moveTo>
                  <a:cubicBezTo>
                    <a:pt x="23428" y="17999"/>
                    <a:pt x="23414" y="18002"/>
                    <a:pt x="23399" y="18009"/>
                  </a:cubicBezTo>
                  <a:cubicBezTo>
                    <a:pt x="23257" y="18076"/>
                    <a:pt x="23106" y="18119"/>
                    <a:pt x="22950" y="18134"/>
                  </a:cubicBezTo>
                  <a:cubicBezTo>
                    <a:pt x="22837" y="18145"/>
                    <a:pt x="22845" y="18311"/>
                    <a:pt x="22959" y="18311"/>
                  </a:cubicBezTo>
                  <a:lnTo>
                    <a:pt x="22967" y="18311"/>
                  </a:lnTo>
                  <a:cubicBezTo>
                    <a:pt x="23144" y="18293"/>
                    <a:pt x="23318" y="18244"/>
                    <a:pt x="23477" y="18166"/>
                  </a:cubicBezTo>
                  <a:cubicBezTo>
                    <a:pt x="23567" y="18123"/>
                    <a:pt x="23524" y="17999"/>
                    <a:pt x="23441" y="17999"/>
                  </a:cubicBezTo>
                  <a:close/>
                  <a:moveTo>
                    <a:pt x="1031" y="18055"/>
                  </a:moveTo>
                  <a:cubicBezTo>
                    <a:pt x="944" y="18055"/>
                    <a:pt x="906" y="18190"/>
                    <a:pt x="1004" y="18227"/>
                  </a:cubicBezTo>
                  <a:cubicBezTo>
                    <a:pt x="1172" y="18287"/>
                    <a:pt x="1349" y="18319"/>
                    <a:pt x="1526" y="18319"/>
                  </a:cubicBezTo>
                  <a:cubicBezTo>
                    <a:pt x="1645" y="18319"/>
                    <a:pt x="1645" y="18143"/>
                    <a:pt x="1526" y="18143"/>
                  </a:cubicBezTo>
                  <a:cubicBezTo>
                    <a:pt x="1369" y="18143"/>
                    <a:pt x="1213" y="18114"/>
                    <a:pt x="1065" y="18061"/>
                  </a:cubicBezTo>
                  <a:cubicBezTo>
                    <a:pt x="1053" y="18057"/>
                    <a:pt x="1042" y="18055"/>
                    <a:pt x="1031" y="18055"/>
                  </a:cubicBezTo>
                  <a:close/>
                  <a:moveTo>
                    <a:pt x="1888" y="18143"/>
                  </a:moveTo>
                  <a:cubicBezTo>
                    <a:pt x="1769" y="18143"/>
                    <a:pt x="1769" y="18319"/>
                    <a:pt x="1888" y="18319"/>
                  </a:cubicBezTo>
                  <a:lnTo>
                    <a:pt x="2390" y="18319"/>
                  </a:lnTo>
                  <a:cubicBezTo>
                    <a:pt x="2506" y="18319"/>
                    <a:pt x="2506" y="18143"/>
                    <a:pt x="2390" y="18143"/>
                  </a:cubicBezTo>
                  <a:close/>
                  <a:moveTo>
                    <a:pt x="2891" y="18143"/>
                  </a:moveTo>
                  <a:cubicBezTo>
                    <a:pt x="2772" y="18143"/>
                    <a:pt x="2772" y="18319"/>
                    <a:pt x="2891" y="18319"/>
                  </a:cubicBezTo>
                  <a:lnTo>
                    <a:pt x="3393" y="18319"/>
                  </a:lnTo>
                  <a:cubicBezTo>
                    <a:pt x="3509" y="18319"/>
                    <a:pt x="3509" y="18143"/>
                    <a:pt x="3393" y="18143"/>
                  </a:cubicBezTo>
                  <a:close/>
                  <a:moveTo>
                    <a:pt x="3894" y="18143"/>
                  </a:moveTo>
                  <a:cubicBezTo>
                    <a:pt x="3775" y="18143"/>
                    <a:pt x="3775" y="18319"/>
                    <a:pt x="3894" y="18319"/>
                  </a:cubicBezTo>
                  <a:lnTo>
                    <a:pt x="4396" y="18319"/>
                  </a:lnTo>
                  <a:cubicBezTo>
                    <a:pt x="4512" y="18319"/>
                    <a:pt x="4512" y="18143"/>
                    <a:pt x="4396" y="18143"/>
                  </a:cubicBezTo>
                  <a:close/>
                  <a:moveTo>
                    <a:pt x="4897" y="18143"/>
                  </a:moveTo>
                  <a:cubicBezTo>
                    <a:pt x="4781" y="18143"/>
                    <a:pt x="4781" y="18319"/>
                    <a:pt x="4897" y="18319"/>
                  </a:cubicBezTo>
                  <a:lnTo>
                    <a:pt x="5399" y="18319"/>
                  </a:lnTo>
                  <a:cubicBezTo>
                    <a:pt x="5515" y="18319"/>
                    <a:pt x="5515" y="18143"/>
                    <a:pt x="5399" y="18143"/>
                  </a:cubicBezTo>
                  <a:close/>
                  <a:moveTo>
                    <a:pt x="5900" y="18143"/>
                  </a:moveTo>
                  <a:cubicBezTo>
                    <a:pt x="5785" y="18143"/>
                    <a:pt x="5785" y="18319"/>
                    <a:pt x="5900" y="18319"/>
                  </a:cubicBezTo>
                  <a:lnTo>
                    <a:pt x="6402" y="18319"/>
                  </a:lnTo>
                  <a:cubicBezTo>
                    <a:pt x="6521" y="18319"/>
                    <a:pt x="6521" y="18143"/>
                    <a:pt x="6402" y="18143"/>
                  </a:cubicBezTo>
                  <a:close/>
                  <a:moveTo>
                    <a:pt x="6904" y="18143"/>
                  </a:moveTo>
                  <a:cubicBezTo>
                    <a:pt x="6788" y="18143"/>
                    <a:pt x="6788" y="18319"/>
                    <a:pt x="6904" y="18319"/>
                  </a:cubicBezTo>
                  <a:lnTo>
                    <a:pt x="7405" y="18319"/>
                  </a:lnTo>
                  <a:cubicBezTo>
                    <a:pt x="7524" y="18319"/>
                    <a:pt x="7524" y="18143"/>
                    <a:pt x="7405" y="18143"/>
                  </a:cubicBezTo>
                  <a:close/>
                  <a:moveTo>
                    <a:pt x="7907" y="18143"/>
                  </a:moveTo>
                  <a:cubicBezTo>
                    <a:pt x="7791" y="18143"/>
                    <a:pt x="7791" y="18319"/>
                    <a:pt x="7907" y="18319"/>
                  </a:cubicBezTo>
                  <a:lnTo>
                    <a:pt x="8408" y="18319"/>
                  </a:lnTo>
                  <a:cubicBezTo>
                    <a:pt x="8527" y="18319"/>
                    <a:pt x="8527" y="18143"/>
                    <a:pt x="8408" y="18143"/>
                  </a:cubicBezTo>
                  <a:close/>
                  <a:moveTo>
                    <a:pt x="8910" y="18143"/>
                  </a:moveTo>
                  <a:cubicBezTo>
                    <a:pt x="8794" y="18143"/>
                    <a:pt x="8794" y="18319"/>
                    <a:pt x="8910" y="18319"/>
                  </a:cubicBezTo>
                  <a:lnTo>
                    <a:pt x="9414" y="18319"/>
                  </a:lnTo>
                  <a:cubicBezTo>
                    <a:pt x="9530" y="18319"/>
                    <a:pt x="9530" y="18143"/>
                    <a:pt x="9414" y="18143"/>
                  </a:cubicBezTo>
                  <a:close/>
                  <a:moveTo>
                    <a:pt x="9916" y="18143"/>
                  </a:moveTo>
                  <a:cubicBezTo>
                    <a:pt x="9797" y="18143"/>
                    <a:pt x="9797" y="18319"/>
                    <a:pt x="9916" y="18319"/>
                  </a:cubicBezTo>
                  <a:lnTo>
                    <a:pt x="10417" y="18319"/>
                  </a:lnTo>
                  <a:cubicBezTo>
                    <a:pt x="10533" y="18319"/>
                    <a:pt x="10533" y="18143"/>
                    <a:pt x="10417" y="18143"/>
                  </a:cubicBezTo>
                  <a:close/>
                  <a:moveTo>
                    <a:pt x="10919" y="18143"/>
                  </a:moveTo>
                  <a:cubicBezTo>
                    <a:pt x="10800" y="18143"/>
                    <a:pt x="10800" y="18319"/>
                    <a:pt x="10919" y="18319"/>
                  </a:cubicBezTo>
                  <a:lnTo>
                    <a:pt x="11420" y="18319"/>
                  </a:lnTo>
                  <a:cubicBezTo>
                    <a:pt x="11536" y="18319"/>
                    <a:pt x="11536" y="18143"/>
                    <a:pt x="11420" y="18143"/>
                  </a:cubicBezTo>
                  <a:close/>
                  <a:moveTo>
                    <a:pt x="11922" y="18143"/>
                  </a:moveTo>
                  <a:cubicBezTo>
                    <a:pt x="11803" y="18143"/>
                    <a:pt x="11803" y="18319"/>
                    <a:pt x="11922" y="18319"/>
                  </a:cubicBezTo>
                  <a:lnTo>
                    <a:pt x="12423" y="18319"/>
                  </a:lnTo>
                  <a:cubicBezTo>
                    <a:pt x="12539" y="18319"/>
                    <a:pt x="12539" y="18143"/>
                    <a:pt x="12423" y="18143"/>
                  </a:cubicBezTo>
                  <a:close/>
                  <a:moveTo>
                    <a:pt x="12925" y="18143"/>
                  </a:moveTo>
                  <a:cubicBezTo>
                    <a:pt x="12806" y="18143"/>
                    <a:pt x="12806" y="18319"/>
                    <a:pt x="12925" y="18319"/>
                  </a:cubicBezTo>
                  <a:lnTo>
                    <a:pt x="13426" y="18319"/>
                  </a:lnTo>
                  <a:cubicBezTo>
                    <a:pt x="13542" y="18319"/>
                    <a:pt x="13542" y="18143"/>
                    <a:pt x="13426" y="18143"/>
                  </a:cubicBezTo>
                  <a:close/>
                  <a:moveTo>
                    <a:pt x="13928" y="18143"/>
                  </a:moveTo>
                  <a:cubicBezTo>
                    <a:pt x="13812" y="18143"/>
                    <a:pt x="13812" y="18319"/>
                    <a:pt x="13928" y="18319"/>
                  </a:cubicBezTo>
                  <a:lnTo>
                    <a:pt x="14429" y="18319"/>
                  </a:lnTo>
                  <a:cubicBezTo>
                    <a:pt x="14545" y="18319"/>
                    <a:pt x="14545" y="18143"/>
                    <a:pt x="14429" y="18143"/>
                  </a:cubicBezTo>
                  <a:close/>
                  <a:moveTo>
                    <a:pt x="14931" y="18143"/>
                  </a:moveTo>
                  <a:cubicBezTo>
                    <a:pt x="14815" y="18143"/>
                    <a:pt x="14815" y="18319"/>
                    <a:pt x="14931" y="18319"/>
                  </a:cubicBezTo>
                  <a:lnTo>
                    <a:pt x="15433" y="18319"/>
                  </a:lnTo>
                  <a:cubicBezTo>
                    <a:pt x="15551" y="18319"/>
                    <a:pt x="15551" y="18143"/>
                    <a:pt x="15433" y="18143"/>
                  </a:cubicBezTo>
                  <a:close/>
                  <a:moveTo>
                    <a:pt x="15934" y="18143"/>
                  </a:moveTo>
                  <a:cubicBezTo>
                    <a:pt x="15818" y="18143"/>
                    <a:pt x="15818" y="18319"/>
                    <a:pt x="15934" y="18319"/>
                  </a:cubicBezTo>
                  <a:lnTo>
                    <a:pt x="16436" y="18319"/>
                  </a:lnTo>
                  <a:cubicBezTo>
                    <a:pt x="16554" y="18319"/>
                    <a:pt x="16554" y="18143"/>
                    <a:pt x="16436" y="18143"/>
                  </a:cubicBezTo>
                  <a:close/>
                  <a:moveTo>
                    <a:pt x="16940" y="18143"/>
                  </a:moveTo>
                  <a:cubicBezTo>
                    <a:pt x="16821" y="18143"/>
                    <a:pt x="16821" y="18319"/>
                    <a:pt x="16940" y="18319"/>
                  </a:cubicBezTo>
                  <a:lnTo>
                    <a:pt x="17442" y="18319"/>
                  </a:lnTo>
                  <a:cubicBezTo>
                    <a:pt x="17558" y="18319"/>
                    <a:pt x="17558" y="18143"/>
                    <a:pt x="17442" y="18143"/>
                  </a:cubicBezTo>
                  <a:close/>
                  <a:moveTo>
                    <a:pt x="17940" y="18143"/>
                  </a:moveTo>
                  <a:cubicBezTo>
                    <a:pt x="17824" y="18143"/>
                    <a:pt x="17824" y="18319"/>
                    <a:pt x="17940" y="18319"/>
                  </a:cubicBezTo>
                  <a:lnTo>
                    <a:pt x="18445" y="18319"/>
                  </a:lnTo>
                  <a:cubicBezTo>
                    <a:pt x="18561" y="18319"/>
                    <a:pt x="18561" y="18143"/>
                    <a:pt x="18445" y="18143"/>
                  </a:cubicBezTo>
                  <a:close/>
                  <a:moveTo>
                    <a:pt x="18946" y="18143"/>
                  </a:moveTo>
                  <a:cubicBezTo>
                    <a:pt x="18827" y="18143"/>
                    <a:pt x="18827" y="18319"/>
                    <a:pt x="18946" y="18319"/>
                  </a:cubicBezTo>
                  <a:lnTo>
                    <a:pt x="19448" y="18319"/>
                  </a:lnTo>
                  <a:cubicBezTo>
                    <a:pt x="19564" y="18319"/>
                    <a:pt x="19564" y="18143"/>
                    <a:pt x="19448" y="18143"/>
                  </a:cubicBezTo>
                  <a:close/>
                  <a:moveTo>
                    <a:pt x="19949" y="18143"/>
                  </a:moveTo>
                  <a:cubicBezTo>
                    <a:pt x="19830" y="18143"/>
                    <a:pt x="19830" y="18319"/>
                    <a:pt x="19949" y="18319"/>
                  </a:cubicBezTo>
                  <a:lnTo>
                    <a:pt x="20451" y="18319"/>
                  </a:lnTo>
                  <a:cubicBezTo>
                    <a:pt x="20567" y="18319"/>
                    <a:pt x="20567" y="18143"/>
                    <a:pt x="20451" y="18143"/>
                  </a:cubicBezTo>
                  <a:close/>
                  <a:moveTo>
                    <a:pt x="20952" y="18143"/>
                  </a:moveTo>
                  <a:cubicBezTo>
                    <a:pt x="20834" y="18143"/>
                    <a:pt x="20834" y="18319"/>
                    <a:pt x="20952" y="18319"/>
                  </a:cubicBezTo>
                  <a:lnTo>
                    <a:pt x="21454" y="18319"/>
                  </a:lnTo>
                  <a:cubicBezTo>
                    <a:pt x="21570" y="18319"/>
                    <a:pt x="21570" y="18143"/>
                    <a:pt x="21454" y="18143"/>
                  </a:cubicBezTo>
                  <a:close/>
                  <a:moveTo>
                    <a:pt x="21955" y="18143"/>
                  </a:moveTo>
                  <a:cubicBezTo>
                    <a:pt x="21837" y="18143"/>
                    <a:pt x="21837" y="18319"/>
                    <a:pt x="21955" y="18319"/>
                  </a:cubicBezTo>
                  <a:lnTo>
                    <a:pt x="22457" y="18319"/>
                  </a:lnTo>
                  <a:cubicBezTo>
                    <a:pt x="22573" y="18319"/>
                    <a:pt x="22573" y="18143"/>
                    <a:pt x="22457" y="18143"/>
                  </a:cubicBezTo>
                  <a:close/>
                </a:path>
              </a:pathLst>
            </a:custGeom>
            <a:solidFill>
              <a:srgbClr val="BDB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0"/>
            <p:cNvSpPr/>
            <p:nvPr/>
          </p:nvSpPr>
          <p:spPr>
            <a:xfrm>
              <a:off x="5845375" y="496225"/>
              <a:ext cx="76850" cy="84550"/>
            </a:xfrm>
            <a:custGeom>
              <a:avLst/>
              <a:gdLst/>
              <a:ahLst/>
              <a:cxnLst/>
              <a:rect l="l" t="t" r="r" b="b"/>
              <a:pathLst>
                <a:path w="3074" h="3382" extrusionOk="0">
                  <a:moveTo>
                    <a:pt x="488" y="0"/>
                  </a:moveTo>
                  <a:cubicBezTo>
                    <a:pt x="218" y="0"/>
                    <a:pt x="1" y="218"/>
                    <a:pt x="1" y="490"/>
                  </a:cubicBezTo>
                  <a:lnTo>
                    <a:pt x="1" y="3114"/>
                  </a:lnTo>
                  <a:cubicBezTo>
                    <a:pt x="328" y="3298"/>
                    <a:pt x="673" y="3382"/>
                    <a:pt x="1009" y="3382"/>
                  </a:cubicBezTo>
                  <a:cubicBezTo>
                    <a:pt x="2087" y="3382"/>
                    <a:pt x="3074" y="2518"/>
                    <a:pt x="3074" y="1316"/>
                  </a:cubicBezTo>
                  <a:cubicBezTo>
                    <a:pt x="3074" y="835"/>
                    <a:pt x="2906" y="368"/>
                    <a:pt x="2601"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0"/>
            <p:cNvSpPr/>
            <p:nvPr/>
          </p:nvSpPr>
          <p:spPr>
            <a:xfrm>
              <a:off x="5805525" y="467600"/>
              <a:ext cx="107275" cy="103150"/>
            </a:xfrm>
            <a:custGeom>
              <a:avLst/>
              <a:gdLst/>
              <a:ahLst/>
              <a:cxnLst/>
              <a:rect l="l" t="t" r="r" b="b"/>
              <a:pathLst>
                <a:path w="4291" h="4126" extrusionOk="0">
                  <a:moveTo>
                    <a:pt x="2227" y="0"/>
                  </a:moveTo>
                  <a:cubicBezTo>
                    <a:pt x="1392" y="0"/>
                    <a:pt x="641" y="502"/>
                    <a:pt x="322" y="1273"/>
                  </a:cubicBezTo>
                  <a:cubicBezTo>
                    <a:pt x="0" y="2044"/>
                    <a:pt x="177" y="2931"/>
                    <a:pt x="769" y="3522"/>
                  </a:cubicBezTo>
                  <a:cubicBezTo>
                    <a:pt x="1162" y="3916"/>
                    <a:pt x="1690" y="4126"/>
                    <a:pt x="2227" y="4126"/>
                  </a:cubicBezTo>
                  <a:cubicBezTo>
                    <a:pt x="2492" y="4126"/>
                    <a:pt x="2760" y="4074"/>
                    <a:pt x="3015" y="3969"/>
                  </a:cubicBezTo>
                  <a:cubicBezTo>
                    <a:pt x="3787" y="3650"/>
                    <a:pt x="4291" y="2896"/>
                    <a:pt x="4291" y="2061"/>
                  </a:cubicBezTo>
                  <a:cubicBezTo>
                    <a:pt x="4291" y="922"/>
                    <a:pt x="3366" y="0"/>
                    <a:pt x="2227" y="0"/>
                  </a:cubicBezTo>
                  <a:close/>
                </a:path>
              </a:pathLst>
            </a:custGeom>
            <a:solidFill>
              <a:srgbClr val="130D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0"/>
            <p:cNvSpPr/>
            <p:nvPr/>
          </p:nvSpPr>
          <p:spPr>
            <a:xfrm>
              <a:off x="5856175" y="492525"/>
              <a:ext cx="10025" cy="53300"/>
            </a:xfrm>
            <a:custGeom>
              <a:avLst/>
              <a:gdLst/>
              <a:ahLst/>
              <a:cxnLst/>
              <a:rect l="l" t="t" r="r" b="b"/>
              <a:pathLst>
                <a:path w="401" h="2132" extrusionOk="0">
                  <a:moveTo>
                    <a:pt x="201" y="0"/>
                  </a:moveTo>
                  <a:cubicBezTo>
                    <a:pt x="91" y="0"/>
                    <a:pt x="1" y="90"/>
                    <a:pt x="1" y="200"/>
                  </a:cubicBezTo>
                  <a:lnTo>
                    <a:pt x="1" y="1928"/>
                  </a:lnTo>
                  <a:cubicBezTo>
                    <a:pt x="1" y="2041"/>
                    <a:pt x="91" y="2131"/>
                    <a:pt x="201" y="2131"/>
                  </a:cubicBezTo>
                  <a:cubicBezTo>
                    <a:pt x="311" y="2131"/>
                    <a:pt x="401" y="2041"/>
                    <a:pt x="401" y="1928"/>
                  </a:cubicBezTo>
                  <a:lnTo>
                    <a:pt x="401" y="200"/>
                  </a:lnTo>
                  <a:cubicBezTo>
                    <a:pt x="401" y="90"/>
                    <a:pt x="311"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0"/>
            <p:cNvSpPr/>
            <p:nvPr/>
          </p:nvSpPr>
          <p:spPr>
            <a:xfrm>
              <a:off x="5833125" y="514125"/>
              <a:ext cx="54550" cy="10100"/>
            </a:xfrm>
            <a:custGeom>
              <a:avLst/>
              <a:gdLst/>
              <a:ahLst/>
              <a:cxnLst/>
              <a:rect l="l" t="t" r="r" b="b"/>
              <a:pathLst>
                <a:path w="2182" h="404" extrusionOk="0">
                  <a:moveTo>
                    <a:pt x="259" y="0"/>
                  </a:moveTo>
                  <a:cubicBezTo>
                    <a:pt x="1" y="12"/>
                    <a:pt x="1" y="392"/>
                    <a:pt x="259" y="403"/>
                  </a:cubicBezTo>
                  <a:lnTo>
                    <a:pt x="1987" y="403"/>
                  </a:lnTo>
                  <a:cubicBezTo>
                    <a:pt x="2094" y="397"/>
                    <a:pt x="2181" y="310"/>
                    <a:pt x="2181" y="200"/>
                  </a:cubicBezTo>
                  <a:cubicBezTo>
                    <a:pt x="2181" y="93"/>
                    <a:pt x="2094" y="3"/>
                    <a:pt x="19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0"/>
            <p:cNvSpPr/>
            <p:nvPr/>
          </p:nvSpPr>
          <p:spPr>
            <a:xfrm>
              <a:off x="6043525" y="955275"/>
              <a:ext cx="144550" cy="125500"/>
            </a:xfrm>
            <a:custGeom>
              <a:avLst/>
              <a:gdLst/>
              <a:ahLst/>
              <a:cxnLst/>
              <a:rect l="l" t="t" r="r" b="b"/>
              <a:pathLst>
                <a:path w="5782" h="5020" extrusionOk="0">
                  <a:moveTo>
                    <a:pt x="1" y="1"/>
                  </a:moveTo>
                  <a:lnTo>
                    <a:pt x="1" y="5019"/>
                  </a:lnTo>
                  <a:lnTo>
                    <a:pt x="5782" y="5019"/>
                  </a:lnTo>
                  <a:lnTo>
                    <a:pt x="5782" y="1"/>
                  </a:lnTo>
                  <a:close/>
                </a:path>
              </a:pathLst>
            </a:custGeom>
            <a:solidFill>
              <a:srgbClr val="1A10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0"/>
            <p:cNvSpPr/>
            <p:nvPr/>
          </p:nvSpPr>
          <p:spPr>
            <a:xfrm>
              <a:off x="5959025" y="1073700"/>
              <a:ext cx="313475" cy="44175"/>
            </a:xfrm>
            <a:custGeom>
              <a:avLst/>
              <a:gdLst/>
              <a:ahLst/>
              <a:cxnLst/>
              <a:rect l="l" t="t" r="r" b="b"/>
              <a:pathLst>
                <a:path w="12539" h="1767" extrusionOk="0">
                  <a:moveTo>
                    <a:pt x="12051" y="1"/>
                  </a:moveTo>
                  <a:cubicBezTo>
                    <a:pt x="12050" y="1"/>
                    <a:pt x="12048" y="1"/>
                    <a:pt x="12046" y="1"/>
                  </a:cubicBezTo>
                  <a:lnTo>
                    <a:pt x="496" y="1"/>
                  </a:lnTo>
                  <a:cubicBezTo>
                    <a:pt x="224" y="1"/>
                    <a:pt x="1" y="221"/>
                    <a:pt x="1" y="494"/>
                  </a:cubicBezTo>
                  <a:lnTo>
                    <a:pt x="1" y="1766"/>
                  </a:lnTo>
                  <a:lnTo>
                    <a:pt x="12539" y="1766"/>
                  </a:lnTo>
                  <a:lnTo>
                    <a:pt x="12539" y="494"/>
                  </a:lnTo>
                  <a:cubicBezTo>
                    <a:pt x="12539" y="223"/>
                    <a:pt x="12322" y="1"/>
                    <a:pt x="12051" y="1"/>
                  </a:cubicBezTo>
                  <a:close/>
                </a:path>
              </a:pathLst>
            </a:custGeom>
            <a:solidFill>
              <a:srgbClr val="130D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0"/>
            <p:cNvSpPr/>
            <p:nvPr/>
          </p:nvSpPr>
          <p:spPr>
            <a:xfrm>
              <a:off x="5908800" y="892075"/>
              <a:ext cx="100" cy="25"/>
            </a:xfrm>
            <a:custGeom>
              <a:avLst/>
              <a:gdLst/>
              <a:ahLst/>
              <a:cxnLst/>
              <a:rect l="l" t="t" r="r" b="b"/>
              <a:pathLst>
                <a:path w="4" h="1" extrusionOk="0">
                  <a:moveTo>
                    <a:pt x="3" y="1"/>
                  </a:moveTo>
                  <a:lnTo>
                    <a:pt x="3" y="1"/>
                  </a:lnTo>
                  <a:lnTo>
                    <a:pt x="1" y="1"/>
                  </a:lnTo>
                  <a:close/>
                </a:path>
              </a:pathLst>
            </a:custGeom>
            <a:solidFill>
              <a:srgbClr val="1F2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0"/>
            <p:cNvSpPr/>
            <p:nvPr/>
          </p:nvSpPr>
          <p:spPr>
            <a:xfrm>
              <a:off x="6273225" y="1051800"/>
              <a:ext cx="117725" cy="79775"/>
            </a:xfrm>
            <a:custGeom>
              <a:avLst/>
              <a:gdLst/>
              <a:ahLst/>
              <a:cxnLst/>
              <a:rect l="l" t="t" r="r" b="b"/>
              <a:pathLst>
                <a:path w="4709" h="3191" extrusionOk="0">
                  <a:moveTo>
                    <a:pt x="2354" y="1"/>
                  </a:moveTo>
                  <a:cubicBezTo>
                    <a:pt x="1628" y="1"/>
                    <a:pt x="902" y="29"/>
                    <a:pt x="177" y="85"/>
                  </a:cubicBezTo>
                  <a:cubicBezTo>
                    <a:pt x="70" y="94"/>
                    <a:pt x="0" y="199"/>
                    <a:pt x="32" y="300"/>
                  </a:cubicBezTo>
                  <a:lnTo>
                    <a:pt x="838" y="2779"/>
                  </a:lnTo>
                  <a:cubicBezTo>
                    <a:pt x="916" y="3022"/>
                    <a:pt x="1145" y="3187"/>
                    <a:pt x="1403" y="3190"/>
                  </a:cubicBezTo>
                  <a:lnTo>
                    <a:pt x="3302" y="3190"/>
                  </a:lnTo>
                  <a:cubicBezTo>
                    <a:pt x="3560" y="3190"/>
                    <a:pt x="3789" y="3025"/>
                    <a:pt x="3870" y="2779"/>
                  </a:cubicBezTo>
                  <a:lnTo>
                    <a:pt x="4673" y="300"/>
                  </a:lnTo>
                  <a:cubicBezTo>
                    <a:pt x="4708" y="199"/>
                    <a:pt x="4636" y="94"/>
                    <a:pt x="4528" y="85"/>
                  </a:cubicBezTo>
                  <a:cubicBezTo>
                    <a:pt x="3805" y="29"/>
                    <a:pt x="3080" y="1"/>
                    <a:pt x="2354" y="1"/>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0"/>
            <p:cNvSpPr/>
            <p:nvPr/>
          </p:nvSpPr>
          <p:spPr>
            <a:xfrm>
              <a:off x="6278875" y="1055450"/>
              <a:ext cx="106925" cy="5975"/>
            </a:xfrm>
            <a:custGeom>
              <a:avLst/>
              <a:gdLst/>
              <a:ahLst/>
              <a:cxnLst/>
              <a:rect l="l" t="t" r="r" b="b"/>
              <a:pathLst>
                <a:path w="4277" h="239" extrusionOk="0">
                  <a:moveTo>
                    <a:pt x="2140" y="0"/>
                  </a:moveTo>
                  <a:cubicBezTo>
                    <a:pt x="960" y="0"/>
                    <a:pt x="0" y="53"/>
                    <a:pt x="0" y="119"/>
                  </a:cubicBezTo>
                  <a:cubicBezTo>
                    <a:pt x="0" y="186"/>
                    <a:pt x="960" y="238"/>
                    <a:pt x="2140" y="238"/>
                  </a:cubicBezTo>
                  <a:cubicBezTo>
                    <a:pt x="3320" y="238"/>
                    <a:pt x="4276" y="186"/>
                    <a:pt x="4276" y="119"/>
                  </a:cubicBezTo>
                  <a:cubicBezTo>
                    <a:pt x="4276" y="53"/>
                    <a:pt x="3320" y="0"/>
                    <a:pt x="2140" y="0"/>
                  </a:cubicBezTo>
                  <a:close/>
                </a:path>
              </a:pathLst>
            </a:custGeom>
            <a:solidFill>
              <a:srgbClr val="1A100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0"/>
            <p:cNvSpPr/>
            <p:nvPr/>
          </p:nvSpPr>
          <p:spPr>
            <a:xfrm>
              <a:off x="6329525" y="943075"/>
              <a:ext cx="5025" cy="115375"/>
            </a:xfrm>
            <a:custGeom>
              <a:avLst/>
              <a:gdLst/>
              <a:ahLst/>
              <a:cxnLst/>
              <a:rect l="l" t="t" r="r" b="b"/>
              <a:pathLst>
                <a:path w="201" h="4615" extrusionOk="0">
                  <a:moveTo>
                    <a:pt x="101" y="0"/>
                  </a:moveTo>
                  <a:cubicBezTo>
                    <a:pt x="51" y="0"/>
                    <a:pt x="1" y="34"/>
                    <a:pt x="1" y="100"/>
                  </a:cubicBezTo>
                  <a:lnTo>
                    <a:pt x="1" y="4600"/>
                  </a:lnTo>
                  <a:cubicBezTo>
                    <a:pt x="32" y="4610"/>
                    <a:pt x="66" y="4615"/>
                    <a:pt x="99" y="4615"/>
                  </a:cubicBezTo>
                  <a:cubicBezTo>
                    <a:pt x="133" y="4615"/>
                    <a:pt x="167" y="4610"/>
                    <a:pt x="201" y="4600"/>
                  </a:cubicBezTo>
                  <a:lnTo>
                    <a:pt x="201" y="100"/>
                  </a:lnTo>
                  <a:cubicBezTo>
                    <a:pt x="201" y="34"/>
                    <a:pt x="151" y="0"/>
                    <a:pt x="101"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0"/>
            <p:cNvSpPr/>
            <p:nvPr/>
          </p:nvSpPr>
          <p:spPr>
            <a:xfrm>
              <a:off x="6331350" y="952875"/>
              <a:ext cx="54875" cy="30750"/>
            </a:xfrm>
            <a:custGeom>
              <a:avLst/>
              <a:gdLst/>
              <a:ahLst/>
              <a:cxnLst/>
              <a:rect l="l" t="t" r="r" b="b"/>
              <a:pathLst>
                <a:path w="2195" h="1230" extrusionOk="0">
                  <a:moveTo>
                    <a:pt x="1532" y="1"/>
                  </a:moveTo>
                  <a:cubicBezTo>
                    <a:pt x="924" y="1"/>
                    <a:pt x="104" y="157"/>
                    <a:pt x="0" y="981"/>
                  </a:cubicBezTo>
                  <a:cubicBezTo>
                    <a:pt x="0" y="981"/>
                    <a:pt x="262" y="1229"/>
                    <a:pt x="673" y="1229"/>
                  </a:cubicBezTo>
                  <a:cubicBezTo>
                    <a:pt x="1074" y="1229"/>
                    <a:pt x="1616" y="993"/>
                    <a:pt x="2195" y="59"/>
                  </a:cubicBezTo>
                  <a:cubicBezTo>
                    <a:pt x="2195" y="59"/>
                    <a:pt x="1903" y="1"/>
                    <a:pt x="1532" y="1"/>
                  </a:cubicBezTo>
                  <a:close/>
                </a:path>
              </a:pathLst>
            </a:custGeom>
            <a:solidFill>
              <a:srgbClr val="FDEB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0"/>
            <p:cNvSpPr/>
            <p:nvPr/>
          </p:nvSpPr>
          <p:spPr>
            <a:xfrm>
              <a:off x="6301975" y="898825"/>
              <a:ext cx="60400" cy="58225"/>
            </a:xfrm>
            <a:custGeom>
              <a:avLst/>
              <a:gdLst/>
              <a:ahLst/>
              <a:cxnLst/>
              <a:rect l="l" t="t" r="r" b="b"/>
              <a:pathLst>
                <a:path w="2416" h="2329" extrusionOk="0">
                  <a:moveTo>
                    <a:pt x="781" y="0"/>
                  </a:moveTo>
                  <a:cubicBezTo>
                    <a:pt x="781" y="1"/>
                    <a:pt x="1" y="1914"/>
                    <a:pt x="1271" y="2328"/>
                  </a:cubicBezTo>
                  <a:cubicBezTo>
                    <a:pt x="1271" y="2328"/>
                    <a:pt x="2416" y="1505"/>
                    <a:pt x="781" y="0"/>
                  </a:cubicBezTo>
                  <a:close/>
                </a:path>
              </a:pathLst>
            </a:custGeom>
            <a:solidFill>
              <a:srgbClr val="FDEB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0"/>
            <p:cNvSpPr/>
            <p:nvPr/>
          </p:nvSpPr>
          <p:spPr>
            <a:xfrm>
              <a:off x="6332900" y="989475"/>
              <a:ext cx="51600" cy="34275"/>
            </a:xfrm>
            <a:custGeom>
              <a:avLst/>
              <a:gdLst/>
              <a:ahLst/>
              <a:cxnLst/>
              <a:rect l="l" t="t" r="r" b="b"/>
              <a:pathLst>
                <a:path w="2064" h="1371" extrusionOk="0">
                  <a:moveTo>
                    <a:pt x="1910" y="0"/>
                  </a:moveTo>
                  <a:cubicBezTo>
                    <a:pt x="1433" y="0"/>
                    <a:pt x="1" y="93"/>
                    <a:pt x="11" y="1204"/>
                  </a:cubicBezTo>
                  <a:cubicBezTo>
                    <a:pt x="11" y="1204"/>
                    <a:pt x="241" y="1371"/>
                    <a:pt x="577" y="1371"/>
                  </a:cubicBezTo>
                  <a:cubicBezTo>
                    <a:pt x="990" y="1371"/>
                    <a:pt x="1562" y="1120"/>
                    <a:pt x="2063" y="4"/>
                  </a:cubicBezTo>
                  <a:cubicBezTo>
                    <a:pt x="2063" y="4"/>
                    <a:pt x="2006" y="0"/>
                    <a:pt x="1910" y="0"/>
                  </a:cubicBezTo>
                  <a:close/>
                </a:path>
              </a:pathLst>
            </a:custGeom>
            <a:solidFill>
              <a:srgbClr val="FDEB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0"/>
            <p:cNvSpPr/>
            <p:nvPr/>
          </p:nvSpPr>
          <p:spPr>
            <a:xfrm>
              <a:off x="6276900" y="1012500"/>
              <a:ext cx="55125" cy="30825"/>
            </a:xfrm>
            <a:custGeom>
              <a:avLst/>
              <a:gdLst/>
              <a:ahLst/>
              <a:cxnLst/>
              <a:rect l="l" t="t" r="r" b="b"/>
              <a:pathLst>
                <a:path w="2205" h="1233" extrusionOk="0">
                  <a:moveTo>
                    <a:pt x="853" y="1"/>
                  </a:moveTo>
                  <a:cubicBezTo>
                    <a:pt x="614" y="1"/>
                    <a:pt x="332" y="34"/>
                    <a:pt x="1" y="112"/>
                  </a:cubicBezTo>
                  <a:cubicBezTo>
                    <a:pt x="1" y="112"/>
                    <a:pt x="751" y="1233"/>
                    <a:pt x="1594" y="1233"/>
                  </a:cubicBezTo>
                  <a:cubicBezTo>
                    <a:pt x="1795" y="1233"/>
                    <a:pt x="2001" y="1169"/>
                    <a:pt x="2204" y="1011"/>
                  </a:cubicBezTo>
                  <a:cubicBezTo>
                    <a:pt x="2204" y="1011"/>
                    <a:pt x="2175" y="1"/>
                    <a:pt x="853" y="1"/>
                  </a:cubicBezTo>
                  <a:close/>
                </a:path>
              </a:pathLst>
            </a:custGeom>
            <a:solidFill>
              <a:srgbClr val="FDEB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0"/>
            <p:cNvSpPr/>
            <p:nvPr/>
          </p:nvSpPr>
          <p:spPr>
            <a:xfrm>
              <a:off x="6280100" y="961475"/>
              <a:ext cx="54525" cy="31275"/>
            </a:xfrm>
            <a:custGeom>
              <a:avLst/>
              <a:gdLst/>
              <a:ahLst/>
              <a:cxnLst/>
              <a:rect l="l" t="t" r="r" b="b"/>
              <a:pathLst>
                <a:path w="2181" h="1251" extrusionOk="0">
                  <a:moveTo>
                    <a:pt x="791" y="0"/>
                  </a:moveTo>
                  <a:cubicBezTo>
                    <a:pt x="566" y="0"/>
                    <a:pt x="304" y="28"/>
                    <a:pt x="0" y="92"/>
                  </a:cubicBezTo>
                  <a:cubicBezTo>
                    <a:pt x="0" y="92"/>
                    <a:pt x="735" y="1250"/>
                    <a:pt x="1588" y="1250"/>
                  </a:cubicBezTo>
                  <a:cubicBezTo>
                    <a:pt x="1782" y="1250"/>
                    <a:pt x="1982" y="1190"/>
                    <a:pt x="2181" y="1043"/>
                  </a:cubicBezTo>
                  <a:cubicBezTo>
                    <a:pt x="2181" y="1043"/>
                    <a:pt x="2176" y="0"/>
                    <a:pt x="791" y="0"/>
                  </a:cubicBezTo>
                  <a:close/>
                </a:path>
              </a:pathLst>
            </a:custGeom>
            <a:solidFill>
              <a:srgbClr val="FDEB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00" name="Google Shape;800;p40"/>
          <p:cNvCxnSpPr>
            <a:cxnSpLocks/>
          </p:cNvCxnSpPr>
          <p:nvPr/>
        </p:nvCxnSpPr>
        <p:spPr>
          <a:xfrm>
            <a:off x="1152605" y="2805150"/>
            <a:ext cx="4005145"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53D3E695-8BD1-4C48-90FE-2CE591B64A43}"/>
              </a:ext>
            </a:extLst>
          </p:cNvPr>
          <p:cNvPicPr>
            <a:picLocks noChangeAspect="1"/>
          </p:cNvPicPr>
          <p:nvPr/>
        </p:nvPicPr>
        <p:blipFill>
          <a:blip r:embed="rId2"/>
          <a:stretch>
            <a:fillRect/>
          </a:stretch>
        </p:blipFill>
        <p:spPr>
          <a:xfrm>
            <a:off x="55576" y="2639493"/>
            <a:ext cx="2987299" cy="1732722"/>
          </a:xfrm>
          <a:prstGeom prst="rect">
            <a:avLst/>
          </a:prstGeom>
        </p:spPr>
      </p:pic>
      <p:sp>
        <p:nvSpPr>
          <p:cNvPr id="9" name="Google Shape;732;p40">
            <a:extLst>
              <a:ext uri="{FF2B5EF4-FFF2-40B4-BE49-F238E27FC236}">
                <a16:creationId xmlns:a16="http://schemas.microsoft.com/office/drawing/2014/main" xmlns="" id="{2E17AF7D-10C4-47FA-B15A-B78E648BF546}"/>
              </a:ext>
            </a:extLst>
          </p:cNvPr>
          <p:cNvSpPr txBox="1">
            <a:spLocks noGrp="1"/>
          </p:cNvSpPr>
          <p:nvPr>
            <p:ph type="ctrTitle"/>
          </p:nvPr>
        </p:nvSpPr>
        <p:spPr>
          <a:xfrm flipH="1">
            <a:off x="-313608" y="706310"/>
            <a:ext cx="9058038" cy="783282"/>
          </a:xfrm>
          <a:prstGeom prst="rect">
            <a:avLst/>
          </a:prstGeom>
        </p:spPr>
        <p:txBody>
          <a:bodyPr spcFirstLastPara="1" wrap="square" lIns="91425" tIns="91425" rIns="91425" bIns="91425" anchor="b" anchorCtr="0">
            <a:noAutofit/>
          </a:bodyPr>
          <a:lstStyle/>
          <a:p>
            <a:pPr lvl="0"/>
            <a:r>
              <a:rPr lang="en-US" dirty="0">
                <a:solidFill>
                  <a:schemeClr val="accent3"/>
                </a:solidFill>
              </a:rPr>
              <a:t>An opportunity to market university services as an entry point to improve university education (Moji Study, 2001)</a:t>
            </a:r>
            <a:endParaRPr dirty="0">
              <a:solidFill>
                <a:schemeClr val="accent3"/>
              </a:solidFill>
            </a:endParaRPr>
          </a:p>
        </p:txBody>
      </p:sp>
      <p:sp>
        <p:nvSpPr>
          <p:cNvPr id="14" name="Google Shape;733;p40">
            <a:extLst>
              <a:ext uri="{FF2B5EF4-FFF2-40B4-BE49-F238E27FC236}">
                <a16:creationId xmlns:a16="http://schemas.microsoft.com/office/drawing/2014/main" xmlns="" id="{18AF459E-EA89-45AD-80FE-F8247C7F6703}"/>
              </a:ext>
            </a:extLst>
          </p:cNvPr>
          <p:cNvSpPr txBox="1">
            <a:spLocks noGrp="1"/>
          </p:cNvSpPr>
          <p:nvPr>
            <p:ph type="subTitle" idx="1"/>
          </p:nvPr>
        </p:nvSpPr>
        <p:spPr>
          <a:xfrm flipH="1">
            <a:off x="1930462" y="1702208"/>
            <a:ext cx="6967647" cy="941099"/>
          </a:xfrm>
          <a:prstGeom prst="rect">
            <a:avLst/>
          </a:prstGeom>
        </p:spPr>
        <p:txBody>
          <a:bodyPr spcFirstLastPara="1" wrap="square" lIns="91425" tIns="91425" rIns="91425" bIns="91425" anchor="t" anchorCtr="0">
            <a:noAutofit/>
          </a:bodyPr>
          <a:lstStyle/>
          <a:p>
            <a:pPr marL="0" lvl="0" indent="0" algn="l"/>
            <a:r>
              <a:rPr lang="en-US" sz="1600" dirty="0"/>
              <a:t>The study </a:t>
            </a:r>
            <a:r>
              <a:rPr lang="en-US" sz="1600" b="1" dirty="0"/>
              <a:t>aimed</a:t>
            </a:r>
            <a:r>
              <a:rPr lang="en-US" sz="1600" dirty="0"/>
              <a:t> at marketing thinking at the Faculty of Education at Ain Shams University by marketing its educational services, while discussing some proposals that may work to market those services</a:t>
            </a:r>
            <a:r>
              <a:rPr lang="en-US" dirty="0"/>
              <a:t>.</a:t>
            </a:r>
            <a:endParaRPr dirty="0"/>
          </a:p>
        </p:txBody>
      </p:sp>
      <p:cxnSp>
        <p:nvCxnSpPr>
          <p:cNvPr id="15" name="Google Shape;800;p40">
            <a:extLst>
              <a:ext uri="{FF2B5EF4-FFF2-40B4-BE49-F238E27FC236}">
                <a16:creationId xmlns:a16="http://schemas.microsoft.com/office/drawing/2014/main" xmlns="" id="{C8E8F2BA-ACB4-4CCE-9E8F-2B7308BED852}"/>
              </a:ext>
            </a:extLst>
          </p:cNvPr>
          <p:cNvCxnSpPr>
            <a:cxnSpLocks/>
          </p:cNvCxnSpPr>
          <p:nvPr/>
        </p:nvCxnSpPr>
        <p:spPr>
          <a:xfrm>
            <a:off x="3042877" y="2643307"/>
            <a:ext cx="4005145" cy="0"/>
          </a:xfrm>
          <a:prstGeom prst="straightConnector1">
            <a:avLst/>
          </a:prstGeom>
          <a:noFill/>
          <a:ln w="19050" cap="flat" cmpd="sng">
            <a:solidFill>
              <a:schemeClr val="accent2"/>
            </a:solidFill>
            <a:prstDash val="solid"/>
            <a:round/>
            <a:headEnd type="none" w="med" len="med"/>
            <a:tailEnd type="none" w="med" len="med"/>
          </a:ln>
        </p:spPr>
      </p:cxnSp>
      <p:sp>
        <p:nvSpPr>
          <p:cNvPr id="16" name="Google Shape;727;p40">
            <a:extLst>
              <a:ext uri="{FF2B5EF4-FFF2-40B4-BE49-F238E27FC236}">
                <a16:creationId xmlns:a16="http://schemas.microsoft.com/office/drawing/2014/main" xmlns="" id="{58360288-0747-4A11-ABD6-F93BFA9CE1AA}"/>
              </a:ext>
            </a:extLst>
          </p:cNvPr>
          <p:cNvSpPr/>
          <p:nvPr/>
        </p:nvSpPr>
        <p:spPr>
          <a:xfrm flipH="1">
            <a:off x="-2057112" y="-755087"/>
            <a:ext cx="4029000" cy="4029000"/>
          </a:xfrm>
          <a:prstGeom prst="donut">
            <a:avLst>
              <a:gd name="adj" fmla="val 20557"/>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731;p40">
            <a:extLst>
              <a:ext uri="{FF2B5EF4-FFF2-40B4-BE49-F238E27FC236}">
                <a16:creationId xmlns:a16="http://schemas.microsoft.com/office/drawing/2014/main" xmlns="" id="{77689CDF-5CD4-40C7-BBB7-1B1E0EA7DA83}"/>
              </a:ext>
            </a:extLst>
          </p:cNvPr>
          <p:cNvSpPr txBox="1">
            <a:spLocks/>
          </p:cNvSpPr>
          <p:nvPr/>
        </p:nvSpPr>
        <p:spPr>
          <a:xfrm flipH="1">
            <a:off x="3042875" y="2837406"/>
            <a:ext cx="5909021" cy="209574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dirty="0"/>
          </a:p>
        </p:txBody>
      </p:sp>
      <p:sp>
        <p:nvSpPr>
          <p:cNvPr id="18" name="Rectangle 17">
            <a:extLst>
              <a:ext uri="{FF2B5EF4-FFF2-40B4-BE49-F238E27FC236}">
                <a16:creationId xmlns:a16="http://schemas.microsoft.com/office/drawing/2014/main" xmlns="" id="{3C5CD183-0BC7-4DEC-A463-9A9EDD6E5B91}"/>
              </a:ext>
            </a:extLst>
          </p:cNvPr>
          <p:cNvSpPr/>
          <p:nvPr/>
        </p:nvSpPr>
        <p:spPr>
          <a:xfrm>
            <a:off x="2977562" y="2707963"/>
            <a:ext cx="5605503" cy="1323439"/>
          </a:xfrm>
          <a:prstGeom prst="rect">
            <a:avLst/>
          </a:prstGeom>
        </p:spPr>
        <p:txBody>
          <a:bodyPr wrap="square">
            <a:spAutoFit/>
          </a:bodyPr>
          <a:lstStyle/>
          <a:p>
            <a:r>
              <a:rPr lang="en-US" sz="1600" dirty="0">
                <a:latin typeface="DM Sans" panose="020B0604020202020204" charset="0"/>
              </a:rPr>
              <a:t>The </a:t>
            </a:r>
            <a:r>
              <a:rPr lang="en-US" sz="1600" b="1" dirty="0">
                <a:latin typeface="DM Sans" panose="020B0604020202020204" charset="0"/>
              </a:rPr>
              <a:t>result </a:t>
            </a:r>
            <a:r>
              <a:rPr lang="en-US" sz="1600" dirty="0">
                <a:latin typeface="DM Sans" panose="020B0604020202020204" charset="0"/>
              </a:rPr>
              <a:t>showed the marketing of educational services plays a positive and effective role in achieving a rate of return on university investments</a:t>
            </a:r>
          </a:p>
          <a:p>
            <a:r>
              <a:rPr lang="en-US" sz="1600" dirty="0">
                <a:latin typeface="DM Sans" panose="020B0604020202020204" charset="0"/>
              </a:rPr>
              <a:t>It works to contribute to the satisfaction of the beneficiaries of the university and its services.</a:t>
            </a:r>
          </a:p>
        </p:txBody>
      </p:sp>
    </p:spTree>
    <p:extLst>
      <p:ext uri="{BB962C8B-B14F-4D97-AF65-F5344CB8AC3E}">
        <p14:creationId xmlns:p14="http://schemas.microsoft.com/office/powerpoint/2010/main" val="1242925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36"/>
          <p:cNvSpPr txBox="1">
            <a:spLocks noGrp="1"/>
          </p:cNvSpPr>
          <p:nvPr>
            <p:ph type="title" idx="5"/>
          </p:nvPr>
        </p:nvSpPr>
        <p:spPr>
          <a:xfrm>
            <a:off x="158750" y="80169"/>
            <a:ext cx="8451850" cy="1039556"/>
          </a:xfrm>
          <a:prstGeom prst="rect">
            <a:avLst/>
          </a:prstGeom>
        </p:spPr>
        <p:txBody>
          <a:bodyPr spcFirstLastPara="1" wrap="square" lIns="91425" tIns="91425" rIns="91425" bIns="91425" anchor="t" anchorCtr="0">
            <a:noAutofit/>
          </a:bodyPr>
          <a:lstStyle/>
          <a:p>
            <a:pPr lvl="0"/>
            <a:r>
              <a:rPr lang="en-US" dirty="0"/>
              <a:t>DEVELOPMENT MARKETING PLAN FOR INDUSTRIAL ENGINEERING DEPARTMENT</a:t>
            </a:r>
            <a:endParaRPr dirty="0"/>
          </a:p>
        </p:txBody>
      </p:sp>
      <p:sp>
        <p:nvSpPr>
          <p:cNvPr id="385" name="Google Shape;385;p36"/>
          <p:cNvSpPr/>
          <p:nvPr/>
        </p:nvSpPr>
        <p:spPr>
          <a:xfrm>
            <a:off x="2606875" y="1606200"/>
            <a:ext cx="3930000" cy="3930000"/>
          </a:xfrm>
          <a:prstGeom prst="donut">
            <a:avLst>
              <a:gd name="adj" fmla="val 18354"/>
            </a:avLst>
          </a:prstGeom>
          <a:solidFill>
            <a:srgbClr val="1B129C">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6" name="Google Shape;386;p36"/>
          <p:cNvGrpSpPr/>
          <p:nvPr/>
        </p:nvGrpSpPr>
        <p:grpSpPr>
          <a:xfrm>
            <a:off x="2869867" y="1646987"/>
            <a:ext cx="3251708" cy="3502126"/>
            <a:chOff x="5115500" y="1819725"/>
            <a:chExt cx="1896150" cy="2042175"/>
          </a:xfrm>
        </p:grpSpPr>
        <p:sp>
          <p:nvSpPr>
            <p:cNvPr id="387" name="Google Shape;387;p36"/>
            <p:cNvSpPr/>
            <p:nvPr/>
          </p:nvSpPr>
          <p:spPr>
            <a:xfrm>
              <a:off x="5916800" y="3249150"/>
              <a:ext cx="849450" cy="612750"/>
            </a:xfrm>
            <a:custGeom>
              <a:avLst/>
              <a:gdLst/>
              <a:ahLst/>
              <a:cxnLst/>
              <a:rect l="l" t="t" r="r" b="b"/>
              <a:pathLst>
                <a:path w="33978" h="24510" extrusionOk="0">
                  <a:moveTo>
                    <a:pt x="24057" y="1"/>
                  </a:moveTo>
                  <a:lnTo>
                    <a:pt x="1" y="10034"/>
                  </a:lnTo>
                  <a:lnTo>
                    <a:pt x="1198" y="12997"/>
                  </a:lnTo>
                  <a:lnTo>
                    <a:pt x="1517" y="13791"/>
                  </a:lnTo>
                  <a:lnTo>
                    <a:pt x="1821" y="14545"/>
                  </a:lnTo>
                  <a:lnTo>
                    <a:pt x="1902" y="14745"/>
                  </a:lnTo>
                  <a:lnTo>
                    <a:pt x="5842" y="24509"/>
                  </a:lnTo>
                  <a:lnTo>
                    <a:pt x="33978" y="24509"/>
                  </a:lnTo>
                  <a:lnTo>
                    <a:pt x="24057" y="1"/>
                  </a:ln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6"/>
            <p:cNvSpPr/>
            <p:nvPr/>
          </p:nvSpPr>
          <p:spPr>
            <a:xfrm>
              <a:off x="6267950" y="3617750"/>
              <a:ext cx="84175" cy="193475"/>
            </a:xfrm>
            <a:custGeom>
              <a:avLst/>
              <a:gdLst/>
              <a:ahLst/>
              <a:cxnLst/>
              <a:rect l="l" t="t" r="r" b="b"/>
              <a:pathLst>
                <a:path w="3367" h="7739" extrusionOk="0">
                  <a:moveTo>
                    <a:pt x="406" y="0"/>
                  </a:moveTo>
                  <a:cubicBezTo>
                    <a:pt x="366" y="0"/>
                    <a:pt x="325" y="7"/>
                    <a:pt x="285" y="21"/>
                  </a:cubicBezTo>
                  <a:cubicBezTo>
                    <a:pt x="96" y="88"/>
                    <a:pt x="1" y="294"/>
                    <a:pt x="67" y="482"/>
                  </a:cubicBezTo>
                  <a:lnTo>
                    <a:pt x="2604" y="7501"/>
                  </a:lnTo>
                  <a:cubicBezTo>
                    <a:pt x="2656" y="7643"/>
                    <a:pt x="2792" y="7739"/>
                    <a:pt x="2943" y="7739"/>
                  </a:cubicBezTo>
                  <a:cubicBezTo>
                    <a:pt x="3192" y="7739"/>
                    <a:pt x="3366" y="7492"/>
                    <a:pt x="3282" y="7258"/>
                  </a:cubicBezTo>
                  <a:lnTo>
                    <a:pt x="746" y="239"/>
                  </a:lnTo>
                  <a:cubicBezTo>
                    <a:pt x="693" y="91"/>
                    <a:pt x="554" y="0"/>
                    <a:pt x="406"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6"/>
            <p:cNvSpPr/>
            <p:nvPr/>
          </p:nvSpPr>
          <p:spPr>
            <a:xfrm>
              <a:off x="5946750" y="3345750"/>
              <a:ext cx="594450" cy="286050"/>
            </a:xfrm>
            <a:custGeom>
              <a:avLst/>
              <a:gdLst/>
              <a:ahLst/>
              <a:cxnLst/>
              <a:rect l="l" t="t" r="r" b="b"/>
              <a:pathLst>
                <a:path w="23778" h="11442" extrusionOk="0">
                  <a:moveTo>
                    <a:pt x="22801" y="1"/>
                  </a:moveTo>
                  <a:lnTo>
                    <a:pt x="0" y="9133"/>
                  </a:lnTo>
                  <a:lnTo>
                    <a:pt x="319" y="9927"/>
                  </a:lnTo>
                  <a:lnTo>
                    <a:pt x="623" y="10678"/>
                  </a:lnTo>
                  <a:lnTo>
                    <a:pt x="704" y="10881"/>
                  </a:lnTo>
                  <a:lnTo>
                    <a:pt x="20259" y="11441"/>
                  </a:lnTo>
                  <a:cubicBezTo>
                    <a:pt x="20290" y="11442"/>
                    <a:pt x="20321" y="11442"/>
                    <a:pt x="20352" y="11442"/>
                  </a:cubicBezTo>
                  <a:cubicBezTo>
                    <a:pt x="22268" y="11442"/>
                    <a:pt x="23778" y="9786"/>
                    <a:pt x="23587" y="7866"/>
                  </a:cubicBezTo>
                  <a:lnTo>
                    <a:pt x="22801" y="1"/>
                  </a:ln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6"/>
            <p:cNvSpPr/>
            <p:nvPr/>
          </p:nvSpPr>
          <p:spPr>
            <a:xfrm>
              <a:off x="5404325" y="3048875"/>
              <a:ext cx="376825" cy="246625"/>
            </a:xfrm>
            <a:custGeom>
              <a:avLst/>
              <a:gdLst/>
              <a:ahLst/>
              <a:cxnLst/>
              <a:rect l="l" t="t" r="r" b="b"/>
              <a:pathLst>
                <a:path w="15073" h="9865" extrusionOk="0">
                  <a:moveTo>
                    <a:pt x="5045" y="0"/>
                  </a:moveTo>
                  <a:cubicBezTo>
                    <a:pt x="3841" y="0"/>
                    <a:pt x="2605" y="442"/>
                    <a:pt x="1853" y="1926"/>
                  </a:cubicBezTo>
                  <a:cubicBezTo>
                    <a:pt x="0" y="5585"/>
                    <a:pt x="5845" y="8246"/>
                    <a:pt x="10950" y="9719"/>
                  </a:cubicBezTo>
                  <a:cubicBezTo>
                    <a:pt x="11293" y="9818"/>
                    <a:pt x="11579" y="9864"/>
                    <a:pt x="11813" y="9864"/>
                  </a:cubicBezTo>
                  <a:cubicBezTo>
                    <a:pt x="15073" y="9864"/>
                    <a:pt x="8506" y="949"/>
                    <a:pt x="8506" y="949"/>
                  </a:cubicBezTo>
                  <a:cubicBezTo>
                    <a:pt x="8506" y="949"/>
                    <a:pt x="6810" y="0"/>
                    <a:pt x="5045" y="0"/>
                  </a:cubicBez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6"/>
            <p:cNvSpPr/>
            <p:nvPr/>
          </p:nvSpPr>
          <p:spPr>
            <a:xfrm>
              <a:off x="5375700" y="2834250"/>
              <a:ext cx="380700" cy="242425"/>
            </a:xfrm>
            <a:custGeom>
              <a:avLst/>
              <a:gdLst/>
              <a:ahLst/>
              <a:cxnLst/>
              <a:rect l="l" t="t" r="r" b="b"/>
              <a:pathLst>
                <a:path w="15228" h="9697" extrusionOk="0">
                  <a:moveTo>
                    <a:pt x="5335" y="1"/>
                  </a:moveTo>
                  <a:cubicBezTo>
                    <a:pt x="4030" y="1"/>
                    <a:pt x="2656" y="450"/>
                    <a:pt x="1856" y="2029"/>
                  </a:cubicBezTo>
                  <a:cubicBezTo>
                    <a:pt x="0" y="5687"/>
                    <a:pt x="5996" y="8079"/>
                    <a:pt x="11101" y="9552"/>
                  </a:cubicBezTo>
                  <a:cubicBezTo>
                    <a:pt x="11443" y="9651"/>
                    <a:pt x="11729" y="9697"/>
                    <a:pt x="11963" y="9697"/>
                  </a:cubicBezTo>
                  <a:cubicBezTo>
                    <a:pt x="15227" y="9697"/>
                    <a:pt x="8657" y="782"/>
                    <a:pt x="8657" y="782"/>
                  </a:cubicBezTo>
                  <a:cubicBezTo>
                    <a:pt x="8657" y="782"/>
                    <a:pt x="7057" y="1"/>
                    <a:pt x="5335" y="1"/>
                  </a:cubicBez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6"/>
            <p:cNvSpPr/>
            <p:nvPr/>
          </p:nvSpPr>
          <p:spPr>
            <a:xfrm>
              <a:off x="5359900" y="2476550"/>
              <a:ext cx="328300" cy="349050"/>
            </a:xfrm>
            <a:custGeom>
              <a:avLst/>
              <a:gdLst/>
              <a:ahLst/>
              <a:cxnLst/>
              <a:rect l="l" t="t" r="r" b="b"/>
              <a:pathLst>
                <a:path w="13132" h="13962" extrusionOk="0">
                  <a:moveTo>
                    <a:pt x="5188" y="1"/>
                  </a:moveTo>
                  <a:cubicBezTo>
                    <a:pt x="4540" y="1"/>
                    <a:pt x="3886" y="194"/>
                    <a:pt x="3259" y="673"/>
                  </a:cubicBezTo>
                  <a:cubicBezTo>
                    <a:pt x="0" y="3166"/>
                    <a:pt x="5941" y="9825"/>
                    <a:pt x="9901" y="13368"/>
                  </a:cubicBezTo>
                  <a:cubicBezTo>
                    <a:pt x="10360" y="13779"/>
                    <a:pt x="10722" y="13961"/>
                    <a:pt x="11001" y="13961"/>
                  </a:cubicBezTo>
                  <a:cubicBezTo>
                    <a:pt x="13132" y="13961"/>
                    <a:pt x="10527" y="3421"/>
                    <a:pt x="10527" y="3421"/>
                  </a:cubicBezTo>
                  <a:cubicBezTo>
                    <a:pt x="10527" y="3421"/>
                    <a:pt x="7912" y="1"/>
                    <a:pt x="5188" y="1"/>
                  </a:cubicBez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6"/>
            <p:cNvSpPr/>
            <p:nvPr/>
          </p:nvSpPr>
          <p:spPr>
            <a:xfrm>
              <a:off x="5430050" y="2240650"/>
              <a:ext cx="282950" cy="305000"/>
            </a:xfrm>
            <a:custGeom>
              <a:avLst/>
              <a:gdLst/>
              <a:ahLst/>
              <a:cxnLst/>
              <a:rect l="l" t="t" r="r" b="b"/>
              <a:pathLst>
                <a:path w="11318" h="12200" extrusionOk="0">
                  <a:moveTo>
                    <a:pt x="5014" y="0"/>
                  </a:moveTo>
                  <a:cubicBezTo>
                    <a:pt x="4308" y="0"/>
                    <a:pt x="3573" y="218"/>
                    <a:pt x="2842" y="774"/>
                  </a:cubicBezTo>
                  <a:cubicBezTo>
                    <a:pt x="1" y="2948"/>
                    <a:pt x="2955" y="6842"/>
                    <a:pt x="6381" y="10153"/>
                  </a:cubicBezTo>
                  <a:cubicBezTo>
                    <a:pt x="6886" y="10640"/>
                    <a:pt x="7399" y="11115"/>
                    <a:pt x="7906" y="11567"/>
                  </a:cubicBezTo>
                  <a:cubicBezTo>
                    <a:pt x="8398" y="12007"/>
                    <a:pt x="8792" y="12199"/>
                    <a:pt x="9105" y="12199"/>
                  </a:cubicBezTo>
                  <a:cubicBezTo>
                    <a:pt x="11318" y="12199"/>
                    <a:pt x="9510" y="2603"/>
                    <a:pt x="9510" y="2603"/>
                  </a:cubicBezTo>
                  <a:cubicBezTo>
                    <a:pt x="9141" y="2157"/>
                    <a:pt x="8730" y="1751"/>
                    <a:pt x="8280" y="1386"/>
                  </a:cubicBezTo>
                  <a:cubicBezTo>
                    <a:pt x="7457" y="710"/>
                    <a:pt x="6294" y="6"/>
                    <a:pt x="5028" y="0"/>
                  </a:cubicBezTo>
                  <a:cubicBezTo>
                    <a:pt x="5023" y="0"/>
                    <a:pt x="5018" y="0"/>
                    <a:pt x="5014" y="0"/>
                  </a:cubicBez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6"/>
            <p:cNvSpPr/>
            <p:nvPr/>
          </p:nvSpPr>
          <p:spPr>
            <a:xfrm>
              <a:off x="5611600" y="1952050"/>
              <a:ext cx="910850" cy="1658575"/>
            </a:xfrm>
            <a:custGeom>
              <a:avLst/>
              <a:gdLst/>
              <a:ahLst/>
              <a:cxnLst/>
              <a:rect l="l" t="t" r="r" b="b"/>
              <a:pathLst>
                <a:path w="36434" h="66343" extrusionOk="0">
                  <a:moveTo>
                    <a:pt x="3381" y="0"/>
                  </a:moveTo>
                  <a:cubicBezTo>
                    <a:pt x="1514" y="0"/>
                    <a:pt x="1" y="1513"/>
                    <a:pt x="1" y="3380"/>
                  </a:cubicBezTo>
                  <a:lnTo>
                    <a:pt x="1" y="62962"/>
                  </a:lnTo>
                  <a:cubicBezTo>
                    <a:pt x="1" y="64829"/>
                    <a:pt x="1514" y="66342"/>
                    <a:pt x="3381" y="66342"/>
                  </a:cubicBezTo>
                  <a:lnTo>
                    <a:pt x="33053" y="66342"/>
                  </a:lnTo>
                  <a:cubicBezTo>
                    <a:pt x="34920" y="66342"/>
                    <a:pt x="36433" y="64829"/>
                    <a:pt x="36433" y="62962"/>
                  </a:cubicBezTo>
                  <a:lnTo>
                    <a:pt x="36433" y="3380"/>
                  </a:lnTo>
                  <a:cubicBezTo>
                    <a:pt x="36433" y="1513"/>
                    <a:pt x="34920" y="0"/>
                    <a:pt x="33053" y="0"/>
                  </a:cubicBezTo>
                  <a:close/>
                </a:path>
              </a:pathLst>
            </a:custGeom>
            <a:solidFill>
              <a:srgbClr val="0D09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6"/>
            <p:cNvSpPr/>
            <p:nvPr/>
          </p:nvSpPr>
          <p:spPr>
            <a:xfrm>
              <a:off x="6522425" y="2219975"/>
              <a:ext cx="30975" cy="196800"/>
            </a:xfrm>
            <a:custGeom>
              <a:avLst/>
              <a:gdLst/>
              <a:ahLst/>
              <a:cxnLst/>
              <a:rect l="l" t="t" r="r" b="b"/>
              <a:pathLst>
                <a:path w="1239" h="7872" extrusionOk="0">
                  <a:moveTo>
                    <a:pt x="0" y="1"/>
                  </a:moveTo>
                  <a:lnTo>
                    <a:pt x="0" y="7872"/>
                  </a:lnTo>
                  <a:lnTo>
                    <a:pt x="1032" y="7872"/>
                  </a:lnTo>
                  <a:cubicBezTo>
                    <a:pt x="1145" y="7872"/>
                    <a:pt x="1238" y="7779"/>
                    <a:pt x="1238" y="7666"/>
                  </a:cubicBezTo>
                  <a:lnTo>
                    <a:pt x="1238" y="207"/>
                  </a:lnTo>
                  <a:cubicBezTo>
                    <a:pt x="1238" y="94"/>
                    <a:pt x="1145" y="1"/>
                    <a:pt x="1032" y="1"/>
                  </a:cubicBezTo>
                  <a:close/>
                </a:path>
              </a:pathLst>
            </a:custGeom>
            <a:solidFill>
              <a:srgbClr val="1911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6"/>
            <p:cNvSpPr/>
            <p:nvPr/>
          </p:nvSpPr>
          <p:spPr>
            <a:xfrm>
              <a:off x="5586325" y="2205050"/>
              <a:ext cx="25300" cy="160275"/>
            </a:xfrm>
            <a:custGeom>
              <a:avLst/>
              <a:gdLst/>
              <a:ahLst/>
              <a:cxnLst/>
              <a:rect l="l" t="t" r="r" b="b"/>
              <a:pathLst>
                <a:path w="1012" h="6411" extrusionOk="0">
                  <a:moveTo>
                    <a:pt x="168" y="1"/>
                  </a:moveTo>
                  <a:cubicBezTo>
                    <a:pt x="75" y="1"/>
                    <a:pt x="0" y="76"/>
                    <a:pt x="0" y="169"/>
                  </a:cubicBezTo>
                  <a:lnTo>
                    <a:pt x="0" y="6242"/>
                  </a:lnTo>
                  <a:cubicBezTo>
                    <a:pt x="0" y="6335"/>
                    <a:pt x="75" y="6410"/>
                    <a:pt x="168" y="6410"/>
                  </a:cubicBezTo>
                  <a:lnTo>
                    <a:pt x="1012" y="6410"/>
                  </a:lnTo>
                  <a:lnTo>
                    <a:pt x="1012" y="1"/>
                  </a:lnTo>
                  <a:close/>
                </a:path>
              </a:pathLst>
            </a:custGeom>
            <a:solidFill>
              <a:srgbClr val="1911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6"/>
            <p:cNvSpPr/>
            <p:nvPr/>
          </p:nvSpPr>
          <p:spPr>
            <a:xfrm>
              <a:off x="6522425" y="2443500"/>
              <a:ext cx="30975" cy="196800"/>
            </a:xfrm>
            <a:custGeom>
              <a:avLst/>
              <a:gdLst/>
              <a:ahLst/>
              <a:cxnLst/>
              <a:rect l="l" t="t" r="r" b="b"/>
              <a:pathLst>
                <a:path w="1239" h="7872" extrusionOk="0">
                  <a:moveTo>
                    <a:pt x="0" y="1"/>
                  </a:moveTo>
                  <a:lnTo>
                    <a:pt x="0" y="7872"/>
                  </a:lnTo>
                  <a:lnTo>
                    <a:pt x="1032" y="7872"/>
                  </a:lnTo>
                  <a:cubicBezTo>
                    <a:pt x="1145" y="7872"/>
                    <a:pt x="1238" y="7779"/>
                    <a:pt x="1238" y="7666"/>
                  </a:cubicBezTo>
                  <a:lnTo>
                    <a:pt x="1238" y="206"/>
                  </a:lnTo>
                  <a:cubicBezTo>
                    <a:pt x="1238" y="93"/>
                    <a:pt x="1145" y="1"/>
                    <a:pt x="1032" y="1"/>
                  </a:cubicBezTo>
                  <a:close/>
                </a:path>
              </a:pathLst>
            </a:custGeom>
            <a:solidFill>
              <a:srgbClr val="1911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6"/>
            <p:cNvSpPr/>
            <p:nvPr/>
          </p:nvSpPr>
          <p:spPr>
            <a:xfrm>
              <a:off x="5653800" y="1994225"/>
              <a:ext cx="826450" cy="1574200"/>
            </a:xfrm>
            <a:custGeom>
              <a:avLst/>
              <a:gdLst/>
              <a:ahLst/>
              <a:cxnLst/>
              <a:rect l="l" t="t" r="r" b="b"/>
              <a:pathLst>
                <a:path w="33058" h="62968" extrusionOk="0">
                  <a:moveTo>
                    <a:pt x="1485" y="0"/>
                  </a:moveTo>
                  <a:cubicBezTo>
                    <a:pt x="664" y="0"/>
                    <a:pt x="0" y="669"/>
                    <a:pt x="3" y="1490"/>
                  </a:cubicBezTo>
                  <a:lnTo>
                    <a:pt x="3" y="61478"/>
                  </a:lnTo>
                  <a:cubicBezTo>
                    <a:pt x="0" y="62301"/>
                    <a:pt x="667" y="62968"/>
                    <a:pt x="1490" y="62968"/>
                  </a:cubicBezTo>
                  <a:lnTo>
                    <a:pt x="31568" y="62968"/>
                  </a:lnTo>
                  <a:cubicBezTo>
                    <a:pt x="32391" y="62968"/>
                    <a:pt x="33058" y="62301"/>
                    <a:pt x="33058" y="61478"/>
                  </a:cubicBezTo>
                  <a:lnTo>
                    <a:pt x="33058" y="1490"/>
                  </a:lnTo>
                  <a:cubicBezTo>
                    <a:pt x="33058" y="667"/>
                    <a:pt x="32391" y="0"/>
                    <a:pt x="31568" y="0"/>
                  </a:cubicBezTo>
                  <a:lnTo>
                    <a:pt x="1490" y="0"/>
                  </a:lnTo>
                  <a:cubicBezTo>
                    <a:pt x="1488" y="0"/>
                    <a:pt x="1487" y="0"/>
                    <a:pt x="14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6"/>
            <p:cNvSpPr/>
            <p:nvPr/>
          </p:nvSpPr>
          <p:spPr>
            <a:xfrm>
              <a:off x="6442975" y="1994225"/>
              <a:ext cx="31125" cy="16700"/>
            </a:xfrm>
            <a:custGeom>
              <a:avLst/>
              <a:gdLst/>
              <a:ahLst/>
              <a:cxnLst/>
              <a:rect l="l" t="t" r="r" b="b"/>
              <a:pathLst>
                <a:path w="1245" h="668" extrusionOk="0">
                  <a:moveTo>
                    <a:pt x="1" y="0"/>
                  </a:moveTo>
                  <a:cubicBezTo>
                    <a:pt x="502" y="0"/>
                    <a:pt x="969" y="250"/>
                    <a:pt x="1245" y="667"/>
                  </a:cubicBezTo>
                  <a:cubicBezTo>
                    <a:pt x="969" y="250"/>
                    <a:pt x="502" y="0"/>
                    <a:pt x="4" y="0"/>
                  </a:cubicBezTo>
                  <a:close/>
                </a:path>
              </a:pathLst>
            </a:custGeom>
            <a:solidFill>
              <a:srgbClr val="0B08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6"/>
            <p:cNvSpPr/>
            <p:nvPr/>
          </p:nvSpPr>
          <p:spPr>
            <a:xfrm>
              <a:off x="5653850" y="1994225"/>
              <a:ext cx="826400" cy="107075"/>
            </a:xfrm>
            <a:custGeom>
              <a:avLst/>
              <a:gdLst/>
              <a:ahLst/>
              <a:cxnLst/>
              <a:rect l="l" t="t" r="r" b="b"/>
              <a:pathLst>
                <a:path w="33056" h="4283" extrusionOk="0">
                  <a:moveTo>
                    <a:pt x="1488" y="0"/>
                  </a:moveTo>
                  <a:cubicBezTo>
                    <a:pt x="1346" y="0"/>
                    <a:pt x="1204" y="21"/>
                    <a:pt x="1068" y="61"/>
                  </a:cubicBezTo>
                  <a:cubicBezTo>
                    <a:pt x="1013" y="76"/>
                    <a:pt x="958" y="96"/>
                    <a:pt x="903" y="119"/>
                  </a:cubicBezTo>
                  <a:cubicBezTo>
                    <a:pt x="355" y="354"/>
                    <a:pt x="1" y="893"/>
                    <a:pt x="1" y="1490"/>
                  </a:cubicBezTo>
                  <a:lnTo>
                    <a:pt x="1" y="4282"/>
                  </a:lnTo>
                  <a:lnTo>
                    <a:pt x="33056" y="4282"/>
                  </a:lnTo>
                  <a:lnTo>
                    <a:pt x="33056" y="1490"/>
                  </a:lnTo>
                  <a:cubicBezTo>
                    <a:pt x="33056" y="667"/>
                    <a:pt x="32389" y="0"/>
                    <a:pt x="31569"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6"/>
            <p:cNvSpPr/>
            <p:nvPr/>
          </p:nvSpPr>
          <p:spPr>
            <a:xfrm>
              <a:off x="5856575" y="1993125"/>
              <a:ext cx="421175" cy="52800"/>
            </a:xfrm>
            <a:custGeom>
              <a:avLst/>
              <a:gdLst/>
              <a:ahLst/>
              <a:cxnLst/>
              <a:rect l="l" t="t" r="r" b="b"/>
              <a:pathLst>
                <a:path w="16847" h="2112" extrusionOk="0">
                  <a:moveTo>
                    <a:pt x="16847" y="1"/>
                  </a:moveTo>
                  <a:lnTo>
                    <a:pt x="1" y="7"/>
                  </a:lnTo>
                  <a:lnTo>
                    <a:pt x="818" y="824"/>
                  </a:lnTo>
                  <a:cubicBezTo>
                    <a:pt x="1641" y="1647"/>
                    <a:pt x="2758" y="2108"/>
                    <a:pt x="3923" y="2111"/>
                  </a:cubicBezTo>
                  <a:lnTo>
                    <a:pt x="12916" y="2111"/>
                  </a:lnTo>
                  <a:cubicBezTo>
                    <a:pt x="14081" y="2108"/>
                    <a:pt x="15200" y="1647"/>
                    <a:pt x="16024" y="824"/>
                  </a:cubicBezTo>
                  <a:lnTo>
                    <a:pt x="16847" y="1"/>
                  </a:lnTo>
                  <a:close/>
                </a:path>
              </a:pathLst>
            </a:custGeom>
            <a:solidFill>
              <a:srgbClr val="0D09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6"/>
            <p:cNvSpPr/>
            <p:nvPr/>
          </p:nvSpPr>
          <p:spPr>
            <a:xfrm>
              <a:off x="5916600" y="2005300"/>
              <a:ext cx="300850" cy="14250"/>
            </a:xfrm>
            <a:custGeom>
              <a:avLst/>
              <a:gdLst/>
              <a:ahLst/>
              <a:cxnLst/>
              <a:rect l="l" t="t" r="r" b="b"/>
              <a:pathLst>
                <a:path w="12034" h="570" extrusionOk="0">
                  <a:moveTo>
                    <a:pt x="52" y="1"/>
                  </a:moveTo>
                  <a:cubicBezTo>
                    <a:pt x="23" y="1"/>
                    <a:pt x="0" y="24"/>
                    <a:pt x="0" y="53"/>
                  </a:cubicBezTo>
                  <a:lnTo>
                    <a:pt x="0" y="514"/>
                  </a:lnTo>
                  <a:cubicBezTo>
                    <a:pt x="0" y="543"/>
                    <a:pt x="23" y="569"/>
                    <a:pt x="52" y="569"/>
                  </a:cubicBezTo>
                  <a:lnTo>
                    <a:pt x="11982" y="569"/>
                  </a:lnTo>
                  <a:cubicBezTo>
                    <a:pt x="12011" y="569"/>
                    <a:pt x="12034" y="543"/>
                    <a:pt x="12034" y="514"/>
                  </a:cubicBezTo>
                  <a:lnTo>
                    <a:pt x="12034" y="53"/>
                  </a:lnTo>
                  <a:cubicBezTo>
                    <a:pt x="12034" y="24"/>
                    <a:pt x="12011" y="1"/>
                    <a:pt x="11982" y="1"/>
                  </a:cubicBezTo>
                  <a:close/>
                </a:path>
              </a:pathLst>
            </a:custGeom>
            <a:solidFill>
              <a:srgbClr val="1911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6"/>
            <p:cNvSpPr/>
            <p:nvPr/>
          </p:nvSpPr>
          <p:spPr>
            <a:xfrm>
              <a:off x="5645450" y="3415125"/>
              <a:ext cx="852425" cy="162075"/>
            </a:xfrm>
            <a:custGeom>
              <a:avLst/>
              <a:gdLst/>
              <a:ahLst/>
              <a:cxnLst/>
              <a:rect l="l" t="t" r="r" b="b"/>
              <a:pathLst>
                <a:path w="34097" h="6483" extrusionOk="0">
                  <a:moveTo>
                    <a:pt x="1" y="0"/>
                  </a:moveTo>
                  <a:lnTo>
                    <a:pt x="1" y="6483"/>
                  </a:lnTo>
                  <a:lnTo>
                    <a:pt x="34096" y="6483"/>
                  </a:lnTo>
                  <a:lnTo>
                    <a:pt x="34096" y="0"/>
                  </a:lnTo>
                  <a:close/>
                </a:path>
              </a:pathLst>
            </a:custGeom>
            <a:solidFill>
              <a:srgbClr val="0D09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6"/>
            <p:cNvSpPr/>
            <p:nvPr/>
          </p:nvSpPr>
          <p:spPr>
            <a:xfrm>
              <a:off x="6011900" y="3438375"/>
              <a:ext cx="119525" cy="119550"/>
            </a:xfrm>
            <a:custGeom>
              <a:avLst/>
              <a:gdLst/>
              <a:ahLst/>
              <a:cxnLst/>
              <a:rect l="l" t="t" r="r" b="b"/>
              <a:pathLst>
                <a:path w="4781" h="4782" extrusionOk="0">
                  <a:moveTo>
                    <a:pt x="2392" y="1"/>
                  </a:moveTo>
                  <a:cubicBezTo>
                    <a:pt x="1070" y="1"/>
                    <a:pt x="0" y="1071"/>
                    <a:pt x="0" y="2393"/>
                  </a:cubicBezTo>
                  <a:cubicBezTo>
                    <a:pt x="0" y="3712"/>
                    <a:pt x="1070" y="4782"/>
                    <a:pt x="2392" y="4782"/>
                  </a:cubicBezTo>
                  <a:cubicBezTo>
                    <a:pt x="3711" y="4782"/>
                    <a:pt x="4781" y="3712"/>
                    <a:pt x="4781" y="2393"/>
                  </a:cubicBezTo>
                  <a:cubicBezTo>
                    <a:pt x="4781" y="1071"/>
                    <a:pt x="3711" y="1"/>
                    <a:pt x="2392" y="1"/>
                  </a:cubicBezTo>
                  <a:close/>
                </a:path>
              </a:pathLst>
            </a:custGeom>
            <a:solidFill>
              <a:srgbClr val="1911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6"/>
            <p:cNvSpPr/>
            <p:nvPr/>
          </p:nvSpPr>
          <p:spPr>
            <a:xfrm>
              <a:off x="5499200" y="2835525"/>
              <a:ext cx="266175" cy="219250"/>
            </a:xfrm>
            <a:custGeom>
              <a:avLst/>
              <a:gdLst/>
              <a:ahLst/>
              <a:cxnLst/>
              <a:rect l="l" t="t" r="r" b="b"/>
              <a:pathLst>
                <a:path w="10647" h="8770" extrusionOk="0">
                  <a:moveTo>
                    <a:pt x="1189" y="1"/>
                  </a:moveTo>
                  <a:lnTo>
                    <a:pt x="676" y="1902"/>
                  </a:lnTo>
                  <a:lnTo>
                    <a:pt x="0" y="7184"/>
                  </a:lnTo>
                  <a:cubicBezTo>
                    <a:pt x="0" y="7184"/>
                    <a:pt x="3650" y="8147"/>
                    <a:pt x="4746" y="8512"/>
                  </a:cubicBezTo>
                  <a:cubicBezTo>
                    <a:pt x="5275" y="8688"/>
                    <a:pt x="5793" y="8769"/>
                    <a:pt x="6279" y="8769"/>
                  </a:cubicBezTo>
                  <a:cubicBezTo>
                    <a:pt x="8928" y="8769"/>
                    <a:pt x="10646" y="6361"/>
                    <a:pt x="8187" y="3706"/>
                  </a:cubicBezTo>
                  <a:cubicBezTo>
                    <a:pt x="5277" y="563"/>
                    <a:pt x="1189" y="1"/>
                    <a:pt x="1189" y="1"/>
                  </a:cubicBez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6"/>
            <p:cNvSpPr/>
            <p:nvPr/>
          </p:nvSpPr>
          <p:spPr>
            <a:xfrm>
              <a:off x="5489850" y="3054325"/>
              <a:ext cx="199400" cy="207775"/>
            </a:xfrm>
            <a:custGeom>
              <a:avLst/>
              <a:gdLst/>
              <a:ahLst/>
              <a:cxnLst/>
              <a:rect l="l" t="t" r="r" b="b"/>
              <a:pathLst>
                <a:path w="7976" h="8311" extrusionOk="0">
                  <a:moveTo>
                    <a:pt x="2564" y="1"/>
                  </a:moveTo>
                  <a:cubicBezTo>
                    <a:pt x="2560" y="1"/>
                    <a:pt x="2557" y="1"/>
                    <a:pt x="2557" y="1"/>
                  </a:cubicBezTo>
                  <a:lnTo>
                    <a:pt x="2044" y="1903"/>
                  </a:lnTo>
                  <a:lnTo>
                    <a:pt x="0" y="6150"/>
                  </a:lnTo>
                  <a:cubicBezTo>
                    <a:pt x="0" y="6150"/>
                    <a:pt x="2914" y="8310"/>
                    <a:pt x="5097" y="8310"/>
                  </a:cubicBezTo>
                  <a:cubicBezTo>
                    <a:pt x="5201" y="8310"/>
                    <a:pt x="5304" y="8305"/>
                    <a:pt x="5404" y="8295"/>
                  </a:cubicBezTo>
                  <a:cubicBezTo>
                    <a:pt x="7326" y="8101"/>
                    <a:pt x="7976" y="5611"/>
                    <a:pt x="7384" y="3964"/>
                  </a:cubicBezTo>
                  <a:cubicBezTo>
                    <a:pt x="5980" y="50"/>
                    <a:pt x="2728" y="1"/>
                    <a:pt x="2564" y="1"/>
                  </a:cubicBez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6"/>
            <p:cNvSpPr/>
            <p:nvPr/>
          </p:nvSpPr>
          <p:spPr>
            <a:xfrm>
              <a:off x="6444875" y="2351250"/>
              <a:ext cx="251375" cy="994600"/>
            </a:xfrm>
            <a:custGeom>
              <a:avLst/>
              <a:gdLst/>
              <a:ahLst/>
              <a:cxnLst/>
              <a:rect l="l" t="t" r="r" b="b"/>
              <a:pathLst>
                <a:path w="10055" h="39784" extrusionOk="0">
                  <a:moveTo>
                    <a:pt x="6747" y="0"/>
                  </a:moveTo>
                  <a:cubicBezTo>
                    <a:pt x="6108" y="0"/>
                    <a:pt x="5098" y="409"/>
                    <a:pt x="3552" y="1925"/>
                  </a:cubicBezTo>
                  <a:cubicBezTo>
                    <a:pt x="0" y="5404"/>
                    <a:pt x="679" y="13072"/>
                    <a:pt x="679" y="13072"/>
                  </a:cubicBezTo>
                  <a:cubicBezTo>
                    <a:pt x="679" y="13072"/>
                    <a:pt x="1096" y="18212"/>
                    <a:pt x="2273" y="21053"/>
                  </a:cubicBezTo>
                  <a:cubicBezTo>
                    <a:pt x="2314" y="21149"/>
                    <a:pt x="2354" y="21241"/>
                    <a:pt x="2395" y="21331"/>
                  </a:cubicBezTo>
                  <a:cubicBezTo>
                    <a:pt x="2386" y="21517"/>
                    <a:pt x="2366" y="21700"/>
                    <a:pt x="2334" y="21882"/>
                  </a:cubicBezTo>
                  <a:cubicBezTo>
                    <a:pt x="1670" y="26164"/>
                    <a:pt x="2009" y="34441"/>
                    <a:pt x="3328" y="39784"/>
                  </a:cubicBezTo>
                  <a:cubicBezTo>
                    <a:pt x="3328" y="39784"/>
                    <a:pt x="10054" y="34963"/>
                    <a:pt x="9498" y="26990"/>
                  </a:cubicBezTo>
                  <a:cubicBezTo>
                    <a:pt x="9121" y="21581"/>
                    <a:pt x="7718" y="14290"/>
                    <a:pt x="7718" y="14290"/>
                  </a:cubicBezTo>
                  <a:lnTo>
                    <a:pt x="7738" y="562"/>
                  </a:lnTo>
                  <a:cubicBezTo>
                    <a:pt x="7738" y="562"/>
                    <a:pt x="7497" y="0"/>
                    <a:pt x="6747" y="0"/>
                  </a:cubicBezTo>
                  <a:close/>
                </a:path>
              </a:pathLst>
            </a:custGeom>
            <a:solidFill>
              <a:srgbClr val="F68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6"/>
            <p:cNvSpPr/>
            <p:nvPr/>
          </p:nvSpPr>
          <p:spPr>
            <a:xfrm>
              <a:off x="6501700" y="2877575"/>
              <a:ext cx="85400" cy="56050"/>
            </a:xfrm>
            <a:custGeom>
              <a:avLst/>
              <a:gdLst/>
              <a:ahLst/>
              <a:cxnLst/>
              <a:rect l="l" t="t" r="r" b="b"/>
              <a:pathLst>
                <a:path w="3416" h="2242" extrusionOk="0">
                  <a:moveTo>
                    <a:pt x="0" y="0"/>
                  </a:moveTo>
                  <a:cubicBezTo>
                    <a:pt x="41" y="96"/>
                    <a:pt x="81" y="188"/>
                    <a:pt x="122" y="278"/>
                  </a:cubicBezTo>
                  <a:cubicBezTo>
                    <a:pt x="122" y="278"/>
                    <a:pt x="99" y="470"/>
                    <a:pt x="61" y="829"/>
                  </a:cubicBezTo>
                  <a:cubicBezTo>
                    <a:pt x="907" y="1597"/>
                    <a:pt x="1966" y="2090"/>
                    <a:pt x="3096" y="2238"/>
                  </a:cubicBezTo>
                  <a:cubicBezTo>
                    <a:pt x="3111" y="2241"/>
                    <a:pt x="3122" y="2241"/>
                    <a:pt x="3134" y="2241"/>
                  </a:cubicBezTo>
                  <a:cubicBezTo>
                    <a:pt x="3276" y="2241"/>
                    <a:pt x="3395" y="2131"/>
                    <a:pt x="3406" y="1989"/>
                  </a:cubicBezTo>
                  <a:cubicBezTo>
                    <a:pt x="3415" y="1847"/>
                    <a:pt x="3311" y="1722"/>
                    <a:pt x="3169" y="1702"/>
                  </a:cubicBezTo>
                  <a:cubicBezTo>
                    <a:pt x="1908" y="1528"/>
                    <a:pt x="841" y="954"/>
                    <a:pt x="0"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6"/>
            <p:cNvSpPr/>
            <p:nvPr/>
          </p:nvSpPr>
          <p:spPr>
            <a:xfrm>
              <a:off x="6557125" y="2384500"/>
              <a:ext cx="80700" cy="202050"/>
            </a:xfrm>
            <a:custGeom>
              <a:avLst/>
              <a:gdLst/>
              <a:ahLst/>
              <a:cxnLst/>
              <a:rect l="l" t="t" r="r" b="b"/>
              <a:pathLst>
                <a:path w="3228" h="8082" extrusionOk="0">
                  <a:moveTo>
                    <a:pt x="3228" y="1"/>
                  </a:moveTo>
                  <a:cubicBezTo>
                    <a:pt x="3227" y="1"/>
                    <a:pt x="1511" y="601"/>
                    <a:pt x="955" y="1671"/>
                  </a:cubicBezTo>
                  <a:cubicBezTo>
                    <a:pt x="401" y="2743"/>
                    <a:pt x="1" y="7463"/>
                    <a:pt x="847" y="7889"/>
                  </a:cubicBezTo>
                  <a:cubicBezTo>
                    <a:pt x="1116" y="8024"/>
                    <a:pt x="1426" y="8081"/>
                    <a:pt x="1728" y="8081"/>
                  </a:cubicBezTo>
                  <a:cubicBezTo>
                    <a:pt x="2378" y="8081"/>
                    <a:pt x="2989" y="7816"/>
                    <a:pt x="3051" y="7495"/>
                  </a:cubicBezTo>
                  <a:cubicBezTo>
                    <a:pt x="3222" y="6608"/>
                    <a:pt x="3228" y="1"/>
                    <a:pt x="3228" y="1"/>
                  </a:cubicBezTo>
                  <a:close/>
                </a:path>
              </a:pathLst>
            </a:custGeom>
            <a:solidFill>
              <a:srgbClr val="F9B6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6"/>
            <p:cNvSpPr/>
            <p:nvPr/>
          </p:nvSpPr>
          <p:spPr>
            <a:xfrm>
              <a:off x="5570125" y="2904025"/>
              <a:ext cx="132900" cy="122000"/>
            </a:xfrm>
            <a:custGeom>
              <a:avLst/>
              <a:gdLst/>
              <a:ahLst/>
              <a:cxnLst/>
              <a:rect l="l" t="t" r="r" b="b"/>
              <a:pathLst>
                <a:path w="5316" h="4880" extrusionOk="0">
                  <a:moveTo>
                    <a:pt x="2020" y="1"/>
                  </a:moveTo>
                  <a:cubicBezTo>
                    <a:pt x="498" y="1"/>
                    <a:pt x="0" y="1647"/>
                    <a:pt x="593" y="2838"/>
                  </a:cubicBezTo>
                  <a:cubicBezTo>
                    <a:pt x="1495" y="4650"/>
                    <a:pt x="4115" y="4879"/>
                    <a:pt x="4115" y="4879"/>
                  </a:cubicBezTo>
                  <a:cubicBezTo>
                    <a:pt x="5063" y="3984"/>
                    <a:pt x="5315" y="3151"/>
                    <a:pt x="5223" y="1638"/>
                  </a:cubicBezTo>
                  <a:cubicBezTo>
                    <a:pt x="3883" y="448"/>
                    <a:pt x="2812" y="1"/>
                    <a:pt x="2020" y="1"/>
                  </a:cubicBezTo>
                  <a:close/>
                </a:path>
              </a:pathLst>
            </a:custGeom>
            <a:solidFill>
              <a:srgbClr val="F9B6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6"/>
            <p:cNvSpPr/>
            <p:nvPr/>
          </p:nvSpPr>
          <p:spPr>
            <a:xfrm>
              <a:off x="5534025" y="3105750"/>
              <a:ext cx="120450" cy="122975"/>
            </a:xfrm>
            <a:custGeom>
              <a:avLst/>
              <a:gdLst/>
              <a:ahLst/>
              <a:cxnLst/>
              <a:rect l="l" t="t" r="r" b="b"/>
              <a:pathLst>
                <a:path w="4818" h="4919" extrusionOk="0">
                  <a:moveTo>
                    <a:pt x="1875" y="1"/>
                  </a:moveTo>
                  <a:cubicBezTo>
                    <a:pt x="636" y="1"/>
                    <a:pt x="1" y="1449"/>
                    <a:pt x="306" y="2658"/>
                  </a:cubicBezTo>
                  <a:cubicBezTo>
                    <a:pt x="799" y="4620"/>
                    <a:pt x="3098" y="4919"/>
                    <a:pt x="3098" y="4919"/>
                  </a:cubicBezTo>
                  <a:cubicBezTo>
                    <a:pt x="4214" y="4244"/>
                    <a:pt x="4585" y="3600"/>
                    <a:pt x="4817" y="2101"/>
                  </a:cubicBezTo>
                  <a:cubicBezTo>
                    <a:pt x="3656" y="564"/>
                    <a:pt x="2648" y="1"/>
                    <a:pt x="1875" y="1"/>
                  </a:cubicBezTo>
                  <a:close/>
                </a:path>
              </a:pathLst>
            </a:custGeom>
            <a:solidFill>
              <a:srgbClr val="F9B6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6"/>
            <p:cNvSpPr/>
            <p:nvPr/>
          </p:nvSpPr>
          <p:spPr>
            <a:xfrm>
              <a:off x="6800375" y="2866325"/>
              <a:ext cx="141425" cy="133450"/>
            </a:xfrm>
            <a:custGeom>
              <a:avLst/>
              <a:gdLst/>
              <a:ahLst/>
              <a:cxnLst/>
              <a:rect l="l" t="t" r="r" b="b"/>
              <a:pathLst>
                <a:path w="5657" h="5338" extrusionOk="0">
                  <a:moveTo>
                    <a:pt x="220" y="1"/>
                  </a:moveTo>
                  <a:cubicBezTo>
                    <a:pt x="99" y="1"/>
                    <a:pt x="0" y="99"/>
                    <a:pt x="0" y="221"/>
                  </a:cubicBezTo>
                  <a:lnTo>
                    <a:pt x="0" y="5118"/>
                  </a:lnTo>
                  <a:cubicBezTo>
                    <a:pt x="0" y="5239"/>
                    <a:pt x="99" y="5338"/>
                    <a:pt x="220" y="5338"/>
                  </a:cubicBezTo>
                  <a:lnTo>
                    <a:pt x="5436" y="5338"/>
                  </a:lnTo>
                  <a:cubicBezTo>
                    <a:pt x="5558" y="5338"/>
                    <a:pt x="5653" y="5239"/>
                    <a:pt x="5656" y="5120"/>
                  </a:cubicBezTo>
                  <a:lnTo>
                    <a:pt x="5656" y="221"/>
                  </a:lnTo>
                  <a:cubicBezTo>
                    <a:pt x="5656" y="99"/>
                    <a:pt x="5558" y="1"/>
                    <a:pt x="5436" y="1"/>
                  </a:cubicBez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6"/>
            <p:cNvSpPr/>
            <p:nvPr/>
          </p:nvSpPr>
          <p:spPr>
            <a:xfrm>
              <a:off x="6800375" y="2852550"/>
              <a:ext cx="141425" cy="133400"/>
            </a:xfrm>
            <a:custGeom>
              <a:avLst/>
              <a:gdLst/>
              <a:ahLst/>
              <a:cxnLst/>
              <a:rect l="l" t="t" r="r" b="b"/>
              <a:pathLst>
                <a:path w="5657" h="5336" extrusionOk="0">
                  <a:moveTo>
                    <a:pt x="220" y="1"/>
                  </a:moveTo>
                  <a:cubicBezTo>
                    <a:pt x="99" y="1"/>
                    <a:pt x="3" y="97"/>
                    <a:pt x="0" y="218"/>
                  </a:cubicBezTo>
                  <a:lnTo>
                    <a:pt x="0" y="5115"/>
                  </a:lnTo>
                  <a:cubicBezTo>
                    <a:pt x="0" y="5237"/>
                    <a:pt x="99" y="5335"/>
                    <a:pt x="220" y="5335"/>
                  </a:cubicBezTo>
                  <a:lnTo>
                    <a:pt x="5436" y="5335"/>
                  </a:lnTo>
                  <a:cubicBezTo>
                    <a:pt x="5555" y="5335"/>
                    <a:pt x="5653" y="5237"/>
                    <a:pt x="5656" y="5118"/>
                  </a:cubicBezTo>
                  <a:lnTo>
                    <a:pt x="5656" y="221"/>
                  </a:lnTo>
                  <a:cubicBezTo>
                    <a:pt x="5656" y="99"/>
                    <a:pt x="5558" y="1"/>
                    <a:pt x="5436" y="1"/>
                  </a:cubicBezTo>
                  <a:close/>
                </a:path>
              </a:pathLst>
            </a:custGeom>
            <a:solidFill>
              <a:srgbClr val="473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6"/>
            <p:cNvSpPr/>
            <p:nvPr/>
          </p:nvSpPr>
          <p:spPr>
            <a:xfrm>
              <a:off x="6843850" y="2870450"/>
              <a:ext cx="54025" cy="97600"/>
            </a:xfrm>
            <a:custGeom>
              <a:avLst/>
              <a:gdLst/>
              <a:ahLst/>
              <a:cxnLst/>
              <a:rect l="l" t="t" r="r" b="b"/>
              <a:pathLst>
                <a:path w="2161" h="3904" extrusionOk="0">
                  <a:moveTo>
                    <a:pt x="2114" y="1"/>
                  </a:moveTo>
                  <a:lnTo>
                    <a:pt x="1862" y="4"/>
                  </a:lnTo>
                  <a:cubicBezTo>
                    <a:pt x="1734" y="7"/>
                    <a:pt x="1604" y="10"/>
                    <a:pt x="1476" y="15"/>
                  </a:cubicBezTo>
                  <a:cubicBezTo>
                    <a:pt x="1027" y="30"/>
                    <a:pt x="696" y="343"/>
                    <a:pt x="670" y="789"/>
                  </a:cubicBezTo>
                  <a:cubicBezTo>
                    <a:pt x="659" y="1001"/>
                    <a:pt x="662" y="1210"/>
                    <a:pt x="659" y="1427"/>
                  </a:cubicBezTo>
                  <a:cubicBezTo>
                    <a:pt x="641" y="1430"/>
                    <a:pt x="624" y="1433"/>
                    <a:pt x="604" y="1436"/>
                  </a:cubicBezTo>
                  <a:cubicBezTo>
                    <a:pt x="450" y="1439"/>
                    <a:pt x="293" y="1439"/>
                    <a:pt x="140" y="1439"/>
                  </a:cubicBezTo>
                  <a:cubicBezTo>
                    <a:pt x="64" y="1439"/>
                    <a:pt x="1" y="1442"/>
                    <a:pt x="21" y="1549"/>
                  </a:cubicBezTo>
                  <a:cubicBezTo>
                    <a:pt x="24" y="1595"/>
                    <a:pt x="24" y="1642"/>
                    <a:pt x="21" y="1688"/>
                  </a:cubicBezTo>
                  <a:cubicBezTo>
                    <a:pt x="24" y="1824"/>
                    <a:pt x="27" y="1961"/>
                    <a:pt x="30" y="2106"/>
                  </a:cubicBezTo>
                  <a:lnTo>
                    <a:pt x="470" y="2106"/>
                  </a:lnTo>
                  <a:cubicBezTo>
                    <a:pt x="476" y="2106"/>
                    <a:pt x="481" y="2106"/>
                    <a:pt x="487" y="2106"/>
                  </a:cubicBezTo>
                  <a:cubicBezTo>
                    <a:pt x="679" y="2106"/>
                    <a:pt x="673" y="2108"/>
                    <a:pt x="676" y="2309"/>
                  </a:cubicBezTo>
                  <a:cubicBezTo>
                    <a:pt x="676" y="2662"/>
                    <a:pt x="682" y="3013"/>
                    <a:pt x="685" y="3367"/>
                  </a:cubicBezTo>
                  <a:lnTo>
                    <a:pt x="685" y="3903"/>
                  </a:lnTo>
                  <a:lnTo>
                    <a:pt x="769" y="3903"/>
                  </a:lnTo>
                  <a:cubicBezTo>
                    <a:pt x="1004" y="3903"/>
                    <a:pt x="1238" y="3903"/>
                    <a:pt x="1485" y="3897"/>
                  </a:cubicBezTo>
                  <a:cubicBezTo>
                    <a:pt x="1479" y="3291"/>
                    <a:pt x="1473" y="2694"/>
                    <a:pt x="1467" y="2091"/>
                  </a:cubicBezTo>
                  <a:cubicBezTo>
                    <a:pt x="1621" y="2091"/>
                    <a:pt x="1760" y="2088"/>
                    <a:pt x="1902" y="2088"/>
                  </a:cubicBezTo>
                  <a:cubicBezTo>
                    <a:pt x="1911" y="2088"/>
                    <a:pt x="1920" y="2088"/>
                    <a:pt x="1928" y="2085"/>
                  </a:cubicBezTo>
                  <a:lnTo>
                    <a:pt x="2015" y="2085"/>
                  </a:lnTo>
                  <a:lnTo>
                    <a:pt x="2160" y="1421"/>
                  </a:lnTo>
                  <a:lnTo>
                    <a:pt x="1897" y="1421"/>
                  </a:lnTo>
                  <a:lnTo>
                    <a:pt x="1459" y="1424"/>
                  </a:lnTo>
                  <a:cubicBezTo>
                    <a:pt x="1459" y="1245"/>
                    <a:pt x="1453" y="1071"/>
                    <a:pt x="1459" y="900"/>
                  </a:cubicBezTo>
                  <a:cubicBezTo>
                    <a:pt x="1462" y="766"/>
                    <a:pt x="1517" y="703"/>
                    <a:pt x="1647" y="688"/>
                  </a:cubicBezTo>
                  <a:cubicBezTo>
                    <a:pt x="1723" y="676"/>
                    <a:pt x="1798" y="676"/>
                    <a:pt x="1873" y="674"/>
                  </a:cubicBezTo>
                  <a:lnTo>
                    <a:pt x="2114" y="674"/>
                  </a:lnTo>
                  <a:lnTo>
                    <a:pt x="21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6"/>
            <p:cNvSpPr/>
            <p:nvPr/>
          </p:nvSpPr>
          <p:spPr>
            <a:xfrm>
              <a:off x="6764550" y="2660050"/>
              <a:ext cx="141375" cy="133475"/>
            </a:xfrm>
            <a:custGeom>
              <a:avLst/>
              <a:gdLst/>
              <a:ahLst/>
              <a:cxnLst/>
              <a:rect l="l" t="t" r="r" b="b"/>
              <a:pathLst>
                <a:path w="5655" h="5339" extrusionOk="0">
                  <a:moveTo>
                    <a:pt x="218" y="1"/>
                  </a:moveTo>
                  <a:cubicBezTo>
                    <a:pt x="97" y="1"/>
                    <a:pt x="1" y="100"/>
                    <a:pt x="1" y="221"/>
                  </a:cubicBezTo>
                  <a:lnTo>
                    <a:pt x="1" y="5118"/>
                  </a:lnTo>
                  <a:cubicBezTo>
                    <a:pt x="1" y="5240"/>
                    <a:pt x="97" y="5338"/>
                    <a:pt x="218" y="5338"/>
                  </a:cubicBezTo>
                  <a:lnTo>
                    <a:pt x="5434" y="5338"/>
                  </a:lnTo>
                  <a:cubicBezTo>
                    <a:pt x="5556" y="5338"/>
                    <a:pt x="5654" y="5240"/>
                    <a:pt x="5654" y="5118"/>
                  </a:cubicBezTo>
                  <a:lnTo>
                    <a:pt x="5654" y="221"/>
                  </a:lnTo>
                  <a:cubicBezTo>
                    <a:pt x="5654" y="100"/>
                    <a:pt x="5556" y="1"/>
                    <a:pt x="5434" y="1"/>
                  </a:cubicBezTo>
                  <a:close/>
                </a:path>
              </a:pathLst>
            </a:custGeom>
            <a:solidFill>
              <a:srgbClr val="B52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6"/>
            <p:cNvSpPr/>
            <p:nvPr/>
          </p:nvSpPr>
          <p:spPr>
            <a:xfrm>
              <a:off x="6764500" y="2645775"/>
              <a:ext cx="141425" cy="133475"/>
            </a:xfrm>
            <a:custGeom>
              <a:avLst/>
              <a:gdLst/>
              <a:ahLst/>
              <a:cxnLst/>
              <a:rect l="l" t="t" r="r" b="b"/>
              <a:pathLst>
                <a:path w="5657" h="5339" extrusionOk="0">
                  <a:moveTo>
                    <a:pt x="220" y="1"/>
                  </a:moveTo>
                  <a:cubicBezTo>
                    <a:pt x="99" y="1"/>
                    <a:pt x="0" y="99"/>
                    <a:pt x="3" y="221"/>
                  </a:cubicBezTo>
                  <a:lnTo>
                    <a:pt x="3" y="5121"/>
                  </a:lnTo>
                  <a:cubicBezTo>
                    <a:pt x="0" y="5239"/>
                    <a:pt x="99" y="5338"/>
                    <a:pt x="220" y="5338"/>
                  </a:cubicBezTo>
                  <a:lnTo>
                    <a:pt x="5436" y="5338"/>
                  </a:lnTo>
                  <a:cubicBezTo>
                    <a:pt x="5558" y="5338"/>
                    <a:pt x="5656" y="5239"/>
                    <a:pt x="5656" y="5118"/>
                  </a:cubicBezTo>
                  <a:lnTo>
                    <a:pt x="5656" y="221"/>
                  </a:lnTo>
                  <a:cubicBezTo>
                    <a:pt x="5656" y="99"/>
                    <a:pt x="5558" y="1"/>
                    <a:pt x="5436"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6"/>
            <p:cNvSpPr/>
            <p:nvPr/>
          </p:nvSpPr>
          <p:spPr>
            <a:xfrm>
              <a:off x="6812400" y="2677825"/>
              <a:ext cx="61275" cy="69450"/>
            </a:xfrm>
            <a:custGeom>
              <a:avLst/>
              <a:gdLst/>
              <a:ahLst/>
              <a:cxnLst/>
              <a:rect l="l" t="t" r="r" b="b"/>
              <a:pathLst>
                <a:path w="2451" h="2778" extrusionOk="0">
                  <a:moveTo>
                    <a:pt x="0" y="0"/>
                  </a:moveTo>
                  <a:lnTo>
                    <a:pt x="6" y="1389"/>
                  </a:lnTo>
                  <a:lnTo>
                    <a:pt x="6" y="1859"/>
                  </a:lnTo>
                  <a:lnTo>
                    <a:pt x="12" y="2778"/>
                  </a:lnTo>
                  <a:lnTo>
                    <a:pt x="1230" y="2079"/>
                  </a:lnTo>
                  <a:lnTo>
                    <a:pt x="2450" y="1380"/>
                  </a:lnTo>
                  <a:lnTo>
                    <a:pt x="1551" y="873"/>
                  </a:lnTo>
                  <a:lnTo>
                    <a:pt x="1227" y="690"/>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6"/>
            <p:cNvSpPr/>
            <p:nvPr/>
          </p:nvSpPr>
          <p:spPr>
            <a:xfrm>
              <a:off x="6764550" y="3090500"/>
              <a:ext cx="141375" cy="133375"/>
            </a:xfrm>
            <a:custGeom>
              <a:avLst/>
              <a:gdLst/>
              <a:ahLst/>
              <a:cxnLst/>
              <a:rect l="l" t="t" r="r" b="b"/>
              <a:pathLst>
                <a:path w="5655" h="5335" extrusionOk="0">
                  <a:moveTo>
                    <a:pt x="5439" y="0"/>
                  </a:moveTo>
                  <a:cubicBezTo>
                    <a:pt x="5437" y="0"/>
                    <a:pt x="5436" y="0"/>
                    <a:pt x="5434" y="0"/>
                  </a:cubicBezTo>
                  <a:lnTo>
                    <a:pt x="221" y="0"/>
                  </a:lnTo>
                  <a:cubicBezTo>
                    <a:pt x="100" y="0"/>
                    <a:pt x="1" y="96"/>
                    <a:pt x="1" y="218"/>
                  </a:cubicBezTo>
                  <a:lnTo>
                    <a:pt x="1" y="5117"/>
                  </a:lnTo>
                  <a:cubicBezTo>
                    <a:pt x="1" y="5239"/>
                    <a:pt x="100" y="5335"/>
                    <a:pt x="221" y="5335"/>
                  </a:cubicBezTo>
                  <a:lnTo>
                    <a:pt x="5434" y="5335"/>
                  </a:lnTo>
                  <a:cubicBezTo>
                    <a:pt x="5556" y="5335"/>
                    <a:pt x="5654" y="5236"/>
                    <a:pt x="5654" y="5117"/>
                  </a:cubicBezTo>
                  <a:lnTo>
                    <a:pt x="5654" y="218"/>
                  </a:lnTo>
                  <a:cubicBezTo>
                    <a:pt x="5654" y="98"/>
                    <a:pt x="5558" y="0"/>
                    <a:pt x="5439"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6"/>
            <p:cNvSpPr/>
            <p:nvPr/>
          </p:nvSpPr>
          <p:spPr>
            <a:xfrm>
              <a:off x="6764550" y="3078625"/>
              <a:ext cx="141375" cy="133450"/>
            </a:xfrm>
            <a:custGeom>
              <a:avLst/>
              <a:gdLst/>
              <a:ahLst/>
              <a:cxnLst/>
              <a:rect l="l" t="t" r="r" b="b"/>
              <a:pathLst>
                <a:path w="5655" h="5338" extrusionOk="0">
                  <a:moveTo>
                    <a:pt x="221" y="0"/>
                  </a:moveTo>
                  <a:cubicBezTo>
                    <a:pt x="100" y="0"/>
                    <a:pt x="1" y="99"/>
                    <a:pt x="1" y="220"/>
                  </a:cubicBezTo>
                  <a:lnTo>
                    <a:pt x="1" y="5117"/>
                  </a:lnTo>
                  <a:cubicBezTo>
                    <a:pt x="1" y="5239"/>
                    <a:pt x="100" y="5337"/>
                    <a:pt x="221" y="5337"/>
                  </a:cubicBezTo>
                  <a:lnTo>
                    <a:pt x="5434" y="5337"/>
                  </a:lnTo>
                  <a:cubicBezTo>
                    <a:pt x="5556" y="5337"/>
                    <a:pt x="5654" y="5239"/>
                    <a:pt x="5654" y="5117"/>
                  </a:cubicBezTo>
                  <a:lnTo>
                    <a:pt x="5654" y="220"/>
                  </a:lnTo>
                  <a:cubicBezTo>
                    <a:pt x="5654" y="99"/>
                    <a:pt x="5556" y="0"/>
                    <a:pt x="5434" y="0"/>
                  </a:cubicBezTo>
                  <a:close/>
                </a:path>
              </a:pathLst>
            </a:custGeom>
            <a:solidFill>
              <a:srgbClr val="36C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6"/>
            <p:cNvSpPr/>
            <p:nvPr/>
          </p:nvSpPr>
          <p:spPr>
            <a:xfrm>
              <a:off x="6789775" y="3105925"/>
              <a:ext cx="90925" cy="74475"/>
            </a:xfrm>
            <a:custGeom>
              <a:avLst/>
              <a:gdLst/>
              <a:ahLst/>
              <a:cxnLst/>
              <a:rect l="l" t="t" r="r" b="b"/>
              <a:pathLst>
                <a:path w="3637" h="2979" extrusionOk="0">
                  <a:moveTo>
                    <a:pt x="1819" y="1"/>
                  </a:moveTo>
                  <a:cubicBezTo>
                    <a:pt x="815" y="1"/>
                    <a:pt x="1" y="668"/>
                    <a:pt x="1" y="1488"/>
                  </a:cubicBezTo>
                  <a:cubicBezTo>
                    <a:pt x="1" y="2312"/>
                    <a:pt x="815" y="2978"/>
                    <a:pt x="1819" y="2978"/>
                  </a:cubicBezTo>
                  <a:cubicBezTo>
                    <a:pt x="2822" y="2978"/>
                    <a:pt x="3636" y="2312"/>
                    <a:pt x="3636" y="1488"/>
                  </a:cubicBezTo>
                  <a:cubicBezTo>
                    <a:pt x="3636" y="668"/>
                    <a:pt x="2822" y="1"/>
                    <a:pt x="18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6"/>
            <p:cNvSpPr/>
            <p:nvPr/>
          </p:nvSpPr>
          <p:spPr>
            <a:xfrm>
              <a:off x="6849650" y="3163125"/>
              <a:ext cx="21400" cy="29150"/>
            </a:xfrm>
            <a:custGeom>
              <a:avLst/>
              <a:gdLst/>
              <a:ahLst/>
              <a:cxnLst/>
              <a:rect l="l" t="t" r="r" b="b"/>
              <a:pathLst>
                <a:path w="856" h="1166" extrusionOk="0">
                  <a:moveTo>
                    <a:pt x="618" y="0"/>
                  </a:moveTo>
                  <a:lnTo>
                    <a:pt x="0" y="238"/>
                  </a:lnTo>
                  <a:lnTo>
                    <a:pt x="856" y="1166"/>
                  </a:lnTo>
                  <a:lnTo>
                    <a:pt x="6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6"/>
            <p:cNvSpPr/>
            <p:nvPr/>
          </p:nvSpPr>
          <p:spPr>
            <a:xfrm>
              <a:off x="5490650" y="1939725"/>
              <a:ext cx="75600" cy="74150"/>
            </a:xfrm>
            <a:custGeom>
              <a:avLst/>
              <a:gdLst/>
              <a:ahLst/>
              <a:cxnLst/>
              <a:rect l="l" t="t" r="r" b="b"/>
              <a:pathLst>
                <a:path w="3024" h="2966" extrusionOk="0">
                  <a:moveTo>
                    <a:pt x="1512" y="1"/>
                  </a:moveTo>
                  <a:cubicBezTo>
                    <a:pt x="1460" y="1"/>
                    <a:pt x="1408" y="34"/>
                    <a:pt x="1395" y="99"/>
                  </a:cubicBezTo>
                  <a:cubicBezTo>
                    <a:pt x="1235" y="937"/>
                    <a:pt x="966" y="1206"/>
                    <a:pt x="128" y="1366"/>
                  </a:cubicBezTo>
                  <a:cubicBezTo>
                    <a:pt x="0" y="1392"/>
                    <a:pt x="0" y="1574"/>
                    <a:pt x="128" y="1600"/>
                  </a:cubicBezTo>
                  <a:cubicBezTo>
                    <a:pt x="966" y="1760"/>
                    <a:pt x="1235" y="2030"/>
                    <a:pt x="1395" y="2867"/>
                  </a:cubicBezTo>
                  <a:cubicBezTo>
                    <a:pt x="1408" y="2933"/>
                    <a:pt x="1460" y="2965"/>
                    <a:pt x="1512" y="2965"/>
                  </a:cubicBezTo>
                  <a:cubicBezTo>
                    <a:pt x="1564" y="2965"/>
                    <a:pt x="1616" y="2933"/>
                    <a:pt x="1630" y="2867"/>
                  </a:cubicBezTo>
                  <a:cubicBezTo>
                    <a:pt x="1789" y="2030"/>
                    <a:pt x="2059" y="1760"/>
                    <a:pt x="2896" y="1600"/>
                  </a:cubicBezTo>
                  <a:cubicBezTo>
                    <a:pt x="3024" y="1574"/>
                    <a:pt x="3024" y="1392"/>
                    <a:pt x="2896" y="1366"/>
                  </a:cubicBezTo>
                  <a:cubicBezTo>
                    <a:pt x="2059" y="1206"/>
                    <a:pt x="1789" y="937"/>
                    <a:pt x="1630" y="99"/>
                  </a:cubicBezTo>
                  <a:cubicBezTo>
                    <a:pt x="1616" y="34"/>
                    <a:pt x="1564" y="1"/>
                    <a:pt x="15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6"/>
            <p:cNvSpPr/>
            <p:nvPr/>
          </p:nvSpPr>
          <p:spPr>
            <a:xfrm>
              <a:off x="5390125" y="1819725"/>
              <a:ext cx="118875" cy="116300"/>
            </a:xfrm>
            <a:custGeom>
              <a:avLst/>
              <a:gdLst/>
              <a:ahLst/>
              <a:cxnLst/>
              <a:rect l="l" t="t" r="r" b="b"/>
              <a:pathLst>
                <a:path w="4755" h="4652" extrusionOk="0">
                  <a:moveTo>
                    <a:pt x="2379" y="0"/>
                  </a:moveTo>
                  <a:cubicBezTo>
                    <a:pt x="2297" y="0"/>
                    <a:pt x="2215" y="50"/>
                    <a:pt x="2195" y="150"/>
                  </a:cubicBezTo>
                  <a:cubicBezTo>
                    <a:pt x="1943" y="1469"/>
                    <a:pt x="1519" y="1892"/>
                    <a:pt x="203" y="2142"/>
                  </a:cubicBezTo>
                  <a:cubicBezTo>
                    <a:pt x="0" y="2182"/>
                    <a:pt x="0" y="2469"/>
                    <a:pt x="203" y="2510"/>
                  </a:cubicBezTo>
                  <a:cubicBezTo>
                    <a:pt x="1522" y="2762"/>
                    <a:pt x="1946" y="3185"/>
                    <a:pt x="2195" y="4502"/>
                  </a:cubicBezTo>
                  <a:cubicBezTo>
                    <a:pt x="2215" y="4602"/>
                    <a:pt x="2297" y="4652"/>
                    <a:pt x="2379" y="4652"/>
                  </a:cubicBezTo>
                  <a:cubicBezTo>
                    <a:pt x="2460" y="4652"/>
                    <a:pt x="2541" y="4602"/>
                    <a:pt x="2560" y="4502"/>
                  </a:cubicBezTo>
                  <a:cubicBezTo>
                    <a:pt x="2815" y="3183"/>
                    <a:pt x="3239" y="2759"/>
                    <a:pt x="4555" y="2510"/>
                  </a:cubicBezTo>
                  <a:cubicBezTo>
                    <a:pt x="4755" y="2469"/>
                    <a:pt x="4755" y="2182"/>
                    <a:pt x="4555" y="2142"/>
                  </a:cubicBezTo>
                  <a:cubicBezTo>
                    <a:pt x="3236" y="1890"/>
                    <a:pt x="2812" y="1466"/>
                    <a:pt x="2560" y="150"/>
                  </a:cubicBezTo>
                  <a:cubicBezTo>
                    <a:pt x="2541" y="50"/>
                    <a:pt x="2460" y="0"/>
                    <a:pt x="2379"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6"/>
            <p:cNvSpPr/>
            <p:nvPr/>
          </p:nvSpPr>
          <p:spPr>
            <a:xfrm>
              <a:off x="6690125" y="3292500"/>
              <a:ext cx="75700" cy="74100"/>
            </a:xfrm>
            <a:custGeom>
              <a:avLst/>
              <a:gdLst/>
              <a:ahLst/>
              <a:cxnLst/>
              <a:rect l="l" t="t" r="r" b="b"/>
              <a:pathLst>
                <a:path w="3028" h="2964" extrusionOk="0">
                  <a:moveTo>
                    <a:pt x="1514" y="1"/>
                  </a:moveTo>
                  <a:cubicBezTo>
                    <a:pt x="1462" y="1"/>
                    <a:pt x="1410" y="34"/>
                    <a:pt x="1398" y="99"/>
                  </a:cubicBezTo>
                  <a:cubicBezTo>
                    <a:pt x="1239" y="937"/>
                    <a:pt x="969" y="1206"/>
                    <a:pt x="128" y="1366"/>
                  </a:cubicBezTo>
                  <a:cubicBezTo>
                    <a:pt x="1" y="1392"/>
                    <a:pt x="1" y="1574"/>
                    <a:pt x="128" y="1598"/>
                  </a:cubicBezTo>
                  <a:cubicBezTo>
                    <a:pt x="966" y="1757"/>
                    <a:pt x="1236" y="2027"/>
                    <a:pt x="1398" y="2867"/>
                  </a:cubicBezTo>
                  <a:cubicBezTo>
                    <a:pt x="1410" y="2931"/>
                    <a:pt x="1462" y="2963"/>
                    <a:pt x="1514" y="2963"/>
                  </a:cubicBezTo>
                  <a:cubicBezTo>
                    <a:pt x="1566" y="2963"/>
                    <a:pt x="1618" y="2931"/>
                    <a:pt x="1630" y="2867"/>
                  </a:cubicBezTo>
                  <a:cubicBezTo>
                    <a:pt x="1789" y="2030"/>
                    <a:pt x="2059" y="1760"/>
                    <a:pt x="2900" y="1598"/>
                  </a:cubicBezTo>
                  <a:cubicBezTo>
                    <a:pt x="3027" y="1574"/>
                    <a:pt x="3027" y="1392"/>
                    <a:pt x="2900" y="1366"/>
                  </a:cubicBezTo>
                  <a:cubicBezTo>
                    <a:pt x="2059" y="1206"/>
                    <a:pt x="1789" y="937"/>
                    <a:pt x="1630" y="99"/>
                  </a:cubicBezTo>
                  <a:cubicBezTo>
                    <a:pt x="1618" y="34"/>
                    <a:pt x="1566" y="1"/>
                    <a:pt x="1514"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6"/>
            <p:cNvSpPr/>
            <p:nvPr/>
          </p:nvSpPr>
          <p:spPr>
            <a:xfrm>
              <a:off x="6767450" y="3350225"/>
              <a:ext cx="118900" cy="116350"/>
            </a:xfrm>
            <a:custGeom>
              <a:avLst/>
              <a:gdLst/>
              <a:ahLst/>
              <a:cxnLst/>
              <a:rect l="l" t="t" r="r" b="b"/>
              <a:pathLst>
                <a:path w="4756" h="4654" extrusionOk="0">
                  <a:moveTo>
                    <a:pt x="2377" y="0"/>
                  </a:moveTo>
                  <a:cubicBezTo>
                    <a:pt x="2296" y="0"/>
                    <a:pt x="2214" y="51"/>
                    <a:pt x="2196" y="152"/>
                  </a:cubicBezTo>
                  <a:cubicBezTo>
                    <a:pt x="1943" y="1469"/>
                    <a:pt x="1520" y="1892"/>
                    <a:pt x="201" y="2144"/>
                  </a:cubicBezTo>
                  <a:cubicBezTo>
                    <a:pt x="1" y="2185"/>
                    <a:pt x="1" y="2472"/>
                    <a:pt x="201" y="2509"/>
                  </a:cubicBezTo>
                  <a:cubicBezTo>
                    <a:pt x="1520" y="2762"/>
                    <a:pt x="1940" y="3185"/>
                    <a:pt x="2196" y="4504"/>
                  </a:cubicBezTo>
                  <a:cubicBezTo>
                    <a:pt x="2214" y="4604"/>
                    <a:pt x="2296" y="4654"/>
                    <a:pt x="2377" y="4654"/>
                  </a:cubicBezTo>
                  <a:cubicBezTo>
                    <a:pt x="2459" y="4654"/>
                    <a:pt x="2541" y="4604"/>
                    <a:pt x="2561" y="4504"/>
                  </a:cubicBezTo>
                  <a:cubicBezTo>
                    <a:pt x="2810" y="3185"/>
                    <a:pt x="3233" y="2765"/>
                    <a:pt x="4552" y="2509"/>
                  </a:cubicBezTo>
                  <a:cubicBezTo>
                    <a:pt x="4755" y="2472"/>
                    <a:pt x="4755" y="2185"/>
                    <a:pt x="4552" y="2144"/>
                  </a:cubicBezTo>
                  <a:cubicBezTo>
                    <a:pt x="3236" y="1895"/>
                    <a:pt x="2813" y="1472"/>
                    <a:pt x="2561" y="152"/>
                  </a:cubicBezTo>
                  <a:cubicBezTo>
                    <a:pt x="2541" y="51"/>
                    <a:pt x="2459" y="0"/>
                    <a:pt x="23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6"/>
            <p:cNvSpPr/>
            <p:nvPr/>
          </p:nvSpPr>
          <p:spPr>
            <a:xfrm>
              <a:off x="5778025" y="2188975"/>
              <a:ext cx="582725" cy="524175"/>
            </a:xfrm>
            <a:custGeom>
              <a:avLst/>
              <a:gdLst/>
              <a:ahLst/>
              <a:cxnLst/>
              <a:rect l="l" t="t" r="r" b="b"/>
              <a:pathLst>
                <a:path w="23309" h="20967" extrusionOk="0">
                  <a:moveTo>
                    <a:pt x="11648" y="0"/>
                  </a:moveTo>
                  <a:cubicBezTo>
                    <a:pt x="7068" y="0"/>
                    <a:pt x="2858" y="3027"/>
                    <a:pt x="1563" y="7654"/>
                  </a:cubicBezTo>
                  <a:cubicBezTo>
                    <a:pt x="0" y="13228"/>
                    <a:pt x="3250" y="19012"/>
                    <a:pt x="8825" y="20575"/>
                  </a:cubicBezTo>
                  <a:cubicBezTo>
                    <a:pt x="9747" y="20836"/>
                    <a:pt x="10700" y="20966"/>
                    <a:pt x="11660" y="20966"/>
                  </a:cubicBezTo>
                  <a:cubicBezTo>
                    <a:pt x="16241" y="20966"/>
                    <a:pt x="20447" y="17939"/>
                    <a:pt x="21746" y="13313"/>
                  </a:cubicBezTo>
                  <a:cubicBezTo>
                    <a:pt x="23308" y="7741"/>
                    <a:pt x="20056" y="1954"/>
                    <a:pt x="14484" y="391"/>
                  </a:cubicBezTo>
                  <a:cubicBezTo>
                    <a:pt x="13562" y="133"/>
                    <a:pt x="12608" y="0"/>
                    <a:pt x="11648"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6"/>
            <p:cNvSpPr/>
            <p:nvPr/>
          </p:nvSpPr>
          <p:spPr>
            <a:xfrm>
              <a:off x="5781775" y="2155925"/>
              <a:ext cx="549625" cy="524100"/>
            </a:xfrm>
            <a:custGeom>
              <a:avLst/>
              <a:gdLst/>
              <a:ahLst/>
              <a:cxnLst/>
              <a:rect l="l" t="t" r="r" b="b"/>
              <a:pathLst>
                <a:path w="21985" h="20964" extrusionOk="0">
                  <a:moveTo>
                    <a:pt x="11503" y="0"/>
                  </a:moveTo>
                  <a:cubicBezTo>
                    <a:pt x="8820" y="0"/>
                    <a:pt x="6138" y="1023"/>
                    <a:pt x="4091" y="3070"/>
                  </a:cubicBezTo>
                  <a:cubicBezTo>
                    <a:pt x="1" y="7164"/>
                    <a:pt x="1" y="13800"/>
                    <a:pt x="4091" y="17893"/>
                  </a:cubicBezTo>
                  <a:cubicBezTo>
                    <a:pt x="6057" y="19859"/>
                    <a:pt x="8724" y="20963"/>
                    <a:pt x="11504" y="20963"/>
                  </a:cubicBezTo>
                  <a:cubicBezTo>
                    <a:pt x="14284" y="20963"/>
                    <a:pt x="16949" y="19859"/>
                    <a:pt x="18914" y="17893"/>
                  </a:cubicBezTo>
                  <a:cubicBezTo>
                    <a:pt x="20880" y="15928"/>
                    <a:pt x="21984" y="13260"/>
                    <a:pt x="21984" y="10480"/>
                  </a:cubicBezTo>
                  <a:cubicBezTo>
                    <a:pt x="21984" y="7700"/>
                    <a:pt x="20880" y="5036"/>
                    <a:pt x="18914" y="3070"/>
                  </a:cubicBezTo>
                  <a:cubicBezTo>
                    <a:pt x="16867" y="1023"/>
                    <a:pt x="14185" y="0"/>
                    <a:pt x="11503"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6"/>
            <p:cNvSpPr/>
            <p:nvPr/>
          </p:nvSpPr>
          <p:spPr>
            <a:xfrm>
              <a:off x="5842000" y="2210850"/>
              <a:ext cx="454675" cy="414225"/>
            </a:xfrm>
            <a:custGeom>
              <a:avLst/>
              <a:gdLst/>
              <a:ahLst/>
              <a:cxnLst/>
              <a:rect l="l" t="t" r="r" b="b"/>
              <a:pathLst>
                <a:path w="18187" h="16569" extrusionOk="0">
                  <a:moveTo>
                    <a:pt x="9094" y="1"/>
                  </a:moveTo>
                  <a:cubicBezTo>
                    <a:pt x="6974" y="1"/>
                    <a:pt x="4854" y="809"/>
                    <a:pt x="3236" y="2427"/>
                  </a:cubicBezTo>
                  <a:cubicBezTo>
                    <a:pt x="1" y="5662"/>
                    <a:pt x="1" y="10907"/>
                    <a:pt x="3236" y="14142"/>
                  </a:cubicBezTo>
                  <a:cubicBezTo>
                    <a:pt x="4854" y="15760"/>
                    <a:pt x="6974" y="16569"/>
                    <a:pt x="9094" y="16569"/>
                  </a:cubicBezTo>
                  <a:cubicBezTo>
                    <a:pt x="11214" y="16569"/>
                    <a:pt x="13334" y="15760"/>
                    <a:pt x="14951" y="14142"/>
                  </a:cubicBezTo>
                  <a:cubicBezTo>
                    <a:pt x="18187" y="10907"/>
                    <a:pt x="18187" y="5662"/>
                    <a:pt x="14951" y="2427"/>
                  </a:cubicBezTo>
                  <a:cubicBezTo>
                    <a:pt x="13334" y="809"/>
                    <a:pt x="11214" y="1"/>
                    <a:pt x="90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6"/>
            <p:cNvSpPr/>
            <p:nvPr/>
          </p:nvSpPr>
          <p:spPr>
            <a:xfrm>
              <a:off x="5902950" y="2265950"/>
              <a:ext cx="333425" cy="304450"/>
            </a:xfrm>
            <a:custGeom>
              <a:avLst/>
              <a:gdLst/>
              <a:ahLst/>
              <a:cxnLst/>
              <a:rect l="l" t="t" r="r" b="b"/>
              <a:pathLst>
                <a:path w="13337" h="12178" extrusionOk="0">
                  <a:moveTo>
                    <a:pt x="6664" y="0"/>
                  </a:moveTo>
                  <a:cubicBezTo>
                    <a:pt x="3869" y="0"/>
                    <a:pt x="1353" y="1937"/>
                    <a:pt x="726" y="4778"/>
                  </a:cubicBezTo>
                  <a:cubicBezTo>
                    <a:pt x="1" y="8059"/>
                    <a:pt x="2077" y="11309"/>
                    <a:pt x="5358" y="12034"/>
                  </a:cubicBezTo>
                  <a:cubicBezTo>
                    <a:pt x="5799" y="12131"/>
                    <a:pt x="6239" y="12177"/>
                    <a:pt x="6673" y="12177"/>
                  </a:cubicBezTo>
                  <a:cubicBezTo>
                    <a:pt x="9467" y="12177"/>
                    <a:pt x="11987" y="10242"/>
                    <a:pt x="12615" y="7401"/>
                  </a:cubicBezTo>
                  <a:cubicBezTo>
                    <a:pt x="13337" y="4117"/>
                    <a:pt x="11264" y="870"/>
                    <a:pt x="7982" y="145"/>
                  </a:cubicBezTo>
                  <a:cubicBezTo>
                    <a:pt x="7540" y="47"/>
                    <a:pt x="7099" y="0"/>
                    <a:pt x="6664"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6"/>
            <p:cNvSpPr/>
            <p:nvPr/>
          </p:nvSpPr>
          <p:spPr>
            <a:xfrm>
              <a:off x="5961300" y="2320700"/>
              <a:ext cx="212100" cy="194525"/>
            </a:xfrm>
            <a:custGeom>
              <a:avLst/>
              <a:gdLst/>
              <a:ahLst/>
              <a:cxnLst/>
              <a:rect l="l" t="t" r="r" b="b"/>
              <a:pathLst>
                <a:path w="8484" h="7781" extrusionOk="0">
                  <a:moveTo>
                    <a:pt x="4321" y="0"/>
                  </a:moveTo>
                  <a:cubicBezTo>
                    <a:pt x="4168" y="0"/>
                    <a:pt x="4014" y="9"/>
                    <a:pt x="3859" y="28"/>
                  </a:cubicBezTo>
                  <a:cubicBezTo>
                    <a:pt x="2297" y="216"/>
                    <a:pt x="1001" y="1324"/>
                    <a:pt x="578" y="2840"/>
                  </a:cubicBezTo>
                  <a:cubicBezTo>
                    <a:pt x="1" y="4907"/>
                    <a:pt x="1204" y="7055"/>
                    <a:pt x="3274" y="7635"/>
                  </a:cubicBezTo>
                  <a:cubicBezTo>
                    <a:pt x="3621" y="7733"/>
                    <a:pt x="3974" y="7780"/>
                    <a:pt x="4324" y="7780"/>
                  </a:cubicBezTo>
                  <a:cubicBezTo>
                    <a:pt x="5497" y="7780"/>
                    <a:pt x="6631" y="7246"/>
                    <a:pt x="7382" y="6293"/>
                  </a:cubicBezTo>
                  <a:cubicBezTo>
                    <a:pt x="8353" y="5058"/>
                    <a:pt x="8483" y="3356"/>
                    <a:pt x="7712" y="1985"/>
                  </a:cubicBezTo>
                  <a:cubicBezTo>
                    <a:pt x="7017" y="749"/>
                    <a:pt x="5715" y="0"/>
                    <a:pt x="43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6"/>
            <p:cNvSpPr/>
            <p:nvPr/>
          </p:nvSpPr>
          <p:spPr>
            <a:xfrm>
              <a:off x="6022325" y="2375575"/>
              <a:ext cx="92375" cy="84725"/>
            </a:xfrm>
            <a:custGeom>
              <a:avLst/>
              <a:gdLst/>
              <a:ahLst/>
              <a:cxnLst/>
              <a:rect l="l" t="t" r="r" b="b"/>
              <a:pathLst>
                <a:path w="3695" h="3389" extrusionOk="0">
                  <a:moveTo>
                    <a:pt x="1881" y="1"/>
                  </a:moveTo>
                  <a:cubicBezTo>
                    <a:pt x="1814" y="1"/>
                    <a:pt x="1747" y="5"/>
                    <a:pt x="1679" y="13"/>
                  </a:cubicBezTo>
                  <a:cubicBezTo>
                    <a:pt x="1001" y="97"/>
                    <a:pt x="436" y="578"/>
                    <a:pt x="253" y="1239"/>
                  </a:cubicBezTo>
                  <a:cubicBezTo>
                    <a:pt x="1" y="2138"/>
                    <a:pt x="525" y="3071"/>
                    <a:pt x="1424" y="3326"/>
                  </a:cubicBezTo>
                  <a:cubicBezTo>
                    <a:pt x="1575" y="3368"/>
                    <a:pt x="1728" y="3388"/>
                    <a:pt x="1880" y="3388"/>
                  </a:cubicBezTo>
                  <a:cubicBezTo>
                    <a:pt x="2392" y="3388"/>
                    <a:pt x="2886" y="3157"/>
                    <a:pt x="3213" y="2741"/>
                  </a:cubicBezTo>
                  <a:cubicBezTo>
                    <a:pt x="3636" y="2202"/>
                    <a:pt x="3694" y="1462"/>
                    <a:pt x="3358" y="865"/>
                  </a:cubicBezTo>
                  <a:cubicBezTo>
                    <a:pt x="3055" y="327"/>
                    <a:pt x="2488" y="1"/>
                    <a:pt x="1881" y="1"/>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6"/>
            <p:cNvSpPr/>
            <p:nvPr/>
          </p:nvSpPr>
          <p:spPr>
            <a:xfrm>
              <a:off x="5769525" y="2175900"/>
              <a:ext cx="301675" cy="248925"/>
            </a:xfrm>
            <a:custGeom>
              <a:avLst/>
              <a:gdLst/>
              <a:ahLst/>
              <a:cxnLst/>
              <a:rect l="l" t="t" r="r" b="b"/>
              <a:pathLst>
                <a:path w="12067" h="9957" extrusionOk="0">
                  <a:moveTo>
                    <a:pt x="2675" y="1"/>
                  </a:moveTo>
                  <a:cubicBezTo>
                    <a:pt x="2661" y="1"/>
                    <a:pt x="2647" y="2"/>
                    <a:pt x="2633" y="4"/>
                  </a:cubicBezTo>
                  <a:cubicBezTo>
                    <a:pt x="2485" y="27"/>
                    <a:pt x="2384" y="166"/>
                    <a:pt x="2410" y="311"/>
                  </a:cubicBezTo>
                  <a:lnTo>
                    <a:pt x="2793" y="2842"/>
                  </a:lnTo>
                  <a:lnTo>
                    <a:pt x="265" y="3228"/>
                  </a:lnTo>
                  <a:cubicBezTo>
                    <a:pt x="111" y="3242"/>
                    <a:pt x="1" y="3384"/>
                    <a:pt x="24" y="3535"/>
                  </a:cubicBezTo>
                  <a:cubicBezTo>
                    <a:pt x="45" y="3669"/>
                    <a:pt x="160" y="3763"/>
                    <a:pt x="291" y="3763"/>
                  </a:cubicBezTo>
                  <a:cubicBezTo>
                    <a:pt x="308" y="3763"/>
                    <a:pt x="326" y="3762"/>
                    <a:pt x="343" y="3758"/>
                  </a:cubicBezTo>
                  <a:lnTo>
                    <a:pt x="2981" y="3355"/>
                  </a:lnTo>
                  <a:lnTo>
                    <a:pt x="3955" y="4072"/>
                  </a:lnTo>
                  <a:lnTo>
                    <a:pt x="1848" y="4393"/>
                  </a:lnTo>
                  <a:cubicBezTo>
                    <a:pt x="1700" y="4414"/>
                    <a:pt x="1595" y="4550"/>
                    <a:pt x="1618" y="4698"/>
                  </a:cubicBezTo>
                  <a:cubicBezTo>
                    <a:pt x="1639" y="4830"/>
                    <a:pt x="1753" y="4925"/>
                    <a:pt x="1882" y="4925"/>
                  </a:cubicBezTo>
                  <a:cubicBezTo>
                    <a:pt x="1897" y="4925"/>
                    <a:pt x="1913" y="4924"/>
                    <a:pt x="1929" y="4921"/>
                  </a:cubicBezTo>
                  <a:lnTo>
                    <a:pt x="4564" y="4521"/>
                  </a:lnTo>
                  <a:lnTo>
                    <a:pt x="5793" y="5422"/>
                  </a:lnTo>
                  <a:lnTo>
                    <a:pt x="3686" y="5744"/>
                  </a:lnTo>
                  <a:cubicBezTo>
                    <a:pt x="3538" y="5765"/>
                    <a:pt x="3433" y="5904"/>
                    <a:pt x="3456" y="6052"/>
                  </a:cubicBezTo>
                  <a:cubicBezTo>
                    <a:pt x="3477" y="6183"/>
                    <a:pt x="3593" y="6278"/>
                    <a:pt x="3724" y="6278"/>
                  </a:cubicBezTo>
                  <a:cubicBezTo>
                    <a:pt x="3738" y="6278"/>
                    <a:pt x="3752" y="6277"/>
                    <a:pt x="3767" y="6275"/>
                  </a:cubicBezTo>
                  <a:lnTo>
                    <a:pt x="6402" y="5875"/>
                  </a:lnTo>
                  <a:lnTo>
                    <a:pt x="11951" y="9957"/>
                  </a:lnTo>
                  <a:cubicBezTo>
                    <a:pt x="12026" y="9786"/>
                    <a:pt x="12067" y="9591"/>
                    <a:pt x="11951" y="9290"/>
                  </a:cubicBezTo>
                  <a:lnTo>
                    <a:pt x="6776" y="5483"/>
                  </a:lnTo>
                  <a:lnTo>
                    <a:pt x="6358" y="2750"/>
                  </a:lnTo>
                  <a:cubicBezTo>
                    <a:pt x="6343" y="2612"/>
                    <a:pt x="6225" y="2515"/>
                    <a:pt x="6092" y="2515"/>
                  </a:cubicBezTo>
                  <a:cubicBezTo>
                    <a:pt x="6079" y="2515"/>
                    <a:pt x="6067" y="2516"/>
                    <a:pt x="6054" y="2518"/>
                  </a:cubicBezTo>
                  <a:cubicBezTo>
                    <a:pt x="5906" y="2541"/>
                    <a:pt x="5805" y="2680"/>
                    <a:pt x="5831" y="2828"/>
                  </a:cubicBezTo>
                  <a:lnTo>
                    <a:pt x="6164" y="5034"/>
                  </a:lnTo>
                  <a:lnTo>
                    <a:pt x="4938" y="4129"/>
                  </a:lnTo>
                  <a:lnTo>
                    <a:pt x="4520" y="1396"/>
                  </a:lnTo>
                  <a:cubicBezTo>
                    <a:pt x="4502" y="1265"/>
                    <a:pt x="4387" y="1169"/>
                    <a:pt x="4258" y="1169"/>
                  </a:cubicBezTo>
                  <a:cubicBezTo>
                    <a:pt x="4244" y="1169"/>
                    <a:pt x="4230" y="1170"/>
                    <a:pt x="4216" y="1172"/>
                  </a:cubicBezTo>
                  <a:cubicBezTo>
                    <a:pt x="4068" y="1193"/>
                    <a:pt x="3970" y="1329"/>
                    <a:pt x="3990" y="1477"/>
                  </a:cubicBezTo>
                  <a:lnTo>
                    <a:pt x="4326" y="3680"/>
                  </a:lnTo>
                  <a:lnTo>
                    <a:pt x="4326" y="3680"/>
                  </a:lnTo>
                  <a:lnTo>
                    <a:pt x="3355" y="2967"/>
                  </a:lnTo>
                  <a:lnTo>
                    <a:pt x="2938" y="230"/>
                  </a:lnTo>
                  <a:cubicBezTo>
                    <a:pt x="2919" y="97"/>
                    <a:pt x="2806" y="1"/>
                    <a:pt x="2675" y="1"/>
                  </a:cubicBezTo>
                  <a:close/>
                </a:path>
              </a:pathLst>
            </a:custGeom>
            <a:solidFill>
              <a:srgbClr val="1911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6"/>
            <p:cNvSpPr/>
            <p:nvPr/>
          </p:nvSpPr>
          <p:spPr>
            <a:xfrm>
              <a:off x="5115500" y="2010000"/>
              <a:ext cx="324225" cy="295375"/>
            </a:xfrm>
            <a:custGeom>
              <a:avLst/>
              <a:gdLst/>
              <a:ahLst/>
              <a:cxnLst/>
              <a:rect l="l" t="t" r="r" b="b"/>
              <a:pathLst>
                <a:path w="12969" h="11815" extrusionOk="0">
                  <a:moveTo>
                    <a:pt x="6484" y="1"/>
                  </a:moveTo>
                  <a:cubicBezTo>
                    <a:pt x="4973" y="1"/>
                    <a:pt x="3461" y="577"/>
                    <a:pt x="2308" y="1729"/>
                  </a:cubicBezTo>
                  <a:cubicBezTo>
                    <a:pt x="1" y="4037"/>
                    <a:pt x="1" y="7777"/>
                    <a:pt x="2308" y="10084"/>
                  </a:cubicBezTo>
                  <a:cubicBezTo>
                    <a:pt x="3461" y="11238"/>
                    <a:pt x="4973" y="11815"/>
                    <a:pt x="6484" y="11815"/>
                  </a:cubicBezTo>
                  <a:cubicBezTo>
                    <a:pt x="7996" y="11815"/>
                    <a:pt x="9508" y="11238"/>
                    <a:pt x="10661" y="10084"/>
                  </a:cubicBezTo>
                  <a:cubicBezTo>
                    <a:pt x="12968" y="7777"/>
                    <a:pt x="12968" y="4037"/>
                    <a:pt x="10661" y="1729"/>
                  </a:cubicBezTo>
                  <a:cubicBezTo>
                    <a:pt x="9508" y="577"/>
                    <a:pt x="7996" y="1"/>
                    <a:pt x="6484"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6"/>
            <p:cNvSpPr/>
            <p:nvPr/>
          </p:nvSpPr>
          <p:spPr>
            <a:xfrm>
              <a:off x="5115500" y="1996825"/>
              <a:ext cx="324225" cy="295375"/>
            </a:xfrm>
            <a:custGeom>
              <a:avLst/>
              <a:gdLst/>
              <a:ahLst/>
              <a:cxnLst/>
              <a:rect l="l" t="t" r="r" b="b"/>
              <a:pathLst>
                <a:path w="12969" h="11815" extrusionOk="0">
                  <a:moveTo>
                    <a:pt x="6484" y="1"/>
                  </a:moveTo>
                  <a:cubicBezTo>
                    <a:pt x="4973" y="1"/>
                    <a:pt x="3461" y="578"/>
                    <a:pt x="2308" y="1731"/>
                  </a:cubicBezTo>
                  <a:cubicBezTo>
                    <a:pt x="1" y="4036"/>
                    <a:pt x="1" y="7779"/>
                    <a:pt x="2308" y="10084"/>
                  </a:cubicBezTo>
                  <a:cubicBezTo>
                    <a:pt x="3461" y="11237"/>
                    <a:pt x="4973" y="11814"/>
                    <a:pt x="6484" y="11814"/>
                  </a:cubicBezTo>
                  <a:cubicBezTo>
                    <a:pt x="7996" y="11814"/>
                    <a:pt x="9508" y="11237"/>
                    <a:pt x="10661" y="10084"/>
                  </a:cubicBezTo>
                  <a:cubicBezTo>
                    <a:pt x="12968" y="7779"/>
                    <a:pt x="12968" y="4036"/>
                    <a:pt x="10661" y="1731"/>
                  </a:cubicBezTo>
                  <a:cubicBezTo>
                    <a:pt x="9508" y="578"/>
                    <a:pt x="7996" y="1"/>
                    <a:pt x="6484" y="1"/>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6"/>
            <p:cNvSpPr/>
            <p:nvPr/>
          </p:nvSpPr>
          <p:spPr>
            <a:xfrm>
              <a:off x="5154000" y="2015375"/>
              <a:ext cx="115400" cy="96475"/>
            </a:xfrm>
            <a:custGeom>
              <a:avLst/>
              <a:gdLst/>
              <a:ahLst/>
              <a:cxnLst/>
              <a:rect l="l" t="t" r="r" b="b"/>
              <a:pathLst>
                <a:path w="4616" h="3859" extrusionOk="0">
                  <a:moveTo>
                    <a:pt x="4229" y="0"/>
                  </a:moveTo>
                  <a:cubicBezTo>
                    <a:pt x="4214" y="0"/>
                    <a:pt x="4199" y="1"/>
                    <a:pt x="4183" y="4"/>
                  </a:cubicBezTo>
                  <a:cubicBezTo>
                    <a:pt x="2279" y="305"/>
                    <a:pt x="690" y="1627"/>
                    <a:pt x="52" y="3448"/>
                  </a:cubicBezTo>
                  <a:cubicBezTo>
                    <a:pt x="0" y="3596"/>
                    <a:pt x="67" y="3758"/>
                    <a:pt x="209" y="3825"/>
                  </a:cubicBezTo>
                  <a:lnTo>
                    <a:pt x="215" y="3828"/>
                  </a:lnTo>
                  <a:cubicBezTo>
                    <a:pt x="258" y="3849"/>
                    <a:pt x="303" y="3859"/>
                    <a:pt x="348" y="3859"/>
                  </a:cubicBezTo>
                  <a:cubicBezTo>
                    <a:pt x="475" y="3859"/>
                    <a:pt x="596" y="3779"/>
                    <a:pt x="641" y="3651"/>
                  </a:cubicBezTo>
                  <a:cubicBezTo>
                    <a:pt x="1203" y="2048"/>
                    <a:pt x="2601" y="882"/>
                    <a:pt x="4279" y="618"/>
                  </a:cubicBezTo>
                  <a:cubicBezTo>
                    <a:pt x="4505" y="581"/>
                    <a:pt x="4615" y="320"/>
                    <a:pt x="4482" y="134"/>
                  </a:cubicBezTo>
                  <a:lnTo>
                    <a:pt x="4479" y="128"/>
                  </a:lnTo>
                  <a:cubicBezTo>
                    <a:pt x="4419" y="48"/>
                    <a:pt x="4326" y="0"/>
                    <a:pt x="4229" y="0"/>
                  </a:cubicBezTo>
                  <a:close/>
                </a:path>
              </a:pathLst>
            </a:custGeom>
            <a:solidFill>
              <a:srgbClr val="FEF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6"/>
            <p:cNvSpPr/>
            <p:nvPr/>
          </p:nvSpPr>
          <p:spPr>
            <a:xfrm>
              <a:off x="5280325" y="2194125"/>
              <a:ext cx="115325" cy="80550"/>
            </a:xfrm>
            <a:custGeom>
              <a:avLst/>
              <a:gdLst/>
              <a:ahLst/>
              <a:cxnLst/>
              <a:rect l="l" t="t" r="r" b="b"/>
              <a:pathLst>
                <a:path w="4613" h="3222" extrusionOk="0">
                  <a:moveTo>
                    <a:pt x="4275" y="1"/>
                  </a:moveTo>
                  <a:cubicBezTo>
                    <a:pt x="4166" y="1"/>
                    <a:pt x="4058" y="58"/>
                    <a:pt x="4001" y="165"/>
                  </a:cubicBezTo>
                  <a:cubicBezTo>
                    <a:pt x="3270" y="1548"/>
                    <a:pt x="1887" y="2464"/>
                    <a:pt x="328" y="2603"/>
                  </a:cubicBezTo>
                  <a:cubicBezTo>
                    <a:pt x="128" y="2621"/>
                    <a:pt x="0" y="2824"/>
                    <a:pt x="67" y="3012"/>
                  </a:cubicBezTo>
                  <a:lnTo>
                    <a:pt x="70" y="3018"/>
                  </a:lnTo>
                  <a:cubicBezTo>
                    <a:pt x="113" y="3140"/>
                    <a:pt x="231" y="3222"/>
                    <a:pt x="360" y="3222"/>
                  </a:cubicBezTo>
                  <a:cubicBezTo>
                    <a:pt x="369" y="3222"/>
                    <a:pt x="377" y="3221"/>
                    <a:pt x="386" y="3221"/>
                  </a:cubicBezTo>
                  <a:cubicBezTo>
                    <a:pt x="2151" y="3064"/>
                    <a:pt x="3717" y="2023"/>
                    <a:pt x="4549" y="458"/>
                  </a:cubicBezTo>
                  <a:cubicBezTo>
                    <a:pt x="4613" y="342"/>
                    <a:pt x="4592" y="194"/>
                    <a:pt x="4497" y="98"/>
                  </a:cubicBezTo>
                  <a:lnTo>
                    <a:pt x="4494" y="93"/>
                  </a:lnTo>
                  <a:cubicBezTo>
                    <a:pt x="4433" y="31"/>
                    <a:pt x="4353" y="1"/>
                    <a:pt x="4275" y="1"/>
                  </a:cubicBezTo>
                  <a:close/>
                </a:path>
              </a:pathLst>
            </a:custGeom>
            <a:solidFill>
              <a:srgbClr val="FEF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6"/>
            <p:cNvSpPr/>
            <p:nvPr/>
          </p:nvSpPr>
          <p:spPr>
            <a:xfrm>
              <a:off x="5155575" y="2039075"/>
              <a:ext cx="243400" cy="213350"/>
            </a:xfrm>
            <a:custGeom>
              <a:avLst/>
              <a:gdLst/>
              <a:ahLst/>
              <a:cxnLst/>
              <a:rect l="l" t="t" r="r" b="b"/>
              <a:pathLst>
                <a:path w="9736" h="8534" extrusionOk="0">
                  <a:moveTo>
                    <a:pt x="4873" y="0"/>
                  </a:moveTo>
                  <a:cubicBezTo>
                    <a:pt x="3307" y="0"/>
                    <a:pt x="1798" y="867"/>
                    <a:pt x="1053" y="2364"/>
                  </a:cubicBezTo>
                  <a:cubicBezTo>
                    <a:pt x="1" y="4471"/>
                    <a:pt x="859" y="7031"/>
                    <a:pt x="2967" y="8083"/>
                  </a:cubicBezTo>
                  <a:cubicBezTo>
                    <a:pt x="3578" y="8389"/>
                    <a:pt x="4227" y="8533"/>
                    <a:pt x="4866" y="8533"/>
                  </a:cubicBezTo>
                  <a:cubicBezTo>
                    <a:pt x="6432" y="8533"/>
                    <a:pt x="7939" y="7666"/>
                    <a:pt x="8686" y="6170"/>
                  </a:cubicBezTo>
                  <a:cubicBezTo>
                    <a:pt x="9736" y="4062"/>
                    <a:pt x="8881" y="1503"/>
                    <a:pt x="6773" y="450"/>
                  </a:cubicBezTo>
                  <a:cubicBezTo>
                    <a:pt x="6162" y="145"/>
                    <a:pt x="5513" y="0"/>
                    <a:pt x="48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6"/>
            <p:cNvSpPr/>
            <p:nvPr/>
          </p:nvSpPr>
          <p:spPr>
            <a:xfrm>
              <a:off x="5225900" y="2069950"/>
              <a:ext cx="102050" cy="151300"/>
            </a:xfrm>
            <a:custGeom>
              <a:avLst/>
              <a:gdLst/>
              <a:ahLst/>
              <a:cxnLst/>
              <a:rect l="l" t="t" r="r" b="b"/>
              <a:pathLst>
                <a:path w="4082" h="6052" extrusionOk="0">
                  <a:moveTo>
                    <a:pt x="1705" y="1"/>
                  </a:moveTo>
                  <a:lnTo>
                    <a:pt x="1696" y="702"/>
                  </a:lnTo>
                  <a:cubicBezTo>
                    <a:pt x="641" y="839"/>
                    <a:pt x="107" y="1445"/>
                    <a:pt x="99" y="2169"/>
                  </a:cubicBezTo>
                  <a:cubicBezTo>
                    <a:pt x="81" y="3845"/>
                    <a:pt x="2571" y="3416"/>
                    <a:pt x="2566" y="3981"/>
                  </a:cubicBezTo>
                  <a:cubicBezTo>
                    <a:pt x="2566" y="4130"/>
                    <a:pt x="2419" y="4219"/>
                    <a:pt x="2019" y="4219"/>
                  </a:cubicBezTo>
                  <a:cubicBezTo>
                    <a:pt x="2006" y="4219"/>
                    <a:pt x="1993" y="4219"/>
                    <a:pt x="1980" y="4219"/>
                  </a:cubicBezTo>
                  <a:cubicBezTo>
                    <a:pt x="1458" y="4204"/>
                    <a:pt x="948" y="4057"/>
                    <a:pt x="499" y="3793"/>
                  </a:cubicBezTo>
                  <a:lnTo>
                    <a:pt x="0" y="4892"/>
                  </a:lnTo>
                  <a:cubicBezTo>
                    <a:pt x="383" y="5135"/>
                    <a:pt x="1003" y="5315"/>
                    <a:pt x="1647" y="5361"/>
                  </a:cubicBezTo>
                  <a:lnTo>
                    <a:pt x="1638" y="6040"/>
                  </a:lnTo>
                  <a:lnTo>
                    <a:pt x="2545" y="6051"/>
                  </a:lnTo>
                  <a:lnTo>
                    <a:pt x="2551" y="5338"/>
                  </a:lnTo>
                  <a:cubicBezTo>
                    <a:pt x="3548" y="5176"/>
                    <a:pt x="4059" y="4576"/>
                    <a:pt x="4064" y="3886"/>
                  </a:cubicBezTo>
                  <a:cubicBezTo>
                    <a:pt x="4082" y="2227"/>
                    <a:pt x="1592" y="2651"/>
                    <a:pt x="1597" y="2111"/>
                  </a:cubicBezTo>
                  <a:cubicBezTo>
                    <a:pt x="1597" y="1957"/>
                    <a:pt x="1739" y="1833"/>
                    <a:pt x="2171" y="1833"/>
                  </a:cubicBezTo>
                  <a:cubicBezTo>
                    <a:pt x="2176" y="1833"/>
                    <a:pt x="2181" y="1833"/>
                    <a:pt x="2186" y="1833"/>
                  </a:cubicBezTo>
                  <a:cubicBezTo>
                    <a:pt x="2577" y="1839"/>
                    <a:pt x="2995" y="1952"/>
                    <a:pt x="3435" y="2181"/>
                  </a:cubicBezTo>
                  <a:lnTo>
                    <a:pt x="3902" y="1088"/>
                  </a:lnTo>
                  <a:cubicBezTo>
                    <a:pt x="3540" y="879"/>
                    <a:pt x="3076" y="752"/>
                    <a:pt x="2603" y="699"/>
                  </a:cubicBezTo>
                  <a:lnTo>
                    <a:pt x="2609" y="12"/>
                  </a:lnTo>
                  <a:lnTo>
                    <a:pt x="1705" y="1"/>
                  </a:lnTo>
                  <a:close/>
                </a:path>
              </a:pathLst>
            </a:custGeom>
            <a:solidFill>
              <a:srgbClr val="FEF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6"/>
            <p:cNvSpPr/>
            <p:nvPr/>
          </p:nvSpPr>
          <p:spPr>
            <a:xfrm>
              <a:off x="6674400" y="1884850"/>
              <a:ext cx="337250" cy="694125"/>
            </a:xfrm>
            <a:custGeom>
              <a:avLst/>
              <a:gdLst/>
              <a:ahLst/>
              <a:cxnLst/>
              <a:rect l="l" t="t" r="r" b="b"/>
              <a:pathLst>
                <a:path w="13490" h="27765" extrusionOk="0">
                  <a:moveTo>
                    <a:pt x="12828" y="1"/>
                  </a:moveTo>
                  <a:cubicBezTo>
                    <a:pt x="12827" y="1"/>
                    <a:pt x="12825" y="1"/>
                    <a:pt x="12823" y="1"/>
                  </a:cubicBezTo>
                  <a:lnTo>
                    <a:pt x="667" y="1"/>
                  </a:lnTo>
                  <a:cubicBezTo>
                    <a:pt x="299" y="1"/>
                    <a:pt x="1" y="296"/>
                    <a:pt x="1" y="664"/>
                  </a:cubicBezTo>
                  <a:lnTo>
                    <a:pt x="1" y="26872"/>
                  </a:lnTo>
                  <a:cubicBezTo>
                    <a:pt x="1" y="27365"/>
                    <a:pt x="401" y="27765"/>
                    <a:pt x="893" y="27765"/>
                  </a:cubicBezTo>
                  <a:lnTo>
                    <a:pt x="12597" y="27765"/>
                  </a:lnTo>
                  <a:cubicBezTo>
                    <a:pt x="13090" y="27765"/>
                    <a:pt x="13490" y="27365"/>
                    <a:pt x="13490" y="26872"/>
                  </a:cubicBezTo>
                  <a:lnTo>
                    <a:pt x="13490" y="664"/>
                  </a:lnTo>
                  <a:cubicBezTo>
                    <a:pt x="13490" y="298"/>
                    <a:pt x="13194" y="1"/>
                    <a:pt x="12828"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6"/>
            <p:cNvSpPr/>
            <p:nvPr/>
          </p:nvSpPr>
          <p:spPr>
            <a:xfrm>
              <a:off x="6674400" y="1863475"/>
              <a:ext cx="337250" cy="694125"/>
            </a:xfrm>
            <a:custGeom>
              <a:avLst/>
              <a:gdLst/>
              <a:ahLst/>
              <a:cxnLst/>
              <a:rect l="l" t="t" r="r" b="b"/>
              <a:pathLst>
                <a:path w="13490" h="27765" extrusionOk="0">
                  <a:moveTo>
                    <a:pt x="667" y="0"/>
                  </a:moveTo>
                  <a:cubicBezTo>
                    <a:pt x="299" y="0"/>
                    <a:pt x="1" y="299"/>
                    <a:pt x="1" y="664"/>
                  </a:cubicBezTo>
                  <a:lnTo>
                    <a:pt x="1" y="26872"/>
                  </a:lnTo>
                  <a:cubicBezTo>
                    <a:pt x="1" y="27365"/>
                    <a:pt x="401" y="27765"/>
                    <a:pt x="893" y="27765"/>
                  </a:cubicBezTo>
                  <a:lnTo>
                    <a:pt x="12597" y="27765"/>
                  </a:lnTo>
                  <a:cubicBezTo>
                    <a:pt x="13090" y="27765"/>
                    <a:pt x="13490" y="27365"/>
                    <a:pt x="13490" y="26872"/>
                  </a:cubicBezTo>
                  <a:lnTo>
                    <a:pt x="13490" y="664"/>
                  </a:lnTo>
                  <a:cubicBezTo>
                    <a:pt x="13490" y="299"/>
                    <a:pt x="13191" y="0"/>
                    <a:pt x="128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6"/>
            <p:cNvSpPr/>
            <p:nvPr/>
          </p:nvSpPr>
          <p:spPr>
            <a:xfrm>
              <a:off x="6729050" y="2241725"/>
              <a:ext cx="239475" cy="14800"/>
            </a:xfrm>
            <a:custGeom>
              <a:avLst/>
              <a:gdLst/>
              <a:ahLst/>
              <a:cxnLst/>
              <a:rect l="l" t="t" r="r" b="b"/>
              <a:pathLst>
                <a:path w="9579" h="592" extrusionOk="0">
                  <a:moveTo>
                    <a:pt x="296" y="1"/>
                  </a:moveTo>
                  <a:cubicBezTo>
                    <a:pt x="134" y="1"/>
                    <a:pt x="0" y="131"/>
                    <a:pt x="0" y="296"/>
                  </a:cubicBezTo>
                  <a:cubicBezTo>
                    <a:pt x="0" y="459"/>
                    <a:pt x="134" y="592"/>
                    <a:pt x="296" y="592"/>
                  </a:cubicBezTo>
                  <a:lnTo>
                    <a:pt x="9283" y="592"/>
                  </a:lnTo>
                  <a:cubicBezTo>
                    <a:pt x="9448" y="592"/>
                    <a:pt x="9579" y="459"/>
                    <a:pt x="9579" y="296"/>
                  </a:cubicBezTo>
                  <a:cubicBezTo>
                    <a:pt x="9579" y="131"/>
                    <a:pt x="9448" y="1"/>
                    <a:pt x="9283"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6"/>
            <p:cNvSpPr/>
            <p:nvPr/>
          </p:nvSpPr>
          <p:spPr>
            <a:xfrm>
              <a:off x="6728750" y="2288675"/>
              <a:ext cx="240075" cy="14825"/>
            </a:xfrm>
            <a:custGeom>
              <a:avLst/>
              <a:gdLst/>
              <a:ahLst/>
              <a:cxnLst/>
              <a:rect l="l" t="t" r="r" b="b"/>
              <a:pathLst>
                <a:path w="9603" h="593" extrusionOk="0">
                  <a:moveTo>
                    <a:pt x="298" y="1"/>
                  </a:moveTo>
                  <a:cubicBezTo>
                    <a:pt x="134" y="1"/>
                    <a:pt x="1" y="132"/>
                    <a:pt x="1" y="297"/>
                  </a:cubicBezTo>
                  <a:cubicBezTo>
                    <a:pt x="1" y="461"/>
                    <a:pt x="134" y="593"/>
                    <a:pt x="298" y="593"/>
                  </a:cubicBezTo>
                  <a:cubicBezTo>
                    <a:pt x="301" y="593"/>
                    <a:pt x="305" y="593"/>
                    <a:pt x="308" y="593"/>
                  </a:cubicBezTo>
                  <a:lnTo>
                    <a:pt x="9295" y="593"/>
                  </a:lnTo>
                  <a:cubicBezTo>
                    <a:pt x="9299" y="593"/>
                    <a:pt x="9302" y="593"/>
                    <a:pt x="9306" y="593"/>
                  </a:cubicBezTo>
                  <a:cubicBezTo>
                    <a:pt x="9469" y="593"/>
                    <a:pt x="9603" y="461"/>
                    <a:pt x="9603" y="297"/>
                  </a:cubicBezTo>
                  <a:cubicBezTo>
                    <a:pt x="9603" y="132"/>
                    <a:pt x="9469" y="1"/>
                    <a:pt x="9306" y="1"/>
                  </a:cubicBezTo>
                  <a:cubicBezTo>
                    <a:pt x="9302" y="1"/>
                    <a:pt x="9299" y="1"/>
                    <a:pt x="9295" y="1"/>
                  </a:cubicBezTo>
                  <a:lnTo>
                    <a:pt x="308" y="1"/>
                  </a:lnTo>
                  <a:cubicBezTo>
                    <a:pt x="305" y="1"/>
                    <a:pt x="301" y="1"/>
                    <a:pt x="298"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6"/>
            <p:cNvSpPr/>
            <p:nvPr/>
          </p:nvSpPr>
          <p:spPr>
            <a:xfrm>
              <a:off x="6729050" y="2335650"/>
              <a:ext cx="239475" cy="14900"/>
            </a:xfrm>
            <a:custGeom>
              <a:avLst/>
              <a:gdLst/>
              <a:ahLst/>
              <a:cxnLst/>
              <a:rect l="l" t="t" r="r" b="b"/>
              <a:pathLst>
                <a:path w="9579" h="596" extrusionOk="0">
                  <a:moveTo>
                    <a:pt x="296" y="1"/>
                  </a:moveTo>
                  <a:cubicBezTo>
                    <a:pt x="134" y="1"/>
                    <a:pt x="0" y="134"/>
                    <a:pt x="0" y="299"/>
                  </a:cubicBezTo>
                  <a:cubicBezTo>
                    <a:pt x="0" y="462"/>
                    <a:pt x="134" y="595"/>
                    <a:pt x="296" y="595"/>
                  </a:cubicBezTo>
                  <a:lnTo>
                    <a:pt x="9283" y="595"/>
                  </a:lnTo>
                  <a:cubicBezTo>
                    <a:pt x="9448" y="595"/>
                    <a:pt x="9579" y="462"/>
                    <a:pt x="9579" y="299"/>
                  </a:cubicBezTo>
                  <a:cubicBezTo>
                    <a:pt x="9579" y="134"/>
                    <a:pt x="9448" y="1"/>
                    <a:pt x="9283"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6"/>
            <p:cNvSpPr/>
            <p:nvPr/>
          </p:nvSpPr>
          <p:spPr>
            <a:xfrm>
              <a:off x="6729050" y="2382700"/>
              <a:ext cx="239475" cy="14800"/>
            </a:xfrm>
            <a:custGeom>
              <a:avLst/>
              <a:gdLst/>
              <a:ahLst/>
              <a:cxnLst/>
              <a:rect l="l" t="t" r="r" b="b"/>
              <a:pathLst>
                <a:path w="9579" h="592" extrusionOk="0">
                  <a:moveTo>
                    <a:pt x="296" y="0"/>
                  </a:moveTo>
                  <a:cubicBezTo>
                    <a:pt x="134" y="0"/>
                    <a:pt x="0" y="131"/>
                    <a:pt x="0" y="296"/>
                  </a:cubicBezTo>
                  <a:cubicBezTo>
                    <a:pt x="0" y="458"/>
                    <a:pt x="134" y="592"/>
                    <a:pt x="296" y="592"/>
                  </a:cubicBezTo>
                  <a:lnTo>
                    <a:pt x="9283" y="592"/>
                  </a:lnTo>
                  <a:cubicBezTo>
                    <a:pt x="9448" y="592"/>
                    <a:pt x="9579" y="458"/>
                    <a:pt x="9579" y="296"/>
                  </a:cubicBezTo>
                  <a:cubicBezTo>
                    <a:pt x="9579" y="131"/>
                    <a:pt x="9448" y="0"/>
                    <a:pt x="9283"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6"/>
            <p:cNvSpPr/>
            <p:nvPr/>
          </p:nvSpPr>
          <p:spPr>
            <a:xfrm>
              <a:off x="6728750" y="2429650"/>
              <a:ext cx="240075" cy="14825"/>
            </a:xfrm>
            <a:custGeom>
              <a:avLst/>
              <a:gdLst/>
              <a:ahLst/>
              <a:cxnLst/>
              <a:rect l="l" t="t" r="r" b="b"/>
              <a:pathLst>
                <a:path w="9603" h="593" extrusionOk="0">
                  <a:moveTo>
                    <a:pt x="293" y="0"/>
                  </a:moveTo>
                  <a:cubicBezTo>
                    <a:pt x="132" y="0"/>
                    <a:pt x="1" y="134"/>
                    <a:pt x="1" y="297"/>
                  </a:cubicBezTo>
                  <a:cubicBezTo>
                    <a:pt x="1" y="461"/>
                    <a:pt x="134" y="592"/>
                    <a:pt x="298" y="592"/>
                  </a:cubicBezTo>
                  <a:cubicBezTo>
                    <a:pt x="301" y="592"/>
                    <a:pt x="305" y="592"/>
                    <a:pt x="308" y="592"/>
                  </a:cubicBezTo>
                  <a:lnTo>
                    <a:pt x="9295" y="592"/>
                  </a:lnTo>
                  <a:cubicBezTo>
                    <a:pt x="9299" y="592"/>
                    <a:pt x="9302" y="592"/>
                    <a:pt x="9306" y="592"/>
                  </a:cubicBezTo>
                  <a:cubicBezTo>
                    <a:pt x="9469" y="592"/>
                    <a:pt x="9603" y="461"/>
                    <a:pt x="9603" y="297"/>
                  </a:cubicBezTo>
                  <a:cubicBezTo>
                    <a:pt x="9603" y="134"/>
                    <a:pt x="9472" y="0"/>
                    <a:pt x="9310" y="0"/>
                  </a:cubicBezTo>
                  <a:cubicBezTo>
                    <a:pt x="9305" y="0"/>
                    <a:pt x="9300" y="1"/>
                    <a:pt x="9295" y="1"/>
                  </a:cubicBezTo>
                  <a:lnTo>
                    <a:pt x="308" y="1"/>
                  </a:lnTo>
                  <a:cubicBezTo>
                    <a:pt x="303" y="1"/>
                    <a:pt x="298" y="0"/>
                    <a:pt x="293"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6"/>
            <p:cNvSpPr/>
            <p:nvPr/>
          </p:nvSpPr>
          <p:spPr>
            <a:xfrm>
              <a:off x="6729050" y="2476625"/>
              <a:ext cx="239475" cy="14875"/>
            </a:xfrm>
            <a:custGeom>
              <a:avLst/>
              <a:gdLst/>
              <a:ahLst/>
              <a:cxnLst/>
              <a:rect l="l" t="t" r="r" b="b"/>
              <a:pathLst>
                <a:path w="9579" h="595" extrusionOk="0">
                  <a:moveTo>
                    <a:pt x="296" y="0"/>
                  </a:moveTo>
                  <a:cubicBezTo>
                    <a:pt x="134" y="0"/>
                    <a:pt x="0" y="134"/>
                    <a:pt x="0" y="299"/>
                  </a:cubicBezTo>
                  <a:cubicBezTo>
                    <a:pt x="0" y="461"/>
                    <a:pt x="134" y="595"/>
                    <a:pt x="296" y="595"/>
                  </a:cubicBezTo>
                  <a:lnTo>
                    <a:pt x="9283" y="595"/>
                  </a:lnTo>
                  <a:cubicBezTo>
                    <a:pt x="9448" y="595"/>
                    <a:pt x="9579" y="461"/>
                    <a:pt x="9579" y="299"/>
                  </a:cubicBezTo>
                  <a:cubicBezTo>
                    <a:pt x="9579" y="134"/>
                    <a:pt x="9448" y="0"/>
                    <a:pt x="9283"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6"/>
            <p:cNvSpPr/>
            <p:nvPr/>
          </p:nvSpPr>
          <p:spPr>
            <a:xfrm>
              <a:off x="6674400" y="1863475"/>
              <a:ext cx="337250" cy="62775"/>
            </a:xfrm>
            <a:custGeom>
              <a:avLst/>
              <a:gdLst/>
              <a:ahLst/>
              <a:cxnLst/>
              <a:rect l="l" t="t" r="r" b="b"/>
              <a:pathLst>
                <a:path w="13490" h="2511" extrusionOk="0">
                  <a:moveTo>
                    <a:pt x="667" y="0"/>
                  </a:moveTo>
                  <a:cubicBezTo>
                    <a:pt x="299" y="0"/>
                    <a:pt x="1" y="299"/>
                    <a:pt x="1" y="664"/>
                  </a:cubicBezTo>
                  <a:lnTo>
                    <a:pt x="1" y="2511"/>
                  </a:lnTo>
                  <a:lnTo>
                    <a:pt x="13490" y="2511"/>
                  </a:lnTo>
                  <a:lnTo>
                    <a:pt x="13490" y="664"/>
                  </a:lnTo>
                  <a:cubicBezTo>
                    <a:pt x="13490" y="299"/>
                    <a:pt x="13191" y="0"/>
                    <a:pt x="12826"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6"/>
            <p:cNvSpPr/>
            <p:nvPr/>
          </p:nvSpPr>
          <p:spPr>
            <a:xfrm>
              <a:off x="6904375" y="1880875"/>
              <a:ext cx="25600" cy="21950"/>
            </a:xfrm>
            <a:custGeom>
              <a:avLst/>
              <a:gdLst/>
              <a:ahLst/>
              <a:cxnLst/>
              <a:rect l="l" t="t" r="r" b="b"/>
              <a:pathLst>
                <a:path w="1024" h="878" extrusionOk="0">
                  <a:moveTo>
                    <a:pt x="586" y="0"/>
                  </a:moveTo>
                  <a:cubicBezTo>
                    <a:pt x="194" y="0"/>
                    <a:pt x="0" y="473"/>
                    <a:pt x="276" y="748"/>
                  </a:cubicBezTo>
                  <a:cubicBezTo>
                    <a:pt x="365" y="837"/>
                    <a:pt x="475" y="877"/>
                    <a:pt x="582" y="877"/>
                  </a:cubicBezTo>
                  <a:cubicBezTo>
                    <a:pt x="807" y="877"/>
                    <a:pt x="1024" y="703"/>
                    <a:pt x="1024" y="438"/>
                  </a:cubicBezTo>
                  <a:cubicBezTo>
                    <a:pt x="1024" y="194"/>
                    <a:pt x="829" y="0"/>
                    <a:pt x="586"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6"/>
            <p:cNvSpPr/>
            <p:nvPr/>
          </p:nvSpPr>
          <p:spPr>
            <a:xfrm>
              <a:off x="6939875" y="1880875"/>
              <a:ext cx="25700" cy="21950"/>
            </a:xfrm>
            <a:custGeom>
              <a:avLst/>
              <a:gdLst/>
              <a:ahLst/>
              <a:cxnLst/>
              <a:rect l="l" t="t" r="r" b="b"/>
              <a:pathLst>
                <a:path w="1028" h="878" extrusionOk="0">
                  <a:moveTo>
                    <a:pt x="586" y="0"/>
                  </a:moveTo>
                  <a:cubicBezTo>
                    <a:pt x="198" y="0"/>
                    <a:pt x="1" y="473"/>
                    <a:pt x="276" y="748"/>
                  </a:cubicBezTo>
                  <a:cubicBezTo>
                    <a:pt x="366" y="837"/>
                    <a:pt x="477" y="877"/>
                    <a:pt x="585" y="877"/>
                  </a:cubicBezTo>
                  <a:cubicBezTo>
                    <a:pt x="811" y="877"/>
                    <a:pt x="1027" y="703"/>
                    <a:pt x="1027" y="438"/>
                  </a:cubicBezTo>
                  <a:cubicBezTo>
                    <a:pt x="1027" y="194"/>
                    <a:pt x="830" y="0"/>
                    <a:pt x="586" y="0"/>
                  </a:cubicBezTo>
                  <a:close/>
                </a:path>
              </a:pathLst>
            </a:custGeom>
            <a:solidFill>
              <a:srgbClr val="36C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6"/>
            <p:cNvSpPr/>
            <p:nvPr/>
          </p:nvSpPr>
          <p:spPr>
            <a:xfrm>
              <a:off x="6973875" y="1880875"/>
              <a:ext cx="25675" cy="21975"/>
            </a:xfrm>
            <a:custGeom>
              <a:avLst/>
              <a:gdLst/>
              <a:ahLst/>
              <a:cxnLst/>
              <a:rect l="l" t="t" r="r" b="b"/>
              <a:pathLst>
                <a:path w="1027" h="879" extrusionOk="0">
                  <a:moveTo>
                    <a:pt x="589" y="0"/>
                  </a:moveTo>
                  <a:cubicBezTo>
                    <a:pt x="198" y="0"/>
                    <a:pt x="0" y="473"/>
                    <a:pt x="279" y="748"/>
                  </a:cubicBezTo>
                  <a:cubicBezTo>
                    <a:pt x="368" y="838"/>
                    <a:pt x="478" y="878"/>
                    <a:pt x="585" y="878"/>
                  </a:cubicBezTo>
                  <a:cubicBezTo>
                    <a:pt x="811" y="878"/>
                    <a:pt x="1027" y="703"/>
                    <a:pt x="1027" y="438"/>
                  </a:cubicBezTo>
                  <a:cubicBezTo>
                    <a:pt x="1027" y="194"/>
                    <a:pt x="830" y="0"/>
                    <a:pt x="589"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6"/>
            <p:cNvSpPr/>
            <p:nvPr/>
          </p:nvSpPr>
          <p:spPr>
            <a:xfrm>
              <a:off x="6733025" y="1976175"/>
              <a:ext cx="237400" cy="222300"/>
            </a:xfrm>
            <a:custGeom>
              <a:avLst/>
              <a:gdLst/>
              <a:ahLst/>
              <a:cxnLst/>
              <a:rect l="l" t="t" r="r" b="b"/>
              <a:pathLst>
                <a:path w="9496" h="8892" extrusionOk="0">
                  <a:moveTo>
                    <a:pt x="4734" y="1301"/>
                  </a:moveTo>
                  <a:cubicBezTo>
                    <a:pt x="4837" y="1301"/>
                    <a:pt x="4939" y="1306"/>
                    <a:pt x="5042" y="1317"/>
                  </a:cubicBezTo>
                  <a:cubicBezTo>
                    <a:pt x="6103" y="1421"/>
                    <a:pt x="7040" y="2056"/>
                    <a:pt x="7530" y="3004"/>
                  </a:cubicBezTo>
                  <a:cubicBezTo>
                    <a:pt x="8017" y="3952"/>
                    <a:pt x="7994" y="5082"/>
                    <a:pt x="7466" y="6007"/>
                  </a:cubicBezTo>
                  <a:cubicBezTo>
                    <a:pt x="6935" y="6932"/>
                    <a:pt x="5976" y="7529"/>
                    <a:pt x="4912" y="7587"/>
                  </a:cubicBezTo>
                  <a:cubicBezTo>
                    <a:pt x="4851" y="7590"/>
                    <a:pt x="4793" y="7593"/>
                    <a:pt x="4735" y="7593"/>
                  </a:cubicBezTo>
                  <a:cubicBezTo>
                    <a:pt x="3616" y="7593"/>
                    <a:pt x="2581" y="7002"/>
                    <a:pt x="2019" y="6036"/>
                  </a:cubicBezTo>
                  <a:cubicBezTo>
                    <a:pt x="1453" y="5071"/>
                    <a:pt x="1445" y="3879"/>
                    <a:pt x="1993" y="2905"/>
                  </a:cubicBezTo>
                  <a:cubicBezTo>
                    <a:pt x="2045" y="2813"/>
                    <a:pt x="2100" y="2726"/>
                    <a:pt x="2161" y="2639"/>
                  </a:cubicBezTo>
                  <a:cubicBezTo>
                    <a:pt x="2198" y="2586"/>
                    <a:pt x="2236" y="2537"/>
                    <a:pt x="2274" y="2488"/>
                  </a:cubicBezTo>
                  <a:cubicBezTo>
                    <a:pt x="2873" y="1734"/>
                    <a:pt x="3782" y="1301"/>
                    <a:pt x="4734" y="1301"/>
                  </a:cubicBezTo>
                  <a:close/>
                  <a:moveTo>
                    <a:pt x="4599" y="0"/>
                  </a:moveTo>
                  <a:cubicBezTo>
                    <a:pt x="4526" y="3"/>
                    <a:pt x="4451" y="6"/>
                    <a:pt x="4378" y="12"/>
                  </a:cubicBezTo>
                  <a:lnTo>
                    <a:pt x="4335" y="15"/>
                  </a:lnTo>
                  <a:cubicBezTo>
                    <a:pt x="4312" y="15"/>
                    <a:pt x="4291" y="21"/>
                    <a:pt x="4268" y="24"/>
                  </a:cubicBezTo>
                  <a:lnTo>
                    <a:pt x="4222" y="27"/>
                  </a:lnTo>
                  <a:lnTo>
                    <a:pt x="4161" y="35"/>
                  </a:lnTo>
                  <a:lnTo>
                    <a:pt x="4106" y="44"/>
                  </a:lnTo>
                  <a:lnTo>
                    <a:pt x="4036" y="53"/>
                  </a:lnTo>
                  <a:lnTo>
                    <a:pt x="3993" y="61"/>
                  </a:lnTo>
                  <a:lnTo>
                    <a:pt x="3949" y="67"/>
                  </a:lnTo>
                  <a:lnTo>
                    <a:pt x="3912" y="76"/>
                  </a:lnTo>
                  <a:lnTo>
                    <a:pt x="3857" y="84"/>
                  </a:lnTo>
                  <a:cubicBezTo>
                    <a:pt x="3836" y="90"/>
                    <a:pt x="3813" y="93"/>
                    <a:pt x="3793" y="99"/>
                  </a:cubicBezTo>
                  <a:lnTo>
                    <a:pt x="3732" y="113"/>
                  </a:lnTo>
                  <a:cubicBezTo>
                    <a:pt x="3668" y="128"/>
                    <a:pt x="3602" y="142"/>
                    <a:pt x="3538" y="163"/>
                  </a:cubicBezTo>
                  <a:lnTo>
                    <a:pt x="3494" y="174"/>
                  </a:lnTo>
                  <a:cubicBezTo>
                    <a:pt x="3433" y="192"/>
                    <a:pt x="3375" y="209"/>
                    <a:pt x="3317" y="229"/>
                  </a:cubicBezTo>
                  <a:cubicBezTo>
                    <a:pt x="3259" y="250"/>
                    <a:pt x="3201" y="270"/>
                    <a:pt x="3146" y="290"/>
                  </a:cubicBezTo>
                  <a:cubicBezTo>
                    <a:pt x="3088" y="314"/>
                    <a:pt x="3033" y="337"/>
                    <a:pt x="2975" y="360"/>
                  </a:cubicBezTo>
                  <a:lnTo>
                    <a:pt x="2920" y="386"/>
                  </a:lnTo>
                  <a:cubicBezTo>
                    <a:pt x="2903" y="392"/>
                    <a:pt x="2885" y="400"/>
                    <a:pt x="2865" y="409"/>
                  </a:cubicBezTo>
                  <a:cubicBezTo>
                    <a:pt x="2848" y="418"/>
                    <a:pt x="2830" y="427"/>
                    <a:pt x="2810" y="435"/>
                  </a:cubicBezTo>
                  <a:lnTo>
                    <a:pt x="2764" y="458"/>
                  </a:lnTo>
                  <a:cubicBezTo>
                    <a:pt x="2761" y="461"/>
                    <a:pt x="2755" y="461"/>
                    <a:pt x="2752" y="464"/>
                  </a:cubicBezTo>
                  <a:cubicBezTo>
                    <a:pt x="2717" y="482"/>
                    <a:pt x="2683" y="502"/>
                    <a:pt x="2648" y="519"/>
                  </a:cubicBezTo>
                  <a:lnTo>
                    <a:pt x="2607" y="540"/>
                  </a:lnTo>
                  <a:cubicBezTo>
                    <a:pt x="2587" y="551"/>
                    <a:pt x="2564" y="563"/>
                    <a:pt x="2543" y="577"/>
                  </a:cubicBezTo>
                  <a:cubicBezTo>
                    <a:pt x="2520" y="589"/>
                    <a:pt x="2506" y="598"/>
                    <a:pt x="2491" y="606"/>
                  </a:cubicBezTo>
                  <a:cubicBezTo>
                    <a:pt x="2477" y="618"/>
                    <a:pt x="2456" y="627"/>
                    <a:pt x="2439" y="638"/>
                  </a:cubicBezTo>
                  <a:cubicBezTo>
                    <a:pt x="2404" y="658"/>
                    <a:pt x="2369" y="682"/>
                    <a:pt x="2335" y="702"/>
                  </a:cubicBezTo>
                  <a:cubicBezTo>
                    <a:pt x="2236" y="766"/>
                    <a:pt x="2137" y="835"/>
                    <a:pt x="2045" y="905"/>
                  </a:cubicBezTo>
                  <a:lnTo>
                    <a:pt x="2042" y="908"/>
                  </a:lnTo>
                  <a:cubicBezTo>
                    <a:pt x="1964" y="969"/>
                    <a:pt x="1885" y="1032"/>
                    <a:pt x="1810" y="1099"/>
                  </a:cubicBezTo>
                  <a:lnTo>
                    <a:pt x="1764" y="1137"/>
                  </a:lnTo>
                  <a:cubicBezTo>
                    <a:pt x="1735" y="1166"/>
                    <a:pt x="1706" y="1192"/>
                    <a:pt x="1677" y="1218"/>
                  </a:cubicBezTo>
                  <a:cubicBezTo>
                    <a:pt x="1662" y="1233"/>
                    <a:pt x="1648" y="1247"/>
                    <a:pt x="1633" y="1262"/>
                  </a:cubicBezTo>
                  <a:lnTo>
                    <a:pt x="1590" y="1302"/>
                  </a:lnTo>
                  <a:cubicBezTo>
                    <a:pt x="1563" y="1331"/>
                    <a:pt x="1534" y="1360"/>
                    <a:pt x="1508" y="1389"/>
                  </a:cubicBezTo>
                  <a:cubicBezTo>
                    <a:pt x="1494" y="1404"/>
                    <a:pt x="1479" y="1418"/>
                    <a:pt x="1465" y="1433"/>
                  </a:cubicBezTo>
                  <a:cubicBezTo>
                    <a:pt x="1439" y="1462"/>
                    <a:pt x="1413" y="1491"/>
                    <a:pt x="1387" y="1522"/>
                  </a:cubicBezTo>
                  <a:cubicBezTo>
                    <a:pt x="1372" y="1537"/>
                    <a:pt x="1361" y="1551"/>
                    <a:pt x="1346" y="1566"/>
                  </a:cubicBezTo>
                  <a:lnTo>
                    <a:pt x="1308" y="1612"/>
                  </a:lnTo>
                  <a:cubicBezTo>
                    <a:pt x="1294" y="1630"/>
                    <a:pt x="1279" y="1650"/>
                    <a:pt x="1265" y="1664"/>
                  </a:cubicBezTo>
                  <a:cubicBezTo>
                    <a:pt x="1245" y="1688"/>
                    <a:pt x="1224" y="1714"/>
                    <a:pt x="1204" y="1743"/>
                  </a:cubicBezTo>
                  <a:cubicBezTo>
                    <a:pt x="192" y="3062"/>
                    <a:pt x="1" y="4839"/>
                    <a:pt x="714" y="6346"/>
                  </a:cubicBezTo>
                  <a:cubicBezTo>
                    <a:pt x="1424" y="7851"/>
                    <a:pt x="2917" y="8834"/>
                    <a:pt x="4581" y="8889"/>
                  </a:cubicBezTo>
                  <a:cubicBezTo>
                    <a:pt x="4634" y="8889"/>
                    <a:pt x="4683" y="8892"/>
                    <a:pt x="4732" y="8892"/>
                  </a:cubicBezTo>
                  <a:cubicBezTo>
                    <a:pt x="6466" y="8892"/>
                    <a:pt x="8040" y="7886"/>
                    <a:pt x="8768" y="6315"/>
                  </a:cubicBezTo>
                  <a:cubicBezTo>
                    <a:pt x="9495" y="4743"/>
                    <a:pt x="9243" y="2891"/>
                    <a:pt x="8121" y="1572"/>
                  </a:cubicBezTo>
                  <a:cubicBezTo>
                    <a:pt x="7280" y="574"/>
                    <a:pt x="6040" y="0"/>
                    <a:pt x="4735" y="0"/>
                  </a:cubicBezTo>
                  <a:close/>
                </a:path>
              </a:pathLst>
            </a:custGeom>
            <a:solidFill>
              <a:srgbClr val="36C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6"/>
            <p:cNvSpPr/>
            <p:nvPr/>
          </p:nvSpPr>
          <p:spPr>
            <a:xfrm>
              <a:off x="6847550" y="2140975"/>
              <a:ext cx="87650" cy="57575"/>
            </a:xfrm>
            <a:custGeom>
              <a:avLst/>
              <a:gdLst/>
              <a:ahLst/>
              <a:cxnLst/>
              <a:rect l="l" t="t" r="r" b="b"/>
              <a:pathLst>
                <a:path w="3506" h="2303" extrusionOk="0">
                  <a:moveTo>
                    <a:pt x="2450" y="1"/>
                  </a:moveTo>
                  <a:cubicBezTo>
                    <a:pt x="1896" y="592"/>
                    <a:pt x="1137" y="949"/>
                    <a:pt x="331" y="995"/>
                  </a:cubicBezTo>
                  <a:lnTo>
                    <a:pt x="0" y="2300"/>
                  </a:lnTo>
                  <a:cubicBezTo>
                    <a:pt x="53" y="2303"/>
                    <a:pt x="102" y="2303"/>
                    <a:pt x="151" y="2303"/>
                  </a:cubicBezTo>
                  <a:cubicBezTo>
                    <a:pt x="1438" y="2303"/>
                    <a:pt x="2662" y="1743"/>
                    <a:pt x="3505" y="772"/>
                  </a:cubicBezTo>
                  <a:lnTo>
                    <a:pt x="2450" y="1"/>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6"/>
            <p:cNvSpPr/>
            <p:nvPr/>
          </p:nvSpPr>
          <p:spPr>
            <a:xfrm>
              <a:off x="6733025" y="2016550"/>
              <a:ext cx="122800" cy="181925"/>
            </a:xfrm>
            <a:custGeom>
              <a:avLst/>
              <a:gdLst/>
              <a:ahLst/>
              <a:cxnLst/>
              <a:rect l="l" t="t" r="r" b="b"/>
              <a:pathLst>
                <a:path w="4912" h="7277" extrusionOk="0">
                  <a:moveTo>
                    <a:pt x="1308" y="0"/>
                  </a:moveTo>
                  <a:cubicBezTo>
                    <a:pt x="1274" y="44"/>
                    <a:pt x="1239" y="87"/>
                    <a:pt x="1204" y="131"/>
                  </a:cubicBezTo>
                  <a:cubicBezTo>
                    <a:pt x="192" y="1453"/>
                    <a:pt x="1" y="3230"/>
                    <a:pt x="714" y="4734"/>
                  </a:cubicBezTo>
                  <a:cubicBezTo>
                    <a:pt x="1424" y="6239"/>
                    <a:pt x="2917" y="7222"/>
                    <a:pt x="4581" y="7277"/>
                  </a:cubicBezTo>
                  <a:lnTo>
                    <a:pt x="4912" y="5972"/>
                  </a:lnTo>
                  <a:lnTo>
                    <a:pt x="4912" y="5972"/>
                  </a:lnTo>
                  <a:cubicBezTo>
                    <a:pt x="4851" y="5975"/>
                    <a:pt x="4793" y="5978"/>
                    <a:pt x="4735" y="5978"/>
                  </a:cubicBezTo>
                  <a:cubicBezTo>
                    <a:pt x="4732" y="5978"/>
                    <a:pt x="4730" y="5978"/>
                    <a:pt x="4727" y="5978"/>
                  </a:cubicBezTo>
                  <a:cubicBezTo>
                    <a:pt x="3556" y="5978"/>
                    <a:pt x="2481" y="5323"/>
                    <a:pt x="1940" y="4285"/>
                  </a:cubicBezTo>
                  <a:cubicBezTo>
                    <a:pt x="1401" y="3241"/>
                    <a:pt x="1485" y="1986"/>
                    <a:pt x="2161" y="1024"/>
                  </a:cubicBezTo>
                  <a:lnTo>
                    <a:pt x="1308" y="0"/>
                  </a:lnTo>
                  <a:close/>
                </a:path>
              </a:pathLst>
            </a:custGeom>
            <a:solidFill>
              <a:srgbClr val="473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6"/>
            <p:cNvSpPr/>
            <p:nvPr/>
          </p:nvSpPr>
          <p:spPr>
            <a:xfrm>
              <a:off x="6763100" y="1976250"/>
              <a:ext cx="172975" cy="72575"/>
            </a:xfrm>
            <a:custGeom>
              <a:avLst/>
              <a:gdLst/>
              <a:ahLst/>
              <a:cxnLst/>
              <a:rect l="l" t="t" r="r" b="b"/>
              <a:pathLst>
                <a:path w="6919" h="2903" extrusionOk="0">
                  <a:moveTo>
                    <a:pt x="3396" y="0"/>
                  </a:moveTo>
                  <a:cubicBezTo>
                    <a:pt x="3323" y="3"/>
                    <a:pt x="3248" y="6"/>
                    <a:pt x="3175" y="12"/>
                  </a:cubicBezTo>
                  <a:lnTo>
                    <a:pt x="3132" y="15"/>
                  </a:lnTo>
                  <a:cubicBezTo>
                    <a:pt x="3109" y="18"/>
                    <a:pt x="3088" y="21"/>
                    <a:pt x="3065" y="24"/>
                  </a:cubicBezTo>
                  <a:lnTo>
                    <a:pt x="3019" y="26"/>
                  </a:lnTo>
                  <a:lnTo>
                    <a:pt x="2958" y="35"/>
                  </a:lnTo>
                  <a:lnTo>
                    <a:pt x="2903" y="41"/>
                  </a:lnTo>
                  <a:lnTo>
                    <a:pt x="2836" y="52"/>
                  </a:lnTo>
                  <a:lnTo>
                    <a:pt x="2790" y="58"/>
                  </a:lnTo>
                  <a:lnTo>
                    <a:pt x="2746" y="67"/>
                  </a:lnTo>
                  <a:lnTo>
                    <a:pt x="2709" y="76"/>
                  </a:lnTo>
                  <a:lnTo>
                    <a:pt x="2654" y="84"/>
                  </a:lnTo>
                  <a:cubicBezTo>
                    <a:pt x="2633" y="90"/>
                    <a:pt x="2610" y="93"/>
                    <a:pt x="2590" y="99"/>
                  </a:cubicBezTo>
                  <a:lnTo>
                    <a:pt x="2529" y="113"/>
                  </a:lnTo>
                  <a:cubicBezTo>
                    <a:pt x="2465" y="125"/>
                    <a:pt x="2399" y="142"/>
                    <a:pt x="2335" y="160"/>
                  </a:cubicBezTo>
                  <a:lnTo>
                    <a:pt x="2291" y="174"/>
                  </a:lnTo>
                  <a:cubicBezTo>
                    <a:pt x="2230" y="192"/>
                    <a:pt x="2172" y="209"/>
                    <a:pt x="2114" y="229"/>
                  </a:cubicBezTo>
                  <a:cubicBezTo>
                    <a:pt x="2056" y="250"/>
                    <a:pt x="1998" y="270"/>
                    <a:pt x="1943" y="290"/>
                  </a:cubicBezTo>
                  <a:cubicBezTo>
                    <a:pt x="1885" y="313"/>
                    <a:pt x="1830" y="337"/>
                    <a:pt x="1772" y="360"/>
                  </a:cubicBezTo>
                  <a:lnTo>
                    <a:pt x="1717" y="386"/>
                  </a:lnTo>
                  <a:cubicBezTo>
                    <a:pt x="1700" y="392"/>
                    <a:pt x="1682" y="400"/>
                    <a:pt x="1662" y="409"/>
                  </a:cubicBezTo>
                  <a:cubicBezTo>
                    <a:pt x="1645" y="418"/>
                    <a:pt x="1627" y="426"/>
                    <a:pt x="1607" y="435"/>
                  </a:cubicBezTo>
                  <a:lnTo>
                    <a:pt x="1561" y="458"/>
                  </a:lnTo>
                  <a:cubicBezTo>
                    <a:pt x="1558" y="461"/>
                    <a:pt x="1552" y="461"/>
                    <a:pt x="1549" y="464"/>
                  </a:cubicBezTo>
                  <a:cubicBezTo>
                    <a:pt x="1514" y="482"/>
                    <a:pt x="1482" y="499"/>
                    <a:pt x="1448" y="519"/>
                  </a:cubicBezTo>
                  <a:lnTo>
                    <a:pt x="1404" y="540"/>
                  </a:lnTo>
                  <a:cubicBezTo>
                    <a:pt x="1384" y="551"/>
                    <a:pt x="1358" y="566"/>
                    <a:pt x="1340" y="577"/>
                  </a:cubicBezTo>
                  <a:cubicBezTo>
                    <a:pt x="1326" y="586"/>
                    <a:pt x="1303" y="598"/>
                    <a:pt x="1288" y="606"/>
                  </a:cubicBezTo>
                  <a:cubicBezTo>
                    <a:pt x="1274" y="618"/>
                    <a:pt x="1253" y="627"/>
                    <a:pt x="1236" y="638"/>
                  </a:cubicBezTo>
                  <a:cubicBezTo>
                    <a:pt x="1201" y="658"/>
                    <a:pt x="1166" y="682"/>
                    <a:pt x="1132" y="702"/>
                  </a:cubicBezTo>
                  <a:cubicBezTo>
                    <a:pt x="1033" y="766"/>
                    <a:pt x="934" y="832"/>
                    <a:pt x="842" y="905"/>
                  </a:cubicBezTo>
                  <a:lnTo>
                    <a:pt x="839" y="908"/>
                  </a:lnTo>
                  <a:cubicBezTo>
                    <a:pt x="761" y="969"/>
                    <a:pt x="682" y="1032"/>
                    <a:pt x="607" y="1096"/>
                  </a:cubicBezTo>
                  <a:lnTo>
                    <a:pt x="563" y="1137"/>
                  </a:lnTo>
                  <a:cubicBezTo>
                    <a:pt x="532" y="1163"/>
                    <a:pt x="503" y="1192"/>
                    <a:pt x="474" y="1218"/>
                  </a:cubicBezTo>
                  <a:cubicBezTo>
                    <a:pt x="459" y="1232"/>
                    <a:pt x="445" y="1247"/>
                    <a:pt x="430" y="1259"/>
                  </a:cubicBezTo>
                  <a:lnTo>
                    <a:pt x="389" y="1302"/>
                  </a:lnTo>
                  <a:cubicBezTo>
                    <a:pt x="360" y="1331"/>
                    <a:pt x="331" y="1360"/>
                    <a:pt x="305" y="1389"/>
                  </a:cubicBezTo>
                  <a:cubicBezTo>
                    <a:pt x="291" y="1403"/>
                    <a:pt x="276" y="1418"/>
                    <a:pt x="265" y="1432"/>
                  </a:cubicBezTo>
                  <a:cubicBezTo>
                    <a:pt x="236" y="1461"/>
                    <a:pt x="210" y="1490"/>
                    <a:pt x="184" y="1519"/>
                  </a:cubicBezTo>
                  <a:cubicBezTo>
                    <a:pt x="169" y="1537"/>
                    <a:pt x="158" y="1551"/>
                    <a:pt x="143" y="1566"/>
                  </a:cubicBezTo>
                  <a:lnTo>
                    <a:pt x="105" y="1612"/>
                  </a:lnTo>
                  <a:cubicBezTo>
                    <a:pt x="91" y="1630"/>
                    <a:pt x="76" y="1647"/>
                    <a:pt x="62" y="1664"/>
                  </a:cubicBezTo>
                  <a:cubicBezTo>
                    <a:pt x="42" y="1690"/>
                    <a:pt x="21" y="1717"/>
                    <a:pt x="1" y="1743"/>
                  </a:cubicBezTo>
                  <a:lnTo>
                    <a:pt x="790" y="2902"/>
                  </a:lnTo>
                  <a:cubicBezTo>
                    <a:pt x="842" y="2810"/>
                    <a:pt x="897" y="2723"/>
                    <a:pt x="958" y="2636"/>
                  </a:cubicBezTo>
                  <a:cubicBezTo>
                    <a:pt x="995" y="2583"/>
                    <a:pt x="1033" y="2534"/>
                    <a:pt x="1071" y="2485"/>
                  </a:cubicBezTo>
                  <a:cubicBezTo>
                    <a:pt x="1705" y="1688"/>
                    <a:pt x="2618" y="1299"/>
                    <a:pt x="3528" y="1299"/>
                  </a:cubicBezTo>
                  <a:cubicBezTo>
                    <a:pt x="4568" y="1299"/>
                    <a:pt x="5603" y="1808"/>
                    <a:pt x="6211" y="2801"/>
                  </a:cubicBezTo>
                  <a:lnTo>
                    <a:pt x="6918" y="1569"/>
                  </a:lnTo>
                  <a:cubicBezTo>
                    <a:pt x="6075" y="574"/>
                    <a:pt x="4837" y="0"/>
                    <a:pt x="3532"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6"/>
            <p:cNvSpPr/>
            <p:nvPr/>
          </p:nvSpPr>
          <p:spPr>
            <a:xfrm>
              <a:off x="5737650" y="3159775"/>
              <a:ext cx="80400" cy="194275"/>
            </a:xfrm>
            <a:custGeom>
              <a:avLst/>
              <a:gdLst/>
              <a:ahLst/>
              <a:cxnLst/>
              <a:rect l="l" t="t" r="r" b="b"/>
              <a:pathLst>
                <a:path w="3216" h="7771" extrusionOk="0">
                  <a:moveTo>
                    <a:pt x="96" y="1"/>
                  </a:moveTo>
                  <a:cubicBezTo>
                    <a:pt x="44" y="1"/>
                    <a:pt x="0" y="44"/>
                    <a:pt x="0" y="97"/>
                  </a:cubicBezTo>
                  <a:lnTo>
                    <a:pt x="0" y="7675"/>
                  </a:lnTo>
                  <a:cubicBezTo>
                    <a:pt x="0" y="7730"/>
                    <a:pt x="44" y="7770"/>
                    <a:pt x="96" y="7770"/>
                  </a:cubicBezTo>
                  <a:lnTo>
                    <a:pt x="3120" y="7770"/>
                  </a:lnTo>
                  <a:cubicBezTo>
                    <a:pt x="3172" y="7770"/>
                    <a:pt x="3215" y="7730"/>
                    <a:pt x="3215" y="7675"/>
                  </a:cubicBezTo>
                  <a:lnTo>
                    <a:pt x="3215" y="97"/>
                  </a:lnTo>
                  <a:cubicBezTo>
                    <a:pt x="3215" y="44"/>
                    <a:pt x="3172" y="1"/>
                    <a:pt x="3120" y="1"/>
                  </a:cubicBezTo>
                  <a:close/>
                </a:path>
              </a:pathLst>
            </a:custGeom>
            <a:solidFill>
              <a:srgbClr val="36C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6"/>
            <p:cNvSpPr/>
            <p:nvPr/>
          </p:nvSpPr>
          <p:spPr>
            <a:xfrm>
              <a:off x="5737650" y="3263250"/>
              <a:ext cx="80400" cy="90875"/>
            </a:xfrm>
            <a:custGeom>
              <a:avLst/>
              <a:gdLst/>
              <a:ahLst/>
              <a:cxnLst/>
              <a:rect l="l" t="t" r="r" b="b"/>
              <a:pathLst>
                <a:path w="3216" h="3635" extrusionOk="0">
                  <a:moveTo>
                    <a:pt x="2224" y="1"/>
                  </a:moveTo>
                  <a:cubicBezTo>
                    <a:pt x="1145" y="1"/>
                    <a:pt x="449" y="205"/>
                    <a:pt x="0" y="466"/>
                  </a:cubicBezTo>
                  <a:lnTo>
                    <a:pt x="0" y="3156"/>
                  </a:lnTo>
                  <a:cubicBezTo>
                    <a:pt x="0" y="3420"/>
                    <a:pt x="215" y="3634"/>
                    <a:pt x="479" y="3634"/>
                  </a:cubicBezTo>
                  <a:lnTo>
                    <a:pt x="2737" y="3634"/>
                  </a:lnTo>
                  <a:cubicBezTo>
                    <a:pt x="3001" y="3634"/>
                    <a:pt x="3215" y="3420"/>
                    <a:pt x="3215" y="3156"/>
                  </a:cubicBezTo>
                  <a:lnTo>
                    <a:pt x="3215" y="51"/>
                  </a:lnTo>
                  <a:cubicBezTo>
                    <a:pt x="2853" y="16"/>
                    <a:pt x="2524" y="1"/>
                    <a:pt x="2224" y="1"/>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6"/>
            <p:cNvSpPr/>
            <p:nvPr/>
          </p:nvSpPr>
          <p:spPr>
            <a:xfrm>
              <a:off x="5856225" y="3021875"/>
              <a:ext cx="80400" cy="332175"/>
            </a:xfrm>
            <a:custGeom>
              <a:avLst/>
              <a:gdLst/>
              <a:ahLst/>
              <a:cxnLst/>
              <a:rect l="l" t="t" r="r" b="b"/>
              <a:pathLst>
                <a:path w="3216" h="13287" extrusionOk="0">
                  <a:moveTo>
                    <a:pt x="96" y="0"/>
                  </a:moveTo>
                  <a:cubicBezTo>
                    <a:pt x="44" y="0"/>
                    <a:pt x="0" y="44"/>
                    <a:pt x="0" y="96"/>
                  </a:cubicBezTo>
                  <a:lnTo>
                    <a:pt x="0" y="13191"/>
                  </a:lnTo>
                  <a:cubicBezTo>
                    <a:pt x="0" y="13246"/>
                    <a:pt x="44" y="13286"/>
                    <a:pt x="96" y="13286"/>
                  </a:cubicBezTo>
                  <a:lnTo>
                    <a:pt x="3119" y="13286"/>
                  </a:lnTo>
                  <a:cubicBezTo>
                    <a:pt x="3172" y="13286"/>
                    <a:pt x="3215" y="13246"/>
                    <a:pt x="3215" y="13191"/>
                  </a:cubicBezTo>
                  <a:lnTo>
                    <a:pt x="3215" y="96"/>
                  </a:lnTo>
                  <a:cubicBezTo>
                    <a:pt x="3215" y="44"/>
                    <a:pt x="3172" y="0"/>
                    <a:pt x="3119"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6"/>
            <p:cNvSpPr/>
            <p:nvPr/>
          </p:nvSpPr>
          <p:spPr>
            <a:xfrm>
              <a:off x="5856225" y="3267700"/>
              <a:ext cx="80400" cy="86425"/>
            </a:xfrm>
            <a:custGeom>
              <a:avLst/>
              <a:gdLst/>
              <a:ahLst/>
              <a:cxnLst/>
              <a:rect l="l" t="t" r="r" b="b"/>
              <a:pathLst>
                <a:path w="3216" h="3457" extrusionOk="0">
                  <a:moveTo>
                    <a:pt x="3215" y="1"/>
                  </a:moveTo>
                  <a:cubicBezTo>
                    <a:pt x="2649" y="106"/>
                    <a:pt x="2049" y="163"/>
                    <a:pt x="1410" y="163"/>
                  </a:cubicBezTo>
                  <a:cubicBezTo>
                    <a:pt x="960" y="163"/>
                    <a:pt x="491" y="135"/>
                    <a:pt x="0" y="76"/>
                  </a:cubicBezTo>
                  <a:lnTo>
                    <a:pt x="0" y="2978"/>
                  </a:lnTo>
                  <a:cubicBezTo>
                    <a:pt x="0" y="3242"/>
                    <a:pt x="215" y="3456"/>
                    <a:pt x="478" y="3456"/>
                  </a:cubicBezTo>
                  <a:lnTo>
                    <a:pt x="2740" y="3456"/>
                  </a:lnTo>
                  <a:cubicBezTo>
                    <a:pt x="3001" y="3453"/>
                    <a:pt x="3215" y="3242"/>
                    <a:pt x="3215" y="2978"/>
                  </a:cubicBezTo>
                  <a:lnTo>
                    <a:pt x="3215" y="1"/>
                  </a:lnTo>
                  <a:close/>
                </a:path>
              </a:pathLst>
            </a:custGeom>
            <a:solidFill>
              <a:srgbClr val="DEC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6"/>
            <p:cNvSpPr/>
            <p:nvPr/>
          </p:nvSpPr>
          <p:spPr>
            <a:xfrm>
              <a:off x="5987475" y="2920100"/>
              <a:ext cx="80475" cy="434025"/>
            </a:xfrm>
            <a:custGeom>
              <a:avLst/>
              <a:gdLst/>
              <a:ahLst/>
              <a:cxnLst/>
              <a:rect l="l" t="t" r="r" b="b"/>
              <a:pathLst>
                <a:path w="3219" h="17361" extrusionOk="0">
                  <a:moveTo>
                    <a:pt x="99" y="1"/>
                  </a:moveTo>
                  <a:cubicBezTo>
                    <a:pt x="44" y="1"/>
                    <a:pt x="0" y="41"/>
                    <a:pt x="0" y="96"/>
                  </a:cubicBezTo>
                  <a:lnTo>
                    <a:pt x="0" y="17262"/>
                  </a:lnTo>
                  <a:cubicBezTo>
                    <a:pt x="0" y="17317"/>
                    <a:pt x="44" y="17360"/>
                    <a:pt x="99" y="17360"/>
                  </a:cubicBezTo>
                  <a:lnTo>
                    <a:pt x="3120" y="17360"/>
                  </a:lnTo>
                  <a:cubicBezTo>
                    <a:pt x="3175" y="17360"/>
                    <a:pt x="3218" y="17317"/>
                    <a:pt x="3218" y="17262"/>
                  </a:cubicBezTo>
                  <a:lnTo>
                    <a:pt x="3218" y="96"/>
                  </a:lnTo>
                  <a:cubicBezTo>
                    <a:pt x="3218" y="41"/>
                    <a:pt x="3175" y="1"/>
                    <a:pt x="3120" y="1"/>
                  </a:cubicBezTo>
                  <a:close/>
                </a:path>
              </a:pathLst>
            </a:custGeom>
            <a:solidFill>
              <a:srgbClr val="473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6"/>
            <p:cNvSpPr/>
            <p:nvPr/>
          </p:nvSpPr>
          <p:spPr>
            <a:xfrm>
              <a:off x="5987475" y="3203925"/>
              <a:ext cx="80475" cy="150200"/>
            </a:xfrm>
            <a:custGeom>
              <a:avLst/>
              <a:gdLst/>
              <a:ahLst/>
              <a:cxnLst/>
              <a:rect l="l" t="t" r="r" b="b"/>
              <a:pathLst>
                <a:path w="3219" h="6008" extrusionOk="0">
                  <a:moveTo>
                    <a:pt x="3218" y="1"/>
                  </a:moveTo>
                  <a:cubicBezTo>
                    <a:pt x="2227" y="754"/>
                    <a:pt x="1186" y="1447"/>
                    <a:pt x="0" y="1943"/>
                  </a:cubicBezTo>
                  <a:lnTo>
                    <a:pt x="0" y="5529"/>
                  </a:lnTo>
                  <a:cubicBezTo>
                    <a:pt x="0" y="5793"/>
                    <a:pt x="215" y="6007"/>
                    <a:pt x="479" y="6007"/>
                  </a:cubicBezTo>
                  <a:lnTo>
                    <a:pt x="2740" y="6007"/>
                  </a:lnTo>
                  <a:cubicBezTo>
                    <a:pt x="3004" y="6007"/>
                    <a:pt x="3218" y="5793"/>
                    <a:pt x="3218" y="5529"/>
                  </a:cubicBezTo>
                  <a:lnTo>
                    <a:pt x="32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6"/>
            <p:cNvSpPr/>
            <p:nvPr/>
          </p:nvSpPr>
          <p:spPr>
            <a:xfrm>
              <a:off x="5987475" y="3203925"/>
              <a:ext cx="80475" cy="150200"/>
            </a:xfrm>
            <a:custGeom>
              <a:avLst/>
              <a:gdLst/>
              <a:ahLst/>
              <a:cxnLst/>
              <a:rect l="l" t="t" r="r" b="b"/>
              <a:pathLst>
                <a:path w="3219" h="6008" extrusionOk="0">
                  <a:moveTo>
                    <a:pt x="3218" y="1"/>
                  </a:moveTo>
                  <a:cubicBezTo>
                    <a:pt x="2227" y="754"/>
                    <a:pt x="1186" y="1447"/>
                    <a:pt x="0" y="1943"/>
                  </a:cubicBezTo>
                  <a:lnTo>
                    <a:pt x="0" y="5529"/>
                  </a:lnTo>
                  <a:cubicBezTo>
                    <a:pt x="0" y="5793"/>
                    <a:pt x="215" y="6007"/>
                    <a:pt x="479" y="6007"/>
                  </a:cubicBezTo>
                  <a:lnTo>
                    <a:pt x="2740" y="6007"/>
                  </a:lnTo>
                  <a:cubicBezTo>
                    <a:pt x="3004" y="6007"/>
                    <a:pt x="3218" y="5793"/>
                    <a:pt x="3218" y="5529"/>
                  </a:cubicBezTo>
                  <a:lnTo>
                    <a:pt x="3218" y="1"/>
                  </a:ln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6"/>
            <p:cNvSpPr/>
            <p:nvPr/>
          </p:nvSpPr>
          <p:spPr>
            <a:xfrm>
              <a:off x="6116125" y="2800600"/>
              <a:ext cx="80400" cy="553450"/>
            </a:xfrm>
            <a:custGeom>
              <a:avLst/>
              <a:gdLst/>
              <a:ahLst/>
              <a:cxnLst/>
              <a:rect l="l" t="t" r="r" b="b"/>
              <a:pathLst>
                <a:path w="3216" h="22138" extrusionOk="0">
                  <a:moveTo>
                    <a:pt x="478" y="0"/>
                  </a:moveTo>
                  <a:cubicBezTo>
                    <a:pt x="212" y="0"/>
                    <a:pt x="0" y="215"/>
                    <a:pt x="0" y="479"/>
                  </a:cubicBezTo>
                  <a:lnTo>
                    <a:pt x="0" y="21662"/>
                  </a:lnTo>
                  <a:cubicBezTo>
                    <a:pt x="0" y="21926"/>
                    <a:pt x="212" y="22137"/>
                    <a:pt x="478" y="22137"/>
                  </a:cubicBezTo>
                  <a:lnTo>
                    <a:pt x="2737" y="22137"/>
                  </a:lnTo>
                  <a:cubicBezTo>
                    <a:pt x="3004" y="22137"/>
                    <a:pt x="3215" y="21926"/>
                    <a:pt x="3215" y="21662"/>
                  </a:cubicBezTo>
                  <a:lnTo>
                    <a:pt x="3215" y="479"/>
                  </a:lnTo>
                  <a:cubicBezTo>
                    <a:pt x="3215" y="215"/>
                    <a:pt x="3004" y="0"/>
                    <a:pt x="2737"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6"/>
            <p:cNvSpPr/>
            <p:nvPr/>
          </p:nvSpPr>
          <p:spPr>
            <a:xfrm>
              <a:off x="6116050" y="3156375"/>
              <a:ext cx="80475" cy="197750"/>
            </a:xfrm>
            <a:custGeom>
              <a:avLst/>
              <a:gdLst/>
              <a:ahLst/>
              <a:cxnLst/>
              <a:rect l="l" t="t" r="r" b="b"/>
              <a:pathLst>
                <a:path w="3219" h="7910" extrusionOk="0">
                  <a:moveTo>
                    <a:pt x="1352" y="1"/>
                  </a:moveTo>
                  <a:cubicBezTo>
                    <a:pt x="905" y="1"/>
                    <a:pt x="449" y="116"/>
                    <a:pt x="0" y="392"/>
                  </a:cubicBezTo>
                  <a:lnTo>
                    <a:pt x="0" y="7431"/>
                  </a:lnTo>
                  <a:cubicBezTo>
                    <a:pt x="0" y="7695"/>
                    <a:pt x="215" y="7909"/>
                    <a:pt x="479" y="7909"/>
                  </a:cubicBezTo>
                  <a:lnTo>
                    <a:pt x="2740" y="7909"/>
                  </a:lnTo>
                  <a:cubicBezTo>
                    <a:pt x="3004" y="7909"/>
                    <a:pt x="3218" y="7695"/>
                    <a:pt x="3218" y="7431"/>
                  </a:cubicBezTo>
                  <a:lnTo>
                    <a:pt x="3218" y="598"/>
                  </a:lnTo>
                  <a:cubicBezTo>
                    <a:pt x="2644" y="248"/>
                    <a:pt x="2007" y="1"/>
                    <a:pt x="1352" y="1"/>
                  </a:cubicBezTo>
                  <a:close/>
                </a:path>
              </a:pathLst>
            </a:custGeom>
            <a:solidFill>
              <a:srgbClr val="B52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6"/>
            <p:cNvSpPr/>
            <p:nvPr/>
          </p:nvSpPr>
          <p:spPr>
            <a:xfrm>
              <a:off x="5727050" y="2751450"/>
              <a:ext cx="354375" cy="279700"/>
            </a:xfrm>
            <a:custGeom>
              <a:avLst/>
              <a:gdLst/>
              <a:ahLst/>
              <a:cxnLst/>
              <a:rect l="l" t="t" r="r" b="b"/>
              <a:pathLst>
                <a:path w="14175" h="11188" extrusionOk="0">
                  <a:moveTo>
                    <a:pt x="14174" y="1"/>
                  </a:moveTo>
                  <a:lnTo>
                    <a:pt x="11203" y="636"/>
                  </a:lnTo>
                  <a:lnTo>
                    <a:pt x="12000" y="1418"/>
                  </a:lnTo>
                  <a:lnTo>
                    <a:pt x="7454" y="6054"/>
                  </a:lnTo>
                  <a:lnTo>
                    <a:pt x="5860" y="4488"/>
                  </a:lnTo>
                  <a:lnTo>
                    <a:pt x="218" y="10240"/>
                  </a:lnTo>
                  <a:cubicBezTo>
                    <a:pt x="1" y="10460"/>
                    <a:pt x="4" y="10814"/>
                    <a:pt x="224" y="11029"/>
                  </a:cubicBezTo>
                  <a:cubicBezTo>
                    <a:pt x="333" y="11135"/>
                    <a:pt x="473" y="11187"/>
                    <a:pt x="614" y="11187"/>
                  </a:cubicBezTo>
                  <a:cubicBezTo>
                    <a:pt x="758" y="11187"/>
                    <a:pt x="903" y="11132"/>
                    <a:pt x="1013" y="11020"/>
                  </a:cubicBezTo>
                  <a:lnTo>
                    <a:pt x="5877" y="6063"/>
                  </a:lnTo>
                  <a:lnTo>
                    <a:pt x="7472" y="7628"/>
                  </a:lnTo>
                  <a:lnTo>
                    <a:pt x="12797" y="2198"/>
                  </a:lnTo>
                  <a:lnTo>
                    <a:pt x="13595" y="2981"/>
                  </a:lnTo>
                  <a:lnTo>
                    <a:pt x="14174" y="1"/>
                  </a:ln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6"/>
            <p:cNvSpPr/>
            <p:nvPr/>
          </p:nvSpPr>
          <p:spPr>
            <a:xfrm>
              <a:off x="6283250" y="2925625"/>
              <a:ext cx="122300" cy="119525"/>
            </a:xfrm>
            <a:custGeom>
              <a:avLst/>
              <a:gdLst/>
              <a:ahLst/>
              <a:cxnLst/>
              <a:rect l="l" t="t" r="r" b="b"/>
              <a:pathLst>
                <a:path w="4892" h="4781" extrusionOk="0">
                  <a:moveTo>
                    <a:pt x="4540" y="0"/>
                  </a:moveTo>
                  <a:lnTo>
                    <a:pt x="348" y="3"/>
                  </a:lnTo>
                  <a:cubicBezTo>
                    <a:pt x="157" y="3"/>
                    <a:pt x="0" y="160"/>
                    <a:pt x="0" y="351"/>
                  </a:cubicBezTo>
                  <a:lnTo>
                    <a:pt x="3" y="4433"/>
                  </a:lnTo>
                  <a:cubicBezTo>
                    <a:pt x="3" y="4624"/>
                    <a:pt x="160" y="4781"/>
                    <a:pt x="351" y="4781"/>
                  </a:cubicBezTo>
                  <a:lnTo>
                    <a:pt x="2992" y="4778"/>
                  </a:lnTo>
                  <a:lnTo>
                    <a:pt x="4543" y="4778"/>
                  </a:lnTo>
                  <a:cubicBezTo>
                    <a:pt x="4737" y="4778"/>
                    <a:pt x="4891" y="4621"/>
                    <a:pt x="4891" y="4430"/>
                  </a:cubicBezTo>
                  <a:lnTo>
                    <a:pt x="4888" y="348"/>
                  </a:lnTo>
                  <a:cubicBezTo>
                    <a:pt x="4888" y="157"/>
                    <a:pt x="4732" y="0"/>
                    <a:pt x="4540" y="0"/>
                  </a:cubicBezTo>
                  <a:close/>
                </a:path>
              </a:pathLst>
            </a:custGeom>
            <a:solidFill>
              <a:srgbClr val="F03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6"/>
            <p:cNvSpPr/>
            <p:nvPr/>
          </p:nvSpPr>
          <p:spPr>
            <a:xfrm>
              <a:off x="6308675" y="2957600"/>
              <a:ext cx="71125" cy="61750"/>
            </a:xfrm>
            <a:custGeom>
              <a:avLst/>
              <a:gdLst/>
              <a:ahLst/>
              <a:cxnLst/>
              <a:rect l="l" t="t" r="r" b="b"/>
              <a:pathLst>
                <a:path w="2845" h="2470" extrusionOk="0">
                  <a:moveTo>
                    <a:pt x="681" y="1"/>
                  </a:moveTo>
                  <a:cubicBezTo>
                    <a:pt x="523" y="1"/>
                    <a:pt x="373" y="64"/>
                    <a:pt x="250" y="185"/>
                  </a:cubicBezTo>
                  <a:cubicBezTo>
                    <a:pt x="91" y="342"/>
                    <a:pt x="1" y="553"/>
                    <a:pt x="1" y="777"/>
                  </a:cubicBezTo>
                  <a:cubicBezTo>
                    <a:pt x="1" y="997"/>
                    <a:pt x="91" y="1209"/>
                    <a:pt x="250" y="1365"/>
                  </a:cubicBezTo>
                  <a:lnTo>
                    <a:pt x="1384" y="2470"/>
                  </a:lnTo>
                  <a:lnTo>
                    <a:pt x="2514" y="1362"/>
                  </a:lnTo>
                  <a:cubicBezTo>
                    <a:pt x="2845" y="1040"/>
                    <a:pt x="2845" y="507"/>
                    <a:pt x="2514" y="185"/>
                  </a:cubicBezTo>
                  <a:cubicBezTo>
                    <a:pt x="2390" y="64"/>
                    <a:pt x="2240" y="1"/>
                    <a:pt x="2083" y="1"/>
                  </a:cubicBezTo>
                  <a:cubicBezTo>
                    <a:pt x="1847" y="1"/>
                    <a:pt x="1593" y="143"/>
                    <a:pt x="1381" y="449"/>
                  </a:cubicBezTo>
                  <a:cubicBezTo>
                    <a:pt x="1171" y="143"/>
                    <a:pt x="917" y="1"/>
                    <a:pt x="68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6"/>
            <p:cNvSpPr/>
            <p:nvPr/>
          </p:nvSpPr>
          <p:spPr>
            <a:xfrm>
              <a:off x="6283250" y="3080075"/>
              <a:ext cx="122300" cy="119525"/>
            </a:xfrm>
            <a:custGeom>
              <a:avLst/>
              <a:gdLst/>
              <a:ahLst/>
              <a:cxnLst/>
              <a:rect l="l" t="t" r="r" b="b"/>
              <a:pathLst>
                <a:path w="4892" h="4781" extrusionOk="0">
                  <a:moveTo>
                    <a:pt x="4540" y="0"/>
                  </a:moveTo>
                  <a:lnTo>
                    <a:pt x="348" y="3"/>
                  </a:lnTo>
                  <a:cubicBezTo>
                    <a:pt x="157" y="6"/>
                    <a:pt x="0" y="159"/>
                    <a:pt x="0" y="354"/>
                  </a:cubicBezTo>
                  <a:lnTo>
                    <a:pt x="3" y="4433"/>
                  </a:lnTo>
                  <a:cubicBezTo>
                    <a:pt x="3" y="4624"/>
                    <a:pt x="160" y="4781"/>
                    <a:pt x="351" y="4781"/>
                  </a:cubicBezTo>
                  <a:lnTo>
                    <a:pt x="2992" y="4778"/>
                  </a:lnTo>
                  <a:lnTo>
                    <a:pt x="4543" y="4778"/>
                  </a:lnTo>
                  <a:cubicBezTo>
                    <a:pt x="4737" y="4778"/>
                    <a:pt x="4891" y="4621"/>
                    <a:pt x="4891" y="4430"/>
                  </a:cubicBezTo>
                  <a:lnTo>
                    <a:pt x="4888" y="351"/>
                  </a:lnTo>
                  <a:cubicBezTo>
                    <a:pt x="4888" y="157"/>
                    <a:pt x="4732" y="0"/>
                    <a:pt x="4540" y="0"/>
                  </a:cubicBezTo>
                  <a:close/>
                </a:path>
              </a:pathLst>
            </a:custGeom>
            <a:solidFill>
              <a:srgbClr val="473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6"/>
            <p:cNvSpPr/>
            <p:nvPr/>
          </p:nvSpPr>
          <p:spPr>
            <a:xfrm>
              <a:off x="6309200" y="3124425"/>
              <a:ext cx="20600" cy="44000"/>
            </a:xfrm>
            <a:custGeom>
              <a:avLst/>
              <a:gdLst/>
              <a:ahLst/>
              <a:cxnLst/>
              <a:rect l="l" t="t" r="r" b="b"/>
              <a:pathLst>
                <a:path w="824" h="1760" extrusionOk="0">
                  <a:moveTo>
                    <a:pt x="58" y="0"/>
                  </a:moveTo>
                  <a:cubicBezTo>
                    <a:pt x="44" y="0"/>
                    <a:pt x="26" y="6"/>
                    <a:pt x="18" y="18"/>
                  </a:cubicBezTo>
                  <a:lnTo>
                    <a:pt x="9" y="26"/>
                  </a:lnTo>
                  <a:lnTo>
                    <a:pt x="6" y="29"/>
                  </a:lnTo>
                  <a:cubicBezTo>
                    <a:pt x="3" y="38"/>
                    <a:pt x="0" y="50"/>
                    <a:pt x="0" y="58"/>
                  </a:cubicBezTo>
                  <a:lnTo>
                    <a:pt x="6" y="1702"/>
                  </a:lnTo>
                  <a:cubicBezTo>
                    <a:pt x="6" y="1714"/>
                    <a:pt x="9" y="1725"/>
                    <a:pt x="18" y="1737"/>
                  </a:cubicBezTo>
                  <a:cubicBezTo>
                    <a:pt x="29" y="1751"/>
                    <a:pt x="47" y="1760"/>
                    <a:pt x="64" y="1760"/>
                  </a:cubicBezTo>
                  <a:lnTo>
                    <a:pt x="824" y="1760"/>
                  </a:lnTo>
                  <a:lnTo>
                    <a:pt x="8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6"/>
            <p:cNvSpPr/>
            <p:nvPr/>
          </p:nvSpPr>
          <p:spPr>
            <a:xfrm>
              <a:off x="6333475" y="3098525"/>
              <a:ext cx="46325" cy="69625"/>
            </a:xfrm>
            <a:custGeom>
              <a:avLst/>
              <a:gdLst/>
              <a:ahLst/>
              <a:cxnLst/>
              <a:rect l="l" t="t" r="r" b="b"/>
              <a:pathLst>
                <a:path w="1853" h="2785" extrusionOk="0">
                  <a:moveTo>
                    <a:pt x="878" y="1"/>
                  </a:moveTo>
                  <a:cubicBezTo>
                    <a:pt x="832" y="1"/>
                    <a:pt x="814" y="32"/>
                    <a:pt x="801" y="82"/>
                  </a:cubicBezTo>
                  <a:cubicBezTo>
                    <a:pt x="772" y="198"/>
                    <a:pt x="763" y="419"/>
                    <a:pt x="563" y="656"/>
                  </a:cubicBezTo>
                  <a:cubicBezTo>
                    <a:pt x="485" y="746"/>
                    <a:pt x="400" y="828"/>
                    <a:pt x="311" y="906"/>
                  </a:cubicBezTo>
                  <a:cubicBezTo>
                    <a:pt x="282" y="926"/>
                    <a:pt x="250" y="946"/>
                    <a:pt x="218" y="961"/>
                  </a:cubicBezTo>
                  <a:cubicBezTo>
                    <a:pt x="151" y="999"/>
                    <a:pt x="79" y="1019"/>
                    <a:pt x="0" y="1025"/>
                  </a:cubicBezTo>
                  <a:lnTo>
                    <a:pt x="9" y="2784"/>
                  </a:lnTo>
                  <a:lnTo>
                    <a:pt x="227" y="2784"/>
                  </a:lnTo>
                  <a:lnTo>
                    <a:pt x="1082" y="2781"/>
                  </a:lnTo>
                  <a:cubicBezTo>
                    <a:pt x="1082" y="2781"/>
                    <a:pt x="1098" y="2783"/>
                    <a:pt x="1128" y="2783"/>
                  </a:cubicBezTo>
                  <a:cubicBezTo>
                    <a:pt x="1142" y="2783"/>
                    <a:pt x="1160" y="2782"/>
                    <a:pt x="1180" y="2781"/>
                  </a:cubicBezTo>
                  <a:lnTo>
                    <a:pt x="1247" y="2781"/>
                  </a:lnTo>
                  <a:lnTo>
                    <a:pt x="1273" y="2779"/>
                  </a:lnTo>
                  <a:lnTo>
                    <a:pt x="1288" y="2779"/>
                  </a:lnTo>
                  <a:cubicBezTo>
                    <a:pt x="1305" y="2776"/>
                    <a:pt x="1322" y="2773"/>
                    <a:pt x="1340" y="2770"/>
                  </a:cubicBezTo>
                  <a:lnTo>
                    <a:pt x="1357" y="2767"/>
                  </a:lnTo>
                  <a:cubicBezTo>
                    <a:pt x="1375" y="2761"/>
                    <a:pt x="1395" y="2758"/>
                    <a:pt x="1412" y="2752"/>
                  </a:cubicBezTo>
                  <a:lnTo>
                    <a:pt x="1447" y="2741"/>
                  </a:lnTo>
                  <a:cubicBezTo>
                    <a:pt x="1467" y="2735"/>
                    <a:pt x="1488" y="2726"/>
                    <a:pt x="1505" y="2718"/>
                  </a:cubicBezTo>
                  <a:lnTo>
                    <a:pt x="1528" y="2706"/>
                  </a:lnTo>
                  <a:cubicBezTo>
                    <a:pt x="1537" y="2700"/>
                    <a:pt x="1548" y="2695"/>
                    <a:pt x="1557" y="2689"/>
                  </a:cubicBezTo>
                  <a:lnTo>
                    <a:pt x="1572" y="2677"/>
                  </a:lnTo>
                  <a:lnTo>
                    <a:pt x="1577" y="2674"/>
                  </a:lnTo>
                  <a:lnTo>
                    <a:pt x="1595" y="2657"/>
                  </a:lnTo>
                  <a:cubicBezTo>
                    <a:pt x="1601" y="2651"/>
                    <a:pt x="1606" y="2645"/>
                    <a:pt x="1609" y="2637"/>
                  </a:cubicBezTo>
                  <a:cubicBezTo>
                    <a:pt x="1618" y="2628"/>
                    <a:pt x="1624" y="2619"/>
                    <a:pt x="1627" y="2610"/>
                  </a:cubicBezTo>
                  <a:cubicBezTo>
                    <a:pt x="1630" y="2608"/>
                    <a:pt x="1633" y="2602"/>
                    <a:pt x="1635" y="2596"/>
                  </a:cubicBezTo>
                  <a:lnTo>
                    <a:pt x="1638" y="2590"/>
                  </a:lnTo>
                  <a:cubicBezTo>
                    <a:pt x="1641" y="2584"/>
                    <a:pt x="1641" y="2579"/>
                    <a:pt x="1644" y="2573"/>
                  </a:cubicBezTo>
                  <a:cubicBezTo>
                    <a:pt x="1647" y="2561"/>
                    <a:pt x="1650" y="2552"/>
                    <a:pt x="1653" y="2541"/>
                  </a:cubicBezTo>
                  <a:cubicBezTo>
                    <a:pt x="1653" y="2532"/>
                    <a:pt x="1656" y="2521"/>
                    <a:pt x="1656" y="2512"/>
                  </a:cubicBezTo>
                  <a:cubicBezTo>
                    <a:pt x="1659" y="2477"/>
                    <a:pt x="1653" y="2442"/>
                    <a:pt x="1638" y="2410"/>
                  </a:cubicBezTo>
                  <a:cubicBezTo>
                    <a:pt x="1635" y="2408"/>
                    <a:pt x="1633" y="2405"/>
                    <a:pt x="1633" y="2402"/>
                  </a:cubicBezTo>
                  <a:lnTo>
                    <a:pt x="1624" y="2390"/>
                  </a:lnTo>
                  <a:lnTo>
                    <a:pt x="1612" y="2376"/>
                  </a:lnTo>
                  <a:lnTo>
                    <a:pt x="1604" y="2367"/>
                  </a:lnTo>
                  <a:cubicBezTo>
                    <a:pt x="1598" y="2358"/>
                    <a:pt x="1589" y="2352"/>
                    <a:pt x="1577" y="2347"/>
                  </a:cubicBezTo>
                  <a:lnTo>
                    <a:pt x="1569" y="2338"/>
                  </a:lnTo>
                  <a:cubicBezTo>
                    <a:pt x="1566" y="2335"/>
                    <a:pt x="1560" y="2332"/>
                    <a:pt x="1554" y="2332"/>
                  </a:cubicBezTo>
                  <a:cubicBezTo>
                    <a:pt x="1589" y="2318"/>
                    <a:pt x="1618" y="2297"/>
                    <a:pt x="1644" y="2274"/>
                  </a:cubicBezTo>
                  <a:cubicBezTo>
                    <a:pt x="1650" y="2265"/>
                    <a:pt x="1656" y="2260"/>
                    <a:pt x="1662" y="2254"/>
                  </a:cubicBezTo>
                  <a:lnTo>
                    <a:pt x="1664" y="2248"/>
                  </a:lnTo>
                  <a:cubicBezTo>
                    <a:pt x="1679" y="2231"/>
                    <a:pt x="1691" y="2207"/>
                    <a:pt x="1696" y="2184"/>
                  </a:cubicBezTo>
                  <a:cubicBezTo>
                    <a:pt x="1702" y="2164"/>
                    <a:pt x="1705" y="2144"/>
                    <a:pt x="1705" y="2123"/>
                  </a:cubicBezTo>
                  <a:cubicBezTo>
                    <a:pt x="1717" y="2025"/>
                    <a:pt x="1679" y="1926"/>
                    <a:pt x="1601" y="1862"/>
                  </a:cubicBezTo>
                  <a:cubicBezTo>
                    <a:pt x="1641" y="1851"/>
                    <a:pt x="1679" y="1828"/>
                    <a:pt x="1708" y="1796"/>
                  </a:cubicBezTo>
                  <a:cubicBezTo>
                    <a:pt x="1725" y="1778"/>
                    <a:pt x="1740" y="1758"/>
                    <a:pt x="1749" y="1735"/>
                  </a:cubicBezTo>
                  <a:cubicBezTo>
                    <a:pt x="1757" y="1720"/>
                    <a:pt x="1763" y="1706"/>
                    <a:pt x="1766" y="1691"/>
                  </a:cubicBezTo>
                  <a:cubicBezTo>
                    <a:pt x="1769" y="1686"/>
                    <a:pt x="1772" y="1680"/>
                    <a:pt x="1772" y="1674"/>
                  </a:cubicBezTo>
                  <a:cubicBezTo>
                    <a:pt x="1772" y="1668"/>
                    <a:pt x="1775" y="1662"/>
                    <a:pt x="1775" y="1660"/>
                  </a:cubicBezTo>
                  <a:cubicBezTo>
                    <a:pt x="1775" y="1654"/>
                    <a:pt x="1775" y="1648"/>
                    <a:pt x="1777" y="1642"/>
                  </a:cubicBezTo>
                  <a:cubicBezTo>
                    <a:pt x="1780" y="1636"/>
                    <a:pt x="1780" y="1633"/>
                    <a:pt x="1780" y="1628"/>
                  </a:cubicBezTo>
                  <a:cubicBezTo>
                    <a:pt x="1786" y="1561"/>
                    <a:pt x="1760" y="1494"/>
                    <a:pt x="1708" y="1451"/>
                  </a:cubicBezTo>
                  <a:cubicBezTo>
                    <a:pt x="1731" y="1436"/>
                    <a:pt x="1751" y="1422"/>
                    <a:pt x="1772" y="1402"/>
                  </a:cubicBezTo>
                  <a:cubicBezTo>
                    <a:pt x="1775" y="1396"/>
                    <a:pt x="1780" y="1393"/>
                    <a:pt x="1783" y="1387"/>
                  </a:cubicBezTo>
                  <a:cubicBezTo>
                    <a:pt x="1804" y="1364"/>
                    <a:pt x="1821" y="1335"/>
                    <a:pt x="1833" y="1306"/>
                  </a:cubicBezTo>
                  <a:cubicBezTo>
                    <a:pt x="1835" y="1297"/>
                    <a:pt x="1838" y="1288"/>
                    <a:pt x="1841" y="1283"/>
                  </a:cubicBezTo>
                  <a:cubicBezTo>
                    <a:pt x="1853" y="1228"/>
                    <a:pt x="1850" y="1173"/>
                    <a:pt x="1827" y="1123"/>
                  </a:cubicBezTo>
                  <a:lnTo>
                    <a:pt x="1821" y="1109"/>
                  </a:lnTo>
                  <a:cubicBezTo>
                    <a:pt x="1815" y="1100"/>
                    <a:pt x="1806" y="1088"/>
                    <a:pt x="1801" y="1080"/>
                  </a:cubicBezTo>
                  <a:lnTo>
                    <a:pt x="1792" y="1071"/>
                  </a:lnTo>
                  <a:lnTo>
                    <a:pt x="1786" y="1065"/>
                  </a:lnTo>
                  <a:cubicBezTo>
                    <a:pt x="1772" y="1051"/>
                    <a:pt x="1754" y="1036"/>
                    <a:pt x="1737" y="1028"/>
                  </a:cubicBezTo>
                  <a:cubicBezTo>
                    <a:pt x="1679" y="1001"/>
                    <a:pt x="1569" y="990"/>
                    <a:pt x="1447" y="987"/>
                  </a:cubicBezTo>
                  <a:lnTo>
                    <a:pt x="1354" y="987"/>
                  </a:lnTo>
                  <a:cubicBezTo>
                    <a:pt x="1305" y="987"/>
                    <a:pt x="1256" y="990"/>
                    <a:pt x="1206" y="990"/>
                  </a:cubicBezTo>
                  <a:lnTo>
                    <a:pt x="1183" y="990"/>
                  </a:lnTo>
                  <a:cubicBezTo>
                    <a:pt x="1096" y="993"/>
                    <a:pt x="1021" y="999"/>
                    <a:pt x="963" y="1004"/>
                  </a:cubicBezTo>
                  <a:cubicBezTo>
                    <a:pt x="1279" y="259"/>
                    <a:pt x="1041" y="16"/>
                    <a:pt x="890" y="1"/>
                  </a:cubicBezTo>
                  <a:cubicBezTo>
                    <a:pt x="886" y="1"/>
                    <a:pt x="882" y="1"/>
                    <a:pt x="8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6"/>
            <p:cNvSpPr/>
            <p:nvPr/>
          </p:nvSpPr>
          <p:spPr>
            <a:xfrm>
              <a:off x="6283250" y="2771825"/>
              <a:ext cx="122350" cy="119450"/>
            </a:xfrm>
            <a:custGeom>
              <a:avLst/>
              <a:gdLst/>
              <a:ahLst/>
              <a:cxnLst/>
              <a:rect l="l" t="t" r="r" b="b"/>
              <a:pathLst>
                <a:path w="4894" h="4778" extrusionOk="0">
                  <a:moveTo>
                    <a:pt x="4540" y="0"/>
                  </a:moveTo>
                  <a:lnTo>
                    <a:pt x="348" y="3"/>
                  </a:lnTo>
                  <a:cubicBezTo>
                    <a:pt x="157" y="3"/>
                    <a:pt x="3" y="160"/>
                    <a:pt x="0" y="351"/>
                  </a:cubicBezTo>
                  <a:lnTo>
                    <a:pt x="3" y="4430"/>
                  </a:lnTo>
                  <a:cubicBezTo>
                    <a:pt x="3" y="4621"/>
                    <a:pt x="160" y="4778"/>
                    <a:pt x="351" y="4778"/>
                  </a:cubicBezTo>
                  <a:lnTo>
                    <a:pt x="4543" y="4778"/>
                  </a:lnTo>
                  <a:cubicBezTo>
                    <a:pt x="4737" y="4778"/>
                    <a:pt x="4894" y="4621"/>
                    <a:pt x="4891" y="4430"/>
                  </a:cubicBezTo>
                  <a:lnTo>
                    <a:pt x="4888" y="351"/>
                  </a:lnTo>
                  <a:cubicBezTo>
                    <a:pt x="4888" y="157"/>
                    <a:pt x="4734" y="0"/>
                    <a:pt x="4540" y="0"/>
                  </a:cubicBezTo>
                  <a:close/>
                </a:path>
              </a:pathLst>
            </a:custGeom>
            <a:solidFill>
              <a:srgbClr val="FDE5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6"/>
            <p:cNvSpPr/>
            <p:nvPr/>
          </p:nvSpPr>
          <p:spPr>
            <a:xfrm>
              <a:off x="6305200" y="2790300"/>
              <a:ext cx="78450" cy="76925"/>
            </a:xfrm>
            <a:custGeom>
              <a:avLst/>
              <a:gdLst/>
              <a:ahLst/>
              <a:cxnLst/>
              <a:rect l="l" t="t" r="r" b="b"/>
              <a:pathLst>
                <a:path w="3138" h="3077" extrusionOk="0">
                  <a:moveTo>
                    <a:pt x="1818" y="1262"/>
                  </a:moveTo>
                  <a:lnTo>
                    <a:pt x="1752" y="1815"/>
                  </a:lnTo>
                  <a:lnTo>
                    <a:pt x="1317" y="1815"/>
                  </a:lnTo>
                  <a:lnTo>
                    <a:pt x="1384" y="1262"/>
                  </a:lnTo>
                  <a:close/>
                  <a:moveTo>
                    <a:pt x="841" y="1"/>
                  </a:moveTo>
                  <a:lnTo>
                    <a:pt x="766" y="604"/>
                  </a:lnTo>
                  <a:lnTo>
                    <a:pt x="149" y="604"/>
                  </a:lnTo>
                  <a:lnTo>
                    <a:pt x="149" y="1262"/>
                  </a:lnTo>
                  <a:lnTo>
                    <a:pt x="682" y="1262"/>
                  </a:lnTo>
                  <a:lnTo>
                    <a:pt x="615" y="1815"/>
                  </a:lnTo>
                  <a:lnTo>
                    <a:pt x="1" y="1815"/>
                  </a:lnTo>
                  <a:lnTo>
                    <a:pt x="1" y="2476"/>
                  </a:lnTo>
                  <a:lnTo>
                    <a:pt x="531" y="2476"/>
                  </a:lnTo>
                  <a:lnTo>
                    <a:pt x="456" y="3076"/>
                  </a:lnTo>
                  <a:lnTo>
                    <a:pt x="1160" y="3076"/>
                  </a:lnTo>
                  <a:lnTo>
                    <a:pt x="1233" y="2473"/>
                  </a:lnTo>
                  <a:lnTo>
                    <a:pt x="1668" y="2473"/>
                  </a:lnTo>
                  <a:lnTo>
                    <a:pt x="1595" y="3076"/>
                  </a:lnTo>
                  <a:lnTo>
                    <a:pt x="2297" y="3076"/>
                  </a:lnTo>
                  <a:lnTo>
                    <a:pt x="2372" y="2473"/>
                  </a:lnTo>
                  <a:lnTo>
                    <a:pt x="2987" y="2473"/>
                  </a:lnTo>
                  <a:lnTo>
                    <a:pt x="2987" y="1815"/>
                  </a:lnTo>
                  <a:lnTo>
                    <a:pt x="2456" y="1815"/>
                  </a:lnTo>
                  <a:lnTo>
                    <a:pt x="2523" y="1262"/>
                  </a:lnTo>
                  <a:lnTo>
                    <a:pt x="3138" y="1262"/>
                  </a:lnTo>
                  <a:lnTo>
                    <a:pt x="3138" y="604"/>
                  </a:lnTo>
                  <a:lnTo>
                    <a:pt x="2607" y="604"/>
                  </a:lnTo>
                  <a:lnTo>
                    <a:pt x="2682" y="1"/>
                  </a:lnTo>
                  <a:lnTo>
                    <a:pt x="1978" y="1"/>
                  </a:lnTo>
                  <a:lnTo>
                    <a:pt x="1903" y="604"/>
                  </a:lnTo>
                  <a:lnTo>
                    <a:pt x="1468" y="604"/>
                  </a:lnTo>
                  <a:lnTo>
                    <a:pt x="154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6"/>
            <p:cNvSpPr/>
            <p:nvPr/>
          </p:nvSpPr>
          <p:spPr>
            <a:xfrm>
              <a:off x="6283250" y="3234650"/>
              <a:ext cx="122300" cy="119400"/>
            </a:xfrm>
            <a:custGeom>
              <a:avLst/>
              <a:gdLst/>
              <a:ahLst/>
              <a:cxnLst/>
              <a:rect l="l" t="t" r="r" b="b"/>
              <a:pathLst>
                <a:path w="4892" h="4776" extrusionOk="0">
                  <a:moveTo>
                    <a:pt x="4540" y="1"/>
                  </a:moveTo>
                  <a:lnTo>
                    <a:pt x="348" y="4"/>
                  </a:lnTo>
                  <a:cubicBezTo>
                    <a:pt x="157" y="4"/>
                    <a:pt x="3" y="157"/>
                    <a:pt x="0" y="349"/>
                  </a:cubicBezTo>
                  <a:lnTo>
                    <a:pt x="3" y="4428"/>
                  </a:lnTo>
                  <a:cubicBezTo>
                    <a:pt x="3" y="4622"/>
                    <a:pt x="160" y="4775"/>
                    <a:pt x="351" y="4775"/>
                  </a:cubicBezTo>
                  <a:lnTo>
                    <a:pt x="4543" y="4775"/>
                  </a:lnTo>
                  <a:cubicBezTo>
                    <a:pt x="4734" y="4775"/>
                    <a:pt x="4891" y="4622"/>
                    <a:pt x="4891" y="4428"/>
                  </a:cubicBezTo>
                  <a:lnTo>
                    <a:pt x="4888" y="349"/>
                  </a:lnTo>
                  <a:cubicBezTo>
                    <a:pt x="4888" y="154"/>
                    <a:pt x="4732" y="1"/>
                    <a:pt x="4540" y="1"/>
                  </a:cubicBezTo>
                  <a:close/>
                </a:path>
              </a:pathLst>
            </a:custGeom>
            <a:solidFill>
              <a:srgbClr val="36C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6"/>
            <p:cNvSpPr/>
            <p:nvPr/>
          </p:nvSpPr>
          <p:spPr>
            <a:xfrm>
              <a:off x="6304475" y="3255450"/>
              <a:ext cx="82950" cy="79775"/>
            </a:xfrm>
            <a:custGeom>
              <a:avLst/>
              <a:gdLst/>
              <a:ahLst/>
              <a:cxnLst/>
              <a:rect l="l" t="t" r="r" b="b"/>
              <a:pathLst>
                <a:path w="3318" h="3191" extrusionOk="0">
                  <a:moveTo>
                    <a:pt x="1253" y="169"/>
                  </a:moveTo>
                  <a:lnTo>
                    <a:pt x="1253" y="169"/>
                  </a:lnTo>
                  <a:cubicBezTo>
                    <a:pt x="1181" y="247"/>
                    <a:pt x="1111" y="331"/>
                    <a:pt x="1050" y="418"/>
                  </a:cubicBezTo>
                  <a:cubicBezTo>
                    <a:pt x="966" y="540"/>
                    <a:pt x="894" y="673"/>
                    <a:pt x="836" y="810"/>
                  </a:cubicBezTo>
                  <a:lnTo>
                    <a:pt x="360" y="810"/>
                  </a:lnTo>
                  <a:cubicBezTo>
                    <a:pt x="563" y="491"/>
                    <a:pt x="885" y="259"/>
                    <a:pt x="1253" y="169"/>
                  </a:cubicBezTo>
                  <a:close/>
                  <a:moveTo>
                    <a:pt x="1534" y="131"/>
                  </a:moveTo>
                  <a:lnTo>
                    <a:pt x="1534" y="810"/>
                  </a:lnTo>
                  <a:lnTo>
                    <a:pt x="975" y="810"/>
                  </a:lnTo>
                  <a:cubicBezTo>
                    <a:pt x="1094" y="552"/>
                    <a:pt x="1262" y="323"/>
                    <a:pt x="1476" y="134"/>
                  </a:cubicBezTo>
                  <a:cubicBezTo>
                    <a:pt x="1497" y="134"/>
                    <a:pt x="1514" y="131"/>
                    <a:pt x="1534" y="131"/>
                  </a:cubicBezTo>
                  <a:close/>
                  <a:moveTo>
                    <a:pt x="1662" y="131"/>
                  </a:moveTo>
                  <a:lnTo>
                    <a:pt x="1702" y="134"/>
                  </a:lnTo>
                  <a:cubicBezTo>
                    <a:pt x="1827" y="238"/>
                    <a:pt x="1934" y="360"/>
                    <a:pt x="2027" y="496"/>
                  </a:cubicBezTo>
                  <a:cubicBezTo>
                    <a:pt x="2097" y="595"/>
                    <a:pt x="2155" y="702"/>
                    <a:pt x="2207" y="812"/>
                  </a:cubicBezTo>
                  <a:lnTo>
                    <a:pt x="1662" y="812"/>
                  </a:lnTo>
                  <a:lnTo>
                    <a:pt x="1662" y="131"/>
                  </a:lnTo>
                  <a:close/>
                  <a:moveTo>
                    <a:pt x="1923" y="166"/>
                  </a:moveTo>
                  <a:lnTo>
                    <a:pt x="1923" y="166"/>
                  </a:lnTo>
                  <a:cubicBezTo>
                    <a:pt x="2300" y="253"/>
                    <a:pt x="2630" y="485"/>
                    <a:pt x="2836" y="810"/>
                  </a:cubicBezTo>
                  <a:lnTo>
                    <a:pt x="2346" y="812"/>
                  </a:lnTo>
                  <a:cubicBezTo>
                    <a:pt x="2288" y="673"/>
                    <a:pt x="2216" y="543"/>
                    <a:pt x="2132" y="418"/>
                  </a:cubicBezTo>
                  <a:cubicBezTo>
                    <a:pt x="2068" y="328"/>
                    <a:pt x="1998" y="244"/>
                    <a:pt x="1923" y="166"/>
                  </a:cubicBezTo>
                  <a:close/>
                  <a:moveTo>
                    <a:pt x="789" y="940"/>
                  </a:moveTo>
                  <a:cubicBezTo>
                    <a:pt x="726" y="1120"/>
                    <a:pt x="691" y="1308"/>
                    <a:pt x="685" y="1500"/>
                  </a:cubicBezTo>
                  <a:lnTo>
                    <a:pt x="134" y="1500"/>
                  </a:lnTo>
                  <a:cubicBezTo>
                    <a:pt x="146" y="1305"/>
                    <a:pt x="198" y="1114"/>
                    <a:pt x="288" y="940"/>
                  </a:cubicBezTo>
                  <a:close/>
                  <a:moveTo>
                    <a:pt x="1534" y="940"/>
                  </a:moveTo>
                  <a:lnTo>
                    <a:pt x="1534" y="1500"/>
                  </a:lnTo>
                  <a:lnTo>
                    <a:pt x="812" y="1500"/>
                  </a:lnTo>
                  <a:cubicBezTo>
                    <a:pt x="821" y="1308"/>
                    <a:pt x="859" y="1120"/>
                    <a:pt x="926" y="940"/>
                  </a:cubicBezTo>
                  <a:close/>
                  <a:moveTo>
                    <a:pt x="2259" y="940"/>
                  </a:moveTo>
                  <a:cubicBezTo>
                    <a:pt x="2323" y="1120"/>
                    <a:pt x="2361" y="1308"/>
                    <a:pt x="2369" y="1500"/>
                  </a:cubicBezTo>
                  <a:lnTo>
                    <a:pt x="1662" y="1500"/>
                  </a:lnTo>
                  <a:lnTo>
                    <a:pt x="1662" y="940"/>
                  </a:lnTo>
                  <a:close/>
                  <a:moveTo>
                    <a:pt x="2911" y="940"/>
                  </a:moveTo>
                  <a:cubicBezTo>
                    <a:pt x="2998" y="1114"/>
                    <a:pt x="3051" y="1305"/>
                    <a:pt x="3062" y="1500"/>
                  </a:cubicBezTo>
                  <a:lnTo>
                    <a:pt x="2497" y="1500"/>
                  </a:lnTo>
                  <a:cubicBezTo>
                    <a:pt x="2488" y="1308"/>
                    <a:pt x="2453" y="1120"/>
                    <a:pt x="2392" y="940"/>
                  </a:cubicBezTo>
                  <a:close/>
                  <a:moveTo>
                    <a:pt x="685" y="1627"/>
                  </a:moveTo>
                  <a:cubicBezTo>
                    <a:pt x="688" y="1816"/>
                    <a:pt x="714" y="2004"/>
                    <a:pt x="763" y="2187"/>
                  </a:cubicBezTo>
                  <a:lnTo>
                    <a:pt x="256" y="2187"/>
                  </a:lnTo>
                  <a:cubicBezTo>
                    <a:pt x="178" y="2010"/>
                    <a:pt x="134" y="1818"/>
                    <a:pt x="131" y="1627"/>
                  </a:cubicBezTo>
                  <a:close/>
                  <a:moveTo>
                    <a:pt x="1534" y="1627"/>
                  </a:moveTo>
                  <a:lnTo>
                    <a:pt x="1534" y="2187"/>
                  </a:lnTo>
                  <a:lnTo>
                    <a:pt x="897" y="2187"/>
                  </a:lnTo>
                  <a:cubicBezTo>
                    <a:pt x="844" y="2004"/>
                    <a:pt x="815" y="1816"/>
                    <a:pt x="812" y="1627"/>
                  </a:cubicBezTo>
                  <a:close/>
                  <a:moveTo>
                    <a:pt x="2369" y="1627"/>
                  </a:moveTo>
                  <a:cubicBezTo>
                    <a:pt x="2366" y="1816"/>
                    <a:pt x="2337" y="2004"/>
                    <a:pt x="2285" y="2187"/>
                  </a:cubicBezTo>
                  <a:lnTo>
                    <a:pt x="1662" y="2187"/>
                  </a:lnTo>
                  <a:lnTo>
                    <a:pt x="1662" y="1627"/>
                  </a:lnTo>
                  <a:close/>
                  <a:moveTo>
                    <a:pt x="3065" y="1627"/>
                  </a:moveTo>
                  <a:cubicBezTo>
                    <a:pt x="3059" y="1818"/>
                    <a:pt x="3019" y="2010"/>
                    <a:pt x="2940" y="2187"/>
                  </a:cubicBezTo>
                  <a:lnTo>
                    <a:pt x="2416" y="2187"/>
                  </a:lnTo>
                  <a:cubicBezTo>
                    <a:pt x="2465" y="2004"/>
                    <a:pt x="2494" y="1816"/>
                    <a:pt x="2497" y="1627"/>
                  </a:cubicBezTo>
                  <a:close/>
                  <a:moveTo>
                    <a:pt x="804" y="2314"/>
                  </a:moveTo>
                  <a:cubicBezTo>
                    <a:pt x="868" y="2497"/>
                    <a:pt x="960" y="2668"/>
                    <a:pt x="1082" y="2822"/>
                  </a:cubicBezTo>
                  <a:cubicBezTo>
                    <a:pt x="1140" y="2894"/>
                    <a:pt x="1204" y="2964"/>
                    <a:pt x="1273" y="3027"/>
                  </a:cubicBezTo>
                  <a:cubicBezTo>
                    <a:pt x="868" y="2935"/>
                    <a:pt x="520" y="2677"/>
                    <a:pt x="317" y="2314"/>
                  </a:cubicBezTo>
                  <a:close/>
                  <a:moveTo>
                    <a:pt x="2877" y="2314"/>
                  </a:moveTo>
                  <a:lnTo>
                    <a:pt x="2877" y="2314"/>
                  </a:lnTo>
                  <a:cubicBezTo>
                    <a:pt x="2671" y="2682"/>
                    <a:pt x="2314" y="2943"/>
                    <a:pt x="1903" y="3033"/>
                  </a:cubicBezTo>
                  <a:cubicBezTo>
                    <a:pt x="1975" y="2969"/>
                    <a:pt x="2042" y="2900"/>
                    <a:pt x="2100" y="2824"/>
                  </a:cubicBezTo>
                  <a:cubicBezTo>
                    <a:pt x="2219" y="2671"/>
                    <a:pt x="2311" y="2500"/>
                    <a:pt x="2378" y="2317"/>
                  </a:cubicBezTo>
                  <a:lnTo>
                    <a:pt x="2877" y="2314"/>
                  </a:lnTo>
                  <a:close/>
                  <a:moveTo>
                    <a:pt x="2239" y="2314"/>
                  </a:moveTo>
                  <a:cubicBezTo>
                    <a:pt x="2062" y="2775"/>
                    <a:pt x="1760" y="2993"/>
                    <a:pt x="1662" y="3053"/>
                  </a:cubicBezTo>
                  <a:lnTo>
                    <a:pt x="1662" y="2314"/>
                  </a:lnTo>
                  <a:close/>
                  <a:moveTo>
                    <a:pt x="940" y="2311"/>
                  </a:moveTo>
                  <a:lnTo>
                    <a:pt x="1534" y="2314"/>
                  </a:lnTo>
                  <a:lnTo>
                    <a:pt x="1534" y="3062"/>
                  </a:lnTo>
                  <a:cubicBezTo>
                    <a:pt x="1395" y="2975"/>
                    <a:pt x="1276" y="2865"/>
                    <a:pt x="1178" y="2737"/>
                  </a:cubicBezTo>
                  <a:cubicBezTo>
                    <a:pt x="1079" y="2610"/>
                    <a:pt x="998" y="2465"/>
                    <a:pt x="940" y="2311"/>
                  </a:cubicBezTo>
                  <a:close/>
                  <a:moveTo>
                    <a:pt x="1595" y="1"/>
                  </a:moveTo>
                  <a:cubicBezTo>
                    <a:pt x="717" y="4"/>
                    <a:pt x="4" y="717"/>
                    <a:pt x="1" y="1595"/>
                  </a:cubicBezTo>
                  <a:cubicBezTo>
                    <a:pt x="1" y="2242"/>
                    <a:pt x="389" y="2822"/>
                    <a:pt x="986" y="3068"/>
                  </a:cubicBezTo>
                  <a:cubicBezTo>
                    <a:pt x="1183" y="3151"/>
                    <a:pt x="1390" y="3190"/>
                    <a:pt x="1596" y="3190"/>
                  </a:cubicBezTo>
                  <a:cubicBezTo>
                    <a:pt x="2010" y="3190"/>
                    <a:pt x="2419" y="3027"/>
                    <a:pt x="2723" y="2723"/>
                  </a:cubicBezTo>
                  <a:cubicBezTo>
                    <a:pt x="3178" y="2268"/>
                    <a:pt x="3317" y="1581"/>
                    <a:pt x="3068" y="986"/>
                  </a:cubicBezTo>
                  <a:cubicBezTo>
                    <a:pt x="2822" y="389"/>
                    <a:pt x="2242" y="1"/>
                    <a:pt x="15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6"/>
            <p:cNvSpPr/>
            <p:nvPr/>
          </p:nvSpPr>
          <p:spPr>
            <a:xfrm>
              <a:off x="5653800" y="2816750"/>
              <a:ext cx="25" cy="33800"/>
            </a:xfrm>
            <a:custGeom>
              <a:avLst/>
              <a:gdLst/>
              <a:ahLst/>
              <a:cxnLst/>
              <a:rect l="l" t="t" r="r" b="b"/>
              <a:pathLst>
                <a:path w="1" h="1352" extrusionOk="0">
                  <a:moveTo>
                    <a:pt x="0" y="1"/>
                  </a:moveTo>
                  <a:lnTo>
                    <a:pt x="0" y="1352"/>
                  </a:lnTo>
                  <a:lnTo>
                    <a:pt x="0" y="1"/>
                  </a:lnTo>
                  <a:lnTo>
                    <a:pt x="0" y="1"/>
                  </a:lnTo>
                  <a:close/>
                </a:path>
              </a:pathLst>
            </a:custGeom>
            <a:solidFill>
              <a:srgbClr val="0B08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6"/>
            <p:cNvSpPr/>
            <p:nvPr/>
          </p:nvSpPr>
          <p:spPr>
            <a:xfrm>
              <a:off x="5653800" y="2498650"/>
              <a:ext cx="82275" cy="352050"/>
            </a:xfrm>
            <a:custGeom>
              <a:avLst/>
              <a:gdLst/>
              <a:ahLst/>
              <a:cxnLst/>
              <a:rect l="l" t="t" r="r" b="b"/>
              <a:pathLst>
                <a:path w="3291" h="14082" extrusionOk="0">
                  <a:moveTo>
                    <a:pt x="3288" y="1"/>
                  </a:moveTo>
                  <a:lnTo>
                    <a:pt x="3267" y="12731"/>
                  </a:lnTo>
                  <a:lnTo>
                    <a:pt x="0" y="12725"/>
                  </a:lnTo>
                  <a:lnTo>
                    <a:pt x="0" y="14076"/>
                  </a:lnTo>
                  <a:lnTo>
                    <a:pt x="3267" y="14081"/>
                  </a:lnTo>
                  <a:lnTo>
                    <a:pt x="3290" y="1"/>
                  </a:ln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6"/>
            <p:cNvSpPr/>
            <p:nvPr/>
          </p:nvSpPr>
          <p:spPr>
            <a:xfrm>
              <a:off x="5243575" y="2464075"/>
              <a:ext cx="492500" cy="352850"/>
            </a:xfrm>
            <a:custGeom>
              <a:avLst/>
              <a:gdLst/>
              <a:ahLst/>
              <a:cxnLst/>
              <a:rect l="l" t="t" r="r" b="b"/>
              <a:pathLst>
                <a:path w="19700" h="14114" extrusionOk="0">
                  <a:moveTo>
                    <a:pt x="24" y="1"/>
                  </a:moveTo>
                  <a:lnTo>
                    <a:pt x="0" y="14082"/>
                  </a:lnTo>
                  <a:lnTo>
                    <a:pt x="19676" y="14114"/>
                  </a:lnTo>
                  <a:lnTo>
                    <a:pt x="19699" y="33"/>
                  </a:lnTo>
                  <a:lnTo>
                    <a:pt x="24" y="1"/>
                  </a:lnTo>
                  <a:close/>
                </a:path>
              </a:pathLst>
            </a:custGeom>
            <a:solidFill>
              <a:srgbClr val="473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6"/>
            <p:cNvSpPr/>
            <p:nvPr/>
          </p:nvSpPr>
          <p:spPr>
            <a:xfrm>
              <a:off x="5430925" y="2511700"/>
              <a:ext cx="195700" cy="195425"/>
            </a:xfrm>
            <a:custGeom>
              <a:avLst/>
              <a:gdLst/>
              <a:ahLst/>
              <a:cxnLst/>
              <a:rect l="l" t="t" r="r" b="b"/>
              <a:pathLst>
                <a:path w="7828" h="7817" extrusionOk="0">
                  <a:moveTo>
                    <a:pt x="3914" y="1"/>
                  </a:moveTo>
                  <a:cubicBezTo>
                    <a:pt x="1757" y="1"/>
                    <a:pt x="6" y="1749"/>
                    <a:pt x="3" y="3906"/>
                  </a:cubicBezTo>
                  <a:cubicBezTo>
                    <a:pt x="0" y="6065"/>
                    <a:pt x="1749" y="7816"/>
                    <a:pt x="3908" y="7816"/>
                  </a:cubicBezTo>
                  <a:lnTo>
                    <a:pt x="3914" y="7816"/>
                  </a:lnTo>
                  <a:cubicBezTo>
                    <a:pt x="3916" y="7816"/>
                    <a:pt x="3918" y="7816"/>
                    <a:pt x="3920" y="7816"/>
                  </a:cubicBezTo>
                  <a:cubicBezTo>
                    <a:pt x="6074" y="7816"/>
                    <a:pt x="7822" y="6069"/>
                    <a:pt x="7825" y="3911"/>
                  </a:cubicBezTo>
                  <a:cubicBezTo>
                    <a:pt x="7828" y="1755"/>
                    <a:pt x="6080" y="3"/>
                    <a:pt x="3920" y="1"/>
                  </a:cubicBezTo>
                  <a:close/>
                </a:path>
              </a:pathLst>
            </a:custGeom>
            <a:solidFill>
              <a:srgbClr val="A39E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6"/>
            <p:cNvSpPr/>
            <p:nvPr/>
          </p:nvSpPr>
          <p:spPr>
            <a:xfrm>
              <a:off x="5473900" y="2549900"/>
              <a:ext cx="261750" cy="267025"/>
            </a:xfrm>
            <a:custGeom>
              <a:avLst/>
              <a:gdLst/>
              <a:ahLst/>
              <a:cxnLst/>
              <a:rect l="l" t="t" r="r" b="b"/>
              <a:pathLst>
                <a:path w="10470" h="10681" extrusionOk="0">
                  <a:moveTo>
                    <a:pt x="6355" y="0"/>
                  </a:moveTo>
                  <a:lnTo>
                    <a:pt x="1" y="10663"/>
                  </a:lnTo>
                  <a:lnTo>
                    <a:pt x="10463" y="10681"/>
                  </a:lnTo>
                  <a:lnTo>
                    <a:pt x="10469" y="6955"/>
                  </a:lnTo>
                  <a:lnTo>
                    <a:pt x="9515" y="5343"/>
                  </a:lnTo>
                  <a:lnTo>
                    <a:pt x="6355" y="0"/>
                  </a:lnTo>
                  <a:close/>
                </a:path>
              </a:pathLst>
            </a:custGeom>
            <a:solidFill>
              <a:srgbClr val="0D09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6"/>
            <p:cNvSpPr/>
            <p:nvPr/>
          </p:nvSpPr>
          <p:spPr>
            <a:xfrm>
              <a:off x="5243575" y="2498150"/>
              <a:ext cx="395100" cy="318625"/>
            </a:xfrm>
            <a:custGeom>
              <a:avLst/>
              <a:gdLst/>
              <a:ahLst/>
              <a:cxnLst/>
              <a:rect l="l" t="t" r="r" b="b"/>
              <a:pathLst>
                <a:path w="15804" h="12745" extrusionOk="0">
                  <a:moveTo>
                    <a:pt x="7923" y="0"/>
                  </a:moveTo>
                  <a:lnTo>
                    <a:pt x="3960" y="6361"/>
                  </a:lnTo>
                  <a:lnTo>
                    <a:pt x="0" y="12719"/>
                  </a:lnTo>
                  <a:lnTo>
                    <a:pt x="7903" y="12730"/>
                  </a:lnTo>
                  <a:lnTo>
                    <a:pt x="15803" y="12745"/>
                  </a:lnTo>
                  <a:lnTo>
                    <a:pt x="15803" y="12745"/>
                  </a:lnTo>
                  <a:lnTo>
                    <a:pt x="11863" y="6373"/>
                  </a:lnTo>
                  <a:lnTo>
                    <a:pt x="7923" y="0"/>
                  </a:lnTo>
                  <a:close/>
                </a:path>
              </a:pathLst>
            </a:custGeom>
            <a:solidFill>
              <a:srgbClr val="1911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6"/>
            <p:cNvSpPr/>
            <p:nvPr/>
          </p:nvSpPr>
          <p:spPr>
            <a:xfrm>
              <a:off x="5377425" y="2498150"/>
              <a:ext cx="128100" cy="151125"/>
            </a:xfrm>
            <a:custGeom>
              <a:avLst/>
              <a:gdLst/>
              <a:ahLst/>
              <a:cxnLst/>
              <a:rect l="l" t="t" r="r" b="b"/>
              <a:pathLst>
                <a:path w="5124" h="6045" extrusionOk="0">
                  <a:moveTo>
                    <a:pt x="2569" y="0"/>
                  </a:moveTo>
                  <a:lnTo>
                    <a:pt x="1" y="4123"/>
                  </a:lnTo>
                  <a:lnTo>
                    <a:pt x="2558" y="6045"/>
                  </a:lnTo>
                  <a:lnTo>
                    <a:pt x="5124" y="4132"/>
                  </a:lnTo>
                  <a:lnTo>
                    <a:pt x="256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6"/>
            <p:cNvSpPr/>
            <p:nvPr/>
          </p:nvSpPr>
          <p:spPr>
            <a:xfrm>
              <a:off x="5578700" y="2549900"/>
              <a:ext cx="107875" cy="133450"/>
            </a:xfrm>
            <a:custGeom>
              <a:avLst/>
              <a:gdLst/>
              <a:ahLst/>
              <a:cxnLst/>
              <a:rect l="l" t="t" r="r" b="b"/>
              <a:pathLst>
                <a:path w="4315" h="5338" extrusionOk="0">
                  <a:moveTo>
                    <a:pt x="2163" y="0"/>
                  </a:moveTo>
                  <a:lnTo>
                    <a:pt x="1" y="3630"/>
                  </a:lnTo>
                  <a:lnTo>
                    <a:pt x="2155" y="5338"/>
                  </a:lnTo>
                  <a:lnTo>
                    <a:pt x="4314" y="3636"/>
                  </a:lnTo>
                  <a:lnTo>
                    <a:pt x="216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6"/>
            <p:cNvSpPr/>
            <p:nvPr/>
          </p:nvSpPr>
          <p:spPr>
            <a:xfrm>
              <a:off x="5378675" y="3328075"/>
              <a:ext cx="179900" cy="249050"/>
            </a:xfrm>
            <a:custGeom>
              <a:avLst/>
              <a:gdLst/>
              <a:ahLst/>
              <a:cxnLst/>
              <a:rect l="l" t="t" r="r" b="b"/>
              <a:pathLst>
                <a:path w="7196" h="9962" extrusionOk="0">
                  <a:moveTo>
                    <a:pt x="884" y="1"/>
                  </a:moveTo>
                  <a:cubicBezTo>
                    <a:pt x="397" y="1"/>
                    <a:pt x="0" y="395"/>
                    <a:pt x="0" y="882"/>
                  </a:cubicBezTo>
                  <a:lnTo>
                    <a:pt x="0" y="9080"/>
                  </a:lnTo>
                  <a:cubicBezTo>
                    <a:pt x="0" y="9568"/>
                    <a:pt x="397" y="9962"/>
                    <a:pt x="884" y="9962"/>
                  </a:cubicBezTo>
                  <a:lnTo>
                    <a:pt x="6311" y="9962"/>
                  </a:lnTo>
                  <a:cubicBezTo>
                    <a:pt x="6798" y="9962"/>
                    <a:pt x="7193" y="9568"/>
                    <a:pt x="7196" y="9080"/>
                  </a:cubicBezTo>
                  <a:lnTo>
                    <a:pt x="7196" y="882"/>
                  </a:lnTo>
                  <a:cubicBezTo>
                    <a:pt x="7196" y="395"/>
                    <a:pt x="6798" y="1"/>
                    <a:pt x="6311"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6"/>
            <p:cNvSpPr/>
            <p:nvPr/>
          </p:nvSpPr>
          <p:spPr>
            <a:xfrm>
              <a:off x="5468600" y="3359900"/>
              <a:ext cx="63825" cy="10750"/>
            </a:xfrm>
            <a:custGeom>
              <a:avLst/>
              <a:gdLst/>
              <a:ahLst/>
              <a:cxnLst/>
              <a:rect l="l" t="t" r="r" b="b"/>
              <a:pathLst>
                <a:path w="2553" h="430" extrusionOk="0">
                  <a:moveTo>
                    <a:pt x="1" y="0"/>
                  </a:moveTo>
                  <a:lnTo>
                    <a:pt x="1" y="429"/>
                  </a:lnTo>
                  <a:lnTo>
                    <a:pt x="2346" y="429"/>
                  </a:lnTo>
                  <a:cubicBezTo>
                    <a:pt x="2462" y="424"/>
                    <a:pt x="2552" y="331"/>
                    <a:pt x="2552" y="215"/>
                  </a:cubicBezTo>
                  <a:cubicBezTo>
                    <a:pt x="2552" y="99"/>
                    <a:pt x="2462" y="3"/>
                    <a:pt x="2346" y="0"/>
                  </a:cubicBez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6"/>
            <p:cNvSpPr/>
            <p:nvPr/>
          </p:nvSpPr>
          <p:spPr>
            <a:xfrm>
              <a:off x="5378675" y="3328075"/>
              <a:ext cx="89950" cy="217250"/>
            </a:xfrm>
            <a:custGeom>
              <a:avLst/>
              <a:gdLst/>
              <a:ahLst/>
              <a:cxnLst/>
              <a:rect l="l" t="t" r="r" b="b"/>
              <a:pathLst>
                <a:path w="3598" h="8690" extrusionOk="0">
                  <a:moveTo>
                    <a:pt x="884" y="1"/>
                  </a:moveTo>
                  <a:cubicBezTo>
                    <a:pt x="397" y="1"/>
                    <a:pt x="0" y="395"/>
                    <a:pt x="0" y="882"/>
                  </a:cubicBezTo>
                  <a:lnTo>
                    <a:pt x="0" y="8689"/>
                  </a:lnTo>
                  <a:lnTo>
                    <a:pt x="1250" y="8689"/>
                  </a:lnTo>
                  <a:cubicBezTo>
                    <a:pt x="1131" y="8689"/>
                    <a:pt x="1035" y="8593"/>
                    <a:pt x="1035" y="8475"/>
                  </a:cubicBezTo>
                  <a:cubicBezTo>
                    <a:pt x="1035" y="8356"/>
                    <a:pt x="1131" y="8260"/>
                    <a:pt x="1250" y="8260"/>
                  </a:cubicBezTo>
                  <a:lnTo>
                    <a:pt x="3438" y="8260"/>
                  </a:lnTo>
                  <a:cubicBezTo>
                    <a:pt x="3543" y="8103"/>
                    <a:pt x="3598" y="7918"/>
                    <a:pt x="3598" y="7730"/>
                  </a:cubicBezTo>
                  <a:lnTo>
                    <a:pt x="3598" y="7524"/>
                  </a:lnTo>
                  <a:lnTo>
                    <a:pt x="1250" y="7524"/>
                  </a:lnTo>
                  <a:cubicBezTo>
                    <a:pt x="974" y="7512"/>
                    <a:pt x="974" y="7106"/>
                    <a:pt x="1250" y="7095"/>
                  </a:cubicBezTo>
                  <a:lnTo>
                    <a:pt x="3598" y="7095"/>
                  </a:lnTo>
                  <a:lnTo>
                    <a:pt x="3598" y="6361"/>
                  </a:lnTo>
                  <a:lnTo>
                    <a:pt x="1250" y="6361"/>
                  </a:lnTo>
                  <a:cubicBezTo>
                    <a:pt x="974" y="6350"/>
                    <a:pt x="974" y="5944"/>
                    <a:pt x="1250" y="5932"/>
                  </a:cubicBezTo>
                  <a:lnTo>
                    <a:pt x="3598" y="5932"/>
                  </a:lnTo>
                  <a:lnTo>
                    <a:pt x="3598" y="5196"/>
                  </a:lnTo>
                  <a:lnTo>
                    <a:pt x="1250" y="5196"/>
                  </a:lnTo>
                  <a:cubicBezTo>
                    <a:pt x="974" y="5184"/>
                    <a:pt x="974" y="4778"/>
                    <a:pt x="1250" y="4767"/>
                  </a:cubicBezTo>
                  <a:lnTo>
                    <a:pt x="3598" y="4767"/>
                  </a:lnTo>
                  <a:lnTo>
                    <a:pt x="3598" y="4030"/>
                  </a:lnTo>
                  <a:lnTo>
                    <a:pt x="1250" y="4030"/>
                  </a:lnTo>
                  <a:cubicBezTo>
                    <a:pt x="974" y="4019"/>
                    <a:pt x="974" y="3613"/>
                    <a:pt x="1250" y="3601"/>
                  </a:cubicBezTo>
                  <a:lnTo>
                    <a:pt x="3598" y="3601"/>
                  </a:lnTo>
                  <a:lnTo>
                    <a:pt x="3598" y="2868"/>
                  </a:lnTo>
                  <a:lnTo>
                    <a:pt x="1250" y="2868"/>
                  </a:lnTo>
                  <a:cubicBezTo>
                    <a:pt x="974" y="2856"/>
                    <a:pt x="974" y="2447"/>
                    <a:pt x="1250" y="2436"/>
                  </a:cubicBezTo>
                  <a:lnTo>
                    <a:pt x="3598" y="2436"/>
                  </a:lnTo>
                  <a:lnTo>
                    <a:pt x="3598" y="1"/>
                  </a:ln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6"/>
            <p:cNvSpPr/>
            <p:nvPr/>
          </p:nvSpPr>
          <p:spPr>
            <a:xfrm>
              <a:off x="5403025" y="3389025"/>
              <a:ext cx="129400" cy="10750"/>
            </a:xfrm>
            <a:custGeom>
              <a:avLst/>
              <a:gdLst/>
              <a:ahLst/>
              <a:cxnLst/>
              <a:rect l="l" t="t" r="r" b="b"/>
              <a:pathLst>
                <a:path w="5176" h="430" extrusionOk="0">
                  <a:moveTo>
                    <a:pt x="276" y="1"/>
                  </a:moveTo>
                  <a:cubicBezTo>
                    <a:pt x="0" y="12"/>
                    <a:pt x="0" y="418"/>
                    <a:pt x="276" y="430"/>
                  </a:cubicBezTo>
                  <a:lnTo>
                    <a:pt x="4969" y="430"/>
                  </a:lnTo>
                  <a:cubicBezTo>
                    <a:pt x="5085" y="424"/>
                    <a:pt x="5175" y="331"/>
                    <a:pt x="5175" y="215"/>
                  </a:cubicBezTo>
                  <a:cubicBezTo>
                    <a:pt x="5175" y="99"/>
                    <a:pt x="5085" y="7"/>
                    <a:pt x="4969" y="1"/>
                  </a:cubicBez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6"/>
            <p:cNvSpPr/>
            <p:nvPr/>
          </p:nvSpPr>
          <p:spPr>
            <a:xfrm>
              <a:off x="5403025" y="3418100"/>
              <a:ext cx="129400" cy="10750"/>
            </a:xfrm>
            <a:custGeom>
              <a:avLst/>
              <a:gdLst/>
              <a:ahLst/>
              <a:cxnLst/>
              <a:rect l="l" t="t" r="r" b="b"/>
              <a:pathLst>
                <a:path w="5176" h="430" extrusionOk="0">
                  <a:moveTo>
                    <a:pt x="276" y="0"/>
                  </a:moveTo>
                  <a:cubicBezTo>
                    <a:pt x="0" y="12"/>
                    <a:pt x="0" y="418"/>
                    <a:pt x="276" y="429"/>
                  </a:cubicBezTo>
                  <a:lnTo>
                    <a:pt x="4969" y="429"/>
                  </a:lnTo>
                  <a:cubicBezTo>
                    <a:pt x="5085" y="426"/>
                    <a:pt x="5175" y="331"/>
                    <a:pt x="5175" y="215"/>
                  </a:cubicBezTo>
                  <a:cubicBezTo>
                    <a:pt x="5175" y="99"/>
                    <a:pt x="5085" y="6"/>
                    <a:pt x="4969" y="0"/>
                  </a:cubicBez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6"/>
            <p:cNvSpPr/>
            <p:nvPr/>
          </p:nvSpPr>
          <p:spPr>
            <a:xfrm>
              <a:off x="5403025" y="3447225"/>
              <a:ext cx="129400" cy="10750"/>
            </a:xfrm>
            <a:custGeom>
              <a:avLst/>
              <a:gdLst/>
              <a:ahLst/>
              <a:cxnLst/>
              <a:rect l="l" t="t" r="r" b="b"/>
              <a:pathLst>
                <a:path w="5176" h="430" extrusionOk="0">
                  <a:moveTo>
                    <a:pt x="276" y="1"/>
                  </a:moveTo>
                  <a:cubicBezTo>
                    <a:pt x="0" y="12"/>
                    <a:pt x="0" y="418"/>
                    <a:pt x="276" y="430"/>
                  </a:cubicBezTo>
                  <a:lnTo>
                    <a:pt x="4969" y="430"/>
                  </a:lnTo>
                  <a:cubicBezTo>
                    <a:pt x="5085" y="424"/>
                    <a:pt x="5175" y="331"/>
                    <a:pt x="5175" y="215"/>
                  </a:cubicBezTo>
                  <a:cubicBezTo>
                    <a:pt x="5175" y="99"/>
                    <a:pt x="5085" y="4"/>
                    <a:pt x="4969" y="1"/>
                  </a:cubicBez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6"/>
            <p:cNvSpPr/>
            <p:nvPr/>
          </p:nvSpPr>
          <p:spPr>
            <a:xfrm>
              <a:off x="5403025" y="3476375"/>
              <a:ext cx="129400" cy="10750"/>
            </a:xfrm>
            <a:custGeom>
              <a:avLst/>
              <a:gdLst/>
              <a:ahLst/>
              <a:cxnLst/>
              <a:rect l="l" t="t" r="r" b="b"/>
              <a:pathLst>
                <a:path w="5176" h="430" extrusionOk="0">
                  <a:moveTo>
                    <a:pt x="276" y="0"/>
                  </a:moveTo>
                  <a:cubicBezTo>
                    <a:pt x="0" y="9"/>
                    <a:pt x="0" y="418"/>
                    <a:pt x="276" y="429"/>
                  </a:cubicBezTo>
                  <a:lnTo>
                    <a:pt x="4969" y="429"/>
                  </a:lnTo>
                  <a:cubicBezTo>
                    <a:pt x="5085" y="423"/>
                    <a:pt x="5175" y="328"/>
                    <a:pt x="5175" y="215"/>
                  </a:cubicBezTo>
                  <a:cubicBezTo>
                    <a:pt x="5175" y="99"/>
                    <a:pt x="5085" y="3"/>
                    <a:pt x="4969" y="0"/>
                  </a:cubicBez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6"/>
            <p:cNvSpPr/>
            <p:nvPr/>
          </p:nvSpPr>
          <p:spPr>
            <a:xfrm>
              <a:off x="5403025" y="3505425"/>
              <a:ext cx="129400" cy="10750"/>
            </a:xfrm>
            <a:custGeom>
              <a:avLst/>
              <a:gdLst/>
              <a:ahLst/>
              <a:cxnLst/>
              <a:rect l="l" t="t" r="r" b="b"/>
              <a:pathLst>
                <a:path w="5176" h="430" extrusionOk="0">
                  <a:moveTo>
                    <a:pt x="276" y="1"/>
                  </a:moveTo>
                  <a:cubicBezTo>
                    <a:pt x="0" y="12"/>
                    <a:pt x="0" y="418"/>
                    <a:pt x="276" y="430"/>
                  </a:cubicBezTo>
                  <a:lnTo>
                    <a:pt x="4969" y="430"/>
                  </a:lnTo>
                  <a:cubicBezTo>
                    <a:pt x="5085" y="427"/>
                    <a:pt x="5175" y="331"/>
                    <a:pt x="5175" y="215"/>
                  </a:cubicBezTo>
                  <a:cubicBezTo>
                    <a:pt x="5175" y="99"/>
                    <a:pt x="5085" y="6"/>
                    <a:pt x="4969" y="1"/>
                  </a:cubicBez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6"/>
            <p:cNvSpPr/>
            <p:nvPr/>
          </p:nvSpPr>
          <p:spPr>
            <a:xfrm>
              <a:off x="5404550" y="3534575"/>
              <a:ext cx="128075" cy="10750"/>
            </a:xfrm>
            <a:custGeom>
              <a:avLst/>
              <a:gdLst/>
              <a:ahLst/>
              <a:cxnLst/>
              <a:rect l="l" t="t" r="r" b="b"/>
              <a:pathLst>
                <a:path w="5123" h="430" extrusionOk="0">
                  <a:moveTo>
                    <a:pt x="215" y="0"/>
                  </a:moveTo>
                  <a:cubicBezTo>
                    <a:pt x="96" y="0"/>
                    <a:pt x="0" y="96"/>
                    <a:pt x="0" y="215"/>
                  </a:cubicBezTo>
                  <a:cubicBezTo>
                    <a:pt x="0" y="333"/>
                    <a:pt x="96" y="429"/>
                    <a:pt x="215" y="429"/>
                  </a:cubicBezTo>
                  <a:lnTo>
                    <a:pt x="4908" y="429"/>
                  </a:lnTo>
                  <a:cubicBezTo>
                    <a:pt x="5027" y="429"/>
                    <a:pt x="5123" y="333"/>
                    <a:pt x="5123" y="215"/>
                  </a:cubicBezTo>
                  <a:cubicBezTo>
                    <a:pt x="5123" y="96"/>
                    <a:pt x="5027" y="0"/>
                    <a:pt x="4908" y="0"/>
                  </a:cubicBezTo>
                  <a:close/>
                </a:path>
              </a:pathLst>
            </a:custGeom>
            <a:solidFill>
              <a:srgbClr val="BAB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6"/>
            <p:cNvSpPr/>
            <p:nvPr/>
          </p:nvSpPr>
          <p:spPr>
            <a:xfrm>
              <a:off x="5276850" y="3283275"/>
              <a:ext cx="179825" cy="249150"/>
            </a:xfrm>
            <a:custGeom>
              <a:avLst/>
              <a:gdLst/>
              <a:ahLst/>
              <a:cxnLst/>
              <a:rect l="l" t="t" r="r" b="b"/>
              <a:pathLst>
                <a:path w="7193" h="9966" extrusionOk="0">
                  <a:moveTo>
                    <a:pt x="177" y="1"/>
                  </a:moveTo>
                  <a:cubicBezTo>
                    <a:pt x="78" y="1"/>
                    <a:pt x="0" y="82"/>
                    <a:pt x="0" y="181"/>
                  </a:cubicBezTo>
                  <a:lnTo>
                    <a:pt x="0" y="9788"/>
                  </a:lnTo>
                  <a:cubicBezTo>
                    <a:pt x="0" y="9884"/>
                    <a:pt x="78" y="9965"/>
                    <a:pt x="177" y="9965"/>
                  </a:cubicBezTo>
                  <a:lnTo>
                    <a:pt x="7016" y="9965"/>
                  </a:lnTo>
                  <a:cubicBezTo>
                    <a:pt x="7114" y="9965"/>
                    <a:pt x="7193" y="9884"/>
                    <a:pt x="7193" y="9788"/>
                  </a:cubicBezTo>
                  <a:lnTo>
                    <a:pt x="7193" y="181"/>
                  </a:lnTo>
                  <a:cubicBezTo>
                    <a:pt x="7193" y="82"/>
                    <a:pt x="7114" y="1"/>
                    <a:pt x="70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6"/>
            <p:cNvSpPr/>
            <p:nvPr/>
          </p:nvSpPr>
          <p:spPr>
            <a:xfrm>
              <a:off x="5302500" y="3314950"/>
              <a:ext cx="128525" cy="10825"/>
            </a:xfrm>
            <a:custGeom>
              <a:avLst/>
              <a:gdLst/>
              <a:ahLst/>
              <a:cxnLst/>
              <a:rect l="l" t="t" r="r" b="b"/>
              <a:pathLst>
                <a:path w="5141" h="433" extrusionOk="0">
                  <a:moveTo>
                    <a:pt x="218" y="1"/>
                  </a:moveTo>
                  <a:cubicBezTo>
                    <a:pt x="99" y="1"/>
                    <a:pt x="0" y="95"/>
                    <a:pt x="0" y="215"/>
                  </a:cubicBezTo>
                  <a:cubicBezTo>
                    <a:pt x="0" y="338"/>
                    <a:pt x="99" y="433"/>
                    <a:pt x="218" y="433"/>
                  </a:cubicBezTo>
                  <a:cubicBezTo>
                    <a:pt x="220" y="433"/>
                    <a:pt x="222" y="433"/>
                    <a:pt x="224" y="433"/>
                  </a:cubicBezTo>
                  <a:lnTo>
                    <a:pt x="4917" y="433"/>
                  </a:lnTo>
                  <a:cubicBezTo>
                    <a:pt x="4919" y="433"/>
                    <a:pt x="4921" y="433"/>
                    <a:pt x="4922" y="433"/>
                  </a:cubicBezTo>
                  <a:cubicBezTo>
                    <a:pt x="5042" y="433"/>
                    <a:pt x="5140" y="338"/>
                    <a:pt x="5140" y="215"/>
                  </a:cubicBezTo>
                  <a:cubicBezTo>
                    <a:pt x="5140" y="95"/>
                    <a:pt x="5042" y="1"/>
                    <a:pt x="4922" y="1"/>
                  </a:cubicBezTo>
                  <a:cubicBezTo>
                    <a:pt x="4921" y="1"/>
                    <a:pt x="4919" y="1"/>
                    <a:pt x="4917" y="1"/>
                  </a:cubicBezTo>
                  <a:lnTo>
                    <a:pt x="224" y="1"/>
                  </a:lnTo>
                  <a:cubicBezTo>
                    <a:pt x="222" y="1"/>
                    <a:pt x="220" y="1"/>
                    <a:pt x="218"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6"/>
            <p:cNvSpPr/>
            <p:nvPr/>
          </p:nvSpPr>
          <p:spPr>
            <a:xfrm>
              <a:off x="5302500" y="3344100"/>
              <a:ext cx="128525" cy="10750"/>
            </a:xfrm>
            <a:custGeom>
              <a:avLst/>
              <a:gdLst/>
              <a:ahLst/>
              <a:cxnLst/>
              <a:rect l="l" t="t" r="r" b="b"/>
              <a:pathLst>
                <a:path w="5141" h="430" extrusionOk="0">
                  <a:moveTo>
                    <a:pt x="213" y="0"/>
                  </a:moveTo>
                  <a:cubicBezTo>
                    <a:pt x="96" y="0"/>
                    <a:pt x="0" y="96"/>
                    <a:pt x="0" y="215"/>
                  </a:cubicBezTo>
                  <a:cubicBezTo>
                    <a:pt x="0" y="333"/>
                    <a:pt x="96" y="430"/>
                    <a:pt x="213" y="430"/>
                  </a:cubicBezTo>
                  <a:cubicBezTo>
                    <a:pt x="217" y="430"/>
                    <a:pt x="220" y="430"/>
                    <a:pt x="224" y="429"/>
                  </a:cubicBezTo>
                  <a:lnTo>
                    <a:pt x="4917" y="429"/>
                  </a:lnTo>
                  <a:cubicBezTo>
                    <a:pt x="4921" y="430"/>
                    <a:pt x="4924" y="430"/>
                    <a:pt x="4927" y="430"/>
                  </a:cubicBezTo>
                  <a:cubicBezTo>
                    <a:pt x="5044" y="430"/>
                    <a:pt x="5140" y="333"/>
                    <a:pt x="5140" y="215"/>
                  </a:cubicBezTo>
                  <a:cubicBezTo>
                    <a:pt x="5140" y="96"/>
                    <a:pt x="5044" y="0"/>
                    <a:pt x="4927" y="0"/>
                  </a:cubicBezTo>
                  <a:cubicBezTo>
                    <a:pt x="4924" y="0"/>
                    <a:pt x="4921" y="0"/>
                    <a:pt x="4917" y="0"/>
                  </a:cubicBezTo>
                  <a:lnTo>
                    <a:pt x="224" y="0"/>
                  </a:lnTo>
                  <a:cubicBezTo>
                    <a:pt x="220" y="0"/>
                    <a:pt x="217" y="0"/>
                    <a:pt x="213"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6"/>
            <p:cNvSpPr/>
            <p:nvPr/>
          </p:nvSpPr>
          <p:spPr>
            <a:xfrm>
              <a:off x="5302500" y="3373225"/>
              <a:ext cx="128525" cy="10775"/>
            </a:xfrm>
            <a:custGeom>
              <a:avLst/>
              <a:gdLst/>
              <a:ahLst/>
              <a:cxnLst/>
              <a:rect l="l" t="t" r="r" b="b"/>
              <a:pathLst>
                <a:path w="5141" h="431" extrusionOk="0">
                  <a:moveTo>
                    <a:pt x="213" y="0"/>
                  </a:moveTo>
                  <a:cubicBezTo>
                    <a:pt x="96" y="0"/>
                    <a:pt x="0" y="97"/>
                    <a:pt x="0" y="215"/>
                  </a:cubicBezTo>
                  <a:cubicBezTo>
                    <a:pt x="0" y="334"/>
                    <a:pt x="96" y="430"/>
                    <a:pt x="213" y="430"/>
                  </a:cubicBezTo>
                  <a:cubicBezTo>
                    <a:pt x="217" y="430"/>
                    <a:pt x="220" y="430"/>
                    <a:pt x="224" y="430"/>
                  </a:cubicBezTo>
                  <a:lnTo>
                    <a:pt x="4917" y="430"/>
                  </a:lnTo>
                  <a:cubicBezTo>
                    <a:pt x="4921" y="430"/>
                    <a:pt x="4924" y="430"/>
                    <a:pt x="4927" y="430"/>
                  </a:cubicBezTo>
                  <a:cubicBezTo>
                    <a:pt x="5044" y="430"/>
                    <a:pt x="5140" y="334"/>
                    <a:pt x="5140" y="215"/>
                  </a:cubicBezTo>
                  <a:cubicBezTo>
                    <a:pt x="5140" y="97"/>
                    <a:pt x="5044" y="0"/>
                    <a:pt x="4927" y="0"/>
                  </a:cubicBezTo>
                  <a:cubicBezTo>
                    <a:pt x="4924" y="0"/>
                    <a:pt x="4921" y="1"/>
                    <a:pt x="4917" y="1"/>
                  </a:cubicBezTo>
                  <a:lnTo>
                    <a:pt x="224" y="1"/>
                  </a:lnTo>
                  <a:cubicBezTo>
                    <a:pt x="220" y="1"/>
                    <a:pt x="217" y="0"/>
                    <a:pt x="213"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6"/>
            <p:cNvSpPr/>
            <p:nvPr/>
          </p:nvSpPr>
          <p:spPr>
            <a:xfrm>
              <a:off x="5302725" y="3402375"/>
              <a:ext cx="128075" cy="10750"/>
            </a:xfrm>
            <a:custGeom>
              <a:avLst/>
              <a:gdLst/>
              <a:ahLst/>
              <a:cxnLst/>
              <a:rect l="l" t="t" r="r" b="b"/>
              <a:pathLst>
                <a:path w="5123" h="430" extrusionOk="0">
                  <a:moveTo>
                    <a:pt x="215" y="0"/>
                  </a:moveTo>
                  <a:cubicBezTo>
                    <a:pt x="96" y="0"/>
                    <a:pt x="0" y="96"/>
                    <a:pt x="0" y="215"/>
                  </a:cubicBezTo>
                  <a:cubicBezTo>
                    <a:pt x="0" y="331"/>
                    <a:pt x="96" y="429"/>
                    <a:pt x="215" y="429"/>
                  </a:cubicBezTo>
                  <a:lnTo>
                    <a:pt x="4908" y="429"/>
                  </a:lnTo>
                  <a:cubicBezTo>
                    <a:pt x="5027" y="429"/>
                    <a:pt x="5123" y="331"/>
                    <a:pt x="5123" y="215"/>
                  </a:cubicBezTo>
                  <a:cubicBezTo>
                    <a:pt x="5123" y="96"/>
                    <a:pt x="5027" y="0"/>
                    <a:pt x="4908"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6"/>
            <p:cNvSpPr/>
            <p:nvPr/>
          </p:nvSpPr>
          <p:spPr>
            <a:xfrm>
              <a:off x="5302500" y="3431425"/>
              <a:ext cx="128525" cy="10750"/>
            </a:xfrm>
            <a:custGeom>
              <a:avLst/>
              <a:gdLst/>
              <a:ahLst/>
              <a:cxnLst/>
              <a:rect l="l" t="t" r="r" b="b"/>
              <a:pathLst>
                <a:path w="5141" h="430" extrusionOk="0">
                  <a:moveTo>
                    <a:pt x="213" y="0"/>
                  </a:moveTo>
                  <a:cubicBezTo>
                    <a:pt x="96" y="0"/>
                    <a:pt x="0" y="97"/>
                    <a:pt x="0" y="215"/>
                  </a:cubicBezTo>
                  <a:cubicBezTo>
                    <a:pt x="0" y="334"/>
                    <a:pt x="96" y="430"/>
                    <a:pt x="213" y="430"/>
                  </a:cubicBezTo>
                  <a:cubicBezTo>
                    <a:pt x="217" y="430"/>
                    <a:pt x="220" y="430"/>
                    <a:pt x="224" y="430"/>
                  </a:cubicBezTo>
                  <a:lnTo>
                    <a:pt x="4917" y="430"/>
                  </a:lnTo>
                  <a:cubicBezTo>
                    <a:pt x="4921" y="430"/>
                    <a:pt x="4924" y="430"/>
                    <a:pt x="4927" y="430"/>
                  </a:cubicBezTo>
                  <a:cubicBezTo>
                    <a:pt x="5044" y="430"/>
                    <a:pt x="5140" y="334"/>
                    <a:pt x="5140" y="215"/>
                  </a:cubicBezTo>
                  <a:cubicBezTo>
                    <a:pt x="5140" y="97"/>
                    <a:pt x="5044" y="0"/>
                    <a:pt x="4927" y="0"/>
                  </a:cubicBezTo>
                  <a:cubicBezTo>
                    <a:pt x="4924" y="0"/>
                    <a:pt x="4921" y="1"/>
                    <a:pt x="4917" y="1"/>
                  </a:cubicBezTo>
                  <a:lnTo>
                    <a:pt x="224" y="1"/>
                  </a:lnTo>
                  <a:cubicBezTo>
                    <a:pt x="220" y="1"/>
                    <a:pt x="217" y="0"/>
                    <a:pt x="213"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6"/>
            <p:cNvSpPr/>
            <p:nvPr/>
          </p:nvSpPr>
          <p:spPr>
            <a:xfrm>
              <a:off x="5302500" y="3460550"/>
              <a:ext cx="128525" cy="10775"/>
            </a:xfrm>
            <a:custGeom>
              <a:avLst/>
              <a:gdLst/>
              <a:ahLst/>
              <a:cxnLst/>
              <a:rect l="l" t="t" r="r" b="b"/>
              <a:pathLst>
                <a:path w="5141" h="431" extrusionOk="0">
                  <a:moveTo>
                    <a:pt x="213" y="1"/>
                  </a:moveTo>
                  <a:cubicBezTo>
                    <a:pt x="96" y="1"/>
                    <a:pt x="0" y="97"/>
                    <a:pt x="0" y="216"/>
                  </a:cubicBezTo>
                  <a:cubicBezTo>
                    <a:pt x="0" y="334"/>
                    <a:pt x="96" y="430"/>
                    <a:pt x="213" y="430"/>
                  </a:cubicBezTo>
                  <a:cubicBezTo>
                    <a:pt x="217" y="430"/>
                    <a:pt x="220" y="430"/>
                    <a:pt x="224" y="430"/>
                  </a:cubicBezTo>
                  <a:lnTo>
                    <a:pt x="4917" y="430"/>
                  </a:lnTo>
                  <a:cubicBezTo>
                    <a:pt x="4921" y="430"/>
                    <a:pt x="4924" y="430"/>
                    <a:pt x="4927" y="430"/>
                  </a:cubicBezTo>
                  <a:cubicBezTo>
                    <a:pt x="5044" y="430"/>
                    <a:pt x="5140" y="334"/>
                    <a:pt x="5140" y="216"/>
                  </a:cubicBezTo>
                  <a:cubicBezTo>
                    <a:pt x="5140" y="97"/>
                    <a:pt x="5044" y="1"/>
                    <a:pt x="4927" y="1"/>
                  </a:cubicBezTo>
                  <a:cubicBezTo>
                    <a:pt x="4924" y="1"/>
                    <a:pt x="4921" y="1"/>
                    <a:pt x="4917" y="1"/>
                  </a:cubicBezTo>
                  <a:lnTo>
                    <a:pt x="224" y="1"/>
                  </a:lnTo>
                  <a:cubicBezTo>
                    <a:pt x="220" y="1"/>
                    <a:pt x="217" y="1"/>
                    <a:pt x="213"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6"/>
            <p:cNvSpPr/>
            <p:nvPr/>
          </p:nvSpPr>
          <p:spPr>
            <a:xfrm>
              <a:off x="5302500" y="3489700"/>
              <a:ext cx="128525" cy="10750"/>
            </a:xfrm>
            <a:custGeom>
              <a:avLst/>
              <a:gdLst/>
              <a:ahLst/>
              <a:cxnLst/>
              <a:rect l="l" t="t" r="r" b="b"/>
              <a:pathLst>
                <a:path w="5141" h="430" extrusionOk="0">
                  <a:moveTo>
                    <a:pt x="213" y="0"/>
                  </a:moveTo>
                  <a:cubicBezTo>
                    <a:pt x="96" y="0"/>
                    <a:pt x="0" y="94"/>
                    <a:pt x="0" y="215"/>
                  </a:cubicBezTo>
                  <a:cubicBezTo>
                    <a:pt x="0" y="335"/>
                    <a:pt x="99" y="430"/>
                    <a:pt x="218" y="430"/>
                  </a:cubicBezTo>
                  <a:cubicBezTo>
                    <a:pt x="220" y="430"/>
                    <a:pt x="222" y="430"/>
                    <a:pt x="224" y="430"/>
                  </a:cubicBezTo>
                  <a:lnTo>
                    <a:pt x="4917" y="430"/>
                  </a:lnTo>
                  <a:cubicBezTo>
                    <a:pt x="4919" y="430"/>
                    <a:pt x="4921" y="430"/>
                    <a:pt x="4922" y="430"/>
                  </a:cubicBezTo>
                  <a:cubicBezTo>
                    <a:pt x="5042" y="430"/>
                    <a:pt x="5140" y="335"/>
                    <a:pt x="5140" y="215"/>
                  </a:cubicBezTo>
                  <a:cubicBezTo>
                    <a:pt x="5140" y="94"/>
                    <a:pt x="5045" y="0"/>
                    <a:pt x="4928" y="0"/>
                  </a:cubicBezTo>
                  <a:cubicBezTo>
                    <a:pt x="4924" y="0"/>
                    <a:pt x="4921" y="0"/>
                    <a:pt x="4917" y="1"/>
                  </a:cubicBezTo>
                  <a:lnTo>
                    <a:pt x="224" y="1"/>
                  </a:lnTo>
                  <a:cubicBezTo>
                    <a:pt x="220" y="0"/>
                    <a:pt x="217" y="0"/>
                    <a:pt x="213"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6"/>
            <p:cNvSpPr/>
            <p:nvPr/>
          </p:nvSpPr>
          <p:spPr>
            <a:xfrm>
              <a:off x="5360550" y="2996650"/>
              <a:ext cx="25" cy="300"/>
            </a:xfrm>
            <a:custGeom>
              <a:avLst/>
              <a:gdLst/>
              <a:ahLst/>
              <a:cxnLst/>
              <a:rect l="l" t="t" r="r" b="b"/>
              <a:pathLst>
                <a:path w="1" h="12" extrusionOk="0">
                  <a:moveTo>
                    <a:pt x="0" y="0"/>
                  </a:moveTo>
                  <a:lnTo>
                    <a:pt x="0" y="12"/>
                  </a:lnTo>
                  <a:lnTo>
                    <a:pt x="0" y="12"/>
                  </a:lnTo>
                  <a:cubicBezTo>
                    <a:pt x="0" y="6"/>
                    <a:pt x="0" y="3"/>
                    <a:pt x="0" y="0"/>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6"/>
            <p:cNvSpPr/>
            <p:nvPr/>
          </p:nvSpPr>
          <p:spPr>
            <a:xfrm>
              <a:off x="5133475" y="2976425"/>
              <a:ext cx="63950" cy="136850"/>
            </a:xfrm>
            <a:custGeom>
              <a:avLst/>
              <a:gdLst/>
              <a:ahLst/>
              <a:cxnLst/>
              <a:rect l="l" t="t" r="r" b="b"/>
              <a:pathLst>
                <a:path w="2558" h="5474" extrusionOk="0">
                  <a:moveTo>
                    <a:pt x="2537" y="0"/>
                  </a:moveTo>
                  <a:lnTo>
                    <a:pt x="183" y="3"/>
                  </a:lnTo>
                  <a:cubicBezTo>
                    <a:pt x="122" y="3"/>
                    <a:pt x="64" y="32"/>
                    <a:pt x="33" y="84"/>
                  </a:cubicBezTo>
                  <a:cubicBezTo>
                    <a:pt x="30" y="87"/>
                    <a:pt x="27" y="93"/>
                    <a:pt x="24" y="99"/>
                  </a:cubicBezTo>
                  <a:cubicBezTo>
                    <a:pt x="9" y="125"/>
                    <a:pt x="1" y="154"/>
                    <a:pt x="1" y="186"/>
                  </a:cubicBezTo>
                  <a:lnTo>
                    <a:pt x="21" y="5294"/>
                  </a:lnTo>
                  <a:cubicBezTo>
                    <a:pt x="21" y="5332"/>
                    <a:pt x="33" y="5367"/>
                    <a:pt x="56" y="5398"/>
                  </a:cubicBezTo>
                  <a:cubicBezTo>
                    <a:pt x="88" y="5445"/>
                    <a:pt x="146" y="5474"/>
                    <a:pt x="204" y="5474"/>
                  </a:cubicBezTo>
                  <a:lnTo>
                    <a:pt x="2558" y="5474"/>
                  </a:lnTo>
                  <a:lnTo>
                    <a:pt x="2537" y="0"/>
                  </a:lnTo>
                  <a:close/>
                </a:path>
              </a:pathLst>
            </a:custGeom>
            <a:solidFill>
              <a:srgbClr val="261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6"/>
            <p:cNvSpPr/>
            <p:nvPr/>
          </p:nvSpPr>
          <p:spPr>
            <a:xfrm>
              <a:off x="5209300" y="2896275"/>
              <a:ext cx="143375" cy="216650"/>
            </a:xfrm>
            <a:custGeom>
              <a:avLst/>
              <a:gdLst/>
              <a:ahLst/>
              <a:cxnLst/>
              <a:rect l="l" t="t" r="r" b="b"/>
              <a:pathLst>
                <a:path w="5735" h="8666" extrusionOk="0">
                  <a:moveTo>
                    <a:pt x="2726" y="1"/>
                  </a:moveTo>
                  <a:cubicBezTo>
                    <a:pt x="2585" y="1"/>
                    <a:pt x="2525" y="98"/>
                    <a:pt x="2482" y="261"/>
                  </a:cubicBezTo>
                  <a:lnTo>
                    <a:pt x="2482" y="267"/>
                  </a:lnTo>
                  <a:cubicBezTo>
                    <a:pt x="2389" y="629"/>
                    <a:pt x="2366" y="1310"/>
                    <a:pt x="1742" y="2044"/>
                  </a:cubicBezTo>
                  <a:cubicBezTo>
                    <a:pt x="1505" y="2322"/>
                    <a:pt x="1244" y="2583"/>
                    <a:pt x="960" y="2821"/>
                  </a:cubicBezTo>
                  <a:cubicBezTo>
                    <a:pt x="870" y="2885"/>
                    <a:pt x="774" y="2945"/>
                    <a:pt x="676" y="2995"/>
                  </a:cubicBezTo>
                  <a:cubicBezTo>
                    <a:pt x="493" y="3090"/>
                    <a:pt x="247" y="3189"/>
                    <a:pt x="0" y="3189"/>
                  </a:cubicBezTo>
                  <a:lnTo>
                    <a:pt x="20" y="8665"/>
                  </a:lnTo>
                  <a:lnTo>
                    <a:pt x="693" y="8662"/>
                  </a:lnTo>
                  <a:lnTo>
                    <a:pt x="693" y="8660"/>
                  </a:lnTo>
                  <a:lnTo>
                    <a:pt x="3351" y="8651"/>
                  </a:lnTo>
                  <a:cubicBezTo>
                    <a:pt x="3351" y="8651"/>
                    <a:pt x="3407" y="8653"/>
                    <a:pt x="3498" y="8653"/>
                  </a:cubicBezTo>
                  <a:cubicBezTo>
                    <a:pt x="3543" y="8653"/>
                    <a:pt x="3598" y="8653"/>
                    <a:pt x="3659" y="8651"/>
                  </a:cubicBezTo>
                  <a:lnTo>
                    <a:pt x="3749" y="8645"/>
                  </a:lnTo>
                  <a:lnTo>
                    <a:pt x="3795" y="8642"/>
                  </a:lnTo>
                  <a:cubicBezTo>
                    <a:pt x="3804" y="8639"/>
                    <a:pt x="3812" y="8639"/>
                    <a:pt x="3818" y="8639"/>
                  </a:cubicBezTo>
                  <a:lnTo>
                    <a:pt x="3867" y="8636"/>
                  </a:lnTo>
                  <a:lnTo>
                    <a:pt x="3946" y="8628"/>
                  </a:lnTo>
                  <a:lnTo>
                    <a:pt x="3998" y="8619"/>
                  </a:lnTo>
                  <a:cubicBezTo>
                    <a:pt x="4053" y="8613"/>
                    <a:pt x="4105" y="8604"/>
                    <a:pt x="4160" y="8596"/>
                  </a:cubicBezTo>
                  <a:lnTo>
                    <a:pt x="4215" y="8584"/>
                  </a:lnTo>
                  <a:cubicBezTo>
                    <a:pt x="4270" y="8573"/>
                    <a:pt x="4326" y="8558"/>
                    <a:pt x="4381" y="8544"/>
                  </a:cubicBezTo>
                  <a:lnTo>
                    <a:pt x="4488" y="8512"/>
                  </a:lnTo>
                  <a:cubicBezTo>
                    <a:pt x="4549" y="8488"/>
                    <a:pt x="4610" y="8465"/>
                    <a:pt x="4668" y="8439"/>
                  </a:cubicBezTo>
                  <a:cubicBezTo>
                    <a:pt x="4694" y="8428"/>
                    <a:pt x="4717" y="8416"/>
                    <a:pt x="4740" y="8401"/>
                  </a:cubicBezTo>
                  <a:cubicBezTo>
                    <a:pt x="4772" y="8384"/>
                    <a:pt x="4801" y="8364"/>
                    <a:pt x="4830" y="8344"/>
                  </a:cubicBezTo>
                  <a:cubicBezTo>
                    <a:pt x="4844" y="8335"/>
                    <a:pt x="4859" y="8323"/>
                    <a:pt x="4871" y="8315"/>
                  </a:cubicBezTo>
                  <a:lnTo>
                    <a:pt x="4891" y="8297"/>
                  </a:lnTo>
                  <a:cubicBezTo>
                    <a:pt x="4911" y="8280"/>
                    <a:pt x="4929" y="8262"/>
                    <a:pt x="4946" y="8245"/>
                  </a:cubicBezTo>
                  <a:cubicBezTo>
                    <a:pt x="4963" y="8228"/>
                    <a:pt x="4981" y="8207"/>
                    <a:pt x="4995" y="8187"/>
                  </a:cubicBezTo>
                  <a:cubicBezTo>
                    <a:pt x="5015" y="8161"/>
                    <a:pt x="5036" y="8132"/>
                    <a:pt x="5050" y="8103"/>
                  </a:cubicBezTo>
                  <a:cubicBezTo>
                    <a:pt x="5059" y="8088"/>
                    <a:pt x="5068" y="8074"/>
                    <a:pt x="5073" y="8059"/>
                  </a:cubicBezTo>
                  <a:cubicBezTo>
                    <a:pt x="5076" y="8051"/>
                    <a:pt x="5079" y="8042"/>
                    <a:pt x="5085" y="8036"/>
                  </a:cubicBezTo>
                  <a:cubicBezTo>
                    <a:pt x="5091" y="8019"/>
                    <a:pt x="5097" y="8004"/>
                    <a:pt x="5100" y="7987"/>
                  </a:cubicBezTo>
                  <a:cubicBezTo>
                    <a:pt x="5111" y="7952"/>
                    <a:pt x="5120" y="7920"/>
                    <a:pt x="5126" y="7885"/>
                  </a:cubicBezTo>
                  <a:cubicBezTo>
                    <a:pt x="5131" y="7856"/>
                    <a:pt x="5134" y="7827"/>
                    <a:pt x="5137" y="7796"/>
                  </a:cubicBezTo>
                  <a:cubicBezTo>
                    <a:pt x="5140" y="7772"/>
                    <a:pt x="5140" y="7746"/>
                    <a:pt x="5140" y="7723"/>
                  </a:cubicBezTo>
                  <a:lnTo>
                    <a:pt x="5140" y="7239"/>
                  </a:lnTo>
                  <a:lnTo>
                    <a:pt x="5001" y="7372"/>
                  </a:lnTo>
                  <a:cubicBezTo>
                    <a:pt x="4995" y="7364"/>
                    <a:pt x="4986" y="7355"/>
                    <a:pt x="4978" y="7349"/>
                  </a:cubicBezTo>
                  <a:cubicBezTo>
                    <a:pt x="4952" y="7323"/>
                    <a:pt x="4926" y="7300"/>
                    <a:pt x="4897" y="7280"/>
                  </a:cubicBezTo>
                  <a:cubicBezTo>
                    <a:pt x="4885" y="7274"/>
                    <a:pt x="4882" y="7268"/>
                    <a:pt x="4868" y="7259"/>
                  </a:cubicBezTo>
                  <a:cubicBezTo>
                    <a:pt x="4853" y="7251"/>
                    <a:pt x="4839" y="7242"/>
                    <a:pt x="4824" y="7233"/>
                  </a:cubicBezTo>
                  <a:cubicBezTo>
                    <a:pt x="4929" y="7193"/>
                    <a:pt x="5021" y="7129"/>
                    <a:pt x="5102" y="7053"/>
                  </a:cubicBezTo>
                  <a:cubicBezTo>
                    <a:pt x="5123" y="7033"/>
                    <a:pt x="5140" y="7016"/>
                    <a:pt x="5158" y="6995"/>
                  </a:cubicBezTo>
                  <a:cubicBezTo>
                    <a:pt x="5160" y="6990"/>
                    <a:pt x="5166" y="6984"/>
                    <a:pt x="5169" y="6978"/>
                  </a:cubicBezTo>
                  <a:cubicBezTo>
                    <a:pt x="5213" y="6920"/>
                    <a:pt x="5245" y="6853"/>
                    <a:pt x="5262" y="6781"/>
                  </a:cubicBezTo>
                  <a:cubicBezTo>
                    <a:pt x="5276" y="6717"/>
                    <a:pt x="5288" y="6656"/>
                    <a:pt x="5294" y="6590"/>
                  </a:cubicBezTo>
                  <a:cubicBezTo>
                    <a:pt x="5297" y="6555"/>
                    <a:pt x="5300" y="6520"/>
                    <a:pt x="5300" y="6485"/>
                  </a:cubicBezTo>
                  <a:lnTo>
                    <a:pt x="5300" y="6071"/>
                  </a:lnTo>
                  <a:lnTo>
                    <a:pt x="5233" y="6140"/>
                  </a:lnTo>
                  <a:cubicBezTo>
                    <a:pt x="5175" y="6001"/>
                    <a:pt x="5082" y="5876"/>
                    <a:pt x="4966" y="5781"/>
                  </a:cubicBezTo>
                  <a:cubicBezTo>
                    <a:pt x="5091" y="5737"/>
                    <a:pt x="5204" y="5665"/>
                    <a:pt x="5300" y="5575"/>
                  </a:cubicBezTo>
                  <a:cubicBezTo>
                    <a:pt x="5355" y="5520"/>
                    <a:pt x="5398" y="5453"/>
                    <a:pt x="5430" y="5384"/>
                  </a:cubicBezTo>
                  <a:cubicBezTo>
                    <a:pt x="5450" y="5334"/>
                    <a:pt x="5468" y="5288"/>
                    <a:pt x="5479" y="5244"/>
                  </a:cubicBezTo>
                  <a:cubicBezTo>
                    <a:pt x="5485" y="5227"/>
                    <a:pt x="5491" y="5210"/>
                    <a:pt x="5494" y="5192"/>
                  </a:cubicBezTo>
                  <a:cubicBezTo>
                    <a:pt x="5500" y="5175"/>
                    <a:pt x="5503" y="5157"/>
                    <a:pt x="5505" y="5140"/>
                  </a:cubicBezTo>
                  <a:cubicBezTo>
                    <a:pt x="5511" y="5126"/>
                    <a:pt x="5511" y="5108"/>
                    <a:pt x="5514" y="5094"/>
                  </a:cubicBezTo>
                  <a:cubicBezTo>
                    <a:pt x="5517" y="5076"/>
                    <a:pt x="5520" y="5062"/>
                    <a:pt x="5520" y="5044"/>
                  </a:cubicBezTo>
                  <a:lnTo>
                    <a:pt x="5520" y="5027"/>
                  </a:lnTo>
                  <a:lnTo>
                    <a:pt x="5520" y="4940"/>
                  </a:lnTo>
                  <a:cubicBezTo>
                    <a:pt x="5514" y="4818"/>
                    <a:pt x="5471" y="4699"/>
                    <a:pt x="5395" y="4604"/>
                  </a:cubicBezTo>
                  <a:cubicBezTo>
                    <a:pt x="5366" y="4566"/>
                    <a:pt x="5334" y="4531"/>
                    <a:pt x="5297" y="4499"/>
                  </a:cubicBezTo>
                  <a:cubicBezTo>
                    <a:pt x="5369" y="4456"/>
                    <a:pt x="5436" y="4404"/>
                    <a:pt x="5497" y="4343"/>
                  </a:cubicBezTo>
                  <a:cubicBezTo>
                    <a:pt x="5511" y="4328"/>
                    <a:pt x="5523" y="4314"/>
                    <a:pt x="5537" y="4299"/>
                  </a:cubicBezTo>
                  <a:cubicBezTo>
                    <a:pt x="5601" y="4227"/>
                    <a:pt x="5653" y="4140"/>
                    <a:pt x="5688" y="4047"/>
                  </a:cubicBezTo>
                  <a:cubicBezTo>
                    <a:pt x="5697" y="4024"/>
                    <a:pt x="5705" y="3998"/>
                    <a:pt x="5711" y="3975"/>
                  </a:cubicBezTo>
                  <a:cubicBezTo>
                    <a:pt x="5726" y="3920"/>
                    <a:pt x="5734" y="3864"/>
                    <a:pt x="5734" y="3809"/>
                  </a:cubicBezTo>
                  <a:lnTo>
                    <a:pt x="5734" y="3798"/>
                  </a:lnTo>
                  <a:lnTo>
                    <a:pt x="5734" y="3340"/>
                  </a:lnTo>
                  <a:cubicBezTo>
                    <a:pt x="5731" y="3339"/>
                    <a:pt x="5728" y="3339"/>
                    <a:pt x="5725" y="3339"/>
                  </a:cubicBezTo>
                  <a:cubicBezTo>
                    <a:pt x="5693" y="3339"/>
                    <a:pt x="5659" y="3366"/>
                    <a:pt x="5624" y="3398"/>
                  </a:cubicBezTo>
                  <a:cubicBezTo>
                    <a:pt x="5616" y="3386"/>
                    <a:pt x="5607" y="3372"/>
                    <a:pt x="5595" y="3357"/>
                  </a:cubicBezTo>
                  <a:cubicBezTo>
                    <a:pt x="5587" y="3346"/>
                    <a:pt x="5578" y="3337"/>
                    <a:pt x="5566" y="3325"/>
                  </a:cubicBezTo>
                  <a:cubicBezTo>
                    <a:pt x="5563" y="3319"/>
                    <a:pt x="5558" y="3317"/>
                    <a:pt x="5552" y="3311"/>
                  </a:cubicBezTo>
                  <a:cubicBezTo>
                    <a:pt x="5508" y="3264"/>
                    <a:pt x="5453" y="3227"/>
                    <a:pt x="5395" y="3201"/>
                  </a:cubicBezTo>
                  <a:cubicBezTo>
                    <a:pt x="5213" y="3116"/>
                    <a:pt x="4871" y="3082"/>
                    <a:pt x="4491" y="3073"/>
                  </a:cubicBezTo>
                  <a:cubicBezTo>
                    <a:pt x="4398" y="3070"/>
                    <a:pt x="4302" y="3070"/>
                    <a:pt x="4207" y="3070"/>
                  </a:cubicBezTo>
                  <a:cubicBezTo>
                    <a:pt x="4053" y="3070"/>
                    <a:pt x="3896" y="3073"/>
                    <a:pt x="3746" y="3079"/>
                  </a:cubicBezTo>
                  <a:lnTo>
                    <a:pt x="3714" y="3079"/>
                  </a:lnTo>
                  <a:cubicBezTo>
                    <a:pt x="3699" y="3082"/>
                    <a:pt x="3685" y="3082"/>
                    <a:pt x="3673" y="3082"/>
                  </a:cubicBezTo>
                  <a:cubicBezTo>
                    <a:pt x="3407" y="3093"/>
                    <a:pt x="3166" y="3108"/>
                    <a:pt x="2986" y="3122"/>
                  </a:cubicBezTo>
                  <a:cubicBezTo>
                    <a:pt x="3969" y="803"/>
                    <a:pt x="3235" y="55"/>
                    <a:pt x="2763" y="3"/>
                  </a:cubicBezTo>
                  <a:cubicBezTo>
                    <a:pt x="2750" y="2"/>
                    <a:pt x="2738" y="1"/>
                    <a:pt x="2726"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6"/>
            <p:cNvSpPr/>
            <p:nvPr/>
          </p:nvSpPr>
          <p:spPr>
            <a:xfrm>
              <a:off x="5347275" y="3019825"/>
              <a:ext cx="100" cy="2125"/>
            </a:xfrm>
            <a:custGeom>
              <a:avLst/>
              <a:gdLst/>
              <a:ahLst/>
              <a:cxnLst/>
              <a:rect l="l" t="t" r="r" b="b"/>
              <a:pathLst>
                <a:path w="4" h="85" extrusionOk="0">
                  <a:moveTo>
                    <a:pt x="1" y="1"/>
                  </a:moveTo>
                  <a:lnTo>
                    <a:pt x="1" y="85"/>
                  </a:lnTo>
                  <a:cubicBezTo>
                    <a:pt x="4" y="59"/>
                    <a:pt x="4" y="30"/>
                    <a:pt x="1" y="1"/>
                  </a:cubicBez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6"/>
            <p:cNvSpPr/>
            <p:nvPr/>
          </p:nvSpPr>
          <p:spPr>
            <a:xfrm>
              <a:off x="5344175" y="3009175"/>
              <a:ext cx="3125" cy="10675"/>
            </a:xfrm>
            <a:custGeom>
              <a:avLst/>
              <a:gdLst/>
              <a:ahLst/>
              <a:cxnLst/>
              <a:rect l="l" t="t" r="r" b="b"/>
              <a:pathLst>
                <a:path w="125" h="427" extrusionOk="0">
                  <a:moveTo>
                    <a:pt x="125" y="1"/>
                  </a:moveTo>
                  <a:lnTo>
                    <a:pt x="0" y="91"/>
                  </a:lnTo>
                  <a:cubicBezTo>
                    <a:pt x="76" y="186"/>
                    <a:pt x="119" y="305"/>
                    <a:pt x="125" y="427"/>
                  </a:cubicBezTo>
                  <a:lnTo>
                    <a:pt x="125" y="1"/>
                  </a:lnTo>
                  <a:close/>
                </a:path>
              </a:pathLst>
            </a:custGeom>
            <a:solidFill>
              <a:srgbClr val="DAD9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6"/>
            <p:cNvSpPr/>
            <p:nvPr/>
          </p:nvSpPr>
          <p:spPr>
            <a:xfrm>
              <a:off x="5133550" y="2965925"/>
              <a:ext cx="63875" cy="136775"/>
            </a:xfrm>
            <a:custGeom>
              <a:avLst/>
              <a:gdLst/>
              <a:ahLst/>
              <a:cxnLst/>
              <a:rect l="l" t="t" r="r" b="b"/>
              <a:pathLst>
                <a:path w="2555" h="5471" extrusionOk="0">
                  <a:moveTo>
                    <a:pt x="180" y="0"/>
                  </a:moveTo>
                  <a:cubicBezTo>
                    <a:pt x="131" y="0"/>
                    <a:pt x="85" y="17"/>
                    <a:pt x="53" y="52"/>
                  </a:cubicBezTo>
                  <a:cubicBezTo>
                    <a:pt x="44" y="61"/>
                    <a:pt x="35" y="70"/>
                    <a:pt x="30" y="78"/>
                  </a:cubicBezTo>
                  <a:lnTo>
                    <a:pt x="21" y="93"/>
                  </a:lnTo>
                  <a:cubicBezTo>
                    <a:pt x="6" y="122"/>
                    <a:pt x="1" y="151"/>
                    <a:pt x="1" y="180"/>
                  </a:cubicBezTo>
                  <a:lnTo>
                    <a:pt x="21" y="5291"/>
                  </a:lnTo>
                  <a:cubicBezTo>
                    <a:pt x="21" y="5389"/>
                    <a:pt x="102" y="5471"/>
                    <a:pt x="201" y="5471"/>
                  </a:cubicBezTo>
                  <a:lnTo>
                    <a:pt x="2555" y="5471"/>
                  </a:lnTo>
                  <a:lnTo>
                    <a:pt x="2534" y="0"/>
                  </a:lnTo>
                  <a:close/>
                </a:path>
              </a:pathLst>
            </a:custGeom>
            <a:solidFill>
              <a:srgbClr val="473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6"/>
            <p:cNvSpPr/>
            <p:nvPr/>
          </p:nvSpPr>
          <p:spPr>
            <a:xfrm>
              <a:off x="5209300" y="2885750"/>
              <a:ext cx="143875" cy="216650"/>
            </a:xfrm>
            <a:custGeom>
              <a:avLst/>
              <a:gdLst/>
              <a:ahLst/>
              <a:cxnLst/>
              <a:rect l="l" t="t" r="r" b="b"/>
              <a:pathLst>
                <a:path w="5755" h="8666" extrusionOk="0">
                  <a:moveTo>
                    <a:pt x="2719" y="1"/>
                  </a:moveTo>
                  <a:cubicBezTo>
                    <a:pt x="2581" y="1"/>
                    <a:pt x="2524" y="97"/>
                    <a:pt x="2482" y="262"/>
                  </a:cubicBezTo>
                  <a:lnTo>
                    <a:pt x="2482" y="267"/>
                  </a:lnTo>
                  <a:cubicBezTo>
                    <a:pt x="2389" y="627"/>
                    <a:pt x="2366" y="1308"/>
                    <a:pt x="1742" y="2042"/>
                  </a:cubicBezTo>
                  <a:cubicBezTo>
                    <a:pt x="1505" y="2323"/>
                    <a:pt x="1241" y="2581"/>
                    <a:pt x="960" y="2819"/>
                  </a:cubicBezTo>
                  <a:cubicBezTo>
                    <a:pt x="870" y="2885"/>
                    <a:pt x="774" y="2943"/>
                    <a:pt x="676" y="2995"/>
                  </a:cubicBezTo>
                  <a:cubicBezTo>
                    <a:pt x="493" y="3088"/>
                    <a:pt x="247" y="3187"/>
                    <a:pt x="0" y="3187"/>
                  </a:cubicBezTo>
                  <a:lnTo>
                    <a:pt x="20" y="8666"/>
                  </a:lnTo>
                  <a:lnTo>
                    <a:pt x="693" y="8663"/>
                  </a:lnTo>
                  <a:lnTo>
                    <a:pt x="693" y="8660"/>
                  </a:lnTo>
                  <a:lnTo>
                    <a:pt x="3351" y="8649"/>
                  </a:lnTo>
                  <a:cubicBezTo>
                    <a:pt x="3351" y="8649"/>
                    <a:pt x="3407" y="8652"/>
                    <a:pt x="3497" y="8652"/>
                  </a:cubicBezTo>
                  <a:cubicBezTo>
                    <a:pt x="3542" y="8652"/>
                    <a:pt x="3596" y="8651"/>
                    <a:pt x="3656" y="8649"/>
                  </a:cubicBezTo>
                  <a:cubicBezTo>
                    <a:pt x="3685" y="8649"/>
                    <a:pt x="3717" y="8646"/>
                    <a:pt x="3746" y="8643"/>
                  </a:cubicBezTo>
                  <a:lnTo>
                    <a:pt x="3795" y="8640"/>
                  </a:lnTo>
                  <a:lnTo>
                    <a:pt x="3818" y="8637"/>
                  </a:lnTo>
                  <a:lnTo>
                    <a:pt x="3867" y="8634"/>
                  </a:lnTo>
                  <a:lnTo>
                    <a:pt x="3946" y="8625"/>
                  </a:lnTo>
                  <a:lnTo>
                    <a:pt x="3998" y="8620"/>
                  </a:lnTo>
                  <a:cubicBezTo>
                    <a:pt x="4053" y="8611"/>
                    <a:pt x="4105" y="8605"/>
                    <a:pt x="4160" y="8593"/>
                  </a:cubicBezTo>
                  <a:lnTo>
                    <a:pt x="4215" y="8582"/>
                  </a:lnTo>
                  <a:cubicBezTo>
                    <a:pt x="4270" y="8570"/>
                    <a:pt x="4326" y="8559"/>
                    <a:pt x="4381" y="8541"/>
                  </a:cubicBezTo>
                  <a:lnTo>
                    <a:pt x="4488" y="8509"/>
                  </a:lnTo>
                  <a:cubicBezTo>
                    <a:pt x="4549" y="8489"/>
                    <a:pt x="4610" y="8466"/>
                    <a:pt x="4668" y="8437"/>
                  </a:cubicBezTo>
                  <a:cubicBezTo>
                    <a:pt x="4694" y="8425"/>
                    <a:pt x="4717" y="8414"/>
                    <a:pt x="4740" y="8399"/>
                  </a:cubicBezTo>
                  <a:cubicBezTo>
                    <a:pt x="4772" y="8382"/>
                    <a:pt x="4801" y="8364"/>
                    <a:pt x="4830" y="8344"/>
                  </a:cubicBezTo>
                  <a:lnTo>
                    <a:pt x="4871" y="8312"/>
                  </a:lnTo>
                  <a:lnTo>
                    <a:pt x="4891" y="8295"/>
                  </a:lnTo>
                  <a:cubicBezTo>
                    <a:pt x="4908" y="8280"/>
                    <a:pt x="4929" y="8263"/>
                    <a:pt x="4946" y="8243"/>
                  </a:cubicBezTo>
                  <a:cubicBezTo>
                    <a:pt x="4963" y="8225"/>
                    <a:pt x="4981" y="8208"/>
                    <a:pt x="4995" y="8188"/>
                  </a:cubicBezTo>
                  <a:cubicBezTo>
                    <a:pt x="5015" y="8161"/>
                    <a:pt x="5033" y="8133"/>
                    <a:pt x="5050" y="8104"/>
                  </a:cubicBezTo>
                  <a:cubicBezTo>
                    <a:pt x="5059" y="8089"/>
                    <a:pt x="5065" y="8072"/>
                    <a:pt x="5073" y="8057"/>
                  </a:cubicBezTo>
                  <a:cubicBezTo>
                    <a:pt x="5076" y="8051"/>
                    <a:pt x="5079" y="8043"/>
                    <a:pt x="5082" y="8034"/>
                  </a:cubicBezTo>
                  <a:cubicBezTo>
                    <a:pt x="5091" y="8019"/>
                    <a:pt x="5094" y="8002"/>
                    <a:pt x="5100" y="7985"/>
                  </a:cubicBezTo>
                  <a:cubicBezTo>
                    <a:pt x="5111" y="7950"/>
                    <a:pt x="5120" y="7918"/>
                    <a:pt x="5126" y="7886"/>
                  </a:cubicBezTo>
                  <a:cubicBezTo>
                    <a:pt x="5131" y="7854"/>
                    <a:pt x="5134" y="7825"/>
                    <a:pt x="5137" y="7793"/>
                  </a:cubicBezTo>
                  <a:cubicBezTo>
                    <a:pt x="5149" y="7686"/>
                    <a:pt x="5129" y="7579"/>
                    <a:pt x="5079" y="7483"/>
                  </a:cubicBezTo>
                  <a:cubicBezTo>
                    <a:pt x="5073" y="7472"/>
                    <a:pt x="5068" y="7460"/>
                    <a:pt x="5062" y="7448"/>
                  </a:cubicBezTo>
                  <a:cubicBezTo>
                    <a:pt x="5053" y="7437"/>
                    <a:pt x="5047" y="7428"/>
                    <a:pt x="5039" y="7416"/>
                  </a:cubicBezTo>
                  <a:cubicBezTo>
                    <a:pt x="5027" y="7402"/>
                    <a:pt x="5015" y="7387"/>
                    <a:pt x="5004" y="7373"/>
                  </a:cubicBezTo>
                  <a:cubicBezTo>
                    <a:pt x="4995" y="7364"/>
                    <a:pt x="4986" y="7356"/>
                    <a:pt x="4978" y="7347"/>
                  </a:cubicBezTo>
                  <a:cubicBezTo>
                    <a:pt x="4952" y="7321"/>
                    <a:pt x="4923" y="7300"/>
                    <a:pt x="4894" y="7277"/>
                  </a:cubicBezTo>
                  <a:lnTo>
                    <a:pt x="4868" y="7260"/>
                  </a:lnTo>
                  <a:cubicBezTo>
                    <a:pt x="4853" y="7251"/>
                    <a:pt x="4839" y="7242"/>
                    <a:pt x="4824" y="7234"/>
                  </a:cubicBezTo>
                  <a:cubicBezTo>
                    <a:pt x="4926" y="7190"/>
                    <a:pt x="5021" y="7129"/>
                    <a:pt x="5102" y="7051"/>
                  </a:cubicBezTo>
                  <a:cubicBezTo>
                    <a:pt x="5120" y="7034"/>
                    <a:pt x="5137" y="7013"/>
                    <a:pt x="5155" y="6993"/>
                  </a:cubicBezTo>
                  <a:lnTo>
                    <a:pt x="5166" y="6979"/>
                  </a:lnTo>
                  <a:cubicBezTo>
                    <a:pt x="5210" y="6918"/>
                    <a:pt x="5242" y="6851"/>
                    <a:pt x="5262" y="6779"/>
                  </a:cubicBezTo>
                  <a:cubicBezTo>
                    <a:pt x="5276" y="6718"/>
                    <a:pt x="5288" y="6654"/>
                    <a:pt x="5294" y="6590"/>
                  </a:cubicBezTo>
                  <a:cubicBezTo>
                    <a:pt x="5329" y="6283"/>
                    <a:pt x="5207" y="5979"/>
                    <a:pt x="4966" y="5781"/>
                  </a:cubicBezTo>
                  <a:cubicBezTo>
                    <a:pt x="5091" y="5735"/>
                    <a:pt x="5204" y="5665"/>
                    <a:pt x="5300" y="5573"/>
                  </a:cubicBezTo>
                  <a:cubicBezTo>
                    <a:pt x="5355" y="5518"/>
                    <a:pt x="5398" y="5454"/>
                    <a:pt x="5427" y="5384"/>
                  </a:cubicBezTo>
                  <a:cubicBezTo>
                    <a:pt x="5447" y="5338"/>
                    <a:pt x="5465" y="5291"/>
                    <a:pt x="5479" y="5245"/>
                  </a:cubicBezTo>
                  <a:cubicBezTo>
                    <a:pt x="5485" y="5228"/>
                    <a:pt x="5491" y="5207"/>
                    <a:pt x="5494" y="5190"/>
                  </a:cubicBezTo>
                  <a:cubicBezTo>
                    <a:pt x="5500" y="5175"/>
                    <a:pt x="5503" y="5158"/>
                    <a:pt x="5505" y="5141"/>
                  </a:cubicBezTo>
                  <a:cubicBezTo>
                    <a:pt x="5508" y="5123"/>
                    <a:pt x="5511" y="5109"/>
                    <a:pt x="5514" y="5091"/>
                  </a:cubicBezTo>
                  <a:cubicBezTo>
                    <a:pt x="5517" y="5077"/>
                    <a:pt x="5517" y="5060"/>
                    <a:pt x="5520" y="5045"/>
                  </a:cubicBezTo>
                  <a:cubicBezTo>
                    <a:pt x="5543" y="4836"/>
                    <a:pt x="5459" y="4630"/>
                    <a:pt x="5300" y="4497"/>
                  </a:cubicBezTo>
                  <a:cubicBezTo>
                    <a:pt x="5372" y="4454"/>
                    <a:pt x="5439" y="4401"/>
                    <a:pt x="5497" y="4343"/>
                  </a:cubicBezTo>
                  <a:cubicBezTo>
                    <a:pt x="5511" y="4329"/>
                    <a:pt x="5526" y="4314"/>
                    <a:pt x="5537" y="4300"/>
                  </a:cubicBezTo>
                  <a:cubicBezTo>
                    <a:pt x="5604" y="4225"/>
                    <a:pt x="5656" y="4138"/>
                    <a:pt x="5691" y="4045"/>
                  </a:cubicBezTo>
                  <a:cubicBezTo>
                    <a:pt x="5700" y="4022"/>
                    <a:pt x="5705" y="3998"/>
                    <a:pt x="5714" y="3972"/>
                  </a:cubicBezTo>
                  <a:cubicBezTo>
                    <a:pt x="5755" y="3813"/>
                    <a:pt x="5740" y="3642"/>
                    <a:pt x="5674" y="3488"/>
                  </a:cubicBezTo>
                  <a:cubicBezTo>
                    <a:pt x="5665" y="3477"/>
                    <a:pt x="5659" y="3462"/>
                    <a:pt x="5653" y="3451"/>
                  </a:cubicBezTo>
                  <a:cubicBezTo>
                    <a:pt x="5636" y="3419"/>
                    <a:pt x="5616" y="3387"/>
                    <a:pt x="5592" y="3358"/>
                  </a:cubicBezTo>
                  <a:cubicBezTo>
                    <a:pt x="5584" y="3346"/>
                    <a:pt x="5575" y="3337"/>
                    <a:pt x="5566" y="3326"/>
                  </a:cubicBezTo>
                  <a:lnTo>
                    <a:pt x="5552" y="3311"/>
                  </a:lnTo>
                  <a:cubicBezTo>
                    <a:pt x="5505" y="3265"/>
                    <a:pt x="5453" y="3227"/>
                    <a:pt x="5395" y="3201"/>
                  </a:cubicBezTo>
                  <a:cubicBezTo>
                    <a:pt x="5210" y="3117"/>
                    <a:pt x="4871" y="3082"/>
                    <a:pt x="4491" y="3074"/>
                  </a:cubicBezTo>
                  <a:cubicBezTo>
                    <a:pt x="4398" y="3071"/>
                    <a:pt x="4302" y="3071"/>
                    <a:pt x="4207" y="3071"/>
                  </a:cubicBezTo>
                  <a:cubicBezTo>
                    <a:pt x="4050" y="3071"/>
                    <a:pt x="3894" y="3074"/>
                    <a:pt x="3743" y="3079"/>
                  </a:cubicBezTo>
                  <a:lnTo>
                    <a:pt x="3670" y="3079"/>
                  </a:lnTo>
                  <a:cubicBezTo>
                    <a:pt x="3407" y="3091"/>
                    <a:pt x="3163" y="3108"/>
                    <a:pt x="2986" y="3120"/>
                  </a:cubicBezTo>
                  <a:cubicBezTo>
                    <a:pt x="3966" y="804"/>
                    <a:pt x="3235" y="53"/>
                    <a:pt x="2760" y="4"/>
                  </a:cubicBezTo>
                  <a:cubicBezTo>
                    <a:pt x="2745" y="2"/>
                    <a:pt x="2732" y="1"/>
                    <a:pt x="27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6" name="Google Shape;506;p36"/>
          <p:cNvSpPr txBox="1">
            <a:spLocks noGrp="1"/>
          </p:cNvSpPr>
          <p:nvPr>
            <p:ph type="ctrTitle"/>
          </p:nvPr>
        </p:nvSpPr>
        <p:spPr>
          <a:xfrm flipH="1">
            <a:off x="158750" y="1832649"/>
            <a:ext cx="2422639" cy="1609151"/>
          </a:xfrm>
          <a:prstGeom prst="rect">
            <a:avLst/>
          </a:prstGeom>
        </p:spPr>
        <p:txBody>
          <a:bodyPr spcFirstLastPara="1" wrap="square" lIns="91425" tIns="91425" rIns="91425" bIns="91425" anchor="b" anchorCtr="0">
            <a:noAutofit/>
          </a:bodyPr>
          <a:lstStyle/>
          <a:p>
            <a:pPr lvl="0"/>
            <a:r>
              <a:rPr lang="en-US" dirty="0"/>
              <a:t>IMPLEMENTATION METHODOLOGY (STATEGIC MARKETING)</a:t>
            </a:r>
            <a:endParaRPr dirty="0"/>
          </a:p>
        </p:txBody>
      </p:sp>
      <p:sp>
        <p:nvSpPr>
          <p:cNvPr id="508" name="Google Shape;508;p36"/>
          <p:cNvSpPr txBox="1">
            <a:spLocks noGrp="1"/>
          </p:cNvSpPr>
          <p:nvPr>
            <p:ph type="ctrTitle" idx="2"/>
          </p:nvPr>
        </p:nvSpPr>
        <p:spPr>
          <a:xfrm flipH="1">
            <a:off x="6553752" y="1606200"/>
            <a:ext cx="2177498" cy="1722890"/>
          </a:xfrm>
          <a:prstGeom prst="rect">
            <a:avLst/>
          </a:prstGeom>
        </p:spPr>
        <p:txBody>
          <a:bodyPr spcFirstLastPara="1" wrap="square" lIns="91425" tIns="91425" rIns="91425" bIns="91425" anchor="b" anchorCtr="0">
            <a:noAutofit/>
          </a:bodyPr>
          <a:lstStyle/>
          <a:p>
            <a:pPr lvl="0" algn="l"/>
            <a:r>
              <a:rPr lang="en-US" dirty="0"/>
              <a:t>DEVELOPMENT METHODOLOGY</a:t>
            </a:r>
            <a:r>
              <a:rPr lang="ar-JO" dirty="0"/>
              <a:t/>
            </a:r>
            <a:br>
              <a:rPr lang="ar-JO" dirty="0"/>
            </a:br>
            <a:r>
              <a:rPr lang="en-US" dirty="0"/>
              <a:t>(MARKETING MIX)</a:t>
            </a:r>
            <a:endParaRPr dirty="0"/>
          </a:p>
        </p:txBody>
      </p:sp>
      <p:sp>
        <p:nvSpPr>
          <p:cNvPr id="510" name="Google Shape;510;p36"/>
          <p:cNvSpPr txBox="1">
            <a:spLocks noGrp="1"/>
          </p:cNvSpPr>
          <p:nvPr>
            <p:ph type="ctrTitle"/>
          </p:nvPr>
        </p:nvSpPr>
        <p:spPr>
          <a:xfrm flipH="1">
            <a:off x="684602" y="3657662"/>
            <a:ext cx="699698"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dirty="0">
                <a:solidFill>
                  <a:schemeClr val="accent4"/>
                </a:solidFill>
                <a:latin typeface="Barlow Semi Condensed Medium"/>
                <a:ea typeface="Barlow Semi Condensed Medium"/>
                <a:cs typeface="Barlow Semi Condensed Medium"/>
                <a:sym typeface="Barlow Semi Condensed Medium"/>
              </a:rPr>
              <a:t>01</a:t>
            </a:r>
            <a:endParaRPr sz="4800" dirty="0">
              <a:solidFill>
                <a:schemeClr val="accent4"/>
              </a:solidFill>
              <a:latin typeface="Barlow Semi Condensed Medium"/>
              <a:ea typeface="Barlow Semi Condensed Medium"/>
              <a:cs typeface="Barlow Semi Condensed Medium"/>
              <a:sym typeface="Barlow Semi Condensed Medium"/>
            </a:endParaRPr>
          </a:p>
        </p:txBody>
      </p:sp>
      <p:sp>
        <p:nvSpPr>
          <p:cNvPr id="511" name="Google Shape;511;p36"/>
          <p:cNvSpPr txBox="1">
            <a:spLocks noGrp="1"/>
          </p:cNvSpPr>
          <p:nvPr>
            <p:ph type="ctrTitle" idx="2"/>
          </p:nvPr>
        </p:nvSpPr>
        <p:spPr>
          <a:xfrm flipH="1">
            <a:off x="6164400" y="3657350"/>
            <a:ext cx="2295000" cy="5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4800" dirty="0">
                <a:solidFill>
                  <a:schemeClr val="accent4"/>
                </a:solidFill>
                <a:latin typeface="Barlow Semi Condensed Medium"/>
                <a:ea typeface="Barlow Semi Condensed Medium"/>
                <a:cs typeface="Barlow Semi Condensed Medium"/>
                <a:sym typeface="Barlow Semi Condensed Medium"/>
              </a:rPr>
              <a:t>02</a:t>
            </a:r>
            <a:endParaRPr sz="4800" dirty="0">
              <a:solidFill>
                <a:schemeClr val="accent4"/>
              </a:solidFill>
              <a:latin typeface="Barlow Semi Condensed Medium"/>
              <a:ea typeface="Barlow Semi Condensed Medium"/>
              <a:cs typeface="Barlow Semi Condensed Medium"/>
              <a:sym typeface="Barlow Semi Condensed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xmlns="" id="{6CB23420-9866-4DD6-BFBF-48B0071C0C60}"/>
              </a:ext>
            </a:extLst>
          </p:cNvPr>
          <p:cNvSpPr>
            <a:spLocks noGrp="1"/>
          </p:cNvSpPr>
          <p:nvPr>
            <p:ph type="subTitle" idx="1"/>
          </p:nvPr>
        </p:nvSpPr>
        <p:spPr>
          <a:xfrm flipH="1">
            <a:off x="392551" y="939934"/>
            <a:ext cx="8240539" cy="577800"/>
          </a:xfrm>
        </p:spPr>
        <p:txBody>
          <a:bodyPr/>
          <a:lstStyle/>
          <a:p>
            <a:pPr marL="114300" indent="0">
              <a:buNone/>
            </a:pPr>
            <a:r>
              <a:rPr lang="en-US" sz="1800" b="1" dirty="0">
                <a:solidFill>
                  <a:schemeClr val="accent3"/>
                </a:solidFill>
              </a:rPr>
              <a:t>1.The first stage analysis of the current situation is divided into</a:t>
            </a:r>
          </a:p>
        </p:txBody>
      </p:sp>
      <p:sp>
        <p:nvSpPr>
          <p:cNvPr id="4" name="Title 3">
            <a:extLst>
              <a:ext uri="{FF2B5EF4-FFF2-40B4-BE49-F238E27FC236}">
                <a16:creationId xmlns:a16="http://schemas.microsoft.com/office/drawing/2014/main" xmlns="" id="{F788F98F-A74A-4C97-A02E-96545F6A3004}"/>
              </a:ext>
            </a:extLst>
          </p:cNvPr>
          <p:cNvSpPr>
            <a:spLocks noGrp="1"/>
          </p:cNvSpPr>
          <p:nvPr>
            <p:ph type="title" idx="2"/>
          </p:nvPr>
        </p:nvSpPr>
        <p:spPr>
          <a:xfrm>
            <a:off x="309185" y="330725"/>
            <a:ext cx="8565099" cy="789000"/>
          </a:xfrm>
        </p:spPr>
        <p:txBody>
          <a:bodyPr/>
          <a:lstStyle/>
          <a:p>
            <a:r>
              <a:rPr lang="en-US" dirty="0"/>
              <a:t>01 STATEGIC MARKETING</a:t>
            </a:r>
          </a:p>
        </p:txBody>
      </p:sp>
      <p:grpSp>
        <p:nvGrpSpPr>
          <p:cNvPr id="5" name="Google Shape;358;p35">
            <a:extLst>
              <a:ext uri="{FF2B5EF4-FFF2-40B4-BE49-F238E27FC236}">
                <a16:creationId xmlns:a16="http://schemas.microsoft.com/office/drawing/2014/main" xmlns="" id="{A6602D45-B91D-4D2B-84EA-858A25084CA7}"/>
              </a:ext>
            </a:extLst>
          </p:cNvPr>
          <p:cNvGrpSpPr/>
          <p:nvPr/>
        </p:nvGrpSpPr>
        <p:grpSpPr>
          <a:xfrm rot="-420341">
            <a:off x="14990" y="1463576"/>
            <a:ext cx="900121" cy="890298"/>
            <a:chOff x="3625163" y="480050"/>
            <a:chExt cx="369525" cy="364927"/>
          </a:xfrm>
        </p:grpSpPr>
        <p:sp>
          <p:nvSpPr>
            <p:cNvPr id="6" name="Google Shape;359;p35">
              <a:extLst>
                <a:ext uri="{FF2B5EF4-FFF2-40B4-BE49-F238E27FC236}">
                  <a16:creationId xmlns:a16="http://schemas.microsoft.com/office/drawing/2014/main" xmlns="" id="{7D8AE66A-CBA2-46DF-BCE5-82D2C5C74B01}"/>
                </a:ext>
              </a:extLst>
            </p:cNvPr>
            <p:cNvSpPr/>
            <p:nvPr/>
          </p:nvSpPr>
          <p:spPr>
            <a:xfrm>
              <a:off x="3625163" y="480050"/>
              <a:ext cx="369525" cy="289650"/>
            </a:xfrm>
            <a:custGeom>
              <a:avLst/>
              <a:gdLst/>
              <a:ahLst/>
              <a:cxnLst/>
              <a:rect l="l" t="t" r="r" b="b"/>
              <a:pathLst>
                <a:path w="14781" h="11586" extrusionOk="0">
                  <a:moveTo>
                    <a:pt x="1980" y="0"/>
                  </a:moveTo>
                  <a:cubicBezTo>
                    <a:pt x="1490" y="0"/>
                    <a:pt x="1074" y="366"/>
                    <a:pt x="1014" y="865"/>
                  </a:cubicBezTo>
                  <a:lnTo>
                    <a:pt x="59" y="9148"/>
                  </a:lnTo>
                  <a:cubicBezTo>
                    <a:pt x="0" y="9681"/>
                    <a:pt x="383" y="10162"/>
                    <a:pt x="916" y="10220"/>
                  </a:cubicBezTo>
                  <a:lnTo>
                    <a:pt x="12682" y="11578"/>
                  </a:lnTo>
                  <a:cubicBezTo>
                    <a:pt x="12722" y="11583"/>
                    <a:pt x="12761" y="11585"/>
                    <a:pt x="12801" y="11585"/>
                  </a:cubicBezTo>
                  <a:cubicBezTo>
                    <a:pt x="13290" y="11585"/>
                    <a:pt x="13707" y="11220"/>
                    <a:pt x="13767" y="10720"/>
                  </a:cubicBezTo>
                  <a:lnTo>
                    <a:pt x="14722" y="2437"/>
                  </a:lnTo>
                  <a:cubicBezTo>
                    <a:pt x="14780" y="1904"/>
                    <a:pt x="14397" y="1424"/>
                    <a:pt x="13864" y="1359"/>
                  </a:cubicBezTo>
                  <a:lnTo>
                    <a:pt x="2099" y="7"/>
                  </a:lnTo>
                  <a:cubicBezTo>
                    <a:pt x="2059" y="3"/>
                    <a:pt x="2019" y="0"/>
                    <a:pt x="1980" y="0"/>
                  </a:cubicBez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60;p35">
              <a:extLst>
                <a:ext uri="{FF2B5EF4-FFF2-40B4-BE49-F238E27FC236}">
                  <a16:creationId xmlns:a16="http://schemas.microsoft.com/office/drawing/2014/main" xmlns="" id="{A2A059F7-F37E-44DF-8A5C-6F81B5940428}"/>
                </a:ext>
              </a:extLst>
            </p:cNvPr>
            <p:cNvSpPr/>
            <p:nvPr/>
          </p:nvSpPr>
          <p:spPr>
            <a:xfrm>
              <a:off x="3769531" y="747077"/>
              <a:ext cx="79950" cy="97900"/>
            </a:xfrm>
            <a:custGeom>
              <a:avLst/>
              <a:gdLst/>
              <a:ahLst/>
              <a:cxnLst/>
              <a:rect l="l" t="t" r="r" b="b"/>
              <a:pathLst>
                <a:path w="3198" h="3916" extrusionOk="0">
                  <a:moveTo>
                    <a:pt x="1" y="0"/>
                  </a:moveTo>
                  <a:lnTo>
                    <a:pt x="1709" y="3801"/>
                  </a:lnTo>
                  <a:cubicBezTo>
                    <a:pt x="1743" y="3878"/>
                    <a:pt x="1816" y="3916"/>
                    <a:pt x="1887" y="3916"/>
                  </a:cubicBezTo>
                  <a:cubicBezTo>
                    <a:pt x="1967" y="3916"/>
                    <a:pt x="2046" y="3870"/>
                    <a:pt x="2073" y="3781"/>
                  </a:cubicBezTo>
                  <a:lnTo>
                    <a:pt x="3197" y="364"/>
                  </a:lnTo>
                  <a:lnTo>
                    <a:pt x="1" y="0"/>
                  </a:lnTo>
                  <a:close/>
                </a:path>
              </a:pathLst>
            </a:custGeom>
            <a:solidFill>
              <a:srgbClr val="00B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 name="Google Shape;363;p35">
            <a:extLst>
              <a:ext uri="{FF2B5EF4-FFF2-40B4-BE49-F238E27FC236}">
                <a16:creationId xmlns:a16="http://schemas.microsoft.com/office/drawing/2014/main" xmlns="" id="{33A4FEF1-3A5F-43BE-8189-74F407A02BA9}"/>
              </a:ext>
            </a:extLst>
          </p:cNvPr>
          <p:cNvSpPr txBox="1">
            <a:spLocks/>
          </p:cNvSpPr>
          <p:nvPr/>
        </p:nvSpPr>
        <p:spPr>
          <a:xfrm flipH="1">
            <a:off x="819633" y="1491588"/>
            <a:ext cx="2354100" cy="5979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4"/>
              </a:buClr>
              <a:buSzPts val="1800"/>
              <a:buFont typeface="DM Sans"/>
              <a:buChar char="●"/>
              <a:defRPr sz="1600" b="0" i="0" u="none" strike="noStrike" cap="none">
                <a:solidFill>
                  <a:schemeClr val="dk1"/>
                </a:solidFill>
                <a:latin typeface="DM Sans"/>
                <a:ea typeface="DM Sans"/>
                <a:cs typeface="DM Sans"/>
                <a:sym typeface="DM Sans"/>
              </a:defRPr>
            </a:lvl1pPr>
            <a:lvl2pPr marL="914400" marR="0" lvl="1"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2pPr>
            <a:lvl3pPr marL="1371600" marR="0" lvl="2"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3pPr>
            <a:lvl4pPr marL="1828800" marR="0" lvl="3"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4pPr>
            <a:lvl5pPr marL="2286000" marR="0" lvl="4"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5pPr>
            <a:lvl6pPr marL="2743200" marR="0" lvl="5"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6pPr>
            <a:lvl7pPr marL="3200400" marR="0" lvl="6"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7pPr>
            <a:lvl8pPr marL="3657600" marR="0" lvl="7"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8pPr>
            <a:lvl9pPr marL="4114800" marR="0" lvl="8" indent="-317500" algn="ctr" rtl="0">
              <a:lnSpc>
                <a:spcPct val="100000"/>
              </a:lnSpc>
              <a:spcBef>
                <a:spcPts val="0"/>
              </a:spcBef>
              <a:spcAft>
                <a:spcPts val="0"/>
              </a:spcAft>
              <a:buClr>
                <a:schemeClr val="dk1"/>
              </a:buClr>
              <a:buSzPts val="1400"/>
              <a:buFont typeface="DM Sans"/>
              <a:buChar char="■"/>
              <a:defRPr sz="1400" b="0" i="0" u="none" strike="noStrike" cap="none">
                <a:solidFill>
                  <a:schemeClr val="dk1"/>
                </a:solidFill>
                <a:latin typeface="DM Sans"/>
                <a:ea typeface="DM Sans"/>
                <a:cs typeface="DM Sans"/>
                <a:sym typeface="DM Sans"/>
              </a:defRPr>
            </a:lvl9pPr>
          </a:lstStyle>
          <a:p>
            <a:pPr marL="0" indent="0">
              <a:buNone/>
            </a:pPr>
            <a:r>
              <a:rPr lang="en-US" sz="2000" u="sng" dirty="0">
                <a:solidFill>
                  <a:schemeClr val="accent2"/>
                </a:solidFill>
              </a:rPr>
              <a:t>SOWT Analysis</a:t>
            </a:r>
            <a:endParaRPr lang="en-US" sz="2000" dirty="0">
              <a:solidFill>
                <a:schemeClr val="accent2"/>
              </a:solidFill>
            </a:endParaRPr>
          </a:p>
        </p:txBody>
      </p:sp>
      <p:pic>
        <p:nvPicPr>
          <p:cNvPr id="10" name="Picture 9">
            <a:extLst>
              <a:ext uri="{FF2B5EF4-FFF2-40B4-BE49-F238E27FC236}">
                <a16:creationId xmlns:a16="http://schemas.microsoft.com/office/drawing/2014/main" xmlns="" id="{F3CF10FB-B1CA-4011-903F-81FBA025DC44}"/>
              </a:ext>
            </a:extLst>
          </p:cNvPr>
          <p:cNvPicPr>
            <a:picLocks noChangeAspect="1"/>
          </p:cNvPicPr>
          <p:nvPr/>
        </p:nvPicPr>
        <p:blipFill>
          <a:blip r:embed="rId2"/>
          <a:stretch>
            <a:fillRect/>
          </a:stretch>
        </p:blipFill>
        <p:spPr>
          <a:xfrm>
            <a:off x="16974" y="1270301"/>
            <a:ext cx="926672" cy="1286367"/>
          </a:xfrm>
          <a:prstGeom prst="rect">
            <a:avLst/>
          </a:prstGeom>
        </p:spPr>
      </p:pic>
      <p:sp>
        <p:nvSpPr>
          <p:cNvPr id="11" name="Google Shape;364;p35">
            <a:extLst>
              <a:ext uri="{FF2B5EF4-FFF2-40B4-BE49-F238E27FC236}">
                <a16:creationId xmlns:a16="http://schemas.microsoft.com/office/drawing/2014/main" xmlns="" id="{88E650D2-AE3E-482C-983C-433075A31E86}"/>
              </a:ext>
            </a:extLst>
          </p:cNvPr>
          <p:cNvSpPr txBox="1">
            <a:spLocks/>
          </p:cNvSpPr>
          <p:nvPr/>
        </p:nvSpPr>
        <p:spPr>
          <a:xfrm>
            <a:off x="819632" y="2223165"/>
            <a:ext cx="8054651" cy="278876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t>Used to analyze the current situation and score points, strengths and weaknesses are identified following the analysis of the internal environment and identify opportunities and threats following the analysis of the external environment.</a:t>
            </a:r>
          </a:p>
          <a:p>
            <a:endParaRPr lang="en-US" dirty="0"/>
          </a:p>
        </p:txBody>
      </p:sp>
    </p:spTree>
    <p:extLst>
      <p:ext uri="{BB962C8B-B14F-4D97-AF65-F5344CB8AC3E}">
        <p14:creationId xmlns:p14="http://schemas.microsoft.com/office/powerpoint/2010/main" val="2549292217"/>
      </p:ext>
    </p:extLst>
  </p:cSld>
  <p:clrMapOvr>
    <a:masterClrMapping/>
  </p:clrMapOvr>
</p:sld>
</file>

<file path=ppt/theme/theme1.xml><?xml version="1.0" encoding="utf-8"?>
<a:theme xmlns:a="http://schemas.openxmlformats.org/drawingml/2006/main" name="Inbound Marketing Agency by Slidesgo">
  <a:themeElements>
    <a:clrScheme name="Simple Light">
      <a:dk1>
        <a:srgbClr val="000000"/>
      </a:dk1>
      <a:lt1>
        <a:srgbClr val="E0E7FF"/>
      </a:lt1>
      <a:dk2>
        <a:srgbClr val="595959"/>
      </a:dk2>
      <a:lt2>
        <a:srgbClr val="EEEEEE"/>
      </a:lt2>
      <a:accent1>
        <a:srgbClr val="FFE474"/>
      </a:accent1>
      <a:accent2>
        <a:srgbClr val="00BCCC"/>
      </a:accent2>
      <a:accent3>
        <a:srgbClr val="261BBD"/>
      </a:accent3>
      <a:accent4>
        <a:srgbClr val="F03A73"/>
      </a:accent4>
      <a:accent5>
        <a:srgbClr val="120D5E"/>
      </a:accent5>
      <a:accent6>
        <a:srgbClr val="BAC2E5"/>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1725</Words>
  <Application>Microsoft Office PowerPoint</Application>
  <PresentationFormat>On-screen Show (16:9)</PresentationFormat>
  <Paragraphs>206</Paragraphs>
  <Slides>27</Slides>
  <Notes>20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Microsoft Sans Serif</vt:lpstr>
      <vt:lpstr>Times New Roman</vt:lpstr>
      <vt:lpstr>DM Sans</vt:lpstr>
      <vt:lpstr>Fira Sans Extra Condensed Medium</vt:lpstr>
      <vt:lpstr>Raleway ExtraBold</vt:lpstr>
      <vt:lpstr>Raleway Medium</vt:lpstr>
      <vt:lpstr>Barlow Semi Condensed Medium</vt:lpstr>
      <vt:lpstr>DM Sans Medium</vt:lpstr>
      <vt:lpstr>Arial</vt:lpstr>
      <vt:lpstr>Muli Regular</vt:lpstr>
      <vt:lpstr>Barlow Semi Condensed SemiBold</vt:lpstr>
      <vt:lpstr>Inbound Marketing Agency by Slidesgo</vt:lpstr>
      <vt:lpstr>Development marketing plan for industrial engineering department at An-Najah National University"  </vt:lpstr>
      <vt:lpstr>CONTENTS OF THIS TEMPLET</vt:lpstr>
      <vt:lpstr>INTRODUCTION</vt:lpstr>
      <vt:lpstr>PROPLEM STATEMENT </vt:lpstr>
      <vt:lpstr>PROJECT DESCRIPTION</vt:lpstr>
      <vt:lpstr>CASE STUDIES </vt:lpstr>
      <vt:lpstr>An opportunity to market university services as an entry point to improve university education (Moji Study, 2001)</vt:lpstr>
      <vt:lpstr>DEVELOPMENT MARKETING PLAN FOR INDUSTRIAL ENGINEERING DEPARTMENT</vt:lpstr>
      <vt:lpstr>01 STATEGIC MARKETING</vt:lpstr>
      <vt:lpstr>PowerPoint Presentation</vt:lpstr>
      <vt:lpstr>PowerPoint Presentation</vt:lpstr>
      <vt:lpstr>2</vt:lpstr>
      <vt:lpstr>Determining the marketing center for a major </vt:lpstr>
      <vt:lpstr>PowerPoint Presentation</vt:lpstr>
      <vt:lpstr>PowerPoint Presentation</vt:lpstr>
      <vt:lpstr>02 MARKETING MIX</vt:lpstr>
      <vt:lpstr>4P’s</vt:lpstr>
      <vt:lpstr>Product (services)</vt:lpstr>
      <vt:lpstr>Promotion </vt:lpstr>
      <vt:lpstr> Public Relations</vt:lpstr>
      <vt:lpstr>Direct Marketing </vt:lpstr>
      <vt:lpstr>Digtial Marketing </vt:lpstr>
      <vt:lpstr>Web Site </vt:lpstr>
      <vt:lpstr>Brand </vt:lpstr>
      <vt:lpstr>CONCLUSION </vt:lpstr>
      <vt:lpstr>RECOMMENDATION</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INBOUND MARKETING AGENCY</dc:title>
  <dc:creator>Al-bydar Palestine</dc:creator>
  <cp:lastModifiedBy>Al-by_2yvp77h</cp:lastModifiedBy>
  <cp:revision>53</cp:revision>
  <dcterms:modified xsi:type="dcterms:W3CDTF">2021-06-07T06:12:01Z</dcterms:modified>
</cp:coreProperties>
</file>