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3" r:id="rId1"/>
  </p:sldMasterIdLst>
  <p:sldIdLst>
    <p:sldId id="256" r:id="rId2"/>
    <p:sldId id="260" r:id="rId3"/>
    <p:sldId id="257" r:id="rId4"/>
    <p:sldId id="258" r:id="rId5"/>
    <p:sldId id="259" r:id="rId6"/>
    <p:sldId id="261" r:id="rId7"/>
    <p:sldId id="266" r:id="rId8"/>
    <p:sldId id="267" r:id="rId9"/>
    <p:sldId id="268" r:id="rId10"/>
    <p:sldId id="271" r:id="rId11"/>
    <p:sldId id="263" r:id="rId12"/>
    <p:sldId id="269" r:id="rId13"/>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4D598AF-0D9D-AD82-1B71-4D4052D18138}" v="272" dt="2025-01-30T12:17:19.0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2973" autoAdjust="0"/>
    <p:restoredTop sz="94660"/>
  </p:normalViewPr>
  <p:slideViewPr>
    <p:cSldViewPr snapToGrid="0">
      <p:cViewPr varScale="1">
        <p:scale>
          <a:sx n="82" d="100"/>
          <a:sy n="82" d="100"/>
        </p:scale>
        <p:origin x="624"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AE5B83-E04F-4186-9CF0-440A94D3E94B}" type="doc">
      <dgm:prSet loTypeId="urn:microsoft.com/office/officeart/2016/7/layout/RepeatingBendingProcessNew" loCatId="process" qsTypeId="urn:microsoft.com/office/officeart/2005/8/quickstyle/simple5" qsCatId="simple" csTypeId="urn:microsoft.com/office/officeart/2005/8/colors/accent0_3" csCatId="mainScheme"/>
      <dgm:spPr/>
      <dgm:t>
        <a:bodyPr/>
        <a:lstStyle/>
        <a:p>
          <a:endParaRPr lang="en-US"/>
        </a:p>
      </dgm:t>
    </dgm:pt>
    <dgm:pt modelId="{17377BBC-32B4-440C-A573-636C91901F0A}">
      <dgm:prSet/>
      <dgm:spPr/>
      <dgm:t>
        <a:bodyPr/>
        <a:lstStyle/>
        <a:p>
          <a:pPr rtl="0"/>
          <a:r>
            <a:rPr lang="ar-SA" dirty="0">
              <a:latin typeface="Calibri" panose="02020404030301010803"/>
            </a:rPr>
            <a:t> .1Introduction</a:t>
          </a:r>
          <a:endParaRPr lang="en-US" dirty="0"/>
        </a:p>
      </dgm:t>
    </dgm:pt>
    <dgm:pt modelId="{D7F0BA66-4D1D-475E-819E-B21289502A1D}" type="parTrans" cxnId="{5E000418-7EF5-4D4D-9E1D-565318458AD1}">
      <dgm:prSet/>
      <dgm:spPr/>
      <dgm:t>
        <a:bodyPr/>
        <a:lstStyle/>
        <a:p>
          <a:endParaRPr lang="en-US"/>
        </a:p>
      </dgm:t>
    </dgm:pt>
    <dgm:pt modelId="{47966562-F521-4D29-BAB3-54D1E8CD901B}" type="sibTrans" cxnId="{5E000418-7EF5-4D4D-9E1D-565318458AD1}">
      <dgm:prSet/>
      <dgm:spPr/>
      <dgm:t>
        <a:bodyPr/>
        <a:lstStyle/>
        <a:p>
          <a:endParaRPr lang="en-US"/>
        </a:p>
      </dgm:t>
    </dgm:pt>
    <dgm:pt modelId="{45EFBEF4-3210-43CB-9971-ABD6795B73E1}">
      <dgm:prSet/>
      <dgm:spPr/>
      <dgm:t>
        <a:bodyPr/>
        <a:lstStyle/>
        <a:p>
          <a:pPr rtl="0"/>
          <a:r>
            <a:rPr lang="ar-SA" dirty="0">
              <a:latin typeface="Calibri" panose="02020404030301010803"/>
            </a:rPr>
            <a:t> .2 </a:t>
          </a:r>
          <a:r>
            <a:rPr lang="ar-SA" dirty="0" err="1"/>
            <a:t>Primary</a:t>
          </a:r>
          <a:r>
            <a:rPr lang="ar-SA" dirty="0"/>
            <a:t> </a:t>
          </a:r>
          <a:r>
            <a:rPr lang="ar-SA" dirty="0" err="1"/>
            <a:t>Goals</a:t>
          </a:r>
          <a:endParaRPr lang="en-US" dirty="0"/>
        </a:p>
      </dgm:t>
    </dgm:pt>
    <dgm:pt modelId="{048B2637-7A85-400C-A4F3-2C33542122D5}" type="parTrans" cxnId="{843C9BE8-9AB1-49F1-8DB6-AEB6189D48FF}">
      <dgm:prSet/>
      <dgm:spPr/>
      <dgm:t>
        <a:bodyPr/>
        <a:lstStyle/>
        <a:p>
          <a:endParaRPr lang="en-US"/>
        </a:p>
      </dgm:t>
    </dgm:pt>
    <dgm:pt modelId="{2221F0EF-FD88-4DF4-9F37-6E938985A6A0}" type="sibTrans" cxnId="{843C9BE8-9AB1-49F1-8DB6-AEB6189D48FF}">
      <dgm:prSet/>
      <dgm:spPr/>
      <dgm:t>
        <a:bodyPr/>
        <a:lstStyle/>
        <a:p>
          <a:endParaRPr lang="en-US"/>
        </a:p>
      </dgm:t>
    </dgm:pt>
    <dgm:pt modelId="{F927B186-A0E1-4D4B-AB25-272BB06F4957}">
      <dgm:prSet/>
      <dgm:spPr/>
      <dgm:t>
        <a:bodyPr/>
        <a:lstStyle/>
        <a:p>
          <a:pPr rtl="0"/>
          <a:r>
            <a:rPr lang="ar-SA" dirty="0">
              <a:latin typeface="Calibri" panose="02020404030301010803"/>
            </a:rPr>
            <a:t> .3 Constraints</a:t>
          </a:r>
          <a:endParaRPr lang="en-US" dirty="0"/>
        </a:p>
      </dgm:t>
    </dgm:pt>
    <dgm:pt modelId="{2A3B3002-B4AE-4570-9A61-2B7CE7E24057}" type="parTrans" cxnId="{24C7B332-200C-49D9-8DF1-400796E6A79F}">
      <dgm:prSet/>
      <dgm:spPr/>
      <dgm:t>
        <a:bodyPr/>
        <a:lstStyle/>
        <a:p>
          <a:endParaRPr lang="en-US"/>
        </a:p>
      </dgm:t>
    </dgm:pt>
    <dgm:pt modelId="{872E2B18-CA37-43A7-A723-438FB38255DB}" type="sibTrans" cxnId="{24C7B332-200C-49D9-8DF1-400796E6A79F}">
      <dgm:prSet/>
      <dgm:spPr/>
      <dgm:t>
        <a:bodyPr/>
        <a:lstStyle/>
        <a:p>
          <a:endParaRPr lang="en-US"/>
        </a:p>
      </dgm:t>
    </dgm:pt>
    <dgm:pt modelId="{4B272124-8EC1-4462-B344-A7AF0CA11E0C}">
      <dgm:prSet/>
      <dgm:spPr/>
      <dgm:t>
        <a:bodyPr/>
        <a:lstStyle/>
        <a:p>
          <a:pPr rtl="0"/>
          <a:r>
            <a:rPr lang="ar-SA" dirty="0">
              <a:latin typeface="Calibri" panose="02020404030301010803"/>
            </a:rPr>
            <a:t> .4Features</a:t>
          </a:r>
          <a:endParaRPr lang="en-US" dirty="0"/>
        </a:p>
      </dgm:t>
    </dgm:pt>
    <dgm:pt modelId="{C6E078BB-614F-41D2-B327-4DA629110F55}" type="parTrans" cxnId="{7B3DA237-477C-4A71-B7C4-31E19AFA764E}">
      <dgm:prSet/>
      <dgm:spPr/>
      <dgm:t>
        <a:bodyPr/>
        <a:lstStyle/>
        <a:p>
          <a:endParaRPr lang="en-US"/>
        </a:p>
      </dgm:t>
    </dgm:pt>
    <dgm:pt modelId="{D5CAE021-50DA-4093-84DD-D83CD32DE5B5}" type="sibTrans" cxnId="{7B3DA237-477C-4A71-B7C4-31E19AFA764E}">
      <dgm:prSet/>
      <dgm:spPr/>
      <dgm:t>
        <a:bodyPr/>
        <a:lstStyle/>
        <a:p>
          <a:endParaRPr lang="en-US"/>
        </a:p>
      </dgm:t>
    </dgm:pt>
    <dgm:pt modelId="{ECC7E728-2357-483A-BA7C-0B89623840F8}">
      <dgm:prSet/>
      <dgm:spPr/>
      <dgm:t>
        <a:bodyPr/>
        <a:lstStyle/>
        <a:p>
          <a:pPr rtl="0"/>
          <a:r>
            <a:rPr lang="ar-SA" dirty="0">
              <a:latin typeface="Calibri" panose="02020404030301010803"/>
            </a:rPr>
            <a:t> </a:t>
          </a:r>
          <a:r>
            <a:rPr lang="ar-SA" dirty="0"/>
            <a:t>5.Hardware </a:t>
          </a:r>
          <a:r>
            <a:rPr lang="ar-SA" dirty="0" err="1"/>
            <a:t>Parts</a:t>
          </a:r>
          <a:endParaRPr lang="en-US" dirty="0"/>
        </a:p>
      </dgm:t>
    </dgm:pt>
    <dgm:pt modelId="{D6D47AE5-2795-4DE9-8CCC-6FE7B5F5510A}" type="parTrans" cxnId="{70E2B5AB-1E01-41CD-A82E-C9D339DBA080}">
      <dgm:prSet/>
      <dgm:spPr/>
      <dgm:t>
        <a:bodyPr/>
        <a:lstStyle/>
        <a:p>
          <a:endParaRPr lang="en-US"/>
        </a:p>
      </dgm:t>
    </dgm:pt>
    <dgm:pt modelId="{3AA802BC-BEC0-4E30-AFBC-06C5700676FA}" type="sibTrans" cxnId="{70E2B5AB-1E01-41CD-A82E-C9D339DBA080}">
      <dgm:prSet/>
      <dgm:spPr/>
      <dgm:t>
        <a:bodyPr/>
        <a:lstStyle/>
        <a:p>
          <a:endParaRPr lang="en-US"/>
        </a:p>
      </dgm:t>
    </dgm:pt>
    <dgm:pt modelId="{26857EF3-B60C-419D-B720-07218003C5A3}">
      <dgm:prSet/>
      <dgm:spPr/>
      <dgm:t>
        <a:bodyPr/>
        <a:lstStyle/>
        <a:p>
          <a:pPr rtl="0"/>
          <a:r>
            <a:rPr lang="ar-SA" dirty="0">
              <a:latin typeface="Calibri" panose="02020404030301010803"/>
            </a:rPr>
            <a:t> </a:t>
          </a:r>
          <a:r>
            <a:rPr lang="ar-SA" dirty="0"/>
            <a:t>6.Conclusion</a:t>
          </a:r>
          <a:endParaRPr lang="en-US" dirty="0"/>
        </a:p>
      </dgm:t>
    </dgm:pt>
    <dgm:pt modelId="{7C65CB38-96B9-449B-ADDB-C9D64C2D56D0}" type="parTrans" cxnId="{F91E2B3D-087A-47E8-80B0-99219DD7474B}">
      <dgm:prSet/>
      <dgm:spPr/>
      <dgm:t>
        <a:bodyPr/>
        <a:lstStyle/>
        <a:p>
          <a:endParaRPr lang="en-US"/>
        </a:p>
      </dgm:t>
    </dgm:pt>
    <dgm:pt modelId="{D9955545-9F69-4C00-92F5-A202A0CB4A63}" type="sibTrans" cxnId="{F91E2B3D-087A-47E8-80B0-99219DD7474B}">
      <dgm:prSet/>
      <dgm:spPr/>
      <dgm:t>
        <a:bodyPr/>
        <a:lstStyle/>
        <a:p>
          <a:endParaRPr lang="en-US"/>
        </a:p>
      </dgm:t>
    </dgm:pt>
    <dgm:pt modelId="{A53EB108-6814-4E94-8B60-AA572D0475E0}" type="pres">
      <dgm:prSet presAssocID="{D9AE5B83-E04F-4186-9CF0-440A94D3E94B}" presName="Name0" presStyleCnt="0">
        <dgm:presLayoutVars>
          <dgm:dir/>
          <dgm:resizeHandles val="exact"/>
        </dgm:presLayoutVars>
      </dgm:prSet>
      <dgm:spPr/>
      <dgm:t>
        <a:bodyPr/>
        <a:lstStyle/>
        <a:p>
          <a:endParaRPr lang="en-US"/>
        </a:p>
      </dgm:t>
    </dgm:pt>
    <dgm:pt modelId="{1ED3D131-4794-4C40-8A11-042DEE173423}" type="pres">
      <dgm:prSet presAssocID="{17377BBC-32B4-440C-A573-636C91901F0A}" presName="node" presStyleLbl="node1" presStyleIdx="0" presStyleCnt="6">
        <dgm:presLayoutVars>
          <dgm:bulletEnabled val="1"/>
        </dgm:presLayoutVars>
      </dgm:prSet>
      <dgm:spPr/>
      <dgm:t>
        <a:bodyPr/>
        <a:lstStyle/>
        <a:p>
          <a:endParaRPr lang="en-US"/>
        </a:p>
      </dgm:t>
    </dgm:pt>
    <dgm:pt modelId="{404C576B-3BB3-4753-AE4E-B36AA480CF37}" type="pres">
      <dgm:prSet presAssocID="{47966562-F521-4D29-BAB3-54D1E8CD901B}" presName="sibTrans" presStyleLbl="sibTrans1D1" presStyleIdx="0" presStyleCnt="5"/>
      <dgm:spPr/>
      <dgm:t>
        <a:bodyPr/>
        <a:lstStyle/>
        <a:p>
          <a:endParaRPr lang="en-US"/>
        </a:p>
      </dgm:t>
    </dgm:pt>
    <dgm:pt modelId="{0AA7BE52-7AD1-486C-9CC7-D9BE6CB4B79F}" type="pres">
      <dgm:prSet presAssocID="{47966562-F521-4D29-BAB3-54D1E8CD901B}" presName="connectorText" presStyleLbl="sibTrans1D1" presStyleIdx="0" presStyleCnt="5"/>
      <dgm:spPr/>
      <dgm:t>
        <a:bodyPr/>
        <a:lstStyle/>
        <a:p>
          <a:endParaRPr lang="en-US"/>
        </a:p>
      </dgm:t>
    </dgm:pt>
    <dgm:pt modelId="{BA3B177C-7C58-4DBB-A5D4-5DCE3AB6E99A}" type="pres">
      <dgm:prSet presAssocID="{45EFBEF4-3210-43CB-9971-ABD6795B73E1}" presName="node" presStyleLbl="node1" presStyleIdx="1" presStyleCnt="6">
        <dgm:presLayoutVars>
          <dgm:bulletEnabled val="1"/>
        </dgm:presLayoutVars>
      </dgm:prSet>
      <dgm:spPr/>
      <dgm:t>
        <a:bodyPr/>
        <a:lstStyle/>
        <a:p>
          <a:endParaRPr lang="en-US"/>
        </a:p>
      </dgm:t>
    </dgm:pt>
    <dgm:pt modelId="{68E777D1-B248-41B4-9A56-AFCB167CDD4D}" type="pres">
      <dgm:prSet presAssocID="{2221F0EF-FD88-4DF4-9F37-6E938985A6A0}" presName="sibTrans" presStyleLbl="sibTrans1D1" presStyleIdx="1" presStyleCnt="5"/>
      <dgm:spPr/>
      <dgm:t>
        <a:bodyPr/>
        <a:lstStyle/>
        <a:p>
          <a:endParaRPr lang="en-US"/>
        </a:p>
      </dgm:t>
    </dgm:pt>
    <dgm:pt modelId="{A51CCEF3-EBAE-402C-957A-BB8C477F19F6}" type="pres">
      <dgm:prSet presAssocID="{2221F0EF-FD88-4DF4-9F37-6E938985A6A0}" presName="connectorText" presStyleLbl="sibTrans1D1" presStyleIdx="1" presStyleCnt="5"/>
      <dgm:spPr/>
      <dgm:t>
        <a:bodyPr/>
        <a:lstStyle/>
        <a:p>
          <a:endParaRPr lang="en-US"/>
        </a:p>
      </dgm:t>
    </dgm:pt>
    <dgm:pt modelId="{BDECB6DA-5C52-4681-A2AA-EFE8D0C2C56F}" type="pres">
      <dgm:prSet presAssocID="{F927B186-A0E1-4D4B-AB25-272BB06F4957}" presName="node" presStyleLbl="node1" presStyleIdx="2" presStyleCnt="6">
        <dgm:presLayoutVars>
          <dgm:bulletEnabled val="1"/>
        </dgm:presLayoutVars>
      </dgm:prSet>
      <dgm:spPr/>
      <dgm:t>
        <a:bodyPr/>
        <a:lstStyle/>
        <a:p>
          <a:endParaRPr lang="en-US"/>
        </a:p>
      </dgm:t>
    </dgm:pt>
    <dgm:pt modelId="{794BA7D9-6447-46EF-9679-BFD7C89CC96D}" type="pres">
      <dgm:prSet presAssocID="{872E2B18-CA37-43A7-A723-438FB38255DB}" presName="sibTrans" presStyleLbl="sibTrans1D1" presStyleIdx="2" presStyleCnt="5"/>
      <dgm:spPr/>
      <dgm:t>
        <a:bodyPr/>
        <a:lstStyle/>
        <a:p>
          <a:endParaRPr lang="en-US"/>
        </a:p>
      </dgm:t>
    </dgm:pt>
    <dgm:pt modelId="{11B44ADB-6302-4F59-A5B4-5F786D6EC13C}" type="pres">
      <dgm:prSet presAssocID="{872E2B18-CA37-43A7-A723-438FB38255DB}" presName="connectorText" presStyleLbl="sibTrans1D1" presStyleIdx="2" presStyleCnt="5"/>
      <dgm:spPr/>
      <dgm:t>
        <a:bodyPr/>
        <a:lstStyle/>
        <a:p>
          <a:endParaRPr lang="en-US"/>
        </a:p>
      </dgm:t>
    </dgm:pt>
    <dgm:pt modelId="{835CF856-3D4B-419E-8FE8-7130709F8A30}" type="pres">
      <dgm:prSet presAssocID="{4B272124-8EC1-4462-B344-A7AF0CA11E0C}" presName="node" presStyleLbl="node1" presStyleIdx="3" presStyleCnt="6">
        <dgm:presLayoutVars>
          <dgm:bulletEnabled val="1"/>
        </dgm:presLayoutVars>
      </dgm:prSet>
      <dgm:spPr/>
      <dgm:t>
        <a:bodyPr/>
        <a:lstStyle/>
        <a:p>
          <a:endParaRPr lang="en-US"/>
        </a:p>
      </dgm:t>
    </dgm:pt>
    <dgm:pt modelId="{43749E3E-7B4A-4B12-AADC-82404E3AEB98}" type="pres">
      <dgm:prSet presAssocID="{D5CAE021-50DA-4093-84DD-D83CD32DE5B5}" presName="sibTrans" presStyleLbl="sibTrans1D1" presStyleIdx="3" presStyleCnt="5"/>
      <dgm:spPr/>
      <dgm:t>
        <a:bodyPr/>
        <a:lstStyle/>
        <a:p>
          <a:endParaRPr lang="en-US"/>
        </a:p>
      </dgm:t>
    </dgm:pt>
    <dgm:pt modelId="{4A689416-1302-4D23-8701-8DEEE441EEF1}" type="pres">
      <dgm:prSet presAssocID="{D5CAE021-50DA-4093-84DD-D83CD32DE5B5}" presName="connectorText" presStyleLbl="sibTrans1D1" presStyleIdx="3" presStyleCnt="5"/>
      <dgm:spPr/>
      <dgm:t>
        <a:bodyPr/>
        <a:lstStyle/>
        <a:p>
          <a:endParaRPr lang="en-US"/>
        </a:p>
      </dgm:t>
    </dgm:pt>
    <dgm:pt modelId="{5D3CA0FA-1440-44C1-8BFC-8B6760982CC6}" type="pres">
      <dgm:prSet presAssocID="{ECC7E728-2357-483A-BA7C-0B89623840F8}" presName="node" presStyleLbl="node1" presStyleIdx="4" presStyleCnt="6">
        <dgm:presLayoutVars>
          <dgm:bulletEnabled val="1"/>
        </dgm:presLayoutVars>
      </dgm:prSet>
      <dgm:spPr/>
      <dgm:t>
        <a:bodyPr/>
        <a:lstStyle/>
        <a:p>
          <a:endParaRPr lang="en-US"/>
        </a:p>
      </dgm:t>
    </dgm:pt>
    <dgm:pt modelId="{18B5D2E9-9AA6-48C6-8F53-13E922751D7A}" type="pres">
      <dgm:prSet presAssocID="{3AA802BC-BEC0-4E30-AFBC-06C5700676FA}" presName="sibTrans" presStyleLbl="sibTrans1D1" presStyleIdx="4" presStyleCnt="5"/>
      <dgm:spPr/>
      <dgm:t>
        <a:bodyPr/>
        <a:lstStyle/>
        <a:p>
          <a:endParaRPr lang="en-US"/>
        </a:p>
      </dgm:t>
    </dgm:pt>
    <dgm:pt modelId="{B1A0A2CA-18A3-4C5E-88F0-DB80D4EF56B4}" type="pres">
      <dgm:prSet presAssocID="{3AA802BC-BEC0-4E30-AFBC-06C5700676FA}" presName="connectorText" presStyleLbl="sibTrans1D1" presStyleIdx="4" presStyleCnt="5"/>
      <dgm:spPr/>
      <dgm:t>
        <a:bodyPr/>
        <a:lstStyle/>
        <a:p>
          <a:endParaRPr lang="en-US"/>
        </a:p>
      </dgm:t>
    </dgm:pt>
    <dgm:pt modelId="{B5AD6F74-855F-423B-A4F8-123702D3B347}" type="pres">
      <dgm:prSet presAssocID="{26857EF3-B60C-419D-B720-07218003C5A3}" presName="node" presStyleLbl="node1" presStyleIdx="5" presStyleCnt="6">
        <dgm:presLayoutVars>
          <dgm:bulletEnabled val="1"/>
        </dgm:presLayoutVars>
      </dgm:prSet>
      <dgm:spPr/>
      <dgm:t>
        <a:bodyPr/>
        <a:lstStyle/>
        <a:p>
          <a:endParaRPr lang="en-US"/>
        </a:p>
      </dgm:t>
    </dgm:pt>
  </dgm:ptLst>
  <dgm:cxnLst>
    <dgm:cxn modelId="{7B8EE274-682A-441C-B11F-C595929D4993}" type="presOf" srcId="{D5CAE021-50DA-4093-84DD-D83CD32DE5B5}" destId="{4A689416-1302-4D23-8701-8DEEE441EEF1}" srcOrd="1" destOrd="0" presId="urn:microsoft.com/office/officeart/2016/7/layout/RepeatingBendingProcessNew"/>
    <dgm:cxn modelId="{B8D41D95-1900-4BE3-B44C-609D067DA916}" type="presOf" srcId="{2221F0EF-FD88-4DF4-9F37-6E938985A6A0}" destId="{68E777D1-B248-41B4-9A56-AFCB167CDD4D}" srcOrd="0" destOrd="0" presId="urn:microsoft.com/office/officeart/2016/7/layout/RepeatingBendingProcessNew"/>
    <dgm:cxn modelId="{843C9BE8-9AB1-49F1-8DB6-AEB6189D48FF}" srcId="{D9AE5B83-E04F-4186-9CF0-440A94D3E94B}" destId="{45EFBEF4-3210-43CB-9971-ABD6795B73E1}" srcOrd="1" destOrd="0" parTransId="{048B2637-7A85-400C-A4F3-2C33542122D5}" sibTransId="{2221F0EF-FD88-4DF4-9F37-6E938985A6A0}"/>
    <dgm:cxn modelId="{70E2B5AB-1E01-41CD-A82E-C9D339DBA080}" srcId="{D9AE5B83-E04F-4186-9CF0-440A94D3E94B}" destId="{ECC7E728-2357-483A-BA7C-0B89623840F8}" srcOrd="4" destOrd="0" parTransId="{D6D47AE5-2795-4DE9-8CCC-6FE7B5F5510A}" sibTransId="{3AA802BC-BEC0-4E30-AFBC-06C5700676FA}"/>
    <dgm:cxn modelId="{FD50F2DC-BBC9-4AD0-9EC9-6CE0F4DC3E19}" type="presOf" srcId="{D9AE5B83-E04F-4186-9CF0-440A94D3E94B}" destId="{A53EB108-6814-4E94-8B60-AA572D0475E0}" srcOrd="0" destOrd="0" presId="urn:microsoft.com/office/officeart/2016/7/layout/RepeatingBendingProcessNew"/>
    <dgm:cxn modelId="{B26E8A05-173A-4F28-828D-1A00C7AAFBF0}" type="presOf" srcId="{26857EF3-B60C-419D-B720-07218003C5A3}" destId="{B5AD6F74-855F-423B-A4F8-123702D3B347}" srcOrd="0" destOrd="0" presId="urn:microsoft.com/office/officeart/2016/7/layout/RepeatingBendingProcessNew"/>
    <dgm:cxn modelId="{3D12791D-CA20-4259-9A0D-C45B47E9191D}" type="presOf" srcId="{872E2B18-CA37-43A7-A723-438FB38255DB}" destId="{794BA7D9-6447-46EF-9679-BFD7C89CC96D}" srcOrd="0" destOrd="0" presId="urn:microsoft.com/office/officeart/2016/7/layout/RepeatingBendingProcessNew"/>
    <dgm:cxn modelId="{96AD55C5-1DB5-4576-8A46-AB2AAE1116B7}" type="presOf" srcId="{2221F0EF-FD88-4DF4-9F37-6E938985A6A0}" destId="{A51CCEF3-EBAE-402C-957A-BB8C477F19F6}" srcOrd="1" destOrd="0" presId="urn:microsoft.com/office/officeart/2016/7/layout/RepeatingBendingProcessNew"/>
    <dgm:cxn modelId="{74E798CA-063C-4C8C-BB98-79FEE2B113AE}" type="presOf" srcId="{47966562-F521-4D29-BAB3-54D1E8CD901B}" destId="{0AA7BE52-7AD1-486C-9CC7-D9BE6CB4B79F}" srcOrd="1" destOrd="0" presId="urn:microsoft.com/office/officeart/2016/7/layout/RepeatingBendingProcessNew"/>
    <dgm:cxn modelId="{24C7B332-200C-49D9-8DF1-400796E6A79F}" srcId="{D9AE5B83-E04F-4186-9CF0-440A94D3E94B}" destId="{F927B186-A0E1-4D4B-AB25-272BB06F4957}" srcOrd="2" destOrd="0" parTransId="{2A3B3002-B4AE-4570-9A61-2B7CE7E24057}" sibTransId="{872E2B18-CA37-43A7-A723-438FB38255DB}"/>
    <dgm:cxn modelId="{4D435704-9CD0-4D4F-9A74-220C898A4F81}" type="presOf" srcId="{F927B186-A0E1-4D4B-AB25-272BB06F4957}" destId="{BDECB6DA-5C52-4681-A2AA-EFE8D0C2C56F}" srcOrd="0" destOrd="0" presId="urn:microsoft.com/office/officeart/2016/7/layout/RepeatingBendingProcessNew"/>
    <dgm:cxn modelId="{9BCE5259-D226-4E96-BA7E-F7C068421FBB}" type="presOf" srcId="{17377BBC-32B4-440C-A573-636C91901F0A}" destId="{1ED3D131-4794-4C40-8A11-042DEE173423}" srcOrd="0" destOrd="0" presId="urn:microsoft.com/office/officeart/2016/7/layout/RepeatingBendingProcessNew"/>
    <dgm:cxn modelId="{2888F3E2-C74D-40D9-9436-25D1DA0DF65F}" type="presOf" srcId="{ECC7E728-2357-483A-BA7C-0B89623840F8}" destId="{5D3CA0FA-1440-44C1-8BFC-8B6760982CC6}" srcOrd="0" destOrd="0" presId="urn:microsoft.com/office/officeart/2016/7/layout/RepeatingBendingProcessNew"/>
    <dgm:cxn modelId="{6FDB5648-A551-4616-B14F-4D7D39B3B97F}" type="presOf" srcId="{3AA802BC-BEC0-4E30-AFBC-06C5700676FA}" destId="{18B5D2E9-9AA6-48C6-8F53-13E922751D7A}" srcOrd="0" destOrd="0" presId="urn:microsoft.com/office/officeart/2016/7/layout/RepeatingBendingProcessNew"/>
    <dgm:cxn modelId="{5CB4F2DE-744F-4DE8-83F1-3ACB546A4436}" type="presOf" srcId="{4B272124-8EC1-4462-B344-A7AF0CA11E0C}" destId="{835CF856-3D4B-419E-8FE8-7130709F8A30}" srcOrd="0" destOrd="0" presId="urn:microsoft.com/office/officeart/2016/7/layout/RepeatingBendingProcessNew"/>
    <dgm:cxn modelId="{F91E2B3D-087A-47E8-80B0-99219DD7474B}" srcId="{D9AE5B83-E04F-4186-9CF0-440A94D3E94B}" destId="{26857EF3-B60C-419D-B720-07218003C5A3}" srcOrd="5" destOrd="0" parTransId="{7C65CB38-96B9-449B-ADDB-C9D64C2D56D0}" sibTransId="{D9955545-9F69-4C00-92F5-A202A0CB4A63}"/>
    <dgm:cxn modelId="{5E000418-7EF5-4D4D-9E1D-565318458AD1}" srcId="{D9AE5B83-E04F-4186-9CF0-440A94D3E94B}" destId="{17377BBC-32B4-440C-A573-636C91901F0A}" srcOrd="0" destOrd="0" parTransId="{D7F0BA66-4D1D-475E-819E-B21289502A1D}" sibTransId="{47966562-F521-4D29-BAB3-54D1E8CD901B}"/>
    <dgm:cxn modelId="{D287B0CF-0486-45F8-A6BA-9561D7818EA1}" type="presOf" srcId="{D5CAE021-50DA-4093-84DD-D83CD32DE5B5}" destId="{43749E3E-7B4A-4B12-AADC-82404E3AEB98}" srcOrd="0" destOrd="0" presId="urn:microsoft.com/office/officeart/2016/7/layout/RepeatingBendingProcessNew"/>
    <dgm:cxn modelId="{7B3DA237-477C-4A71-B7C4-31E19AFA764E}" srcId="{D9AE5B83-E04F-4186-9CF0-440A94D3E94B}" destId="{4B272124-8EC1-4462-B344-A7AF0CA11E0C}" srcOrd="3" destOrd="0" parTransId="{C6E078BB-614F-41D2-B327-4DA629110F55}" sibTransId="{D5CAE021-50DA-4093-84DD-D83CD32DE5B5}"/>
    <dgm:cxn modelId="{0CF4AF94-AB17-4313-A5ED-80F3F9863A84}" type="presOf" srcId="{872E2B18-CA37-43A7-A723-438FB38255DB}" destId="{11B44ADB-6302-4F59-A5B4-5F786D6EC13C}" srcOrd="1" destOrd="0" presId="urn:microsoft.com/office/officeart/2016/7/layout/RepeatingBendingProcessNew"/>
    <dgm:cxn modelId="{A4E54F08-8F6B-4513-A5F7-C4FF0ED70FEA}" type="presOf" srcId="{3AA802BC-BEC0-4E30-AFBC-06C5700676FA}" destId="{B1A0A2CA-18A3-4C5E-88F0-DB80D4EF56B4}" srcOrd="1" destOrd="0" presId="urn:microsoft.com/office/officeart/2016/7/layout/RepeatingBendingProcessNew"/>
    <dgm:cxn modelId="{776E0FAA-2BBD-42D4-A3BA-E97A6676BD88}" type="presOf" srcId="{47966562-F521-4D29-BAB3-54D1E8CD901B}" destId="{404C576B-3BB3-4753-AE4E-B36AA480CF37}" srcOrd="0" destOrd="0" presId="urn:microsoft.com/office/officeart/2016/7/layout/RepeatingBendingProcessNew"/>
    <dgm:cxn modelId="{BAF95188-A667-4CCD-8DCE-AA47636619E1}" type="presOf" srcId="{45EFBEF4-3210-43CB-9971-ABD6795B73E1}" destId="{BA3B177C-7C58-4DBB-A5D4-5DCE3AB6E99A}" srcOrd="0" destOrd="0" presId="urn:microsoft.com/office/officeart/2016/7/layout/RepeatingBendingProcessNew"/>
    <dgm:cxn modelId="{7C8F6B41-92FB-410F-8F5F-6ED9FB5C9C1C}" type="presParOf" srcId="{A53EB108-6814-4E94-8B60-AA572D0475E0}" destId="{1ED3D131-4794-4C40-8A11-042DEE173423}" srcOrd="0" destOrd="0" presId="urn:microsoft.com/office/officeart/2016/7/layout/RepeatingBendingProcessNew"/>
    <dgm:cxn modelId="{AADC91F3-F7B5-4FD0-B64F-C9B9D7CB0437}" type="presParOf" srcId="{A53EB108-6814-4E94-8B60-AA572D0475E0}" destId="{404C576B-3BB3-4753-AE4E-B36AA480CF37}" srcOrd="1" destOrd="0" presId="urn:microsoft.com/office/officeart/2016/7/layout/RepeatingBendingProcessNew"/>
    <dgm:cxn modelId="{31292D1F-9ADE-4287-952A-E78A71F7553B}" type="presParOf" srcId="{404C576B-3BB3-4753-AE4E-B36AA480CF37}" destId="{0AA7BE52-7AD1-486C-9CC7-D9BE6CB4B79F}" srcOrd="0" destOrd="0" presId="urn:microsoft.com/office/officeart/2016/7/layout/RepeatingBendingProcessNew"/>
    <dgm:cxn modelId="{9689C6B0-6B2F-4563-9FC6-29E3FFFDBA3F}" type="presParOf" srcId="{A53EB108-6814-4E94-8B60-AA572D0475E0}" destId="{BA3B177C-7C58-4DBB-A5D4-5DCE3AB6E99A}" srcOrd="2" destOrd="0" presId="urn:microsoft.com/office/officeart/2016/7/layout/RepeatingBendingProcessNew"/>
    <dgm:cxn modelId="{D03831CC-7E04-4AF4-ADDD-424C4C0A8A67}" type="presParOf" srcId="{A53EB108-6814-4E94-8B60-AA572D0475E0}" destId="{68E777D1-B248-41B4-9A56-AFCB167CDD4D}" srcOrd="3" destOrd="0" presId="urn:microsoft.com/office/officeart/2016/7/layout/RepeatingBendingProcessNew"/>
    <dgm:cxn modelId="{2567D8FF-9028-485E-8A07-E3E9C10DD350}" type="presParOf" srcId="{68E777D1-B248-41B4-9A56-AFCB167CDD4D}" destId="{A51CCEF3-EBAE-402C-957A-BB8C477F19F6}" srcOrd="0" destOrd="0" presId="urn:microsoft.com/office/officeart/2016/7/layout/RepeatingBendingProcessNew"/>
    <dgm:cxn modelId="{988EE599-916F-4AB2-8486-DE99098A9DBA}" type="presParOf" srcId="{A53EB108-6814-4E94-8B60-AA572D0475E0}" destId="{BDECB6DA-5C52-4681-A2AA-EFE8D0C2C56F}" srcOrd="4" destOrd="0" presId="urn:microsoft.com/office/officeart/2016/7/layout/RepeatingBendingProcessNew"/>
    <dgm:cxn modelId="{3908E0B2-4560-4504-B8BB-05FA6296423E}" type="presParOf" srcId="{A53EB108-6814-4E94-8B60-AA572D0475E0}" destId="{794BA7D9-6447-46EF-9679-BFD7C89CC96D}" srcOrd="5" destOrd="0" presId="urn:microsoft.com/office/officeart/2016/7/layout/RepeatingBendingProcessNew"/>
    <dgm:cxn modelId="{99FFC57B-EA42-428E-8C97-8E10AC25FBA6}" type="presParOf" srcId="{794BA7D9-6447-46EF-9679-BFD7C89CC96D}" destId="{11B44ADB-6302-4F59-A5B4-5F786D6EC13C}" srcOrd="0" destOrd="0" presId="urn:microsoft.com/office/officeart/2016/7/layout/RepeatingBendingProcessNew"/>
    <dgm:cxn modelId="{7E94B8F5-EF69-479F-8D6C-5F8A97B630BD}" type="presParOf" srcId="{A53EB108-6814-4E94-8B60-AA572D0475E0}" destId="{835CF856-3D4B-419E-8FE8-7130709F8A30}" srcOrd="6" destOrd="0" presId="urn:microsoft.com/office/officeart/2016/7/layout/RepeatingBendingProcessNew"/>
    <dgm:cxn modelId="{A5759D88-5D0B-4047-81FF-05BC8FD152FC}" type="presParOf" srcId="{A53EB108-6814-4E94-8B60-AA572D0475E0}" destId="{43749E3E-7B4A-4B12-AADC-82404E3AEB98}" srcOrd="7" destOrd="0" presId="urn:microsoft.com/office/officeart/2016/7/layout/RepeatingBendingProcessNew"/>
    <dgm:cxn modelId="{33A19E02-AB53-48B5-BA17-E068FE0717A0}" type="presParOf" srcId="{43749E3E-7B4A-4B12-AADC-82404E3AEB98}" destId="{4A689416-1302-4D23-8701-8DEEE441EEF1}" srcOrd="0" destOrd="0" presId="urn:microsoft.com/office/officeart/2016/7/layout/RepeatingBendingProcessNew"/>
    <dgm:cxn modelId="{7ED9176F-40BC-41D3-9EA4-221852A96FCA}" type="presParOf" srcId="{A53EB108-6814-4E94-8B60-AA572D0475E0}" destId="{5D3CA0FA-1440-44C1-8BFC-8B6760982CC6}" srcOrd="8" destOrd="0" presId="urn:microsoft.com/office/officeart/2016/7/layout/RepeatingBendingProcessNew"/>
    <dgm:cxn modelId="{E23EFE13-9FCC-403F-A18A-011C09EFDF57}" type="presParOf" srcId="{A53EB108-6814-4E94-8B60-AA572D0475E0}" destId="{18B5D2E9-9AA6-48C6-8F53-13E922751D7A}" srcOrd="9" destOrd="0" presId="urn:microsoft.com/office/officeart/2016/7/layout/RepeatingBendingProcessNew"/>
    <dgm:cxn modelId="{7086B854-4DB0-4D23-B2CD-66B9DB91CAE2}" type="presParOf" srcId="{18B5D2E9-9AA6-48C6-8F53-13E922751D7A}" destId="{B1A0A2CA-18A3-4C5E-88F0-DB80D4EF56B4}" srcOrd="0" destOrd="0" presId="urn:microsoft.com/office/officeart/2016/7/layout/RepeatingBendingProcessNew"/>
    <dgm:cxn modelId="{DAC7A712-2F0B-45C9-B641-33F989E52066}" type="presParOf" srcId="{A53EB108-6814-4E94-8B60-AA572D0475E0}" destId="{B5AD6F74-855F-423B-A4F8-123702D3B347}" srcOrd="10"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11BC181-F6D6-4651-9BD5-B7374260E2D4}" type="doc">
      <dgm:prSet loTypeId="urn:microsoft.com/office/officeart/2005/8/layout/vProcess5" loCatId="process" qsTypeId="urn:microsoft.com/office/officeart/2005/8/quickstyle/simple4" qsCatId="simple" csTypeId="urn:microsoft.com/office/officeart/2005/8/colors/accent0_3" csCatId="mainScheme" phldr="1"/>
      <dgm:spPr/>
      <dgm:t>
        <a:bodyPr/>
        <a:lstStyle/>
        <a:p>
          <a:endParaRPr lang="en-US"/>
        </a:p>
      </dgm:t>
    </dgm:pt>
    <dgm:pt modelId="{97E13519-4203-4033-83B3-712D226AD770}">
      <dgm:prSet/>
      <dgm:spPr/>
      <dgm:t>
        <a:bodyPr/>
        <a:lstStyle/>
        <a:p>
          <a:r>
            <a:rPr lang="ar-SA" dirty="0"/>
            <a:t>The elevator contains </a:t>
          </a:r>
          <a:r>
            <a:rPr lang="en-US" dirty="0" smtClean="0"/>
            <a:t>3 slots to facilitate the exit of goods </a:t>
          </a:r>
          <a:r>
            <a:rPr lang="ar-SA" dirty="0" smtClean="0"/>
            <a:t>so </a:t>
          </a:r>
          <a:r>
            <a:rPr lang="ar-SA" dirty="0"/>
            <a:t>that when reaching the desired floor, it moves inward so that workers can Transport the goods without the need to reach the inside of the elevator.</a:t>
          </a:r>
          <a:endParaRPr lang="en-US" dirty="0"/>
        </a:p>
      </dgm:t>
    </dgm:pt>
    <dgm:pt modelId="{8905F120-4386-4662-8448-E27731689FBE}" type="parTrans" cxnId="{09AE6324-4A62-45EE-8FFF-8C9BE1900561}">
      <dgm:prSet/>
      <dgm:spPr/>
      <dgm:t>
        <a:bodyPr/>
        <a:lstStyle/>
        <a:p>
          <a:endParaRPr lang="en-US"/>
        </a:p>
      </dgm:t>
    </dgm:pt>
    <dgm:pt modelId="{72476314-2244-4F93-ABDE-47AAF94C3119}" type="sibTrans" cxnId="{09AE6324-4A62-45EE-8FFF-8C9BE1900561}">
      <dgm:prSet/>
      <dgm:spPr/>
      <dgm:t>
        <a:bodyPr/>
        <a:lstStyle/>
        <a:p>
          <a:endParaRPr lang="en-US"/>
        </a:p>
      </dgm:t>
    </dgm:pt>
    <dgm:pt modelId="{F007FDD5-083E-412D-AB37-9ACAF19334FB}">
      <dgm:prSet/>
      <dgm:spPr/>
      <dgm:t>
        <a:bodyPr/>
        <a:lstStyle/>
        <a:p>
          <a:r>
            <a:rPr lang="ar-SA"/>
            <a:t>Placing a camera inside the elevator to monitor the condition of the goods, also the elevator uses password for security.</a:t>
          </a:r>
          <a:endParaRPr lang="en-US"/>
        </a:p>
      </dgm:t>
    </dgm:pt>
    <dgm:pt modelId="{93213D9E-1D14-4253-8FA9-2D30BB0F8A7F}" type="parTrans" cxnId="{53D71916-7A58-4A05-A16F-1550AC1584A6}">
      <dgm:prSet/>
      <dgm:spPr/>
      <dgm:t>
        <a:bodyPr/>
        <a:lstStyle/>
        <a:p>
          <a:endParaRPr lang="en-US"/>
        </a:p>
      </dgm:t>
    </dgm:pt>
    <dgm:pt modelId="{738BBB0B-0BCF-4BA5-9568-91561BD93ED6}" type="sibTrans" cxnId="{53D71916-7A58-4A05-A16F-1550AC1584A6}">
      <dgm:prSet/>
      <dgm:spPr/>
      <dgm:t>
        <a:bodyPr/>
        <a:lstStyle/>
        <a:p>
          <a:endParaRPr lang="en-US"/>
        </a:p>
      </dgm:t>
    </dgm:pt>
    <dgm:pt modelId="{3D28A96E-0EDC-40C5-B4E0-022C7909BF81}">
      <dgm:prSet/>
      <dgm:spPr/>
      <dgm:t>
        <a:bodyPr/>
        <a:lstStyle/>
        <a:p>
          <a:r>
            <a:rPr lang="ar-SA"/>
            <a:t>When electricity is cut off, the elevator continue its direction to arriving the floor that want to go to it .</a:t>
          </a:r>
          <a:endParaRPr lang="en-US"/>
        </a:p>
      </dgm:t>
    </dgm:pt>
    <dgm:pt modelId="{9BE6A0E3-E337-4130-96E3-E03D97B022DC}" type="parTrans" cxnId="{5F29472C-16CF-4250-9D24-71817B2C5AF8}">
      <dgm:prSet/>
      <dgm:spPr/>
      <dgm:t>
        <a:bodyPr/>
        <a:lstStyle/>
        <a:p>
          <a:endParaRPr lang="en-US"/>
        </a:p>
      </dgm:t>
    </dgm:pt>
    <dgm:pt modelId="{44F06113-110D-487F-AF46-7465811E6996}" type="sibTrans" cxnId="{5F29472C-16CF-4250-9D24-71817B2C5AF8}">
      <dgm:prSet/>
      <dgm:spPr/>
      <dgm:t>
        <a:bodyPr/>
        <a:lstStyle/>
        <a:p>
          <a:endParaRPr lang="en-US"/>
        </a:p>
      </dgm:t>
    </dgm:pt>
    <dgm:pt modelId="{32743DA5-953D-4E2C-AEC5-0D6B2A08EB20}">
      <dgm:prSet/>
      <dgm:spPr/>
      <dgm:t>
        <a:bodyPr/>
        <a:lstStyle/>
        <a:p>
          <a:r>
            <a:rPr lang="ar-SA"/>
            <a:t>Finally, cares about the temperature, as there may be goods that need a certain temperature so that they do not spoil.</a:t>
          </a:r>
          <a:endParaRPr lang="en-US"/>
        </a:p>
      </dgm:t>
    </dgm:pt>
    <dgm:pt modelId="{702C91A1-BCE3-40D3-911A-B4984D6D2689}" type="parTrans" cxnId="{89CDDAD6-7512-4957-A624-D791A5B4FF1B}">
      <dgm:prSet/>
      <dgm:spPr/>
      <dgm:t>
        <a:bodyPr/>
        <a:lstStyle/>
        <a:p>
          <a:endParaRPr lang="en-US"/>
        </a:p>
      </dgm:t>
    </dgm:pt>
    <dgm:pt modelId="{CD4D06D8-DA47-420C-B385-762E9E50AAB8}" type="sibTrans" cxnId="{89CDDAD6-7512-4957-A624-D791A5B4FF1B}">
      <dgm:prSet/>
      <dgm:spPr/>
      <dgm:t>
        <a:bodyPr/>
        <a:lstStyle/>
        <a:p>
          <a:endParaRPr lang="en-US"/>
        </a:p>
      </dgm:t>
    </dgm:pt>
    <dgm:pt modelId="{CACA5F3D-16FF-4DB8-9452-8A2C64FA888F}" type="pres">
      <dgm:prSet presAssocID="{F11BC181-F6D6-4651-9BD5-B7374260E2D4}" presName="outerComposite" presStyleCnt="0">
        <dgm:presLayoutVars>
          <dgm:chMax val="5"/>
          <dgm:dir/>
          <dgm:resizeHandles val="exact"/>
        </dgm:presLayoutVars>
      </dgm:prSet>
      <dgm:spPr/>
      <dgm:t>
        <a:bodyPr/>
        <a:lstStyle/>
        <a:p>
          <a:endParaRPr lang="en-US"/>
        </a:p>
      </dgm:t>
    </dgm:pt>
    <dgm:pt modelId="{7A80CC98-BAD6-45C1-BF1B-F6D16FCEF207}" type="pres">
      <dgm:prSet presAssocID="{F11BC181-F6D6-4651-9BD5-B7374260E2D4}" presName="dummyMaxCanvas" presStyleCnt="0">
        <dgm:presLayoutVars/>
      </dgm:prSet>
      <dgm:spPr/>
    </dgm:pt>
    <dgm:pt modelId="{4CB235FD-700C-40E2-9652-29F754E77279}" type="pres">
      <dgm:prSet presAssocID="{F11BC181-F6D6-4651-9BD5-B7374260E2D4}" presName="FourNodes_1" presStyleLbl="node1" presStyleIdx="0" presStyleCnt="4">
        <dgm:presLayoutVars>
          <dgm:bulletEnabled val="1"/>
        </dgm:presLayoutVars>
      </dgm:prSet>
      <dgm:spPr/>
      <dgm:t>
        <a:bodyPr/>
        <a:lstStyle/>
        <a:p>
          <a:endParaRPr lang="en-US"/>
        </a:p>
      </dgm:t>
    </dgm:pt>
    <dgm:pt modelId="{ECE394BF-D316-4B79-ACD8-E2A18C2C3325}" type="pres">
      <dgm:prSet presAssocID="{F11BC181-F6D6-4651-9BD5-B7374260E2D4}" presName="FourNodes_2" presStyleLbl="node1" presStyleIdx="1" presStyleCnt="4">
        <dgm:presLayoutVars>
          <dgm:bulletEnabled val="1"/>
        </dgm:presLayoutVars>
      </dgm:prSet>
      <dgm:spPr/>
      <dgm:t>
        <a:bodyPr/>
        <a:lstStyle/>
        <a:p>
          <a:endParaRPr lang="en-US"/>
        </a:p>
      </dgm:t>
    </dgm:pt>
    <dgm:pt modelId="{04018AA3-A1F3-4F00-87E5-01F10784D566}" type="pres">
      <dgm:prSet presAssocID="{F11BC181-F6D6-4651-9BD5-B7374260E2D4}" presName="FourNodes_3" presStyleLbl="node1" presStyleIdx="2" presStyleCnt="4">
        <dgm:presLayoutVars>
          <dgm:bulletEnabled val="1"/>
        </dgm:presLayoutVars>
      </dgm:prSet>
      <dgm:spPr/>
      <dgm:t>
        <a:bodyPr/>
        <a:lstStyle/>
        <a:p>
          <a:endParaRPr lang="en-US"/>
        </a:p>
      </dgm:t>
    </dgm:pt>
    <dgm:pt modelId="{F0863E5A-DDE4-42CB-98B4-59A18755A430}" type="pres">
      <dgm:prSet presAssocID="{F11BC181-F6D6-4651-9BD5-B7374260E2D4}" presName="FourNodes_4" presStyleLbl="node1" presStyleIdx="3" presStyleCnt="4">
        <dgm:presLayoutVars>
          <dgm:bulletEnabled val="1"/>
        </dgm:presLayoutVars>
      </dgm:prSet>
      <dgm:spPr/>
      <dgm:t>
        <a:bodyPr/>
        <a:lstStyle/>
        <a:p>
          <a:endParaRPr lang="en-US"/>
        </a:p>
      </dgm:t>
    </dgm:pt>
    <dgm:pt modelId="{65EB475C-F655-47E5-BFE1-0B4C07079914}" type="pres">
      <dgm:prSet presAssocID="{F11BC181-F6D6-4651-9BD5-B7374260E2D4}" presName="FourConn_1-2" presStyleLbl="fgAccFollowNode1" presStyleIdx="0" presStyleCnt="3">
        <dgm:presLayoutVars>
          <dgm:bulletEnabled val="1"/>
        </dgm:presLayoutVars>
      </dgm:prSet>
      <dgm:spPr/>
      <dgm:t>
        <a:bodyPr/>
        <a:lstStyle/>
        <a:p>
          <a:endParaRPr lang="en-US"/>
        </a:p>
      </dgm:t>
    </dgm:pt>
    <dgm:pt modelId="{B358D493-C169-41CE-8C62-F43B3F441F5D}" type="pres">
      <dgm:prSet presAssocID="{F11BC181-F6D6-4651-9BD5-B7374260E2D4}" presName="FourConn_2-3" presStyleLbl="fgAccFollowNode1" presStyleIdx="1" presStyleCnt="3">
        <dgm:presLayoutVars>
          <dgm:bulletEnabled val="1"/>
        </dgm:presLayoutVars>
      </dgm:prSet>
      <dgm:spPr/>
      <dgm:t>
        <a:bodyPr/>
        <a:lstStyle/>
        <a:p>
          <a:endParaRPr lang="en-US"/>
        </a:p>
      </dgm:t>
    </dgm:pt>
    <dgm:pt modelId="{D2770FB7-F6D4-4D83-857C-E0F51F88D86B}" type="pres">
      <dgm:prSet presAssocID="{F11BC181-F6D6-4651-9BD5-B7374260E2D4}" presName="FourConn_3-4" presStyleLbl="fgAccFollowNode1" presStyleIdx="2" presStyleCnt="3">
        <dgm:presLayoutVars>
          <dgm:bulletEnabled val="1"/>
        </dgm:presLayoutVars>
      </dgm:prSet>
      <dgm:spPr/>
      <dgm:t>
        <a:bodyPr/>
        <a:lstStyle/>
        <a:p>
          <a:endParaRPr lang="en-US"/>
        </a:p>
      </dgm:t>
    </dgm:pt>
    <dgm:pt modelId="{94A8C71A-7BDA-41A4-A118-C6887B5B9AE2}" type="pres">
      <dgm:prSet presAssocID="{F11BC181-F6D6-4651-9BD5-B7374260E2D4}" presName="FourNodes_1_text" presStyleLbl="node1" presStyleIdx="3" presStyleCnt="4">
        <dgm:presLayoutVars>
          <dgm:bulletEnabled val="1"/>
        </dgm:presLayoutVars>
      </dgm:prSet>
      <dgm:spPr/>
      <dgm:t>
        <a:bodyPr/>
        <a:lstStyle/>
        <a:p>
          <a:endParaRPr lang="en-US"/>
        </a:p>
      </dgm:t>
    </dgm:pt>
    <dgm:pt modelId="{E62663ED-4B72-43E2-96AD-55313F7AFB27}" type="pres">
      <dgm:prSet presAssocID="{F11BC181-F6D6-4651-9BD5-B7374260E2D4}" presName="FourNodes_2_text" presStyleLbl="node1" presStyleIdx="3" presStyleCnt="4">
        <dgm:presLayoutVars>
          <dgm:bulletEnabled val="1"/>
        </dgm:presLayoutVars>
      </dgm:prSet>
      <dgm:spPr/>
      <dgm:t>
        <a:bodyPr/>
        <a:lstStyle/>
        <a:p>
          <a:endParaRPr lang="en-US"/>
        </a:p>
      </dgm:t>
    </dgm:pt>
    <dgm:pt modelId="{530BFE13-43B7-4C19-A1D6-17E95B4176AC}" type="pres">
      <dgm:prSet presAssocID="{F11BC181-F6D6-4651-9BD5-B7374260E2D4}" presName="FourNodes_3_text" presStyleLbl="node1" presStyleIdx="3" presStyleCnt="4">
        <dgm:presLayoutVars>
          <dgm:bulletEnabled val="1"/>
        </dgm:presLayoutVars>
      </dgm:prSet>
      <dgm:spPr/>
      <dgm:t>
        <a:bodyPr/>
        <a:lstStyle/>
        <a:p>
          <a:endParaRPr lang="en-US"/>
        </a:p>
      </dgm:t>
    </dgm:pt>
    <dgm:pt modelId="{F73DE0C0-B6D0-4301-9BAB-235C81CB1DE8}" type="pres">
      <dgm:prSet presAssocID="{F11BC181-F6D6-4651-9BD5-B7374260E2D4}" presName="FourNodes_4_text" presStyleLbl="node1" presStyleIdx="3" presStyleCnt="4">
        <dgm:presLayoutVars>
          <dgm:bulletEnabled val="1"/>
        </dgm:presLayoutVars>
      </dgm:prSet>
      <dgm:spPr/>
      <dgm:t>
        <a:bodyPr/>
        <a:lstStyle/>
        <a:p>
          <a:endParaRPr lang="en-US"/>
        </a:p>
      </dgm:t>
    </dgm:pt>
  </dgm:ptLst>
  <dgm:cxnLst>
    <dgm:cxn modelId="{004ABCAA-B77F-43A1-96B8-09662180C529}" type="presOf" srcId="{F11BC181-F6D6-4651-9BD5-B7374260E2D4}" destId="{CACA5F3D-16FF-4DB8-9452-8A2C64FA888F}" srcOrd="0" destOrd="0" presId="urn:microsoft.com/office/officeart/2005/8/layout/vProcess5"/>
    <dgm:cxn modelId="{4329FE71-2D37-4FE9-9CF0-C8CD64D37790}" type="presOf" srcId="{F007FDD5-083E-412D-AB37-9ACAF19334FB}" destId="{ECE394BF-D316-4B79-ACD8-E2A18C2C3325}" srcOrd="0" destOrd="0" presId="urn:microsoft.com/office/officeart/2005/8/layout/vProcess5"/>
    <dgm:cxn modelId="{F105625B-66C3-40E8-8835-DE8CB72A6739}" type="presOf" srcId="{97E13519-4203-4033-83B3-712D226AD770}" destId="{94A8C71A-7BDA-41A4-A118-C6887B5B9AE2}" srcOrd="1" destOrd="0" presId="urn:microsoft.com/office/officeart/2005/8/layout/vProcess5"/>
    <dgm:cxn modelId="{395DDD68-16EA-417E-9384-2E6CCC78EFA5}" type="presOf" srcId="{738BBB0B-0BCF-4BA5-9568-91561BD93ED6}" destId="{B358D493-C169-41CE-8C62-F43B3F441F5D}" srcOrd="0" destOrd="0" presId="urn:microsoft.com/office/officeart/2005/8/layout/vProcess5"/>
    <dgm:cxn modelId="{74FEA173-654A-4B76-ACDA-F7E31D09FA9E}" type="presOf" srcId="{44F06113-110D-487F-AF46-7465811E6996}" destId="{D2770FB7-F6D4-4D83-857C-E0F51F88D86B}" srcOrd="0" destOrd="0" presId="urn:microsoft.com/office/officeart/2005/8/layout/vProcess5"/>
    <dgm:cxn modelId="{A1928883-E279-4165-B102-133FB3C12F50}" type="presOf" srcId="{F007FDD5-083E-412D-AB37-9ACAF19334FB}" destId="{E62663ED-4B72-43E2-96AD-55313F7AFB27}" srcOrd="1" destOrd="0" presId="urn:microsoft.com/office/officeart/2005/8/layout/vProcess5"/>
    <dgm:cxn modelId="{89CDDAD6-7512-4957-A624-D791A5B4FF1B}" srcId="{F11BC181-F6D6-4651-9BD5-B7374260E2D4}" destId="{32743DA5-953D-4E2C-AEC5-0D6B2A08EB20}" srcOrd="3" destOrd="0" parTransId="{702C91A1-BCE3-40D3-911A-B4984D6D2689}" sibTransId="{CD4D06D8-DA47-420C-B385-762E9E50AAB8}"/>
    <dgm:cxn modelId="{DA11474F-C3BC-4B0D-B40C-DCA09903D4B6}" type="presOf" srcId="{72476314-2244-4F93-ABDE-47AAF94C3119}" destId="{65EB475C-F655-47E5-BFE1-0B4C07079914}" srcOrd="0" destOrd="0" presId="urn:microsoft.com/office/officeart/2005/8/layout/vProcess5"/>
    <dgm:cxn modelId="{F8AFF5FE-3545-4175-9CDD-0EDBE359C8A2}" type="presOf" srcId="{32743DA5-953D-4E2C-AEC5-0D6B2A08EB20}" destId="{F73DE0C0-B6D0-4301-9BAB-235C81CB1DE8}" srcOrd="1" destOrd="0" presId="urn:microsoft.com/office/officeart/2005/8/layout/vProcess5"/>
    <dgm:cxn modelId="{DFEFD19E-FC62-4797-9371-A86E93D39729}" type="presOf" srcId="{3D28A96E-0EDC-40C5-B4E0-022C7909BF81}" destId="{530BFE13-43B7-4C19-A1D6-17E95B4176AC}" srcOrd="1" destOrd="0" presId="urn:microsoft.com/office/officeart/2005/8/layout/vProcess5"/>
    <dgm:cxn modelId="{09AE6324-4A62-45EE-8FFF-8C9BE1900561}" srcId="{F11BC181-F6D6-4651-9BD5-B7374260E2D4}" destId="{97E13519-4203-4033-83B3-712D226AD770}" srcOrd="0" destOrd="0" parTransId="{8905F120-4386-4662-8448-E27731689FBE}" sibTransId="{72476314-2244-4F93-ABDE-47AAF94C3119}"/>
    <dgm:cxn modelId="{1B46B950-E8D6-4EFE-8EE4-95F7E31CBC91}" type="presOf" srcId="{3D28A96E-0EDC-40C5-B4E0-022C7909BF81}" destId="{04018AA3-A1F3-4F00-87E5-01F10784D566}" srcOrd="0" destOrd="0" presId="urn:microsoft.com/office/officeart/2005/8/layout/vProcess5"/>
    <dgm:cxn modelId="{5F29472C-16CF-4250-9D24-71817B2C5AF8}" srcId="{F11BC181-F6D6-4651-9BD5-B7374260E2D4}" destId="{3D28A96E-0EDC-40C5-B4E0-022C7909BF81}" srcOrd="2" destOrd="0" parTransId="{9BE6A0E3-E337-4130-96E3-E03D97B022DC}" sibTransId="{44F06113-110D-487F-AF46-7465811E6996}"/>
    <dgm:cxn modelId="{53D71916-7A58-4A05-A16F-1550AC1584A6}" srcId="{F11BC181-F6D6-4651-9BD5-B7374260E2D4}" destId="{F007FDD5-083E-412D-AB37-9ACAF19334FB}" srcOrd="1" destOrd="0" parTransId="{93213D9E-1D14-4253-8FA9-2D30BB0F8A7F}" sibTransId="{738BBB0B-0BCF-4BA5-9568-91561BD93ED6}"/>
    <dgm:cxn modelId="{4402604F-0B40-4CDE-9E32-CA8291F23EAA}" type="presOf" srcId="{32743DA5-953D-4E2C-AEC5-0D6B2A08EB20}" destId="{F0863E5A-DDE4-42CB-98B4-59A18755A430}" srcOrd="0" destOrd="0" presId="urn:microsoft.com/office/officeart/2005/8/layout/vProcess5"/>
    <dgm:cxn modelId="{9B183786-2A76-4FCB-9B70-C7337A326D08}" type="presOf" srcId="{97E13519-4203-4033-83B3-712D226AD770}" destId="{4CB235FD-700C-40E2-9652-29F754E77279}" srcOrd="0" destOrd="0" presId="urn:microsoft.com/office/officeart/2005/8/layout/vProcess5"/>
    <dgm:cxn modelId="{DA4E1D6E-AACB-49C9-87BF-6FA50F2E83FC}" type="presParOf" srcId="{CACA5F3D-16FF-4DB8-9452-8A2C64FA888F}" destId="{7A80CC98-BAD6-45C1-BF1B-F6D16FCEF207}" srcOrd="0" destOrd="0" presId="urn:microsoft.com/office/officeart/2005/8/layout/vProcess5"/>
    <dgm:cxn modelId="{3D7640C7-6E92-4A0D-8B8E-68E4A1456B08}" type="presParOf" srcId="{CACA5F3D-16FF-4DB8-9452-8A2C64FA888F}" destId="{4CB235FD-700C-40E2-9652-29F754E77279}" srcOrd="1" destOrd="0" presId="urn:microsoft.com/office/officeart/2005/8/layout/vProcess5"/>
    <dgm:cxn modelId="{935CBC93-F30C-4F82-8C8A-9D8A31D8795C}" type="presParOf" srcId="{CACA5F3D-16FF-4DB8-9452-8A2C64FA888F}" destId="{ECE394BF-D316-4B79-ACD8-E2A18C2C3325}" srcOrd="2" destOrd="0" presId="urn:microsoft.com/office/officeart/2005/8/layout/vProcess5"/>
    <dgm:cxn modelId="{554B7DC7-087C-4D31-AC88-C955B3231286}" type="presParOf" srcId="{CACA5F3D-16FF-4DB8-9452-8A2C64FA888F}" destId="{04018AA3-A1F3-4F00-87E5-01F10784D566}" srcOrd="3" destOrd="0" presId="urn:microsoft.com/office/officeart/2005/8/layout/vProcess5"/>
    <dgm:cxn modelId="{503B6FFC-2A35-4B60-98F3-BC723FFBF40F}" type="presParOf" srcId="{CACA5F3D-16FF-4DB8-9452-8A2C64FA888F}" destId="{F0863E5A-DDE4-42CB-98B4-59A18755A430}" srcOrd="4" destOrd="0" presId="urn:microsoft.com/office/officeart/2005/8/layout/vProcess5"/>
    <dgm:cxn modelId="{59A53D3D-386A-4ED3-BBE7-7F2534DCF38B}" type="presParOf" srcId="{CACA5F3D-16FF-4DB8-9452-8A2C64FA888F}" destId="{65EB475C-F655-47E5-BFE1-0B4C07079914}" srcOrd="5" destOrd="0" presId="urn:microsoft.com/office/officeart/2005/8/layout/vProcess5"/>
    <dgm:cxn modelId="{C7C428DB-BA2F-49D6-8590-216F0B78E576}" type="presParOf" srcId="{CACA5F3D-16FF-4DB8-9452-8A2C64FA888F}" destId="{B358D493-C169-41CE-8C62-F43B3F441F5D}" srcOrd="6" destOrd="0" presId="urn:microsoft.com/office/officeart/2005/8/layout/vProcess5"/>
    <dgm:cxn modelId="{84DB031B-F2E3-4BB3-89A8-EF89B095FC64}" type="presParOf" srcId="{CACA5F3D-16FF-4DB8-9452-8A2C64FA888F}" destId="{D2770FB7-F6D4-4D83-857C-E0F51F88D86B}" srcOrd="7" destOrd="0" presId="urn:microsoft.com/office/officeart/2005/8/layout/vProcess5"/>
    <dgm:cxn modelId="{2C3AD585-72A1-4735-8DBF-A1A978720137}" type="presParOf" srcId="{CACA5F3D-16FF-4DB8-9452-8A2C64FA888F}" destId="{94A8C71A-7BDA-41A4-A118-C6887B5B9AE2}" srcOrd="8" destOrd="0" presId="urn:microsoft.com/office/officeart/2005/8/layout/vProcess5"/>
    <dgm:cxn modelId="{E2D39F77-99A3-4B1A-B289-E3AC4AA57EFF}" type="presParOf" srcId="{CACA5F3D-16FF-4DB8-9452-8A2C64FA888F}" destId="{E62663ED-4B72-43E2-96AD-55313F7AFB27}" srcOrd="9" destOrd="0" presId="urn:microsoft.com/office/officeart/2005/8/layout/vProcess5"/>
    <dgm:cxn modelId="{EFE75A38-CEBF-4737-8C60-D7A8D1E8D6EB}" type="presParOf" srcId="{CACA5F3D-16FF-4DB8-9452-8A2C64FA888F}" destId="{530BFE13-43B7-4C19-A1D6-17E95B4176AC}" srcOrd="10" destOrd="0" presId="urn:microsoft.com/office/officeart/2005/8/layout/vProcess5"/>
    <dgm:cxn modelId="{F1F62A10-A9FE-495A-8A85-C9D9C3C4E28D}" type="presParOf" srcId="{CACA5F3D-16FF-4DB8-9452-8A2C64FA888F}" destId="{F73DE0C0-B6D0-4301-9BAB-235C81CB1DE8}"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11BC181-F6D6-4651-9BD5-B7374260E2D4}" type="doc">
      <dgm:prSet loTypeId="urn:microsoft.com/office/officeart/2005/8/layout/vList2" loCatId="list" qsTypeId="urn:microsoft.com/office/officeart/2005/8/quickstyle/simple4" qsCatId="simple" csTypeId="urn:microsoft.com/office/officeart/2005/8/colors/accent0_3" csCatId="mainScheme"/>
      <dgm:spPr/>
      <dgm:t>
        <a:bodyPr/>
        <a:lstStyle/>
        <a:p>
          <a:endParaRPr lang="en-US"/>
        </a:p>
      </dgm:t>
    </dgm:pt>
    <dgm:pt modelId="{97E13519-4203-4033-83B3-712D226AD770}">
      <dgm:prSet phldr="0"/>
      <dgm:spPr/>
      <dgm:t>
        <a:bodyPr/>
        <a:lstStyle/>
        <a:p>
          <a:pPr rtl="0"/>
          <a:r>
            <a:rPr lang="ar-SA" dirty="0">
              <a:latin typeface="Segoe UI Historic"/>
              <a:ea typeface="Segoe UI Historic"/>
            </a:rPr>
            <a:t>Safe elevators used in factories to transport goods are very important to maintain the safety of workers or users from exposure to danger, as there are many workers who have ended up in a state of death, so our project involves the design and development of a smart elevator system aimed at enhancing safety and reducing the occurrence of accidents</a:t>
          </a:r>
          <a:endParaRPr lang="ar-SA" dirty="0"/>
        </a:p>
      </dgm:t>
    </dgm:pt>
    <dgm:pt modelId="{8905F120-4386-4662-8448-E27731689FBE}" type="parTrans" cxnId="{09AE6324-4A62-45EE-8FFF-8C9BE1900561}">
      <dgm:prSet/>
      <dgm:spPr/>
      <dgm:t>
        <a:bodyPr/>
        <a:lstStyle/>
        <a:p>
          <a:endParaRPr lang="en-US"/>
        </a:p>
      </dgm:t>
    </dgm:pt>
    <dgm:pt modelId="{72476314-2244-4F93-ABDE-47AAF94C3119}" type="sibTrans" cxnId="{09AE6324-4A62-45EE-8FFF-8C9BE1900561}">
      <dgm:prSet/>
      <dgm:spPr/>
      <dgm:t>
        <a:bodyPr/>
        <a:lstStyle/>
        <a:p>
          <a:endParaRPr lang="en-US"/>
        </a:p>
      </dgm:t>
    </dgm:pt>
    <dgm:pt modelId="{E89A1C95-609A-43B6-AE2B-AB810AD53767}" type="pres">
      <dgm:prSet presAssocID="{F11BC181-F6D6-4651-9BD5-B7374260E2D4}" presName="linear" presStyleCnt="0">
        <dgm:presLayoutVars>
          <dgm:animLvl val="lvl"/>
          <dgm:resizeHandles val="exact"/>
        </dgm:presLayoutVars>
      </dgm:prSet>
      <dgm:spPr/>
      <dgm:t>
        <a:bodyPr/>
        <a:lstStyle/>
        <a:p>
          <a:endParaRPr lang="en-US"/>
        </a:p>
      </dgm:t>
    </dgm:pt>
    <dgm:pt modelId="{31402AEC-85C2-40D1-A06D-9F63925DDABD}" type="pres">
      <dgm:prSet presAssocID="{97E13519-4203-4033-83B3-712D226AD770}" presName="parentText" presStyleLbl="node1" presStyleIdx="0" presStyleCnt="1">
        <dgm:presLayoutVars>
          <dgm:chMax val="0"/>
          <dgm:bulletEnabled val="1"/>
        </dgm:presLayoutVars>
      </dgm:prSet>
      <dgm:spPr/>
      <dgm:t>
        <a:bodyPr/>
        <a:lstStyle/>
        <a:p>
          <a:endParaRPr lang="en-US"/>
        </a:p>
      </dgm:t>
    </dgm:pt>
  </dgm:ptLst>
  <dgm:cxnLst>
    <dgm:cxn modelId="{4364FB46-DB48-454E-B421-5EFF25691D95}" type="presOf" srcId="{97E13519-4203-4033-83B3-712D226AD770}" destId="{31402AEC-85C2-40D1-A06D-9F63925DDABD}" srcOrd="0" destOrd="0" presId="urn:microsoft.com/office/officeart/2005/8/layout/vList2"/>
    <dgm:cxn modelId="{09AE6324-4A62-45EE-8FFF-8C9BE1900561}" srcId="{F11BC181-F6D6-4651-9BD5-B7374260E2D4}" destId="{97E13519-4203-4033-83B3-712D226AD770}" srcOrd="0" destOrd="0" parTransId="{8905F120-4386-4662-8448-E27731689FBE}" sibTransId="{72476314-2244-4F93-ABDE-47AAF94C3119}"/>
    <dgm:cxn modelId="{69330191-A840-498C-A02E-DFE0224DED66}" type="presOf" srcId="{F11BC181-F6D6-4651-9BD5-B7374260E2D4}" destId="{E89A1C95-609A-43B6-AE2B-AB810AD53767}" srcOrd="0" destOrd="0" presId="urn:microsoft.com/office/officeart/2005/8/layout/vList2"/>
    <dgm:cxn modelId="{A6B37352-D4E1-4827-B962-6B3554DF5126}" type="presParOf" srcId="{E89A1C95-609A-43B6-AE2B-AB810AD53767}" destId="{31402AEC-85C2-40D1-A06D-9F63925DDAB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4C8A368-15A0-4CC1-BA32-FE5367A25E32}" type="doc">
      <dgm:prSet loTypeId="urn:microsoft.com/office/officeart/2005/8/layout/orgChart1" loCatId="hierarchy" qsTypeId="urn:microsoft.com/office/officeart/2005/8/quickstyle/simple1" qsCatId="simple" csTypeId="urn:microsoft.com/office/officeart/2005/8/colors/accent0_3" csCatId="mainScheme"/>
      <dgm:spPr/>
      <dgm:t>
        <a:bodyPr/>
        <a:lstStyle/>
        <a:p>
          <a:endParaRPr lang="en-US"/>
        </a:p>
      </dgm:t>
    </dgm:pt>
    <dgm:pt modelId="{C174A9B8-CB1A-4D27-A3FC-E9B35ADB80BD}">
      <dgm:prSet/>
      <dgm:spPr/>
      <dgm:t>
        <a:bodyPr/>
        <a:lstStyle/>
        <a:p>
          <a:r>
            <a:rPr lang="ar-SA" dirty="0">
              <a:latin typeface="Calibri" panose="02020404030301010803"/>
            </a:rPr>
            <a:t>Power</a:t>
          </a:r>
          <a:r>
            <a:rPr lang="ar-SA" dirty="0"/>
            <a:t> </a:t>
          </a:r>
          <a:r>
            <a:rPr lang="ar-SA" dirty="0" err="1"/>
            <a:t>consumption</a:t>
          </a:r>
          <a:r>
            <a:rPr lang="ar-SA" dirty="0"/>
            <a:t>.</a:t>
          </a:r>
          <a:endParaRPr lang="en-US" dirty="0"/>
        </a:p>
      </dgm:t>
    </dgm:pt>
    <dgm:pt modelId="{C4E660AC-1089-4534-937A-173467C5ED61}" type="parTrans" cxnId="{5DF41EC5-3627-4C87-91F5-7D2EBDF05F6F}">
      <dgm:prSet/>
      <dgm:spPr/>
      <dgm:t>
        <a:bodyPr/>
        <a:lstStyle/>
        <a:p>
          <a:endParaRPr lang="en-US"/>
        </a:p>
      </dgm:t>
    </dgm:pt>
    <dgm:pt modelId="{825D7973-856D-486E-82B0-26804ABE2A58}" type="sibTrans" cxnId="{5DF41EC5-3627-4C87-91F5-7D2EBDF05F6F}">
      <dgm:prSet/>
      <dgm:spPr/>
      <dgm:t>
        <a:bodyPr/>
        <a:lstStyle/>
        <a:p>
          <a:endParaRPr lang="en-US"/>
        </a:p>
      </dgm:t>
    </dgm:pt>
    <dgm:pt modelId="{A3824F5E-1F44-48CC-8698-DE64ADC95DE8}">
      <dgm:prSet/>
      <dgm:spPr/>
      <dgm:t>
        <a:bodyPr/>
        <a:lstStyle/>
        <a:p>
          <a:r>
            <a:rPr lang="ar-SA" dirty="0">
              <a:latin typeface="Calibri" panose="02020404030301010803"/>
            </a:rPr>
            <a:t>Finding</a:t>
          </a:r>
          <a:r>
            <a:rPr lang="ar-SA" dirty="0"/>
            <a:t> </a:t>
          </a:r>
          <a:r>
            <a:rPr lang="ar-SA" dirty="0" err="1"/>
            <a:t>suitable</a:t>
          </a:r>
          <a:r>
            <a:rPr lang="ar-SA" dirty="0"/>
            <a:t> </a:t>
          </a:r>
          <a:r>
            <a:rPr lang="ar-SA" dirty="0" err="1"/>
            <a:t>motors</a:t>
          </a:r>
          <a:r>
            <a:rPr lang="ar-SA" dirty="0"/>
            <a:t>.</a:t>
          </a:r>
          <a:endParaRPr lang="en-US" dirty="0"/>
        </a:p>
      </dgm:t>
    </dgm:pt>
    <dgm:pt modelId="{2E5DB4BC-624A-4A9E-94C4-DF76B01E5275}" type="parTrans" cxnId="{BECFEBAD-53F1-411C-8CD4-841510A29F01}">
      <dgm:prSet/>
      <dgm:spPr/>
      <dgm:t>
        <a:bodyPr/>
        <a:lstStyle/>
        <a:p>
          <a:endParaRPr lang="en-US"/>
        </a:p>
      </dgm:t>
    </dgm:pt>
    <dgm:pt modelId="{A4D118E4-A4CA-4263-BD07-215BD8550D32}" type="sibTrans" cxnId="{BECFEBAD-53F1-411C-8CD4-841510A29F01}">
      <dgm:prSet/>
      <dgm:spPr/>
      <dgm:t>
        <a:bodyPr/>
        <a:lstStyle/>
        <a:p>
          <a:endParaRPr lang="en-US"/>
        </a:p>
      </dgm:t>
    </dgm:pt>
    <dgm:pt modelId="{85BF3F62-3DEE-4289-913F-A1F7B695E7DA}">
      <dgm:prSet/>
      <dgm:spPr/>
      <dgm:t>
        <a:bodyPr/>
        <a:lstStyle/>
        <a:p>
          <a:r>
            <a:rPr lang="ar-SA" dirty="0">
              <a:latin typeface="Calibri" panose="02020404030301010803"/>
            </a:rPr>
            <a:t>Handing</a:t>
          </a:r>
          <a:r>
            <a:rPr lang="ar-SA" dirty="0"/>
            <a:t> </a:t>
          </a:r>
          <a:r>
            <a:rPr lang="ar-SA" dirty="0" err="1"/>
            <a:t>small</a:t>
          </a:r>
          <a:r>
            <a:rPr lang="ar-SA" dirty="0"/>
            <a:t> </a:t>
          </a:r>
          <a:r>
            <a:rPr lang="ar-SA" dirty="0" err="1"/>
            <a:t>electrical</a:t>
          </a:r>
          <a:r>
            <a:rPr lang="ar-SA" dirty="0"/>
            <a:t> </a:t>
          </a:r>
          <a:r>
            <a:rPr lang="ar-SA" dirty="0" err="1"/>
            <a:t>parts</a:t>
          </a:r>
          <a:r>
            <a:rPr lang="ar-SA" dirty="0"/>
            <a:t>.</a:t>
          </a:r>
          <a:endParaRPr lang="en-US" dirty="0"/>
        </a:p>
      </dgm:t>
    </dgm:pt>
    <dgm:pt modelId="{61635117-77FE-4B2A-BCFC-745419F3B300}" type="parTrans" cxnId="{21E347C2-3440-43D5-A8F0-B269042A37EF}">
      <dgm:prSet/>
      <dgm:spPr/>
      <dgm:t>
        <a:bodyPr/>
        <a:lstStyle/>
        <a:p>
          <a:endParaRPr lang="en-US"/>
        </a:p>
      </dgm:t>
    </dgm:pt>
    <dgm:pt modelId="{D3ECE305-9586-4F2D-A783-A9AD0A209B8C}" type="sibTrans" cxnId="{21E347C2-3440-43D5-A8F0-B269042A37EF}">
      <dgm:prSet/>
      <dgm:spPr/>
      <dgm:t>
        <a:bodyPr/>
        <a:lstStyle/>
        <a:p>
          <a:endParaRPr lang="en-US"/>
        </a:p>
      </dgm:t>
    </dgm:pt>
    <dgm:pt modelId="{D603DFE7-F14D-4181-994F-DB1723C66255}" type="pres">
      <dgm:prSet presAssocID="{A4C8A368-15A0-4CC1-BA32-FE5367A25E32}" presName="hierChild1" presStyleCnt="0">
        <dgm:presLayoutVars>
          <dgm:orgChart val="1"/>
          <dgm:chPref val="1"/>
          <dgm:dir/>
          <dgm:animOne val="branch"/>
          <dgm:animLvl val="lvl"/>
          <dgm:resizeHandles/>
        </dgm:presLayoutVars>
      </dgm:prSet>
      <dgm:spPr/>
      <dgm:t>
        <a:bodyPr/>
        <a:lstStyle/>
        <a:p>
          <a:endParaRPr lang="en-US"/>
        </a:p>
      </dgm:t>
    </dgm:pt>
    <dgm:pt modelId="{DDA2CB87-1FB3-4B95-BB0E-0C66533A57E6}" type="pres">
      <dgm:prSet presAssocID="{C174A9B8-CB1A-4D27-A3FC-E9B35ADB80BD}" presName="hierRoot1" presStyleCnt="0">
        <dgm:presLayoutVars>
          <dgm:hierBranch val="init"/>
        </dgm:presLayoutVars>
      </dgm:prSet>
      <dgm:spPr/>
    </dgm:pt>
    <dgm:pt modelId="{563C61CF-EDDB-4CBA-A1D8-C7278A2F845B}" type="pres">
      <dgm:prSet presAssocID="{C174A9B8-CB1A-4D27-A3FC-E9B35ADB80BD}" presName="rootComposite1" presStyleCnt="0"/>
      <dgm:spPr/>
    </dgm:pt>
    <dgm:pt modelId="{6A57926C-9912-4CAC-BAF6-602343F7B360}" type="pres">
      <dgm:prSet presAssocID="{C174A9B8-CB1A-4D27-A3FC-E9B35ADB80BD}" presName="rootText1" presStyleLbl="node0" presStyleIdx="0" presStyleCnt="3">
        <dgm:presLayoutVars>
          <dgm:chPref val="3"/>
        </dgm:presLayoutVars>
      </dgm:prSet>
      <dgm:spPr/>
      <dgm:t>
        <a:bodyPr/>
        <a:lstStyle/>
        <a:p>
          <a:endParaRPr lang="en-US"/>
        </a:p>
      </dgm:t>
    </dgm:pt>
    <dgm:pt modelId="{3706BE2E-B604-40C6-B5F6-0026F831FAE0}" type="pres">
      <dgm:prSet presAssocID="{C174A9B8-CB1A-4D27-A3FC-E9B35ADB80BD}" presName="rootConnector1" presStyleLbl="node1" presStyleIdx="0" presStyleCnt="0"/>
      <dgm:spPr/>
      <dgm:t>
        <a:bodyPr/>
        <a:lstStyle/>
        <a:p>
          <a:endParaRPr lang="en-US"/>
        </a:p>
      </dgm:t>
    </dgm:pt>
    <dgm:pt modelId="{19C1B0B5-D9CB-40A2-B67A-C118A2ED3A7E}" type="pres">
      <dgm:prSet presAssocID="{C174A9B8-CB1A-4D27-A3FC-E9B35ADB80BD}" presName="hierChild2" presStyleCnt="0"/>
      <dgm:spPr/>
    </dgm:pt>
    <dgm:pt modelId="{529B8723-E352-4995-8381-142DCEF8CB14}" type="pres">
      <dgm:prSet presAssocID="{C174A9B8-CB1A-4D27-A3FC-E9B35ADB80BD}" presName="hierChild3" presStyleCnt="0"/>
      <dgm:spPr/>
    </dgm:pt>
    <dgm:pt modelId="{05F25D6D-675A-49DE-8331-A460A161FD46}" type="pres">
      <dgm:prSet presAssocID="{A3824F5E-1F44-48CC-8698-DE64ADC95DE8}" presName="hierRoot1" presStyleCnt="0">
        <dgm:presLayoutVars>
          <dgm:hierBranch val="init"/>
        </dgm:presLayoutVars>
      </dgm:prSet>
      <dgm:spPr/>
    </dgm:pt>
    <dgm:pt modelId="{ABC13631-5D95-4B6D-B9C2-791C86934F5D}" type="pres">
      <dgm:prSet presAssocID="{A3824F5E-1F44-48CC-8698-DE64ADC95DE8}" presName="rootComposite1" presStyleCnt="0"/>
      <dgm:spPr/>
    </dgm:pt>
    <dgm:pt modelId="{08BC659E-2C42-40EB-89C1-2001CDA1D508}" type="pres">
      <dgm:prSet presAssocID="{A3824F5E-1F44-48CC-8698-DE64ADC95DE8}" presName="rootText1" presStyleLbl="node0" presStyleIdx="1" presStyleCnt="3">
        <dgm:presLayoutVars>
          <dgm:chPref val="3"/>
        </dgm:presLayoutVars>
      </dgm:prSet>
      <dgm:spPr/>
      <dgm:t>
        <a:bodyPr/>
        <a:lstStyle/>
        <a:p>
          <a:endParaRPr lang="en-US"/>
        </a:p>
      </dgm:t>
    </dgm:pt>
    <dgm:pt modelId="{6CE4DF7E-C582-4C05-9159-11DE3EB2B23A}" type="pres">
      <dgm:prSet presAssocID="{A3824F5E-1F44-48CC-8698-DE64ADC95DE8}" presName="rootConnector1" presStyleLbl="node1" presStyleIdx="0" presStyleCnt="0"/>
      <dgm:spPr/>
      <dgm:t>
        <a:bodyPr/>
        <a:lstStyle/>
        <a:p>
          <a:endParaRPr lang="en-US"/>
        </a:p>
      </dgm:t>
    </dgm:pt>
    <dgm:pt modelId="{E2278902-2489-4E10-B875-CD0002B24E58}" type="pres">
      <dgm:prSet presAssocID="{A3824F5E-1F44-48CC-8698-DE64ADC95DE8}" presName="hierChild2" presStyleCnt="0"/>
      <dgm:spPr/>
    </dgm:pt>
    <dgm:pt modelId="{60EB9328-5C69-4911-924F-62C6FEA0E2BE}" type="pres">
      <dgm:prSet presAssocID="{A3824F5E-1F44-48CC-8698-DE64ADC95DE8}" presName="hierChild3" presStyleCnt="0"/>
      <dgm:spPr/>
    </dgm:pt>
    <dgm:pt modelId="{710ADD26-327F-4E2D-A3AA-9F5AA67B5B9B}" type="pres">
      <dgm:prSet presAssocID="{85BF3F62-3DEE-4289-913F-A1F7B695E7DA}" presName="hierRoot1" presStyleCnt="0">
        <dgm:presLayoutVars>
          <dgm:hierBranch val="init"/>
        </dgm:presLayoutVars>
      </dgm:prSet>
      <dgm:spPr/>
    </dgm:pt>
    <dgm:pt modelId="{DFCF4F70-4807-4220-BAE7-253EA14EF72F}" type="pres">
      <dgm:prSet presAssocID="{85BF3F62-3DEE-4289-913F-A1F7B695E7DA}" presName="rootComposite1" presStyleCnt="0"/>
      <dgm:spPr/>
    </dgm:pt>
    <dgm:pt modelId="{0B08EE6D-A19F-4EF1-A04A-0797847B6B79}" type="pres">
      <dgm:prSet presAssocID="{85BF3F62-3DEE-4289-913F-A1F7B695E7DA}" presName="rootText1" presStyleLbl="node0" presStyleIdx="2" presStyleCnt="3">
        <dgm:presLayoutVars>
          <dgm:chPref val="3"/>
        </dgm:presLayoutVars>
      </dgm:prSet>
      <dgm:spPr/>
      <dgm:t>
        <a:bodyPr/>
        <a:lstStyle/>
        <a:p>
          <a:endParaRPr lang="en-US"/>
        </a:p>
      </dgm:t>
    </dgm:pt>
    <dgm:pt modelId="{3F77BE26-5AE4-4FD7-976A-9A258ADAEC13}" type="pres">
      <dgm:prSet presAssocID="{85BF3F62-3DEE-4289-913F-A1F7B695E7DA}" presName="rootConnector1" presStyleLbl="node1" presStyleIdx="0" presStyleCnt="0"/>
      <dgm:spPr/>
      <dgm:t>
        <a:bodyPr/>
        <a:lstStyle/>
        <a:p>
          <a:endParaRPr lang="en-US"/>
        </a:p>
      </dgm:t>
    </dgm:pt>
    <dgm:pt modelId="{AADA6948-29D4-454B-B743-D755CB6E60F5}" type="pres">
      <dgm:prSet presAssocID="{85BF3F62-3DEE-4289-913F-A1F7B695E7DA}" presName="hierChild2" presStyleCnt="0"/>
      <dgm:spPr/>
    </dgm:pt>
    <dgm:pt modelId="{54BA73B9-0F84-42F5-98D7-6608F0A0FCFB}" type="pres">
      <dgm:prSet presAssocID="{85BF3F62-3DEE-4289-913F-A1F7B695E7DA}" presName="hierChild3" presStyleCnt="0"/>
      <dgm:spPr/>
    </dgm:pt>
  </dgm:ptLst>
  <dgm:cxnLst>
    <dgm:cxn modelId="{BECFEBAD-53F1-411C-8CD4-841510A29F01}" srcId="{A4C8A368-15A0-4CC1-BA32-FE5367A25E32}" destId="{A3824F5E-1F44-48CC-8698-DE64ADC95DE8}" srcOrd="1" destOrd="0" parTransId="{2E5DB4BC-624A-4A9E-94C4-DF76B01E5275}" sibTransId="{A4D118E4-A4CA-4263-BD07-215BD8550D32}"/>
    <dgm:cxn modelId="{C07133C6-EE0F-4189-9D85-10001489072B}" type="presOf" srcId="{C174A9B8-CB1A-4D27-A3FC-E9B35ADB80BD}" destId="{6A57926C-9912-4CAC-BAF6-602343F7B360}" srcOrd="0" destOrd="0" presId="urn:microsoft.com/office/officeart/2005/8/layout/orgChart1"/>
    <dgm:cxn modelId="{87AD8B45-C664-43D5-989C-02BB2CBF1D44}" type="presOf" srcId="{A3824F5E-1F44-48CC-8698-DE64ADC95DE8}" destId="{08BC659E-2C42-40EB-89C1-2001CDA1D508}" srcOrd="0" destOrd="0" presId="urn:microsoft.com/office/officeart/2005/8/layout/orgChart1"/>
    <dgm:cxn modelId="{21E347C2-3440-43D5-A8F0-B269042A37EF}" srcId="{A4C8A368-15A0-4CC1-BA32-FE5367A25E32}" destId="{85BF3F62-3DEE-4289-913F-A1F7B695E7DA}" srcOrd="2" destOrd="0" parTransId="{61635117-77FE-4B2A-BCFC-745419F3B300}" sibTransId="{D3ECE305-9586-4F2D-A783-A9AD0A209B8C}"/>
    <dgm:cxn modelId="{F25FDBF5-D501-43F1-B5AD-3DF0B57AC12A}" type="presOf" srcId="{85BF3F62-3DEE-4289-913F-A1F7B695E7DA}" destId="{0B08EE6D-A19F-4EF1-A04A-0797847B6B79}" srcOrd="0" destOrd="0" presId="urn:microsoft.com/office/officeart/2005/8/layout/orgChart1"/>
    <dgm:cxn modelId="{FC620D51-7D01-4E65-8C0A-7E27FD2B6345}" type="presOf" srcId="{A3824F5E-1F44-48CC-8698-DE64ADC95DE8}" destId="{6CE4DF7E-C582-4C05-9159-11DE3EB2B23A}" srcOrd="1" destOrd="0" presId="urn:microsoft.com/office/officeart/2005/8/layout/orgChart1"/>
    <dgm:cxn modelId="{5DF41EC5-3627-4C87-91F5-7D2EBDF05F6F}" srcId="{A4C8A368-15A0-4CC1-BA32-FE5367A25E32}" destId="{C174A9B8-CB1A-4D27-A3FC-E9B35ADB80BD}" srcOrd="0" destOrd="0" parTransId="{C4E660AC-1089-4534-937A-173467C5ED61}" sibTransId="{825D7973-856D-486E-82B0-26804ABE2A58}"/>
    <dgm:cxn modelId="{F3C851B2-C185-4210-9870-EEBF86EA3F5E}" type="presOf" srcId="{85BF3F62-3DEE-4289-913F-A1F7B695E7DA}" destId="{3F77BE26-5AE4-4FD7-976A-9A258ADAEC13}" srcOrd="1" destOrd="0" presId="urn:microsoft.com/office/officeart/2005/8/layout/orgChart1"/>
    <dgm:cxn modelId="{ED427359-B732-419A-9D4F-8A0169F8D37E}" type="presOf" srcId="{A4C8A368-15A0-4CC1-BA32-FE5367A25E32}" destId="{D603DFE7-F14D-4181-994F-DB1723C66255}" srcOrd="0" destOrd="0" presId="urn:microsoft.com/office/officeart/2005/8/layout/orgChart1"/>
    <dgm:cxn modelId="{75B5934B-973F-4C57-9525-2B05E8530336}" type="presOf" srcId="{C174A9B8-CB1A-4D27-A3FC-E9B35ADB80BD}" destId="{3706BE2E-B604-40C6-B5F6-0026F831FAE0}" srcOrd="1" destOrd="0" presId="urn:microsoft.com/office/officeart/2005/8/layout/orgChart1"/>
    <dgm:cxn modelId="{00266CF1-C82B-4916-88A5-5C510C6F63FE}" type="presParOf" srcId="{D603DFE7-F14D-4181-994F-DB1723C66255}" destId="{DDA2CB87-1FB3-4B95-BB0E-0C66533A57E6}" srcOrd="0" destOrd="0" presId="urn:microsoft.com/office/officeart/2005/8/layout/orgChart1"/>
    <dgm:cxn modelId="{B0E95F30-270D-48FC-B7F9-3A2146703E5E}" type="presParOf" srcId="{DDA2CB87-1FB3-4B95-BB0E-0C66533A57E6}" destId="{563C61CF-EDDB-4CBA-A1D8-C7278A2F845B}" srcOrd="0" destOrd="0" presId="urn:microsoft.com/office/officeart/2005/8/layout/orgChart1"/>
    <dgm:cxn modelId="{2158EDD8-3474-448C-B576-3A959B4004D6}" type="presParOf" srcId="{563C61CF-EDDB-4CBA-A1D8-C7278A2F845B}" destId="{6A57926C-9912-4CAC-BAF6-602343F7B360}" srcOrd="0" destOrd="0" presId="urn:microsoft.com/office/officeart/2005/8/layout/orgChart1"/>
    <dgm:cxn modelId="{3509C214-179C-44E8-9928-02D0FBFB0CAF}" type="presParOf" srcId="{563C61CF-EDDB-4CBA-A1D8-C7278A2F845B}" destId="{3706BE2E-B604-40C6-B5F6-0026F831FAE0}" srcOrd="1" destOrd="0" presId="urn:microsoft.com/office/officeart/2005/8/layout/orgChart1"/>
    <dgm:cxn modelId="{22B0657A-671D-45A9-8275-79294712A6E0}" type="presParOf" srcId="{DDA2CB87-1FB3-4B95-BB0E-0C66533A57E6}" destId="{19C1B0B5-D9CB-40A2-B67A-C118A2ED3A7E}" srcOrd="1" destOrd="0" presId="urn:microsoft.com/office/officeart/2005/8/layout/orgChart1"/>
    <dgm:cxn modelId="{0E09BA67-2FB7-42FA-A06C-FB810FC32E72}" type="presParOf" srcId="{DDA2CB87-1FB3-4B95-BB0E-0C66533A57E6}" destId="{529B8723-E352-4995-8381-142DCEF8CB14}" srcOrd="2" destOrd="0" presId="urn:microsoft.com/office/officeart/2005/8/layout/orgChart1"/>
    <dgm:cxn modelId="{F2630B56-0E5B-4D92-9F3A-5C1278767AAE}" type="presParOf" srcId="{D603DFE7-F14D-4181-994F-DB1723C66255}" destId="{05F25D6D-675A-49DE-8331-A460A161FD46}" srcOrd="1" destOrd="0" presId="urn:microsoft.com/office/officeart/2005/8/layout/orgChart1"/>
    <dgm:cxn modelId="{1C58DAA2-F9A1-4939-8A4F-705E4B4968B5}" type="presParOf" srcId="{05F25D6D-675A-49DE-8331-A460A161FD46}" destId="{ABC13631-5D95-4B6D-B9C2-791C86934F5D}" srcOrd="0" destOrd="0" presId="urn:microsoft.com/office/officeart/2005/8/layout/orgChart1"/>
    <dgm:cxn modelId="{B2E489BC-7049-4FC3-B212-74019697AF77}" type="presParOf" srcId="{ABC13631-5D95-4B6D-B9C2-791C86934F5D}" destId="{08BC659E-2C42-40EB-89C1-2001CDA1D508}" srcOrd="0" destOrd="0" presId="urn:microsoft.com/office/officeart/2005/8/layout/orgChart1"/>
    <dgm:cxn modelId="{2F7C32D4-B271-428D-96BE-4AC945236A45}" type="presParOf" srcId="{ABC13631-5D95-4B6D-B9C2-791C86934F5D}" destId="{6CE4DF7E-C582-4C05-9159-11DE3EB2B23A}" srcOrd="1" destOrd="0" presId="urn:microsoft.com/office/officeart/2005/8/layout/orgChart1"/>
    <dgm:cxn modelId="{23695EA6-0B26-4604-A507-597D7741CBB8}" type="presParOf" srcId="{05F25D6D-675A-49DE-8331-A460A161FD46}" destId="{E2278902-2489-4E10-B875-CD0002B24E58}" srcOrd="1" destOrd="0" presId="urn:microsoft.com/office/officeart/2005/8/layout/orgChart1"/>
    <dgm:cxn modelId="{2AB55662-3571-475C-9928-028ECBC11BDB}" type="presParOf" srcId="{05F25D6D-675A-49DE-8331-A460A161FD46}" destId="{60EB9328-5C69-4911-924F-62C6FEA0E2BE}" srcOrd="2" destOrd="0" presId="urn:microsoft.com/office/officeart/2005/8/layout/orgChart1"/>
    <dgm:cxn modelId="{3D9F2866-6105-498C-85EB-11D7CEACF764}" type="presParOf" srcId="{D603DFE7-F14D-4181-994F-DB1723C66255}" destId="{710ADD26-327F-4E2D-A3AA-9F5AA67B5B9B}" srcOrd="2" destOrd="0" presId="urn:microsoft.com/office/officeart/2005/8/layout/orgChart1"/>
    <dgm:cxn modelId="{93626DD9-2FBA-425A-BB96-FDABD793F00F}" type="presParOf" srcId="{710ADD26-327F-4E2D-A3AA-9F5AA67B5B9B}" destId="{DFCF4F70-4807-4220-BAE7-253EA14EF72F}" srcOrd="0" destOrd="0" presId="urn:microsoft.com/office/officeart/2005/8/layout/orgChart1"/>
    <dgm:cxn modelId="{D2252935-7146-451F-B99E-192E3C27E9E4}" type="presParOf" srcId="{DFCF4F70-4807-4220-BAE7-253EA14EF72F}" destId="{0B08EE6D-A19F-4EF1-A04A-0797847B6B79}" srcOrd="0" destOrd="0" presId="urn:microsoft.com/office/officeart/2005/8/layout/orgChart1"/>
    <dgm:cxn modelId="{2334F8F8-0D37-4DE4-9082-0E4E8B9E5642}" type="presParOf" srcId="{DFCF4F70-4807-4220-BAE7-253EA14EF72F}" destId="{3F77BE26-5AE4-4FD7-976A-9A258ADAEC13}" srcOrd="1" destOrd="0" presId="urn:microsoft.com/office/officeart/2005/8/layout/orgChart1"/>
    <dgm:cxn modelId="{54A66C22-F31F-44C8-BA92-AB4A804C7367}" type="presParOf" srcId="{710ADD26-327F-4E2D-A3AA-9F5AA67B5B9B}" destId="{AADA6948-29D4-454B-B743-D755CB6E60F5}" srcOrd="1" destOrd="0" presId="urn:microsoft.com/office/officeart/2005/8/layout/orgChart1"/>
    <dgm:cxn modelId="{4AC45BC6-976B-40F0-8B19-13838A7A2B0F}" type="presParOf" srcId="{710ADD26-327F-4E2D-A3AA-9F5AA67B5B9B}" destId="{54BA73B9-0F84-42F5-98D7-6608F0A0FCFB}"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06B507F-BBDE-4712-ACF1-295B02E6EA5F}" type="doc">
      <dgm:prSet loTypeId="urn:microsoft.com/office/officeart/2016/7/layout/LinearBlockProcessNumbered" loCatId="process" qsTypeId="urn:microsoft.com/office/officeart/2005/8/quickstyle/simple2" qsCatId="simple" csTypeId="urn:microsoft.com/office/officeart/2005/8/colors/accent0_3" csCatId="mainScheme" phldr="1"/>
      <dgm:spPr/>
      <dgm:t>
        <a:bodyPr/>
        <a:lstStyle/>
        <a:p>
          <a:endParaRPr lang="en-US"/>
        </a:p>
      </dgm:t>
    </dgm:pt>
    <dgm:pt modelId="{2A4166EB-392A-4017-827D-45EDE6102E5F}">
      <dgm:prSet/>
      <dgm:spPr/>
      <dgm:t>
        <a:bodyPr/>
        <a:lstStyle/>
        <a:p>
          <a:r>
            <a:rPr lang="ar-SA" dirty="0"/>
            <a:t>Contain </a:t>
          </a:r>
          <a:r>
            <a:rPr lang="en-US" dirty="0" smtClean="0"/>
            <a:t>3 slots</a:t>
          </a:r>
          <a:r>
            <a:rPr lang="ar-SA" dirty="0" smtClean="0"/>
            <a:t> </a:t>
          </a:r>
          <a:r>
            <a:rPr lang="ar-SA" dirty="0"/>
            <a:t>to push the goods to out of the elevator .</a:t>
          </a:r>
          <a:endParaRPr lang="en-US" dirty="0"/>
        </a:p>
      </dgm:t>
    </dgm:pt>
    <dgm:pt modelId="{BE75B246-DA14-4B4D-B499-C8572C83528C}" type="parTrans" cxnId="{DD2A6FC9-C461-41E5-BE29-F6AE9A654226}">
      <dgm:prSet/>
      <dgm:spPr/>
      <dgm:t>
        <a:bodyPr/>
        <a:lstStyle/>
        <a:p>
          <a:endParaRPr lang="en-US"/>
        </a:p>
      </dgm:t>
    </dgm:pt>
    <dgm:pt modelId="{8DCEDCF2-89EB-4650-943B-8D071A8558F3}" type="sibTrans" cxnId="{DD2A6FC9-C461-41E5-BE29-F6AE9A654226}">
      <dgm:prSet phldrT="01"/>
      <dgm:spPr/>
      <dgm:t>
        <a:bodyPr/>
        <a:lstStyle/>
        <a:p>
          <a:r>
            <a:rPr lang="en-US"/>
            <a:t>01</a:t>
          </a:r>
        </a:p>
      </dgm:t>
    </dgm:pt>
    <dgm:pt modelId="{8CCEB9B8-E934-4103-9851-F7BC4C6E5A30}">
      <dgm:prSet/>
      <dgm:spPr/>
      <dgm:t>
        <a:bodyPr/>
        <a:lstStyle/>
        <a:p>
          <a:r>
            <a:rPr lang="ar-SA"/>
            <a:t>Send messages to sim card inside the elevator.</a:t>
          </a:r>
          <a:endParaRPr lang="en-US"/>
        </a:p>
      </dgm:t>
    </dgm:pt>
    <dgm:pt modelId="{1CA5F654-FDF5-484B-8921-3B19C09A10B5}" type="parTrans" cxnId="{B43CFDEC-6087-4058-AD08-5280CB7D80C7}">
      <dgm:prSet/>
      <dgm:spPr/>
      <dgm:t>
        <a:bodyPr/>
        <a:lstStyle/>
        <a:p>
          <a:endParaRPr lang="en-US"/>
        </a:p>
      </dgm:t>
    </dgm:pt>
    <dgm:pt modelId="{46CD9C27-54FE-4E14-9088-7DF30DF1C2D9}" type="sibTrans" cxnId="{B43CFDEC-6087-4058-AD08-5280CB7D80C7}">
      <dgm:prSet phldrT="02"/>
      <dgm:spPr/>
      <dgm:t>
        <a:bodyPr/>
        <a:lstStyle/>
        <a:p>
          <a:r>
            <a:rPr lang="en-US"/>
            <a:t>02</a:t>
          </a:r>
        </a:p>
      </dgm:t>
    </dgm:pt>
    <dgm:pt modelId="{8696B2CC-78E4-4F67-8D19-1F2374376B45}">
      <dgm:prSet/>
      <dgm:spPr/>
      <dgm:t>
        <a:bodyPr/>
        <a:lstStyle/>
        <a:p>
          <a:r>
            <a:rPr lang="ar-SA"/>
            <a:t>In the event of a power outage, the elevator continues to move to the desired floor.</a:t>
          </a:r>
          <a:endParaRPr lang="en-US"/>
        </a:p>
      </dgm:t>
    </dgm:pt>
    <dgm:pt modelId="{842BFCA2-B1E2-4D61-9789-DDD998B715E6}" type="parTrans" cxnId="{67CA08A6-34C7-4BD1-8194-E5AF59E25E4C}">
      <dgm:prSet/>
      <dgm:spPr/>
      <dgm:t>
        <a:bodyPr/>
        <a:lstStyle/>
        <a:p>
          <a:endParaRPr lang="en-US"/>
        </a:p>
      </dgm:t>
    </dgm:pt>
    <dgm:pt modelId="{B9E9CD18-BE1B-480D-938D-3A42E5A86C78}" type="sibTrans" cxnId="{67CA08A6-34C7-4BD1-8194-E5AF59E25E4C}">
      <dgm:prSet phldrT="03"/>
      <dgm:spPr/>
      <dgm:t>
        <a:bodyPr/>
        <a:lstStyle/>
        <a:p>
          <a:r>
            <a:rPr lang="en-US"/>
            <a:t>03</a:t>
          </a:r>
        </a:p>
      </dgm:t>
    </dgm:pt>
    <dgm:pt modelId="{247D6E24-D622-463C-87D7-DE7EACB37980}">
      <dgm:prSet/>
      <dgm:spPr/>
      <dgm:t>
        <a:bodyPr/>
        <a:lstStyle/>
        <a:p>
          <a:r>
            <a:rPr lang="ar-SA" dirty="0"/>
            <a:t>Contains esp32 camera inside the elevator.</a:t>
          </a:r>
          <a:endParaRPr lang="en-US" dirty="0"/>
        </a:p>
      </dgm:t>
    </dgm:pt>
    <dgm:pt modelId="{606122D2-2C13-462C-9C28-AD9D0B847656}" type="parTrans" cxnId="{BBD4BD1A-7C7A-45FD-BC31-AA618812574C}">
      <dgm:prSet/>
      <dgm:spPr/>
      <dgm:t>
        <a:bodyPr/>
        <a:lstStyle/>
        <a:p>
          <a:endParaRPr lang="en-US"/>
        </a:p>
      </dgm:t>
    </dgm:pt>
    <dgm:pt modelId="{CD68B885-EAA9-4617-B779-A287D8B535D9}" type="sibTrans" cxnId="{BBD4BD1A-7C7A-45FD-BC31-AA618812574C}">
      <dgm:prSet phldrT="04"/>
      <dgm:spPr/>
      <dgm:t>
        <a:bodyPr/>
        <a:lstStyle/>
        <a:p>
          <a:r>
            <a:rPr lang="en-US" dirty="0"/>
            <a:t>04</a:t>
          </a:r>
        </a:p>
      </dgm:t>
    </dgm:pt>
    <dgm:pt modelId="{B388CF12-4759-4F2B-84FD-18C6F6B68FEB}">
      <dgm:prSet/>
      <dgm:spPr/>
      <dgm:t>
        <a:bodyPr/>
        <a:lstStyle/>
        <a:p>
          <a:r>
            <a:rPr lang="en-US" dirty="0" smtClean="0"/>
            <a:t>05</a:t>
          </a:r>
        </a:p>
        <a:p>
          <a:r>
            <a:rPr lang="en-US" dirty="0" smtClean="0"/>
            <a:t>keypad for enhanced security and slots for self-propulsion respectively</a:t>
          </a:r>
          <a:endParaRPr lang="en-US" dirty="0"/>
        </a:p>
      </dgm:t>
    </dgm:pt>
    <dgm:pt modelId="{87F12F88-2826-45DC-9864-C9F36934AD36}" type="parTrans" cxnId="{65791395-AE1A-435F-A7E4-23771FF5104D}">
      <dgm:prSet/>
      <dgm:spPr/>
      <dgm:t>
        <a:bodyPr/>
        <a:lstStyle/>
        <a:p>
          <a:endParaRPr lang="en-US"/>
        </a:p>
      </dgm:t>
    </dgm:pt>
    <dgm:pt modelId="{E37C9F96-6B26-4680-B509-81DB6363502B}" type="sibTrans" cxnId="{65791395-AE1A-435F-A7E4-23771FF5104D}">
      <dgm:prSet/>
      <dgm:spPr/>
      <dgm:t>
        <a:bodyPr/>
        <a:lstStyle/>
        <a:p>
          <a:endParaRPr lang="en-US"/>
        </a:p>
      </dgm:t>
    </dgm:pt>
    <dgm:pt modelId="{E2B3D217-24B0-48AD-A4E1-AB39EC178885}" type="pres">
      <dgm:prSet presAssocID="{406B507F-BBDE-4712-ACF1-295B02E6EA5F}" presName="Name0" presStyleCnt="0">
        <dgm:presLayoutVars>
          <dgm:animLvl val="lvl"/>
          <dgm:resizeHandles val="exact"/>
        </dgm:presLayoutVars>
      </dgm:prSet>
      <dgm:spPr/>
      <dgm:t>
        <a:bodyPr/>
        <a:lstStyle/>
        <a:p>
          <a:endParaRPr lang="en-US"/>
        </a:p>
      </dgm:t>
    </dgm:pt>
    <dgm:pt modelId="{1BC4DF9E-AA24-420A-981C-3A50229DB53C}" type="pres">
      <dgm:prSet presAssocID="{2A4166EB-392A-4017-827D-45EDE6102E5F}" presName="compositeNode" presStyleCnt="0">
        <dgm:presLayoutVars>
          <dgm:bulletEnabled val="1"/>
        </dgm:presLayoutVars>
      </dgm:prSet>
      <dgm:spPr/>
    </dgm:pt>
    <dgm:pt modelId="{D7C96E87-1677-4A94-A23A-2138438DDD3A}" type="pres">
      <dgm:prSet presAssocID="{2A4166EB-392A-4017-827D-45EDE6102E5F}" presName="bgRect" presStyleLbl="alignNode1" presStyleIdx="0" presStyleCnt="5"/>
      <dgm:spPr/>
      <dgm:t>
        <a:bodyPr/>
        <a:lstStyle/>
        <a:p>
          <a:endParaRPr lang="en-US"/>
        </a:p>
      </dgm:t>
    </dgm:pt>
    <dgm:pt modelId="{EE67A7B8-9E39-47E4-A663-C6318BEA47EB}" type="pres">
      <dgm:prSet presAssocID="{8DCEDCF2-89EB-4650-943B-8D071A8558F3}" presName="sibTransNodeRect" presStyleLbl="alignNode1" presStyleIdx="0" presStyleCnt="5">
        <dgm:presLayoutVars>
          <dgm:chMax val="0"/>
          <dgm:bulletEnabled val="1"/>
        </dgm:presLayoutVars>
      </dgm:prSet>
      <dgm:spPr/>
      <dgm:t>
        <a:bodyPr/>
        <a:lstStyle/>
        <a:p>
          <a:endParaRPr lang="en-US"/>
        </a:p>
      </dgm:t>
    </dgm:pt>
    <dgm:pt modelId="{232AD52B-34FC-4421-891C-96D4BBC94288}" type="pres">
      <dgm:prSet presAssocID="{2A4166EB-392A-4017-827D-45EDE6102E5F}" presName="nodeRect" presStyleLbl="alignNode1" presStyleIdx="0" presStyleCnt="5">
        <dgm:presLayoutVars>
          <dgm:bulletEnabled val="1"/>
        </dgm:presLayoutVars>
      </dgm:prSet>
      <dgm:spPr/>
      <dgm:t>
        <a:bodyPr/>
        <a:lstStyle/>
        <a:p>
          <a:endParaRPr lang="en-US"/>
        </a:p>
      </dgm:t>
    </dgm:pt>
    <dgm:pt modelId="{4AFC8322-AA5C-425F-88C7-3F21639780D9}" type="pres">
      <dgm:prSet presAssocID="{8DCEDCF2-89EB-4650-943B-8D071A8558F3}" presName="sibTrans" presStyleCnt="0"/>
      <dgm:spPr/>
    </dgm:pt>
    <dgm:pt modelId="{983FFACF-379C-425F-8BFA-6927CF98E29C}" type="pres">
      <dgm:prSet presAssocID="{8CCEB9B8-E934-4103-9851-F7BC4C6E5A30}" presName="compositeNode" presStyleCnt="0">
        <dgm:presLayoutVars>
          <dgm:bulletEnabled val="1"/>
        </dgm:presLayoutVars>
      </dgm:prSet>
      <dgm:spPr/>
    </dgm:pt>
    <dgm:pt modelId="{AB85730A-49C1-41B8-A0F2-60E3DBB354F7}" type="pres">
      <dgm:prSet presAssocID="{8CCEB9B8-E934-4103-9851-F7BC4C6E5A30}" presName="bgRect" presStyleLbl="alignNode1" presStyleIdx="1" presStyleCnt="5"/>
      <dgm:spPr/>
      <dgm:t>
        <a:bodyPr/>
        <a:lstStyle/>
        <a:p>
          <a:endParaRPr lang="en-US"/>
        </a:p>
      </dgm:t>
    </dgm:pt>
    <dgm:pt modelId="{57722486-59E4-491E-BE0D-A69DFADE029A}" type="pres">
      <dgm:prSet presAssocID="{46CD9C27-54FE-4E14-9088-7DF30DF1C2D9}" presName="sibTransNodeRect" presStyleLbl="alignNode1" presStyleIdx="1" presStyleCnt="5">
        <dgm:presLayoutVars>
          <dgm:chMax val="0"/>
          <dgm:bulletEnabled val="1"/>
        </dgm:presLayoutVars>
      </dgm:prSet>
      <dgm:spPr/>
      <dgm:t>
        <a:bodyPr/>
        <a:lstStyle/>
        <a:p>
          <a:endParaRPr lang="en-US"/>
        </a:p>
      </dgm:t>
    </dgm:pt>
    <dgm:pt modelId="{167F2C8D-3410-4DD9-902D-23A967C50510}" type="pres">
      <dgm:prSet presAssocID="{8CCEB9B8-E934-4103-9851-F7BC4C6E5A30}" presName="nodeRect" presStyleLbl="alignNode1" presStyleIdx="1" presStyleCnt="5">
        <dgm:presLayoutVars>
          <dgm:bulletEnabled val="1"/>
        </dgm:presLayoutVars>
      </dgm:prSet>
      <dgm:spPr/>
      <dgm:t>
        <a:bodyPr/>
        <a:lstStyle/>
        <a:p>
          <a:endParaRPr lang="en-US"/>
        </a:p>
      </dgm:t>
    </dgm:pt>
    <dgm:pt modelId="{F7DEC17D-6AD6-4FED-B783-E14C6E3343A7}" type="pres">
      <dgm:prSet presAssocID="{46CD9C27-54FE-4E14-9088-7DF30DF1C2D9}" presName="sibTrans" presStyleCnt="0"/>
      <dgm:spPr/>
    </dgm:pt>
    <dgm:pt modelId="{0D54CCC6-6BC3-4C98-8B2A-0B7B5F63B676}" type="pres">
      <dgm:prSet presAssocID="{8696B2CC-78E4-4F67-8D19-1F2374376B45}" presName="compositeNode" presStyleCnt="0">
        <dgm:presLayoutVars>
          <dgm:bulletEnabled val="1"/>
        </dgm:presLayoutVars>
      </dgm:prSet>
      <dgm:spPr/>
    </dgm:pt>
    <dgm:pt modelId="{C69392E8-F0B6-4C70-9103-E4E694308C88}" type="pres">
      <dgm:prSet presAssocID="{8696B2CC-78E4-4F67-8D19-1F2374376B45}" presName="bgRect" presStyleLbl="alignNode1" presStyleIdx="2" presStyleCnt="5"/>
      <dgm:spPr/>
      <dgm:t>
        <a:bodyPr/>
        <a:lstStyle/>
        <a:p>
          <a:endParaRPr lang="en-US"/>
        </a:p>
      </dgm:t>
    </dgm:pt>
    <dgm:pt modelId="{AFE95552-84B2-42CD-AE4F-018303D4E368}" type="pres">
      <dgm:prSet presAssocID="{B9E9CD18-BE1B-480D-938D-3A42E5A86C78}" presName="sibTransNodeRect" presStyleLbl="alignNode1" presStyleIdx="2" presStyleCnt="5">
        <dgm:presLayoutVars>
          <dgm:chMax val="0"/>
          <dgm:bulletEnabled val="1"/>
        </dgm:presLayoutVars>
      </dgm:prSet>
      <dgm:spPr/>
      <dgm:t>
        <a:bodyPr/>
        <a:lstStyle/>
        <a:p>
          <a:endParaRPr lang="en-US"/>
        </a:p>
      </dgm:t>
    </dgm:pt>
    <dgm:pt modelId="{4401020A-A3A0-47CE-884E-3CFDE9AFDD75}" type="pres">
      <dgm:prSet presAssocID="{8696B2CC-78E4-4F67-8D19-1F2374376B45}" presName="nodeRect" presStyleLbl="alignNode1" presStyleIdx="2" presStyleCnt="5">
        <dgm:presLayoutVars>
          <dgm:bulletEnabled val="1"/>
        </dgm:presLayoutVars>
      </dgm:prSet>
      <dgm:spPr/>
      <dgm:t>
        <a:bodyPr/>
        <a:lstStyle/>
        <a:p>
          <a:endParaRPr lang="en-US"/>
        </a:p>
      </dgm:t>
    </dgm:pt>
    <dgm:pt modelId="{C5220AD3-3572-491E-868E-8E61E65408C8}" type="pres">
      <dgm:prSet presAssocID="{B9E9CD18-BE1B-480D-938D-3A42E5A86C78}" presName="sibTrans" presStyleCnt="0"/>
      <dgm:spPr/>
    </dgm:pt>
    <dgm:pt modelId="{FA44A6E9-625B-4A65-8523-A81CFCBEFAB0}" type="pres">
      <dgm:prSet presAssocID="{247D6E24-D622-463C-87D7-DE7EACB37980}" presName="compositeNode" presStyleCnt="0">
        <dgm:presLayoutVars>
          <dgm:bulletEnabled val="1"/>
        </dgm:presLayoutVars>
      </dgm:prSet>
      <dgm:spPr/>
    </dgm:pt>
    <dgm:pt modelId="{87904879-0F78-42EE-9E9E-83110CC9E8E7}" type="pres">
      <dgm:prSet presAssocID="{247D6E24-D622-463C-87D7-DE7EACB37980}" presName="bgRect" presStyleLbl="alignNode1" presStyleIdx="3" presStyleCnt="5"/>
      <dgm:spPr/>
      <dgm:t>
        <a:bodyPr/>
        <a:lstStyle/>
        <a:p>
          <a:endParaRPr lang="en-US"/>
        </a:p>
      </dgm:t>
    </dgm:pt>
    <dgm:pt modelId="{E1DA5237-6AD1-4739-8D1B-EBE823998ADF}" type="pres">
      <dgm:prSet presAssocID="{CD68B885-EAA9-4617-B779-A287D8B535D9}" presName="sibTransNodeRect" presStyleLbl="alignNode1" presStyleIdx="3" presStyleCnt="5">
        <dgm:presLayoutVars>
          <dgm:chMax val="0"/>
          <dgm:bulletEnabled val="1"/>
        </dgm:presLayoutVars>
      </dgm:prSet>
      <dgm:spPr/>
      <dgm:t>
        <a:bodyPr/>
        <a:lstStyle/>
        <a:p>
          <a:endParaRPr lang="en-US"/>
        </a:p>
      </dgm:t>
    </dgm:pt>
    <dgm:pt modelId="{8E4D5556-9424-4CB0-B2DA-D529511265DC}" type="pres">
      <dgm:prSet presAssocID="{247D6E24-D622-463C-87D7-DE7EACB37980}" presName="nodeRect" presStyleLbl="alignNode1" presStyleIdx="3" presStyleCnt="5">
        <dgm:presLayoutVars>
          <dgm:bulletEnabled val="1"/>
        </dgm:presLayoutVars>
      </dgm:prSet>
      <dgm:spPr/>
      <dgm:t>
        <a:bodyPr/>
        <a:lstStyle/>
        <a:p>
          <a:endParaRPr lang="en-US"/>
        </a:p>
      </dgm:t>
    </dgm:pt>
    <dgm:pt modelId="{77AA6D60-1D38-4891-9046-F6940F69A3E5}" type="pres">
      <dgm:prSet presAssocID="{CD68B885-EAA9-4617-B779-A287D8B535D9}" presName="sibTrans" presStyleCnt="0"/>
      <dgm:spPr/>
    </dgm:pt>
    <dgm:pt modelId="{2ED03C05-8DA4-466C-8248-BFFB8CE09C1C}" type="pres">
      <dgm:prSet presAssocID="{B388CF12-4759-4F2B-84FD-18C6F6B68FEB}" presName="compositeNode" presStyleCnt="0">
        <dgm:presLayoutVars>
          <dgm:bulletEnabled val="1"/>
        </dgm:presLayoutVars>
      </dgm:prSet>
      <dgm:spPr/>
    </dgm:pt>
    <dgm:pt modelId="{3B3CD923-59BE-4F0D-95E9-133744AAF40F}" type="pres">
      <dgm:prSet presAssocID="{B388CF12-4759-4F2B-84FD-18C6F6B68FEB}" presName="bgRect" presStyleLbl="alignNode1" presStyleIdx="4" presStyleCnt="5"/>
      <dgm:spPr/>
      <dgm:t>
        <a:bodyPr/>
        <a:lstStyle/>
        <a:p>
          <a:endParaRPr lang="en-US"/>
        </a:p>
      </dgm:t>
    </dgm:pt>
    <dgm:pt modelId="{DAD5CBE7-FE88-4DB6-854E-45AD9D04FB22}" type="pres">
      <dgm:prSet presAssocID="{E37C9F96-6B26-4680-B509-81DB6363502B}" presName="sibTransNodeRect" presStyleLbl="alignNode1" presStyleIdx="4" presStyleCnt="5">
        <dgm:presLayoutVars>
          <dgm:chMax val="0"/>
          <dgm:bulletEnabled val="1"/>
        </dgm:presLayoutVars>
      </dgm:prSet>
      <dgm:spPr/>
    </dgm:pt>
    <dgm:pt modelId="{55FF90C6-DCDB-4952-9EBB-124EB070A1CA}" type="pres">
      <dgm:prSet presAssocID="{B388CF12-4759-4F2B-84FD-18C6F6B68FEB}" presName="nodeRect" presStyleLbl="alignNode1" presStyleIdx="4" presStyleCnt="5">
        <dgm:presLayoutVars>
          <dgm:bulletEnabled val="1"/>
        </dgm:presLayoutVars>
      </dgm:prSet>
      <dgm:spPr/>
      <dgm:t>
        <a:bodyPr/>
        <a:lstStyle/>
        <a:p>
          <a:endParaRPr lang="en-US"/>
        </a:p>
      </dgm:t>
    </dgm:pt>
  </dgm:ptLst>
  <dgm:cxnLst>
    <dgm:cxn modelId="{EE0C7D1B-BD1E-4E9A-B2E7-E8B4AC329B3B}" type="presOf" srcId="{B388CF12-4759-4F2B-84FD-18C6F6B68FEB}" destId="{3B3CD923-59BE-4F0D-95E9-133744AAF40F}" srcOrd="0" destOrd="0" presId="urn:microsoft.com/office/officeart/2016/7/layout/LinearBlockProcessNumbered"/>
    <dgm:cxn modelId="{ACB14484-AD58-43C5-A947-FA3A44E915A1}" type="presOf" srcId="{8CCEB9B8-E934-4103-9851-F7BC4C6E5A30}" destId="{AB85730A-49C1-41B8-A0F2-60E3DBB354F7}" srcOrd="0" destOrd="0" presId="urn:microsoft.com/office/officeart/2016/7/layout/LinearBlockProcessNumbered"/>
    <dgm:cxn modelId="{D654D387-0A50-496F-8006-FB659B43D0D5}" type="presOf" srcId="{B9E9CD18-BE1B-480D-938D-3A42E5A86C78}" destId="{AFE95552-84B2-42CD-AE4F-018303D4E368}" srcOrd="0" destOrd="0" presId="urn:microsoft.com/office/officeart/2016/7/layout/LinearBlockProcessNumbered"/>
    <dgm:cxn modelId="{FBEF8B7F-21E2-464C-B9C2-7819E2E97E5F}" type="presOf" srcId="{B388CF12-4759-4F2B-84FD-18C6F6B68FEB}" destId="{55FF90C6-DCDB-4952-9EBB-124EB070A1CA}" srcOrd="1" destOrd="0" presId="urn:microsoft.com/office/officeart/2016/7/layout/LinearBlockProcessNumbered"/>
    <dgm:cxn modelId="{B43CFDEC-6087-4058-AD08-5280CB7D80C7}" srcId="{406B507F-BBDE-4712-ACF1-295B02E6EA5F}" destId="{8CCEB9B8-E934-4103-9851-F7BC4C6E5A30}" srcOrd="1" destOrd="0" parTransId="{1CA5F654-FDF5-484B-8921-3B19C09A10B5}" sibTransId="{46CD9C27-54FE-4E14-9088-7DF30DF1C2D9}"/>
    <dgm:cxn modelId="{89A7F03D-7C6E-4EA5-BE8E-FB02264FC67E}" type="presOf" srcId="{8CCEB9B8-E934-4103-9851-F7BC4C6E5A30}" destId="{167F2C8D-3410-4DD9-902D-23A967C50510}" srcOrd="1" destOrd="0" presId="urn:microsoft.com/office/officeart/2016/7/layout/LinearBlockProcessNumbered"/>
    <dgm:cxn modelId="{65791395-AE1A-435F-A7E4-23771FF5104D}" srcId="{406B507F-BBDE-4712-ACF1-295B02E6EA5F}" destId="{B388CF12-4759-4F2B-84FD-18C6F6B68FEB}" srcOrd="4" destOrd="0" parTransId="{87F12F88-2826-45DC-9864-C9F36934AD36}" sibTransId="{E37C9F96-6B26-4680-B509-81DB6363502B}"/>
    <dgm:cxn modelId="{09E16DEF-DF23-4785-A4C4-415B8DC4D27C}" type="presOf" srcId="{406B507F-BBDE-4712-ACF1-295B02E6EA5F}" destId="{E2B3D217-24B0-48AD-A4E1-AB39EC178885}" srcOrd="0" destOrd="0" presId="urn:microsoft.com/office/officeart/2016/7/layout/LinearBlockProcessNumbered"/>
    <dgm:cxn modelId="{2B27FE7B-7E93-4582-92F8-472D7DEED7BD}" type="presOf" srcId="{CD68B885-EAA9-4617-B779-A287D8B535D9}" destId="{E1DA5237-6AD1-4739-8D1B-EBE823998ADF}" srcOrd="0" destOrd="0" presId="urn:microsoft.com/office/officeart/2016/7/layout/LinearBlockProcessNumbered"/>
    <dgm:cxn modelId="{EAC5EF50-94F9-42E4-8233-D182328E9581}" type="presOf" srcId="{247D6E24-D622-463C-87D7-DE7EACB37980}" destId="{8E4D5556-9424-4CB0-B2DA-D529511265DC}" srcOrd="1" destOrd="0" presId="urn:microsoft.com/office/officeart/2016/7/layout/LinearBlockProcessNumbered"/>
    <dgm:cxn modelId="{DD2A6FC9-C461-41E5-BE29-F6AE9A654226}" srcId="{406B507F-BBDE-4712-ACF1-295B02E6EA5F}" destId="{2A4166EB-392A-4017-827D-45EDE6102E5F}" srcOrd="0" destOrd="0" parTransId="{BE75B246-DA14-4B4D-B499-C8572C83528C}" sibTransId="{8DCEDCF2-89EB-4650-943B-8D071A8558F3}"/>
    <dgm:cxn modelId="{8BE39090-6BE8-4273-9D22-FCA01AD921B7}" type="presOf" srcId="{8696B2CC-78E4-4F67-8D19-1F2374376B45}" destId="{C69392E8-F0B6-4C70-9103-E4E694308C88}" srcOrd="0" destOrd="0" presId="urn:microsoft.com/office/officeart/2016/7/layout/LinearBlockProcessNumbered"/>
    <dgm:cxn modelId="{991858E2-BA2C-4712-AC15-26CFCC602F8D}" type="presOf" srcId="{8696B2CC-78E4-4F67-8D19-1F2374376B45}" destId="{4401020A-A3A0-47CE-884E-3CFDE9AFDD75}" srcOrd="1" destOrd="0" presId="urn:microsoft.com/office/officeart/2016/7/layout/LinearBlockProcessNumbered"/>
    <dgm:cxn modelId="{BBD4BD1A-7C7A-45FD-BC31-AA618812574C}" srcId="{406B507F-BBDE-4712-ACF1-295B02E6EA5F}" destId="{247D6E24-D622-463C-87D7-DE7EACB37980}" srcOrd="3" destOrd="0" parTransId="{606122D2-2C13-462C-9C28-AD9D0B847656}" sibTransId="{CD68B885-EAA9-4617-B779-A287D8B535D9}"/>
    <dgm:cxn modelId="{94BF1A85-5325-43AA-9715-58D888282BC6}" type="presOf" srcId="{46CD9C27-54FE-4E14-9088-7DF30DF1C2D9}" destId="{57722486-59E4-491E-BE0D-A69DFADE029A}" srcOrd="0" destOrd="0" presId="urn:microsoft.com/office/officeart/2016/7/layout/LinearBlockProcessNumbered"/>
    <dgm:cxn modelId="{B2D9061D-CEF3-4479-927C-5AABC1488AC5}" type="presOf" srcId="{247D6E24-D622-463C-87D7-DE7EACB37980}" destId="{87904879-0F78-42EE-9E9E-83110CC9E8E7}" srcOrd="0" destOrd="0" presId="urn:microsoft.com/office/officeart/2016/7/layout/LinearBlockProcessNumbered"/>
    <dgm:cxn modelId="{FF8E26AB-46C3-4CF1-83B2-0433B0D3EB70}" type="presOf" srcId="{2A4166EB-392A-4017-827D-45EDE6102E5F}" destId="{232AD52B-34FC-4421-891C-96D4BBC94288}" srcOrd="1" destOrd="0" presId="urn:microsoft.com/office/officeart/2016/7/layout/LinearBlockProcessNumbered"/>
    <dgm:cxn modelId="{67CA08A6-34C7-4BD1-8194-E5AF59E25E4C}" srcId="{406B507F-BBDE-4712-ACF1-295B02E6EA5F}" destId="{8696B2CC-78E4-4F67-8D19-1F2374376B45}" srcOrd="2" destOrd="0" parTransId="{842BFCA2-B1E2-4D61-9789-DDD998B715E6}" sibTransId="{B9E9CD18-BE1B-480D-938D-3A42E5A86C78}"/>
    <dgm:cxn modelId="{23BA900E-0806-4A3C-9C0E-88A2F59F286A}" type="presOf" srcId="{2A4166EB-392A-4017-827D-45EDE6102E5F}" destId="{D7C96E87-1677-4A94-A23A-2138438DDD3A}" srcOrd="0" destOrd="0" presId="urn:microsoft.com/office/officeart/2016/7/layout/LinearBlockProcessNumbered"/>
    <dgm:cxn modelId="{3471B7CB-D4B3-4606-9923-ACDC437CBFE8}" type="presOf" srcId="{8DCEDCF2-89EB-4650-943B-8D071A8558F3}" destId="{EE67A7B8-9E39-47E4-A663-C6318BEA47EB}" srcOrd="0" destOrd="0" presId="urn:microsoft.com/office/officeart/2016/7/layout/LinearBlockProcessNumbered"/>
    <dgm:cxn modelId="{F06A4957-00E5-4FD8-8E15-0058381124AE}" type="presOf" srcId="{E37C9F96-6B26-4680-B509-81DB6363502B}" destId="{DAD5CBE7-FE88-4DB6-854E-45AD9D04FB22}" srcOrd="0" destOrd="0" presId="urn:microsoft.com/office/officeart/2016/7/layout/LinearBlockProcessNumbered"/>
    <dgm:cxn modelId="{253555ED-DC3F-4CCF-8BDB-4817D81B5512}" type="presParOf" srcId="{E2B3D217-24B0-48AD-A4E1-AB39EC178885}" destId="{1BC4DF9E-AA24-420A-981C-3A50229DB53C}" srcOrd="0" destOrd="0" presId="urn:microsoft.com/office/officeart/2016/7/layout/LinearBlockProcessNumbered"/>
    <dgm:cxn modelId="{8F546D1A-E307-4A79-80B7-3CF9FF089AF9}" type="presParOf" srcId="{1BC4DF9E-AA24-420A-981C-3A50229DB53C}" destId="{D7C96E87-1677-4A94-A23A-2138438DDD3A}" srcOrd="0" destOrd="0" presId="urn:microsoft.com/office/officeart/2016/7/layout/LinearBlockProcessNumbered"/>
    <dgm:cxn modelId="{55F2F6BC-F9AE-4443-A2A4-60784C779CC6}" type="presParOf" srcId="{1BC4DF9E-AA24-420A-981C-3A50229DB53C}" destId="{EE67A7B8-9E39-47E4-A663-C6318BEA47EB}" srcOrd="1" destOrd="0" presId="urn:microsoft.com/office/officeart/2016/7/layout/LinearBlockProcessNumbered"/>
    <dgm:cxn modelId="{D13D6820-BD62-43CE-99C9-D4DE2DB53D07}" type="presParOf" srcId="{1BC4DF9E-AA24-420A-981C-3A50229DB53C}" destId="{232AD52B-34FC-4421-891C-96D4BBC94288}" srcOrd="2" destOrd="0" presId="urn:microsoft.com/office/officeart/2016/7/layout/LinearBlockProcessNumbered"/>
    <dgm:cxn modelId="{4E0AF25D-830E-41C6-9E5F-B1677738DF64}" type="presParOf" srcId="{E2B3D217-24B0-48AD-A4E1-AB39EC178885}" destId="{4AFC8322-AA5C-425F-88C7-3F21639780D9}" srcOrd="1" destOrd="0" presId="urn:microsoft.com/office/officeart/2016/7/layout/LinearBlockProcessNumbered"/>
    <dgm:cxn modelId="{7FEEDCA4-31E3-48DC-9B72-2C680AF2FADC}" type="presParOf" srcId="{E2B3D217-24B0-48AD-A4E1-AB39EC178885}" destId="{983FFACF-379C-425F-8BFA-6927CF98E29C}" srcOrd="2" destOrd="0" presId="urn:microsoft.com/office/officeart/2016/7/layout/LinearBlockProcessNumbered"/>
    <dgm:cxn modelId="{1F5D078D-A69B-435E-9A53-3DD9F7C01F76}" type="presParOf" srcId="{983FFACF-379C-425F-8BFA-6927CF98E29C}" destId="{AB85730A-49C1-41B8-A0F2-60E3DBB354F7}" srcOrd="0" destOrd="0" presId="urn:microsoft.com/office/officeart/2016/7/layout/LinearBlockProcessNumbered"/>
    <dgm:cxn modelId="{77BC60F7-D224-4D2A-85CF-C260685B5CEC}" type="presParOf" srcId="{983FFACF-379C-425F-8BFA-6927CF98E29C}" destId="{57722486-59E4-491E-BE0D-A69DFADE029A}" srcOrd="1" destOrd="0" presId="urn:microsoft.com/office/officeart/2016/7/layout/LinearBlockProcessNumbered"/>
    <dgm:cxn modelId="{0F10CF84-7551-4A84-9393-12D6628298AE}" type="presParOf" srcId="{983FFACF-379C-425F-8BFA-6927CF98E29C}" destId="{167F2C8D-3410-4DD9-902D-23A967C50510}" srcOrd="2" destOrd="0" presId="urn:microsoft.com/office/officeart/2016/7/layout/LinearBlockProcessNumbered"/>
    <dgm:cxn modelId="{44A31896-3689-4763-A279-217CBED46417}" type="presParOf" srcId="{E2B3D217-24B0-48AD-A4E1-AB39EC178885}" destId="{F7DEC17D-6AD6-4FED-B783-E14C6E3343A7}" srcOrd="3" destOrd="0" presId="urn:microsoft.com/office/officeart/2016/7/layout/LinearBlockProcessNumbered"/>
    <dgm:cxn modelId="{C352776A-2C6F-4C76-A128-6CFDFABC6A3C}" type="presParOf" srcId="{E2B3D217-24B0-48AD-A4E1-AB39EC178885}" destId="{0D54CCC6-6BC3-4C98-8B2A-0B7B5F63B676}" srcOrd="4" destOrd="0" presId="urn:microsoft.com/office/officeart/2016/7/layout/LinearBlockProcessNumbered"/>
    <dgm:cxn modelId="{3268A0A5-CE46-40D4-8D1E-FC76E2D0BED9}" type="presParOf" srcId="{0D54CCC6-6BC3-4C98-8B2A-0B7B5F63B676}" destId="{C69392E8-F0B6-4C70-9103-E4E694308C88}" srcOrd="0" destOrd="0" presId="urn:microsoft.com/office/officeart/2016/7/layout/LinearBlockProcessNumbered"/>
    <dgm:cxn modelId="{8B0BD50C-A28A-45E4-A627-59F5C0C84A56}" type="presParOf" srcId="{0D54CCC6-6BC3-4C98-8B2A-0B7B5F63B676}" destId="{AFE95552-84B2-42CD-AE4F-018303D4E368}" srcOrd="1" destOrd="0" presId="urn:microsoft.com/office/officeart/2016/7/layout/LinearBlockProcessNumbered"/>
    <dgm:cxn modelId="{E7DD7A8B-8A54-443F-8F22-5C95F9B5654E}" type="presParOf" srcId="{0D54CCC6-6BC3-4C98-8B2A-0B7B5F63B676}" destId="{4401020A-A3A0-47CE-884E-3CFDE9AFDD75}" srcOrd="2" destOrd="0" presId="urn:microsoft.com/office/officeart/2016/7/layout/LinearBlockProcessNumbered"/>
    <dgm:cxn modelId="{735A3D9B-49D5-40EA-B917-E7E27E0DCB7F}" type="presParOf" srcId="{E2B3D217-24B0-48AD-A4E1-AB39EC178885}" destId="{C5220AD3-3572-491E-868E-8E61E65408C8}" srcOrd="5" destOrd="0" presId="urn:microsoft.com/office/officeart/2016/7/layout/LinearBlockProcessNumbered"/>
    <dgm:cxn modelId="{98AF8114-B2D0-453E-8895-E27D201E9347}" type="presParOf" srcId="{E2B3D217-24B0-48AD-A4E1-AB39EC178885}" destId="{FA44A6E9-625B-4A65-8523-A81CFCBEFAB0}" srcOrd="6" destOrd="0" presId="urn:microsoft.com/office/officeart/2016/7/layout/LinearBlockProcessNumbered"/>
    <dgm:cxn modelId="{12AD2D82-6871-4C5D-AAA5-4B84867A7774}" type="presParOf" srcId="{FA44A6E9-625B-4A65-8523-A81CFCBEFAB0}" destId="{87904879-0F78-42EE-9E9E-83110CC9E8E7}" srcOrd="0" destOrd="0" presId="urn:microsoft.com/office/officeart/2016/7/layout/LinearBlockProcessNumbered"/>
    <dgm:cxn modelId="{FEB8D6D7-36F1-4228-9606-7601143AC2A6}" type="presParOf" srcId="{FA44A6E9-625B-4A65-8523-A81CFCBEFAB0}" destId="{E1DA5237-6AD1-4739-8D1B-EBE823998ADF}" srcOrd="1" destOrd="0" presId="urn:microsoft.com/office/officeart/2016/7/layout/LinearBlockProcessNumbered"/>
    <dgm:cxn modelId="{C278DC26-C5C4-4081-AE86-684574F3F6D5}" type="presParOf" srcId="{FA44A6E9-625B-4A65-8523-A81CFCBEFAB0}" destId="{8E4D5556-9424-4CB0-B2DA-D529511265DC}" srcOrd="2" destOrd="0" presId="urn:microsoft.com/office/officeart/2016/7/layout/LinearBlockProcessNumbered"/>
    <dgm:cxn modelId="{9F864FD2-5A16-43B4-BCE6-B99E5A450ED0}" type="presParOf" srcId="{E2B3D217-24B0-48AD-A4E1-AB39EC178885}" destId="{77AA6D60-1D38-4891-9046-F6940F69A3E5}" srcOrd="7" destOrd="0" presId="urn:microsoft.com/office/officeart/2016/7/layout/LinearBlockProcessNumbered"/>
    <dgm:cxn modelId="{FD545F4D-1AE2-4AE5-A6BA-597D4EFBAE3F}" type="presParOf" srcId="{E2B3D217-24B0-48AD-A4E1-AB39EC178885}" destId="{2ED03C05-8DA4-466C-8248-BFFB8CE09C1C}" srcOrd="8" destOrd="0" presId="urn:microsoft.com/office/officeart/2016/7/layout/LinearBlockProcessNumbered"/>
    <dgm:cxn modelId="{308FC9EE-A9DB-4E2A-B014-9B12EDC9C7D7}" type="presParOf" srcId="{2ED03C05-8DA4-466C-8248-BFFB8CE09C1C}" destId="{3B3CD923-59BE-4F0D-95E9-133744AAF40F}" srcOrd="0" destOrd="0" presId="urn:microsoft.com/office/officeart/2016/7/layout/LinearBlockProcessNumbered"/>
    <dgm:cxn modelId="{D604D4EA-007A-4420-A130-754078E722AA}" type="presParOf" srcId="{2ED03C05-8DA4-466C-8248-BFFB8CE09C1C}" destId="{DAD5CBE7-FE88-4DB6-854E-45AD9D04FB22}" srcOrd="1" destOrd="0" presId="urn:microsoft.com/office/officeart/2016/7/layout/LinearBlockProcessNumbered"/>
    <dgm:cxn modelId="{744F5EF8-5F12-4C95-8C50-6C7DF5870B33}" type="presParOf" srcId="{2ED03C05-8DA4-466C-8248-BFFB8CE09C1C}" destId="{55FF90C6-DCDB-4952-9EBB-124EB070A1CA}" srcOrd="2" destOrd="0" presId="urn:microsoft.com/office/officeart/2016/7/layout/LinearBlock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4C576B-3BB3-4753-AE4E-B36AA480CF37}">
      <dsp:nvSpPr>
        <dsp:cNvPr id="0" name=""/>
        <dsp:cNvSpPr/>
      </dsp:nvSpPr>
      <dsp:spPr>
        <a:xfrm>
          <a:off x="3062672" y="762157"/>
          <a:ext cx="588423" cy="91440"/>
        </a:xfrm>
        <a:custGeom>
          <a:avLst/>
          <a:gdLst/>
          <a:ahLst/>
          <a:cxnLst/>
          <a:rect l="0" t="0" r="0" b="0"/>
          <a:pathLst>
            <a:path>
              <a:moveTo>
                <a:pt x="0" y="45720"/>
              </a:moveTo>
              <a:lnTo>
                <a:pt x="588423" y="45720"/>
              </a:lnTo>
            </a:path>
          </a:pathLst>
        </a:custGeom>
        <a:noFill/>
        <a:ln w="6350"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41408" y="804782"/>
        <a:ext cx="30951" cy="6190"/>
      </dsp:txXfrm>
    </dsp:sp>
    <dsp:sp modelId="{1ED3D131-4794-4C40-8A11-042DEE173423}">
      <dsp:nvSpPr>
        <dsp:cNvPr id="0" name=""/>
        <dsp:cNvSpPr/>
      </dsp:nvSpPr>
      <dsp:spPr>
        <a:xfrm>
          <a:off x="373064" y="455"/>
          <a:ext cx="2691407" cy="1614844"/>
        </a:xfrm>
        <a:prstGeom prst="rect">
          <a:avLst/>
        </a:prstGeom>
        <a:gradFill rotWithShape="0">
          <a:gsLst>
            <a:gs pos="0">
              <a:schemeClr val="dk2">
                <a:hueOff val="0"/>
                <a:satOff val="0"/>
                <a:lumOff val="0"/>
                <a:alphaOff val="0"/>
                <a:satMod val="100000"/>
                <a:lumMod val="100000"/>
              </a:schemeClr>
            </a:gs>
            <a:gs pos="50000">
              <a:schemeClr val="dk2">
                <a:hueOff val="0"/>
                <a:satOff val="0"/>
                <a:lumOff val="0"/>
                <a:alphaOff val="0"/>
                <a:shade val="99000"/>
                <a:satMod val="105000"/>
                <a:lumMod val="100000"/>
              </a:schemeClr>
            </a:gs>
            <a:gs pos="100000">
              <a:schemeClr val="dk2">
                <a:hueOff val="0"/>
                <a:satOff val="0"/>
                <a:lumOff val="0"/>
                <a:alphaOff val="0"/>
                <a:shade val="98000"/>
                <a:satMod val="105000"/>
                <a:lumMod val="100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txBody>
        <a:bodyPr spcFirstLastPara="0" vert="horz" wrap="square" lIns="131881" tIns="138433" rIns="131881" bIns="138433" numCol="1" spcCol="1270" anchor="ctr" anchorCtr="0">
          <a:noAutofit/>
        </a:bodyPr>
        <a:lstStyle/>
        <a:p>
          <a:pPr lvl="0" algn="ctr" defTabSz="1377950" rtl="0">
            <a:lnSpc>
              <a:spcPct val="90000"/>
            </a:lnSpc>
            <a:spcBef>
              <a:spcPct val="0"/>
            </a:spcBef>
            <a:spcAft>
              <a:spcPct val="35000"/>
            </a:spcAft>
          </a:pPr>
          <a:r>
            <a:rPr lang="ar-SA" sz="3100" kern="1200" dirty="0">
              <a:latin typeface="Calibri" panose="02020404030301010803"/>
            </a:rPr>
            <a:t> .1Introduction</a:t>
          </a:r>
          <a:endParaRPr lang="en-US" sz="3100" kern="1200" dirty="0"/>
        </a:p>
      </dsp:txBody>
      <dsp:txXfrm>
        <a:off x="373064" y="455"/>
        <a:ext cx="2691407" cy="1614844"/>
      </dsp:txXfrm>
    </dsp:sp>
    <dsp:sp modelId="{68E777D1-B248-41B4-9A56-AFCB167CDD4D}">
      <dsp:nvSpPr>
        <dsp:cNvPr id="0" name=""/>
        <dsp:cNvSpPr/>
      </dsp:nvSpPr>
      <dsp:spPr>
        <a:xfrm>
          <a:off x="6373103" y="762157"/>
          <a:ext cx="588423" cy="91440"/>
        </a:xfrm>
        <a:custGeom>
          <a:avLst/>
          <a:gdLst/>
          <a:ahLst/>
          <a:cxnLst/>
          <a:rect l="0" t="0" r="0" b="0"/>
          <a:pathLst>
            <a:path>
              <a:moveTo>
                <a:pt x="0" y="45720"/>
              </a:moveTo>
              <a:lnTo>
                <a:pt x="588423" y="45720"/>
              </a:lnTo>
            </a:path>
          </a:pathLst>
        </a:custGeom>
        <a:noFill/>
        <a:ln w="6350"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651840" y="804782"/>
        <a:ext cx="30951" cy="6190"/>
      </dsp:txXfrm>
    </dsp:sp>
    <dsp:sp modelId="{BA3B177C-7C58-4DBB-A5D4-5DCE3AB6E99A}">
      <dsp:nvSpPr>
        <dsp:cNvPr id="0" name=""/>
        <dsp:cNvSpPr/>
      </dsp:nvSpPr>
      <dsp:spPr>
        <a:xfrm>
          <a:off x="3683496" y="455"/>
          <a:ext cx="2691407" cy="1614844"/>
        </a:xfrm>
        <a:prstGeom prst="rect">
          <a:avLst/>
        </a:prstGeom>
        <a:gradFill rotWithShape="0">
          <a:gsLst>
            <a:gs pos="0">
              <a:schemeClr val="dk2">
                <a:hueOff val="0"/>
                <a:satOff val="0"/>
                <a:lumOff val="0"/>
                <a:alphaOff val="0"/>
                <a:satMod val="100000"/>
                <a:lumMod val="100000"/>
              </a:schemeClr>
            </a:gs>
            <a:gs pos="50000">
              <a:schemeClr val="dk2">
                <a:hueOff val="0"/>
                <a:satOff val="0"/>
                <a:lumOff val="0"/>
                <a:alphaOff val="0"/>
                <a:shade val="99000"/>
                <a:satMod val="105000"/>
                <a:lumMod val="100000"/>
              </a:schemeClr>
            </a:gs>
            <a:gs pos="100000">
              <a:schemeClr val="dk2">
                <a:hueOff val="0"/>
                <a:satOff val="0"/>
                <a:lumOff val="0"/>
                <a:alphaOff val="0"/>
                <a:shade val="98000"/>
                <a:satMod val="105000"/>
                <a:lumMod val="100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txBody>
        <a:bodyPr spcFirstLastPara="0" vert="horz" wrap="square" lIns="131881" tIns="138433" rIns="131881" bIns="138433" numCol="1" spcCol="1270" anchor="ctr" anchorCtr="0">
          <a:noAutofit/>
        </a:bodyPr>
        <a:lstStyle/>
        <a:p>
          <a:pPr lvl="0" algn="ctr" defTabSz="1377950" rtl="0">
            <a:lnSpc>
              <a:spcPct val="90000"/>
            </a:lnSpc>
            <a:spcBef>
              <a:spcPct val="0"/>
            </a:spcBef>
            <a:spcAft>
              <a:spcPct val="35000"/>
            </a:spcAft>
          </a:pPr>
          <a:r>
            <a:rPr lang="ar-SA" sz="3100" kern="1200" dirty="0">
              <a:latin typeface="Calibri" panose="02020404030301010803"/>
            </a:rPr>
            <a:t> .2 </a:t>
          </a:r>
          <a:r>
            <a:rPr lang="ar-SA" sz="3100" kern="1200" dirty="0" err="1"/>
            <a:t>Primary</a:t>
          </a:r>
          <a:r>
            <a:rPr lang="ar-SA" sz="3100" kern="1200" dirty="0"/>
            <a:t> </a:t>
          </a:r>
          <a:r>
            <a:rPr lang="ar-SA" sz="3100" kern="1200" dirty="0" err="1"/>
            <a:t>Goals</a:t>
          </a:r>
          <a:endParaRPr lang="en-US" sz="3100" kern="1200" dirty="0"/>
        </a:p>
      </dsp:txBody>
      <dsp:txXfrm>
        <a:off x="3683496" y="455"/>
        <a:ext cx="2691407" cy="1614844"/>
      </dsp:txXfrm>
    </dsp:sp>
    <dsp:sp modelId="{794BA7D9-6447-46EF-9679-BFD7C89CC96D}">
      <dsp:nvSpPr>
        <dsp:cNvPr id="0" name=""/>
        <dsp:cNvSpPr/>
      </dsp:nvSpPr>
      <dsp:spPr>
        <a:xfrm>
          <a:off x="1718768" y="1613500"/>
          <a:ext cx="6620863" cy="588423"/>
        </a:xfrm>
        <a:custGeom>
          <a:avLst/>
          <a:gdLst/>
          <a:ahLst/>
          <a:cxnLst/>
          <a:rect l="0" t="0" r="0" b="0"/>
          <a:pathLst>
            <a:path>
              <a:moveTo>
                <a:pt x="6620863" y="0"/>
              </a:moveTo>
              <a:lnTo>
                <a:pt x="6620863" y="311311"/>
              </a:lnTo>
              <a:lnTo>
                <a:pt x="0" y="311311"/>
              </a:lnTo>
              <a:lnTo>
                <a:pt x="0" y="588423"/>
              </a:lnTo>
            </a:path>
          </a:pathLst>
        </a:custGeom>
        <a:noFill/>
        <a:ln w="6350"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862956" y="1904616"/>
        <a:ext cx="332486" cy="6190"/>
      </dsp:txXfrm>
    </dsp:sp>
    <dsp:sp modelId="{BDECB6DA-5C52-4681-A2AA-EFE8D0C2C56F}">
      <dsp:nvSpPr>
        <dsp:cNvPr id="0" name=""/>
        <dsp:cNvSpPr/>
      </dsp:nvSpPr>
      <dsp:spPr>
        <a:xfrm>
          <a:off x="6993927" y="455"/>
          <a:ext cx="2691407" cy="1614844"/>
        </a:xfrm>
        <a:prstGeom prst="rect">
          <a:avLst/>
        </a:prstGeom>
        <a:gradFill rotWithShape="0">
          <a:gsLst>
            <a:gs pos="0">
              <a:schemeClr val="dk2">
                <a:hueOff val="0"/>
                <a:satOff val="0"/>
                <a:lumOff val="0"/>
                <a:alphaOff val="0"/>
                <a:satMod val="100000"/>
                <a:lumMod val="100000"/>
              </a:schemeClr>
            </a:gs>
            <a:gs pos="50000">
              <a:schemeClr val="dk2">
                <a:hueOff val="0"/>
                <a:satOff val="0"/>
                <a:lumOff val="0"/>
                <a:alphaOff val="0"/>
                <a:shade val="99000"/>
                <a:satMod val="105000"/>
                <a:lumMod val="100000"/>
              </a:schemeClr>
            </a:gs>
            <a:gs pos="100000">
              <a:schemeClr val="dk2">
                <a:hueOff val="0"/>
                <a:satOff val="0"/>
                <a:lumOff val="0"/>
                <a:alphaOff val="0"/>
                <a:shade val="98000"/>
                <a:satMod val="105000"/>
                <a:lumMod val="100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txBody>
        <a:bodyPr spcFirstLastPara="0" vert="horz" wrap="square" lIns="131881" tIns="138433" rIns="131881" bIns="138433" numCol="1" spcCol="1270" anchor="ctr" anchorCtr="0">
          <a:noAutofit/>
        </a:bodyPr>
        <a:lstStyle/>
        <a:p>
          <a:pPr lvl="0" algn="ctr" defTabSz="1377950" rtl="0">
            <a:lnSpc>
              <a:spcPct val="90000"/>
            </a:lnSpc>
            <a:spcBef>
              <a:spcPct val="0"/>
            </a:spcBef>
            <a:spcAft>
              <a:spcPct val="35000"/>
            </a:spcAft>
          </a:pPr>
          <a:r>
            <a:rPr lang="ar-SA" sz="3100" kern="1200" dirty="0">
              <a:latin typeface="Calibri" panose="02020404030301010803"/>
            </a:rPr>
            <a:t> .3 Constraints</a:t>
          </a:r>
          <a:endParaRPr lang="en-US" sz="3100" kern="1200" dirty="0"/>
        </a:p>
      </dsp:txBody>
      <dsp:txXfrm>
        <a:off x="6993927" y="455"/>
        <a:ext cx="2691407" cy="1614844"/>
      </dsp:txXfrm>
    </dsp:sp>
    <dsp:sp modelId="{43749E3E-7B4A-4B12-AADC-82404E3AEB98}">
      <dsp:nvSpPr>
        <dsp:cNvPr id="0" name=""/>
        <dsp:cNvSpPr/>
      </dsp:nvSpPr>
      <dsp:spPr>
        <a:xfrm>
          <a:off x="3062672" y="2996026"/>
          <a:ext cx="588423" cy="91440"/>
        </a:xfrm>
        <a:custGeom>
          <a:avLst/>
          <a:gdLst/>
          <a:ahLst/>
          <a:cxnLst/>
          <a:rect l="0" t="0" r="0" b="0"/>
          <a:pathLst>
            <a:path>
              <a:moveTo>
                <a:pt x="0" y="45720"/>
              </a:moveTo>
              <a:lnTo>
                <a:pt x="588423" y="45720"/>
              </a:lnTo>
            </a:path>
          </a:pathLst>
        </a:custGeom>
        <a:noFill/>
        <a:ln w="6350"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41408" y="3038651"/>
        <a:ext cx="30951" cy="6190"/>
      </dsp:txXfrm>
    </dsp:sp>
    <dsp:sp modelId="{835CF856-3D4B-419E-8FE8-7130709F8A30}">
      <dsp:nvSpPr>
        <dsp:cNvPr id="0" name=""/>
        <dsp:cNvSpPr/>
      </dsp:nvSpPr>
      <dsp:spPr>
        <a:xfrm>
          <a:off x="373064" y="2234323"/>
          <a:ext cx="2691407" cy="1614844"/>
        </a:xfrm>
        <a:prstGeom prst="rect">
          <a:avLst/>
        </a:prstGeom>
        <a:gradFill rotWithShape="0">
          <a:gsLst>
            <a:gs pos="0">
              <a:schemeClr val="dk2">
                <a:hueOff val="0"/>
                <a:satOff val="0"/>
                <a:lumOff val="0"/>
                <a:alphaOff val="0"/>
                <a:satMod val="100000"/>
                <a:lumMod val="100000"/>
              </a:schemeClr>
            </a:gs>
            <a:gs pos="50000">
              <a:schemeClr val="dk2">
                <a:hueOff val="0"/>
                <a:satOff val="0"/>
                <a:lumOff val="0"/>
                <a:alphaOff val="0"/>
                <a:shade val="99000"/>
                <a:satMod val="105000"/>
                <a:lumMod val="100000"/>
              </a:schemeClr>
            </a:gs>
            <a:gs pos="100000">
              <a:schemeClr val="dk2">
                <a:hueOff val="0"/>
                <a:satOff val="0"/>
                <a:lumOff val="0"/>
                <a:alphaOff val="0"/>
                <a:shade val="98000"/>
                <a:satMod val="105000"/>
                <a:lumMod val="100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txBody>
        <a:bodyPr spcFirstLastPara="0" vert="horz" wrap="square" lIns="131881" tIns="138433" rIns="131881" bIns="138433" numCol="1" spcCol="1270" anchor="ctr" anchorCtr="0">
          <a:noAutofit/>
        </a:bodyPr>
        <a:lstStyle/>
        <a:p>
          <a:pPr lvl="0" algn="ctr" defTabSz="1377950" rtl="0">
            <a:lnSpc>
              <a:spcPct val="90000"/>
            </a:lnSpc>
            <a:spcBef>
              <a:spcPct val="0"/>
            </a:spcBef>
            <a:spcAft>
              <a:spcPct val="35000"/>
            </a:spcAft>
          </a:pPr>
          <a:r>
            <a:rPr lang="ar-SA" sz="3100" kern="1200" dirty="0">
              <a:latin typeface="Calibri" panose="02020404030301010803"/>
            </a:rPr>
            <a:t> .4Features</a:t>
          </a:r>
          <a:endParaRPr lang="en-US" sz="3100" kern="1200" dirty="0"/>
        </a:p>
      </dsp:txBody>
      <dsp:txXfrm>
        <a:off x="373064" y="2234323"/>
        <a:ext cx="2691407" cy="1614844"/>
      </dsp:txXfrm>
    </dsp:sp>
    <dsp:sp modelId="{18B5D2E9-9AA6-48C6-8F53-13E922751D7A}">
      <dsp:nvSpPr>
        <dsp:cNvPr id="0" name=""/>
        <dsp:cNvSpPr/>
      </dsp:nvSpPr>
      <dsp:spPr>
        <a:xfrm>
          <a:off x="6373103" y="2996026"/>
          <a:ext cx="588423" cy="91440"/>
        </a:xfrm>
        <a:custGeom>
          <a:avLst/>
          <a:gdLst/>
          <a:ahLst/>
          <a:cxnLst/>
          <a:rect l="0" t="0" r="0" b="0"/>
          <a:pathLst>
            <a:path>
              <a:moveTo>
                <a:pt x="0" y="45720"/>
              </a:moveTo>
              <a:lnTo>
                <a:pt x="588423" y="45720"/>
              </a:lnTo>
            </a:path>
          </a:pathLst>
        </a:custGeom>
        <a:noFill/>
        <a:ln w="6350" cap="flat" cmpd="sng" algn="ctr">
          <a:solidFill>
            <a:schemeClr val="dk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651840" y="3038651"/>
        <a:ext cx="30951" cy="6190"/>
      </dsp:txXfrm>
    </dsp:sp>
    <dsp:sp modelId="{5D3CA0FA-1440-44C1-8BFC-8B6760982CC6}">
      <dsp:nvSpPr>
        <dsp:cNvPr id="0" name=""/>
        <dsp:cNvSpPr/>
      </dsp:nvSpPr>
      <dsp:spPr>
        <a:xfrm>
          <a:off x="3683496" y="2234323"/>
          <a:ext cx="2691407" cy="1614844"/>
        </a:xfrm>
        <a:prstGeom prst="rect">
          <a:avLst/>
        </a:prstGeom>
        <a:gradFill rotWithShape="0">
          <a:gsLst>
            <a:gs pos="0">
              <a:schemeClr val="dk2">
                <a:hueOff val="0"/>
                <a:satOff val="0"/>
                <a:lumOff val="0"/>
                <a:alphaOff val="0"/>
                <a:satMod val="100000"/>
                <a:lumMod val="100000"/>
              </a:schemeClr>
            </a:gs>
            <a:gs pos="50000">
              <a:schemeClr val="dk2">
                <a:hueOff val="0"/>
                <a:satOff val="0"/>
                <a:lumOff val="0"/>
                <a:alphaOff val="0"/>
                <a:shade val="99000"/>
                <a:satMod val="105000"/>
                <a:lumMod val="100000"/>
              </a:schemeClr>
            </a:gs>
            <a:gs pos="100000">
              <a:schemeClr val="dk2">
                <a:hueOff val="0"/>
                <a:satOff val="0"/>
                <a:lumOff val="0"/>
                <a:alphaOff val="0"/>
                <a:shade val="98000"/>
                <a:satMod val="105000"/>
                <a:lumMod val="100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txBody>
        <a:bodyPr spcFirstLastPara="0" vert="horz" wrap="square" lIns="131881" tIns="138433" rIns="131881" bIns="138433" numCol="1" spcCol="1270" anchor="ctr" anchorCtr="0">
          <a:noAutofit/>
        </a:bodyPr>
        <a:lstStyle/>
        <a:p>
          <a:pPr lvl="0" algn="ctr" defTabSz="1377950" rtl="0">
            <a:lnSpc>
              <a:spcPct val="90000"/>
            </a:lnSpc>
            <a:spcBef>
              <a:spcPct val="0"/>
            </a:spcBef>
            <a:spcAft>
              <a:spcPct val="35000"/>
            </a:spcAft>
          </a:pPr>
          <a:r>
            <a:rPr lang="ar-SA" sz="3100" kern="1200" dirty="0">
              <a:latin typeface="Calibri" panose="02020404030301010803"/>
            </a:rPr>
            <a:t> </a:t>
          </a:r>
          <a:r>
            <a:rPr lang="ar-SA" sz="3100" kern="1200" dirty="0"/>
            <a:t>5.Hardware </a:t>
          </a:r>
          <a:r>
            <a:rPr lang="ar-SA" sz="3100" kern="1200" dirty="0" err="1"/>
            <a:t>Parts</a:t>
          </a:r>
          <a:endParaRPr lang="en-US" sz="3100" kern="1200" dirty="0"/>
        </a:p>
      </dsp:txBody>
      <dsp:txXfrm>
        <a:off x="3683496" y="2234323"/>
        <a:ext cx="2691407" cy="1614844"/>
      </dsp:txXfrm>
    </dsp:sp>
    <dsp:sp modelId="{B5AD6F74-855F-423B-A4F8-123702D3B347}">
      <dsp:nvSpPr>
        <dsp:cNvPr id="0" name=""/>
        <dsp:cNvSpPr/>
      </dsp:nvSpPr>
      <dsp:spPr>
        <a:xfrm>
          <a:off x="6993927" y="2234323"/>
          <a:ext cx="2691407" cy="1614844"/>
        </a:xfrm>
        <a:prstGeom prst="rect">
          <a:avLst/>
        </a:prstGeom>
        <a:gradFill rotWithShape="0">
          <a:gsLst>
            <a:gs pos="0">
              <a:schemeClr val="dk2">
                <a:hueOff val="0"/>
                <a:satOff val="0"/>
                <a:lumOff val="0"/>
                <a:alphaOff val="0"/>
                <a:satMod val="100000"/>
                <a:lumMod val="100000"/>
              </a:schemeClr>
            </a:gs>
            <a:gs pos="50000">
              <a:schemeClr val="dk2">
                <a:hueOff val="0"/>
                <a:satOff val="0"/>
                <a:lumOff val="0"/>
                <a:alphaOff val="0"/>
                <a:shade val="99000"/>
                <a:satMod val="105000"/>
                <a:lumMod val="100000"/>
              </a:schemeClr>
            </a:gs>
            <a:gs pos="100000">
              <a:schemeClr val="dk2">
                <a:hueOff val="0"/>
                <a:satOff val="0"/>
                <a:lumOff val="0"/>
                <a:alphaOff val="0"/>
                <a:shade val="98000"/>
                <a:satMod val="105000"/>
                <a:lumMod val="100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txBody>
        <a:bodyPr spcFirstLastPara="0" vert="horz" wrap="square" lIns="131881" tIns="138433" rIns="131881" bIns="138433" numCol="1" spcCol="1270" anchor="ctr" anchorCtr="0">
          <a:noAutofit/>
        </a:bodyPr>
        <a:lstStyle/>
        <a:p>
          <a:pPr lvl="0" algn="ctr" defTabSz="1377950" rtl="0">
            <a:lnSpc>
              <a:spcPct val="90000"/>
            </a:lnSpc>
            <a:spcBef>
              <a:spcPct val="0"/>
            </a:spcBef>
            <a:spcAft>
              <a:spcPct val="35000"/>
            </a:spcAft>
          </a:pPr>
          <a:r>
            <a:rPr lang="ar-SA" sz="3100" kern="1200" dirty="0">
              <a:latin typeface="Calibri" panose="02020404030301010803"/>
            </a:rPr>
            <a:t> </a:t>
          </a:r>
          <a:r>
            <a:rPr lang="ar-SA" sz="3100" kern="1200" dirty="0"/>
            <a:t>6.Conclusion</a:t>
          </a:r>
          <a:endParaRPr lang="en-US" sz="3100" kern="1200" dirty="0"/>
        </a:p>
      </dsp:txBody>
      <dsp:txXfrm>
        <a:off x="6993927" y="2234323"/>
        <a:ext cx="2691407" cy="16148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B235FD-700C-40E2-9652-29F754E77279}">
      <dsp:nvSpPr>
        <dsp:cNvPr id="0" name=""/>
        <dsp:cNvSpPr/>
      </dsp:nvSpPr>
      <dsp:spPr>
        <a:xfrm>
          <a:off x="0" y="0"/>
          <a:ext cx="8046720" cy="846917"/>
        </a:xfrm>
        <a:prstGeom prst="roundRect">
          <a:avLst>
            <a:gd name="adj" fmla="val 10000"/>
          </a:avLst>
        </a:prstGeom>
        <a:gradFill rotWithShape="0">
          <a:gsLst>
            <a:gs pos="0">
              <a:schemeClr val="dk2">
                <a:hueOff val="0"/>
                <a:satOff val="0"/>
                <a:lumOff val="0"/>
                <a:alphaOff val="0"/>
                <a:satMod val="100000"/>
                <a:lumMod val="100000"/>
              </a:schemeClr>
            </a:gs>
            <a:gs pos="50000">
              <a:schemeClr val="dk2">
                <a:hueOff val="0"/>
                <a:satOff val="0"/>
                <a:lumOff val="0"/>
                <a:alphaOff val="0"/>
                <a:shade val="99000"/>
                <a:satMod val="105000"/>
                <a:lumMod val="100000"/>
              </a:schemeClr>
            </a:gs>
            <a:gs pos="100000">
              <a:schemeClr val="dk2">
                <a:hueOff val="0"/>
                <a:satOff val="0"/>
                <a:lumOff val="0"/>
                <a:alphaOff val="0"/>
                <a:shade val="98000"/>
                <a:satMod val="105000"/>
                <a:lumMod val="100000"/>
              </a:schemeClr>
            </a:gs>
          </a:gsLst>
          <a:lin ang="5400000" scaled="0"/>
        </a:gradFill>
        <a:ln>
          <a:noFill/>
        </a:ln>
        <a:effectLst>
          <a:outerShdw blurRad="38100" dist="12700" dir="5400000" algn="ctr" rotWithShape="0">
            <a:srgbClr val="000000">
              <a:alpha val="63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ar-SA" sz="1500" kern="1200" dirty="0"/>
            <a:t>The elevator contains </a:t>
          </a:r>
          <a:r>
            <a:rPr lang="en-US" sz="1500" kern="1200" dirty="0" smtClean="0"/>
            <a:t>3 slots to facilitate the exit of goods </a:t>
          </a:r>
          <a:r>
            <a:rPr lang="ar-SA" sz="1500" kern="1200" dirty="0" smtClean="0"/>
            <a:t>so </a:t>
          </a:r>
          <a:r>
            <a:rPr lang="ar-SA" sz="1500" kern="1200" dirty="0"/>
            <a:t>that when reaching the desired floor, it moves inward so that workers can Transport the goods without the need to reach the inside of the elevator.</a:t>
          </a:r>
          <a:endParaRPr lang="en-US" sz="1500" kern="1200" dirty="0"/>
        </a:p>
      </dsp:txBody>
      <dsp:txXfrm>
        <a:off x="24805" y="24805"/>
        <a:ext cx="7061266" cy="797307"/>
      </dsp:txXfrm>
    </dsp:sp>
    <dsp:sp modelId="{ECE394BF-D316-4B79-ACD8-E2A18C2C3325}">
      <dsp:nvSpPr>
        <dsp:cNvPr id="0" name=""/>
        <dsp:cNvSpPr/>
      </dsp:nvSpPr>
      <dsp:spPr>
        <a:xfrm>
          <a:off x="673912" y="1000902"/>
          <a:ext cx="8046720" cy="846917"/>
        </a:xfrm>
        <a:prstGeom prst="roundRect">
          <a:avLst>
            <a:gd name="adj" fmla="val 10000"/>
          </a:avLst>
        </a:prstGeom>
        <a:gradFill rotWithShape="0">
          <a:gsLst>
            <a:gs pos="0">
              <a:schemeClr val="dk2">
                <a:hueOff val="0"/>
                <a:satOff val="0"/>
                <a:lumOff val="0"/>
                <a:alphaOff val="0"/>
                <a:satMod val="100000"/>
                <a:lumMod val="100000"/>
              </a:schemeClr>
            </a:gs>
            <a:gs pos="50000">
              <a:schemeClr val="dk2">
                <a:hueOff val="0"/>
                <a:satOff val="0"/>
                <a:lumOff val="0"/>
                <a:alphaOff val="0"/>
                <a:shade val="99000"/>
                <a:satMod val="105000"/>
                <a:lumMod val="100000"/>
              </a:schemeClr>
            </a:gs>
            <a:gs pos="100000">
              <a:schemeClr val="dk2">
                <a:hueOff val="0"/>
                <a:satOff val="0"/>
                <a:lumOff val="0"/>
                <a:alphaOff val="0"/>
                <a:shade val="98000"/>
                <a:satMod val="105000"/>
                <a:lumMod val="100000"/>
              </a:schemeClr>
            </a:gs>
          </a:gsLst>
          <a:lin ang="5400000" scaled="0"/>
        </a:gradFill>
        <a:ln>
          <a:noFill/>
        </a:ln>
        <a:effectLst>
          <a:outerShdw blurRad="38100" dist="12700" dir="5400000" algn="ctr" rotWithShape="0">
            <a:srgbClr val="000000">
              <a:alpha val="63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ar-SA" sz="1500" kern="1200"/>
            <a:t>Placing a camera inside the elevator to monitor the condition of the goods, also the elevator uses password for security.</a:t>
          </a:r>
          <a:endParaRPr lang="en-US" sz="1500" kern="1200"/>
        </a:p>
      </dsp:txBody>
      <dsp:txXfrm>
        <a:off x="698717" y="1025707"/>
        <a:ext cx="6772700" cy="797307"/>
      </dsp:txXfrm>
    </dsp:sp>
    <dsp:sp modelId="{04018AA3-A1F3-4F00-87E5-01F10784D566}">
      <dsp:nvSpPr>
        <dsp:cNvPr id="0" name=""/>
        <dsp:cNvSpPr/>
      </dsp:nvSpPr>
      <dsp:spPr>
        <a:xfrm>
          <a:off x="1337767" y="2001804"/>
          <a:ext cx="8046720" cy="846917"/>
        </a:xfrm>
        <a:prstGeom prst="roundRect">
          <a:avLst>
            <a:gd name="adj" fmla="val 10000"/>
          </a:avLst>
        </a:prstGeom>
        <a:gradFill rotWithShape="0">
          <a:gsLst>
            <a:gs pos="0">
              <a:schemeClr val="dk2">
                <a:hueOff val="0"/>
                <a:satOff val="0"/>
                <a:lumOff val="0"/>
                <a:alphaOff val="0"/>
                <a:satMod val="100000"/>
                <a:lumMod val="100000"/>
              </a:schemeClr>
            </a:gs>
            <a:gs pos="50000">
              <a:schemeClr val="dk2">
                <a:hueOff val="0"/>
                <a:satOff val="0"/>
                <a:lumOff val="0"/>
                <a:alphaOff val="0"/>
                <a:shade val="99000"/>
                <a:satMod val="105000"/>
                <a:lumMod val="100000"/>
              </a:schemeClr>
            </a:gs>
            <a:gs pos="100000">
              <a:schemeClr val="dk2">
                <a:hueOff val="0"/>
                <a:satOff val="0"/>
                <a:lumOff val="0"/>
                <a:alphaOff val="0"/>
                <a:shade val="98000"/>
                <a:satMod val="105000"/>
                <a:lumMod val="100000"/>
              </a:schemeClr>
            </a:gs>
          </a:gsLst>
          <a:lin ang="5400000" scaled="0"/>
        </a:gradFill>
        <a:ln>
          <a:noFill/>
        </a:ln>
        <a:effectLst>
          <a:outerShdw blurRad="38100" dist="12700" dir="5400000" algn="ctr" rotWithShape="0">
            <a:srgbClr val="000000">
              <a:alpha val="63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ar-SA" sz="1500" kern="1200"/>
            <a:t>When electricity is cut off, the elevator continue its direction to arriving the floor that want to go to it .</a:t>
          </a:r>
          <a:endParaRPr lang="en-US" sz="1500" kern="1200"/>
        </a:p>
      </dsp:txBody>
      <dsp:txXfrm>
        <a:off x="1362572" y="2026609"/>
        <a:ext cx="6782759" cy="797307"/>
      </dsp:txXfrm>
    </dsp:sp>
    <dsp:sp modelId="{F0863E5A-DDE4-42CB-98B4-59A18755A430}">
      <dsp:nvSpPr>
        <dsp:cNvPr id="0" name=""/>
        <dsp:cNvSpPr/>
      </dsp:nvSpPr>
      <dsp:spPr>
        <a:xfrm>
          <a:off x="2011680" y="3002706"/>
          <a:ext cx="8046720" cy="846917"/>
        </a:xfrm>
        <a:prstGeom prst="roundRect">
          <a:avLst>
            <a:gd name="adj" fmla="val 10000"/>
          </a:avLst>
        </a:prstGeom>
        <a:gradFill rotWithShape="0">
          <a:gsLst>
            <a:gs pos="0">
              <a:schemeClr val="dk2">
                <a:hueOff val="0"/>
                <a:satOff val="0"/>
                <a:lumOff val="0"/>
                <a:alphaOff val="0"/>
                <a:satMod val="100000"/>
                <a:lumMod val="100000"/>
              </a:schemeClr>
            </a:gs>
            <a:gs pos="50000">
              <a:schemeClr val="dk2">
                <a:hueOff val="0"/>
                <a:satOff val="0"/>
                <a:lumOff val="0"/>
                <a:alphaOff val="0"/>
                <a:shade val="99000"/>
                <a:satMod val="105000"/>
                <a:lumMod val="100000"/>
              </a:schemeClr>
            </a:gs>
            <a:gs pos="100000">
              <a:schemeClr val="dk2">
                <a:hueOff val="0"/>
                <a:satOff val="0"/>
                <a:lumOff val="0"/>
                <a:alphaOff val="0"/>
                <a:shade val="98000"/>
                <a:satMod val="105000"/>
                <a:lumMod val="100000"/>
              </a:schemeClr>
            </a:gs>
          </a:gsLst>
          <a:lin ang="5400000" scaled="0"/>
        </a:gradFill>
        <a:ln>
          <a:noFill/>
        </a:ln>
        <a:effectLst>
          <a:outerShdw blurRad="38100" dist="12700" dir="5400000" algn="ctr" rotWithShape="0">
            <a:srgbClr val="000000">
              <a:alpha val="63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ar-SA" sz="1500" kern="1200"/>
            <a:t>Finally, cares about the temperature, as there may be goods that need a certain temperature so that they do not spoil.</a:t>
          </a:r>
          <a:endParaRPr lang="en-US" sz="1500" kern="1200"/>
        </a:p>
      </dsp:txBody>
      <dsp:txXfrm>
        <a:off x="2036485" y="3027511"/>
        <a:ext cx="6772700" cy="797307"/>
      </dsp:txXfrm>
    </dsp:sp>
    <dsp:sp modelId="{65EB475C-F655-47E5-BFE1-0B4C07079914}">
      <dsp:nvSpPr>
        <dsp:cNvPr id="0" name=""/>
        <dsp:cNvSpPr/>
      </dsp:nvSpPr>
      <dsp:spPr>
        <a:xfrm>
          <a:off x="7496223" y="648661"/>
          <a:ext cx="550496" cy="550496"/>
        </a:xfrm>
        <a:prstGeom prst="downArrow">
          <a:avLst>
            <a:gd name="adj1" fmla="val 55000"/>
            <a:gd name="adj2" fmla="val 45000"/>
          </a:avLst>
        </a:prstGeom>
        <a:solidFill>
          <a:schemeClr val="dk2">
            <a:alpha val="90000"/>
            <a:tint val="40000"/>
            <a:hueOff val="0"/>
            <a:satOff val="0"/>
            <a:lumOff val="0"/>
            <a:alphaOff val="0"/>
          </a:schemeClr>
        </a:solidFill>
        <a:ln w="6350" cap="flat" cmpd="sng" algn="ctr">
          <a:solidFill>
            <a:schemeClr val="dk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US" sz="2500" kern="1200"/>
        </a:p>
      </dsp:txBody>
      <dsp:txXfrm>
        <a:off x="7620085" y="648661"/>
        <a:ext cx="302772" cy="414248"/>
      </dsp:txXfrm>
    </dsp:sp>
    <dsp:sp modelId="{B358D493-C169-41CE-8C62-F43B3F441F5D}">
      <dsp:nvSpPr>
        <dsp:cNvPr id="0" name=""/>
        <dsp:cNvSpPr/>
      </dsp:nvSpPr>
      <dsp:spPr>
        <a:xfrm>
          <a:off x="8170136" y="1649563"/>
          <a:ext cx="550496" cy="550496"/>
        </a:xfrm>
        <a:prstGeom prst="downArrow">
          <a:avLst>
            <a:gd name="adj1" fmla="val 55000"/>
            <a:gd name="adj2" fmla="val 45000"/>
          </a:avLst>
        </a:prstGeom>
        <a:solidFill>
          <a:schemeClr val="dk2">
            <a:alpha val="90000"/>
            <a:tint val="40000"/>
            <a:hueOff val="0"/>
            <a:satOff val="0"/>
            <a:lumOff val="0"/>
            <a:alphaOff val="0"/>
          </a:schemeClr>
        </a:solidFill>
        <a:ln w="6350" cap="flat" cmpd="sng" algn="ctr">
          <a:solidFill>
            <a:schemeClr val="dk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US" sz="2500" kern="1200"/>
        </a:p>
      </dsp:txBody>
      <dsp:txXfrm>
        <a:off x="8293998" y="1649563"/>
        <a:ext cx="302772" cy="414248"/>
      </dsp:txXfrm>
    </dsp:sp>
    <dsp:sp modelId="{D2770FB7-F6D4-4D83-857C-E0F51F88D86B}">
      <dsp:nvSpPr>
        <dsp:cNvPr id="0" name=""/>
        <dsp:cNvSpPr/>
      </dsp:nvSpPr>
      <dsp:spPr>
        <a:xfrm>
          <a:off x="8833990" y="2650466"/>
          <a:ext cx="550496" cy="550496"/>
        </a:xfrm>
        <a:prstGeom prst="downArrow">
          <a:avLst>
            <a:gd name="adj1" fmla="val 55000"/>
            <a:gd name="adj2" fmla="val 45000"/>
          </a:avLst>
        </a:prstGeom>
        <a:solidFill>
          <a:schemeClr val="dk2">
            <a:alpha val="90000"/>
            <a:tint val="40000"/>
            <a:hueOff val="0"/>
            <a:satOff val="0"/>
            <a:lumOff val="0"/>
            <a:alphaOff val="0"/>
          </a:schemeClr>
        </a:solidFill>
        <a:ln w="6350" cap="flat" cmpd="sng" algn="ctr">
          <a:solidFill>
            <a:schemeClr val="dk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US" sz="2500" kern="1200"/>
        </a:p>
      </dsp:txBody>
      <dsp:txXfrm>
        <a:off x="8957852" y="2650466"/>
        <a:ext cx="302772" cy="4142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402AEC-85C2-40D1-A06D-9F63925DDABD}">
      <dsp:nvSpPr>
        <dsp:cNvPr id="0" name=""/>
        <dsp:cNvSpPr/>
      </dsp:nvSpPr>
      <dsp:spPr>
        <a:xfrm>
          <a:off x="0" y="97850"/>
          <a:ext cx="8291804" cy="3346199"/>
        </a:xfrm>
        <a:prstGeom prst="roundRect">
          <a:avLst/>
        </a:prstGeom>
        <a:gradFill rotWithShape="0">
          <a:gsLst>
            <a:gs pos="0">
              <a:schemeClr val="dk2">
                <a:hueOff val="0"/>
                <a:satOff val="0"/>
                <a:lumOff val="0"/>
                <a:alphaOff val="0"/>
                <a:satMod val="100000"/>
                <a:lumMod val="100000"/>
              </a:schemeClr>
            </a:gs>
            <a:gs pos="50000">
              <a:schemeClr val="dk2">
                <a:hueOff val="0"/>
                <a:satOff val="0"/>
                <a:lumOff val="0"/>
                <a:alphaOff val="0"/>
                <a:shade val="99000"/>
                <a:satMod val="105000"/>
                <a:lumMod val="100000"/>
              </a:schemeClr>
            </a:gs>
            <a:gs pos="100000">
              <a:schemeClr val="dk2">
                <a:hueOff val="0"/>
                <a:satOff val="0"/>
                <a:lumOff val="0"/>
                <a:alphaOff val="0"/>
                <a:shade val="98000"/>
                <a:satMod val="105000"/>
                <a:lumMod val="100000"/>
              </a:schemeClr>
            </a:gs>
          </a:gsLst>
          <a:lin ang="5400000" scaled="0"/>
        </a:gradFill>
        <a:ln>
          <a:noFill/>
        </a:ln>
        <a:effectLst>
          <a:outerShdw blurRad="38100" dist="12700" dir="5400000" algn="ctr" rotWithShape="0">
            <a:srgbClr val="000000">
              <a:alpha val="63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ar-SA" sz="2600" kern="1200" dirty="0">
              <a:latin typeface="Segoe UI Historic"/>
              <a:ea typeface="Segoe UI Historic"/>
            </a:rPr>
            <a:t>Safe elevators used in factories to transport goods are very important to maintain the safety of workers or users from exposure to danger, as there are many workers who have ended up in a state of death, so our project involves the design and development of a smart elevator system aimed at enhancing safety and reducing the occurrence of accidents</a:t>
          </a:r>
          <a:endParaRPr lang="ar-SA" sz="2600" kern="1200" dirty="0"/>
        </a:p>
      </dsp:txBody>
      <dsp:txXfrm>
        <a:off x="163348" y="261198"/>
        <a:ext cx="7965108" cy="301950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57926C-9912-4CAC-BAF6-602343F7B360}">
      <dsp:nvSpPr>
        <dsp:cNvPr id="0" name=""/>
        <dsp:cNvSpPr/>
      </dsp:nvSpPr>
      <dsp:spPr>
        <a:xfrm>
          <a:off x="622" y="776750"/>
          <a:ext cx="2709873" cy="1354936"/>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ar-SA" sz="3200" kern="1200" dirty="0">
              <a:latin typeface="Calibri" panose="02020404030301010803"/>
            </a:rPr>
            <a:t>Power</a:t>
          </a:r>
          <a:r>
            <a:rPr lang="ar-SA" sz="3200" kern="1200" dirty="0"/>
            <a:t> </a:t>
          </a:r>
          <a:r>
            <a:rPr lang="ar-SA" sz="3200" kern="1200" dirty="0" err="1"/>
            <a:t>consumption</a:t>
          </a:r>
          <a:r>
            <a:rPr lang="ar-SA" sz="3200" kern="1200" dirty="0"/>
            <a:t>.</a:t>
          </a:r>
          <a:endParaRPr lang="en-US" sz="3200" kern="1200" dirty="0"/>
        </a:p>
      </dsp:txBody>
      <dsp:txXfrm>
        <a:off x="622" y="776750"/>
        <a:ext cx="2709873" cy="1354936"/>
      </dsp:txXfrm>
    </dsp:sp>
    <dsp:sp modelId="{08BC659E-2C42-40EB-89C1-2001CDA1D508}">
      <dsp:nvSpPr>
        <dsp:cNvPr id="0" name=""/>
        <dsp:cNvSpPr/>
      </dsp:nvSpPr>
      <dsp:spPr>
        <a:xfrm>
          <a:off x="3279569" y="776750"/>
          <a:ext cx="2709873" cy="1354936"/>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ar-SA" sz="3200" kern="1200" dirty="0">
              <a:latin typeface="Calibri" panose="02020404030301010803"/>
            </a:rPr>
            <a:t>Finding</a:t>
          </a:r>
          <a:r>
            <a:rPr lang="ar-SA" sz="3200" kern="1200" dirty="0"/>
            <a:t> </a:t>
          </a:r>
          <a:r>
            <a:rPr lang="ar-SA" sz="3200" kern="1200" dirty="0" err="1"/>
            <a:t>suitable</a:t>
          </a:r>
          <a:r>
            <a:rPr lang="ar-SA" sz="3200" kern="1200" dirty="0"/>
            <a:t> </a:t>
          </a:r>
          <a:r>
            <a:rPr lang="ar-SA" sz="3200" kern="1200" dirty="0" err="1"/>
            <a:t>motors</a:t>
          </a:r>
          <a:r>
            <a:rPr lang="ar-SA" sz="3200" kern="1200" dirty="0"/>
            <a:t>.</a:t>
          </a:r>
          <a:endParaRPr lang="en-US" sz="3200" kern="1200" dirty="0"/>
        </a:p>
      </dsp:txBody>
      <dsp:txXfrm>
        <a:off x="3279569" y="776750"/>
        <a:ext cx="2709873" cy="1354936"/>
      </dsp:txXfrm>
    </dsp:sp>
    <dsp:sp modelId="{0B08EE6D-A19F-4EF1-A04A-0797847B6B79}">
      <dsp:nvSpPr>
        <dsp:cNvPr id="0" name=""/>
        <dsp:cNvSpPr/>
      </dsp:nvSpPr>
      <dsp:spPr>
        <a:xfrm>
          <a:off x="6558516" y="776750"/>
          <a:ext cx="2709873" cy="1354936"/>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ar-SA" sz="3200" kern="1200" dirty="0">
              <a:latin typeface="Calibri" panose="02020404030301010803"/>
            </a:rPr>
            <a:t>Handing</a:t>
          </a:r>
          <a:r>
            <a:rPr lang="ar-SA" sz="3200" kern="1200" dirty="0"/>
            <a:t> </a:t>
          </a:r>
          <a:r>
            <a:rPr lang="ar-SA" sz="3200" kern="1200" dirty="0" err="1"/>
            <a:t>small</a:t>
          </a:r>
          <a:r>
            <a:rPr lang="ar-SA" sz="3200" kern="1200" dirty="0"/>
            <a:t> </a:t>
          </a:r>
          <a:r>
            <a:rPr lang="ar-SA" sz="3200" kern="1200" dirty="0" err="1"/>
            <a:t>electrical</a:t>
          </a:r>
          <a:r>
            <a:rPr lang="ar-SA" sz="3200" kern="1200" dirty="0"/>
            <a:t> </a:t>
          </a:r>
          <a:r>
            <a:rPr lang="ar-SA" sz="3200" kern="1200" dirty="0" err="1"/>
            <a:t>parts</a:t>
          </a:r>
          <a:r>
            <a:rPr lang="ar-SA" sz="3200" kern="1200" dirty="0"/>
            <a:t>.</a:t>
          </a:r>
          <a:endParaRPr lang="en-US" sz="3200" kern="1200" dirty="0"/>
        </a:p>
      </dsp:txBody>
      <dsp:txXfrm>
        <a:off x="6558516" y="776750"/>
        <a:ext cx="2709873" cy="135493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C96E87-1677-4A94-A23A-2138438DDD3A}">
      <dsp:nvSpPr>
        <dsp:cNvPr id="0" name=""/>
        <dsp:cNvSpPr/>
      </dsp:nvSpPr>
      <dsp:spPr>
        <a:xfrm>
          <a:off x="6040" y="729762"/>
          <a:ext cx="1888405" cy="2266086"/>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186533" tIns="0" rIns="186533" bIns="330200" numCol="1" spcCol="1270" anchor="t" anchorCtr="0">
          <a:noAutofit/>
        </a:bodyPr>
        <a:lstStyle/>
        <a:p>
          <a:pPr lvl="0" algn="l" defTabSz="577850">
            <a:lnSpc>
              <a:spcPct val="90000"/>
            </a:lnSpc>
            <a:spcBef>
              <a:spcPct val="0"/>
            </a:spcBef>
            <a:spcAft>
              <a:spcPct val="35000"/>
            </a:spcAft>
          </a:pPr>
          <a:r>
            <a:rPr lang="ar-SA" sz="1300" kern="1200" dirty="0"/>
            <a:t>Contain </a:t>
          </a:r>
          <a:r>
            <a:rPr lang="en-US" sz="1300" kern="1200" dirty="0" smtClean="0"/>
            <a:t>3 slots</a:t>
          </a:r>
          <a:r>
            <a:rPr lang="ar-SA" sz="1300" kern="1200" dirty="0" smtClean="0"/>
            <a:t> </a:t>
          </a:r>
          <a:r>
            <a:rPr lang="ar-SA" sz="1300" kern="1200" dirty="0"/>
            <a:t>to push the goods to out of the elevator .</a:t>
          </a:r>
          <a:endParaRPr lang="en-US" sz="1300" kern="1200" dirty="0"/>
        </a:p>
      </dsp:txBody>
      <dsp:txXfrm>
        <a:off x="6040" y="1636197"/>
        <a:ext cx="1888405" cy="1359652"/>
      </dsp:txXfrm>
    </dsp:sp>
    <dsp:sp modelId="{EE67A7B8-9E39-47E4-A663-C6318BEA47EB}">
      <dsp:nvSpPr>
        <dsp:cNvPr id="0" name=""/>
        <dsp:cNvSpPr/>
      </dsp:nvSpPr>
      <dsp:spPr>
        <a:xfrm>
          <a:off x="6040" y="729762"/>
          <a:ext cx="1888405" cy="906434"/>
        </a:xfrm>
        <a:prstGeom prst="rect">
          <a:avLst/>
        </a:prstGeom>
        <a:noFill/>
        <a:ln w="12700" cap="flat" cmpd="sng" algn="ctr">
          <a:noFill/>
          <a:prstDash val="solid"/>
        </a:ln>
        <a:effectLst/>
        <a:sp3d/>
      </dsp:spPr>
      <dsp:style>
        <a:lnRef idx="2">
          <a:scrgbClr r="0" g="0" b="0"/>
        </a:lnRef>
        <a:fillRef idx="1">
          <a:scrgbClr r="0" g="0" b="0"/>
        </a:fillRef>
        <a:effectRef idx="1">
          <a:scrgbClr r="0" g="0" b="0"/>
        </a:effectRef>
        <a:fontRef idx="minor">
          <a:schemeClr val="lt1"/>
        </a:fontRef>
      </dsp:style>
      <dsp:txBody>
        <a:bodyPr spcFirstLastPara="0" vert="horz" wrap="square" lIns="186533" tIns="165100" rIns="186533" bIns="165100" numCol="1" spcCol="1270" anchor="ctr" anchorCtr="0">
          <a:noAutofit/>
        </a:bodyPr>
        <a:lstStyle/>
        <a:p>
          <a:pPr lvl="0" algn="l" defTabSz="1822450">
            <a:lnSpc>
              <a:spcPct val="90000"/>
            </a:lnSpc>
            <a:spcBef>
              <a:spcPct val="0"/>
            </a:spcBef>
            <a:spcAft>
              <a:spcPct val="35000"/>
            </a:spcAft>
          </a:pPr>
          <a:r>
            <a:rPr lang="en-US" sz="4100" kern="1200"/>
            <a:t>01</a:t>
          </a:r>
        </a:p>
      </dsp:txBody>
      <dsp:txXfrm>
        <a:off x="6040" y="729762"/>
        <a:ext cx="1888405" cy="906434"/>
      </dsp:txXfrm>
    </dsp:sp>
    <dsp:sp modelId="{AB85730A-49C1-41B8-A0F2-60E3DBB354F7}">
      <dsp:nvSpPr>
        <dsp:cNvPr id="0" name=""/>
        <dsp:cNvSpPr/>
      </dsp:nvSpPr>
      <dsp:spPr>
        <a:xfrm>
          <a:off x="2045519" y="729762"/>
          <a:ext cx="1888405" cy="2266086"/>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186533" tIns="0" rIns="186533" bIns="330200" numCol="1" spcCol="1270" anchor="t" anchorCtr="0">
          <a:noAutofit/>
        </a:bodyPr>
        <a:lstStyle/>
        <a:p>
          <a:pPr lvl="0" algn="l" defTabSz="577850">
            <a:lnSpc>
              <a:spcPct val="90000"/>
            </a:lnSpc>
            <a:spcBef>
              <a:spcPct val="0"/>
            </a:spcBef>
            <a:spcAft>
              <a:spcPct val="35000"/>
            </a:spcAft>
          </a:pPr>
          <a:r>
            <a:rPr lang="ar-SA" sz="1300" kern="1200"/>
            <a:t>Send messages to sim card inside the elevator.</a:t>
          </a:r>
          <a:endParaRPr lang="en-US" sz="1300" kern="1200"/>
        </a:p>
      </dsp:txBody>
      <dsp:txXfrm>
        <a:off x="2045519" y="1636197"/>
        <a:ext cx="1888405" cy="1359652"/>
      </dsp:txXfrm>
    </dsp:sp>
    <dsp:sp modelId="{57722486-59E4-491E-BE0D-A69DFADE029A}">
      <dsp:nvSpPr>
        <dsp:cNvPr id="0" name=""/>
        <dsp:cNvSpPr/>
      </dsp:nvSpPr>
      <dsp:spPr>
        <a:xfrm>
          <a:off x="2045519" y="729762"/>
          <a:ext cx="1888405" cy="906434"/>
        </a:xfrm>
        <a:prstGeom prst="rect">
          <a:avLst/>
        </a:prstGeom>
        <a:noFill/>
        <a:ln w="12700" cap="flat" cmpd="sng" algn="ctr">
          <a:noFill/>
          <a:prstDash val="solid"/>
        </a:ln>
        <a:effectLst/>
        <a:sp3d/>
      </dsp:spPr>
      <dsp:style>
        <a:lnRef idx="2">
          <a:scrgbClr r="0" g="0" b="0"/>
        </a:lnRef>
        <a:fillRef idx="1">
          <a:scrgbClr r="0" g="0" b="0"/>
        </a:fillRef>
        <a:effectRef idx="1">
          <a:scrgbClr r="0" g="0" b="0"/>
        </a:effectRef>
        <a:fontRef idx="minor">
          <a:schemeClr val="lt1"/>
        </a:fontRef>
      </dsp:style>
      <dsp:txBody>
        <a:bodyPr spcFirstLastPara="0" vert="horz" wrap="square" lIns="186533" tIns="165100" rIns="186533" bIns="165100" numCol="1" spcCol="1270" anchor="ctr" anchorCtr="0">
          <a:noAutofit/>
        </a:bodyPr>
        <a:lstStyle/>
        <a:p>
          <a:pPr lvl="0" algn="l" defTabSz="1822450">
            <a:lnSpc>
              <a:spcPct val="90000"/>
            </a:lnSpc>
            <a:spcBef>
              <a:spcPct val="0"/>
            </a:spcBef>
            <a:spcAft>
              <a:spcPct val="35000"/>
            </a:spcAft>
          </a:pPr>
          <a:r>
            <a:rPr lang="en-US" sz="4100" kern="1200"/>
            <a:t>02</a:t>
          </a:r>
        </a:p>
      </dsp:txBody>
      <dsp:txXfrm>
        <a:off x="2045519" y="729762"/>
        <a:ext cx="1888405" cy="906434"/>
      </dsp:txXfrm>
    </dsp:sp>
    <dsp:sp modelId="{C69392E8-F0B6-4C70-9103-E4E694308C88}">
      <dsp:nvSpPr>
        <dsp:cNvPr id="0" name=""/>
        <dsp:cNvSpPr/>
      </dsp:nvSpPr>
      <dsp:spPr>
        <a:xfrm>
          <a:off x="4084997" y="729762"/>
          <a:ext cx="1888405" cy="2266086"/>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186533" tIns="0" rIns="186533" bIns="330200" numCol="1" spcCol="1270" anchor="t" anchorCtr="0">
          <a:noAutofit/>
        </a:bodyPr>
        <a:lstStyle/>
        <a:p>
          <a:pPr lvl="0" algn="l" defTabSz="577850">
            <a:lnSpc>
              <a:spcPct val="90000"/>
            </a:lnSpc>
            <a:spcBef>
              <a:spcPct val="0"/>
            </a:spcBef>
            <a:spcAft>
              <a:spcPct val="35000"/>
            </a:spcAft>
          </a:pPr>
          <a:r>
            <a:rPr lang="ar-SA" sz="1300" kern="1200"/>
            <a:t>In the event of a power outage, the elevator continues to move to the desired floor.</a:t>
          </a:r>
          <a:endParaRPr lang="en-US" sz="1300" kern="1200"/>
        </a:p>
      </dsp:txBody>
      <dsp:txXfrm>
        <a:off x="4084997" y="1636197"/>
        <a:ext cx="1888405" cy="1359652"/>
      </dsp:txXfrm>
    </dsp:sp>
    <dsp:sp modelId="{AFE95552-84B2-42CD-AE4F-018303D4E368}">
      <dsp:nvSpPr>
        <dsp:cNvPr id="0" name=""/>
        <dsp:cNvSpPr/>
      </dsp:nvSpPr>
      <dsp:spPr>
        <a:xfrm>
          <a:off x="4084997" y="729762"/>
          <a:ext cx="1888405" cy="906434"/>
        </a:xfrm>
        <a:prstGeom prst="rect">
          <a:avLst/>
        </a:prstGeom>
        <a:noFill/>
        <a:ln w="12700" cap="flat" cmpd="sng" algn="ctr">
          <a:noFill/>
          <a:prstDash val="solid"/>
        </a:ln>
        <a:effectLst/>
        <a:sp3d/>
      </dsp:spPr>
      <dsp:style>
        <a:lnRef idx="2">
          <a:scrgbClr r="0" g="0" b="0"/>
        </a:lnRef>
        <a:fillRef idx="1">
          <a:scrgbClr r="0" g="0" b="0"/>
        </a:fillRef>
        <a:effectRef idx="1">
          <a:scrgbClr r="0" g="0" b="0"/>
        </a:effectRef>
        <a:fontRef idx="minor">
          <a:schemeClr val="lt1"/>
        </a:fontRef>
      </dsp:style>
      <dsp:txBody>
        <a:bodyPr spcFirstLastPara="0" vert="horz" wrap="square" lIns="186533" tIns="165100" rIns="186533" bIns="165100" numCol="1" spcCol="1270" anchor="ctr" anchorCtr="0">
          <a:noAutofit/>
        </a:bodyPr>
        <a:lstStyle/>
        <a:p>
          <a:pPr lvl="0" algn="l" defTabSz="1822450">
            <a:lnSpc>
              <a:spcPct val="90000"/>
            </a:lnSpc>
            <a:spcBef>
              <a:spcPct val="0"/>
            </a:spcBef>
            <a:spcAft>
              <a:spcPct val="35000"/>
            </a:spcAft>
          </a:pPr>
          <a:r>
            <a:rPr lang="en-US" sz="4100" kern="1200"/>
            <a:t>03</a:t>
          </a:r>
        </a:p>
      </dsp:txBody>
      <dsp:txXfrm>
        <a:off x="4084997" y="729762"/>
        <a:ext cx="1888405" cy="906434"/>
      </dsp:txXfrm>
    </dsp:sp>
    <dsp:sp modelId="{87904879-0F78-42EE-9E9E-83110CC9E8E7}">
      <dsp:nvSpPr>
        <dsp:cNvPr id="0" name=""/>
        <dsp:cNvSpPr/>
      </dsp:nvSpPr>
      <dsp:spPr>
        <a:xfrm>
          <a:off x="6124475" y="729762"/>
          <a:ext cx="1888405" cy="2266086"/>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186533" tIns="0" rIns="186533" bIns="330200" numCol="1" spcCol="1270" anchor="t" anchorCtr="0">
          <a:noAutofit/>
        </a:bodyPr>
        <a:lstStyle/>
        <a:p>
          <a:pPr lvl="0" algn="l" defTabSz="577850">
            <a:lnSpc>
              <a:spcPct val="90000"/>
            </a:lnSpc>
            <a:spcBef>
              <a:spcPct val="0"/>
            </a:spcBef>
            <a:spcAft>
              <a:spcPct val="35000"/>
            </a:spcAft>
          </a:pPr>
          <a:r>
            <a:rPr lang="ar-SA" sz="1300" kern="1200" dirty="0"/>
            <a:t>Contains esp32 camera inside the elevator.</a:t>
          </a:r>
          <a:endParaRPr lang="en-US" sz="1300" kern="1200" dirty="0"/>
        </a:p>
      </dsp:txBody>
      <dsp:txXfrm>
        <a:off x="6124475" y="1636197"/>
        <a:ext cx="1888405" cy="1359652"/>
      </dsp:txXfrm>
    </dsp:sp>
    <dsp:sp modelId="{E1DA5237-6AD1-4739-8D1B-EBE823998ADF}">
      <dsp:nvSpPr>
        <dsp:cNvPr id="0" name=""/>
        <dsp:cNvSpPr/>
      </dsp:nvSpPr>
      <dsp:spPr>
        <a:xfrm>
          <a:off x="6124475" y="729762"/>
          <a:ext cx="1888405" cy="906434"/>
        </a:xfrm>
        <a:prstGeom prst="rect">
          <a:avLst/>
        </a:prstGeom>
        <a:noFill/>
        <a:ln w="12700" cap="flat" cmpd="sng" algn="ctr">
          <a:noFill/>
          <a:prstDash val="solid"/>
        </a:ln>
        <a:effectLst/>
        <a:sp3d/>
      </dsp:spPr>
      <dsp:style>
        <a:lnRef idx="2">
          <a:scrgbClr r="0" g="0" b="0"/>
        </a:lnRef>
        <a:fillRef idx="1">
          <a:scrgbClr r="0" g="0" b="0"/>
        </a:fillRef>
        <a:effectRef idx="1">
          <a:scrgbClr r="0" g="0" b="0"/>
        </a:effectRef>
        <a:fontRef idx="minor">
          <a:schemeClr val="lt1"/>
        </a:fontRef>
      </dsp:style>
      <dsp:txBody>
        <a:bodyPr spcFirstLastPara="0" vert="horz" wrap="square" lIns="186533" tIns="165100" rIns="186533" bIns="165100" numCol="1" spcCol="1270" anchor="ctr" anchorCtr="0">
          <a:noAutofit/>
        </a:bodyPr>
        <a:lstStyle/>
        <a:p>
          <a:pPr lvl="0" algn="l" defTabSz="1822450">
            <a:lnSpc>
              <a:spcPct val="90000"/>
            </a:lnSpc>
            <a:spcBef>
              <a:spcPct val="0"/>
            </a:spcBef>
            <a:spcAft>
              <a:spcPct val="35000"/>
            </a:spcAft>
          </a:pPr>
          <a:r>
            <a:rPr lang="en-US" sz="4100" kern="1200" dirty="0"/>
            <a:t>04</a:t>
          </a:r>
        </a:p>
      </dsp:txBody>
      <dsp:txXfrm>
        <a:off x="6124475" y="729762"/>
        <a:ext cx="1888405" cy="906434"/>
      </dsp:txXfrm>
    </dsp:sp>
    <dsp:sp modelId="{3B3CD923-59BE-4F0D-95E9-133744AAF40F}">
      <dsp:nvSpPr>
        <dsp:cNvPr id="0" name=""/>
        <dsp:cNvSpPr/>
      </dsp:nvSpPr>
      <dsp:spPr>
        <a:xfrm>
          <a:off x="8163953" y="729762"/>
          <a:ext cx="1888405" cy="2266086"/>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186533" tIns="0" rIns="186533" bIns="330200" numCol="1" spcCol="1270" anchor="t" anchorCtr="0">
          <a:noAutofit/>
        </a:bodyPr>
        <a:lstStyle/>
        <a:p>
          <a:pPr lvl="0" algn="l" defTabSz="577850">
            <a:lnSpc>
              <a:spcPct val="90000"/>
            </a:lnSpc>
            <a:spcBef>
              <a:spcPct val="0"/>
            </a:spcBef>
            <a:spcAft>
              <a:spcPct val="35000"/>
            </a:spcAft>
          </a:pPr>
          <a:r>
            <a:rPr lang="en-US" sz="1300" kern="1200" dirty="0" smtClean="0"/>
            <a:t>05</a:t>
          </a:r>
        </a:p>
        <a:p>
          <a:pPr lvl="0" algn="l" defTabSz="577850">
            <a:lnSpc>
              <a:spcPct val="90000"/>
            </a:lnSpc>
            <a:spcBef>
              <a:spcPct val="0"/>
            </a:spcBef>
            <a:spcAft>
              <a:spcPct val="35000"/>
            </a:spcAft>
          </a:pPr>
          <a:r>
            <a:rPr lang="en-US" sz="1300" kern="1200" dirty="0" smtClean="0"/>
            <a:t>keypad for enhanced security and slots for self-propulsion respectively</a:t>
          </a:r>
          <a:endParaRPr lang="en-US" sz="1300" kern="1200" dirty="0"/>
        </a:p>
      </dsp:txBody>
      <dsp:txXfrm>
        <a:off x="8163953" y="1636197"/>
        <a:ext cx="1888405" cy="1359652"/>
      </dsp:txXfrm>
    </dsp:sp>
    <dsp:sp modelId="{DAD5CBE7-FE88-4DB6-854E-45AD9D04FB22}">
      <dsp:nvSpPr>
        <dsp:cNvPr id="0" name=""/>
        <dsp:cNvSpPr/>
      </dsp:nvSpPr>
      <dsp:spPr>
        <a:xfrm>
          <a:off x="8163953" y="729762"/>
          <a:ext cx="1888405" cy="906434"/>
        </a:xfrm>
        <a:prstGeom prst="rect">
          <a:avLst/>
        </a:prstGeom>
        <a:noFill/>
        <a:ln w="12700" cap="flat" cmpd="sng" algn="ctr">
          <a:noFill/>
          <a:prstDash val="solid"/>
        </a:ln>
        <a:effectLst/>
        <a:sp3d/>
      </dsp:spPr>
      <dsp:style>
        <a:lnRef idx="2">
          <a:scrgbClr r="0" g="0" b="0"/>
        </a:lnRef>
        <a:fillRef idx="1">
          <a:scrgbClr r="0" g="0" b="0"/>
        </a:fillRef>
        <a:effectRef idx="1">
          <a:scrgbClr r="0" g="0" b="0"/>
        </a:effectRef>
        <a:fontRef idx="minor">
          <a:schemeClr val="lt1"/>
        </a:fontRef>
      </dsp:style>
      <dsp:txBody>
        <a:bodyPr spcFirstLastPara="0" vert="horz" wrap="square" lIns="186533" tIns="165100" rIns="186533" bIns="165100" numCol="1" spcCol="1270" anchor="ctr" anchorCtr="0">
          <a:noAutofit/>
        </a:bodyPr>
        <a:lstStyle/>
        <a:p>
          <a:pPr lvl="0" algn="l" defTabSz="1822450">
            <a:lnSpc>
              <a:spcPct val="90000"/>
            </a:lnSpc>
            <a:spcBef>
              <a:spcPct val="0"/>
            </a:spcBef>
            <a:spcAft>
              <a:spcPct val="35000"/>
            </a:spcAft>
          </a:pPr>
          <a:endParaRPr lang="en-US" sz="4100" kern="1200"/>
        </a:p>
      </dsp:txBody>
      <dsp:txXfrm>
        <a:off x="8163953" y="729762"/>
        <a:ext cx="1888405" cy="906434"/>
      </dsp:txXfrm>
    </dsp:sp>
  </dsp:spTree>
</dsp:drawing>
</file>

<file path=ppt/diagrams/layout1.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xmlns="">
        <dgm1611:autoBuNodeInfo lvl="1" ptType="sibTrans">
          <dgm1611:buPr prefix="" leadZeros="1">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oup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Straight Connector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629103" y="2244830"/>
            <a:ext cx="8933796" cy="2437232"/>
          </a:xfrm>
        </p:spPr>
        <p:txBody>
          <a:bodyPr tIns="45720" bIns="45720"/>
          <a:lstStyle>
            <a:lvl1pPr algn="ctr">
              <a:lnSpc>
                <a:spcPct val="83000"/>
              </a:lnSpc>
              <a:defRPr lang="en-US" sz="68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629101" y="4682062"/>
            <a:ext cx="8936846" cy="457201"/>
          </a:xfrm>
        </p:spPr>
        <p:txBody>
          <a:bodyPr>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6"/>
            <a:ext cx="1554480" cy="485546"/>
          </a:xfrm>
        </p:spPr>
        <p:txBody>
          <a:bodyPr/>
          <a:lstStyle>
            <a:lvl1pPr algn="ctr">
              <a:defRPr sz="1300" spc="0" baseline="0">
                <a:solidFill>
                  <a:srgbClr val="FFFFFF"/>
                </a:solidFill>
                <a:latin typeface="+mn-lt"/>
              </a:defRPr>
            </a:lvl1pPr>
          </a:lstStyle>
          <a:p>
            <a:fld id="{EA0C0817-A112-4847-8014-A94B7D2A4EA3}" type="datetime1">
              <a:rPr lang="en-US" smtClean="0"/>
              <a:t>2/16/2025</a:t>
            </a:fld>
            <a:endParaRPr lang="en-US" dirty="0"/>
          </a:p>
        </p:txBody>
      </p:sp>
      <p:sp>
        <p:nvSpPr>
          <p:cNvPr id="21" name="Footer Placeholder 20"/>
          <p:cNvSpPr>
            <a:spLocks noGrp="1"/>
          </p:cNvSpPr>
          <p:nvPr>
            <p:ph type="ftr" sz="quarter" idx="11"/>
          </p:nvPr>
        </p:nvSpPr>
        <p:spPr>
          <a:xfrm>
            <a:off x="1629100" y="5177408"/>
            <a:ext cx="5730295" cy="228600"/>
          </a:xfrm>
        </p:spPr>
        <p:txBody>
          <a:bodyPr/>
          <a:lstStyle>
            <a:lvl1pPr algn="l">
              <a:defRPr>
                <a:solidFill>
                  <a:schemeClr val="tx1">
                    <a:lumMod val="85000"/>
                    <a:lumOff val="15000"/>
                  </a:schemeClr>
                </a:solidFill>
              </a:defRPr>
            </a:lvl1pPr>
          </a:lstStyle>
          <a:p>
            <a:endParaRPr lang="en-US" dirty="0"/>
          </a:p>
        </p:txBody>
      </p:sp>
      <p:sp>
        <p:nvSpPr>
          <p:cNvPr id="22" name="Slide Number Placeholder 21"/>
          <p:cNvSpPr>
            <a:spLocks noGrp="1"/>
          </p:cNvSpPr>
          <p:nvPr>
            <p:ph type="sldNum" sz="quarter" idx="12"/>
          </p:nvPr>
        </p:nvSpPr>
        <p:spPr>
          <a:xfrm>
            <a:off x="8606920" y="5177408"/>
            <a:ext cx="1955980"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906223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4F40B7-36AB-4376-BE14-EF7004D79BB9}" type="datetime1">
              <a:rPr lang="en-US" smtClean="0"/>
              <a:t>2/16/2025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926410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87CAB8-DCAE-46A5-AADA-B3FAD11A54E0}" type="datetime1">
              <a:rPr lang="en-US" smtClean="0"/>
              <a:t>2/16/2025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305270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32B432-ACDA-4023-A761-2BAB76577B62}" type="datetime1">
              <a:rPr lang="en-US" smtClean="0"/>
              <a:t>2/16/2025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527090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3" name="Rectangle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9156" y="2275165"/>
            <a:ext cx="8933688" cy="2406895"/>
          </a:xfrm>
        </p:spPr>
        <p:txBody>
          <a:bodyPr anchor="ctr">
            <a:normAutofit/>
          </a:bodyPr>
          <a:lstStyle>
            <a:lvl1pPr algn="ctr">
              <a:lnSpc>
                <a:spcPct val="83000"/>
              </a:lnSpc>
              <a:defRPr lang="en-US" sz="68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grpSp>
        <p:nvGrpSpPr>
          <p:cNvPr id="16" name="Group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Straight Connector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1629156" y="4682062"/>
            <a:ext cx="8939784" cy="457200"/>
          </a:xfrm>
        </p:spPr>
        <p:txBody>
          <a:bodyPr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18760" y="1344502"/>
            <a:ext cx="1554480" cy="498781"/>
          </a:xfrm>
        </p:spPr>
        <p:txBody>
          <a:bodyPr/>
          <a:lstStyle>
            <a:lvl1pPr algn="ctr">
              <a:defRPr lang="en-US" sz="1300" kern="1200" spc="0" baseline="0">
                <a:solidFill>
                  <a:srgbClr val="FFFFFF"/>
                </a:solidFill>
                <a:latin typeface="+mn-lt"/>
                <a:ea typeface="+mn-ea"/>
                <a:cs typeface="+mn-cs"/>
              </a:defRPr>
            </a:lvl1pPr>
          </a:lstStyle>
          <a:p>
            <a:fld id="{D9C646AA-F36E-4540-911D-FFFC0A0EF24A}" type="datetime1">
              <a:rPr lang="en-US" smtClean="0"/>
              <a:t>2/16/2025</a:t>
            </a:fld>
            <a:endParaRPr lang="en-US" dirty="0"/>
          </a:p>
        </p:txBody>
      </p:sp>
      <p:sp>
        <p:nvSpPr>
          <p:cNvPr id="5" name="Footer Placeholder 4"/>
          <p:cNvSpPr>
            <a:spLocks noGrp="1"/>
          </p:cNvSpPr>
          <p:nvPr>
            <p:ph type="ftr" sz="quarter" idx="11"/>
          </p:nvPr>
        </p:nvSpPr>
        <p:spPr>
          <a:xfrm>
            <a:off x="1629157" y="5177408"/>
            <a:ext cx="5660134" cy="228600"/>
          </a:xfrm>
        </p:spPr>
        <p:txBody>
          <a:bodyPr/>
          <a:lstStyle>
            <a:lvl1pPr algn="l">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a:xfrm>
            <a:off x="8604504" y="5177408"/>
            <a:ext cx="1958339"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1438501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6176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9186D26-FA5F-4637-B602-B7C2DC34CFD4}" type="datetime1">
              <a:rPr lang="en-US" smtClean="0"/>
              <a:t>2/16/2025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926170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663440" cy="640080"/>
          </a:xfrm>
        </p:spPr>
        <p:txBody>
          <a:bodyPr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069848" y="2792472"/>
            <a:ext cx="4663440" cy="3163825"/>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458712" y="2074334"/>
            <a:ext cx="4663440" cy="640080"/>
          </a:xfrm>
        </p:spPr>
        <p:txBody>
          <a:bodyPr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458712" y="2792471"/>
            <a:ext cx="4663440" cy="3164509"/>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8A7F15D8-96D1-4781-BC50-CA8A088B2FE4}" type="datetime1">
              <a:rPr lang="en-US" smtClean="0"/>
              <a:t>2/16/2025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060492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A96C99-B8F8-4528-BD05-0E16E943DC09}" type="datetime1">
              <a:rPr lang="en-US" smtClean="0"/>
              <a:t>2/16/2025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928263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636942-C211-4B28-8DBD-C953E00AF71B}" type="datetime1">
              <a:rPr lang="en-US" smtClean="0"/>
              <a:t>2/16/2025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490485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200" y="607392"/>
            <a:ext cx="3161963" cy="1645920"/>
          </a:xfrm>
        </p:spPr>
        <p:txBody>
          <a:bodyPr anchor="b">
            <a:normAutofit/>
          </a:bodyPr>
          <a:lstStyle>
            <a:lvl1pPr algn="l" defTabSz="914400"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68580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58200" y="2336800"/>
            <a:ext cx="3161963" cy="3606800"/>
          </a:xfrm>
        </p:spPr>
        <p:txBody>
          <a:bodyPr>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a:xfrm>
            <a:off x="5588000" y="6035040"/>
            <a:ext cx="1955800" cy="365760"/>
          </a:xfrm>
        </p:spPr>
        <p:txBody>
          <a:bodyPr/>
          <a:lstStyle>
            <a:lvl1pPr>
              <a:defRPr>
                <a:solidFill>
                  <a:schemeClr val="tx1">
                    <a:lumMod val="85000"/>
                    <a:lumOff val="15000"/>
                  </a:schemeClr>
                </a:solidFill>
              </a:defRPr>
            </a:lvl1pPr>
          </a:lstStyle>
          <a:p>
            <a:fld id="{7E8D12A6-918A-48BD-8CB9-CA713993B0EA}" type="datetime1">
              <a:rPr lang="en-US" smtClean="0"/>
              <a:t>2/16/2025</a:t>
            </a:fld>
            <a:endParaRPr lang="en-US"/>
          </a:p>
        </p:txBody>
      </p:sp>
      <p:sp>
        <p:nvSpPr>
          <p:cNvPr id="9" name="Footer Placeholder 8"/>
          <p:cNvSpPr>
            <a:spLocks noGrp="1"/>
          </p:cNvSpPr>
          <p:nvPr>
            <p:ph type="ftr" sz="quarter" idx="11"/>
          </p:nvPr>
        </p:nvSpPr>
        <p:spPr>
          <a:xfrm>
            <a:off x="685801" y="6035040"/>
            <a:ext cx="4584700" cy="365760"/>
          </a:xfrm>
        </p:spPr>
        <p:txBody>
          <a:bodyPr/>
          <a:lstStyle>
            <a:lvl1pPr algn="l">
              <a:defRPr/>
            </a:lvl1pPr>
          </a:lstStyle>
          <a:p>
            <a:endParaRPr lang="en-US"/>
          </a:p>
        </p:txBody>
      </p:sp>
      <p:sp>
        <p:nvSpPr>
          <p:cNvPr id="11" name="Slide Number Placeholder 10"/>
          <p:cNvSpPr>
            <a:spLocks noGrp="1"/>
          </p:cNvSpPr>
          <p:nvPr>
            <p:ph type="sldNum" sz="quarter" idx="12"/>
          </p:nvPr>
        </p:nvSpPr>
        <p:spPr>
          <a:xfrm>
            <a:off x="10396728" y="6035040"/>
            <a:ext cx="1223435" cy="36576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513121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a:xfrm>
            <a:off x="5662337" y="6035040"/>
            <a:ext cx="2071963" cy="365760"/>
          </a:xfrm>
        </p:spPr>
        <p:txBody>
          <a:bodyPr/>
          <a:lstStyle>
            <a:lvl1pPr>
              <a:defRPr b="1">
                <a:solidFill>
                  <a:srgbClr val="FFFFFF"/>
                </a:solidFill>
                <a:effectLst>
                  <a:outerShdw blurRad="19050" dist="6350" dir="2700000" algn="tl" rotWithShape="0">
                    <a:prstClr val="black">
                      <a:alpha val="40000"/>
                    </a:prstClr>
                  </a:outerShdw>
                </a:effectLst>
              </a:defRPr>
            </a:lvl1pPr>
          </a:lstStyle>
          <a:p>
            <a:fld id="{E778CE86-875F-4587-BCF6-FA054AFC0D53}" type="datetime1">
              <a:rPr lang="en-US" smtClean="0"/>
              <a:pPr/>
              <a:t>2/16/2025</a:t>
            </a:fld>
            <a:endParaRPr lang="en-US" dirty="0"/>
          </a:p>
        </p:txBody>
      </p:sp>
      <p:sp>
        <p:nvSpPr>
          <p:cNvPr id="6" name="Footer Placeholder 5"/>
          <p:cNvSpPr>
            <a:spLocks noGrp="1"/>
          </p:cNvSpPr>
          <p:nvPr>
            <p:ph type="ftr" sz="quarter" idx="11"/>
          </p:nvPr>
        </p:nvSpPr>
        <p:spPr>
          <a:xfrm>
            <a:off x="612648" y="6035040"/>
            <a:ext cx="4588002" cy="365760"/>
          </a:xfrm>
        </p:spPr>
        <p:txBody>
          <a:bodyPr/>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a:endParaRPr lang="en-US" dirty="0"/>
          </a:p>
        </p:txBody>
      </p:sp>
      <p:sp>
        <p:nvSpPr>
          <p:cNvPr id="7" name="Slide Number Placeholder 6"/>
          <p:cNvSpPr>
            <a:spLocks noGrp="1"/>
          </p:cNvSpPr>
          <p:nvPr>
            <p:ph type="sldNum" sz="quarter" idx="12"/>
          </p:nvPr>
        </p:nvSpPr>
        <p:spPr>
          <a:xfrm>
            <a:off x="10396728" y="6035040"/>
            <a:ext cx="1225296" cy="365760"/>
          </a:xfrm>
        </p:spPr>
        <p:txBody>
          <a:bodyPr/>
          <a:lstStyle/>
          <a:p>
            <a:fld id="{34B7E4EF-A1BD-40F4-AB7B-04F084DD991D}" type="slidenum">
              <a:rPr lang="en-US" smtClean="0"/>
              <a:t>‹#›</a:t>
            </a:fld>
            <a:endParaRPr lang="en-US"/>
          </a:p>
        </p:txBody>
      </p:sp>
      <p:sp>
        <p:nvSpPr>
          <p:cNvPr id="12" name="Rectangle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77250" y="603504"/>
            <a:ext cx="3144774" cy="1645920"/>
          </a:xfrm>
        </p:spPr>
        <p:txBody>
          <a:bodyPr anchor="b">
            <a:noAutofit/>
          </a:bodyPr>
          <a:lstStyle>
            <a:lvl1pPr algn="l">
              <a:lnSpc>
                <a:spcPct val="100000"/>
              </a:lnSpc>
              <a:defRPr sz="3200" b="0">
                <a:solidFill>
                  <a:schemeClr val="tx1"/>
                </a:solidFill>
                <a:latin typeface="+mj-lt"/>
              </a:defRPr>
            </a:lvl1pPr>
          </a:lstStyle>
          <a:p>
            <a:r>
              <a:rPr lang="en-US"/>
              <a:t>Click to edit Master title style</a:t>
            </a:r>
            <a:endParaRPr lang="en-US" dirty="0"/>
          </a:p>
        </p:txBody>
      </p:sp>
      <p:sp>
        <p:nvSpPr>
          <p:cNvPr id="4" name="Text Placeholder 3"/>
          <p:cNvSpPr>
            <a:spLocks noGrp="1"/>
          </p:cNvSpPr>
          <p:nvPr>
            <p:ph type="body" sz="half" idx="2"/>
          </p:nvPr>
        </p:nvSpPr>
        <p:spPr>
          <a:xfrm>
            <a:off x="8477250" y="2386584"/>
            <a:ext cx="3144774" cy="3511296"/>
          </a:xfrm>
        </p:spPr>
        <p:txBody>
          <a:bodyPr>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4445328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Rectangle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lIns="109728" tIns="109728" rIns="109728" bIns="91440" anchor="ct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849624"/>
          </a:xfrm>
          <a:prstGeom prst="rect">
            <a:avLst/>
          </a:prstGeom>
        </p:spPr>
        <p:txBody>
          <a:bodyPr lIns="109728" tIns="109728" rIns="109728" bIns="9144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56794" y="6035040"/>
            <a:ext cx="2893045" cy="365760"/>
          </a:xfrm>
          <a:prstGeom prst="rect">
            <a:avLst/>
          </a:prstGeom>
        </p:spPr>
        <p:txBody>
          <a:bodyPr lIns="109728" tIns="109728" rIns="109728" bIns="91440" anchor="b"/>
          <a:lstStyle>
            <a:lvl1pPr algn="r">
              <a:defRPr sz="1000">
                <a:solidFill>
                  <a:schemeClr val="tx1">
                    <a:lumMod val="75000"/>
                    <a:lumOff val="25000"/>
                  </a:schemeClr>
                </a:solidFill>
              </a:defRPr>
            </a:lvl1pPr>
          </a:lstStyle>
          <a:p>
            <a:fld id="{F6FA2B21-3FCD-4721-B95C-427943F61125}" type="datetime1">
              <a:rPr lang="en-US" smtClean="0"/>
              <a:t>2/16/2025</a:t>
            </a:fld>
            <a:endParaRPr lang="en-US"/>
          </a:p>
        </p:txBody>
      </p:sp>
      <p:sp>
        <p:nvSpPr>
          <p:cNvPr id="5" name="Footer Placeholder 4"/>
          <p:cNvSpPr>
            <a:spLocks noGrp="1"/>
          </p:cNvSpPr>
          <p:nvPr>
            <p:ph type="ftr" sz="quarter" idx="3"/>
          </p:nvPr>
        </p:nvSpPr>
        <p:spPr>
          <a:xfrm>
            <a:off x="1066800" y="6035040"/>
            <a:ext cx="5816600" cy="365760"/>
          </a:xfrm>
          <a:prstGeom prst="rect">
            <a:avLst/>
          </a:prstGeom>
        </p:spPr>
        <p:txBody>
          <a:bodyPr lIns="109728" tIns="109728" rIns="109728" bIns="91440" anchor="b"/>
          <a:lstStyle>
            <a:lvl1pPr algn="l">
              <a:defRPr sz="1000">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4"/>
          </p:nvPr>
        </p:nvSpPr>
        <p:spPr>
          <a:xfrm>
            <a:off x="10287000" y="6035040"/>
            <a:ext cx="838200" cy="365760"/>
          </a:xfrm>
          <a:prstGeom prst="rect">
            <a:avLst/>
          </a:prstGeom>
        </p:spPr>
        <p:txBody>
          <a:bodyPr lIns="109728" tIns="109728" rIns="109728" bIns="91440" anchor="b"/>
          <a:lstStyle>
            <a:lvl1pPr algn="r">
              <a:defRPr sz="1000">
                <a:solidFill>
                  <a:schemeClr val="tx1">
                    <a:lumMod val="75000"/>
                    <a:lumOff val="2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3363636469"/>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62" r:id="rId5"/>
    <p:sldLayoutId id="2147483667" r:id="rId6"/>
    <p:sldLayoutId id="2147483663" r:id="rId7"/>
    <p:sldLayoutId id="2147483664" r:id="rId8"/>
    <p:sldLayoutId id="2147483665" r:id="rId9"/>
    <p:sldLayoutId id="2147483666" r:id="rId10"/>
    <p:sldLayoutId id="2147483668" r:id="rId11"/>
  </p:sldLayoutIdLst>
  <p:hf sldNum="0" hdr="0" ftr="0" dt="0"/>
  <p:txStyles>
    <p:titleStyle>
      <a:lvl1pPr algn="l" defTabSz="914400" rtl="0" eaLnBrk="1" latinLnBrk="0" hangingPunct="1">
        <a:lnSpc>
          <a:spcPct val="11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14000"/>
        </a:lnSpc>
        <a:spcBef>
          <a:spcPts val="900"/>
        </a:spcBef>
        <a:spcAft>
          <a:spcPts val="0"/>
        </a:spcAft>
        <a:buClr>
          <a:schemeClr val="tx1">
            <a:lumMod val="85000"/>
            <a:lumOff val="15000"/>
          </a:schemeClr>
        </a:buClr>
        <a:buFont typeface="Garamond" pitchFamily="18" charset="0"/>
        <a:buChar char="◦"/>
        <a:defRPr sz="2000" kern="1200">
          <a:solidFill>
            <a:schemeClr val="tx1"/>
          </a:solidFill>
          <a:latin typeface="+mn-lt"/>
          <a:ea typeface="+mn-ea"/>
          <a:cs typeface="+mn-cs"/>
        </a:defRPr>
      </a:lvl1pPr>
      <a:lvl2pPr marL="457200" indent="-182880" algn="l" defTabSz="914400" rtl="0" eaLnBrk="1" latinLnBrk="0" hangingPunct="1">
        <a:lnSpc>
          <a:spcPct val="114000"/>
        </a:lnSpc>
        <a:spcBef>
          <a:spcPts val="500"/>
        </a:spcBef>
        <a:buClr>
          <a:schemeClr val="tx1">
            <a:lumMod val="85000"/>
            <a:lumOff val="15000"/>
          </a:schemeClr>
        </a:buClr>
        <a:buFont typeface="Garamond" pitchFamily="18" charset="0"/>
        <a:buChar char="◦"/>
        <a:defRPr sz="1800" kern="1200">
          <a:solidFill>
            <a:schemeClr val="tx1"/>
          </a:solidFill>
          <a:latin typeface="+mn-lt"/>
          <a:ea typeface="+mn-ea"/>
          <a:cs typeface="+mn-cs"/>
        </a:defRPr>
      </a:lvl2pPr>
      <a:lvl3pPr marL="731520" indent="-182880" algn="l" defTabSz="914400" rtl="0" eaLnBrk="1" latinLnBrk="0" hangingPunct="1">
        <a:lnSpc>
          <a:spcPct val="114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3pPr>
      <a:lvl4pPr marL="1005840" indent="-182880" algn="l" defTabSz="914400" rtl="0" eaLnBrk="1" latinLnBrk="0" hangingPunct="1">
        <a:lnSpc>
          <a:spcPct val="114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4pPr>
      <a:lvl5pPr marL="1280160" indent="-182880" algn="l" defTabSz="914400" rtl="0" eaLnBrk="1" latinLnBrk="0" hangingPunct="1">
        <a:lnSpc>
          <a:spcPct val="114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8" name="Picture 37" descr="Building entrance and elevators">
            <a:extLst>
              <a:ext uri="{FF2B5EF4-FFF2-40B4-BE49-F238E27FC236}">
                <a16:creationId xmlns:a16="http://schemas.microsoft.com/office/drawing/2014/main" id="{7051609E-081E-7B85-57E4-73E6F01C39A4}"/>
              </a:ext>
            </a:extLst>
          </p:cNvPr>
          <p:cNvPicPr>
            <a:picLocks noChangeAspect="1"/>
          </p:cNvPicPr>
          <p:nvPr/>
        </p:nvPicPr>
        <p:blipFill>
          <a:blip r:embed="rId2">
            <a:alphaModFix amt="90000"/>
          </a:blip>
          <a:srcRect t="2486" b="13244"/>
          <a:stretch/>
        </p:blipFill>
        <p:spPr>
          <a:xfrm>
            <a:off x="1" y="10"/>
            <a:ext cx="12191999" cy="6857989"/>
          </a:xfrm>
          <a:prstGeom prst="rect">
            <a:avLst/>
          </a:prstGeom>
        </p:spPr>
      </p:pic>
      <p:sp>
        <p:nvSpPr>
          <p:cNvPr id="73" name="Rectangle 72">
            <a:extLst>
              <a:ext uri="{FF2B5EF4-FFF2-40B4-BE49-F238E27FC236}">
                <a16:creationId xmlns:a16="http://schemas.microsoft.com/office/drawing/2014/main" id="{DB4A12B6-EF0D-43E8-8C17-4FAD4D2766E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solidFill>
            <a:schemeClr val="bg1">
              <a:lumMod val="85000"/>
              <a:lumOff val="15000"/>
              <a:alpha val="93000"/>
            </a:schemeClr>
          </a:solidFill>
          <a:ln w="6350" cap="flat" cmpd="sng" algn="ctr">
            <a:noFill/>
            <a:prstDash val="solid"/>
          </a:ln>
          <a:effectLst>
            <a:softEdge rad="0"/>
          </a:effectLst>
        </p:spPr>
      </p:sp>
      <p:sp>
        <p:nvSpPr>
          <p:cNvPr id="75" name="Rectangle 74">
            <a:extLst>
              <a:ext uri="{FF2B5EF4-FFF2-40B4-BE49-F238E27FC236}">
                <a16:creationId xmlns:a16="http://schemas.microsoft.com/office/drawing/2014/main" id="{AE107525-0C02-447F-8A3F-553320A7230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2"/>
            </a:solidFill>
            <a:prstDash val="solid"/>
            <a:miter lim="800000"/>
          </a:ln>
          <a:effectLst/>
        </p:spPr>
      </p:sp>
      <p:sp>
        <p:nvSpPr>
          <p:cNvPr id="2" name="عنوان 1"/>
          <p:cNvSpPr>
            <a:spLocks noGrp="1"/>
          </p:cNvSpPr>
          <p:nvPr>
            <p:ph type="ctrTitle"/>
          </p:nvPr>
        </p:nvSpPr>
        <p:spPr>
          <a:xfrm>
            <a:off x="1629103" y="2244830"/>
            <a:ext cx="8933796" cy="2437232"/>
          </a:xfrm>
        </p:spPr>
        <p:txBody>
          <a:bodyPr>
            <a:normAutofit/>
          </a:bodyPr>
          <a:lstStyle/>
          <a:p>
            <a:r>
              <a:rPr lang="en-US" sz="4300" dirty="0" smtClean="0">
                <a:cs typeface="Times New Roman"/>
              </a:rPr>
              <a:t>safety</a:t>
            </a:r>
            <a:r>
              <a:rPr lang="ar-SA" sz="4300" dirty="0" smtClean="0">
                <a:cs typeface="Times New Roman"/>
              </a:rPr>
              <a:t> </a:t>
            </a:r>
            <a:r>
              <a:rPr lang="ar-SA" sz="4300" dirty="0">
                <a:cs typeface="Times New Roman"/>
              </a:rPr>
              <a:t>elevator</a:t>
            </a:r>
            <a:r>
              <a:rPr lang="en-US" sz="4300" dirty="0"/>
              <a:t/>
            </a:r>
            <a:br>
              <a:rPr lang="en-US" sz="4300" dirty="0"/>
            </a:br>
            <a:r>
              <a:rPr lang="en-US" sz="4300" dirty="0"/>
              <a:t/>
            </a:r>
            <a:br>
              <a:rPr lang="en-US" sz="4300" dirty="0"/>
            </a:br>
            <a:r>
              <a:rPr lang="en-US" sz="4300" dirty="0">
                <a:ea typeface="+mj-lt"/>
                <a:cs typeface="+mj-lt"/>
              </a:rPr>
              <a:t>Presented By:</a:t>
            </a:r>
            <a:br>
              <a:rPr lang="en-US" sz="4300" dirty="0">
                <a:ea typeface="+mj-lt"/>
                <a:cs typeface="+mj-lt"/>
              </a:rPr>
            </a:br>
            <a:r>
              <a:rPr lang="en-US" sz="4300" dirty="0" err="1">
                <a:ea typeface="+mj-lt"/>
                <a:cs typeface="+mj-lt"/>
              </a:rPr>
              <a:t>haya</a:t>
            </a:r>
            <a:r>
              <a:rPr lang="en-US" sz="4300" dirty="0">
                <a:ea typeface="+mj-lt"/>
                <a:cs typeface="+mj-lt"/>
              </a:rPr>
              <a:t> </a:t>
            </a:r>
            <a:r>
              <a:rPr lang="en-US" sz="4300" dirty="0" err="1">
                <a:ea typeface="+mj-lt"/>
                <a:cs typeface="+mj-lt"/>
              </a:rPr>
              <a:t>shilleh</a:t>
            </a:r>
            <a:r>
              <a:rPr lang="en-US" sz="4300" dirty="0">
                <a:ea typeface="+mj-lt"/>
                <a:cs typeface="+mj-lt"/>
              </a:rPr>
              <a:t>, </a:t>
            </a:r>
            <a:r>
              <a:rPr lang="en-US" sz="4300" dirty="0" err="1">
                <a:ea typeface="+mj-lt"/>
                <a:cs typeface="+mj-lt"/>
              </a:rPr>
              <a:t>mira</a:t>
            </a:r>
            <a:r>
              <a:rPr lang="en-US" sz="4300" dirty="0">
                <a:ea typeface="+mj-lt"/>
                <a:cs typeface="+mj-lt"/>
              </a:rPr>
              <a:t> </a:t>
            </a:r>
            <a:r>
              <a:rPr lang="en-US" sz="4300" dirty="0" err="1">
                <a:ea typeface="+mj-lt"/>
                <a:cs typeface="+mj-lt"/>
              </a:rPr>
              <a:t>shahed</a:t>
            </a:r>
            <a:endParaRPr lang="ar-SA" sz="4300" dirty="0">
              <a:ea typeface="Calibri"/>
              <a:cs typeface="Times New Roman"/>
            </a:endParaRPr>
          </a:p>
        </p:txBody>
      </p:sp>
      <p:sp>
        <p:nvSpPr>
          <p:cNvPr id="76" name="Rectangle 75">
            <a:extLst>
              <a:ext uri="{FF2B5EF4-FFF2-40B4-BE49-F238E27FC236}">
                <a16:creationId xmlns:a16="http://schemas.microsoft.com/office/drawing/2014/main" id="{AB7A42E3-05D8-4A0B-9D4E-20EF581E57C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77" name="Straight Connector 76">
            <a:extLst>
              <a:ext uri="{FF2B5EF4-FFF2-40B4-BE49-F238E27FC236}">
                <a16:creationId xmlns:a16="http://schemas.microsoft.com/office/drawing/2014/main" id="{6EE9A54B-189D-4645-8254-FDC4210EC6DB}"/>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50180" y="1267730"/>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511CE48F-D5E4-4520-AF1E-8F85CFBDA596}"/>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941820" y="1267730"/>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41448851-39AD-4943-BF9C-C50704E08377}"/>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50180" y="1913025"/>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0572318"/>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51927" y="85725"/>
            <a:ext cx="11728579" cy="6597326"/>
          </a:xfrm>
          <a:prstGeom prst="rect">
            <a:avLst/>
          </a:prstGeom>
        </p:spPr>
      </p:pic>
    </p:spTree>
    <p:extLst>
      <p:ext uri="{BB962C8B-B14F-4D97-AF65-F5344CB8AC3E}">
        <p14:creationId xmlns:p14="http://schemas.microsoft.com/office/powerpoint/2010/main" val="2275721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A009E310-C7C2-4F23-B466-4417C8ED3B9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7" name="Rectangle 46">
            <a:extLst>
              <a:ext uri="{FF2B5EF4-FFF2-40B4-BE49-F238E27FC236}">
                <a16:creationId xmlns:a16="http://schemas.microsoft.com/office/drawing/2014/main" id="{A4C31FF5-F97E-4082-BFC5-A880DB9F3F0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01150" y="457200"/>
            <a:ext cx="8533646" cy="5943603"/>
          </a:xfrm>
          <a:prstGeom prst="rect">
            <a:avLst/>
          </a:prstGeom>
          <a:solidFill>
            <a:srgbClr val="FFFFFF"/>
          </a:solidFill>
          <a:ln w="6350" cap="flat" cmpd="sng" algn="ctr">
            <a:noFill/>
            <a:prstDash val="solid"/>
          </a:ln>
          <a:effectLst>
            <a:outerShdw blurRad="50800" algn="ctr" rotWithShape="0">
              <a:prstClr val="black">
                <a:alpha val="66000"/>
              </a:prstClr>
            </a:outerShdw>
            <a:softEdge rad="0"/>
          </a:effectLst>
        </p:spPr>
      </p:sp>
      <p:sp>
        <p:nvSpPr>
          <p:cNvPr id="48" name="Rectangle 47">
            <a:extLst>
              <a:ext uri="{FF2B5EF4-FFF2-40B4-BE49-F238E27FC236}">
                <a16:creationId xmlns:a16="http://schemas.microsoft.com/office/drawing/2014/main" id="{6015B4CE-42DE-4E9B-B800-B5B8142E6FC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2467" y="621793"/>
            <a:ext cx="8198780" cy="5614416"/>
          </a:xfrm>
          <a:prstGeom prst="rect">
            <a:avLst/>
          </a:prstGeom>
          <a:solidFill>
            <a:schemeClr val="bg1">
              <a:lumMod val="75000"/>
              <a:alpha val="60000"/>
            </a:schemeClr>
          </a:solidFill>
          <a:ln w="6350" cap="sq" cmpd="sng" algn="ctr">
            <a:noFill/>
            <a:prstDash val="solid"/>
            <a:miter lim="800000"/>
          </a:ln>
          <a:effectLst/>
        </p:spPr>
      </p:sp>
      <p:sp>
        <p:nvSpPr>
          <p:cNvPr id="2" name="عنوان 1">
            <a:extLst>
              <a:ext uri="{FF2B5EF4-FFF2-40B4-BE49-F238E27FC236}">
                <a16:creationId xmlns:a16="http://schemas.microsoft.com/office/drawing/2014/main" id="{40EBEBDA-8B74-F7ED-9101-1F8E6D2DFC8F}"/>
              </a:ext>
            </a:extLst>
          </p:cNvPr>
          <p:cNvSpPr>
            <a:spLocks noGrp="1"/>
          </p:cNvSpPr>
          <p:nvPr>
            <p:ph type="title"/>
          </p:nvPr>
        </p:nvSpPr>
        <p:spPr>
          <a:xfrm>
            <a:off x="3844616" y="881210"/>
            <a:ext cx="7417925" cy="1517035"/>
          </a:xfrm>
        </p:spPr>
        <p:txBody>
          <a:bodyPr>
            <a:normAutofit/>
          </a:bodyPr>
          <a:lstStyle/>
          <a:p>
            <a:r>
              <a:rPr lang="ar-SA" dirty="0" smtClean="0">
                <a:solidFill>
                  <a:schemeClr val="tx1"/>
                </a:solidFill>
                <a:ea typeface="+mj-lt"/>
                <a:cs typeface="+mj-lt"/>
              </a:rPr>
              <a:t>CONCLUSION</a:t>
            </a:r>
            <a:r>
              <a:rPr lang="en-US" dirty="0">
                <a:solidFill>
                  <a:schemeClr val="tx1"/>
                </a:solidFill>
                <a:ea typeface="+mj-lt"/>
                <a:cs typeface="+mj-lt"/>
              </a:rPr>
              <a:t>:</a:t>
            </a:r>
            <a:endParaRPr lang="ar-SA" dirty="0">
              <a:solidFill>
                <a:schemeClr val="tx1"/>
              </a:solidFill>
            </a:endParaRPr>
          </a:p>
        </p:txBody>
      </p:sp>
      <p:sp>
        <p:nvSpPr>
          <p:cNvPr id="3" name="عنصر نائب للمحتوى 2">
            <a:extLst>
              <a:ext uri="{FF2B5EF4-FFF2-40B4-BE49-F238E27FC236}">
                <a16:creationId xmlns:a16="http://schemas.microsoft.com/office/drawing/2014/main" id="{A90E2F90-17D2-2078-2F95-F88DF121C029}"/>
              </a:ext>
            </a:extLst>
          </p:cNvPr>
          <p:cNvSpPr>
            <a:spLocks noGrp="1"/>
          </p:cNvSpPr>
          <p:nvPr>
            <p:ph idx="1"/>
          </p:nvPr>
        </p:nvSpPr>
        <p:spPr>
          <a:xfrm>
            <a:off x="3844616" y="2626840"/>
            <a:ext cx="7245103" cy="3131777"/>
          </a:xfrm>
        </p:spPr>
        <p:txBody>
          <a:bodyPr lIns="109728" tIns="109728" rIns="109728" bIns="91440">
            <a:normAutofit/>
          </a:bodyPr>
          <a:lstStyle/>
          <a:p>
            <a:r>
              <a:rPr lang="ar-SA" dirty="0">
                <a:ea typeface="+mn-lt"/>
                <a:cs typeface="+mn-lt"/>
              </a:rPr>
              <a:t>Ultimately, this project not only ensures the safe transportation of goods but also introduces smart technological solutions into work environments, contributing to enhanced productivity and a safer, more efficient </a:t>
            </a:r>
            <a:r>
              <a:rPr lang="ar-SA" dirty="0" smtClean="0">
                <a:ea typeface="+mn-lt"/>
                <a:cs typeface="+mn-lt"/>
              </a:rPr>
              <a:t>workplace</a:t>
            </a:r>
            <a:r>
              <a:rPr lang="en-US" dirty="0" smtClean="0">
                <a:ea typeface="+mn-lt"/>
                <a:cs typeface="+mn-lt"/>
              </a:rPr>
              <a:t>.</a:t>
            </a:r>
            <a:endParaRPr lang="ar-SA" dirty="0">
              <a:ea typeface="+mn-lt"/>
              <a:cs typeface="+mn-lt"/>
            </a:endParaRPr>
          </a:p>
        </p:txBody>
      </p:sp>
    </p:spTree>
    <p:extLst>
      <p:ext uri="{BB962C8B-B14F-4D97-AF65-F5344CB8AC3E}">
        <p14:creationId xmlns:p14="http://schemas.microsoft.com/office/powerpoint/2010/main" val="739030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Thank you !</a:t>
            </a:r>
            <a:endParaRPr lang="en-US" dirty="0"/>
          </a:p>
        </p:txBody>
      </p:sp>
      <p:sp>
        <p:nvSpPr>
          <p:cNvPr id="3" name="Subtitle 2"/>
          <p:cNvSpPr>
            <a:spLocks noGrp="1"/>
          </p:cNvSpPr>
          <p:nvPr>
            <p:ph type="subTitle" idx="1"/>
          </p:nvPr>
        </p:nvSpPr>
        <p:spPr/>
        <p:txBody>
          <a:bodyPr>
            <a:normAutofit fontScale="92500" lnSpcReduction="20000"/>
          </a:bodyPr>
          <a:lstStyle/>
          <a:p>
            <a:endParaRPr lang="en-US"/>
          </a:p>
        </p:txBody>
      </p:sp>
    </p:spTree>
    <p:extLst>
      <p:ext uri="{BB962C8B-B14F-4D97-AF65-F5344CB8AC3E}">
        <p14:creationId xmlns:p14="http://schemas.microsoft.com/office/powerpoint/2010/main" val="3799632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4C5D963-F872-25C1-F54C-9A3BB9AB0435}"/>
              </a:ext>
            </a:extLst>
          </p:cNvPr>
          <p:cNvSpPr>
            <a:spLocks noGrp="1"/>
          </p:cNvSpPr>
          <p:nvPr>
            <p:ph type="title"/>
          </p:nvPr>
        </p:nvSpPr>
        <p:spPr>
          <a:xfrm>
            <a:off x="1066800" y="642594"/>
            <a:ext cx="10058400" cy="1371600"/>
          </a:xfrm>
        </p:spPr>
        <p:txBody>
          <a:bodyPr>
            <a:normAutofit/>
          </a:bodyPr>
          <a:lstStyle/>
          <a:p>
            <a:r>
              <a:rPr lang="ar-SA">
                <a:ea typeface="+mj-lt"/>
                <a:cs typeface="+mj-lt"/>
              </a:rPr>
              <a:t>CONTENTS:</a:t>
            </a:r>
            <a:endParaRPr lang="ar-SA"/>
          </a:p>
        </p:txBody>
      </p:sp>
      <p:graphicFrame>
        <p:nvGraphicFramePr>
          <p:cNvPr id="22" name="عنصر نائب للمحتوى 2">
            <a:extLst>
              <a:ext uri="{FF2B5EF4-FFF2-40B4-BE49-F238E27FC236}">
                <a16:creationId xmlns:a16="http://schemas.microsoft.com/office/drawing/2014/main" id="{0583294D-7B86-7681-C632-3F59A99FE21A}"/>
              </a:ext>
            </a:extLst>
          </p:cNvPr>
          <p:cNvGraphicFramePr>
            <a:graphicFrameLocks noGrp="1"/>
          </p:cNvGraphicFramePr>
          <p:nvPr>
            <p:ph idx="1"/>
            <p:extLst>
              <p:ext uri="{D42A27DB-BD31-4B8C-83A1-F6EECF244321}">
                <p14:modId xmlns:p14="http://schemas.microsoft.com/office/powerpoint/2010/main" val="361470872"/>
              </p:ext>
            </p:extLst>
          </p:nvPr>
        </p:nvGraphicFramePr>
        <p:xfrm>
          <a:off x="1066800" y="2103120"/>
          <a:ext cx="10058400" cy="3849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83306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EAC90F58-D9FC-E975-F76C-C771F800E834}"/>
              </a:ext>
            </a:extLst>
          </p:cNvPr>
          <p:cNvSpPr>
            <a:spLocks noGrp="1"/>
          </p:cNvSpPr>
          <p:nvPr>
            <p:ph type="title"/>
          </p:nvPr>
        </p:nvSpPr>
        <p:spPr>
          <a:xfrm>
            <a:off x="1066800" y="642594"/>
            <a:ext cx="10058400" cy="1371600"/>
          </a:xfrm>
        </p:spPr>
        <p:txBody>
          <a:bodyPr>
            <a:normAutofit/>
          </a:bodyPr>
          <a:lstStyle/>
          <a:p>
            <a:r>
              <a:rPr lang="ar-SA">
                <a:ea typeface="Calibri"/>
                <a:cs typeface="Tahoma"/>
              </a:rPr>
              <a:t>Introduction:</a:t>
            </a:r>
            <a:endParaRPr lang="ar-SA"/>
          </a:p>
        </p:txBody>
      </p:sp>
      <p:graphicFrame>
        <p:nvGraphicFramePr>
          <p:cNvPr id="48" name="عنصر نائب للمحتوى 2">
            <a:extLst>
              <a:ext uri="{FF2B5EF4-FFF2-40B4-BE49-F238E27FC236}">
                <a16:creationId xmlns:a16="http://schemas.microsoft.com/office/drawing/2014/main" id="{ECFBD9BC-C446-CF59-9A45-E70FF83D12B4}"/>
              </a:ext>
            </a:extLst>
          </p:cNvPr>
          <p:cNvGraphicFramePr>
            <a:graphicFrameLocks noGrp="1"/>
          </p:cNvGraphicFramePr>
          <p:nvPr>
            <p:ph idx="1"/>
            <p:extLst>
              <p:ext uri="{D42A27DB-BD31-4B8C-83A1-F6EECF244321}">
                <p14:modId xmlns:p14="http://schemas.microsoft.com/office/powerpoint/2010/main" val="241634550"/>
              </p:ext>
            </p:extLst>
          </p:nvPr>
        </p:nvGraphicFramePr>
        <p:xfrm>
          <a:off x="1066800" y="2103120"/>
          <a:ext cx="10058400" cy="3849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65061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1E94681D-2A4C-4A8D-B9B5-31D440D0328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4EC7E010-C712-408D-9787-0842AFC9F4B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24" name="Rectangle 23">
            <a:extLst>
              <a:ext uri="{FF2B5EF4-FFF2-40B4-BE49-F238E27FC236}">
                <a16:creationId xmlns:a16="http://schemas.microsoft.com/office/drawing/2014/main" id="{0503FCEF-A9BA-4991-9220-E36615FB8B5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6" name="Rectangle 25">
            <a:extLst>
              <a:ext uri="{FF2B5EF4-FFF2-40B4-BE49-F238E27FC236}">
                <a16:creationId xmlns:a16="http://schemas.microsoft.com/office/drawing/2014/main" id="{9664D085-C814-4D74-BCE0-2059F0DC043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DDA5539E-D8B4-4F5A-B46F-C304F5D7A8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9579A91C-289B-F608-B70F-EC5F705820B8}"/>
              </a:ext>
            </a:extLst>
          </p:cNvPr>
          <p:cNvSpPr>
            <a:spLocks noGrp="1"/>
          </p:cNvSpPr>
          <p:nvPr>
            <p:ph type="title"/>
          </p:nvPr>
        </p:nvSpPr>
        <p:spPr>
          <a:xfrm>
            <a:off x="1066800" y="642594"/>
            <a:ext cx="10058400" cy="1371600"/>
          </a:xfrm>
        </p:spPr>
        <p:txBody>
          <a:bodyPr>
            <a:normAutofit/>
          </a:bodyPr>
          <a:lstStyle/>
          <a:p>
            <a:r>
              <a:rPr lang="ar-SA" dirty="0">
                <a:ea typeface="+mj-lt"/>
                <a:cs typeface="+mj-lt"/>
              </a:rPr>
              <a:t>PRIMARY </a:t>
            </a:r>
            <a:r>
              <a:rPr lang="ar-SA" dirty="0" err="1">
                <a:latin typeface="Calibri"/>
                <a:ea typeface="Calibri"/>
                <a:cs typeface="Tahoma"/>
              </a:rPr>
              <a:t>goals</a:t>
            </a:r>
            <a:r>
              <a:rPr lang="ar-SA">
                <a:latin typeface="Calibri"/>
                <a:ea typeface="Calibri"/>
                <a:cs typeface="Tahoma"/>
              </a:rPr>
              <a:t>:</a:t>
            </a:r>
            <a:endParaRPr lang="ar-SA"/>
          </a:p>
        </p:txBody>
      </p:sp>
      <p:graphicFrame>
        <p:nvGraphicFramePr>
          <p:cNvPr id="15" name="عنصر نائب للمحتوى 2">
            <a:extLst>
              <a:ext uri="{FF2B5EF4-FFF2-40B4-BE49-F238E27FC236}">
                <a16:creationId xmlns:a16="http://schemas.microsoft.com/office/drawing/2014/main" id="{CADDAF14-B692-DFE9-DCBF-318E4CC992A1}"/>
              </a:ext>
            </a:extLst>
          </p:cNvPr>
          <p:cNvGraphicFramePr>
            <a:graphicFrameLocks/>
          </p:cNvGraphicFramePr>
          <p:nvPr>
            <p:extLst>
              <p:ext uri="{D42A27DB-BD31-4B8C-83A1-F6EECF244321}">
                <p14:modId xmlns:p14="http://schemas.microsoft.com/office/powerpoint/2010/main" val="1396853333"/>
              </p:ext>
            </p:extLst>
          </p:nvPr>
        </p:nvGraphicFramePr>
        <p:xfrm>
          <a:off x="1066800" y="2103120"/>
          <a:ext cx="8291804" cy="3541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806822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9" name="Rectangle 48">
            <a:extLst>
              <a:ext uri="{FF2B5EF4-FFF2-40B4-BE49-F238E27FC236}">
                <a16:creationId xmlns:a16="http://schemas.microsoft.com/office/drawing/2014/main" id="{09D6CD28-D147-4DC0-A5FF-335351C7D0C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47CDDF69-9963-4CB8-8441-2D6CA2C6667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3190" y="457199"/>
            <a:ext cx="11281609" cy="2146164"/>
          </a:xfrm>
          <a:prstGeom prst="rect">
            <a:avLst/>
          </a:prstGeom>
          <a:solidFill>
            <a:schemeClr val="tx1">
              <a:lumMod val="75000"/>
              <a:lumOff val="25000"/>
            </a:schemeClr>
          </a:solidFill>
          <a:ln w="6350" cap="flat" cmpd="sng" algn="ctr">
            <a:noFill/>
            <a:prstDash val="solid"/>
          </a:ln>
          <a:effectLst>
            <a:outerShdw blurRad="50800" algn="ctr" rotWithShape="0">
              <a:prstClr val="black">
                <a:alpha val="66000"/>
              </a:prstClr>
            </a:outerShdw>
            <a:softEdge rad="0"/>
          </a:effectLst>
        </p:spPr>
      </p:sp>
      <p:sp>
        <p:nvSpPr>
          <p:cNvPr id="53" name="Rectangle 52">
            <a:extLst>
              <a:ext uri="{FF2B5EF4-FFF2-40B4-BE49-F238E27FC236}">
                <a16:creationId xmlns:a16="http://schemas.microsoft.com/office/drawing/2014/main" id="{58B53A5F-63B3-4E86-93F7-275390D707F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6738" y="620453"/>
            <a:ext cx="10954512" cy="1819656"/>
          </a:xfrm>
          <a:prstGeom prst="rect">
            <a:avLst/>
          </a:prstGeom>
          <a:noFill/>
          <a:ln w="6350" cap="sq" cmpd="sng" algn="ctr">
            <a:solidFill>
              <a:schemeClr val="bg1"/>
            </a:solidFill>
            <a:prstDash val="solid"/>
            <a:miter lim="800000"/>
          </a:ln>
          <a:effectLst/>
        </p:spPr>
      </p:sp>
      <p:sp>
        <p:nvSpPr>
          <p:cNvPr id="2" name="عنوان 1">
            <a:extLst>
              <a:ext uri="{FF2B5EF4-FFF2-40B4-BE49-F238E27FC236}">
                <a16:creationId xmlns:a16="http://schemas.microsoft.com/office/drawing/2014/main" id="{EEB3AFAF-9BB6-8BF8-2687-F3441EECB8CD}"/>
              </a:ext>
            </a:extLst>
          </p:cNvPr>
          <p:cNvSpPr>
            <a:spLocks noGrp="1"/>
          </p:cNvSpPr>
          <p:nvPr>
            <p:ph type="title"/>
          </p:nvPr>
        </p:nvSpPr>
        <p:spPr>
          <a:xfrm>
            <a:off x="1064794" y="844481"/>
            <a:ext cx="10058400" cy="1371600"/>
          </a:xfrm>
        </p:spPr>
        <p:txBody>
          <a:bodyPr>
            <a:normAutofit/>
          </a:bodyPr>
          <a:lstStyle/>
          <a:p>
            <a:pPr algn="ctr"/>
            <a:r>
              <a:rPr lang="ar-SA">
                <a:solidFill>
                  <a:schemeClr val="bg1"/>
                </a:solidFill>
                <a:ea typeface="+mj-lt"/>
                <a:cs typeface="+mj-lt"/>
              </a:rPr>
              <a:t>Constraints:</a:t>
            </a:r>
            <a:endParaRPr lang="ar-SA">
              <a:solidFill>
                <a:schemeClr val="bg1"/>
              </a:solidFill>
            </a:endParaRPr>
          </a:p>
        </p:txBody>
      </p:sp>
      <p:graphicFrame>
        <p:nvGraphicFramePr>
          <p:cNvPr id="45" name="عنصر نائب للمحتوى 2">
            <a:extLst>
              <a:ext uri="{FF2B5EF4-FFF2-40B4-BE49-F238E27FC236}">
                <a16:creationId xmlns:a16="http://schemas.microsoft.com/office/drawing/2014/main" id="{76E19C46-46A2-A8F3-3CC1-AFFDD7E52036}"/>
              </a:ext>
            </a:extLst>
          </p:cNvPr>
          <p:cNvGraphicFramePr>
            <a:graphicFrameLocks noGrp="1"/>
          </p:cNvGraphicFramePr>
          <p:nvPr>
            <p:ph idx="1"/>
            <p:extLst>
              <p:ext uri="{D42A27DB-BD31-4B8C-83A1-F6EECF244321}">
                <p14:modId xmlns:p14="http://schemas.microsoft.com/office/powerpoint/2010/main" val="1247281737"/>
              </p:ext>
            </p:extLst>
          </p:nvPr>
        </p:nvGraphicFramePr>
        <p:xfrm>
          <a:off x="1473200" y="3060562"/>
          <a:ext cx="9269012" cy="2908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77549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4" name="Rectangle 53">
            <a:extLst>
              <a:ext uri="{FF2B5EF4-FFF2-40B4-BE49-F238E27FC236}">
                <a16:creationId xmlns:a16="http://schemas.microsoft.com/office/drawing/2014/main" id="{1E94681D-2A4C-4A8D-B9B5-31D440D0328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4EC7E010-C712-408D-9787-0842AFC9F4B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58" name="Rectangle 57">
            <a:extLst>
              <a:ext uri="{FF2B5EF4-FFF2-40B4-BE49-F238E27FC236}">
                <a16:creationId xmlns:a16="http://schemas.microsoft.com/office/drawing/2014/main" id="{0503FCEF-A9BA-4991-9220-E36615FB8B5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60" name="Rectangle 59">
            <a:extLst>
              <a:ext uri="{FF2B5EF4-FFF2-40B4-BE49-F238E27FC236}">
                <a16:creationId xmlns:a16="http://schemas.microsoft.com/office/drawing/2014/main" id="{9664D085-C814-4D74-BCE0-2059F0DC043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DDA5539E-D8B4-4F5A-B46F-C304F5D7A84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عنوان 1">
            <a:extLst>
              <a:ext uri="{FF2B5EF4-FFF2-40B4-BE49-F238E27FC236}">
                <a16:creationId xmlns:a16="http://schemas.microsoft.com/office/drawing/2014/main" id="{D12D2887-8783-776B-1168-F25CFB1F1787}"/>
              </a:ext>
            </a:extLst>
          </p:cNvPr>
          <p:cNvSpPr>
            <a:spLocks noGrp="1"/>
          </p:cNvSpPr>
          <p:nvPr>
            <p:ph type="title"/>
          </p:nvPr>
        </p:nvSpPr>
        <p:spPr>
          <a:xfrm>
            <a:off x="1066800" y="642594"/>
            <a:ext cx="10058400" cy="1371600"/>
          </a:xfrm>
        </p:spPr>
        <p:txBody>
          <a:bodyPr>
            <a:normAutofit/>
          </a:bodyPr>
          <a:lstStyle/>
          <a:p>
            <a:pPr algn="ctr"/>
            <a:r>
              <a:rPr lang="ar-SA" dirty="0">
                <a:ea typeface="+mj-lt"/>
                <a:cs typeface="+mj-lt"/>
              </a:rPr>
              <a:t>FEATURES</a:t>
            </a:r>
            <a:r>
              <a:rPr lang="ar-SA">
                <a:ea typeface="+mj-lt"/>
                <a:cs typeface="+mj-lt"/>
              </a:rPr>
              <a:t>:</a:t>
            </a:r>
            <a:endParaRPr lang="ar-SA"/>
          </a:p>
        </p:txBody>
      </p:sp>
      <p:graphicFrame>
        <p:nvGraphicFramePr>
          <p:cNvPr id="32" name="عنصر نائب للمحتوى 2">
            <a:extLst>
              <a:ext uri="{FF2B5EF4-FFF2-40B4-BE49-F238E27FC236}">
                <a16:creationId xmlns:a16="http://schemas.microsoft.com/office/drawing/2014/main" id="{4C88B346-1D40-516B-904A-1B1CB6295074}"/>
              </a:ext>
            </a:extLst>
          </p:cNvPr>
          <p:cNvGraphicFramePr>
            <a:graphicFrameLocks noGrp="1"/>
          </p:cNvGraphicFramePr>
          <p:nvPr>
            <p:ph idx="1"/>
            <p:extLst>
              <p:ext uri="{D42A27DB-BD31-4B8C-83A1-F6EECF244321}">
                <p14:modId xmlns:p14="http://schemas.microsoft.com/office/powerpoint/2010/main" val="1877841175"/>
              </p:ext>
            </p:extLst>
          </p:nvPr>
        </p:nvGraphicFramePr>
        <p:xfrm>
          <a:off x="1066800" y="2310063"/>
          <a:ext cx="10058400" cy="37256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208132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different electronic components">
            <a:extLst>
              <a:ext uri="{FF2B5EF4-FFF2-40B4-BE49-F238E27FC236}">
                <a16:creationId xmlns:a16="http://schemas.microsoft.com/office/drawing/2014/main" id="{76DB3035-A289-7708-496B-56ADCD9B0661}"/>
              </a:ext>
            </a:extLst>
          </p:cNvPr>
          <p:cNvPicPr>
            <a:picLocks noChangeAspect="1"/>
          </p:cNvPicPr>
          <p:nvPr/>
        </p:nvPicPr>
        <p:blipFill>
          <a:blip r:embed="rId2"/>
          <a:stretch>
            <a:fillRect/>
          </a:stretch>
        </p:blipFill>
        <p:spPr>
          <a:xfrm>
            <a:off x="0" y="2610"/>
            <a:ext cx="12191998" cy="6852780"/>
          </a:xfrm>
          <a:prstGeom prst="rect">
            <a:avLst/>
          </a:prstGeom>
        </p:spPr>
      </p:pic>
    </p:spTree>
    <p:extLst>
      <p:ext uri="{BB962C8B-B14F-4D97-AF65-F5344CB8AC3E}">
        <p14:creationId xmlns:p14="http://schemas.microsoft.com/office/powerpoint/2010/main" val="36731165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0;A screenshot of a computer parts">
            <a:extLst>
              <a:ext uri="{FF2B5EF4-FFF2-40B4-BE49-F238E27FC236}">
                <a16:creationId xmlns:a16="http://schemas.microsoft.com/office/drawing/2014/main" id="{ABDF3B3B-871E-EC89-DB7D-24A396B6E40C}"/>
              </a:ext>
            </a:extLst>
          </p:cNvPr>
          <p:cNvPicPr>
            <a:picLocks noChangeAspect="1"/>
          </p:cNvPicPr>
          <p:nvPr/>
        </p:nvPicPr>
        <p:blipFill>
          <a:blip r:embed="rId2"/>
          <a:stretch>
            <a:fillRect/>
          </a:stretch>
        </p:blipFill>
        <p:spPr>
          <a:xfrm>
            <a:off x="10440" y="2610"/>
            <a:ext cx="12181559" cy="6852780"/>
          </a:xfrm>
          <a:prstGeom prst="rect">
            <a:avLst/>
          </a:prstGeom>
        </p:spPr>
      </p:pic>
    </p:spTree>
    <p:extLst>
      <p:ext uri="{BB962C8B-B14F-4D97-AF65-F5344CB8AC3E}">
        <p14:creationId xmlns:p14="http://schemas.microsoft.com/office/powerpoint/2010/main" val="12173669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omputer program&#10;&#10;AI-generated content may be incorrect.">
            <a:extLst>
              <a:ext uri="{FF2B5EF4-FFF2-40B4-BE49-F238E27FC236}">
                <a16:creationId xmlns:a16="http://schemas.microsoft.com/office/drawing/2014/main" id="{C97D718C-BC66-CB9D-0FB3-58CF804C36DD}"/>
              </a:ext>
            </a:extLst>
          </p:cNvPr>
          <p:cNvPicPr>
            <a:picLocks noChangeAspect="1"/>
          </p:cNvPicPr>
          <p:nvPr/>
        </p:nvPicPr>
        <p:blipFill>
          <a:blip r:embed="rId2"/>
          <a:stretch>
            <a:fillRect/>
          </a:stretch>
        </p:blipFill>
        <p:spPr>
          <a:xfrm>
            <a:off x="20878" y="13049"/>
            <a:ext cx="12171121" cy="6842341"/>
          </a:xfrm>
          <a:prstGeom prst="rect">
            <a:avLst/>
          </a:prstGeom>
        </p:spPr>
      </p:pic>
    </p:spTree>
    <p:extLst>
      <p:ext uri="{BB962C8B-B14F-4D97-AF65-F5344CB8AC3E}">
        <p14:creationId xmlns:p14="http://schemas.microsoft.com/office/powerpoint/2010/main" val="33711251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VTI">
  <a:themeElements>
    <a:clrScheme name="Custom 8">
      <a:dk1>
        <a:sysClr val="windowText" lastClr="000000"/>
      </a:dk1>
      <a:lt1>
        <a:sysClr val="window" lastClr="FFFFFF"/>
      </a:lt1>
      <a:dk2>
        <a:srgbClr val="696464"/>
      </a:dk2>
      <a:lt2>
        <a:srgbClr val="E9E5DC"/>
      </a:lt2>
      <a:accent1>
        <a:srgbClr val="96A9A9"/>
      </a:accent1>
      <a:accent2>
        <a:srgbClr val="CB581F"/>
      </a:accent2>
      <a:accent3>
        <a:srgbClr val="A28E6A"/>
      </a:accent3>
      <a:accent4>
        <a:srgbClr val="956251"/>
      </a:accent4>
      <a:accent5>
        <a:srgbClr val="918485"/>
      </a:accent5>
      <a:accent6>
        <a:srgbClr val="855D5D"/>
      </a:accent6>
      <a:hlink>
        <a:srgbClr val="D0690C"/>
      </a:hlink>
      <a:folHlink>
        <a:srgbClr val="9696A0"/>
      </a:folHlink>
    </a:clrScheme>
    <a:fontScheme name="Savon">
      <a:majorFont>
        <a:latin typeface="Calibri"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VTI" id="{A72E8C35-66DD-49F8-AF66-813F19B983AE}" vid="{93CCBC76-B7A1-4C3D-93EA-5CE34C4670F9}"/>
    </a:ext>
  </a:extLst>
</a:theme>
</file>

<file path=docProps/app.xml><?xml version="1.0" encoding="utf-8"?>
<Properties xmlns="http://schemas.openxmlformats.org/officeDocument/2006/extended-properties" xmlns:vt="http://schemas.openxmlformats.org/officeDocument/2006/docPropsVTypes">
  <TotalTime>22639</TotalTime>
  <Words>305</Words>
  <Application>Microsoft Office PowerPoint</Application>
  <PresentationFormat>Widescreen</PresentationFormat>
  <Paragraphs>33</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Calibri</vt:lpstr>
      <vt:lpstr>Garamond</vt:lpstr>
      <vt:lpstr>Segoe UI Historic</vt:lpstr>
      <vt:lpstr>Tahoma</vt:lpstr>
      <vt:lpstr>Times New Roman</vt:lpstr>
      <vt:lpstr>SavonVTI</vt:lpstr>
      <vt:lpstr>safety elevator  Presented By: haya shilleh, mira shahed</vt:lpstr>
      <vt:lpstr>CONTENTS:</vt:lpstr>
      <vt:lpstr>Introduction:</vt:lpstr>
      <vt:lpstr>PRIMARY goals:</vt:lpstr>
      <vt:lpstr>Constraints:</vt:lpstr>
      <vt:lpstr>FEATURES:</vt:lpstr>
      <vt:lpstr>PowerPoint Presentation</vt:lpstr>
      <vt:lpstr>PowerPoint Presentation</vt:lpstr>
      <vt:lpstr>PowerPoint Presentation</vt:lpstr>
      <vt:lpstr>PowerPoint Presentation</vt:lpstr>
      <vt:lpstr>CONCLUSION:</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safety elevator  Presented By: haya shilleh, mira shahed</dc:title>
  <dc:creator/>
  <cp:lastModifiedBy>iCloud Tech</cp:lastModifiedBy>
  <cp:revision>383</cp:revision>
  <dcterms:created xsi:type="dcterms:W3CDTF">2025-01-22T09:06:42Z</dcterms:created>
  <dcterms:modified xsi:type="dcterms:W3CDTF">2025-02-18T07:11:20Z</dcterms:modified>
</cp:coreProperties>
</file>