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diagrams/drawing2.xml" ContentType="application/vnd.ms-office.drawingml.diagramDrawing+xml"/>
  <Override PartName="/ppt/notesSlides/notesSlide2.xml" ContentType="application/vnd.openxmlformats-officedocument.presentationml.notesSlide+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diagrams/quickStyle17.xml" ContentType="application/vnd.openxmlformats-officedocument.drawingml.diagramStyl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diagrams/colors2.xml" ContentType="application/vnd.openxmlformats-officedocument.drawingml.diagramColors+xml"/>
  <Override PartName="/ppt/notesSlides/notesSlide1.xml" ContentType="application/vnd.openxmlformats-officedocument.presentationml.notesSlide+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77" r:id="rId1"/>
  </p:sldMasterIdLst>
  <p:notesMasterIdLst>
    <p:notesMasterId r:id="rId61"/>
  </p:notesMasterIdLst>
  <p:sldIdLst>
    <p:sldId id="266" r:id="rId2"/>
    <p:sldId id="257" r:id="rId3"/>
    <p:sldId id="267" r:id="rId4"/>
    <p:sldId id="331" r:id="rId5"/>
    <p:sldId id="332" r:id="rId6"/>
    <p:sldId id="280" r:id="rId7"/>
    <p:sldId id="281" r:id="rId8"/>
    <p:sldId id="256" r:id="rId9"/>
    <p:sldId id="285" r:id="rId10"/>
    <p:sldId id="286" r:id="rId11"/>
    <p:sldId id="260" r:id="rId12"/>
    <p:sldId id="287" r:id="rId13"/>
    <p:sldId id="329" r:id="rId14"/>
    <p:sldId id="323" r:id="rId15"/>
    <p:sldId id="324" r:id="rId16"/>
    <p:sldId id="325" r:id="rId17"/>
    <p:sldId id="326" r:id="rId18"/>
    <p:sldId id="327" r:id="rId19"/>
    <p:sldId id="271" r:id="rId20"/>
    <p:sldId id="272" r:id="rId21"/>
    <p:sldId id="321" r:id="rId22"/>
    <p:sldId id="322" r:id="rId23"/>
    <p:sldId id="333" r:id="rId24"/>
    <p:sldId id="334" r:id="rId25"/>
    <p:sldId id="335" r:id="rId26"/>
    <p:sldId id="336" r:id="rId27"/>
    <p:sldId id="337" r:id="rId28"/>
    <p:sldId id="338" r:id="rId29"/>
    <p:sldId id="339" r:id="rId30"/>
    <p:sldId id="340" r:id="rId31"/>
    <p:sldId id="341" r:id="rId32"/>
    <p:sldId id="342" r:id="rId33"/>
    <p:sldId id="343" r:id="rId34"/>
    <p:sldId id="344" r:id="rId35"/>
    <p:sldId id="345" r:id="rId36"/>
    <p:sldId id="346" r:id="rId37"/>
    <p:sldId id="347" r:id="rId38"/>
    <p:sldId id="348" r:id="rId39"/>
    <p:sldId id="349" r:id="rId40"/>
    <p:sldId id="350" r:id="rId41"/>
    <p:sldId id="351" r:id="rId42"/>
    <p:sldId id="352" r:id="rId43"/>
    <p:sldId id="353" r:id="rId44"/>
    <p:sldId id="354" r:id="rId45"/>
    <p:sldId id="355" r:id="rId46"/>
    <p:sldId id="356" r:id="rId47"/>
    <p:sldId id="357" r:id="rId48"/>
    <p:sldId id="358" r:id="rId49"/>
    <p:sldId id="359" r:id="rId50"/>
    <p:sldId id="360" r:id="rId51"/>
    <p:sldId id="361" r:id="rId52"/>
    <p:sldId id="362" r:id="rId53"/>
    <p:sldId id="363" r:id="rId54"/>
    <p:sldId id="364" r:id="rId55"/>
    <p:sldId id="365" r:id="rId56"/>
    <p:sldId id="366" r:id="rId57"/>
    <p:sldId id="367" r:id="rId58"/>
    <p:sldId id="368" r:id="rId59"/>
    <p:sldId id="369"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434" autoAdjust="0"/>
  </p:normalViewPr>
  <p:slideViewPr>
    <p:cSldViewPr snapToGrid="0">
      <p:cViewPr varScale="1">
        <p:scale>
          <a:sx n="69" d="100"/>
          <a:sy n="69" d="100"/>
        </p:scale>
        <p:origin x="-684" y="-108"/>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DD4BE7-6CB3-49BB-9F81-380305A247B3}" type="doc">
      <dgm:prSet loTypeId="urn:microsoft.com/office/officeart/2005/8/layout/chevron2" loCatId="list" qsTypeId="urn:microsoft.com/office/officeart/2005/8/quickstyle/3d3" qsCatId="3D" csTypeId="urn:microsoft.com/office/officeart/2005/8/colors/colorful4" csCatId="colorful" phldr="1"/>
      <dgm:spPr/>
      <dgm:t>
        <a:bodyPr/>
        <a:lstStyle/>
        <a:p>
          <a:endParaRPr lang="en-US"/>
        </a:p>
      </dgm:t>
    </dgm:pt>
    <dgm:pt modelId="{7FC1F41B-D7D4-4E7B-8A10-5E7BDE826E16}">
      <dgm:prSet phldrT="[Text]"/>
      <dgm:spPr/>
      <dgm:t>
        <a:bodyPr/>
        <a:lstStyle/>
        <a:p>
          <a:r>
            <a:rPr lang="en-US" dirty="0" smtClean="0"/>
            <a:t>step1</a:t>
          </a:r>
          <a:endParaRPr lang="en-US" dirty="0"/>
        </a:p>
      </dgm:t>
    </dgm:pt>
    <dgm:pt modelId="{CB439236-C6F8-4152-A987-A410FB8CB1CE}" type="parTrans" cxnId="{31167A43-B84A-4CE9-A830-FC3EF180C27E}">
      <dgm:prSet/>
      <dgm:spPr/>
      <dgm:t>
        <a:bodyPr/>
        <a:lstStyle/>
        <a:p>
          <a:endParaRPr lang="en-US"/>
        </a:p>
      </dgm:t>
    </dgm:pt>
    <dgm:pt modelId="{6598F8AB-4E3D-451F-95EE-0AAE25A19541}" type="sibTrans" cxnId="{31167A43-B84A-4CE9-A830-FC3EF180C27E}">
      <dgm:prSet/>
      <dgm:spPr/>
      <dgm:t>
        <a:bodyPr/>
        <a:lstStyle/>
        <a:p>
          <a:endParaRPr lang="en-US"/>
        </a:p>
      </dgm:t>
    </dgm:pt>
    <dgm:pt modelId="{2B582128-D8BB-4557-A2D9-711AED332ABC}">
      <dgm:prSet phldrT="[Text]" custT="1"/>
      <dgm:spPr/>
      <dgm:t>
        <a:bodyPr/>
        <a:lstStyle/>
        <a:p>
          <a:endParaRPr lang="en-US" sz="2000" dirty="0"/>
        </a:p>
      </dgm:t>
    </dgm:pt>
    <dgm:pt modelId="{55CE2124-72E5-489A-A134-8BBF01948882}" type="parTrans" cxnId="{C70309AC-8E5F-4D09-9D01-AC83224CFF7D}">
      <dgm:prSet/>
      <dgm:spPr/>
      <dgm:t>
        <a:bodyPr/>
        <a:lstStyle/>
        <a:p>
          <a:endParaRPr lang="en-US"/>
        </a:p>
      </dgm:t>
    </dgm:pt>
    <dgm:pt modelId="{742579A3-823E-45DE-B725-96838A9792C4}" type="sibTrans" cxnId="{C70309AC-8E5F-4D09-9D01-AC83224CFF7D}">
      <dgm:prSet/>
      <dgm:spPr/>
      <dgm:t>
        <a:bodyPr/>
        <a:lstStyle/>
        <a:p>
          <a:endParaRPr lang="en-US"/>
        </a:p>
      </dgm:t>
    </dgm:pt>
    <dgm:pt modelId="{621010D5-635C-4075-AC4D-B9FD62612467}">
      <dgm:prSet phldrT="[Text]"/>
      <dgm:spPr/>
      <dgm:t>
        <a:bodyPr/>
        <a:lstStyle/>
        <a:p>
          <a:r>
            <a:rPr lang="en-US" dirty="0" smtClean="0"/>
            <a:t>Step2</a:t>
          </a:r>
        </a:p>
      </dgm:t>
    </dgm:pt>
    <dgm:pt modelId="{0DA73731-B696-4443-A2DC-E8DBDCA018F0}" type="parTrans" cxnId="{0EAC345D-E7FF-4102-8DFD-93097F1DC4F6}">
      <dgm:prSet/>
      <dgm:spPr/>
      <dgm:t>
        <a:bodyPr/>
        <a:lstStyle/>
        <a:p>
          <a:endParaRPr lang="en-US"/>
        </a:p>
      </dgm:t>
    </dgm:pt>
    <dgm:pt modelId="{9A9E637E-4A43-4E91-ACBB-A544DD23F9A1}" type="sibTrans" cxnId="{0EAC345D-E7FF-4102-8DFD-93097F1DC4F6}">
      <dgm:prSet/>
      <dgm:spPr/>
      <dgm:t>
        <a:bodyPr/>
        <a:lstStyle/>
        <a:p>
          <a:endParaRPr lang="en-US"/>
        </a:p>
      </dgm:t>
    </dgm:pt>
    <dgm:pt modelId="{08ADAB4F-4398-4190-9BFD-C41EEE9B21A0}">
      <dgm:prSet phldrT="[Text]"/>
      <dgm:spPr/>
      <dgm:t>
        <a:bodyPr/>
        <a:lstStyle/>
        <a:p>
          <a:r>
            <a:rPr lang="en-US" dirty="0" smtClean="0"/>
            <a:t>Determine the type of slab reinforcement.</a:t>
          </a:r>
          <a:endParaRPr lang="en-US" dirty="0"/>
        </a:p>
      </dgm:t>
    </dgm:pt>
    <dgm:pt modelId="{9105D78F-651C-4FB0-9FDD-BAE0A327FA65}" type="parTrans" cxnId="{8CEA3AE5-CF5D-4981-8A41-0C498F924A98}">
      <dgm:prSet/>
      <dgm:spPr/>
      <dgm:t>
        <a:bodyPr/>
        <a:lstStyle/>
        <a:p>
          <a:endParaRPr lang="en-US"/>
        </a:p>
      </dgm:t>
    </dgm:pt>
    <dgm:pt modelId="{DCDB07F7-EB3C-4C51-81F2-6188D72E09C1}" type="sibTrans" cxnId="{8CEA3AE5-CF5D-4981-8A41-0C498F924A98}">
      <dgm:prSet/>
      <dgm:spPr/>
      <dgm:t>
        <a:bodyPr/>
        <a:lstStyle/>
        <a:p>
          <a:endParaRPr lang="en-US"/>
        </a:p>
      </dgm:t>
    </dgm:pt>
    <dgm:pt modelId="{473421AB-F035-4D83-B75B-BF0172221B96}">
      <dgm:prSet phldrT="[Text]"/>
      <dgm:spPr/>
      <dgm:t>
        <a:bodyPr/>
        <a:lstStyle/>
        <a:p>
          <a:r>
            <a:rPr lang="en-US" dirty="0" smtClean="0"/>
            <a:t>step3</a:t>
          </a:r>
          <a:endParaRPr lang="en-US" dirty="0"/>
        </a:p>
      </dgm:t>
    </dgm:pt>
    <dgm:pt modelId="{8498EA80-2D35-4949-9AB8-7F841165ED16}" type="parTrans" cxnId="{DF3BB7E3-5813-41DF-9A85-620BA9C18EFE}">
      <dgm:prSet/>
      <dgm:spPr/>
      <dgm:t>
        <a:bodyPr/>
        <a:lstStyle/>
        <a:p>
          <a:endParaRPr lang="en-US"/>
        </a:p>
      </dgm:t>
    </dgm:pt>
    <dgm:pt modelId="{6A414366-9D17-479B-9487-3D0B74A79541}" type="sibTrans" cxnId="{DF3BB7E3-5813-41DF-9A85-620BA9C18EFE}">
      <dgm:prSet/>
      <dgm:spPr/>
      <dgm:t>
        <a:bodyPr/>
        <a:lstStyle/>
        <a:p>
          <a:endParaRPr lang="en-US"/>
        </a:p>
      </dgm:t>
    </dgm:pt>
    <dgm:pt modelId="{4A189F20-3E10-4788-9F62-8E99A237D8B3}">
      <dgm:prSet phldrT="[Text]"/>
      <dgm:spPr/>
      <dgm:t>
        <a:bodyPr/>
        <a:lstStyle/>
        <a:p>
          <a:r>
            <a:rPr lang="en-US" dirty="0" smtClean="0"/>
            <a:t>Find primary Dimensions for columns</a:t>
          </a:r>
          <a:endParaRPr lang="en-US" dirty="0"/>
        </a:p>
      </dgm:t>
    </dgm:pt>
    <dgm:pt modelId="{5B71C2E4-1DEF-4A88-8D1B-068CCAF69145}" type="parTrans" cxnId="{6DCBC1A1-A9FC-4A6E-9707-7CBEC2AB5B21}">
      <dgm:prSet/>
      <dgm:spPr/>
      <dgm:t>
        <a:bodyPr/>
        <a:lstStyle/>
        <a:p>
          <a:endParaRPr lang="en-US"/>
        </a:p>
      </dgm:t>
    </dgm:pt>
    <dgm:pt modelId="{4B02383F-B266-481B-A9A8-0B9EF87055F7}" type="sibTrans" cxnId="{6DCBC1A1-A9FC-4A6E-9707-7CBEC2AB5B21}">
      <dgm:prSet/>
      <dgm:spPr/>
      <dgm:t>
        <a:bodyPr/>
        <a:lstStyle/>
        <a:p>
          <a:endParaRPr lang="en-US"/>
        </a:p>
      </dgm:t>
    </dgm:pt>
    <dgm:pt modelId="{81841CE2-9582-4B98-A0B9-7192EB77983E}">
      <dgm:prSet custT="1"/>
      <dgm:spPr/>
      <dgm:t>
        <a:bodyPr/>
        <a:lstStyle/>
        <a:p>
          <a:r>
            <a:rPr lang="en-US" sz="2200" dirty="0" smtClean="0"/>
            <a:t>Separation the building into three parts by using tow earthquake breaks to have almost symmetry shapes.</a:t>
          </a:r>
          <a:endParaRPr lang="en-US" sz="2200" dirty="0"/>
        </a:p>
      </dgm:t>
    </dgm:pt>
    <dgm:pt modelId="{195A9B89-9442-4EFD-A9FA-567B06939BD4}" type="parTrans" cxnId="{FAAABECC-83C9-428D-9E04-45AC73B5B2B6}">
      <dgm:prSet/>
      <dgm:spPr/>
      <dgm:t>
        <a:bodyPr/>
        <a:lstStyle/>
        <a:p>
          <a:endParaRPr lang="en-US"/>
        </a:p>
      </dgm:t>
    </dgm:pt>
    <dgm:pt modelId="{3839BAD4-6310-479B-A727-363311E003F1}" type="sibTrans" cxnId="{FAAABECC-83C9-428D-9E04-45AC73B5B2B6}">
      <dgm:prSet/>
      <dgm:spPr/>
      <dgm:t>
        <a:bodyPr/>
        <a:lstStyle/>
        <a:p>
          <a:endParaRPr lang="en-US"/>
        </a:p>
      </dgm:t>
    </dgm:pt>
    <dgm:pt modelId="{0EB6D895-1DFB-4652-8FDC-89381D4B03DC}">
      <dgm:prSet custT="1"/>
      <dgm:spPr/>
      <dgm:t>
        <a:bodyPr/>
        <a:lstStyle/>
        <a:p>
          <a:endParaRPr lang="en-US" sz="2000" dirty="0"/>
        </a:p>
      </dgm:t>
    </dgm:pt>
    <dgm:pt modelId="{7F82C49D-B752-49A9-897E-8F82DBE6E227}" type="parTrans" cxnId="{DC770C4C-2E2F-45DC-AB49-2B3A7C44B584}">
      <dgm:prSet/>
      <dgm:spPr/>
      <dgm:t>
        <a:bodyPr/>
        <a:lstStyle/>
        <a:p>
          <a:endParaRPr lang="en-US"/>
        </a:p>
      </dgm:t>
    </dgm:pt>
    <dgm:pt modelId="{E7CF3673-37D1-48EC-A470-F49FE94A94C4}" type="sibTrans" cxnId="{DC770C4C-2E2F-45DC-AB49-2B3A7C44B584}">
      <dgm:prSet/>
      <dgm:spPr/>
      <dgm:t>
        <a:bodyPr/>
        <a:lstStyle/>
        <a:p>
          <a:endParaRPr lang="en-US"/>
        </a:p>
      </dgm:t>
    </dgm:pt>
    <dgm:pt modelId="{35B94137-14F4-4D9A-B087-BE5FF61B814C}">
      <dgm:prSet phldrT="[Text]"/>
      <dgm:spPr/>
      <dgm:t>
        <a:bodyPr/>
        <a:lstStyle/>
        <a:p>
          <a:r>
            <a:rPr lang="en-US" dirty="0" smtClean="0"/>
            <a:t>Calculate the thickness of slab.</a:t>
          </a:r>
          <a:endParaRPr lang="en-US" dirty="0"/>
        </a:p>
      </dgm:t>
    </dgm:pt>
    <dgm:pt modelId="{55E850FD-D8FE-4235-AAD3-B48F4A4E4852}" type="parTrans" cxnId="{9B98DD59-C318-4733-B204-6DCB09634649}">
      <dgm:prSet/>
      <dgm:spPr/>
      <dgm:t>
        <a:bodyPr/>
        <a:lstStyle/>
        <a:p>
          <a:endParaRPr lang="en-US"/>
        </a:p>
      </dgm:t>
    </dgm:pt>
    <dgm:pt modelId="{F73E4E8A-518A-4628-9676-2B0679C44843}" type="sibTrans" cxnId="{9B98DD59-C318-4733-B204-6DCB09634649}">
      <dgm:prSet/>
      <dgm:spPr/>
      <dgm:t>
        <a:bodyPr/>
        <a:lstStyle/>
        <a:p>
          <a:endParaRPr lang="en-US"/>
        </a:p>
      </dgm:t>
    </dgm:pt>
    <dgm:pt modelId="{8BD0B37F-EA01-48FA-A438-0F9A25114F09}">
      <dgm:prSet phldrT="[Text]"/>
      <dgm:spPr/>
      <dgm:t>
        <a:bodyPr/>
        <a:lstStyle/>
        <a:p>
          <a:r>
            <a:rPr lang="en-US" dirty="0" smtClean="0"/>
            <a:t>Calculate beams Dimension's.</a:t>
          </a:r>
          <a:endParaRPr lang="en-US" dirty="0"/>
        </a:p>
      </dgm:t>
    </dgm:pt>
    <dgm:pt modelId="{729685A0-5C89-4171-A338-5EC5CBF06744}" type="parTrans" cxnId="{E3508331-D1B0-4378-8C86-A53C1B681B5F}">
      <dgm:prSet/>
      <dgm:spPr/>
      <dgm:t>
        <a:bodyPr/>
        <a:lstStyle/>
        <a:p>
          <a:endParaRPr lang="en-US"/>
        </a:p>
      </dgm:t>
    </dgm:pt>
    <dgm:pt modelId="{39D8D8DF-F395-48FC-BD03-7109BF73995E}" type="sibTrans" cxnId="{E3508331-D1B0-4378-8C86-A53C1B681B5F}">
      <dgm:prSet/>
      <dgm:spPr/>
      <dgm:t>
        <a:bodyPr/>
        <a:lstStyle/>
        <a:p>
          <a:endParaRPr lang="en-US"/>
        </a:p>
      </dgm:t>
    </dgm:pt>
    <dgm:pt modelId="{10E6C3B5-D639-46A1-8F66-8D68A491D58B}" type="pres">
      <dgm:prSet presAssocID="{7ADD4BE7-6CB3-49BB-9F81-380305A247B3}" presName="linearFlow" presStyleCnt="0">
        <dgm:presLayoutVars>
          <dgm:dir/>
          <dgm:animLvl val="lvl"/>
          <dgm:resizeHandles val="exact"/>
        </dgm:presLayoutVars>
      </dgm:prSet>
      <dgm:spPr/>
      <dgm:t>
        <a:bodyPr/>
        <a:lstStyle/>
        <a:p>
          <a:endParaRPr lang="en-US"/>
        </a:p>
      </dgm:t>
    </dgm:pt>
    <dgm:pt modelId="{807CBAFD-F093-45BE-960F-9456760A1E60}" type="pres">
      <dgm:prSet presAssocID="{7FC1F41B-D7D4-4E7B-8A10-5E7BDE826E16}" presName="composite" presStyleCnt="0"/>
      <dgm:spPr/>
      <dgm:t>
        <a:bodyPr/>
        <a:lstStyle/>
        <a:p>
          <a:endParaRPr lang="en-US"/>
        </a:p>
      </dgm:t>
    </dgm:pt>
    <dgm:pt modelId="{33A37ACB-E954-4F6F-BD83-778B1016AA40}" type="pres">
      <dgm:prSet presAssocID="{7FC1F41B-D7D4-4E7B-8A10-5E7BDE826E16}" presName="parentText" presStyleLbl="alignNode1" presStyleIdx="0" presStyleCnt="3">
        <dgm:presLayoutVars>
          <dgm:chMax val="1"/>
          <dgm:bulletEnabled val="1"/>
        </dgm:presLayoutVars>
      </dgm:prSet>
      <dgm:spPr/>
      <dgm:t>
        <a:bodyPr/>
        <a:lstStyle/>
        <a:p>
          <a:endParaRPr lang="en-US"/>
        </a:p>
      </dgm:t>
    </dgm:pt>
    <dgm:pt modelId="{8BD1FC94-1B47-4B7D-8032-A316E68FF207}" type="pres">
      <dgm:prSet presAssocID="{7FC1F41B-D7D4-4E7B-8A10-5E7BDE826E16}" presName="descendantText" presStyleLbl="alignAcc1" presStyleIdx="0" presStyleCnt="3">
        <dgm:presLayoutVars>
          <dgm:bulletEnabled val="1"/>
        </dgm:presLayoutVars>
      </dgm:prSet>
      <dgm:spPr/>
      <dgm:t>
        <a:bodyPr/>
        <a:lstStyle/>
        <a:p>
          <a:endParaRPr lang="en-US"/>
        </a:p>
      </dgm:t>
    </dgm:pt>
    <dgm:pt modelId="{2450BB76-98E7-48DF-A4B4-E574293AAF6B}" type="pres">
      <dgm:prSet presAssocID="{6598F8AB-4E3D-451F-95EE-0AAE25A19541}" presName="sp" presStyleCnt="0"/>
      <dgm:spPr/>
      <dgm:t>
        <a:bodyPr/>
        <a:lstStyle/>
        <a:p>
          <a:endParaRPr lang="en-US"/>
        </a:p>
      </dgm:t>
    </dgm:pt>
    <dgm:pt modelId="{45A1E63D-7639-4FF5-9C34-5C962A1516C3}" type="pres">
      <dgm:prSet presAssocID="{621010D5-635C-4075-AC4D-B9FD62612467}" presName="composite" presStyleCnt="0"/>
      <dgm:spPr/>
      <dgm:t>
        <a:bodyPr/>
        <a:lstStyle/>
        <a:p>
          <a:endParaRPr lang="en-US"/>
        </a:p>
      </dgm:t>
    </dgm:pt>
    <dgm:pt modelId="{C45BB59F-7FE8-40CD-9439-106B20BFA47C}" type="pres">
      <dgm:prSet presAssocID="{621010D5-635C-4075-AC4D-B9FD62612467}" presName="parentText" presStyleLbl="alignNode1" presStyleIdx="1" presStyleCnt="3">
        <dgm:presLayoutVars>
          <dgm:chMax val="1"/>
          <dgm:bulletEnabled val="1"/>
        </dgm:presLayoutVars>
      </dgm:prSet>
      <dgm:spPr/>
      <dgm:t>
        <a:bodyPr/>
        <a:lstStyle/>
        <a:p>
          <a:endParaRPr lang="en-US"/>
        </a:p>
      </dgm:t>
    </dgm:pt>
    <dgm:pt modelId="{80F3897E-281C-4B40-BAEC-7D1E91DD242F}" type="pres">
      <dgm:prSet presAssocID="{621010D5-635C-4075-AC4D-B9FD62612467}" presName="descendantText" presStyleLbl="alignAcc1" presStyleIdx="1" presStyleCnt="3">
        <dgm:presLayoutVars>
          <dgm:bulletEnabled val="1"/>
        </dgm:presLayoutVars>
      </dgm:prSet>
      <dgm:spPr/>
      <dgm:t>
        <a:bodyPr/>
        <a:lstStyle/>
        <a:p>
          <a:endParaRPr lang="en-US"/>
        </a:p>
      </dgm:t>
    </dgm:pt>
    <dgm:pt modelId="{17413B67-C34C-4516-A802-C3A8DF43D7B8}" type="pres">
      <dgm:prSet presAssocID="{9A9E637E-4A43-4E91-ACBB-A544DD23F9A1}" presName="sp" presStyleCnt="0"/>
      <dgm:spPr/>
      <dgm:t>
        <a:bodyPr/>
        <a:lstStyle/>
        <a:p>
          <a:endParaRPr lang="en-US"/>
        </a:p>
      </dgm:t>
    </dgm:pt>
    <dgm:pt modelId="{A0E17211-2F66-4E79-9548-9C8D60F992D5}" type="pres">
      <dgm:prSet presAssocID="{473421AB-F035-4D83-B75B-BF0172221B96}" presName="composite" presStyleCnt="0"/>
      <dgm:spPr/>
      <dgm:t>
        <a:bodyPr/>
        <a:lstStyle/>
        <a:p>
          <a:endParaRPr lang="en-US"/>
        </a:p>
      </dgm:t>
    </dgm:pt>
    <dgm:pt modelId="{98B30D56-14BA-495D-A06D-07022810E588}" type="pres">
      <dgm:prSet presAssocID="{473421AB-F035-4D83-B75B-BF0172221B96}" presName="parentText" presStyleLbl="alignNode1" presStyleIdx="2" presStyleCnt="3">
        <dgm:presLayoutVars>
          <dgm:chMax val="1"/>
          <dgm:bulletEnabled val="1"/>
        </dgm:presLayoutVars>
      </dgm:prSet>
      <dgm:spPr/>
      <dgm:t>
        <a:bodyPr/>
        <a:lstStyle/>
        <a:p>
          <a:endParaRPr lang="en-US"/>
        </a:p>
      </dgm:t>
    </dgm:pt>
    <dgm:pt modelId="{892C4EAE-5790-455C-ACB4-D55432FFBC50}" type="pres">
      <dgm:prSet presAssocID="{473421AB-F035-4D83-B75B-BF0172221B96}" presName="descendantText" presStyleLbl="alignAcc1" presStyleIdx="2" presStyleCnt="3">
        <dgm:presLayoutVars>
          <dgm:bulletEnabled val="1"/>
        </dgm:presLayoutVars>
      </dgm:prSet>
      <dgm:spPr/>
      <dgm:t>
        <a:bodyPr/>
        <a:lstStyle/>
        <a:p>
          <a:endParaRPr lang="en-US"/>
        </a:p>
      </dgm:t>
    </dgm:pt>
  </dgm:ptLst>
  <dgm:cxnLst>
    <dgm:cxn modelId="{9FF63CB3-A204-4AFE-B897-63F88B0EE68B}" type="presOf" srcId="{621010D5-635C-4075-AC4D-B9FD62612467}" destId="{C45BB59F-7FE8-40CD-9439-106B20BFA47C}" srcOrd="0" destOrd="0" presId="urn:microsoft.com/office/officeart/2005/8/layout/chevron2"/>
    <dgm:cxn modelId="{8CEA3AE5-CF5D-4981-8A41-0C498F924A98}" srcId="{621010D5-635C-4075-AC4D-B9FD62612467}" destId="{08ADAB4F-4398-4190-9BFD-C41EEE9B21A0}" srcOrd="0" destOrd="0" parTransId="{9105D78F-651C-4FB0-9FDD-BAE0A327FA65}" sibTransId="{DCDB07F7-EB3C-4C51-81F2-6188D72E09C1}"/>
    <dgm:cxn modelId="{DF3BB7E3-5813-41DF-9A85-620BA9C18EFE}" srcId="{7ADD4BE7-6CB3-49BB-9F81-380305A247B3}" destId="{473421AB-F035-4D83-B75B-BF0172221B96}" srcOrd="2" destOrd="0" parTransId="{8498EA80-2D35-4949-9AB8-7F841165ED16}" sibTransId="{6A414366-9D17-479B-9487-3D0B74A79541}"/>
    <dgm:cxn modelId="{77EBBC44-61C5-4B17-87BE-911E9E38C9B1}" type="presOf" srcId="{35B94137-14F4-4D9A-B087-BE5FF61B814C}" destId="{80F3897E-281C-4B40-BAEC-7D1E91DD242F}" srcOrd="0" destOrd="1" presId="urn:microsoft.com/office/officeart/2005/8/layout/chevron2"/>
    <dgm:cxn modelId="{292D1720-868C-4A20-A7F2-823E21C304D1}" type="presOf" srcId="{473421AB-F035-4D83-B75B-BF0172221B96}" destId="{98B30D56-14BA-495D-A06D-07022810E588}" srcOrd="0" destOrd="0" presId="urn:microsoft.com/office/officeart/2005/8/layout/chevron2"/>
    <dgm:cxn modelId="{31167A43-B84A-4CE9-A830-FC3EF180C27E}" srcId="{7ADD4BE7-6CB3-49BB-9F81-380305A247B3}" destId="{7FC1F41B-D7D4-4E7B-8A10-5E7BDE826E16}" srcOrd="0" destOrd="0" parTransId="{CB439236-C6F8-4152-A987-A410FB8CB1CE}" sibTransId="{6598F8AB-4E3D-451F-95EE-0AAE25A19541}"/>
    <dgm:cxn modelId="{9B98DD59-C318-4733-B204-6DCB09634649}" srcId="{621010D5-635C-4075-AC4D-B9FD62612467}" destId="{35B94137-14F4-4D9A-B087-BE5FF61B814C}" srcOrd="1" destOrd="0" parTransId="{55E850FD-D8FE-4235-AAD3-B48F4A4E4852}" sibTransId="{F73E4E8A-518A-4628-9676-2B0679C44843}"/>
    <dgm:cxn modelId="{DF8EF15A-68E7-4128-BF4E-CA6104F6E4F8}" type="presOf" srcId="{7FC1F41B-D7D4-4E7B-8A10-5E7BDE826E16}" destId="{33A37ACB-E954-4F6F-BD83-778B1016AA40}" srcOrd="0" destOrd="0" presId="urn:microsoft.com/office/officeart/2005/8/layout/chevron2"/>
    <dgm:cxn modelId="{C70309AC-8E5F-4D09-9D01-AC83224CFF7D}" srcId="{7FC1F41B-D7D4-4E7B-8A10-5E7BDE826E16}" destId="{2B582128-D8BB-4557-A2D9-711AED332ABC}" srcOrd="0" destOrd="0" parTransId="{55CE2124-72E5-489A-A134-8BBF01948882}" sibTransId="{742579A3-823E-45DE-B725-96838A9792C4}"/>
    <dgm:cxn modelId="{93CB579B-84B5-430D-B4AB-3D49B3FE6B03}" type="presOf" srcId="{81841CE2-9582-4B98-A0B9-7192EB77983E}" destId="{8BD1FC94-1B47-4B7D-8032-A316E68FF207}" srcOrd="0" destOrd="1" presId="urn:microsoft.com/office/officeart/2005/8/layout/chevron2"/>
    <dgm:cxn modelId="{D445ADD8-E1F8-458C-85CA-463A8E99540A}" type="presOf" srcId="{08ADAB4F-4398-4190-9BFD-C41EEE9B21A0}" destId="{80F3897E-281C-4B40-BAEC-7D1E91DD242F}" srcOrd="0" destOrd="0" presId="urn:microsoft.com/office/officeart/2005/8/layout/chevron2"/>
    <dgm:cxn modelId="{A04EFDFB-E6A8-4D14-8626-6C10AC478B17}" type="presOf" srcId="{8BD0B37F-EA01-48FA-A438-0F9A25114F09}" destId="{892C4EAE-5790-455C-ACB4-D55432FFBC50}" srcOrd="0" destOrd="1" presId="urn:microsoft.com/office/officeart/2005/8/layout/chevron2"/>
    <dgm:cxn modelId="{FAAABECC-83C9-428D-9E04-45AC73B5B2B6}" srcId="{7FC1F41B-D7D4-4E7B-8A10-5E7BDE826E16}" destId="{81841CE2-9582-4B98-A0B9-7192EB77983E}" srcOrd="1" destOrd="0" parTransId="{195A9B89-9442-4EFD-A9FA-567B06939BD4}" sibTransId="{3839BAD4-6310-479B-A727-363311E003F1}"/>
    <dgm:cxn modelId="{432745DF-FC27-4EFF-B94B-9E5CE3965167}" type="presOf" srcId="{4A189F20-3E10-4788-9F62-8E99A237D8B3}" destId="{892C4EAE-5790-455C-ACB4-D55432FFBC50}" srcOrd="0" destOrd="0" presId="urn:microsoft.com/office/officeart/2005/8/layout/chevron2"/>
    <dgm:cxn modelId="{4469BE6D-B3C8-4071-8FDF-D6E63B4471F5}" type="presOf" srcId="{2B582128-D8BB-4557-A2D9-711AED332ABC}" destId="{8BD1FC94-1B47-4B7D-8032-A316E68FF207}" srcOrd="0" destOrd="0" presId="urn:microsoft.com/office/officeart/2005/8/layout/chevron2"/>
    <dgm:cxn modelId="{6DCBC1A1-A9FC-4A6E-9707-7CBEC2AB5B21}" srcId="{473421AB-F035-4D83-B75B-BF0172221B96}" destId="{4A189F20-3E10-4788-9F62-8E99A237D8B3}" srcOrd="0" destOrd="0" parTransId="{5B71C2E4-1DEF-4A88-8D1B-068CCAF69145}" sibTransId="{4B02383F-B266-481B-A9A8-0B9EF87055F7}"/>
    <dgm:cxn modelId="{C9217250-5DCF-49CC-B7A2-DFCB6BAB1D88}" type="presOf" srcId="{0EB6D895-1DFB-4652-8FDC-89381D4B03DC}" destId="{8BD1FC94-1B47-4B7D-8032-A316E68FF207}" srcOrd="0" destOrd="2" presId="urn:microsoft.com/office/officeart/2005/8/layout/chevron2"/>
    <dgm:cxn modelId="{A91F8570-D88B-4543-8705-ED9E32AAED83}" type="presOf" srcId="{7ADD4BE7-6CB3-49BB-9F81-380305A247B3}" destId="{10E6C3B5-D639-46A1-8F66-8D68A491D58B}" srcOrd="0" destOrd="0" presId="urn:microsoft.com/office/officeart/2005/8/layout/chevron2"/>
    <dgm:cxn modelId="{E3508331-D1B0-4378-8C86-A53C1B681B5F}" srcId="{473421AB-F035-4D83-B75B-BF0172221B96}" destId="{8BD0B37F-EA01-48FA-A438-0F9A25114F09}" srcOrd="1" destOrd="0" parTransId="{729685A0-5C89-4171-A338-5EC5CBF06744}" sibTransId="{39D8D8DF-F395-48FC-BD03-7109BF73995E}"/>
    <dgm:cxn modelId="{DC770C4C-2E2F-45DC-AB49-2B3A7C44B584}" srcId="{7FC1F41B-D7D4-4E7B-8A10-5E7BDE826E16}" destId="{0EB6D895-1DFB-4652-8FDC-89381D4B03DC}" srcOrd="2" destOrd="0" parTransId="{7F82C49D-B752-49A9-897E-8F82DBE6E227}" sibTransId="{E7CF3673-37D1-48EC-A470-F49FE94A94C4}"/>
    <dgm:cxn modelId="{0EAC345D-E7FF-4102-8DFD-93097F1DC4F6}" srcId="{7ADD4BE7-6CB3-49BB-9F81-380305A247B3}" destId="{621010D5-635C-4075-AC4D-B9FD62612467}" srcOrd="1" destOrd="0" parTransId="{0DA73731-B696-4443-A2DC-E8DBDCA018F0}" sibTransId="{9A9E637E-4A43-4E91-ACBB-A544DD23F9A1}"/>
    <dgm:cxn modelId="{6D80BD7F-BF1E-425A-B3A9-78D6135BA5F1}" type="presParOf" srcId="{10E6C3B5-D639-46A1-8F66-8D68A491D58B}" destId="{807CBAFD-F093-45BE-960F-9456760A1E60}" srcOrd="0" destOrd="0" presId="urn:microsoft.com/office/officeart/2005/8/layout/chevron2"/>
    <dgm:cxn modelId="{AE28B854-3BD5-4BD4-8A11-67B4E2AAAD6F}" type="presParOf" srcId="{807CBAFD-F093-45BE-960F-9456760A1E60}" destId="{33A37ACB-E954-4F6F-BD83-778B1016AA40}" srcOrd="0" destOrd="0" presId="urn:microsoft.com/office/officeart/2005/8/layout/chevron2"/>
    <dgm:cxn modelId="{5117CE92-76DF-4709-A27B-301FBA4F86D3}" type="presParOf" srcId="{807CBAFD-F093-45BE-960F-9456760A1E60}" destId="{8BD1FC94-1B47-4B7D-8032-A316E68FF207}" srcOrd="1" destOrd="0" presId="urn:microsoft.com/office/officeart/2005/8/layout/chevron2"/>
    <dgm:cxn modelId="{7C443DAA-BF89-4585-892E-472F9F010C6E}" type="presParOf" srcId="{10E6C3B5-D639-46A1-8F66-8D68A491D58B}" destId="{2450BB76-98E7-48DF-A4B4-E574293AAF6B}" srcOrd="1" destOrd="0" presId="urn:microsoft.com/office/officeart/2005/8/layout/chevron2"/>
    <dgm:cxn modelId="{56681444-FD1F-4E32-BAB6-C0DBBD64FCC9}" type="presParOf" srcId="{10E6C3B5-D639-46A1-8F66-8D68A491D58B}" destId="{45A1E63D-7639-4FF5-9C34-5C962A1516C3}" srcOrd="2" destOrd="0" presId="urn:microsoft.com/office/officeart/2005/8/layout/chevron2"/>
    <dgm:cxn modelId="{825086DD-860F-4162-8698-41ECB5275FF8}" type="presParOf" srcId="{45A1E63D-7639-4FF5-9C34-5C962A1516C3}" destId="{C45BB59F-7FE8-40CD-9439-106B20BFA47C}" srcOrd="0" destOrd="0" presId="urn:microsoft.com/office/officeart/2005/8/layout/chevron2"/>
    <dgm:cxn modelId="{84B2DF6C-421A-4EF9-99A0-CEB1607C389D}" type="presParOf" srcId="{45A1E63D-7639-4FF5-9C34-5C962A1516C3}" destId="{80F3897E-281C-4B40-BAEC-7D1E91DD242F}" srcOrd="1" destOrd="0" presId="urn:microsoft.com/office/officeart/2005/8/layout/chevron2"/>
    <dgm:cxn modelId="{C252EE18-BD4C-4E76-8AD8-469AC2B160B5}" type="presParOf" srcId="{10E6C3B5-D639-46A1-8F66-8D68A491D58B}" destId="{17413B67-C34C-4516-A802-C3A8DF43D7B8}" srcOrd="3" destOrd="0" presId="urn:microsoft.com/office/officeart/2005/8/layout/chevron2"/>
    <dgm:cxn modelId="{3BC11767-7584-4157-BA3B-9B7074FAAE29}" type="presParOf" srcId="{10E6C3B5-D639-46A1-8F66-8D68A491D58B}" destId="{A0E17211-2F66-4E79-9548-9C8D60F992D5}" srcOrd="4" destOrd="0" presId="urn:microsoft.com/office/officeart/2005/8/layout/chevron2"/>
    <dgm:cxn modelId="{545EC2F3-DFC3-4D3A-B5C3-0D3E4C2F16D3}" type="presParOf" srcId="{A0E17211-2F66-4E79-9548-9C8D60F992D5}" destId="{98B30D56-14BA-495D-A06D-07022810E588}" srcOrd="0" destOrd="0" presId="urn:microsoft.com/office/officeart/2005/8/layout/chevron2"/>
    <dgm:cxn modelId="{A8165ED0-8DCE-4D5C-BE81-99878C73A441}" type="presParOf" srcId="{A0E17211-2F66-4E79-9548-9C8D60F992D5}" destId="{892C4EAE-5790-455C-ACB4-D55432FFBC50}"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61FAA64-1786-4E68-B42C-6BD774E589DC}" type="doc">
      <dgm:prSet loTypeId="urn:microsoft.com/office/officeart/2005/8/layout/hList3" loCatId="list" qsTypeId="urn:microsoft.com/office/officeart/2005/8/quickstyle/simple1" qsCatId="simple" csTypeId="urn:microsoft.com/office/officeart/2005/8/colors/accent1_2" csCatId="accent1" phldr="1"/>
      <dgm:spPr/>
      <dgm:t>
        <a:bodyPr/>
        <a:lstStyle/>
        <a:p>
          <a:pPr rtl="1"/>
          <a:endParaRPr lang="ar-SA"/>
        </a:p>
      </dgm:t>
    </dgm:pt>
    <dgm:pt modelId="{0A55EA80-3F79-44B7-96E6-1E1DE331DA90}">
      <dgm:prSet phldrT="[نص]" custT="1"/>
      <dgm:spPr>
        <a:solidFill>
          <a:schemeClr val="accent4">
            <a:lumMod val="75000"/>
          </a:schemeClr>
        </a:solidFill>
      </dgm:spPr>
      <dgm:t>
        <a:bodyPr/>
        <a:lstStyle/>
        <a:p>
          <a:pPr algn="ctr" rtl="1"/>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gm:t>
    </dgm:pt>
    <dgm:pt modelId="{BCC6BBF2-3706-4C3B-A8F1-5E86BC63AE16}" type="parTrans" cxnId="{8E3D9FBA-B106-40CC-A670-E98FBDD7608F}">
      <dgm:prSet/>
      <dgm:spPr/>
      <dgm:t>
        <a:bodyPr/>
        <a:lstStyle/>
        <a:p>
          <a:pPr rtl="1"/>
          <a:endParaRPr lang="ar-SA"/>
        </a:p>
      </dgm:t>
    </dgm:pt>
    <dgm:pt modelId="{97661CC8-F23C-40F7-AD11-EC5D502D0C92}" type="sibTrans" cxnId="{8E3D9FBA-B106-40CC-A670-E98FBDD7608F}">
      <dgm:prSet/>
      <dgm:spPr/>
      <dgm:t>
        <a:bodyPr/>
        <a:lstStyle/>
        <a:p>
          <a:pPr rtl="1"/>
          <a:endParaRPr lang="ar-SA"/>
        </a:p>
      </dgm:t>
    </dgm:pt>
    <dgm:pt modelId="{63C8C662-9DE0-4C88-A5B6-7D75932C6B26}">
      <dgm:prSet phldrT="[نص]"/>
      <dgm:spPr/>
      <dgm:t>
        <a:bodyPr/>
        <a:lstStyle/>
        <a:p>
          <a:pPr rtl="1"/>
          <a:r>
            <a:rPr lang="en-US" dirty="0" smtClean="0">
              <a:solidFill>
                <a:schemeClr val="tx1"/>
              </a:solidFill>
            </a:rPr>
            <a:t>Acoustics Design</a:t>
          </a:r>
          <a:endParaRPr lang="ar-SA" dirty="0">
            <a:solidFill>
              <a:schemeClr val="tx1"/>
            </a:solidFill>
          </a:endParaRPr>
        </a:p>
      </dgm:t>
    </dgm:pt>
    <dgm:pt modelId="{BCF57FF4-7867-43CC-9463-25E029BDCB83}" type="parTrans" cxnId="{24F055BA-88D9-4CA2-A096-EB1B95332528}">
      <dgm:prSet/>
      <dgm:spPr/>
      <dgm:t>
        <a:bodyPr/>
        <a:lstStyle/>
        <a:p>
          <a:pPr rtl="1"/>
          <a:endParaRPr lang="ar-SA"/>
        </a:p>
      </dgm:t>
    </dgm:pt>
    <dgm:pt modelId="{5F259AC6-43C9-4819-AE67-084590C3B6A2}" type="sibTrans" cxnId="{24F055BA-88D9-4CA2-A096-EB1B95332528}">
      <dgm:prSet/>
      <dgm:spPr/>
      <dgm:t>
        <a:bodyPr/>
        <a:lstStyle/>
        <a:p>
          <a:pPr rtl="1"/>
          <a:endParaRPr lang="ar-SA"/>
        </a:p>
      </dgm:t>
    </dgm:pt>
    <dgm:pt modelId="{0F26105B-8A38-442B-BA65-D821218DBFD9}">
      <dgm:prSet phldrT="[نص]"/>
      <dgm:spPr>
        <a:solidFill>
          <a:schemeClr val="accent1"/>
        </a:solidFill>
      </dgm:spPr>
      <dgm:t>
        <a:bodyPr/>
        <a:lstStyle/>
        <a:p>
          <a:pPr rtl="1"/>
          <a:r>
            <a:rPr lang="en-US" b="1" dirty="0" smtClean="0">
              <a:solidFill>
                <a:schemeClr val="tx1"/>
              </a:solidFill>
            </a:rPr>
            <a:t>Natural Daylight Design</a:t>
          </a:r>
          <a:endParaRPr lang="ar-SA" b="1" dirty="0">
            <a:solidFill>
              <a:schemeClr val="tx1"/>
            </a:solidFill>
          </a:endParaRPr>
        </a:p>
      </dgm:t>
    </dgm:pt>
    <dgm:pt modelId="{B7731198-3F05-498F-A0BE-2B3F7ECA2F09}" type="parTrans" cxnId="{F8F68F56-780A-4D03-8FF7-129DD41CFBD3}">
      <dgm:prSet/>
      <dgm:spPr/>
      <dgm:t>
        <a:bodyPr/>
        <a:lstStyle/>
        <a:p>
          <a:pPr rtl="1"/>
          <a:endParaRPr lang="ar-SA"/>
        </a:p>
      </dgm:t>
    </dgm:pt>
    <dgm:pt modelId="{E5A299E6-B3B9-41AF-B2AC-B4C178F4AB09}" type="sibTrans" cxnId="{F8F68F56-780A-4D03-8FF7-129DD41CFBD3}">
      <dgm:prSet/>
      <dgm:spPr/>
      <dgm:t>
        <a:bodyPr/>
        <a:lstStyle/>
        <a:p>
          <a:pPr rtl="1"/>
          <a:endParaRPr lang="ar-SA"/>
        </a:p>
      </dgm:t>
    </dgm:pt>
    <dgm:pt modelId="{6655005A-7048-4B3B-8F1C-4C909B6CDB77}">
      <dgm:prSet phldrT="[نص]" custT="1"/>
      <dgm:spPr>
        <a:solidFill>
          <a:schemeClr val="accent2">
            <a:lumMod val="75000"/>
          </a:schemeClr>
        </a:solidFill>
      </dgm:spPr>
      <dgm:t>
        <a:bodyPr/>
        <a:lstStyle/>
        <a:p>
          <a:pPr rtl="1"/>
          <a:r>
            <a:rPr lang="en-US" sz="1300" b="1" dirty="0" smtClean="0">
              <a:solidFill>
                <a:schemeClr val="tx1"/>
              </a:solidFill>
            </a:rPr>
            <a:t>Thermal  Design</a:t>
          </a:r>
          <a:endParaRPr lang="ar-SA" sz="1300" b="1" dirty="0">
            <a:solidFill>
              <a:schemeClr val="tx1"/>
            </a:solidFill>
          </a:endParaRPr>
        </a:p>
      </dgm:t>
    </dgm:pt>
    <dgm:pt modelId="{A60DD3AA-FA48-4B1D-9BE4-ECCBCC88C987}" type="parTrans" cxnId="{87F165EB-DEFC-4D24-AD85-DC798372371E}">
      <dgm:prSet/>
      <dgm:spPr/>
      <dgm:t>
        <a:bodyPr/>
        <a:lstStyle/>
        <a:p>
          <a:pPr rtl="1"/>
          <a:endParaRPr lang="ar-SA"/>
        </a:p>
      </dgm:t>
    </dgm:pt>
    <dgm:pt modelId="{2E2A6900-CA6B-46D8-B7FA-F529D175E036}" type="sibTrans" cxnId="{87F165EB-DEFC-4D24-AD85-DC798372371E}">
      <dgm:prSet/>
      <dgm:spPr/>
      <dgm:t>
        <a:bodyPr/>
        <a:lstStyle/>
        <a:p>
          <a:pPr rtl="1"/>
          <a:endParaRPr lang="ar-SA"/>
        </a:p>
      </dgm:t>
    </dgm:pt>
    <dgm:pt modelId="{157CADE8-44A3-46C5-B2E0-6D67AEA690D9}">
      <dgm:prSet phldrT="[نص]"/>
      <dgm:spPr>
        <a:solidFill>
          <a:schemeClr val="accent1"/>
        </a:solidFill>
      </dgm:spPr>
      <dgm:t>
        <a:bodyPr/>
        <a:lstStyle/>
        <a:p>
          <a:pPr rtl="1"/>
          <a:r>
            <a:rPr lang="en-US" dirty="0" smtClean="0">
              <a:solidFill>
                <a:schemeClr val="tx1"/>
              </a:solidFill>
            </a:rPr>
            <a:t>Issues</a:t>
          </a:r>
          <a:endParaRPr lang="ar-SA" dirty="0">
            <a:solidFill>
              <a:schemeClr val="tx1"/>
            </a:solidFill>
          </a:endParaRPr>
        </a:p>
      </dgm:t>
    </dgm:pt>
    <dgm:pt modelId="{F26C2426-B935-498D-8594-B1D99CB13690}" type="parTrans" cxnId="{596503D9-3BC2-43CA-89D1-316902636729}">
      <dgm:prSet/>
      <dgm:spPr/>
      <dgm:t>
        <a:bodyPr/>
        <a:lstStyle/>
        <a:p>
          <a:pPr rtl="1"/>
          <a:endParaRPr lang="ar-SA"/>
        </a:p>
      </dgm:t>
    </dgm:pt>
    <dgm:pt modelId="{8FDB625A-D2A4-4682-8DB8-219401BD1F28}" type="sibTrans" cxnId="{596503D9-3BC2-43CA-89D1-316902636729}">
      <dgm:prSet/>
      <dgm:spPr/>
      <dgm:t>
        <a:bodyPr/>
        <a:lstStyle/>
        <a:p>
          <a:pPr rtl="1"/>
          <a:endParaRPr lang="ar-SA"/>
        </a:p>
      </dgm:t>
    </dgm:pt>
    <dgm:pt modelId="{1709FA7D-F983-49F8-8285-BDBD6D1F23CD}" type="pres">
      <dgm:prSet presAssocID="{361FAA64-1786-4E68-B42C-6BD774E589DC}" presName="composite" presStyleCnt="0">
        <dgm:presLayoutVars>
          <dgm:chMax val="1"/>
          <dgm:dir/>
          <dgm:resizeHandles val="exact"/>
        </dgm:presLayoutVars>
      </dgm:prSet>
      <dgm:spPr/>
      <dgm:t>
        <a:bodyPr/>
        <a:lstStyle/>
        <a:p>
          <a:pPr rtl="1"/>
          <a:endParaRPr lang="ar-SA"/>
        </a:p>
      </dgm:t>
    </dgm:pt>
    <dgm:pt modelId="{51BE464B-F159-44AB-ACA6-4E0739E9ABB4}" type="pres">
      <dgm:prSet presAssocID="{0A55EA80-3F79-44B7-96E6-1E1DE331DA90}" presName="roof" presStyleLbl="dkBgShp" presStyleIdx="0" presStyleCnt="2" custLinFactNeighborX="8738"/>
      <dgm:spPr/>
      <dgm:t>
        <a:bodyPr/>
        <a:lstStyle/>
        <a:p>
          <a:pPr rtl="1"/>
          <a:endParaRPr lang="ar-SA"/>
        </a:p>
      </dgm:t>
    </dgm:pt>
    <dgm:pt modelId="{709FE3FE-6435-46D8-84D0-E873C1C38848}" type="pres">
      <dgm:prSet presAssocID="{0A55EA80-3F79-44B7-96E6-1E1DE331DA90}" presName="pillars" presStyleCnt="0"/>
      <dgm:spPr/>
    </dgm:pt>
    <dgm:pt modelId="{73ABC1BB-CB6A-4563-A944-0B2A2F83FFF3}" type="pres">
      <dgm:prSet presAssocID="{0A55EA80-3F79-44B7-96E6-1E1DE331DA90}" presName="pillar1" presStyleLbl="node1" presStyleIdx="0" presStyleCnt="4" custLinFactX="101008" custLinFactNeighborX="200000" custLinFactNeighborY="0">
        <dgm:presLayoutVars>
          <dgm:bulletEnabled val="1"/>
        </dgm:presLayoutVars>
      </dgm:prSet>
      <dgm:spPr/>
      <dgm:t>
        <a:bodyPr/>
        <a:lstStyle/>
        <a:p>
          <a:pPr rtl="1"/>
          <a:endParaRPr lang="ar-SA"/>
        </a:p>
      </dgm:t>
    </dgm:pt>
    <dgm:pt modelId="{D4488984-CA8D-478C-B1B6-8F06B261C93C}" type="pres">
      <dgm:prSet presAssocID="{0F26105B-8A38-442B-BA65-D821218DBFD9}" presName="pillarX" presStyleLbl="node1" presStyleIdx="1" presStyleCnt="4">
        <dgm:presLayoutVars>
          <dgm:bulletEnabled val="1"/>
        </dgm:presLayoutVars>
      </dgm:prSet>
      <dgm:spPr/>
      <dgm:t>
        <a:bodyPr/>
        <a:lstStyle/>
        <a:p>
          <a:pPr rtl="1"/>
          <a:endParaRPr lang="ar-SA"/>
        </a:p>
      </dgm:t>
    </dgm:pt>
    <dgm:pt modelId="{C9CB0E07-75CD-4153-8C40-7ABBF67D7B80}" type="pres">
      <dgm:prSet presAssocID="{6655005A-7048-4B3B-8F1C-4C909B6CDB77}" presName="pillarX" presStyleLbl="node1" presStyleIdx="2" presStyleCnt="4">
        <dgm:presLayoutVars>
          <dgm:bulletEnabled val="1"/>
        </dgm:presLayoutVars>
      </dgm:prSet>
      <dgm:spPr/>
      <dgm:t>
        <a:bodyPr/>
        <a:lstStyle/>
        <a:p>
          <a:pPr rtl="1"/>
          <a:endParaRPr lang="ar-SA"/>
        </a:p>
      </dgm:t>
    </dgm:pt>
    <dgm:pt modelId="{BF5285E4-A4A1-4359-B368-077AFAC0E12A}" type="pres">
      <dgm:prSet presAssocID="{157CADE8-44A3-46C5-B2E0-6D67AEA690D9}" presName="pillarX" presStyleLbl="node1" presStyleIdx="3" presStyleCnt="4" custLinFactX="-100061" custLinFactNeighborX="-200000">
        <dgm:presLayoutVars>
          <dgm:bulletEnabled val="1"/>
        </dgm:presLayoutVars>
      </dgm:prSet>
      <dgm:spPr/>
      <dgm:t>
        <a:bodyPr/>
        <a:lstStyle/>
        <a:p>
          <a:pPr rtl="1"/>
          <a:endParaRPr lang="ar-SA"/>
        </a:p>
      </dgm:t>
    </dgm:pt>
    <dgm:pt modelId="{106A14B7-2CAC-4E57-89C6-47F666A0D7F9}" type="pres">
      <dgm:prSet presAssocID="{0A55EA80-3F79-44B7-96E6-1E1DE331DA90}" presName="base" presStyleLbl="dkBgShp" presStyleIdx="1" presStyleCnt="2"/>
      <dgm:spPr/>
    </dgm:pt>
  </dgm:ptLst>
  <dgm:cxnLst>
    <dgm:cxn modelId="{E82D01A1-4CC9-4221-A175-BC2E5C649C3F}" type="presOf" srcId="{157CADE8-44A3-46C5-B2E0-6D67AEA690D9}" destId="{BF5285E4-A4A1-4359-B368-077AFAC0E12A}" srcOrd="0" destOrd="0" presId="urn:microsoft.com/office/officeart/2005/8/layout/hList3"/>
    <dgm:cxn modelId="{1F900A47-B8B3-439C-91DC-C798FFD15AF0}" type="presOf" srcId="{0F26105B-8A38-442B-BA65-D821218DBFD9}" destId="{D4488984-CA8D-478C-B1B6-8F06B261C93C}" srcOrd="0" destOrd="0" presId="urn:microsoft.com/office/officeart/2005/8/layout/hList3"/>
    <dgm:cxn modelId="{87F165EB-DEFC-4D24-AD85-DC798372371E}" srcId="{0A55EA80-3F79-44B7-96E6-1E1DE331DA90}" destId="{6655005A-7048-4B3B-8F1C-4C909B6CDB77}" srcOrd="2" destOrd="0" parTransId="{A60DD3AA-FA48-4B1D-9BE4-ECCBCC88C987}" sibTransId="{2E2A6900-CA6B-46D8-B7FA-F529D175E036}"/>
    <dgm:cxn modelId="{24F055BA-88D9-4CA2-A096-EB1B95332528}" srcId="{0A55EA80-3F79-44B7-96E6-1E1DE331DA90}" destId="{63C8C662-9DE0-4C88-A5B6-7D75932C6B26}" srcOrd="0" destOrd="0" parTransId="{BCF57FF4-7867-43CC-9463-25E029BDCB83}" sibTransId="{5F259AC6-43C9-4819-AE67-084590C3B6A2}"/>
    <dgm:cxn modelId="{8E3D9FBA-B106-40CC-A670-E98FBDD7608F}" srcId="{361FAA64-1786-4E68-B42C-6BD774E589DC}" destId="{0A55EA80-3F79-44B7-96E6-1E1DE331DA90}" srcOrd="0" destOrd="0" parTransId="{BCC6BBF2-3706-4C3B-A8F1-5E86BC63AE16}" sibTransId="{97661CC8-F23C-40F7-AD11-EC5D502D0C92}"/>
    <dgm:cxn modelId="{4A3C84F9-A1B4-48D3-9446-67DB40C71E0A}" type="presOf" srcId="{0A55EA80-3F79-44B7-96E6-1E1DE331DA90}" destId="{51BE464B-F159-44AB-ACA6-4E0739E9ABB4}" srcOrd="0" destOrd="0" presId="urn:microsoft.com/office/officeart/2005/8/layout/hList3"/>
    <dgm:cxn modelId="{7286F841-B779-4040-92CC-8DDDDB483C4C}" type="presOf" srcId="{63C8C662-9DE0-4C88-A5B6-7D75932C6B26}" destId="{73ABC1BB-CB6A-4563-A944-0B2A2F83FFF3}" srcOrd="0" destOrd="0" presId="urn:microsoft.com/office/officeart/2005/8/layout/hList3"/>
    <dgm:cxn modelId="{80FFF60E-2DD6-4DF7-AAFD-8E06A71B1954}" type="presOf" srcId="{361FAA64-1786-4E68-B42C-6BD774E589DC}" destId="{1709FA7D-F983-49F8-8285-BDBD6D1F23CD}" srcOrd="0" destOrd="0" presId="urn:microsoft.com/office/officeart/2005/8/layout/hList3"/>
    <dgm:cxn modelId="{F8F68F56-780A-4D03-8FF7-129DD41CFBD3}" srcId="{0A55EA80-3F79-44B7-96E6-1E1DE331DA90}" destId="{0F26105B-8A38-442B-BA65-D821218DBFD9}" srcOrd="1" destOrd="0" parTransId="{B7731198-3F05-498F-A0BE-2B3F7ECA2F09}" sibTransId="{E5A299E6-B3B9-41AF-B2AC-B4C178F4AB09}"/>
    <dgm:cxn modelId="{596503D9-3BC2-43CA-89D1-316902636729}" srcId="{0A55EA80-3F79-44B7-96E6-1E1DE331DA90}" destId="{157CADE8-44A3-46C5-B2E0-6D67AEA690D9}" srcOrd="3" destOrd="0" parTransId="{F26C2426-B935-498D-8594-B1D99CB13690}" sibTransId="{8FDB625A-D2A4-4682-8DB8-219401BD1F28}"/>
    <dgm:cxn modelId="{02A0DF70-E823-4472-B024-69F480DF483C}" type="presOf" srcId="{6655005A-7048-4B3B-8F1C-4C909B6CDB77}" destId="{C9CB0E07-75CD-4153-8C40-7ABBF67D7B80}" srcOrd="0" destOrd="0" presId="urn:microsoft.com/office/officeart/2005/8/layout/hList3"/>
    <dgm:cxn modelId="{327910AF-E9F7-42CA-851F-CF950666A330}" type="presParOf" srcId="{1709FA7D-F983-49F8-8285-BDBD6D1F23CD}" destId="{51BE464B-F159-44AB-ACA6-4E0739E9ABB4}" srcOrd="0" destOrd="0" presId="urn:microsoft.com/office/officeart/2005/8/layout/hList3"/>
    <dgm:cxn modelId="{0BF2637D-FEE6-4DB1-BB8B-E3FD92FD8FE1}" type="presParOf" srcId="{1709FA7D-F983-49F8-8285-BDBD6D1F23CD}" destId="{709FE3FE-6435-46D8-84D0-E873C1C38848}" srcOrd="1" destOrd="0" presId="urn:microsoft.com/office/officeart/2005/8/layout/hList3"/>
    <dgm:cxn modelId="{07C2F0B4-4722-45D9-82C8-175B25FAC48E}" type="presParOf" srcId="{709FE3FE-6435-46D8-84D0-E873C1C38848}" destId="{73ABC1BB-CB6A-4563-A944-0B2A2F83FFF3}" srcOrd="0" destOrd="0" presId="urn:microsoft.com/office/officeart/2005/8/layout/hList3"/>
    <dgm:cxn modelId="{4175100D-6F0E-4A8E-8425-8352A17F9AC3}" type="presParOf" srcId="{709FE3FE-6435-46D8-84D0-E873C1C38848}" destId="{D4488984-CA8D-478C-B1B6-8F06B261C93C}" srcOrd="1" destOrd="0" presId="urn:microsoft.com/office/officeart/2005/8/layout/hList3"/>
    <dgm:cxn modelId="{4764A02D-B61F-4633-A7EA-0D707C6537CD}" type="presParOf" srcId="{709FE3FE-6435-46D8-84D0-E873C1C38848}" destId="{C9CB0E07-75CD-4153-8C40-7ABBF67D7B80}" srcOrd="2" destOrd="0" presId="urn:microsoft.com/office/officeart/2005/8/layout/hList3"/>
    <dgm:cxn modelId="{2B1D6F92-56A9-4B91-BDC0-D6927622D756}" type="presParOf" srcId="{709FE3FE-6435-46D8-84D0-E873C1C38848}" destId="{BF5285E4-A4A1-4359-B368-077AFAC0E12A}" srcOrd="3" destOrd="0" presId="urn:microsoft.com/office/officeart/2005/8/layout/hList3"/>
    <dgm:cxn modelId="{615F5129-6F09-4F04-A7F8-D5E3B2273F89}" type="presParOf" srcId="{1709FA7D-F983-49F8-8285-BDBD6D1F23CD}" destId="{106A14B7-2CAC-4E57-89C6-47F666A0D7F9}" srcOrd="2" destOrd="0" presId="urn:microsoft.com/office/officeart/2005/8/layout/h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61FAA64-1786-4E68-B42C-6BD774E589DC}" type="doc">
      <dgm:prSet loTypeId="urn:microsoft.com/office/officeart/2005/8/layout/hList3" loCatId="list" qsTypeId="urn:microsoft.com/office/officeart/2005/8/quickstyle/simple1" qsCatId="simple" csTypeId="urn:microsoft.com/office/officeart/2005/8/colors/accent1_2" csCatId="accent1" phldr="1"/>
      <dgm:spPr/>
      <dgm:t>
        <a:bodyPr/>
        <a:lstStyle/>
        <a:p>
          <a:pPr rtl="1"/>
          <a:endParaRPr lang="ar-SA"/>
        </a:p>
      </dgm:t>
    </dgm:pt>
    <dgm:pt modelId="{0A55EA80-3F79-44B7-96E6-1E1DE331DA90}">
      <dgm:prSet phldrT="[نص]" custT="1"/>
      <dgm:spPr>
        <a:solidFill>
          <a:schemeClr val="accent4">
            <a:lumMod val="75000"/>
          </a:schemeClr>
        </a:solidFill>
      </dgm:spPr>
      <dgm:t>
        <a:bodyPr/>
        <a:lstStyle/>
        <a:p>
          <a:pPr algn="ctr" rtl="1"/>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gm:t>
    </dgm:pt>
    <dgm:pt modelId="{BCC6BBF2-3706-4C3B-A8F1-5E86BC63AE16}" type="parTrans" cxnId="{8E3D9FBA-B106-40CC-A670-E98FBDD7608F}">
      <dgm:prSet/>
      <dgm:spPr/>
      <dgm:t>
        <a:bodyPr/>
        <a:lstStyle/>
        <a:p>
          <a:pPr rtl="1"/>
          <a:endParaRPr lang="ar-SA"/>
        </a:p>
      </dgm:t>
    </dgm:pt>
    <dgm:pt modelId="{97661CC8-F23C-40F7-AD11-EC5D502D0C92}" type="sibTrans" cxnId="{8E3D9FBA-B106-40CC-A670-E98FBDD7608F}">
      <dgm:prSet/>
      <dgm:spPr/>
      <dgm:t>
        <a:bodyPr/>
        <a:lstStyle/>
        <a:p>
          <a:pPr rtl="1"/>
          <a:endParaRPr lang="ar-SA"/>
        </a:p>
      </dgm:t>
    </dgm:pt>
    <dgm:pt modelId="{63C8C662-9DE0-4C88-A5B6-7D75932C6B26}">
      <dgm:prSet phldrT="[نص]"/>
      <dgm:spPr/>
      <dgm:t>
        <a:bodyPr/>
        <a:lstStyle/>
        <a:p>
          <a:pPr rtl="1"/>
          <a:r>
            <a:rPr lang="en-US" dirty="0" smtClean="0">
              <a:solidFill>
                <a:schemeClr val="tx1"/>
              </a:solidFill>
            </a:rPr>
            <a:t>Acoustics Design</a:t>
          </a:r>
          <a:endParaRPr lang="ar-SA" dirty="0">
            <a:solidFill>
              <a:schemeClr val="tx1"/>
            </a:solidFill>
          </a:endParaRPr>
        </a:p>
      </dgm:t>
    </dgm:pt>
    <dgm:pt modelId="{BCF57FF4-7867-43CC-9463-25E029BDCB83}" type="parTrans" cxnId="{24F055BA-88D9-4CA2-A096-EB1B95332528}">
      <dgm:prSet/>
      <dgm:spPr/>
      <dgm:t>
        <a:bodyPr/>
        <a:lstStyle/>
        <a:p>
          <a:pPr rtl="1"/>
          <a:endParaRPr lang="ar-SA"/>
        </a:p>
      </dgm:t>
    </dgm:pt>
    <dgm:pt modelId="{5F259AC6-43C9-4819-AE67-084590C3B6A2}" type="sibTrans" cxnId="{24F055BA-88D9-4CA2-A096-EB1B95332528}">
      <dgm:prSet/>
      <dgm:spPr/>
      <dgm:t>
        <a:bodyPr/>
        <a:lstStyle/>
        <a:p>
          <a:pPr rtl="1"/>
          <a:endParaRPr lang="ar-SA"/>
        </a:p>
      </dgm:t>
    </dgm:pt>
    <dgm:pt modelId="{0F26105B-8A38-442B-BA65-D821218DBFD9}">
      <dgm:prSet phldrT="[نص]"/>
      <dgm:spPr>
        <a:solidFill>
          <a:schemeClr val="accent1"/>
        </a:solidFill>
      </dgm:spPr>
      <dgm:t>
        <a:bodyPr/>
        <a:lstStyle/>
        <a:p>
          <a:pPr rtl="1"/>
          <a:r>
            <a:rPr lang="en-US" b="1" dirty="0" smtClean="0">
              <a:solidFill>
                <a:schemeClr val="tx1"/>
              </a:solidFill>
            </a:rPr>
            <a:t>Natural Daylight Design</a:t>
          </a:r>
          <a:endParaRPr lang="ar-SA" b="1" dirty="0">
            <a:solidFill>
              <a:schemeClr val="tx1"/>
            </a:solidFill>
          </a:endParaRPr>
        </a:p>
      </dgm:t>
    </dgm:pt>
    <dgm:pt modelId="{B7731198-3F05-498F-A0BE-2B3F7ECA2F09}" type="parTrans" cxnId="{F8F68F56-780A-4D03-8FF7-129DD41CFBD3}">
      <dgm:prSet/>
      <dgm:spPr/>
      <dgm:t>
        <a:bodyPr/>
        <a:lstStyle/>
        <a:p>
          <a:pPr rtl="1"/>
          <a:endParaRPr lang="ar-SA"/>
        </a:p>
      </dgm:t>
    </dgm:pt>
    <dgm:pt modelId="{E5A299E6-B3B9-41AF-B2AC-B4C178F4AB09}" type="sibTrans" cxnId="{F8F68F56-780A-4D03-8FF7-129DD41CFBD3}">
      <dgm:prSet/>
      <dgm:spPr/>
      <dgm:t>
        <a:bodyPr/>
        <a:lstStyle/>
        <a:p>
          <a:pPr rtl="1"/>
          <a:endParaRPr lang="ar-SA"/>
        </a:p>
      </dgm:t>
    </dgm:pt>
    <dgm:pt modelId="{6655005A-7048-4B3B-8F1C-4C909B6CDB77}">
      <dgm:prSet phldrT="[نص]" custT="1"/>
      <dgm:spPr>
        <a:solidFill>
          <a:schemeClr val="accent2">
            <a:lumMod val="75000"/>
          </a:schemeClr>
        </a:solidFill>
      </dgm:spPr>
      <dgm:t>
        <a:bodyPr/>
        <a:lstStyle/>
        <a:p>
          <a:pPr rtl="1"/>
          <a:r>
            <a:rPr lang="en-US" sz="1300" b="1" dirty="0" smtClean="0">
              <a:solidFill>
                <a:schemeClr val="tx1"/>
              </a:solidFill>
            </a:rPr>
            <a:t>Thermal  Design</a:t>
          </a:r>
          <a:endParaRPr lang="ar-SA" sz="1300" b="1" dirty="0">
            <a:solidFill>
              <a:schemeClr val="tx1"/>
            </a:solidFill>
          </a:endParaRPr>
        </a:p>
      </dgm:t>
    </dgm:pt>
    <dgm:pt modelId="{A60DD3AA-FA48-4B1D-9BE4-ECCBCC88C987}" type="parTrans" cxnId="{87F165EB-DEFC-4D24-AD85-DC798372371E}">
      <dgm:prSet/>
      <dgm:spPr/>
      <dgm:t>
        <a:bodyPr/>
        <a:lstStyle/>
        <a:p>
          <a:pPr rtl="1"/>
          <a:endParaRPr lang="ar-SA"/>
        </a:p>
      </dgm:t>
    </dgm:pt>
    <dgm:pt modelId="{2E2A6900-CA6B-46D8-B7FA-F529D175E036}" type="sibTrans" cxnId="{87F165EB-DEFC-4D24-AD85-DC798372371E}">
      <dgm:prSet/>
      <dgm:spPr/>
      <dgm:t>
        <a:bodyPr/>
        <a:lstStyle/>
        <a:p>
          <a:pPr rtl="1"/>
          <a:endParaRPr lang="ar-SA"/>
        </a:p>
      </dgm:t>
    </dgm:pt>
    <dgm:pt modelId="{157CADE8-44A3-46C5-B2E0-6D67AEA690D9}">
      <dgm:prSet phldrT="[نص]"/>
      <dgm:spPr>
        <a:solidFill>
          <a:schemeClr val="accent1"/>
        </a:solidFill>
      </dgm:spPr>
      <dgm:t>
        <a:bodyPr/>
        <a:lstStyle/>
        <a:p>
          <a:pPr rtl="1"/>
          <a:r>
            <a:rPr lang="en-US" dirty="0" smtClean="0">
              <a:solidFill>
                <a:schemeClr val="tx1"/>
              </a:solidFill>
            </a:rPr>
            <a:t>Issues</a:t>
          </a:r>
          <a:endParaRPr lang="ar-SA" dirty="0">
            <a:solidFill>
              <a:schemeClr val="tx1"/>
            </a:solidFill>
          </a:endParaRPr>
        </a:p>
      </dgm:t>
    </dgm:pt>
    <dgm:pt modelId="{F26C2426-B935-498D-8594-B1D99CB13690}" type="parTrans" cxnId="{596503D9-3BC2-43CA-89D1-316902636729}">
      <dgm:prSet/>
      <dgm:spPr/>
      <dgm:t>
        <a:bodyPr/>
        <a:lstStyle/>
        <a:p>
          <a:pPr rtl="1"/>
          <a:endParaRPr lang="ar-SA"/>
        </a:p>
      </dgm:t>
    </dgm:pt>
    <dgm:pt modelId="{8FDB625A-D2A4-4682-8DB8-219401BD1F28}" type="sibTrans" cxnId="{596503D9-3BC2-43CA-89D1-316902636729}">
      <dgm:prSet/>
      <dgm:spPr/>
      <dgm:t>
        <a:bodyPr/>
        <a:lstStyle/>
        <a:p>
          <a:pPr rtl="1"/>
          <a:endParaRPr lang="ar-SA"/>
        </a:p>
      </dgm:t>
    </dgm:pt>
    <dgm:pt modelId="{1709FA7D-F983-49F8-8285-BDBD6D1F23CD}" type="pres">
      <dgm:prSet presAssocID="{361FAA64-1786-4E68-B42C-6BD774E589DC}" presName="composite" presStyleCnt="0">
        <dgm:presLayoutVars>
          <dgm:chMax val="1"/>
          <dgm:dir/>
          <dgm:resizeHandles val="exact"/>
        </dgm:presLayoutVars>
      </dgm:prSet>
      <dgm:spPr/>
      <dgm:t>
        <a:bodyPr/>
        <a:lstStyle/>
        <a:p>
          <a:pPr rtl="1"/>
          <a:endParaRPr lang="ar-SA"/>
        </a:p>
      </dgm:t>
    </dgm:pt>
    <dgm:pt modelId="{51BE464B-F159-44AB-ACA6-4E0739E9ABB4}" type="pres">
      <dgm:prSet presAssocID="{0A55EA80-3F79-44B7-96E6-1E1DE331DA90}" presName="roof" presStyleLbl="dkBgShp" presStyleIdx="0" presStyleCnt="2" custLinFactNeighborX="8738"/>
      <dgm:spPr/>
      <dgm:t>
        <a:bodyPr/>
        <a:lstStyle/>
        <a:p>
          <a:pPr rtl="1"/>
          <a:endParaRPr lang="ar-SA"/>
        </a:p>
      </dgm:t>
    </dgm:pt>
    <dgm:pt modelId="{709FE3FE-6435-46D8-84D0-E873C1C38848}" type="pres">
      <dgm:prSet presAssocID="{0A55EA80-3F79-44B7-96E6-1E1DE331DA90}" presName="pillars" presStyleCnt="0"/>
      <dgm:spPr/>
    </dgm:pt>
    <dgm:pt modelId="{73ABC1BB-CB6A-4563-A944-0B2A2F83FFF3}" type="pres">
      <dgm:prSet presAssocID="{0A55EA80-3F79-44B7-96E6-1E1DE331DA90}" presName="pillar1" presStyleLbl="node1" presStyleIdx="0" presStyleCnt="4" custLinFactX="101008" custLinFactNeighborX="200000" custLinFactNeighborY="0">
        <dgm:presLayoutVars>
          <dgm:bulletEnabled val="1"/>
        </dgm:presLayoutVars>
      </dgm:prSet>
      <dgm:spPr/>
      <dgm:t>
        <a:bodyPr/>
        <a:lstStyle/>
        <a:p>
          <a:pPr rtl="1"/>
          <a:endParaRPr lang="ar-SA"/>
        </a:p>
      </dgm:t>
    </dgm:pt>
    <dgm:pt modelId="{D4488984-CA8D-478C-B1B6-8F06B261C93C}" type="pres">
      <dgm:prSet presAssocID="{0F26105B-8A38-442B-BA65-D821218DBFD9}" presName="pillarX" presStyleLbl="node1" presStyleIdx="1" presStyleCnt="4">
        <dgm:presLayoutVars>
          <dgm:bulletEnabled val="1"/>
        </dgm:presLayoutVars>
      </dgm:prSet>
      <dgm:spPr/>
      <dgm:t>
        <a:bodyPr/>
        <a:lstStyle/>
        <a:p>
          <a:pPr rtl="1"/>
          <a:endParaRPr lang="ar-SA"/>
        </a:p>
      </dgm:t>
    </dgm:pt>
    <dgm:pt modelId="{C9CB0E07-75CD-4153-8C40-7ABBF67D7B80}" type="pres">
      <dgm:prSet presAssocID="{6655005A-7048-4B3B-8F1C-4C909B6CDB77}" presName="pillarX" presStyleLbl="node1" presStyleIdx="2" presStyleCnt="4">
        <dgm:presLayoutVars>
          <dgm:bulletEnabled val="1"/>
        </dgm:presLayoutVars>
      </dgm:prSet>
      <dgm:spPr/>
      <dgm:t>
        <a:bodyPr/>
        <a:lstStyle/>
        <a:p>
          <a:pPr rtl="1"/>
          <a:endParaRPr lang="ar-SA"/>
        </a:p>
      </dgm:t>
    </dgm:pt>
    <dgm:pt modelId="{BF5285E4-A4A1-4359-B368-077AFAC0E12A}" type="pres">
      <dgm:prSet presAssocID="{157CADE8-44A3-46C5-B2E0-6D67AEA690D9}" presName="pillarX" presStyleLbl="node1" presStyleIdx="3" presStyleCnt="4" custLinFactX="-100061" custLinFactNeighborX="-200000">
        <dgm:presLayoutVars>
          <dgm:bulletEnabled val="1"/>
        </dgm:presLayoutVars>
      </dgm:prSet>
      <dgm:spPr/>
      <dgm:t>
        <a:bodyPr/>
        <a:lstStyle/>
        <a:p>
          <a:pPr rtl="1"/>
          <a:endParaRPr lang="ar-SA"/>
        </a:p>
      </dgm:t>
    </dgm:pt>
    <dgm:pt modelId="{106A14B7-2CAC-4E57-89C6-47F666A0D7F9}" type="pres">
      <dgm:prSet presAssocID="{0A55EA80-3F79-44B7-96E6-1E1DE331DA90}" presName="base" presStyleLbl="dkBgShp" presStyleIdx="1" presStyleCnt="2"/>
      <dgm:spPr/>
    </dgm:pt>
  </dgm:ptLst>
  <dgm:cxnLst>
    <dgm:cxn modelId="{9D9B1355-07C6-416D-B81A-387264FAFB8E}" type="presOf" srcId="{6655005A-7048-4B3B-8F1C-4C909B6CDB77}" destId="{C9CB0E07-75CD-4153-8C40-7ABBF67D7B80}" srcOrd="0" destOrd="0" presId="urn:microsoft.com/office/officeart/2005/8/layout/hList3"/>
    <dgm:cxn modelId="{87F165EB-DEFC-4D24-AD85-DC798372371E}" srcId="{0A55EA80-3F79-44B7-96E6-1E1DE331DA90}" destId="{6655005A-7048-4B3B-8F1C-4C909B6CDB77}" srcOrd="2" destOrd="0" parTransId="{A60DD3AA-FA48-4B1D-9BE4-ECCBCC88C987}" sibTransId="{2E2A6900-CA6B-46D8-B7FA-F529D175E036}"/>
    <dgm:cxn modelId="{DB4CAB8C-1F0A-43BE-AAD2-D88F9E2D6BD7}" type="presOf" srcId="{0F26105B-8A38-442B-BA65-D821218DBFD9}" destId="{D4488984-CA8D-478C-B1B6-8F06B261C93C}" srcOrd="0" destOrd="0" presId="urn:microsoft.com/office/officeart/2005/8/layout/hList3"/>
    <dgm:cxn modelId="{24F055BA-88D9-4CA2-A096-EB1B95332528}" srcId="{0A55EA80-3F79-44B7-96E6-1E1DE331DA90}" destId="{63C8C662-9DE0-4C88-A5B6-7D75932C6B26}" srcOrd="0" destOrd="0" parTransId="{BCF57FF4-7867-43CC-9463-25E029BDCB83}" sibTransId="{5F259AC6-43C9-4819-AE67-084590C3B6A2}"/>
    <dgm:cxn modelId="{8E3D9FBA-B106-40CC-A670-E98FBDD7608F}" srcId="{361FAA64-1786-4E68-B42C-6BD774E589DC}" destId="{0A55EA80-3F79-44B7-96E6-1E1DE331DA90}" srcOrd="0" destOrd="0" parTransId="{BCC6BBF2-3706-4C3B-A8F1-5E86BC63AE16}" sibTransId="{97661CC8-F23C-40F7-AD11-EC5D502D0C92}"/>
    <dgm:cxn modelId="{DF9D8EDE-B0CE-4813-9384-CABDC5F28AEB}" type="presOf" srcId="{63C8C662-9DE0-4C88-A5B6-7D75932C6B26}" destId="{73ABC1BB-CB6A-4563-A944-0B2A2F83FFF3}" srcOrd="0" destOrd="0" presId="urn:microsoft.com/office/officeart/2005/8/layout/hList3"/>
    <dgm:cxn modelId="{F8F68F56-780A-4D03-8FF7-129DD41CFBD3}" srcId="{0A55EA80-3F79-44B7-96E6-1E1DE331DA90}" destId="{0F26105B-8A38-442B-BA65-D821218DBFD9}" srcOrd="1" destOrd="0" parTransId="{B7731198-3F05-498F-A0BE-2B3F7ECA2F09}" sibTransId="{E5A299E6-B3B9-41AF-B2AC-B4C178F4AB09}"/>
    <dgm:cxn modelId="{9C739A0D-0F81-488E-B0E8-ED3F22D0D737}" type="presOf" srcId="{0A55EA80-3F79-44B7-96E6-1E1DE331DA90}" destId="{51BE464B-F159-44AB-ACA6-4E0739E9ABB4}" srcOrd="0" destOrd="0" presId="urn:microsoft.com/office/officeart/2005/8/layout/hList3"/>
    <dgm:cxn modelId="{596503D9-3BC2-43CA-89D1-316902636729}" srcId="{0A55EA80-3F79-44B7-96E6-1E1DE331DA90}" destId="{157CADE8-44A3-46C5-B2E0-6D67AEA690D9}" srcOrd="3" destOrd="0" parTransId="{F26C2426-B935-498D-8594-B1D99CB13690}" sibTransId="{8FDB625A-D2A4-4682-8DB8-219401BD1F28}"/>
    <dgm:cxn modelId="{85B2FF57-B57F-4E29-AE74-1D8FC3A9CA8C}" type="presOf" srcId="{361FAA64-1786-4E68-B42C-6BD774E589DC}" destId="{1709FA7D-F983-49F8-8285-BDBD6D1F23CD}" srcOrd="0" destOrd="0" presId="urn:microsoft.com/office/officeart/2005/8/layout/hList3"/>
    <dgm:cxn modelId="{1A1D182B-4A1D-4CF1-A73E-7A0C55DEC7DE}" type="presOf" srcId="{157CADE8-44A3-46C5-B2E0-6D67AEA690D9}" destId="{BF5285E4-A4A1-4359-B368-077AFAC0E12A}" srcOrd="0" destOrd="0" presId="urn:microsoft.com/office/officeart/2005/8/layout/hList3"/>
    <dgm:cxn modelId="{81B54641-5A97-43D4-80DC-21E23571038E}" type="presParOf" srcId="{1709FA7D-F983-49F8-8285-BDBD6D1F23CD}" destId="{51BE464B-F159-44AB-ACA6-4E0739E9ABB4}" srcOrd="0" destOrd="0" presId="urn:microsoft.com/office/officeart/2005/8/layout/hList3"/>
    <dgm:cxn modelId="{973B8111-4B66-44A5-B690-4A9C3609F598}" type="presParOf" srcId="{1709FA7D-F983-49F8-8285-BDBD6D1F23CD}" destId="{709FE3FE-6435-46D8-84D0-E873C1C38848}" srcOrd="1" destOrd="0" presId="urn:microsoft.com/office/officeart/2005/8/layout/hList3"/>
    <dgm:cxn modelId="{0CF6F065-50E5-40F9-B0B2-FD0A12DF86F8}" type="presParOf" srcId="{709FE3FE-6435-46D8-84D0-E873C1C38848}" destId="{73ABC1BB-CB6A-4563-A944-0B2A2F83FFF3}" srcOrd="0" destOrd="0" presId="urn:microsoft.com/office/officeart/2005/8/layout/hList3"/>
    <dgm:cxn modelId="{6D926B9E-AF94-467B-B808-DB656489AA76}" type="presParOf" srcId="{709FE3FE-6435-46D8-84D0-E873C1C38848}" destId="{D4488984-CA8D-478C-B1B6-8F06B261C93C}" srcOrd="1" destOrd="0" presId="urn:microsoft.com/office/officeart/2005/8/layout/hList3"/>
    <dgm:cxn modelId="{2137D7E1-915C-4AA5-9647-5404E918B96D}" type="presParOf" srcId="{709FE3FE-6435-46D8-84D0-E873C1C38848}" destId="{C9CB0E07-75CD-4153-8C40-7ABBF67D7B80}" srcOrd="2" destOrd="0" presId="urn:microsoft.com/office/officeart/2005/8/layout/hList3"/>
    <dgm:cxn modelId="{C7F4083A-43AE-4062-B4AD-8D6ACE03CEB3}" type="presParOf" srcId="{709FE3FE-6435-46D8-84D0-E873C1C38848}" destId="{BF5285E4-A4A1-4359-B368-077AFAC0E12A}" srcOrd="3" destOrd="0" presId="urn:microsoft.com/office/officeart/2005/8/layout/hList3"/>
    <dgm:cxn modelId="{B9F63F49-E511-40C9-92EE-BF3DE8D20DFE}" type="presParOf" srcId="{1709FA7D-F983-49F8-8285-BDBD6D1F23CD}" destId="{106A14B7-2CAC-4E57-89C6-47F666A0D7F9}" srcOrd="2" destOrd="0" presId="urn:microsoft.com/office/officeart/2005/8/layout/hList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61FAA64-1786-4E68-B42C-6BD774E589DC}" type="doc">
      <dgm:prSet loTypeId="urn:microsoft.com/office/officeart/2005/8/layout/hList3" loCatId="list" qsTypeId="urn:microsoft.com/office/officeart/2005/8/quickstyle/simple1" qsCatId="simple" csTypeId="urn:microsoft.com/office/officeart/2005/8/colors/accent1_2" csCatId="accent1" phldr="1"/>
      <dgm:spPr/>
      <dgm:t>
        <a:bodyPr/>
        <a:lstStyle/>
        <a:p>
          <a:pPr rtl="1"/>
          <a:endParaRPr lang="ar-SA"/>
        </a:p>
      </dgm:t>
    </dgm:pt>
    <dgm:pt modelId="{0A55EA80-3F79-44B7-96E6-1E1DE331DA90}">
      <dgm:prSet phldrT="[نص]" custT="1"/>
      <dgm:spPr>
        <a:solidFill>
          <a:schemeClr val="accent4">
            <a:lumMod val="75000"/>
          </a:schemeClr>
        </a:solidFill>
      </dgm:spPr>
      <dgm:t>
        <a:bodyPr/>
        <a:lstStyle/>
        <a:p>
          <a:pPr algn="ctr" rtl="1"/>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Includes</a:t>
          </a:r>
          <a:endParaRPr lang="ar-SA"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gm:t>
    </dgm:pt>
    <dgm:pt modelId="{BCC6BBF2-3706-4C3B-A8F1-5E86BC63AE16}" type="parTrans" cxnId="{8E3D9FBA-B106-40CC-A670-E98FBDD7608F}">
      <dgm:prSet/>
      <dgm:spPr/>
      <dgm:t>
        <a:bodyPr/>
        <a:lstStyle/>
        <a:p>
          <a:pPr rtl="1"/>
          <a:endParaRPr lang="ar-SA"/>
        </a:p>
      </dgm:t>
    </dgm:pt>
    <dgm:pt modelId="{97661CC8-F23C-40F7-AD11-EC5D502D0C92}" type="sibTrans" cxnId="{8E3D9FBA-B106-40CC-A670-E98FBDD7608F}">
      <dgm:prSet/>
      <dgm:spPr/>
      <dgm:t>
        <a:bodyPr/>
        <a:lstStyle/>
        <a:p>
          <a:pPr rtl="1"/>
          <a:endParaRPr lang="ar-SA"/>
        </a:p>
      </dgm:t>
    </dgm:pt>
    <dgm:pt modelId="{63C8C662-9DE0-4C88-A5B6-7D75932C6B26}">
      <dgm:prSet phldrT="[نص]" custT="1"/>
      <dgm:spPr>
        <a:solidFill>
          <a:schemeClr val="accent2">
            <a:lumMod val="75000"/>
          </a:schemeClr>
        </a:solidFill>
      </dgm:spPr>
      <dgm:t>
        <a:bodyPr/>
        <a:lstStyle/>
        <a:p>
          <a:pPr rtl="1"/>
          <a:r>
            <a:rPr lang="en-US" sz="1300" b="1" dirty="0" smtClean="0">
              <a:solidFill>
                <a:schemeClr val="tx1"/>
              </a:solidFill>
            </a:rPr>
            <a:t>Acoustic Design</a:t>
          </a:r>
          <a:endParaRPr lang="ar-SA" sz="1300" b="1" dirty="0">
            <a:solidFill>
              <a:schemeClr val="tx1"/>
            </a:solidFill>
          </a:endParaRPr>
        </a:p>
      </dgm:t>
    </dgm:pt>
    <dgm:pt modelId="{BCF57FF4-7867-43CC-9463-25E029BDCB83}" type="parTrans" cxnId="{24F055BA-88D9-4CA2-A096-EB1B95332528}">
      <dgm:prSet/>
      <dgm:spPr/>
      <dgm:t>
        <a:bodyPr/>
        <a:lstStyle/>
        <a:p>
          <a:pPr rtl="1"/>
          <a:endParaRPr lang="ar-SA"/>
        </a:p>
      </dgm:t>
    </dgm:pt>
    <dgm:pt modelId="{5F259AC6-43C9-4819-AE67-084590C3B6A2}" type="sibTrans" cxnId="{24F055BA-88D9-4CA2-A096-EB1B95332528}">
      <dgm:prSet/>
      <dgm:spPr/>
      <dgm:t>
        <a:bodyPr/>
        <a:lstStyle/>
        <a:p>
          <a:pPr rtl="1"/>
          <a:endParaRPr lang="ar-SA"/>
        </a:p>
      </dgm:t>
    </dgm:pt>
    <dgm:pt modelId="{0F26105B-8A38-442B-BA65-D821218DBFD9}">
      <dgm:prSet phldrT="[نص]"/>
      <dgm:spPr>
        <a:solidFill>
          <a:schemeClr val="accent1"/>
        </a:solidFill>
      </dgm:spPr>
      <dgm:t>
        <a:bodyPr/>
        <a:lstStyle/>
        <a:p>
          <a:pPr rtl="1"/>
          <a:r>
            <a:rPr lang="en-US" b="1" dirty="0" smtClean="0">
              <a:solidFill>
                <a:schemeClr val="tx1"/>
              </a:solidFill>
            </a:rPr>
            <a:t>Natural Daylight Design</a:t>
          </a:r>
          <a:endParaRPr lang="ar-SA" b="1" dirty="0">
            <a:solidFill>
              <a:schemeClr val="tx1"/>
            </a:solidFill>
          </a:endParaRPr>
        </a:p>
      </dgm:t>
    </dgm:pt>
    <dgm:pt modelId="{B7731198-3F05-498F-A0BE-2B3F7ECA2F09}" type="parTrans" cxnId="{F8F68F56-780A-4D03-8FF7-129DD41CFBD3}">
      <dgm:prSet/>
      <dgm:spPr/>
      <dgm:t>
        <a:bodyPr/>
        <a:lstStyle/>
        <a:p>
          <a:pPr rtl="1"/>
          <a:endParaRPr lang="ar-SA"/>
        </a:p>
      </dgm:t>
    </dgm:pt>
    <dgm:pt modelId="{E5A299E6-B3B9-41AF-B2AC-B4C178F4AB09}" type="sibTrans" cxnId="{F8F68F56-780A-4D03-8FF7-129DD41CFBD3}">
      <dgm:prSet/>
      <dgm:spPr/>
      <dgm:t>
        <a:bodyPr/>
        <a:lstStyle/>
        <a:p>
          <a:pPr rtl="1"/>
          <a:endParaRPr lang="ar-SA"/>
        </a:p>
      </dgm:t>
    </dgm:pt>
    <dgm:pt modelId="{6655005A-7048-4B3B-8F1C-4C909B6CDB77}">
      <dgm:prSet phldrT="[نص]" custT="1"/>
      <dgm:spPr>
        <a:solidFill>
          <a:schemeClr val="accent1"/>
        </a:solidFill>
      </dgm:spPr>
      <dgm:t>
        <a:bodyPr/>
        <a:lstStyle/>
        <a:p>
          <a:pPr rtl="1"/>
          <a:r>
            <a:rPr lang="en-US" sz="1300" b="1" dirty="0" smtClean="0">
              <a:solidFill>
                <a:schemeClr val="tx1"/>
              </a:solidFill>
            </a:rPr>
            <a:t>Thermal  Design</a:t>
          </a:r>
          <a:endParaRPr lang="ar-SA" sz="1300" b="1" dirty="0">
            <a:solidFill>
              <a:schemeClr val="tx1"/>
            </a:solidFill>
          </a:endParaRPr>
        </a:p>
      </dgm:t>
    </dgm:pt>
    <dgm:pt modelId="{A60DD3AA-FA48-4B1D-9BE4-ECCBCC88C987}" type="parTrans" cxnId="{87F165EB-DEFC-4D24-AD85-DC798372371E}">
      <dgm:prSet/>
      <dgm:spPr/>
      <dgm:t>
        <a:bodyPr/>
        <a:lstStyle/>
        <a:p>
          <a:pPr rtl="1"/>
          <a:endParaRPr lang="ar-SA"/>
        </a:p>
      </dgm:t>
    </dgm:pt>
    <dgm:pt modelId="{2E2A6900-CA6B-46D8-B7FA-F529D175E036}" type="sibTrans" cxnId="{87F165EB-DEFC-4D24-AD85-DC798372371E}">
      <dgm:prSet/>
      <dgm:spPr/>
      <dgm:t>
        <a:bodyPr/>
        <a:lstStyle/>
        <a:p>
          <a:pPr rtl="1"/>
          <a:endParaRPr lang="ar-SA"/>
        </a:p>
      </dgm:t>
    </dgm:pt>
    <dgm:pt modelId="{157CADE8-44A3-46C5-B2E0-6D67AEA690D9}">
      <dgm:prSet phldrT="[نص]"/>
      <dgm:spPr>
        <a:solidFill>
          <a:schemeClr val="accent1"/>
        </a:solidFill>
      </dgm:spPr>
      <dgm:t>
        <a:bodyPr/>
        <a:lstStyle/>
        <a:p>
          <a:pPr rtl="1"/>
          <a:r>
            <a:rPr lang="en-US" dirty="0" smtClean="0">
              <a:solidFill>
                <a:schemeClr val="tx1"/>
              </a:solidFill>
            </a:rPr>
            <a:t>Issues</a:t>
          </a:r>
          <a:endParaRPr lang="ar-SA" dirty="0">
            <a:solidFill>
              <a:schemeClr val="tx1"/>
            </a:solidFill>
          </a:endParaRPr>
        </a:p>
      </dgm:t>
    </dgm:pt>
    <dgm:pt modelId="{F26C2426-B935-498D-8594-B1D99CB13690}" type="parTrans" cxnId="{596503D9-3BC2-43CA-89D1-316902636729}">
      <dgm:prSet/>
      <dgm:spPr/>
      <dgm:t>
        <a:bodyPr/>
        <a:lstStyle/>
        <a:p>
          <a:pPr rtl="1"/>
          <a:endParaRPr lang="ar-SA"/>
        </a:p>
      </dgm:t>
    </dgm:pt>
    <dgm:pt modelId="{8FDB625A-D2A4-4682-8DB8-219401BD1F28}" type="sibTrans" cxnId="{596503D9-3BC2-43CA-89D1-316902636729}">
      <dgm:prSet/>
      <dgm:spPr/>
      <dgm:t>
        <a:bodyPr/>
        <a:lstStyle/>
        <a:p>
          <a:pPr rtl="1"/>
          <a:endParaRPr lang="ar-SA"/>
        </a:p>
      </dgm:t>
    </dgm:pt>
    <dgm:pt modelId="{1709FA7D-F983-49F8-8285-BDBD6D1F23CD}" type="pres">
      <dgm:prSet presAssocID="{361FAA64-1786-4E68-B42C-6BD774E589DC}" presName="composite" presStyleCnt="0">
        <dgm:presLayoutVars>
          <dgm:chMax val="1"/>
          <dgm:dir/>
          <dgm:resizeHandles val="exact"/>
        </dgm:presLayoutVars>
      </dgm:prSet>
      <dgm:spPr/>
      <dgm:t>
        <a:bodyPr/>
        <a:lstStyle/>
        <a:p>
          <a:pPr rtl="1"/>
          <a:endParaRPr lang="ar-SA"/>
        </a:p>
      </dgm:t>
    </dgm:pt>
    <dgm:pt modelId="{51BE464B-F159-44AB-ACA6-4E0739E9ABB4}" type="pres">
      <dgm:prSet presAssocID="{0A55EA80-3F79-44B7-96E6-1E1DE331DA90}" presName="roof" presStyleLbl="dkBgShp" presStyleIdx="0" presStyleCnt="2" custLinFactNeighborX="8738"/>
      <dgm:spPr/>
      <dgm:t>
        <a:bodyPr/>
        <a:lstStyle/>
        <a:p>
          <a:pPr rtl="1"/>
          <a:endParaRPr lang="ar-SA"/>
        </a:p>
      </dgm:t>
    </dgm:pt>
    <dgm:pt modelId="{709FE3FE-6435-46D8-84D0-E873C1C38848}" type="pres">
      <dgm:prSet presAssocID="{0A55EA80-3F79-44B7-96E6-1E1DE331DA90}" presName="pillars" presStyleCnt="0"/>
      <dgm:spPr/>
    </dgm:pt>
    <dgm:pt modelId="{73ABC1BB-CB6A-4563-A944-0B2A2F83FFF3}" type="pres">
      <dgm:prSet presAssocID="{0A55EA80-3F79-44B7-96E6-1E1DE331DA90}" presName="pillar1" presStyleLbl="node1" presStyleIdx="0" presStyleCnt="4" custLinFactX="101008" custLinFactNeighborX="200000" custLinFactNeighborY="0">
        <dgm:presLayoutVars>
          <dgm:bulletEnabled val="1"/>
        </dgm:presLayoutVars>
      </dgm:prSet>
      <dgm:spPr/>
      <dgm:t>
        <a:bodyPr/>
        <a:lstStyle/>
        <a:p>
          <a:pPr rtl="1"/>
          <a:endParaRPr lang="ar-SA"/>
        </a:p>
      </dgm:t>
    </dgm:pt>
    <dgm:pt modelId="{D4488984-CA8D-478C-B1B6-8F06B261C93C}" type="pres">
      <dgm:prSet presAssocID="{0F26105B-8A38-442B-BA65-D821218DBFD9}" presName="pillarX" presStyleLbl="node1" presStyleIdx="1" presStyleCnt="4">
        <dgm:presLayoutVars>
          <dgm:bulletEnabled val="1"/>
        </dgm:presLayoutVars>
      </dgm:prSet>
      <dgm:spPr/>
      <dgm:t>
        <a:bodyPr/>
        <a:lstStyle/>
        <a:p>
          <a:pPr rtl="1"/>
          <a:endParaRPr lang="ar-SA"/>
        </a:p>
      </dgm:t>
    </dgm:pt>
    <dgm:pt modelId="{C9CB0E07-75CD-4153-8C40-7ABBF67D7B80}" type="pres">
      <dgm:prSet presAssocID="{6655005A-7048-4B3B-8F1C-4C909B6CDB77}" presName="pillarX" presStyleLbl="node1" presStyleIdx="2" presStyleCnt="4">
        <dgm:presLayoutVars>
          <dgm:bulletEnabled val="1"/>
        </dgm:presLayoutVars>
      </dgm:prSet>
      <dgm:spPr/>
      <dgm:t>
        <a:bodyPr/>
        <a:lstStyle/>
        <a:p>
          <a:pPr rtl="1"/>
          <a:endParaRPr lang="ar-SA"/>
        </a:p>
      </dgm:t>
    </dgm:pt>
    <dgm:pt modelId="{BF5285E4-A4A1-4359-B368-077AFAC0E12A}" type="pres">
      <dgm:prSet presAssocID="{157CADE8-44A3-46C5-B2E0-6D67AEA690D9}" presName="pillarX" presStyleLbl="node1" presStyleIdx="3" presStyleCnt="4" custLinFactX="-100061" custLinFactNeighborX="-200000">
        <dgm:presLayoutVars>
          <dgm:bulletEnabled val="1"/>
        </dgm:presLayoutVars>
      </dgm:prSet>
      <dgm:spPr/>
      <dgm:t>
        <a:bodyPr/>
        <a:lstStyle/>
        <a:p>
          <a:pPr rtl="1"/>
          <a:endParaRPr lang="ar-SA"/>
        </a:p>
      </dgm:t>
    </dgm:pt>
    <dgm:pt modelId="{106A14B7-2CAC-4E57-89C6-47F666A0D7F9}" type="pres">
      <dgm:prSet presAssocID="{0A55EA80-3F79-44B7-96E6-1E1DE331DA90}" presName="base" presStyleLbl="dkBgShp" presStyleIdx="1" presStyleCnt="2"/>
      <dgm:spPr/>
    </dgm:pt>
  </dgm:ptLst>
  <dgm:cxnLst>
    <dgm:cxn modelId="{1FA7392C-9DF5-4423-8D14-592D34E7E4DE}" type="presOf" srcId="{63C8C662-9DE0-4C88-A5B6-7D75932C6B26}" destId="{73ABC1BB-CB6A-4563-A944-0B2A2F83FFF3}" srcOrd="0" destOrd="0" presId="urn:microsoft.com/office/officeart/2005/8/layout/hList3"/>
    <dgm:cxn modelId="{ACDA7C11-BA90-4B2D-B610-C8EA0FADB02D}" type="presOf" srcId="{157CADE8-44A3-46C5-B2E0-6D67AEA690D9}" destId="{BF5285E4-A4A1-4359-B368-077AFAC0E12A}" srcOrd="0" destOrd="0" presId="urn:microsoft.com/office/officeart/2005/8/layout/hList3"/>
    <dgm:cxn modelId="{87F165EB-DEFC-4D24-AD85-DC798372371E}" srcId="{0A55EA80-3F79-44B7-96E6-1E1DE331DA90}" destId="{6655005A-7048-4B3B-8F1C-4C909B6CDB77}" srcOrd="2" destOrd="0" parTransId="{A60DD3AA-FA48-4B1D-9BE4-ECCBCC88C987}" sibTransId="{2E2A6900-CA6B-46D8-B7FA-F529D175E036}"/>
    <dgm:cxn modelId="{41357E58-DD1A-40F5-A8BB-8D0EBB3DCC3D}" type="presOf" srcId="{0A55EA80-3F79-44B7-96E6-1E1DE331DA90}" destId="{51BE464B-F159-44AB-ACA6-4E0739E9ABB4}" srcOrd="0" destOrd="0" presId="urn:microsoft.com/office/officeart/2005/8/layout/hList3"/>
    <dgm:cxn modelId="{24F055BA-88D9-4CA2-A096-EB1B95332528}" srcId="{0A55EA80-3F79-44B7-96E6-1E1DE331DA90}" destId="{63C8C662-9DE0-4C88-A5B6-7D75932C6B26}" srcOrd="0" destOrd="0" parTransId="{BCF57FF4-7867-43CC-9463-25E029BDCB83}" sibTransId="{5F259AC6-43C9-4819-AE67-084590C3B6A2}"/>
    <dgm:cxn modelId="{8E3D9FBA-B106-40CC-A670-E98FBDD7608F}" srcId="{361FAA64-1786-4E68-B42C-6BD774E589DC}" destId="{0A55EA80-3F79-44B7-96E6-1E1DE331DA90}" srcOrd="0" destOrd="0" parTransId="{BCC6BBF2-3706-4C3B-A8F1-5E86BC63AE16}" sibTransId="{97661CC8-F23C-40F7-AD11-EC5D502D0C92}"/>
    <dgm:cxn modelId="{21236A4F-FAE6-45C4-A26E-8C9FBB0B55A1}" type="presOf" srcId="{0F26105B-8A38-442B-BA65-D821218DBFD9}" destId="{D4488984-CA8D-478C-B1B6-8F06B261C93C}" srcOrd="0" destOrd="0" presId="urn:microsoft.com/office/officeart/2005/8/layout/hList3"/>
    <dgm:cxn modelId="{F8F68F56-780A-4D03-8FF7-129DD41CFBD3}" srcId="{0A55EA80-3F79-44B7-96E6-1E1DE331DA90}" destId="{0F26105B-8A38-442B-BA65-D821218DBFD9}" srcOrd="1" destOrd="0" parTransId="{B7731198-3F05-498F-A0BE-2B3F7ECA2F09}" sibTransId="{E5A299E6-B3B9-41AF-B2AC-B4C178F4AB09}"/>
    <dgm:cxn modelId="{596503D9-3BC2-43CA-89D1-316902636729}" srcId="{0A55EA80-3F79-44B7-96E6-1E1DE331DA90}" destId="{157CADE8-44A3-46C5-B2E0-6D67AEA690D9}" srcOrd="3" destOrd="0" parTransId="{F26C2426-B935-498D-8594-B1D99CB13690}" sibTransId="{8FDB625A-D2A4-4682-8DB8-219401BD1F28}"/>
    <dgm:cxn modelId="{147B0E7C-AFA0-46FE-B433-A5B4ECCDFBD2}" type="presOf" srcId="{361FAA64-1786-4E68-B42C-6BD774E589DC}" destId="{1709FA7D-F983-49F8-8285-BDBD6D1F23CD}" srcOrd="0" destOrd="0" presId="urn:microsoft.com/office/officeart/2005/8/layout/hList3"/>
    <dgm:cxn modelId="{632F1BE1-7F74-4C72-BEB0-72EB06B63D03}" type="presOf" srcId="{6655005A-7048-4B3B-8F1C-4C909B6CDB77}" destId="{C9CB0E07-75CD-4153-8C40-7ABBF67D7B80}" srcOrd="0" destOrd="0" presId="urn:microsoft.com/office/officeart/2005/8/layout/hList3"/>
    <dgm:cxn modelId="{A53BDB05-ECC3-4325-A298-FB6963CC43E0}" type="presParOf" srcId="{1709FA7D-F983-49F8-8285-BDBD6D1F23CD}" destId="{51BE464B-F159-44AB-ACA6-4E0739E9ABB4}" srcOrd="0" destOrd="0" presId="urn:microsoft.com/office/officeart/2005/8/layout/hList3"/>
    <dgm:cxn modelId="{0DBD367F-C4C0-47E1-910E-2B029848FC4B}" type="presParOf" srcId="{1709FA7D-F983-49F8-8285-BDBD6D1F23CD}" destId="{709FE3FE-6435-46D8-84D0-E873C1C38848}" srcOrd="1" destOrd="0" presId="urn:microsoft.com/office/officeart/2005/8/layout/hList3"/>
    <dgm:cxn modelId="{6AEBD27C-907F-4303-AD85-883D1919DA5D}" type="presParOf" srcId="{709FE3FE-6435-46D8-84D0-E873C1C38848}" destId="{73ABC1BB-CB6A-4563-A944-0B2A2F83FFF3}" srcOrd="0" destOrd="0" presId="urn:microsoft.com/office/officeart/2005/8/layout/hList3"/>
    <dgm:cxn modelId="{EDD29FD8-DDBF-49FA-8E63-F744A2B6B325}" type="presParOf" srcId="{709FE3FE-6435-46D8-84D0-E873C1C38848}" destId="{D4488984-CA8D-478C-B1B6-8F06B261C93C}" srcOrd="1" destOrd="0" presId="urn:microsoft.com/office/officeart/2005/8/layout/hList3"/>
    <dgm:cxn modelId="{0E7241C2-181C-49B8-8530-DE4C8182410E}" type="presParOf" srcId="{709FE3FE-6435-46D8-84D0-E873C1C38848}" destId="{C9CB0E07-75CD-4153-8C40-7ABBF67D7B80}" srcOrd="2" destOrd="0" presId="urn:microsoft.com/office/officeart/2005/8/layout/hList3"/>
    <dgm:cxn modelId="{6E141D90-BB76-410B-8379-23825178416B}" type="presParOf" srcId="{709FE3FE-6435-46D8-84D0-E873C1C38848}" destId="{BF5285E4-A4A1-4359-B368-077AFAC0E12A}" srcOrd="3" destOrd="0" presId="urn:microsoft.com/office/officeart/2005/8/layout/hList3"/>
    <dgm:cxn modelId="{1E9A019D-8824-4C1E-A595-D4BC70F9E4CB}" type="presParOf" srcId="{1709FA7D-F983-49F8-8285-BDBD6D1F23CD}" destId="{106A14B7-2CAC-4E57-89C6-47F666A0D7F9}" srcOrd="2" destOrd="0" presId="urn:microsoft.com/office/officeart/2005/8/layout/h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61FAA64-1786-4E68-B42C-6BD774E589DC}" type="doc">
      <dgm:prSet loTypeId="urn:microsoft.com/office/officeart/2005/8/layout/hList3" loCatId="list" qsTypeId="urn:microsoft.com/office/officeart/2005/8/quickstyle/simple1" qsCatId="simple" csTypeId="urn:microsoft.com/office/officeart/2005/8/colors/accent1_2" csCatId="accent1" phldr="1"/>
      <dgm:spPr/>
      <dgm:t>
        <a:bodyPr/>
        <a:lstStyle/>
        <a:p>
          <a:pPr rtl="1"/>
          <a:endParaRPr lang="ar-SA"/>
        </a:p>
      </dgm:t>
    </dgm:pt>
    <dgm:pt modelId="{0A55EA80-3F79-44B7-96E6-1E1DE331DA90}">
      <dgm:prSet phldrT="[نص]" custT="1"/>
      <dgm:spPr>
        <a:solidFill>
          <a:schemeClr val="accent4">
            <a:lumMod val="75000"/>
          </a:schemeClr>
        </a:solidFill>
      </dgm:spPr>
      <dgm:t>
        <a:bodyPr/>
        <a:lstStyle/>
        <a:p>
          <a:pPr algn="ctr" rtl="1"/>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gm:t>
    </dgm:pt>
    <dgm:pt modelId="{BCC6BBF2-3706-4C3B-A8F1-5E86BC63AE16}" type="parTrans" cxnId="{8E3D9FBA-B106-40CC-A670-E98FBDD7608F}">
      <dgm:prSet/>
      <dgm:spPr/>
      <dgm:t>
        <a:bodyPr/>
        <a:lstStyle/>
        <a:p>
          <a:pPr rtl="1"/>
          <a:endParaRPr lang="ar-SA"/>
        </a:p>
      </dgm:t>
    </dgm:pt>
    <dgm:pt modelId="{97661CC8-F23C-40F7-AD11-EC5D502D0C92}" type="sibTrans" cxnId="{8E3D9FBA-B106-40CC-A670-E98FBDD7608F}">
      <dgm:prSet/>
      <dgm:spPr/>
      <dgm:t>
        <a:bodyPr/>
        <a:lstStyle/>
        <a:p>
          <a:pPr rtl="1"/>
          <a:endParaRPr lang="ar-SA"/>
        </a:p>
      </dgm:t>
    </dgm:pt>
    <dgm:pt modelId="{63C8C662-9DE0-4C88-A5B6-7D75932C6B26}">
      <dgm:prSet phldrT="[نص]" custT="1"/>
      <dgm:spPr>
        <a:solidFill>
          <a:schemeClr val="accent2">
            <a:lumMod val="75000"/>
          </a:schemeClr>
        </a:solidFill>
      </dgm:spPr>
      <dgm:t>
        <a:bodyPr/>
        <a:lstStyle/>
        <a:p>
          <a:pPr rtl="1"/>
          <a:r>
            <a:rPr lang="en-US" sz="1300" b="1" dirty="0" smtClean="0">
              <a:solidFill>
                <a:schemeClr val="tx1"/>
              </a:solidFill>
            </a:rPr>
            <a:t>Acoustic Design</a:t>
          </a:r>
          <a:endParaRPr lang="ar-SA" sz="1300" b="1" dirty="0">
            <a:solidFill>
              <a:schemeClr val="tx1"/>
            </a:solidFill>
          </a:endParaRPr>
        </a:p>
      </dgm:t>
    </dgm:pt>
    <dgm:pt modelId="{BCF57FF4-7867-43CC-9463-25E029BDCB83}" type="parTrans" cxnId="{24F055BA-88D9-4CA2-A096-EB1B95332528}">
      <dgm:prSet/>
      <dgm:spPr/>
      <dgm:t>
        <a:bodyPr/>
        <a:lstStyle/>
        <a:p>
          <a:pPr rtl="1"/>
          <a:endParaRPr lang="ar-SA"/>
        </a:p>
      </dgm:t>
    </dgm:pt>
    <dgm:pt modelId="{5F259AC6-43C9-4819-AE67-084590C3B6A2}" type="sibTrans" cxnId="{24F055BA-88D9-4CA2-A096-EB1B95332528}">
      <dgm:prSet/>
      <dgm:spPr/>
      <dgm:t>
        <a:bodyPr/>
        <a:lstStyle/>
        <a:p>
          <a:pPr rtl="1"/>
          <a:endParaRPr lang="ar-SA"/>
        </a:p>
      </dgm:t>
    </dgm:pt>
    <dgm:pt modelId="{0F26105B-8A38-442B-BA65-D821218DBFD9}">
      <dgm:prSet phldrT="[نص]"/>
      <dgm:spPr>
        <a:solidFill>
          <a:schemeClr val="accent1"/>
        </a:solidFill>
      </dgm:spPr>
      <dgm:t>
        <a:bodyPr/>
        <a:lstStyle/>
        <a:p>
          <a:pPr rtl="1"/>
          <a:r>
            <a:rPr lang="en-US" b="1" dirty="0" smtClean="0">
              <a:solidFill>
                <a:schemeClr val="tx1"/>
              </a:solidFill>
            </a:rPr>
            <a:t>Natural Daylight Design</a:t>
          </a:r>
          <a:endParaRPr lang="ar-SA" b="1" dirty="0">
            <a:solidFill>
              <a:schemeClr val="tx1"/>
            </a:solidFill>
          </a:endParaRPr>
        </a:p>
      </dgm:t>
    </dgm:pt>
    <dgm:pt modelId="{B7731198-3F05-498F-A0BE-2B3F7ECA2F09}" type="parTrans" cxnId="{F8F68F56-780A-4D03-8FF7-129DD41CFBD3}">
      <dgm:prSet/>
      <dgm:spPr/>
      <dgm:t>
        <a:bodyPr/>
        <a:lstStyle/>
        <a:p>
          <a:pPr rtl="1"/>
          <a:endParaRPr lang="ar-SA"/>
        </a:p>
      </dgm:t>
    </dgm:pt>
    <dgm:pt modelId="{E5A299E6-B3B9-41AF-B2AC-B4C178F4AB09}" type="sibTrans" cxnId="{F8F68F56-780A-4D03-8FF7-129DD41CFBD3}">
      <dgm:prSet/>
      <dgm:spPr/>
      <dgm:t>
        <a:bodyPr/>
        <a:lstStyle/>
        <a:p>
          <a:pPr rtl="1"/>
          <a:endParaRPr lang="ar-SA"/>
        </a:p>
      </dgm:t>
    </dgm:pt>
    <dgm:pt modelId="{6655005A-7048-4B3B-8F1C-4C909B6CDB77}">
      <dgm:prSet phldrT="[نص]" custT="1"/>
      <dgm:spPr>
        <a:solidFill>
          <a:schemeClr val="accent1"/>
        </a:solidFill>
      </dgm:spPr>
      <dgm:t>
        <a:bodyPr/>
        <a:lstStyle/>
        <a:p>
          <a:pPr rtl="1"/>
          <a:r>
            <a:rPr lang="en-US" sz="1300" b="1" dirty="0" smtClean="0">
              <a:solidFill>
                <a:schemeClr val="tx1"/>
              </a:solidFill>
            </a:rPr>
            <a:t>Thermal  Design</a:t>
          </a:r>
          <a:endParaRPr lang="ar-SA" sz="1300" b="1" dirty="0">
            <a:solidFill>
              <a:schemeClr val="tx1"/>
            </a:solidFill>
          </a:endParaRPr>
        </a:p>
      </dgm:t>
    </dgm:pt>
    <dgm:pt modelId="{A60DD3AA-FA48-4B1D-9BE4-ECCBCC88C987}" type="parTrans" cxnId="{87F165EB-DEFC-4D24-AD85-DC798372371E}">
      <dgm:prSet/>
      <dgm:spPr/>
      <dgm:t>
        <a:bodyPr/>
        <a:lstStyle/>
        <a:p>
          <a:pPr rtl="1"/>
          <a:endParaRPr lang="ar-SA"/>
        </a:p>
      </dgm:t>
    </dgm:pt>
    <dgm:pt modelId="{2E2A6900-CA6B-46D8-B7FA-F529D175E036}" type="sibTrans" cxnId="{87F165EB-DEFC-4D24-AD85-DC798372371E}">
      <dgm:prSet/>
      <dgm:spPr/>
      <dgm:t>
        <a:bodyPr/>
        <a:lstStyle/>
        <a:p>
          <a:pPr rtl="1"/>
          <a:endParaRPr lang="ar-SA"/>
        </a:p>
      </dgm:t>
    </dgm:pt>
    <dgm:pt modelId="{157CADE8-44A3-46C5-B2E0-6D67AEA690D9}">
      <dgm:prSet phldrT="[نص]"/>
      <dgm:spPr>
        <a:solidFill>
          <a:schemeClr val="accent1"/>
        </a:solidFill>
      </dgm:spPr>
      <dgm:t>
        <a:bodyPr/>
        <a:lstStyle/>
        <a:p>
          <a:pPr rtl="1"/>
          <a:r>
            <a:rPr lang="en-US" dirty="0" smtClean="0">
              <a:solidFill>
                <a:schemeClr val="tx1"/>
              </a:solidFill>
            </a:rPr>
            <a:t>Issues</a:t>
          </a:r>
          <a:endParaRPr lang="ar-SA" dirty="0">
            <a:solidFill>
              <a:schemeClr val="tx1"/>
            </a:solidFill>
          </a:endParaRPr>
        </a:p>
      </dgm:t>
    </dgm:pt>
    <dgm:pt modelId="{F26C2426-B935-498D-8594-B1D99CB13690}" type="parTrans" cxnId="{596503D9-3BC2-43CA-89D1-316902636729}">
      <dgm:prSet/>
      <dgm:spPr/>
      <dgm:t>
        <a:bodyPr/>
        <a:lstStyle/>
        <a:p>
          <a:pPr rtl="1"/>
          <a:endParaRPr lang="ar-SA"/>
        </a:p>
      </dgm:t>
    </dgm:pt>
    <dgm:pt modelId="{8FDB625A-D2A4-4682-8DB8-219401BD1F28}" type="sibTrans" cxnId="{596503D9-3BC2-43CA-89D1-316902636729}">
      <dgm:prSet/>
      <dgm:spPr/>
      <dgm:t>
        <a:bodyPr/>
        <a:lstStyle/>
        <a:p>
          <a:pPr rtl="1"/>
          <a:endParaRPr lang="ar-SA"/>
        </a:p>
      </dgm:t>
    </dgm:pt>
    <dgm:pt modelId="{1709FA7D-F983-49F8-8285-BDBD6D1F23CD}" type="pres">
      <dgm:prSet presAssocID="{361FAA64-1786-4E68-B42C-6BD774E589DC}" presName="composite" presStyleCnt="0">
        <dgm:presLayoutVars>
          <dgm:chMax val="1"/>
          <dgm:dir/>
          <dgm:resizeHandles val="exact"/>
        </dgm:presLayoutVars>
      </dgm:prSet>
      <dgm:spPr/>
      <dgm:t>
        <a:bodyPr/>
        <a:lstStyle/>
        <a:p>
          <a:pPr rtl="1"/>
          <a:endParaRPr lang="ar-SA"/>
        </a:p>
      </dgm:t>
    </dgm:pt>
    <dgm:pt modelId="{51BE464B-F159-44AB-ACA6-4E0739E9ABB4}" type="pres">
      <dgm:prSet presAssocID="{0A55EA80-3F79-44B7-96E6-1E1DE331DA90}" presName="roof" presStyleLbl="dkBgShp" presStyleIdx="0" presStyleCnt="2" custLinFactNeighborX="8738"/>
      <dgm:spPr/>
      <dgm:t>
        <a:bodyPr/>
        <a:lstStyle/>
        <a:p>
          <a:pPr rtl="1"/>
          <a:endParaRPr lang="ar-SA"/>
        </a:p>
      </dgm:t>
    </dgm:pt>
    <dgm:pt modelId="{709FE3FE-6435-46D8-84D0-E873C1C38848}" type="pres">
      <dgm:prSet presAssocID="{0A55EA80-3F79-44B7-96E6-1E1DE331DA90}" presName="pillars" presStyleCnt="0"/>
      <dgm:spPr/>
    </dgm:pt>
    <dgm:pt modelId="{73ABC1BB-CB6A-4563-A944-0B2A2F83FFF3}" type="pres">
      <dgm:prSet presAssocID="{0A55EA80-3F79-44B7-96E6-1E1DE331DA90}" presName="pillar1" presStyleLbl="node1" presStyleIdx="0" presStyleCnt="4" custLinFactX="101008" custLinFactNeighborX="200000" custLinFactNeighborY="0">
        <dgm:presLayoutVars>
          <dgm:bulletEnabled val="1"/>
        </dgm:presLayoutVars>
      </dgm:prSet>
      <dgm:spPr/>
      <dgm:t>
        <a:bodyPr/>
        <a:lstStyle/>
        <a:p>
          <a:pPr rtl="1"/>
          <a:endParaRPr lang="ar-SA"/>
        </a:p>
      </dgm:t>
    </dgm:pt>
    <dgm:pt modelId="{D4488984-CA8D-478C-B1B6-8F06B261C93C}" type="pres">
      <dgm:prSet presAssocID="{0F26105B-8A38-442B-BA65-D821218DBFD9}" presName="pillarX" presStyleLbl="node1" presStyleIdx="1" presStyleCnt="4">
        <dgm:presLayoutVars>
          <dgm:bulletEnabled val="1"/>
        </dgm:presLayoutVars>
      </dgm:prSet>
      <dgm:spPr/>
      <dgm:t>
        <a:bodyPr/>
        <a:lstStyle/>
        <a:p>
          <a:pPr rtl="1"/>
          <a:endParaRPr lang="ar-SA"/>
        </a:p>
      </dgm:t>
    </dgm:pt>
    <dgm:pt modelId="{C9CB0E07-75CD-4153-8C40-7ABBF67D7B80}" type="pres">
      <dgm:prSet presAssocID="{6655005A-7048-4B3B-8F1C-4C909B6CDB77}" presName="pillarX" presStyleLbl="node1" presStyleIdx="2" presStyleCnt="4">
        <dgm:presLayoutVars>
          <dgm:bulletEnabled val="1"/>
        </dgm:presLayoutVars>
      </dgm:prSet>
      <dgm:spPr/>
      <dgm:t>
        <a:bodyPr/>
        <a:lstStyle/>
        <a:p>
          <a:pPr rtl="1"/>
          <a:endParaRPr lang="ar-SA"/>
        </a:p>
      </dgm:t>
    </dgm:pt>
    <dgm:pt modelId="{BF5285E4-A4A1-4359-B368-077AFAC0E12A}" type="pres">
      <dgm:prSet presAssocID="{157CADE8-44A3-46C5-B2E0-6D67AEA690D9}" presName="pillarX" presStyleLbl="node1" presStyleIdx="3" presStyleCnt="4" custLinFactX="-100061" custLinFactNeighborX="-200000">
        <dgm:presLayoutVars>
          <dgm:bulletEnabled val="1"/>
        </dgm:presLayoutVars>
      </dgm:prSet>
      <dgm:spPr/>
      <dgm:t>
        <a:bodyPr/>
        <a:lstStyle/>
        <a:p>
          <a:pPr rtl="1"/>
          <a:endParaRPr lang="ar-SA"/>
        </a:p>
      </dgm:t>
    </dgm:pt>
    <dgm:pt modelId="{106A14B7-2CAC-4E57-89C6-47F666A0D7F9}" type="pres">
      <dgm:prSet presAssocID="{0A55EA80-3F79-44B7-96E6-1E1DE331DA90}" presName="base" presStyleLbl="dkBgShp" presStyleIdx="1" presStyleCnt="2"/>
      <dgm:spPr/>
    </dgm:pt>
  </dgm:ptLst>
  <dgm:cxnLst>
    <dgm:cxn modelId="{87F165EB-DEFC-4D24-AD85-DC798372371E}" srcId="{0A55EA80-3F79-44B7-96E6-1E1DE331DA90}" destId="{6655005A-7048-4B3B-8F1C-4C909B6CDB77}" srcOrd="2" destOrd="0" parTransId="{A60DD3AA-FA48-4B1D-9BE4-ECCBCC88C987}" sibTransId="{2E2A6900-CA6B-46D8-B7FA-F529D175E036}"/>
    <dgm:cxn modelId="{A9A2C9A5-9986-4DFB-985F-0857AD9E007A}" type="presOf" srcId="{0A55EA80-3F79-44B7-96E6-1E1DE331DA90}" destId="{51BE464B-F159-44AB-ACA6-4E0739E9ABB4}" srcOrd="0" destOrd="0" presId="urn:microsoft.com/office/officeart/2005/8/layout/hList3"/>
    <dgm:cxn modelId="{7B64C2EF-992F-4068-B470-01ACF35F80A6}" type="presOf" srcId="{0F26105B-8A38-442B-BA65-D821218DBFD9}" destId="{D4488984-CA8D-478C-B1B6-8F06B261C93C}" srcOrd="0" destOrd="0" presId="urn:microsoft.com/office/officeart/2005/8/layout/hList3"/>
    <dgm:cxn modelId="{5E61FC32-55A4-4D99-8E91-44448C1D632C}" type="presOf" srcId="{157CADE8-44A3-46C5-B2E0-6D67AEA690D9}" destId="{BF5285E4-A4A1-4359-B368-077AFAC0E12A}" srcOrd="0" destOrd="0" presId="urn:microsoft.com/office/officeart/2005/8/layout/hList3"/>
    <dgm:cxn modelId="{24F055BA-88D9-4CA2-A096-EB1B95332528}" srcId="{0A55EA80-3F79-44B7-96E6-1E1DE331DA90}" destId="{63C8C662-9DE0-4C88-A5B6-7D75932C6B26}" srcOrd="0" destOrd="0" parTransId="{BCF57FF4-7867-43CC-9463-25E029BDCB83}" sibTransId="{5F259AC6-43C9-4819-AE67-084590C3B6A2}"/>
    <dgm:cxn modelId="{8E3D9FBA-B106-40CC-A670-E98FBDD7608F}" srcId="{361FAA64-1786-4E68-B42C-6BD774E589DC}" destId="{0A55EA80-3F79-44B7-96E6-1E1DE331DA90}" srcOrd="0" destOrd="0" parTransId="{BCC6BBF2-3706-4C3B-A8F1-5E86BC63AE16}" sibTransId="{97661CC8-F23C-40F7-AD11-EC5D502D0C92}"/>
    <dgm:cxn modelId="{60CA1FC6-15C5-45A5-AB3B-3286F984DF8E}" type="presOf" srcId="{361FAA64-1786-4E68-B42C-6BD774E589DC}" destId="{1709FA7D-F983-49F8-8285-BDBD6D1F23CD}" srcOrd="0" destOrd="0" presId="urn:microsoft.com/office/officeart/2005/8/layout/hList3"/>
    <dgm:cxn modelId="{F8F68F56-780A-4D03-8FF7-129DD41CFBD3}" srcId="{0A55EA80-3F79-44B7-96E6-1E1DE331DA90}" destId="{0F26105B-8A38-442B-BA65-D821218DBFD9}" srcOrd="1" destOrd="0" parTransId="{B7731198-3F05-498F-A0BE-2B3F7ECA2F09}" sibTransId="{E5A299E6-B3B9-41AF-B2AC-B4C178F4AB09}"/>
    <dgm:cxn modelId="{C0265FE9-4908-482B-BFC1-715D7634AF42}" type="presOf" srcId="{63C8C662-9DE0-4C88-A5B6-7D75932C6B26}" destId="{73ABC1BB-CB6A-4563-A944-0B2A2F83FFF3}" srcOrd="0" destOrd="0" presId="urn:microsoft.com/office/officeart/2005/8/layout/hList3"/>
    <dgm:cxn modelId="{E5850F8A-C51B-4CF5-AD0A-77F18AED2233}" type="presOf" srcId="{6655005A-7048-4B3B-8F1C-4C909B6CDB77}" destId="{C9CB0E07-75CD-4153-8C40-7ABBF67D7B80}" srcOrd="0" destOrd="0" presId="urn:microsoft.com/office/officeart/2005/8/layout/hList3"/>
    <dgm:cxn modelId="{596503D9-3BC2-43CA-89D1-316902636729}" srcId="{0A55EA80-3F79-44B7-96E6-1E1DE331DA90}" destId="{157CADE8-44A3-46C5-B2E0-6D67AEA690D9}" srcOrd="3" destOrd="0" parTransId="{F26C2426-B935-498D-8594-B1D99CB13690}" sibTransId="{8FDB625A-D2A4-4682-8DB8-219401BD1F28}"/>
    <dgm:cxn modelId="{A1A34AD8-E2AD-45EC-A73D-6A53E7106E83}" type="presParOf" srcId="{1709FA7D-F983-49F8-8285-BDBD6D1F23CD}" destId="{51BE464B-F159-44AB-ACA6-4E0739E9ABB4}" srcOrd="0" destOrd="0" presId="urn:microsoft.com/office/officeart/2005/8/layout/hList3"/>
    <dgm:cxn modelId="{3EFAB905-6144-4F60-8BD3-99A5E2738F4C}" type="presParOf" srcId="{1709FA7D-F983-49F8-8285-BDBD6D1F23CD}" destId="{709FE3FE-6435-46D8-84D0-E873C1C38848}" srcOrd="1" destOrd="0" presId="urn:microsoft.com/office/officeart/2005/8/layout/hList3"/>
    <dgm:cxn modelId="{E6C0C9B6-EF67-4BA2-8B48-4F52FB769992}" type="presParOf" srcId="{709FE3FE-6435-46D8-84D0-E873C1C38848}" destId="{73ABC1BB-CB6A-4563-A944-0B2A2F83FFF3}" srcOrd="0" destOrd="0" presId="urn:microsoft.com/office/officeart/2005/8/layout/hList3"/>
    <dgm:cxn modelId="{58224E15-8863-4926-A6F4-8457D9B292CD}" type="presParOf" srcId="{709FE3FE-6435-46D8-84D0-E873C1C38848}" destId="{D4488984-CA8D-478C-B1B6-8F06B261C93C}" srcOrd="1" destOrd="0" presId="urn:microsoft.com/office/officeart/2005/8/layout/hList3"/>
    <dgm:cxn modelId="{B46FF3FA-64BF-4A1A-AB70-363BE2A7E961}" type="presParOf" srcId="{709FE3FE-6435-46D8-84D0-E873C1C38848}" destId="{C9CB0E07-75CD-4153-8C40-7ABBF67D7B80}" srcOrd="2" destOrd="0" presId="urn:microsoft.com/office/officeart/2005/8/layout/hList3"/>
    <dgm:cxn modelId="{FB5D2748-3C5A-4C22-A3E8-03167E56E71E}" type="presParOf" srcId="{709FE3FE-6435-46D8-84D0-E873C1C38848}" destId="{BF5285E4-A4A1-4359-B368-077AFAC0E12A}" srcOrd="3" destOrd="0" presId="urn:microsoft.com/office/officeart/2005/8/layout/hList3"/>
    <dgm:cxn modelId="{05BCB139-D092-4981-B225-5A17F630398A}" type="presParOf" srcId="{1709FA7D-F983-49F8-8285-BDBD6D1F23CD}" destId="{106A14B7-2CAC-4E57-89C6-47F666A0D7F9}" srcOrd="2" destOrd="0" presId="urn:microsoft.com/office/officeart/2005/8/layout/h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61FAA64-1786-4E68-B42C-6BD774E589DC}" type="doc">
      <dgm:prSet loTypeId="urn:microsoft.com/office/officeart/2005/8/layout/hList3" loCatId="list" qsTypeId="urn:microsoft.com/office/officeart/2005/8/quickstyle/simple1" qsCatId="simple" csTypeId="urn:microsoft.com/office/officeart/2005/8/colors/accent1_2" csCatId="accent1" phldr="1"/>
      <dgm:spPr/>
      <dgm:t>
        <a:bodyPr/>
        <a:lstStyle/>
        <a:p>
          <a:pPr rtl="1"/>
          <a:endParaRPr lang="ar-SA"/>
        </a:p>
      </dgm:t>
    </dgm:pt>
    <dgm:pt modelId="{0A55EA80-3F79-44B7-96E6-1E1DE331DA90}">
      <dgm:prSet phldrT="[نص]" custT="1"/>
      <dgm:spPr>
        <a:solidFill>
          <a:schemeClr val="accent4">
            <a:lumMod val="75000"/>
          </a:schemeClr>
        </a:solidFill>
      </dgm:spPr>
      <dgm:t>
        <a:bodyPr/>
        <a:lstStyle/>
        <a:p>
          <a:pPr algn="ctr" rtl="1"/>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gm:t>
    </dgm:pt>
    <dgm:pt modelId="{BCC6BBF2-3706-4C3B-A8F1-5E86BC63AE16}" type="parTrans" cxnId="{8E3D9FBA-B106-40CC-A670-E98FBDD7608F}">
      <dgm:prSet/>
      <dgm:spPr/>
      <dgm:t>
        <a:bodyPr/>
        <a:lstStyle/>
        <a:p>
          <a:pPr rtl="1"/>
          <a:endParaRPr lang="ar-SA"/>
        </a:p>
      </dgm:t>
    </dgm:pt>
    <dgm:pt modelId="{97661CC8-F23C-40F7-AD11-EC5D502D0C92}" type="sibTrans" cxnId="{8E3D9FBA-B106-40CC-A670-E98FBDD7608F}">
      <dgm:prSet/>
      <dgm:spPr/>
      <dgm:t>
        <a:bodyPr/>
        <a:lstStyle/>
        <a:p>
          <a:pPr rtl="1"/>
          <a:endParaRPr lang="ar-SA"/>
        </a:p>
      </dgm:t>
    </dgm:pt>
    <dgm:pt modelId="{63C8C662-9DE0-4C88-A5B6-7D75932C6B26}">
      <dgm:prSet phldrT="[نص]" custT="1"/>
      <dgm:spPr>
        <a:solidFill>
          <a:schemeClr val="accent2">
            <a:lumMod val="75000"/>
          </a:schemeClr>
        </a:solidFill>
      </dgm:spPr>
      <dgm:t>
        <a:bodyPr/>
        <a:lstStyle/>
        <a:p>
          <a:pPr rtl="1"/>
          <a:r>
            <a:rPr lang="en-US" sz="1300" b="1" dirty="0" smtClean="0">
              <a:solidFill>
                <a:schemeClr val="tx1"/>
              </a:solidFill>
            </a:rPr>
            <a:t>Acoustic Design</a:t>
          </a:r>
          <a:endParaRPr lang="ar-SA" sz="1300" b="1" dirty="0">
            <a:solidFill>
              <a:schemeClr val="tx1"/>
            </a:solidFill>
          </a:endParaRPr>
        </a:p>
      </dgm:t>
    </dgm:pt>
    <dgm:pt modelId="{BCF57FF4-7867-43CC-9463-25E029BDCB83}" type="parTrans" cxnId="{24F055BA-88D9-4CA2-A096-EB1B95332528}">
      <dgm:prSet/>
      <dgm:spPr/>
      <dgm:t>
        <a:bodyPr/>
        <a:lstStyle/>
        <a:p>
          <a:pPr rtl="1"/>
          <a:endParaRPr lang="ar-SA"/>
        </a:p>
      </dgm:t>
    </dgm:pt>
    <dgm:pt modelId="{5F259AC6-43C9-4819-AE67-084590C3B6A2}" type="sibTrans" cxnId="{24F055BA-88D9-4CA2-A096-EB1B95332528}">
      <dgm:prSet/>
      <dgm:spPr/>
      <dgm:t>
        <a:bodyPr/>
        <a:lstStyle/>
        <a:p>
          <a:pPr rtl="1"/>
          <a:endParaRPr lang="ar-SA"/>
        </a:p>
      </dgm:t>
    </dgm:pt>
    <dgm:pt modelId="{0F26105B-8A38-442B-BA65-D821218DBFD9}">
      <dgm:prSet phldrT="[نص]"/>
      <dgm:spPr>
        <a:solidFill>
          <a:schemeClr val="accent1"/>
        </a:solidFill>
      </dgm:spPr>
      <dgm:t>
        <a:bodyPr/>
        <a:lstStyle/>
        <a:p>
          <a:pPr rtl="1"/>
          <a:r>
            <a:rPr lang="en-US" b="1" dirty="0" smtClean="0">
              <a:solidFill>
                <a:schemeClr val="tx1"/>
              </a:solidFill>
            </a:rPr>
            <a:t>Natural Daylight Design</a:t>
          </a:r>
          <a:endParaRPr lang="ar-SA" b="1" dirty="0">
            <a:solidFill>
              <a:schemeClr val="tx1"/>
            </a:solidFill>
          </a:endParaRPr>
        </a:p>
      </dgm:t>
    </dgm:pt>
    <dgm:pt modelId="{B7731198-3F05-498F-A0BE-2B3F7ECA2F09}" type="parTrans" cxnId="{F8F68F56-780A-4D03-8FF7-129DD41CFBD3}">
      <dgm:prSet/>
      <dgm:spPr/>
      <dgm:t>
        <a:bodyPr/>
        <a:lstStyle/>
        <a:p>
          <a:pPr rtl="1"/>
          <a:endParaRPr lang="ar-SA"/>
        </a:p>
      </dgm:t>
    </dgm:pt>
    <dgm:pt modelId="{E5A299E6-B3B9-41AF-B2AC-B4C178F4AB09}" type="sibTrans" cxnId="{F8F68F56-780A-4D03-8FF7-129DD41CFBD3}">
      <dgm:prSet/>
      <dgm:spPr/>
      <dgm:t>
        <a:bodyPr/>
        <a:lstStyle/>
        <a:p>
          <a:pPr rtl="1"/>
          <a:endParaRPr lang="ar-SA"/>
        </a:p>
      </dgm:t>
    </dgm:pt>
    <dgm:pt modelId="{6655005A-7048-4B3B-8F1C-4C909B6CDB77}">
      <dgm:prSet phldrT="[نص]" custT="1"/>
      <dgm:spPr>
        <a:solidFill>
          <a:schemeClr val="accent1"/>
        </a:solidFill>
      </dgm:spPr>
      <dgm:t>
        <a:bodyPr/>
        <a:lstStyle/>
        <a:p>
          <a:pPr rtl="1"/>
          <a:r>
            <a:rPr lang="en-US" sz="1300" b="1" dirty="0" smtClean="0">
              <a:solidFill>
                <a:schemeClr val="tx1"/>
              </a:solidFill>
            </a:rPr>
            <a:t>Thermal  Design</a:t>
          </a:r>
          <a:endParaRPr lang="ar-SA" sz="1300" b="1" dirty="0">
            <a:solidFill>
              <a:schemeClr val="tx1"/>
            </a:solidFill>
          </a:endParaRPr>
        </a:p>
      </dgm:t>
    </dgm:pt>
    <dgm:pt modelId="{A60DD3AA-FA48-4B1D-9BE4-ECCBCC88C987}" type="parTrans" cxnId="{87F165EB-DEFC-4D24-AD85-DC798372371E}">
      <dgm:prSet/>
      <dgm:spPr/>
      <dgm:t>
        <a:bodyPr/>
        <a:lstStyle/>
        <a:p>
          <a:pPr rtl="1"/>
          <a:endParaRPr lang="ar-SA"/>
        </a:p>
      </dgm:t>
    </dgm:pt>
    <dgm:pt modelId="{2E2A6900-CA6B-46D8-B7FA-F529D175E036}" type="sibTrans" cxnId="{87F165EB-DEFC-4D24-AD85-DC798372371E}">
      <dgm:prSet/>
      <dgm:spPr/>
      <dgm:t>
        <a:bodyPr/>
        <a:lstStyle/>
        <a:p>
          <a:pPr rtl="1"/>
          <a:endParaRPr lang="ar-SA"/>
        </a:p>
      </dgm:t>
    </dgm:pt>
    <dgm:pt modelId="{157CADE8-44A3-46C5-B2E0-6D67AEA690D9}">
      <dgm:prSet phldrT="[نص]"/>
      <dgm:spPr>
        <a:solidFill>
          <a:schemeClr val="accent1"/>
        </a:solidFill>
      </dgm:spPr>
      <dgm:t>
        <a:bodyPr/>
        <a:lstStyle/>
        <a:p>
          <a:pPr rtl="1"/>
          <a:r>
            <a:rPr lang="en-US" dirty="0" smtClean="0">
              <a:solidFill>
                <a:schemeClr val="tx1"/>
              </a:solidFill>
            </a:rPr>
            <a:t>Issues</a:t>
          </a:r>
          <a:endParaRPr lang="ar-SA" dirty="0">
            <a:solidFill>
              <a:schemeClr val="tx1"/>
            </a:solidFill>
          </a:endParaRPr>
        </a:p>
      </dgm:t>
    </dgm:pt>
    <dgm:pt modelId="{F26C2426-B935-498D-8594-B1D99CB13690}" type="parTrans" cxnId="{596503D9-3BC2-43CA-89D1-316902636729}">
      <dgm:prSet/>
      <dgm:spPr/>
      <dgm:t>
        <a:bodyPr/>
        <a:lstStyle/>
        <a:p>
          <a:pPr rtl="1"/>
          <a:endParaRPr lang="ar-SA"/>
        </a:p>
      </dgm:t>
    </dgm:pt>
    <dgm:pt modelId="{8FDB625A-D2A4-4682-8DB8-219401BD1F28}" type="sibTrans" cxnId="{596503D9-3BC2-43CA-89D1-316902636729}">
      <dgm:prSet/>
      <dgm:spPr/>
      <dgm:t>
        <a:bodyPr/>
        <a:lstStyle/>
        <a:p>
          <a:pPr rtl="1"/>
          <a:endParaRPr lang="ar-SA"/>
        </a:p>
      </dgm:t>
    </dgm:pt>
    <dgm:pt modelId="{1709FA7D-F983-49F8-8285-BDBD6D1F23CD}" type="pres">
      <dgm:prSet presAssocID="{361FAA64-1786-4E68-B42C-6BD774E589DC}" presName="composite" presStyleCnt="0">
        <dgm:presLayoutVars>
          <dgm:chMax val="1"/>
          <dgm:dir/>
          <dgm:resizeHandles val="exact"/>
        </dgm:presLayoutVars>
      </dgm:prSet>
      <dgm:spPr/>
      <dgm:t>
        <a:bodyPr/>
        <a:lstStyle/>
        <a:p>
          <a:pPr rtl="1"/>
          <a:endParaRPr lang="ar-SA"/>
        </a:p>
      </dgm:t>
    </dgm:pt>
    <dgm:pt modelId="{51BE464B-F159-44AB-ACA6-4E0739E9ABB4}" type="pres">
      <dgm:prSet presAssocID="{0A55EA80-3F79-44B7-96E6-1E1DE331DA90}" presName="roof" presStyleLbl="dkBgShp" presStyleIdx="0" presStyleCnt="2" custLinFactNeighborX="8738"/>
      <dgm:spPr/>
      <dgm:t>
        <a:bodyPr/>
        <a:lstStyle/>
        <a:p>
          <a:pPr rtl="1"/>
          <a:endParaRPr lang="ar-SA"/>
        </a:p>
      </dgm:t>
    </dgm:pt>
    <dgm:pt modelId="{709FE3FE-6435-46D8-84D0-E873C1C38848}" type="pres">
      <dgm:prSet presAssocID="{0A55EA80-3F79-44B7-96E6-1E1DE331DA90}" presName="pillars" presStyleCnt="0"/>
      <dgm:spPr/>
    </dgm:pt>
    <dgm:pt modelId="{73ABC1BB-CB6A-4563-A944-0B2A2F83FFF3}" type="pres">
      <dgm:prSet presAssocID="{0A55EA80-3F79-44B7-96E6-1E1DE331DA90}" presName="pillar1" presStyleLbl="node1" presStyleIdx="0" presStyleCnt="4" custLinFactX="101008" custLinFactNeighborX="200000" custLinFactNeighborY="0">
        <dgm:presLayoutVars>
          <dgm:bulletEnabled val="1"/>
        </dgm:presLayoutVars>
      </dgm:prSet>
      <dgm:spPr/>
      <dgm:t>
        <a:bodyPr/>
        <a:lstStyle/>
        <a:p>
          <a:pPr rtl="1"/>
          <a:endParaRPr lang="ar-SA"/>
        </a:p>
      </dgm:t>
    </dgm:pt>
    <dgm:pt modelId="{D4488984-CA8D-478C-B1B6-8F06B261C93C}" type="pres">
      <dgm:prSet presAssocID="{0F26105B-8A38-442B-BA65-D821218DBFD9}" presName="pillarX" presStyleLbl="node1" presStyleIdx="1" presStyleCnt="4">
        <dgm:presLayoutVars>
          <dgm:bulletEnabled val="1"/>
        </dgm:presLayoutVars>
      </dgm:prSet>
      <dgm:spPr/>
      <dgm:t>
        <a:bodyPr/>
        <a:lstStyle/>
        <a:p>
          <a:pPr rtl="1"/>
          <a:endParaRPr lang="ar-SA"/>
        </a:p>
      </dgm:t>
    </dgm:pt>
    <dgm:pt modelId="{C9CB0E07-75CD-4153-8C40-7ABBF67D7B80}" type="pres">
      <dgm:prSet presAssocID="{6655005A-7048-4B3B-8F1C-4C909B6CDB77}" presName="pillarX" presStyleLbl="node1" presStyleIdx="2" presStyleCnt="4">
        <dgm:presLayoutVars>
          <dgm:bulletEnabled val="1"/>
        </dgm:presLayoutVars>
      </dgm:prSet>
      <dgm:spPr/>
      <dgm:t>
        <a:bodyPr/>
        <a:lstStyle/>
        <a:p>
          <a:pPr rtl="1"/>
          <a:endParaRPr lang="ar-SA"/>
        </a:p>
      </dgm:t>
    </dgm:pt>
    <dgm:pt modelId="{BF5285E4-A4A1-4359-B368-077AFAC0E12A}" type="pres">
      <dgm:prSet presAssocID="{157CADE8-44A3-46C5-B2E0-6D67AEA690D9}" presName="pillarX" presStyleLbl="node1" presStyleIdx="3" presStyleCnt="4" custLinFactX="-100061" custLinFactNeighborX="-200000">
        <dgm:presLayoutVars>
          <dgm:bulletEnabled val="1"/>
        </dgm:presLayoutVars>
      </dgm:prSet>
      <dgm:spPr/>
      <dgm:t>
        <a:bodyPr/>
        <a:lstStyle/>
        <a:p>
          <a:pPr rtl="1"/>
          <a:endParaRPr lang="ar-SA"/>
        </a:p>
      </dgm:t>
    </dgm:pt>
    <dgm:pt modelId="{106A14B7-2CAC-4E57-89C6-47F666A0D7F9}" type="pres">
      <dgm:prSet presAssocID="{0A55EA80-3F79-44B7-96E6-1E1DE331DA90}" presName="base" presStyleLbl="dkBgShp" presStyleIdx="1" presStyleCnt="2"/>
      <dgm:spPr/>
    </dgm:pt>
  </dgm:ptLst>
  <dgm:cxnLst>
    <dgm:cxn modelId="{164D23F2-E04F-4187-B0DD-FD1794EB29F2}" type="presOf" srcId="{0A55EA80-3F79-44B7-96E6-1E1DE331DA90}" destId="{51BE464B-F159-44AB-ACA6-4E0739E9ABB4}" srcOrd="0" destOrd="0" presId="urn:microsoft.com/office/officeart/2005/8/layout/hList3"/>
    <dgm:cxn modelId="{87F165EB-DEFC-4D24-AD85-DC798372371E}" srcId="{0A55EA80-3F79-44B7-96E6-1E1DE331DA90}" destId="{6655005A-7048-4B3B-8F1C-4C909B6CDB77}" srcOrd="2" destOrd="0" parTransId="{A60DD3AA-FA48-4B1D-9BE4-ECCBCC88C987}" sibTransId="{2E2A6900-CA6B-46D8-B7FA-F529D175E036}"/>
    <dgm:cxn modelId="{24F055BA-88D9-4CA2-A096-EB1B95332528}" srcId="{0A55EA80-3F79-44B7-96E6-1E1DE331DA90}" destId="{63C8C662-9DE0-4C88-A5B6-7D75932C6B26}" srcOrd="0" destOrd="0" parTransId="{BCF57FF4-7867-43CC-9463-25E029BDCB83}" sibTransId="{5F259AC6-43C9-4819-AE67-084590C3B6A2}"/>
    <dgm:cxn modelId="{8E3D9FBA-B106-40CC-A670-E98FBDD7608F}" srcId="{361FAA64-1786-4E68-B42C-6BD774E589DC}" destId="{0A55EA80-3F79-44B7-96E6-1E1DE331DA90}" srcOrd="0" destOrd="0" parTransId="{BCC6BBF2-3706-4C3B-A8F1-5E86BC63AE16}" sibTransId="{97661CC8-F23C-40F7-AD11-EC5D502D0C92}"/>
    <dgm:cxn modelId="{C5BF68CC-3858-4220-AD67-01C6B8A741C2}" type="presOf" srcId="{63C8C662-9DE0-4C88-A5B6-7D75932C6B26}" destId="{73ABC1BB-CB6A-4563-A944-0B2A2F83FFF3}" srcOrd="0" destOrd="0" presId="urn:microsoft.com/office/officeart/2005/8/layout/hList3"/>
    <dgm:cxn modelId="{78AFF6A4-B707-4DAD-A223-4FB2306CDD1F}" type="presOf" srcId="{0F26105B-8A38-442B-BA65-D821218DBFD9}" destId="{D4488984-CA8D-478C-B1B6-8F06B261C93C}" srcOrd="0" destOrd="0" presId="urn:microsoft.com/office/officeart/2005/8/layout/hList3"/>
    <dgm:cxn modelId="{864B0594-5286-40B7-B315-3D03D5FAD50F}" type="presOf" srcId="{157CADE8-44A3-46C5-B2E0-6D67AEA690D9}" destId="{BF5285E4-A4A1-4359-B368-077AFAC0E12A}" srcOrd="0" destOrd="0" presId="urn:microsoft.com/office/officeart/2005/8/layout/hList3"/>
    <dgm:cxn modelId="{F8F68F56-780A-4D03-8FF7-129DD41CFBD3}" srcId="{0A55EA80-3F79-44B7-96E6-1E1DE331DA90}" destId="{0F26105B-8A38-442B-BA65-D821218DBFD9}" srcOrd="1" destOrd="0" parTransId="{B7731198-3F05-498F-A0BE-2B3F7ECA2F09}" sibTransId="{E5A299E6-B3B9-41AF-B2AC-B4C178F4AB09}"/>
    <dgm:cxn modelId="{3172B7B3-028A-4EDC-BF2C-0C206B7AF990}" type="presOf" srcId="{361FAA64-1786-4E68-B42C-6BD774E589DC}" destId="{1709FA7D-F983-49F8-8285-BDBD6D1F23CD}" srcOrd="0" destOrd="0" presId="urn:microsoft.com/office/officeart/2005/8/layout/hList3"/>
    <dgm:cxn modelId="{596503D9-3BC2-43CA-89D1-316902636729}" srcId="{0A55EA80-3F79-44B7-96E6-1E1DE331DA90}" destId="{157CADE8-44A3-46C5-B2E0-6D67AEA690D9}" srcOrd="3" destOrd="0" parTransId="{F26C2426-B935-498D-8594-B1D99CB13690}" sibTransId="{8FDB625A-D2A4-4682-8DB8-219401BD1F28}"/>
    <dgm:cxn modelId="{E3765BD7-9671-4D05-9940-A584DDDE2A76}" type="presOf" srcId="{6655005A-7048-4B3B-8F1C-4C909B6CDB77}" destId="{C9CB0E07-75CD-4153-8C40-7ABBF67D7B80}" srcOrd="0" destOrd="0" presId="urn:microsoft.com/office/officeart/2005/8/layout/hList3"/>
    <dgm:cxn modelId="{9E5D9050-8A3B-46D3-AB55-12A3D831D67D}" type="presParOf" srcId="{1709FA7D-F983-49F8-8285-BDBD6D1F23CD}" destId="{51BE464B-F159-44AB-ACA6-4E0739E9ABB4}" srcOrd="0" destOrd="0" presId="urn:microsoft.com/office/officeart/2005/8/layout/hList3"/>
    <dgm:cxn modelId="{3C7F2644-3732-44A5-8FDA-2257CC67DF4A}" type="presParOf" srcId="{1709FA7D-F983-49F8-8285-BDBD6D1F23CD}" destId="{709FE3FE-6435-46D8-84D0-E873C1C38848}" srcOrd="1" destOrd="0" presId="urn:microsoft.com/office/officeart/2005/8/layout/hList3"/>
    <dgm:cxn modelId="{0601DD0A-763D-48F7-A203-31189885F9B5}" type="presParOf" srcId="{709FE3FE-6435-46D8-84D0-E873C1C38848}" destId="{73ABC1BB-CB6A-4563-A944-0B2A2F83FFF3}" srcOrd="0" destOrd="0" presId="urn:microsoft.com/office/officeart/2005/8/layout/hList3"/>
    <dgm:cxn modelId="{D7766439-9E3F-4F45-BB83-BA4CFB74905E}" type="presParOf" srcId="{709FE3FE-6435-46D8-84D0-E873C1C38848}" destId="{D4488984-CA8D-478C-B1B6-8F06B261C93C}" srcOrd="1" destOrd="0" presId="urn:microsoft.com/office/officeart/2005/8/layout/hList3"/>
    <dgm:cxn modelId="{EAD658D5-B63E-446B-93D4-D54C8604278B}" type="presParOf" srcId="{709FE3FE-6435-46D8-84D0-E873C1C38848}" destId="{C9CB0E07-75CD-4153-8C40-7ABBF67D7B80}" srcOrd="2" destOrd="0" presId="urn:microsoft.com/office/officeart/2005/8/layout/hList3"/>
    <dgm:cxn modelId="{02EDB086-7407-4C31-ABCD-66D4BF071F31}" type="presParOf" srcId="{709FE3FE-6435-46D8-84D0-E873C1C38848}" destId="{BF5285E4-A4A1-4359-B368-077AFAC0E12A}" srcOrd="3" destOrd="0" presId="urn:microsoft.com/office/officeart/2005/8/layout/hList3"/>
    <dgm:cxn modelId="{09AE44BE-A64A-4A34-B3A0-C083586204DD}" type="presParOf" srcId="{1709FA7D-F983-49F8-8285-BDBD6D1F23CD}" destId="{106A14B7-2CAC-4E57-89C6-47F666A0D7F9}" srcOrd="2" destOrd="0" presId="urn:microsoft.com/office/officeart/2005/8/layout/h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61FAA64-1786-4E68-B42C-6BD774E589DC}" type="doc">
      <dgm:prSet loTypeId="urn:microsoft.com/office/officeart/2005/8/layout/hList3" loCatId="list" qsTypeId="urn:microsoft.com/office/officeart/2005/8/quickstyle/simple1" qsCatId="simple" csTypeId="urn:microsoft.com/office/officeart/2005/8/colors/accent1_2" csCatId="accent1" phldr="1"/>
      <dgm:spPr/>
      <dgm:t>
        <a:bodyPr/>
        <a:lstStyle/>
        <a:p>
          <a:pPr rtl="1"/>
          <a:endParaRPr lang="ar-SA"/>
        </a:p>
      </dgm:t>
    </dgm:pt>
    <dgm:pt modelId="{0A55EA80-3F79-44B7-96E6-1E1DE331DA90}">
      <dgm:prSet phldrT="[نص]" custT="1"/>
      <dgm:spPr>
        <a:solidFill>
          <a:schemeClr val="accent4">
            <a:lumMod val="75000"/>
          </a:schemeClr>
        </a:solidFill>
      </dgm:spPr>
      <dgm:t>
        <a:bodyPr/>
        <a:lstStyle/>
        <a:p>
          <a:pPr algn="ctr" rtl="1"/>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gm:t>
    </dgm:pt>
    <dgm:pt modelId="{BCC6BBF2-3706-4C3B-A8F1-5E86BC63AE16}" type="parTrans" cxnId="{8E3D9FBA-B106-40CC-A670-E98FBDD7608F}">
      <dgm:prSet/>
      <dgm:spPr/>
      <dgm:t>
        <a:bodyPr/>
        <a:lstStyle/>
        <a:p>
          <a:pPr rtl="1"/>
          <a:endParaRPr lang="ar-SA"/>
        </a:p>
      </dgm:t>
    </dgm:pt>
    <dgm:pt modelId="{97661CC8-F23C-40F7-AD11-EC5D502D0C92}" type="sibTrans" cxnId="{8E3D9FBA-B106-40CC-A670-E98FBDD7608F}">
      <dgm:prSet/>
      <dgm:spPr/>
      <dgm:t>
        <a:bodyPr/>
        <a:lstStyle/>
        <a:p>
          <a:pPr rtl="1"/>
          <a:endParaRPr lang="ar-SA"/>
        </a:p>
      </dgm:t>
    </dgm:pt>
    <dgm:pt modelId="{63C8C662-9DE0-4C88-A5B6-7D75932C6B26}">
      <dgm:prSet phldrT="[نص]" custT="1"/>
      <dgm:spPr>
        <a:solidFill>
          <a:schemeClr val="accent2">
            <a:lumMod val="75000"/>
          </a:schemeClr>
        </a:solidFill>
      </dgm:spPr>
      <dgm:t>
        <a:bodyPr/>
        <a:lstStyle/>
        <a:p>
          <a:pPr rtl="1"/>
          <a:r>
            <a:rPr lang="en-US" sz="1300" b="1" dirty="0" smtClean="0">
              <a:solidFill>
                <a:schemeClr val="tx1"/>
              </a:solidFill>
            </a:rPr>
            <a:t>Acoustic Design</a:t>
          </a:r>
          <a:endParaRPr lang="ar-SA" sz="1300" b="1" dirty="0">
            <a:solidFill>
              <a:schemeClr val="tx1"/>
            </a:solidFill>
          </a:endParaRPr>
        </a:p>
      </dgm:t>
    </dgm:pt>
    <dgm:pt modelId="{BCF57FF4-7867-43CC-9463-25E029BDCB83}" type="parTrans" cxnId="{24F055BA-88D9-4CA2-A096-EB1B95332528}">
      <dgm:prSet/>
      <dgm:spPr/>
      <dgm:t>
        <a:bodyPr/>
        <a:lstStyle/>
        <a:p>
          <a:pPr rtl="1"/>
          <a:endParaRPr lang="ar-SA"/>
        </a:p>
      </dgm:t>
    </dgm:pt>
    <dgm:pt modelId="{5F259AC6-43C9-4819-AE67-084590C3B6A2}" type="sibTrans" cxnId="{24F055BA-88D9-4CA2-A096-EB1B95332528}">
      <dgm:prSet/>
      <dgm:spPr/>
      <dgm:t>
        <a:bodyPr/>
        <a:lstStyle/>
        <a:p>
          <a:pPr rtl="1"/>
          <a:endParaRPr lang="ar-SA"/>
        </a:p>
      </dgm:t>
    </dgm:pt>
    <dgm:pt modelId="{0F26105B-8A38-442B-BA65-D821218DBFD9}">
      <dgm:prSet phldrT="[نص]"/>
      <dgm:spPr>
        <a:solidFill>
          <a:schemeClr val="accent1"/>
        </a:solidFill>
      </dgm:spPr>
      <dgm:t>
        <a:bodyPr/>
        <a:lstStyle/>
        <a:p>
          <a:pPr rtl="1"/>
          <a:r>
            <a:rPr lang="en-US" b="1" dirty="0" smtClean="0">
              <a:solidFill>
                <a:schemeClr val="tx1"/>
              </a:solidFill>
            </a:rPr>
            <a:t>Natural Daylight Design</a:t>
          </a:r>
          <a:endParaRPr lang="ar-SA" b="1" dirty="0">
            <a:solidFill>
              <a:schemeClr val="tx1"/>
            </a:solidFill>
          </a:endParaRPr>
        </a:p>
      </dgm:t>
    </dgm:pt>
    <dgm:pt modelId="{B7731198-3F05-498F-A0BE-2B3F7ECA2F09}" type="parTrans" cxnId="{F8F68F56-780A-4D03-8FF7-129DD41CFBD3}">
      <dgm:prSet/>
      <dgm:spPr/>
      <dgm:t>
        <a:bodyPr/>
        <a:lstStyle/>
        <a:p>
          <a:pPr rtl="1"/>
          <a:endParaRPr lang="ar-SA"/>
        </a:p>
      </dgm:t>
    </dgm:pt>
    <dgm:pt modelId="{E5A299E6-B3B9-41AF-B2AC-B4C178F4AB09}" type="sibTrans" cxnId="{F8F68F56-780A-4D03-8FF7-129DD41CFBD3}">
      <dgm:prSet/>
      <dgm:spPr/>
      <dgm:t>
        <a:bodyPr/>
        <a:lstStyle/>
        <a:p>
          <a:pPr rtl="1"/>
          <a:endParaRPr lang="ar-SA"/>
        </a:p>
      </dgm:t>
    </dgm:pt>
    <dgm:pt modelId="{6655005A-7048-4B3B-8F1C-4C909B6CDB77}">
      <dgm:prSet phldrT="[نص]" custT="1"/>
      <dgm:spPr>
        <a:solidFill>
          <a:schemeClr val="accent1"/>
        </a:solidFill>
      </dgm:spPr>
      <dgm:t>
        <a:bodyPr/>
        <a:lstStyle/>
        <a:p>
          <a:pPr rtl="1"/>
          <a:r>
            <a:rPr lang="en-US" sz="1300" b="1" dirty="0" smtClean="0">
              <a:solidFill>
                <a:schemeClr val="tx1"/>
              </a:solidFill>
            </a:rPr>
            <a:t>Thermal  Design</a:t>
          </a:r>
          <a:endParaRPr lang="ar-SA" sz="1300" b="1" dirty="0">
            <a:solidFill>
              <a:schemeClr val="tx1"/>
            </a:solidFill>
          </a:endParaRPr>
        </a:p>
      </dgm:t>
    </dgm:pt>
    <dgm:pt modelId="{A60DD3AA-FA48-4B1D-9BE4-ECCBCC88C987}" type="parTrans" cxnId="{87F165EB-DEFC-4D24-AD85-DC798372371E}">
      <dgm:prSet/>
      <dgm:spPr/>
      <dgm:t>
        <a:bodyPr/>
        <a:lstStyle/>
        <a:p>
          <a:pPr rtl="1"/>
          <a:endParaRPr lang="ar-SA"/>
        </a:p>
      </dgm:t>
    </dgm:pt>
    <dgm:pt modelId="{2E2A6900-CA6B-46D8-B7FA-F529D175E036}" type="sibTrans" cxnId="{87F165EB-DEFC-4D24-AD85-DC798372371E}">
      <dgm:prSet/>
      <dgm:spPr/>
      <dgm:t>
        <a:bodyPr/>
        <a:lstStyle/>
        <a:p>
          <a:pPr rtl="1"/>
          <a:endParaRPr lang="ar-SA"/>
        </a:p>
      </dgm:t>
    </dgm:pt>
    <dgm:pt modelId="{157CADE8-44A3-46C5-B2E0-6D67AEA690D9}">
      <dgm:prSet phldrT="[نص]"/>
      <dgm:spPr>
        <a:solidFill>
          <a:schemeClr val="accent1"/>
        </a:solidFill>
      </dgm:spPr>
      <dgm:t>
        <a:bodyPr/>
        <a:lstStyle/>
        <a:p>
          <a:pPr rtl="1"/>
          <a:r>
            <a:rPr lang="en-US" dirty="0" smtClean="0">
              <a:solidFill>
                <a:schemeClr val="tx1"/>
              </a:solidFill>
            </a:rPr>
            <a:t>Issues</a:t>
          </a:r>
          <a:endParaRPr lang="ar-SA" dirty="0">
            <a:solidFill>
              <a:schemeClr val="tx1"/>
            </a:solidFill>
          </a:endParaRPr>
        </a:p>
      </dgm:t>
    </dgm:pt>
    <dgm:pt modelId="{F26C2426-B935-498D-8594-B1D99CB13690}" type="parTrans" cxnId="{596503D9-3BC2-43CA-89D1-316902636729}">
      <dgm:prSet/>
      <dgm:spPr/>
      <dgm:t>
        <a:bodyPr/>
        <a:lstStyle/>
        <a:p>
          <a:pPr rtl="1"/>
          <a:endParaRPr lang="ar-SA"/>
        </a:p>
      </dgm:t>
    </dgm:pt>
    <dgm:pt modelId="{8FDB625A-D2A4-4682-8DB8-219401BD1F28}" type="sibTrans" cxnId="{596503D9-3BC2-43CA-89D1-316902636729}">
      <dgm:prSet/>
      <dgm:spPr/>
      <dgm:t>
        <a:bodyPr/>
        <a:lstStyle/>
        <a:p>
          <a:pPr rtl="1"/>
          <a:endParaRPr lang="ar-SA"/>
        </a:p>
      </dgm:t>
    </dgm:pt>
    <dgm:pt modelId="{1709FA7D-F983-49F8-8285-BDBD6D1F23CD}" type="pres">
      <dgm:prSet presAssocID="{361FAA64-1786-4E68-B42C-6BD774E589DC}" presName="composite" presStyleCnt="0">
        <dgm:presLayoutVars>
          <dgm:chMax val="1"/>
          <dgm:dir/>
          <dgm:resizeHandles val="exact"/>
        </dgm:presLayoutVars>
      </dgm:prSet>
      <dgm:spPr/>
      <dgm:t>
        <a:bodyPr/>
        <a:lstStyle/>
        <a:p>
          <a:pPr rtl="1"/>
          <a:endParaRPr lang="ar-SA"/>
        </a:p>
      </dgm:t>
    </dgm:pt>
    <dgm:pt modelId="{51BE464B-F159-44AB-ACA6-4E0739E9ABB4}" type="pres">
      <dgm:prSet presAssocID="{0A55EA80-3F79-44B7-96E6-1E1DE331DA90}" presName="roof" presStyleLbl="dkBgShp" presStyleIdx="0" presStyleCnt="2" custLinFactNeighborX="8738"/>
      <dgm:spPr/>
      <dgm:t>
        <a:bodyPr/>
        <a:lstStyle/>
        <a:p>
          <a:pPr rtl="1"/>
          <a:endParaRPr lang="ar-SA"/>
        </a:p>
      </dgm:t>
    </dgm:pt>
    <dgm:pt modelId="{709FE3FE-6435-46D8-84D0-E873C1C38848}" type="pres">
      <dgm:prSet presAssocID="{0A55EA80-3F79-44B7-96E6-1E1DE331DA90}" presName="pillars" presStyleCnt="0"/>
      <dgm:spPr/>
    </dgm:pt>
    <dgm:pt modelId="{73ABC1BB-CB6A-4563-A944-0B2A2F83FFF3}" type="pres">
      <dgm:prSet presAssocID="{0A55EA80-3F79-44B7-96E6-1E1DE331DA90}" presName="pillar1" presStyleLbl="node1" presStyleIdx="0" presStyleCnt="4" custLinFactX="101008" custLinFactNeighborX="200000" custLinFactNeighborY="0">
        <dgm:presLayoutVars>
          <dgm:bulletEnabled val="1"/>
        </dgm:presLayoutVars>
      </dgm:prSet>
      <dgm:spPr/>
      <dgm:t>
        <a:bodyPr/>
        <a:lstStyle/>
        <a:p>
          <a:pPr rtl="1"/>
          <a:endParaRPr lang="ar-SA"/>
        </a:p>
      </dgm:t>
    </dgm:pt>
    <dgm:pt modelId="{D4488984-CA8D-478C-B1B6-8F06B261C93C}" type="pres">
      <dgm:prSet presAssocID="{0F26105B-8A38-442B-BA65-D821218DBFD9}" presName="pillarX" presStyleLbl="node1" presStyleIdx="1" presStyleCnt="4">
        <dgm:presLayoutVars>
          <dgm:bulletEnabled val="1"/>
        </dgm:presLayoutVars>
      </dgm:prSet>
      <dgm:spPr/>
      <dgm:t>
        <a:bodyPr/>
        <a:lstStyle/>
        <a:p>
          <a:pPr rtl="1"/>
          <a:endParaRPr lang="ar-SA"/>
        </a:p>
      </dgm:t>
    </dgm:pt>
    <dgm:pt modelId="{C9CB0E07-75CD-4153-8C40-7ABBF67D7B80}" type="pres">
      <dgm:prSet presAssocID="{6655005A-7048-4B3B-8F1C-4C909B6CDB77}" presName="pillarX" presStyleLbl="node1" presStyleIdx="2" presStyleCnt="4">
        <dgm:presLayoutVars>
          <dgm:bulletEnabled val="1"/>
        </dgm:presLayoutVars>
      </dgm:prSet>
      <dgm:spPr/>
      <dgm:t>
        <a:bodyPr/>
        <a:lstStyle/>
        <a:p>
          <a:pPr rtl="1"/>
          <a:endParaRPr lang="ar-SA"/>
        </a:p>
      </dgm:t>
    </dgm:pt>
    <dgm:pt modelId="{BF5285E4-A4A1-4359-B368-077AFAC0E12A}" type="pres">
      <dgm:prSet presAssocID="{157CADE8-44A3-46C5-B2E0-6D67AEA690D9}" presName="pillarX" presStyleLbl="node1" presStyleIdx="3" presStyleCnt="4" custLinFactX="-100061" custLinFactNeighborX="-200000">
        <dgm:presLayoutVars>
          <dgm:bulletEnabled val="1"/>
        </dgm:presLayoutVars>
      </dgm:prSet>
      <dgm:spPr/>
      <dgm:t>
        <a:bodyPr/>
        <a:lstStyle/>
        <a:p>
          <a:pPr rtl="1"/>
          <a:endParaRPr lang="ar-SA"/>
        </a:p>
      </dgm:t>
    </dgm:pt>
    <dgm:pt modelId="{106A14B7-2CAC-4E57-89C6-47F666A0D7F9}" type="pres">
      <dgm:prSet presAssocID="{0A55EA80-3F79-44B7-96E6-1E1DE331DA90}" presName="base" presStyleLbl="dkBgShp" presStyleIdx="1" presStyleCnt="2"/>
      <dgm:spPr/>
    </dgm:pt>
  </dgm:ptLst>
  <dgm:cxnLst>
    <dgm:cxn modelId="{E123AE24-0188-4942-8F64-41A004BC174C}" type="presOf" srcId="{361FAA64-1786-4E68-B42C-6BD774E589DC}" destId="{1709FA7D-F983-49F8-8285-BDBD6D1F23CD}" srcOrd="0" destOrd="0" presId="urn:microsoft.com/office/officeart/2005/8/layout/hList3"/>
    <dgm:cxn modelId="{87F165EB-DEFC-4D24-AD85-DC798372371E}" srcId="{0A55EA80-3F79-44B7-96E6-1E1DE331DA90}" destId="{6655005A-7048-4B3B-8F1C-4C909B6CDB77}" srcOrd="2" destOrd="0" parTransId="{A60DD3AA-FA48-4B1D-9BE4-ECCBCC88C987}" sibTransId="{2E2A6900-CA6B-46D8-B7FA-F529D175E036}"/>
    <dgm:cxn modelId="{35FC8575-A679-477C-AB2A-B7B79FCECEF9}" type="presOf" srcId="{63C8C662-9DE0-4C88-A5B6-7D75932C6B26}" destId="{73ABC1BB-CB6A-4563-A944-0B2A2F83FFF3}" srcOrd="0" destOrd="0" presId="urn:microsoft.com/office/officeart/2005/8/layout/hList3"/>
    <dgm:cxn modelId="{24F055BA-88D9-4CA2-A096-EB1B95332528}" srcId="{0A55EA80-3F79-44B7-96E6-1E1DE331DA90}" destId="{63C8C662-9DE0-4C88-A5B6-7D75932C6B26}" srcOrd="0" destOrd="0" parTransId="{BCF57FF4-7867-43CC-9463-25E029BDCB83}" sibTransId="{5F259AC6-43C9-4819-AE67-084590C3B6A2}"/>
    <dgm:cxn modelId="{8E3D9FBA-B106-40CC-A670-E98FBDD7608F}" srcId="{361FAA64-1786-4E68-B42C-6BD774E589DC}" destId="{0A55EA80-3F79-44B7-96E6-1E1DE331DA90}" srcOrd="0" destOrd="0" parTransId="{BCC6BBF2-3706-4C3B-A8F1-5E86BC63AE16}" sibTransId="{97661CC8-F23C-40F7-AD11-EC5D502D0C92}"/>
    <dgm:cxn modelId="{98B5D271-8D99-4CEE-A464-1931A61DEFD1}" type="presOf" srcId="{0F26105B-8A38-442B-BA65-D821218DBFD9}" destId="{D4488984-CA8D-478C-B1B6-8F06B261C93C}" srcOrd="0" destOrd="0" presId="urn:microsoft.com/office/officeart/2005/8/layout/hList3"/>
    <dgm:cxn modelId="{5EEE928B-433F-4008-8C07-4528F7922361}" type="presOf" srcId="{6655005A-7048-4B3B-8F1C-4C909B6CDB77}" destId="{C9CB0E07-75CD-4153-8C40-7ABBF67D7B80}" srcOrd="0" destOrd="0" presId="urn:microsoft.com/office/officeart/2005/8/layout/hList3"/>
    <dgm:cxn modelId="{F8F68F56-780A-4D03-8FF7-129DD41CFBD3}" srcId="{0A55EA80-3F79-44B7-96E6-1E1DE331DA90}" destId="{0F26105B-8A38-442B-BA65-D821218DBFD9}" srcOrd="1" destOrd="0" parTransId="{B7731198-3F05-498F-A0BE-2B3F7ECA2F09}" sibTransId="{E5A299E6-B3B9-41AF-B2AC-B4C178F4AB09}"/>
    <dgm:cxn modelId="{596503D9-3BC2-43CA-89D1-316902636729}" srcId="{0A55EA80-3F79-44B7-96E6-1E1DE331DA90}" destId="{157CADE8-44A3-46C5-B2E0-6D67AEA690D9}" srcOrd="3" destOrd="0" parTransId="{F26C2426-B935-498D-8594-B1D99CB13690}" sibTransId="{8FDB625A-D2A4-4682-8DB8-219401BD1F28}"/>
    <dgm:cxn modelId="{F90D88B2-D902-400D-8013-A7114828A8A1}" type="presOf" srcId="{0A55EA80-3F79-44B7-96E6-1E1DE331DA90}" destId="{51BE464B-F159-44AB-ACA6-4E0739E9ABB4}" srcOrd="0" destOrd="0" presId="urn:microsoft.com/office/officeart/2005/8/layout/hList3"/>
    <dgm:cxn modelId="{F66AEEF4-D55E-453B-BEFD-2FB6E4BC5FE0}" type="presOf" srcId="{157CADE8-44A3-46C5-B2E0-6D67AEA690D9}" destId="{BF5285E4-A4A1-4359-B368-077AFAC0E12A}" srcOrd="0" destOrd="0" presId="urn:microsoft.com/office/officeart/2005/8/layout/hList3"/>
    <dgm:cxn modelId="{2C835BD6-ECC5-4D62-9826-C36FF7F19DED}" type="presParOf" srcId="{1709FA7D-F983-49F8-8285-BDBD6D1F23CD}" destId="{51BE464B-F159-44AB-ACA6-4E0739E9ABB4}" srcOrd="0" destOrd="0" presId="urn:microsoft.com/office/officeart/2005/8/layout/hList3"/>
    <dgm:cxn modelId="{3A559E69-F900-47E4-BCF8-DCB6AE929F3E}" type="presParOf" srcId="{1709FA7D-F983-49F8-8285-BDBD6D1F23CD}" destId="{709FE3FE-6435-46D8-84D0-E873C1C38848}" srcOrd="1" destOrd="0" presId="urn:microsoft.com/office/officeart/2005/8/layout/hList3"/>
    <dgm:cxn modelId="{B1BCFB4A-C37D-4B0C-B9C0-1FE1D8AECCB7}" type="presParOf" srcId="{709FE3FE-6435-46D8-84D0-E873C1C38848}" destId="{73ABC1BB-CB6A-4563-A944-0B2A2F83FFF3}" srcOrd="0" destOrd="0" presId="urn:microsoft.com/office/officeart/2005/8/layout/hList3"/>
    <dgm:cxn modelId="{7247F84E-BC53-4C68-829D-5595746F1597}" type="presParOf" srcId="{709FE3FE-6435-46D8-84D0-E873C1C38848}" destId="{D4488984-CA8D-478C-B1B6-8F06B261C93C}" srcOrd="1" destOrd="0" presId="urn:microsoft.com/office/officeart/2005/8/layout/hList3"/>
    <dgm:cxn modelId="{8547DCA0-9879-449D-9D5E-7CC2A8A2B9EF}" type="presParOf" srcId="{709FE3FE-6435-46D8-84D0-E873C1C38848}" destId="{C9CB0E07-75CD-4153-8C40-7ABBF67D7B80}" srcOrd="2" destOrd="0" presId="urn:microsoft.com/office/officeart/2005/8/layout/hList3"/>
    <dgm:cxn modelId="{69A53955-1828-41C0-805C-3FD28D8513E9}" type="presParOf" srcId="{709FE3FE-6435-46D8-84D0-E873C1C38848}" destId="{BF5285E4-A4A1-4359-B368-077AFAC0E12A}" srcOrd="3" destOrd="0" presId="urn:microsoft.com/office/officeart/2005/8/layout/hList3"/>
    <dgm:cxn modelId="{ADC3168E-2B0A-443F-871A-FD8D6DFADE71}" type="presParOf" srcId="{1709FA7D-F983-49F8-8285-BDBD6D1F23CD}" destId="{106A14B7-2CAC-4E57-89C6-47F666A0D7F9}"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61FAA64-1786-4E68-B42C-6BD774E589DC}" type="doc">
      <dgm:prSet loTypeId="urn:microsoft.com/office/officeart/2005/8/layout/hList3" loCatId="list" qsTypeId="urn:microsoft.com/office/officeart/2005/8/quickstyle/simple1" qsCatId="simple" csTypeId="urn:microsoft.com/office/officeart/2005/8/colors/accent1_2" csCatId="accent1" phldr="1"/>
      <dgm:spPr/>
      <dgm:t>
        <a:bodyPr/>
        <a:lstStyle/>
        <a:p>
          <a:pPr rtl="1"/>
          <a:endParaRPr lang="ar-SA"/>
        </a:p>
      </dgm:t>
    </dgm:pt>
    <dgm:pt modelId="{0A55EA80-3F79-44B7-96E6-1E1DE331DA90}">
      <dgm:prSet phldrT="[نص]" custT="1"/>
      <dgm:spPr>
        <a:solidFill>
          <a:schemeClr val="accent4">
            <a:lumMod val="75000"/>
          </a:schemeClr>
        </a:solidFill>
      </dgm:spPr>
      <dgm:t>
        <a:bodyPr/>
        <a:lstStyle/>
        <a:p>
          <a:pPr algn="ctr" rtl="1"/>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gm:t>
    </dgm:pt>
    <dgm:pt modelId="{BCC6BBF2-3706-4C3B-A8F1-5E86BC63AE16}" type="parTrans" cxnId="{8E3D9FBA-B106-40CC-A670-E98FBDD7608F}">
      <dgm:prSet/>
      <dgm:spPr/>
      <dgm:t>
        <a:bodyPr/>
        <a:lstStyle/>
        <a:p>
          <a:pPr rtl="1"/>
          <a:endParaRPr lang="ar-SA"/>
        </a:p>
      </dgm:t>
    </dgm:pt>
    <dgm:pt modelId="{97661CC8-F23C-40F7-AD11-EC5D502D0C92}" type="sibTrans" cxnId="{8E3D9FBA-B106-40CC-A670-E98FBDD7608F}">
      <dgm:prSet/>
      <dgm:spPr/>
      <dgm:t>
        <a:bodyPr/>
        <a:lstStyle/>
        <a:p>
          <a:pPr rtl="1"/>
          <a:endParaRPr lang="ar-SA"/>
        </a:p>
      </dgm:t>
    </dgm:pt>
    <dgm:pt modelId="{63C8C662-9DE0-4C88-A5B6-7D75932C6B26}">
      <dgm:prSet phldrT="[نص]" custT="1"/>
      <dgm:spPr>
        <a:solidFill>
          <a:schemeClr val="accent2">
            <a:lumMod val="75000"/>
          </a:schemeClr>
        </a:solidFill>
      </dgm:spPr>
      <dgm:t>
        <a:bodyPr/>
        <a:lstStyle/>
        <a:p>
          <a:pPr rtl="1"/>
          <a:r>
            <a:rPr lang="en-US" sz="1300" b="1" dirty="0" smtClean="0">
              <a:solidFill>
                <a:schemeClr val="tx1"/>
              </a:solidFill>
            </a:rPr>
            <a:t>Acoustic Design</a:t>
          </a:r>
          <a:endParaRPr lang="ar-SA" sz="1300" b="1" dirty="0">
            <a:solidFill>
              <a:schemeClr val="tx1"/>
            </a:solidFill>
          </a:endParaRPr>
        </a:p>
      </dgm:t>
    </dgm:pt>
    <dgm:pt modelId="{BCF57FF4-7867-43CC-9463-25E029BDCB83}" type="parTrans" cxnId="{24F055BA-88D9-4CA2-A096-EB1B95332528}">
      <dgm:prSet/>
      <dgm:spPr/>
      <dgm:t>
        <a:bodyPr/>
        <a:lstStyle/>
        <a:p>
          <a:pPr rtl="1"/>
          <a:endParaRPr lang="ar-SA"/>
        </a:p>
      </dgm:t>
    </dgm:pt>
    <dgm:pt modelId="{5F259AC6-43C9-4819-AE67-084590C3B6A2}" type="sibTrans" cxnId="{24F055BA-88D9-4CA2-A096-EB1B95332528}">
      <dgm:prSet/>
      <dgm:spPr/>
      <dgm:t>
        <a:bodyPr/>
        <a:lstStyle/>
        <a:p>
          <a:pPr rtl="1"/>
          <a:endParaRPr lang="ar-SA"/>
        </a:p>
      </dgm:t>
    </dgm:pt>
    <dgm:pt modelId="{0F26105B-8A38-442B-BA65-D821218DBFD9}">
      <dgm:prSet phldrT="[نص]"/>
      <dgm:spPr>
        <a:solidFill>
          <a:schemeClr val="accent1"/>
        </a:solidFill>
      </dgm:spPr>
      <dgm:t>
        <a:bodyPr/>
        <a:lstStyle/>
        <a:p>
          <a:pPr rtl="1"/>
          <a:r>
            <a:rPr lang="en-US" b="1" dirty="0" smtClean="0">
              <a:solidFill>
                <a:schemeClr val="tx1"/>
              </a:solidFill>
            </a:rPr>
            <a:t>Natural Daylight Design</a:t>
          </a:r>
          <a:endParaRPr lang="ar-SA" b="1" dirty="0">
            <a:solidFill>
              <a:schemeClr val="tx1"/>
            </a:solidFill>
          </a:endParaRPr>
        </a:p>
      </dgm:t>
    </dgm:pt>
    <dgm:pt modelId="{B7731198-3F05-498F-A0BE-2B3F7ECA2F09}" type="parTrans" cxnId="{F8F68F56-780A-4D03-8FF7-129DD41CFBD3}">
      <dgm:prSet/>
      <dgm:spPr/>
      <dgm:t>
        <a:bodyPr/>
        <a:lstStyle/>
        <a:p>
          <a:pPr rtl="1"/>
          <a:endParaRPr lang="ar-SA"/>
        </a:p>
      </dgm:t>
    </dgm:pt>
    <dgm:pt modelId="{E5A299E6-B3B9-41AF-B2AC-B4C178F4AB09}" type="sibTrans" cxnId="{F8F68F56-780A-4D03-8FF7-129DD41CFBD3}">
      <dgm:prSet/>
      <dgm:spPr/>
      <dgm:t>
        <a:bodyPr/>
        <a:lstStyle/>
        <a:p>
          <a:pPr rtl="1"/>
          <a:endParaRPr lang="ar-SA"/>
        </a:p>
      </dgm:t>
    </dgm:pt>
    <dgm:pt modelId="{6655005A-7048-4B3B-8F1C-4C909B6CDB77}">
      <dgm:prSet phldrT="[نص]" custT="1"/>
      <dgm:spPr>
        <a:solidFill>
          <a:schemeClr val="accent1"/>
        </a:solidFill>
      </dgm:spPr>
      <dgm:t>
        <a:bodyPr/>
        <a:lstStyle/>
        <a:p>
          <a:pPr rtl="1"/>
          <a:r>
            <a:rPr lang="en-US" sz="1300" b="1" dirty="0" smtClean="0">
              <a:solidFill>
                <a:schemeClr val="tx1"/>
              </a:solidFill>
            </a:rPr>
            <a:t>Thermal  Design</a:t>
          </a:r>
          <a:endParaRPr lang="ar-SA" sz="1300" b="1" dirty="0">
            <a:solidFill>
              <a:schemeClr val="tx1"/>
            </a:solidFill>
          </a:endParaRPr>
        </a:p>
      </dgm:t>
    </dgm:pt>
    <dgm:pt modelId="{A60DD3AA-FA48-4B1D-9BE4-ECCBCC88C987}" type="parTrans" cxnId="{87F165EB-DEFC-4D24-AD85-DC798372371E}">
      <dgm:prSet/>
      <dgm:spPr/>
      <dgm:t>
        <a:bodyPr/>
        <a:lstStyle/>
        <a:p>
          <a:pPr rtl="1"/>
          <a:endParaRPr lang="ar-SA"/>
        </a:p>
      </dgm:t>
    </dgm:pt>
    <dgm:pt modelId="{2E2A6900-CA6B-46D8-B7FA-F529D175E036}" type="sibTrans" cxnId="{87F165EB-DEFC-4D24-AD85-DC798372371E}">
      <dgm:prSet/>
      <dgm:spPr/>
      <dgm:t>
        <a:bodyPr/>
        <a:lstStyle/>
        <a:p>
          <a:pPr rtl="1"/>
          <a:endParaRPr lang="ar-SA"/>
        </a:p>
      </dgm:t>
    </dgm:pt>
    <dgm:pt modelId="{157CADE8-44A3-46C5-B2E0-6D67AEA690D9}">
      <dgm:prSet phldrT="[نص]"/>
      <dgm:spPr>
        <a:solidFill>
          <a:schemeClr val="accent1"/>
        </a:solidFill>
      </dgm:spPr>
      <dgm:t>
        <a:bodyPr/>
        <a:lstStyle/>
        <a:p>
          <a:pPr rtl="1"/>
          <a:r>
            <a:rPr lang="en-US" dirty="0" smtClean="0">
              <a:solidFill>
                <a:schemeClr val="tx1"/>
              </a:solidFill>
            </a:rPr>
            <a:t>Issues</a:t>
          </a:r>
          <a:endParaRPr lang="ar-SA" dirty="0">
            <a:solidFill>
              <a:schemeClr val="tx1"/>
            </a:solidFill>
          </a:endParaRPr>
        </a:p>
      </dgm:t>
    </dgm:pt>
    <dgm:pt modelId="{F26C2426-B935-498D-8594-B1D99CB13690}" type="parTrans" cxnId="{596503D9-3BC2-43CA-89D1-316902636729}">
      <dgm:prSet/>
      <dgm:spPr/>
      <dgm:t>
        <a:bodyPr/>
        <a:lstStyle/>
        <a:p>
          <a:pPr rtl="1"/>
          <a:endParaRPr lang="ar-SA"/>
        </a:p>
      </dgm:t>
    </dgm:pt>
    <dgm:pt modelId="{8FDB625A-D2A4-4682-8DB8-219401BD1F28}" type="sibTrans" cxnId="{596503D9-3BC2-43CA-89D1-316902636729}">
      <dgm:prSet/>
      <dgm:spPr/>
      <dgm:t>
        <a:bodyPr/>
        <a:lstStyle/>
        <a:p>
          <a:pPr rtl="1"/>
          <a:endParaRPr lang="ar-SA"/>
        </a:p>
      </dgm:t>
    </dgm:pt>
    <dgm:pt modelId="{1709FA7D-F983-49F8-8285-BDBD6D1F23CD}" type="pres">
      <dgm:prSet presAssocID="{361FAA64-1786-4E68-B42C-6BD774E589DC}" presName="composite" presStyleCnt="0">
        <dgm:presLayoutVars>
          <dgm:chMax val="1"/>
          <dgm:dir/>
          <dgm:resizeHandles val="exact"/>
        </dgm:presLayoutVars>
      </dgm:prSet>
      <dgm:spPr/>
      <dgm:t>
        <a:bodyPr/>
        <a:lstStyle/>
        <a:p>
          <a:pPr rtl="1"/>
          <a:endParaRPr lang="ar-SA"/>
        </a:p>
      </dgm:t>
    </dgm:pt>
    <dgm:pt modelId="{51BE464B-F159-44AB-ACA6-4E0739E9ABB4}" type="pres">
      <dgm:prSet presAssocID="{0A55EA80-3F79-44B7-96E6-1E1DE331DA90}" presName="roof" presStyleLbl="dkBgShp" presStyleIdx="0" presStyleCnt="2" custLinFactNeighborX="8738"/>
      <dgm:spPr/>
      <dgm:t>
        <a:bodyPr/>
        <a:lstStyle/>
        <a:p>
          <a:pPr rtl="1"/>
          <a:endParaRPr lang="ar-SA"/>
        </a:p>
      </dgm:t>
    </dgm:pt>
    <dgm:pt modelId="{709FE3FE-6435-46D8-84D0-E873C1C38848}" type="pres">
      <dgm:prSet presAssocID="{0A55EA80-3F79-44B7-96E6-1E1DE331DA90}" presName="pillars" presStyleCnt="0"/>
      <dgm:spPr/>
    </dgm:pt>
    <dgm:pt modelId="{73ABC1BB-CB6A-4563-A944-0B2A2F83FFF3}" type="pres">
      <dgm:prSet presAssocID="{0A55EA80-3F79-44B7-96E6-1E1DE331DA90}" presName="pillar1" presStyleLbl="node1" presStyleIdx="0" presStyleCnt="4" custLinFactX="101008" custLinFactNeighborX="200000" custLinFactNeighborY="0">
        <dgm:presLayoutVars>
          <dgm:bulletEnabled val="1"/>
        </dgm:presLayoutVars>
      </dgm:prSet>
      <dgm:spPr/>
      <dgm:t>
        <a:bodyPr/>
        <a:lstStyle/>
        <a:p>
          <a:pPr rtl="1"/>
          <a:endParaRPr lang="ar-SA"/>
        </a:p>
      </dgm:t>
    </dgm:pt>
    <dgm:pt modelId="{D4488984-CA8D-478C-B1B6-8F06B261C93C}" type="pres">
      <dgm:prSet presAssocID="{0F26105B-8A38-442B-BA65-D821218DBFD9}" presName="pillarX" presStyleLbl="node1" presStyleIdx="1" presStyleCnt="4">
        <dgm:presLayoutVars>
          <dgm:bulletEnabled val="1"/>
        </dgm:presLayoutVars>
      </dgm:prSet>
      <dgm:spPr/>
      <dgm:t>
        <a:bodyPr/>
        <a:lstStyle/>
        <a:p>
          <a:pPr rtl="1"/>
          <a:endParaRPr lang="ar-SA"/>
        </a:p>
      </dgm:t>
    </dgm:pt>
    <dgm:pt modelId="{C9CB0E07-75CD-4153-8C40-7ABBF67D7B80}" type="pres">
      <dgm:prSet presAssocID="{6655005A-7048-4B3B-8F1C-4C909B6CDB77}" presName="pillarX" presStyleLbl="node1" presStyleIdx="2" presStyleCnt="4">
        <dgm:presLayoutVars>
          <dgm:bulletEnabled val="1"/>
        </dgm:presLayoutVars>
      </dgm:prSet>
      <dgm:spPr/>
      <dgm:t>
        <a:bodyPr/>
        <a:lstStyle/>
        <a:p>
          <a:pPr rtl="1"/>
          <a:endParaRPr lang="ar-SA"/>
        </a:p>
      </dgm:t>
    </dgm:pt>
    <dgm:pt modelId="{BF5285E4-A4A1-4359-B368-077AFAC0E12A}" type="pres">
      <dgm:prSet presAssocID="{157CADE8-44A3-46C5-B2E0-6D67AEA690D9}" presName="pillarX" presStyleLbl="node1" presStyleIdx="3" presStyleCnt="4" custLinFactX="-100061" custLinFactNeighborX="-200000">
        <dgm:presLayoutVars>
          <dgm:bulletEnabled val="1"/>
        </dgm:presLayoutVars>
      </dgm:prSet>
      <dgm:spPr/>
      <dgm:t>
        <a:bodyPr/>
        <a:lstStyle/>
        <a:p>
          <a:pPr rtl="1"/>
          <a:endParaRPr lang="ar-SA"/>
        </a:p>
      </dgm:t>
    </dgm:pt>
    <dgm:pt modelId="{106A14B7-2CAC-4E57-89C6-47F666A0D7F9}" type="pres">
      <dgm:prSet presAssocID="{0A55EA80-3F79-44B7-96E6-1E1DE331DA90}" presName="base" presStyleLbl="dkBgShp" presStyleIdx="1" presStyleCnt="2"/>
      <dgm:spPr/>
    </dgm:pt>
  </dgm:ptLst>
  <dgm:cxnLst>
    <dgm:cxn modelId="{E9A99643-C869-4D7B-A167-23B369FC34C5}" type="presOf" srcId="{157CADE8-44A3-46C5-B2E0-6D67AEA690D9}" destId="{BF5285E4-A4A1-4359-B368-077AFAC0E12A}" srcOrd="0" destOrd="0" presId="urn:microsoft.com/office/officeart/2005/8/layout/hList3"/>
    <dgm:cxn modelId="{87F165EB-DEFC-4D24-AD85-DC798372371E}" srcId="{0A55EA80-3F79-44B7-96E6-1E1DE331DA90}" destId="{6655005A-7048-4B3B-8F1C-4C909B6CDB77}" srcOrd="2" destOrd="0" parTransId="{A60DD3AA-FA48-4B1D-9BE4-ECCBCC88C987}" sibTransId="{2E2A6900-CA6B-46D8-B7FA-F529D175E036}"/>
    <dgm:cxn modelId="{8E7715D4-8789-4D1C-BDEB-89F3FD518F8A}" type="presOf" srcId="{0F26105B-8A38-442B-BA65-D821218DBFD9}" destId="{D4488984-CA8D-478C-B1B6-8F06B261C93C}" srcOrd="0" destOrd="0" presId="urn:microsoft.com/office/officeart/2005/8/layout/hList3"/>
    <dgm:cxn modelId="{24F055BA-88D9-4CA2-A096-EB1B95332528}" srcId="{0A55EA80-3F79-44B7-96E6-1E1DE331DA90}" destId="{63C8C662-9DE0-4C88-A5B6-7D75932C6B26}" srcOrd="0" destOrd="0" parTransId="{BCF57FF4-7867-43CC-9463-25E029BDCB83}" sibTransId="{5F259AC6-43C9-4819-AE67-084590C3B6A2}"/>
    <dgm:cxn modelId="{8E3D9FBA-B106-40CC-A670-E98FBDD7608F}" srcId="{361FAA64-1786-4E68-B42C-6BD774E589DC}" destId="{0A55EA80-3F79-44B7-96E6-1E1DE331DA90}" srcOrd="0" destOrd="0" parTransId="{BCC6BBF2-3706-4C3B-A8F1-5E86BC63AE16}" sibTransId="{97661CC8-F23C-40F7-AD11-EC5D502D0C92}"/>
    <dgm:cxn modelId="{4CCD7ABD-C9B9-4A66-B4D8-9A066385E156}" type="presOf" srcId="{0A55EA80-3F79-44B7-96E6-1E1DE331DA90}" destId="{51BE464B-F159-44AB-ACA6-4E0739E9ABB4}" srcOrd="0" destOrd="0" presId="urn:microsoft.com/office/officeart/2005/8/layout/hList3"/>
    <dgm:cxn modelId="{66E7FDC3-D6E0-4D02-82A5-35765BD3F738}" type="presOf" srcId="{361FAA64-1786-4E68-B42C-6BD774E589DC}" destId="{1709FA7D-F983-49F8-8285-BDBD6D1F23CD}" srcOrd="0" destOrd="0" presId="urn:microsoft.com/office/officeart/2005/8/layout/hList3"/>
    <dgm:cxn modelId="{CA5AB25F-9566-49DB-9D96-8C0F4A4F4E23}" type="presOf" srcId="{63C8C662-9DE0-4C88-A5B6-7D75932C6B26}" destId="{73ABC1BB-CB6A-4563-A944-0B2A2F83FFF3}" srcOrd="0" destOrd="0" presId="urn:microsoft.com/office/officeart/2005/8/layout/hList3"/>
    <dgm:cxn modelId="{F8F68F56-780A-4D03-8FF7-129DD41CFBD3}" srcId="{0A55EA80-3F79-44B7-96E6-1E1DE331DA90}" destId="{0F26105B-8A38-442B-BA65-D821218DBFD9}" srcOrd="1" destOrd="0" parTransId="{B7731198-3F05-498F-A0BE-2B3F7ECA2F09}" sibTransId="{E5A299E6-B3B9-41AF-B2AC-B4C178F4AB09}"/>
    <dgm:cxn modelId="{596503D9-3BC2-43CA-89D1-316902636729}" srcId="{0A55EA80-3F79-44B7-96E6-1E1DE331DA90}" destId="{157CADE8-44A3-46C5-B2E0-6D67AEA690D9}" srcOrd="3" destOrd="0" parTransId="{F26C2426-B935-498D-8594-B1D99CB13690}" sibTransId="{8FDB625A-D2A4-4682-8DB8-219401BD1F28}"/>
    <dgm:cxn modelId="{2195B185-7082-44EF-BCE8-CAE046F79831}" type="presOf" srcId="{6655005A-7048-4B3B-8F1C-4C909B6CDB77}" destId="{C9CB0E07-75CD-4153-8C40-7ABBF67D7B80}" srcOrd="0" destOrd="0" presId="urn:microsoft.com/office/officeart/2005/8/layout/hList3"/>
    <dgm:cxn modelId="{ED0F2E19-F675-4D4C-AAFD-C7F2A8B952B2}" type="presParOf" srcId="{1709FA7D-F983-49F8-8285-BDBD6D1F23CD}" destId="{51BE464B-F159-44AB-ACA6-4E0739E9ABB4}" srcOrd="0" destOrd="0" presId="urn:microsoft.com/office/officeart/2005/8/layout/hList3"/>
    <dgm:cxn modelId="{2567045A-7484-4E77-AF70-96B665403175}" type="presParOf" srcId="{1709FA7D-F983-49F8-8285-BDBD6D1F23CD}" destId="{709FE3FE-6435-46D8-84D0-E873C1C38848}" srcOrd="1" destOrd="0" presId="urn:microsoft.com/office/officeart/2005/8/layout/hList3"/>
    <dgm:cxn modelId="{22E56CE4-32A6-4A1E-BC05-2C859CE7084F}" type="presParOf" srcId="{709FE3FE-6435-46D8-84D0-E873C1C38848}" destId="{73ABC1BB-CB6A-4563-A944-0B2A2F83FFF3}" srcOrd="0" destOrd="0" presId="urn:microsoft.com/office/officeart/2005/8/layout/hList3"/>
    <dgm:cxn modelId="{C490DA3E-219C-4076-B8D5-A6DB5D90370B}" type="presParOf" srcId="{709FE3FE-6435-46D8-84D0-E873C1C38848}" destId="{D4488984-CA8D-478C-B1B6-8F06B261C93C}" srcOrd="1" destOrd="0" presId="urn:microsoft.com/office/officeart/2005/8/layout/hList3"/>
    <dgm:cxn modelId="{5DFF3E55-EED9-4E56-8DB1-53F103BC92C2}" type="presParOf" srcId="{709FE3FE-6435-46D8-84D0-E873C1C38848}" destId="{C9CB0E07-75CD-4153-8C40-7ABBF67D7B80}" srcOrd="2" destOrd="0" presId="urn:microsoft.com/office/officeart/2005/8/layout/hList3"/>
    <dgm:cxn modelId="{FC573CC6-9C51-46A2-A076-131FC1292C98}" type="presParOf" srcId="{709FE3FE-6435-46D8-84D0-E873C1C38848}" destId="{BF5285E4-A4A1-4359-B368-077AFAC0E12A}" srcOrd="3" destOrd="0" presId="urn:microsoft.com/office/officeart/2005/8/layout/hList3"/>
    <dgm:cxn modelId="{5F158B76-3D81-4FC3-ADA9-BCE8820BC99E}" type="presParOf" srcId="{1709FA7D-F983-49F8-8285-BDBD6D1F23CD}" destId="{106A14B7-2CAC-4E57-89C6-47F666A0D7F9}"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1B31E23-A7B9-4CB4-A21E-BB8529B949F0}"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JO"/>
        </a:p>
      </dgm:t>
    </dgm:pt>
    <dgm:pt modelId="{BD80346A-F756-4600-B7F5-A8B1E402FE45}">
      <dgm:prSet phldrT="[Text]"/>
      <dgm:spPr/>
      <dgm:t>
        <a:bodyPr/>
        <a:lstStyle/>
        <a:p>
          <a:pPr rtl="1"/>
          <a:r>
            <a:rPr lang="en-US" dirty="0" smtClean="0"/>
            <a:t>conclusion</a:t>
          </a:r>
          <a:endParaRPr lang="ar-JO" dirty="0"/>
        </a:p>
      </dgm:t>
    </dgm:pt>
    <dgm:pt modelId="{48D647D6-905C-45F7-9B94-B0FC28BBCEEB}" type="parTrans" cxnId="{B3E3E5EE-6EFB-48F8-908C-9D20BF86DB4D}">
      <dgm:prSet/>
      <dgm:spPr/>
      <dgm:t>
        <a:bodyPr/>
        <a:lstStyle/>
        <a:p>
          <a:pPr rtl="1"/>
          <a:endParaRPr lang="ar-JO"/>
        </a:p>
      </dgm:t>
    </dgm:pt>
    <dgm:pt modelId="{83B0F94E-6C30-4266-AD3C-3A8F081B7CAE}" type="sibTrans" cxnId="{B3E3E5EE-6EFB-48F8-908C-9D20BF86DB4D}">
      <dgm:prSet/>
      <dgm:spPr/>
      <dgm:t>
        <a:bodyPr/>
        <a:lstStyle/>
        <a:p>
          <a:pPr rtl="1"/>
          <a:endParaRPr lang="ar-JO"/>
        </a:p>
      </dgm:t>
    </dgm:pt>
    <dgm:pt modelId="{66826658-B066-4FAB-86F8-F18D19A22D4F}">
      <dgm:prSet phldrT="[Text]"/>
      <dgm:spPr/>
      <dgm:t>
        <a:bodyPr/>
        <a:lstStyle/>
        <a:p>
          <a:pPr rtl="1"/>
          <a:r>
            <a:rPr lang="en-US" dirty="0" err="1" smtClean="0"/>
            <a:t>Enviro</a:t>
          </a:r>
          <a:r>
            <a:rPr lang="en-US" dirty="0" smtClean="0"/>
            <a:t>-Architectural Design</a:t>
          </a:r>
          <a:endParaRPr lang="ar-JO" dirty="0"/>
        </a:p>
      </dgm:t>
    </dgm:pt>
    <dgm:pt modelId="{6A85DEE6-E685-4A71-82FF-C1268CBBFCA1}" type="parTrans" cxnId="{7399F157-E176-4E14-B7DF-EC05FDB2DCA2}">
      <dgm:prSet/>
      <dgm:spPr/>
      <dgm:t>
        <a:bodyPr/>
        <a:lstStyle/>
        <a:p>
          <a:pPr rtl="1"/>
          <a:endParaRPr lang="ar-JO"/>
        </a:p>
      </dgm:t>
    </dgm:pt>
    <dgm:pt modelId="{331233AD-993D-4BB9-BF5F-26100104D44F}" type="sibTrans" cxnId="{7399F157-E176-4E14-B7DF-EC05FDB2DCA2}">
      <dgm:prSet/>
      <dgm:spPr/>
      <dgm:t>
        <a:bodyPr/>
        <a:lstStyle/>
        <a:p>
          <a:pPr rtl="1"/>
          <a:endParaRPr lang="ar-JO"/>
        </a:p>
      </dgm:t>
    </dgm:pt>
    <dgm:pt modelId="{8A793F2F-2708-4674-849E-998F957EDD68}">
      <dgm:prSet phldrT="[Text]"/>
      <dgm:spPr/>
      <dgm:t>
        <a:bodyPr/>
        <a:lstStyle/>
        <a:p>
          <a:pPr rtl="1"/>
          <a:r>
            <a:rPr lang="en-US" dirty="0" smtClean="0"/>
            <a:t>Quantity Survey &amp; Cost</a:t>
          </a:r>
          <a:endParaRPr lang="ar-JO" dirty="0"/>
        </a:p>
      </dgm:t>
    </dgm:pt>
    <dgm:pt modelId="{AAFEB86A-A042-4B8C-AD98-C087300E2A30}" type="parTrans" cxnId="{46E439A6-2350-41AC-ACBF-77F9883B45C3}">
      <dgm:prSet/>
      <dgm:spPr/>
      <dgm:t>
        <a:bodyPr/>
        <a:lstStyle/>
        <a:p>
          <a:pPr rtl="1"/>
          <a:endParaRPr lang="ar-JO"/>
        </a:p>
      </dgm:t>
    </dgm:pt>
    <dgm:pt modelId="{3ECF209B-B9F7-46B5-A014-C2B5880F3882}" type="sibTrans" cxnId="{46E439A6-2350-41AC-ACBF-77F9883B45C3}">
      <dgm:prSet/>
      <dgm:spPr/>
      <dgm:t>
        <a:bodyPr/>
        <a:lstStyle/>
        <a:p>
          <a:pPr rtl="1"/>
          <a:endParaRPr lang="ar-JO"/>
        </a:p>
      </dgm:t>
    </dgm:pt>
    <dgm:pt modelId="{CA764A74-4641-401A-BA01-B8E70A36AD25}">
      <dgm:prSet/>
      <dgm:spPr/>
      <dgm:t>
        <a:bodyPr/>
        <a:lstStyle/>
        <a:p>
          <a:pPr rtl="0"/>
          <a:r>
            <a:rPr lang="en-US" b="0" dirty="0" smtClean="0"/>
            <a:t>Structurally</a:t>
          </a:r>
          <a:r>
            <a:rPr lang="en-US" b="1" dirty="0" smtClean="0"/>
            <a:t> </a:t>
          </a:r>
          <a:r>
            <a:rPr lang="en-US" b="0" dirty="0" smtClean="0"/>
            <a:t>Design</a:t>
          </a:r>
          <a:endParaRPr lang="en-US" b="0" dirty="0"/>
        </a:p>
      </dgm:t>
    </dgm:pt>
    <dgm:pt modelId="{EB6BC7C6-9BDA-4F69-8599-0ABB2D0BF482}" type="parTrans" cxnId="{BA37CEAD-2E9C-436B-93CB-6D340FEA7EA1}">
      <dgm:prSet/>
      <dgm:spPr/>
      <dgm:t>
        <a:bodyPr/>
        <a:lstStyle/>
        <a:p>
          <a:pPr rtl="1"/>
          <a:endParaRPr lang="ar-JO"/>
        </a:p>
      </dgm:t>
    </dgm:pt>
    <dgm:pt modelId="{253A6BC8-77F1-4ED7-A3DD-60707DF1B12F}" type="sibTrans" cxnId="{BA37CEAD-2E9C-436B-93CB-6D340FEA7EA1}">
      <dgm:prSet/>
      <dgm:spPr/>
      <dgm:t>
        <a:bodyPr/>
        <a:lstStyle/>
        <a:p>
          <a:pPr rtl="1"/>
          <a:endParaRPr lang="ar-JO"/>
        </a:p>
      </dgm:t>
    </dgm:pt>
    <dgm:pt modelId="{286AED5A-C951-4966-830F-712B8DFF3482}">
      <dgm:prSet/>
      <dgm:spPr/>
      <dgm:t>
        <a:bodyPr/>
        <a:lstStyle/>
        <a:p>
          <a:pPr rtl="1"/>
          <a:r>
            <a:rPr lang="en-US" dirty="0" smtClean="0"/>
            <a:t>Electro-Mechanical Design</a:t>
          </a:r>
          <a:endParaRPr lang="ar-JO" dirty="0"/>
        </a:p>
      </dgm:t>
    </dgm:pt>
    <dgm:pt modelId="{3D8295D1-4F6D-4935-A3E9-FC02AAC20D8D}" type="parTrans" cxnId="{57ED693F-B3E0-418C-9F1C-F20E5CAE5076}">
      <dgm:prSet/>
      <dgm:spPr/>
      <dgm:t>
        <a:bodyPr/>
        <a:lstStyle/>
        <a:p>
          <a:pPr rtl="1"/>
          <a:endParaRPr lang="ar-JO"/>
        </a:p>
      </dgm:t>
    </dgm:pt>
    <dgm:pt modelId="{74127B80-D6BD-4622-9A6B-62C11C352DB9}" type="sibTrans" cxnId="{57ED693F-B3E0-418C-9F1C-F20E5CAE5076}">
      <dgm:prSet/>
      <dgm:spPr/>
      <dgm:t>
        <a:bodyPr/>
        <a:lstStyle/>
        <a:p>
          <a:pPr rtl="1"/>
          <a:endParaRPr lang="ar-JO"/>
        </a:p>
      </dgm:t>
    </dgm:pt>
    <dgm:pt modelId="{BF182FA8-2545-4CF7-B8EA-13BABDFFAF6C}" type="pres">
      <dgm:prSet presAssocID="{71B31E23-A7B9-4CB4-A21E-BB8529B949F0}" presName="hierChild1" presStyleCnt="0">
        <dgm:presLayoutVars>
          <dgm:chPref val="1"/>
          <dgm:dir/>
          <dgm:animOne val="branch"/>
          <dgm:animLvl val="lvl"/>
          <dgm:resizeHandles/>
        </dgm:presLayoutVars>
      </dgm:prSet>
      <dgm:spPr/>
      <dgm:t>
        <a:bodyPr/>
        <a:lstStyle/>
        <a:p>
          <a:pPr rtl="1"/>
          <a:endParaRPr lang="ar-JO"/>
        </a:p>
      </dgm:t>
    </dgm:pt>
    <dgm:pt modelId="{1C1AE8CC-4A9D-493C-A31B-ECAD011797ED}" type="pres">
      <dgm:prSet presAssocID="{BD80346A-F756-4600-B7F5-A8B1E402FE45}" presName="hierRoot1" presStyleCnt="0"/>
      <dgm:spPr/>
    </dgm:pt>
    <dgm:pt modelId="{BBF58881-1499-40C5-A146-2FDEB9FFCF0F}" type="pres">
      <dgm:prSet presAssocID="{BD80346A-F756-4600-B7F5-A8B1E402FE45}" presName="composite" presStyleCnt="0"/>
      <dgm:spPr/>
    </dgm:pt>
    <dgm:pt modelId="{879E8E8A-1D45-4B90-AA8F-2A202EB1480F}" type="pres">
      <dgm:prSet presAssocID="{BD80346A-F756-4600-B7F5-A8B1E402FE45}" presName="background" presStyleLbl="node0" presStyleIdx="0" presStyleCnt="1"/>
      <dgm:spPr/>
    </dgm:pt>
    <dgm:pt modelId="{D2D35BD6-A108-4F7D-AED6-4DB94F00EB76}" type="pres">
      <dgm:prSet presAssocID="{BD80346A-F756-4600-B7F5-A8B1E402FE45}" presName="text" presStyleLbl="fgAcc0" presStyleIdx="0" presStyleCnt="1" custLinFactY="-4992" custLinFactNeighborX="8590" custLinFactNeighborY="-100000">
        <dgm:presLayoutVars>
          <dgm:chPref val="3"/>
        </dgm:presLayoutVars>
      </dgm:prSet>
      <dgm:spPr/>
      <dgm:t>
        <a:bodyPr/>
        <a:lstStyle/>
        <a:p>
          <a:pPr rtl="1"/>
          <a:endParaRPr lang="ar-JO"/>
        </a:p>
      </dgm:t>
    </dgm:pt>
    <dgm:pt modelId="{C20AF443-3886-4492-A5D2-491ACE6E448B}" type="pres">
      <dgm:prSet presAssocID="{BD80346A-F756-4600-B7F5-A8B1E402FE45}" presName="hierChild2" presStyleCnt="0"/>
      <dgm:spPr/>
    </dgm:pt>
    <dgm:pt modelId="{53A0F452-8FF2-4AB9-9C67-4EEB425774FE}" type="pres">
      <dgm:prSet presAssocID="{6A85DEE6-E685-4A71-82FF-C1268CBBFCA1}" presName="Name10" presStyleLbl="parChTrans1D2" presStyleIdx="0" presStyleCnt="4"/>
      <dgm:spPr/>
      <dgm:t>
        <a:bodyPr/>
        <a:lstStyle/>
        <a:p>
          <a:pPr rtl="1"/>
          <a:endParaRPr lang="ar-JO"/>
        </a:p>
      </dgm:t>
    </dgm:pt>
    <dgm:pt modelId="{0C2E6FEE-AD50-4964-B4DB-7621DC262C92}" type="pres">
      <dgm:prSet presAssocID="{66826658-B066-4FAB-86F8-F18D19A22D4F}" presName="hierRoot2" presStyleCnt="0"/>
      <dgm:spPr/>
    </dgm:pt>
    <dgm:pt modelId="{B29B01C7-8DF7-434F-BA20-57CA1F4A52AF}" type="pres">
      <dgm:prSet presAssocID="{66826658-B066-4FAB-86F8-F18D19A22D4F}" presName="composite2" presStyleCnt="0"/>
      <dgm:spPr/>
    </dgm:pt>
    <dgm:pt modelId="{ECFF8907-61A7-4DA8-8A9F-6FA9A177DEB6}" type="pres">
      <dgm:prSet presAssocID="{66826658-B066-4FAB-86F8-F18D19A22D4F}" presName="background2" presStyleLbl="node2" presStyleIdx="0" presStyleCnt="4"/>
      <dgm:spPr/>
    </dgm:pt>
    <dgm:pt modelId="{2E14C9F3-56C4-48CA-A130-48747D81BBC7}" type="pres">
      <dgm:prSet presAssocID="{66826658-B066-4FAB-86F8-F18D19A22D4F}" presName="text2" presStyleLbl="fgAcc2" presStyleIdx="0" presStyleCnt="4" custLinFactNeighborX="12652" custLinFactNeighborY="-81401">
        <dgm:presLayoutVars>
          <dgm:chPref val="3"/>
        </dgm:presLayoutVars>
      </dgm:prSet>
      <dgm:spPr/>
      <dgm:t>
        <a:bodyPr/>
        <a:lstStyle/>
        <a:p>
          <a:pPr rtl="1"/>
          <a:endParaRPr lang="ar-JO"/>
        </a:p>
      </dgm:t>
    </dgm:pt>
    <dgm:pt modelId="{645E57A9-FFEC-4C00-B8DE-A03E62DEB991}" type="pres">
      <dgm:prSet presAssocID="{66826658-B066-4FAB-86F8-F18D19A22D4F}" presName="hierChild3" presStyleCnt="0"/>
      <dgm:spPr/>
    </dgm:pt>
    <dgm:pt modelId="{624D36AE-0F0B-434E-A20B-164F51054073}" type="pres">
      <dgm:prSet presAssocID="{AAFEB86A-A042-4B8C-AD98-C087300E2A30}" presName="Name10" presStyleLbl="parChTrans1D2" presStyleIdx="1" presStyleCnt="4"/>
      <dgm:spPr/>
      <dgm:t>
        <a:bodyPr/>
        <a:lstStyle/>
        <a:p>
          <a:pPr rtl="1"/>
          <a:endParaRPr lang="ar-JO"/>
        </a:p>
      </dgm:t>
    </dgm:pt>
    <dgm:pt modelId="{E329A63D-531D-4E0D-8C5D-8EAB78CA362D}" type="pres">
      <dgm:prSet presAssocID="{8A793F2F-2708-4674-849E-998F957EDD68}" presName="hierRoot2" presStyleCnt="0"/>
      <dgm:spPr/>
    </dgm:pt>
    <dgm:pt modelId="{BAD29814-C71A-4F55-9FD1-4FCB6B4E6D51}" type="pres">
      <dgm:prSet presAssocID="{8A793F2F-2708-4674-849E-998F957EDD68}" presName="composite2" presStyleCnt="0"/>
      <dgm:spPr/>
    </dgm:pt>
    <dgm:pt modelId="{EE3E17A1-2EAF-4831-BF14-9B5B12AE09C8}" type="pres">
      <dgm:prSet presAssocID="{8A793F2F-2708-4674-849E-998F957EDD68}" presName="background2" presStyleLbl="node2" presStyleIdx="1" presStyleCnt="4"/>
      <dgm:spPr/>
    </dgm:pt>
    <dgm:pt modelId="{1C853F70-72C5-48E6-A518-6457B141FC4C}" type="pres">
      <dgm:prSet presAssocID="{8A793F2F-2708-4674-849E-998F957EDD68}" presName="text2" presStyleLbl="fgAcc2" presStyleIdx="1" presStyleCnt="4" custLinFactNeighborX="8323" custLinFactNeighborY="-71991">
        <dgm:presLayoutVars>
          <dgm:chPref val="3"/>
        </dgm:presLayoutVars>
      </dgm:prSet>
      <dgm:spPr/>
      <dgm:t>
        <a:bodyPr/>
        <a:lstStyle/>
        <a:p>
          <a:pPr rtl="1"/>
          <a:endParaRPr lang="ar-JO"/>
        </a:p>
      </dgm:t>
    </dgm:pt>
    <dgm:pt modelId="{7C593A23-BED7-4F4F-8452-145F45899C1B}" type="pres">
      <dgm:prSet presAssocID="{8A793F2F-2708-4674-849E-998F957EDD68}" presName="hierChild3" presStyleCnt="0"/>
      <dgm:spPr/>
    </dgm:pt>
    <dgm:pt modelId="{41364BCE-E302-4970-83D8-144F6AD04B0B}" type="pres">
      <dgm:prSet presAssocID="{3D8295D1-4F6D-4935-A3E9-FC02AAC20D8D}" presName="Name10" presStyleLbl="parChTrans1D2" presStyleIdx="2" presStyleCnt="4"/>
      <dgm:spPr/>
      <dgm:t>
        <a:bodyPr/>
        <a:lstStyle/>
        <a:p>
          <a:pPr rtl="1"/>
          <a:endParaRPr lang="ar-JO"/>
        </a:p>
      </dgm:t>
    </dgm:pt>
    <dgm:pt modelId="{F288786E-046D-4953-8081-1724423B8F70}" type="pres">
      <dgm:prSet presAssocID="{286AED5A-C951-4966-830F-712B8DFF3482}" presName="hierRoot2" presStyleCnt="0"/>
      <dgm:spPr/>
    </dgm:pt>
    <dgm:pt modelId="{73B28C80-59D2-4FF9-9198-D8CC10C9711B}" type="pres">
      <dgm:prSet presAssocID="{286AED5A-C951-4966-830F-712B8DFF3482}" presName="composite2" presStyleCnt="0"/>
      <dgm:spPr/>
    </dgm:pt>
    <dgm:pt modelId="{BA5EEF2B-5BBB-4707-BAF5-CE5EFC057482}" type="pres">
      <dgm:prSet presAssocID="{286AED5A-C951-4966-830F-712B8DFF3482}" presName="background2" presStyleLbl="node2" presStyleIdx="2" presStyleCnt="4"/>
      <dgm:spPr/>
    </dgm:pt>
    <dgm:pt modelId="{2D208DCC-2BC1-4F6A-B790-4C1B40AB958C}" type="pres">
      <dgm:prSet presAssocID="{286AED5A-C951-4966-830F-712B8DFF3482}" presName="text2" presStyleLbl="fgAcc2" presStyleIdx="2" presStyleCnt="4" custLinFactNeighborX="7236" custLinFactNeighborY="-62580">
        <dgm:presLayoutVars>
          <dgm:chPref val="3"/>
        </dgm:presLayoutVars>
      </dgm:prSet>
      <dgm:spPr/>
      <dgm:t>
        <a:bodyPr/>
        <a:lstStyle/>
        <a:p>
          <a:pPr rtl="1"/>
          <a:endParaRPr lang="ar-JO"/>
        </a:p>
      </dgm:t>
    </dgm:pt>
    <dgm:pt modelId="{19BBF5C9-45A0-4E27-BCA4-071D2F289C64}" type="pres">
      <dgm:prSet presAssocID="{286AED5A-C951-4966-830F-712B8DFF3482}" presName="hierChild3" presStyleCnt="0"/>
      <dgm:spPr/>
    </dgm:pt>
    <dgm:pt modelId="{18C4E93C-C57E-44B2-8471-137DDC7F505F}" type="pres">
      <dgm:prSet presAssocID="{EB6BC7C6-9BDA-4F69-8599-0ABB2D0BF482}" presName="Name10" presStyleLbl="parChTrans1D2" presStyleIdx="3" presStyleCnt="4"/>
      <dgm:spPr/>
      <dgm:t>
        <a:bodyPr/>
        <a:lstStyle/>
        <a:p>
          <a:pPr rtl="1"/>
          <a:endParaRPr lang="ar-JO"/>
        </a:p>
      </dgm:t>
    </dgm:pt>
    <dgm:pt modelId="{C24061D9-6DF1-4A25-A28E-75D4AAFFA354}" type="pres">
      <dgm:prSet presAssocID="{CA764A74-4641-401A-BA01-B8E70A36AD25}" presName="hierRoot2" presStyleCnt="0"/>
      <dgm:spPr/>
    </dgm:pt>
    <dgm:pt modelId="{981FFDFB-679C-42C5-853B-B96BA08EA693}" type="pres">
      <dgm:prSet presAssocID="{CA764A74-4641-401A-BA01-B8E70A36AD25}" presName="composite2" presStyleCnt="0"/>
      <dgm:spPr/>
    </dgm:pt>
    <dgm:pt modelId="{02055BCB-EEB3-40C7-8A62-28B7249E15F5}" type="pres">
      <dgm:prSet presAssocID="{CA764A74-4641-401A-BA01-B8E70A36AD25}" presName="background2" presStyleLbl="node2" presStyleIdx="3" presStyleCnt="4"/>
      <dgm:spPr/>
    </dgm:pt>
    <dgm:pt modelId="{AF0306EB-9424-4CF9-B2D3-E8B674791AE3}" type="pres">
      <dgm:prSet presAssocID="{CA764A74-4641-401A-BA01-B8E70A36AD25}" presName="text2" presStyleLbl="fgAcc2" presStyleIdx="3" presStyleCnt="4" custLinFactNeighborX="6048" custLinFactNeighborY="-62580">
        <dgm:presLayoutVars>
          <dgm:chPref val="3"/>
        </dgm:presLayoutVars>
      </dgm:prSet>
      <dgm:spPr/>
      <dgm:t>
        <a:bodyPr/>
        <a:lstStyle/>
        <a:p>
          <a:pPr rtl="1"/>
          <a:endParaRPr lang="ar-JO"/>
        </a:p>
      </dgm:t>
    </dgm:pt>
    <dgm:pt modelId="{A92DE913-9390-4569-8974-5B2F30C967EE}" type="pres">
      <dgm:prSet presAssocID="{CA764A74-4641-401A-BA01-B8E70A36AD25}" presName="hierChild3" presStyleCnt="0"/>
      <dgm:spPr/>
    </dgm:pt>
  </dgm:ptLst>
  <dgm:cxnLst>
    <dgm:cxn modelId="{69B0FBC9-FD49-4A58-9EB7-26311EB2866E}" type="presOf" srcId="{3D8295D1-4F6D-4935-A3E9-FC02AAC20D8D}" destId="{41364BCE-E302-4970-83D8-144F6AD04B0B}" srcOrd="0" destOrd="0" presId="urn:microsoft.com/office/officeart/2005/8/layout/hierarchy1"/>
    <dgm:cxn modelId="{5FA4F52B-DF9B-4F76-B229-42C3187995DA}" type="presOf" srcId="{6A85DEE6-E685-4A71-82FF-C1268CBBFCA1}" destId="{53A0F452-8FF2-4AB9-9C67-4EEB425774FE}" srcOrd="0" destOrd="0" presId="urn:microsoft.com/office/officeart/2005/8/layout/hierarchy1"/>
    <dgm:cxn modelId="{57ED693F-B3E0-418C-9F1C-F20E5CAE5076}" srcId="{BD80346A-F756-4600-B7F5-A8B1E402FE45}" destId="{286AED5A-C951-4966-830F-712B8DFF3482}" srcOrd="2" destOrd="0" parTransId="{3D8295D1-4F6D-4935-A3E9-FC02AAC20D8D}" sibTransId="{74127B80-D6BD-4622-9A6B-62C11C352DB9}"/>
    <dgm:cxn modelId="{B2BB85A2-4233-4D43-BB95-3E92662EDE08}" type="presOf" srcId="{CA764A74-4641-401A-BA01-B8E70A36AD25}" destId="{AF0306EB-9424-4CF9-B2D3-E8B674791AE3}" srcOrd="0" destOrd="0" presId="urn:microsoft.com/office/officeart/2005/8/layout/hierarchy1"/>
    <dgm:cxn modelId="{ED87D212-E315-4781-A9CC-14D09BEA148C}" type="presOf" srcId="{8A793F2F-2708-4674-849E-998F957EDD68}" destId="{1C853F70-72C5-48E6-A518-6457B141FC4C}" srcOrd="0" destOrd="0" presId="urn:microsoft.com/office/officeart/2005/8/layout/hierarchy1"/>
    <dgm:cxn modelId="{46E439A6-2350-41AC-ACBF-77F9883B45C3}" srcId="{BD80346A-F756-4600-B7F5-A8B1E402FE45}" destId="{8A793F2F-2708-4674-849E-998F957EDD68}" srcOrd="1" destOrd="0" parTransId="{AAFEB86A-A042-4B8C-AD98-C087300E2A30}" sibTransId="{3ECF209B-B9F7-46B5-A014-C2B5880F3882}"/>
    <dgm:cxn modelId="{85083ADB-6546-476A-8BAC-209F702E0DFC}" type="presOf" srcId="{EB6BC7C6-9BDA-4F69-8599-0ABB2D0BF482}" destId="{18C4E93C-C57E-44B2-8471-137DDC7F505F}" srcOrd="0" destOrd="0" presId="urn:microsoft.com/office/officeart/2005/8/layout/hierarchy1"/>
    <dgm:cxn modelId="{8DE37498-F8EF-47D5-942F-2CAAF79AAB93}" type="presOf" srcId="{AAFEB86A-A042-4B8C-AD98-C087300E2A30}" destId="{624D36AE-0F0B-434E-A20B-164F51054073}" srcOrd="0" destOrd="0" presId="urn:microsoft.com/office/officeart/2005/8/layout/hierarchy1"/>
    <dgm:cxn modelId="{7399F157-E176-4E14-B7DF-EC05FDB2DCA2}" srcId="{BD80346A-F756-4600-B7F5-A8B1E402FE45}" destId="{66826658-B066-4FAB-86F8-F18D19A22D4F}" srcOrd="0" destOrd="0" parTransId="{6A85DEE6-E685-4A71-82FF-C1268CBBFCA1}" sibTransId="{331233AD-993D-4BB9-BF5F-26100104D44F}"/>
    <dgm:cxn modelId="{6CB44F20-2CD6-4541-A06D-EA4AC7B25ADE}" type="presOf" srcId="{71B31E23-A7B9-4CB4-A21E-BB8529B949F0}" destId="{BF182FA8-2545-4CF7-B8EA-13BABDFFAF6C}" srcOrd="0" destOrd="0" presId="urn:microsoft.com/office/officeart/2005/8/layout/hierarchy1"/>
    <dgm:cxn modelId="{80175153-54D6-4CA0-98D1-1A0C4B9556F9}" type="presOf" srcId="{66826658-B066-4FAB-86F8-F18D19A22D4F}" destId="{2E14C9F3-56C4-48CA-A130-48747D81BBC7}" srcOrd="0" destOrd="0" presId="urn:microsoft.com/office/officeart/2005/8/layout/hierarchy1"/>
    <dgm:cxn modelId="{55E46005-FDA8-4E09-AA9A-ACF704320147}" type="presOf" srcId="{286AED5A-C951-4966-830F-712B8DFF3482}" destId="{2D208DCC-2BC1-4F6A-B790-4C1B40AB958C}" srcOrd="0" destOrd="0" presId="urn:microsoft.com/office/officeart/2005/8/layout/hierarchy1"/>
    <dgm:cxn modelId="{B3E3E5EE-6EFB-48F8-908C-9D20BF86DB4D}" srcId="{71B31E23-A7B9-4CB4-A21E-BB8529B949F0}" destId="{BD80346A-F756-4600-B7F5-A8B1E402FE45}" srcOrd="0" destOrd="0" parTransId="{48D647D6-905C-45F7-9B94-B0FC28BBCEEB}" sibTransId="{83B0F94E-6C30-4266-AD3C-3A8F081B7CAE}"/>
    <dgm:cxn modelId="{BA37CEAD-2E9C-436B-93CB-6D340FEA7EA1}" srcId="{BD80346A-F756-4600-B7F5-A8B1E402FE45}" destId="{CA764A74-4641-401A-BA01-B8E70A36AD25}" srcOrd="3" destOrd="0" parTransId="{EB6BC7C6-9BDA-4F69-8599-0ABB2D0BF482}" sibTransId="{253A6BC8-77F1-4ED7-A3DD-60707DF1B12F}"/>
    <dgm:cxn modelId="{C2FF4B62-BA01-4209-9464-50128DF44D93}" type="presOf" srcId="{BD80346A-F756-4600-B7F5-A8B1E402FE45}" destId="{D2D35BD6-A108-4F7D-AED6-4DB94F00EB76}" srcOrd="0" destOrd="0" presId="urn:microsoft.com/office/officeart/2005/8/layout/hierarchy1"/>
    <dgm:cxn modelId="{4DF6304B-0920-46E7-9760-69E267E98C1F}" type="presParOf" srcId="{BF182FA8-2545-4CF7-B8EA-13BABDFFAF6C}" destId="{1C1AE8CC-4A9D-493C-A31B-ECAD011797ED}" srcOrd="0" destOrd="0" presId="urn:microsoft.com/office/officeart/2005/8/layout/hierarchy1"/>
    <dgm:cxn modelId="{4FD2EA97-0573-4AE7-967E-C9AA7292DBB4}" type="presParOf" srcId="{1C1AE8CC-4A9D-493C-A31B-ECAD011797ED}" destId="{BBF58881-1499-40C5-A146-2FDEB9FFCF0F}" srcOrd="0" destOrd="0" presId="urn:microsoft.com/office/officeart/2005/8/layout/hierarchy1"/>
    <dgm:cxn modelId="{5CC4CC9B-CAB5-45DB-9A83-B20E76CCC106}" type="presParOf" srcId="{BBF58881-1499-40C5-A146-2FDEB9FFCF0F}" destId="{879E8E8A-1D45-4B90-AA8F-2A202EB1480F}" srcOrd="0" destOrd="0" presId="urn:microsoft.com/office/officeart/2005/8/layout/hierarchy1"/>
    <dgm:cxn modelId="{8C49DACA-885E-43B7-8646-83A89ED82B38}" type="presParOf" srcId="{BBF58881-1499-40C5-A146-2FDEB9FFCF0F}" destId="{D2D35BD6-A108-4F7D-AED6-4DB94F00EB76}" srcOrd="1" destOrd="0" presId="urn:microsoft.com/office/officeart/2005/8/layout/hierarchy1"/>
    <dgm:cxn modelId="{9C065533-A69A-4153-A4F8-5F8F01274D0F}" type="presParOf" srcId="{1C1AE8CC-4A9D-493C-A31B-ECAD011797ED}" destId="{C20AF443-3886-4492-A5D2-491ACE6E448B}" srcOrd="1" destOrd="0" presId="urn:microsoft.com/office/officeart/2005/8/layout/hierarchy1"/>
    <dgm:cxn modelId="{6CAAE1A0-2D9F-4A9B-B1DF-5B4B21FE64CC}" type="presParOf" srcId="{C20AF443-3886-4492-A5D2-491ACE6E448B}" destId="{53A0F452-8FF2-4AB9-9C67-4EEB425774FE}" srcOrd="0" destOrd="0" presId="urn:microsoft.com/office/officeart/2005/8/layout/hierarchy1"/>
    <dgm:cxn modelId="{4BE8BA66-4F29-4F1B-9E5C-785074A7873E}" type="presParOf" srcId="{C20AF443-3886-4492-A5D2-491ACE6E448B}" destId="{0C2E6FEE-AD50-4964-B4DB-7621DC262C92}" srcOrd="1" destOrd="0" presId="urn:microsoft.com/office/officeart/2005/8/layout/hierarchy1"/>
    <dgm:cxn modelId="{9A3D497B-8F7D-4790-9501-D5582E76788C}" type="presParOf" srcId="{0C2E6FEE-AD50-4964-B4DB-7621DC262C92}" destId="{B29B01C7-8DF7-434F-BA20-57CA1F4A52AF}" srcOrd="0" destOrd="0" presId="urn:microsoft.com/office/officeart/2005/8/layout/hierarchy1"/>
    <dgm:cxn modelId="{7397D949-515E-429A-9577-D0DD61A0C8AD}" type="presParOf" srcId="{B29B01C7-8DF7-434F-BA20-57CA1F4A52AF}" destId="{ECFF8907-61A7-4DA8-8A9F-6FA9A177DEB6}" srcOrd="0" destOrd="0" presId="urn:microsoft.com/office/officeart/2005/8/layout/hierarchy1"/>
    <dgm:cxn modelId="{A32E5E21-6E24-481A-AD07-2138071FCA3B}" type="presParOf" srcId="{B29B01C7-8DF7-434F-BA20-57CA1F4A52AF}" destId="{2E14C9F3-56C4-48CA-A130-48747D81BBC7}" srcOrd="1" destOrd="0" presId="urn:microsoft.com/office/officeart/2005/8/layout/hierarchy1"/>
    <dgm:cxn modelId="{92171961-2B19-410C-B760-9B12CE4214FE}" type="presParOf" srcId="{0C2E6FEE-AD50-4964-B4DB-7621DC262C92}" destId="{645E57A9-FFEC-4C00-B8DE-A03E62DEB991}" srcOrd="1" destOrd="0" presId="urn:microsoft.com/office/officeart/2005/8/layout/hierarchy1"/>
    <dgm:cxn modelId="{71E53B28-8EAE-46BA-A5F9-58A65731E138}" type="presParOf" srcId="{C20AF443-3886-4492-A5D2-491ACE6E448B}" destId="{624D36AE-0F0B-434E-A20B-164F51054073}" srcOrd="2" destOrd="0" presId="urn:microsoft.com/office/officeart/2005/8/layout/hierarchy1"/>
    <dgm:cxn modelId="{A03E6A3C-1A7A-467F-AB4B-BFBC26DD5463}" type="presParOf" srcId="{C20AF443-3886-4492-A5D2-491ACE6E448B}" destId="{E329A63D-531D-4E0D-8C5D-8EAB78CA362D}" srcOrd="3" destOrd="0" presId="urn:microsoft.com/office/officeart/2005/8/layout/hierarchy1"/>
    <dgm:cxn modelId="{414BE222-6534-47C9-8B06-D6E15E2182DB}" type="presParOf" srcId="{E329A63D-531D-4E0D-8C5D-8EAB78CA362D}" destId="{BAD29814-C71A-4F55-9FD1-4FCB6B4E6D51}" srcOrd="0" destOrd="0" presId="urn:microsoft.com/office/officeart/2005/8/layout/hierarchy1"/>
    <dgm:cxn modelId="{1445E51E-B83F-4391-B967-B22754EEC7B2}" type="presParOf" srcId="{BAD29814-C71A-4F55-9FD1-4FCB6B4E6D51}" destId="{EE3E17A1-2EAF-4831-BF14-9B5B12AE09C8}" srcOrd="0" destOrd="0" presId="urn:microsoft.com/office/officeart/2005/8/layout/hierarchy1"/>
    <dgm:cxn modelId="{0E300BF0-B62A-45BB-BA9F-A7FA784905BE}" type="presParOf" srcId="{BAD29814-C71A-4F55-9FD1-4FCB6B4E6D51}" destId="{1C853F70-72C5-48E6-A518-6457B141FC4C}" srcOrd="1" destOrd="0" presId="urn:microsoft.com/office/officeart/2005/8/layout/hierarchy1"/>
    <dgm:cxn modelId="{3653607A-6C6B-463F-BAE8-42AE2C3E5DBC}" type="presParOf" srcId="{E329A63D-531D-4E0D-8C5D-8EAB78CA362D}" destId="{7C593A23-BED7-4F4F-8452-145F45899C1B}" srcOrd="1" destOrd="0" presId="urn:microsoft.com/office/officeart/2005/8/layout/hierarchy1"/>
    <dgm:cxn modelId="{EFA5D7AB-05B2-4F3A-A00A-31EFE0E11B8F}" type="presParOf" srcId="{C20AF443-3886-4492-A5D2-491ACE6E448B}" destId="{41364BCE-E302-4970-83D8-144F6AD04B0B}" srcOrd="4" destOrd="0" presId="urn:microsoft.com/office/officeart/2005/8/layout/hierarchy1"/>
    <dgm:cxn modelId="{EEAC707D-BC5F-41EB-A13A-A5E05F80BF72}" type="presParOf" srcId="{C20AF443-3886-4492-A5D2-491ACE6E448B}" destId="{F288786E-046D-4953-8081-1724423B8F70}" srcOrd="5" destOrd="0" presId="urn:microsoft.com/office/officeart/2005/8/layout/hierarchy1"/>
    <dgm:cxn modelId="{E5C0E54C-EA78-47C9-950C-E236476041CA}" type="presParOf" srcId="{F288786E-046D-4953-8081-1724423B8F70}" destId="{73B28C80-59D2-4FF9-9198-D8CC10C9711B}" srcOrd="0" destOrd="0" presId="urn:microsoft.com/office/officeart/2005/8/layout/hierarchy1"/>
    <dgm:cxn modelId="{A0C7E4FE-F07F-4287-8450-C09BEB018EEF}" type="presParOf" srcId="{73B28C80-59D2-4FF9-9198-D8CC10C9711B}" destId="{BA5EEF2B-5BBB-4707-BAF5-CE5EFC057482}" srcOrd="0" destOrd="0" presId="urn:microsoft.com/office/officeart/2005/8/layout/hierarchy1"/>
    <dgm:cxn modelId="{03F6C7FB-8ECD-4FE6-9236-9581EBC87EF7}" type="presParOf" srcId="{73B28C80-59D2-4FF9-9198-D8CC10C9711B}" destId="{2D208DCC-2BC1-4F6A-B790-4C1B40AB958C}" srcOrd="1" destOrd="0" presId="urn:microsoft.com/office/officeart/2005/8/layout/hierarchy1"/>
    <dgm:cxn modelId="{444A933C-844E-4EC9-95D1-415CB003B036}" type="presParOf" srcId="{F288786E-046D-4953-8081-1724423B8F70}" destId="{19BBF5C9-45A0-4E27-BCA4-071D2F289C64}" srcOrd="1" destOrd="0" presId="urn:microsoft.com/office/officeart/2005/8/layout/hierarchy1"/>
    <dgm:cxn modelId="{C3AB4C34-B470-445C-B11E-34E26AAB7585}" type="presParOf" srcId="{C20AF443-3886-4492-A5D2-491ACE6E448B}" destId="{18C4E93C-C57E-44B2-8471-137DDC7F505F}" srcOrd="6" destOrd="0" presId="urn:microsoft.com/office/officeart/2005/8/layout/hierarchy1"/>
    <dgm:cxn modelId="{FEC27ECD-19F0-4EC0-975A-0AD0B075CDF3}" type="presParOf" srcId="{C20AF443-3886-4492-A5D2-491ACE6E448B}" destId="{C24061D9-6DF1-4A25-A28E-75D4AAFFA354}" srcOrd="7" destOrd="0" presId="urn:microsoft.com/office/officeart/2005/8/layout/hierarchy1"/>
    <dgm:cxn modelId="{44DDF871-74A7-4505-B968-F0AD148BA6EB}" type="presParOf" srcId="{C24061D9-6DF1-4A25-A28E-75D4AAFFA354}" destId="{981FFDFB-679C-42C5-853B-B96BA08EA693}" srcOrd="0" destOrd="0" presId="urn:microsoft.com/office/officeart/2005/8/layout/hierarchy1"/>
    <dgm:cxn modelId="{3AD6F50E-2BE7-48B1-AA94-A584ED0A108C}" type="presParOf" srcId="{981FFDFB-679C-42C5-853B-B96BA08EA693}" destId="{02055BCB-EEB3-40C7-8A62-28B7249E15F5}" srcOrd="0" destOrd="0" presId="urn:microsoft.com/office/officeart/2005/8/layout/hierarchy1"/>
    <dgm:cxn modelId="{745E2C88-26A1-433C-97C0-4E504E88783F}" type="presParOf" srcId="{981FFDFB-679C-42C5-853B-B96BA08EA693}" destId="{AF0306EB-9424-4CF9-B2D3-E8B674791AE3}" srcOrd="1" destOrd="0" presId="urn:microsoft.com/office/officeart/2005/8/layout/hierarchy1"/>
    <dgm:cxn modelId="{45CEC79F-A2B0-4274-BAB8-85CA5FC8CC61}" type="presParOf" srcId="{C24061D9-6DF1-4A25-A28E-75D4AAFFA354}" destId="{A92DE913-9390-4569-8974-5B2F30C967EE}"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DD4BE7-6CB3-49BB-9F81-380305A247B3}" type="doc">
      <dgm:prSet loTypeId="urn:microsoft.com/office/officeart/2005/8/layout/chevron2" loCatId="list" qsTypeId="urn:microsoft.com/office/officeart/2005/8/quickstyle/3d3" qsCatId="3D" csTypeId="urn:microsoft.com/office/officeart/2005/8/colors/colorful2" csCatId="colorful" phldr="1"/>
      <dgm:spPr/>
      <dgm:t>
        <a:bodyPr/>
        <a:lstStyle/>
        <a:p>
          <a:endParaRPr lang="en-US"/>
        </a:p>
      </dgm:t>
    </dgm:pt>
    <dgm:pt modelId="{7FC1F41B-D7D4-4E7B-8A10-5E7BDE826E16}">
      <dgm:prSet phldrT="[Text]"/>
      <dgm:spPr/>
      <dgm:t>
        <a:bodyPr/>
        <a:lstStyle/>
        <a:p>
          <a:r>
            <a:rPr lang="en-US" dirty="0" smtClean="0"/>
            <a:t>step4</a:t>
          </a:r>
          <a:endParaRPr lang="en-US" dirty="0"/>
        </a:p>
      </dgm:t>
    </dgm:pt>
    <dgm:pt modelId="{CB439236-C6F8-4152-A987-A410FB8CB1CE}" type="parTrans" cxnId="{31167A43-B84A-4CE9-A830-FC3EF180C27E}">
      <dgm:prSet/>
      <dgm:spPr/>
      <dgm:t>
        <a:bodyPr/>
        <a:lstStyle/>
        <a:p>
          <a:endParaRPr lang="en-US"/>
        </a:p>
      </dgm:t>
    </dgm:pt>
    <dgm:pt modelId="{6598F8AB-4E3D-451F-95EE-0AAE25A19541}" type="sibTrans" cxnId="{31167A43-B84A-4CE9-A830-FC3EF180C27E}">
      <dgm:prSet/>
      <dgm:spPr/>
      <dgm:t>
        <a:bodyPr/>
        <a:lstStyle/>
        <a:p>
          <a:endParaRPr lang="en-US"/>
        </a:p>
      </dgm:t>
    </dgm:pt>
    <dgm:pt modelId="{2B582128-D8BB-4557-A2D9-711AED332ABC}">
      <dgm:prSet phldrT="[Text]" custT="1"/>
      <dgm:spPr/>
      <dgm:t>
        <a:bodyPr/>
        <a:lstStyle/>
        <a:p>
          <a:endParaRPr lang="en-US" sz="2000" dirty="0"/>
        </a:p>
      </dgm:t>
    </dgm:pt>
    <dgm:pt modelId="{55CE2124-72E5-489A-A134-8BBF01948882}" type="parTrans" cxnId="{C70309AC-8E5F-4D09-9D01-AC83224CFF7D}">
      <dgm:prSet/>
      <dgm:spPr/>
      <dgm:t>
        <a:bodyPr/>
        <a:lstStyle/>
        <a:p>
          <a:endParaRPr lang="en-US"/>
        </a:p>
      </dgm:t>
    </dgm:pt>
    <dgm:pt modelId="{742579A3-823E-45DE-B725-96838A9792C4}" type="sibTrans" cxnId="{C70309AC-8E5F-4D09-9D01-AC83224CFF7D}">
      <dgm:prSet/>
      <dgm:spPr/>
      <dgm:t>
        <a:bodyPr/>
        <a:lstStyle/>
        <a:p>
          <a:endParaRPr lang="en-US"/>
        </a:p>
      </dgm:t>
    </dgm:pt>
    <dgm:pt modelId="{621010D5-635C-4075-AC4D-B9FD62612467}">
      <dgm:prSet phldrT="[Text]"/>
      <dgm:spPr/>
      <dgm:t>
        <a:bodyPr/>
        <a:lstStyle/>
        <a:p>
          <a:r>
            <a:rPr lang="en-US" dirty="0" smtClean="0"/>
            <a:t>Step5</a:t>
          </a:r>
        </a:p>
      </dgm:t>
    </dgm:pt>
    <dgm:pt modelId="{0DA73731-B696-4443-A2DC-E8DBDCA018F0}" type="parTrans" cxnId="{0EAC345D-E7FF-4102-8DFD-93097F1DC4F6}">
      <dgm:prSet/>
      <dgm:spPr/>
      <dgm:t>
        <a:bodyPr/>
        <a:lstStyle/>
        <a:p>
          <a:endParaRPr lang="en-US"/>
        </a:p>
      </dgm:t>
    </dgm:pt>
    <dgm:pt modelId="{9A9E637E-4A43-4E91-ACBB-A544DD23F9A1}" type="sibTrans" cxnId="{0EAC345D-E7FF-4102-8DFD-93097F1DC4F6}">
      <dgm:prSet/>
      <dgm:spPr/>
      <dgm:t>
        <a:bodyPr/>
        <a:lstStyle/>
        <a:p>
          <a:endParaRPr lang="en-US"/>
        </a:p>
      </dgm:t>
    </dgm:pt>
    <dgm:pt modelId="{81841CE2-9582-4B98-A0B9-7192EB77983E}">
      <dgm:prSet custT="1"/>
      <dgm:spPr/>
      <dgm:t>
        <a:bodyPr/>
        <a:lstStyle/>
        <a:p>
          <a:r>
            <a:rPr lang="en-US" sz="2200" dirty="0" smtClean="0"/>
            <a:t>Use  SAP2000 program</a:t>
          </a:r>
          <a:endParaRPr lang="en-US" sz="2200" dirty="0"/>
        </a:p>
      </dgm:t>
    </dgm:pt>
    <dgm:pt modelId="{195A9B89-9442-4EFD-A9FA-567B06939BD4}" type="parTrans" cxnId="{FAAABECC-83C9-428D-9E04-45AC73B5B2B6}">
      <dgm:prSet/>
      <dgm:spPr/>
      <dgm:t>
        <a:bodyPr/>
        <a:lstStyle/>
        <a:p>
          <a:endParaRPr lang="en-US"/>
        </a:p>
      </dgm:t>
    </dgm:pt>
    <dgm:pt modelId="{3839BAD4-6310-479B-A727-363311E003F1}" type="sibTrans" cxnId="{FAAABECC-83C9-428D-9E04-45AC73B5B2B6}">
      <dgm:prSet/>
      <dgm:spPr/>
      <dgm:t>
        <a:bodyPr/>
        <a:lstStyle/>
        <a:p>
          <a:endParaRPr lang="en-US"/>
        </a:p>
      </dgm:t>
    </dgm:pt>
    <dgm:pt modelId="{0EB6D895-1DFB-4652-8FDC-89381D4B03DC}">
      <dgm:prSet custT="1"/>
      <dgm:spPr/>
      <dgm:t>
        <a:bodyPr/>
        <a:lstStyle/>
        <a:p>
          <a:endParaRPr lang="en-US" sz="2000" dirty="0"/>
        </a:p>
      </dgm:t>
    </dgm:pt>
    <dgm:pt modelId="{7F82C49D-B752-49A9-897E-8F82DBE6E227}" type="parTrans" cxnId="{DC770C4C-2E2F-45DC-AB49-2B3A7C44B584}">
      <dgm:prSet/>
      <dgm:spPr/>
      <dgm:t>
        <a:bodyPr/>
        <a:lstStyle/>
        <a:p>
          <a:endParaRPr lang="en-US"/>
        </a:p>
      </dgm:t>
    </dgm:pt>
    <dgm:pt modelId="{E7CF3673-37D1-48EC-A470-F49FE94A94C4}" type="sibTrans" cxnId="{DC770C4C-2E2F-45DC-AB49-2B3A7C44B584}">
      <dgm:prSet/>
      <dgm:spPr/>
      <dgm:t>
        <a:bodyPr/>
        <a:lstStyle/>
        <a:p>
          <a:endParaRPr lang="en-US"/>
        </a:p>
      </dgm:t>
    </dgm:pt>
    <dgm:pt modelId="{A8D91522-F183-4AB1-A3F8-A4D61ED3BACC}">
      <dgm:prSet custT="1"/>
      <dgm:spPr/>
      <dgm:t>
        <a:bodyPr/>
        <a:lstStyle/>
        <a:p>
          <a:r>
            <a:rPr lang="en-US" sz="2200" dirty="0" smtClean="0"/>
            <a:t>Makes the necessary checks on each model and the earthquakes' checks</a:t>
          </a:r>
          <a:endParaRPr lang="en-US" sz="2200" dirty="0"/>
        </a:p>
      </dgm:t>
    </dgm:pt>
    <dgm:pt modelId="{EE44E67A-5A4A-4497-8975-EB38211A60ED}" type="parTrans" cxnId="{4EF8C3CC-31D2-4717-A050-6E559B8D644D}">
      <dgm:prSet/>
      <dgm:spPr/>
      <dgm:t>
        <a:bodyPr/>
        <a:lstStyle/>
        <a:p>
          <a:endParaRPr lang="en-US"/>
        </a:p>
      </dgm:t>
    </dgm:pt>
    <dgm:pt modelId="{5830995F-B88C-4017-8EE9-B19F8C7537C2}" type="sibTrans" cxnId="{4EF8C3CC-31D2-4717-A050-6E559B8D644D}">
      <dgm:prSet/>
      <dgm:spPr/>
      <dgm:t>
        <a:bodyPr/>
        <a:lstStyle/>
        <a:p>
          <a:endParaRPr lang="en-US"/>
        </a:p>
      </dgm:t>
    </dgm:pt>
    <dgm:pt modelId="{69B7060C-CBC7-47D9-A9CF-77F7E465D88A}">
      <dgm:prSet/>
      <dgm:spPr/>
      <dgm:t>
        <a:bodyPr/>
        <a:lstStyle/>
        <a:p>
          <a:r>
            <a:rPr lang="en-US" dirty="0" smtClean="0"/>
            <a:t>Take the values of reinforcement steel in beams and columns and slabs</a:t>
          </a:r>
          <a:endParaRPr lang="en-US" dirty="0"/>
        </a:p>
      </dgm:t>
    </dgm:pt>
    <dgm:pt modelId="{D69EB8DC-AE11-4C35-87AC-93236A23A90B}" type="parTrans" cxnId="{641CC294-F3FD-4D5A-AEFC-141AB8887229}">
      <dgm:prSet/>
      <dgm:spPr/>
      <dgm:t>
        <a:bodyPr/>
        <a:lstStyle/>
        <a:p>
          <a:endParaRPr lang="en-US"/>
        </a:p>
      </dgm:t>
    </dgm:pt>
    <dgm:pt modelId="{BCE3B1C7-CD66-41ED-8643-FF6DB8AEA3C1}" type="sibTrans" cxnId="{641CC294-F3FD-4D5A-AEFC-141AB8887229}">
      <dgm:prSet/>
      <dgm:spPr/>
      <dgm:t>
        <a:bodyPr/>
        <a:lstStyle/>
        <a:p>
          <a:endParaRPr lang="en-US"/>
        </a:p>
      </dgm:t>
    </dgm:pt>
    <dgm:pt modelId="{10E6C3B5-D639-46A1-8F66-8D68A491D58B}" type="pres">
      <dgm:prSet presAssocID="{7ADD4BE7-6CB3-49BB-9F81-380305A247B3}" presName="linearFlow" presStyleCnt="0">
        <dgm:presLayoutVars>
          <dgm:dir/>
          <dgm:animLvl val="lvl"/>
          <dgm:resizeHandles val="exact"/>
        </dgm:presLayoutVars>
      </dgm:prSet>
      <dgm:spPr/>
      <dgm:t>
        <a:bodyPr/>
        <a:lstStyle/>
        <a:p>
          <a:endParaRPr lang="en-US"/>
        </a:p>
      </dgm:t>
    </dgm:pt>
    <dgm:pt modelId="{807CBAFD-F093-45BE-960F-9456760A1E60}" type="pres">
      <dgm:prSet presAssocID="{7FC1F41B-D7D4-4E7B-8A10-5E7BDE826E16}" presName="composite" presStyleCnt="0"/>
      <dgm:spPr/>
      <dgm:t>
        <a:bodyPr/>
        <a:lstStyle/>
        <a:p>
          <a:endParaRPr lang="en-US"/>
        </a:p>
      </dgm:t>
    </dgm:pt>
    <dgm:pt modelId="{33A37ACB-E954-4F6F-BD83-778B1016AA40}" type="pres">
      <dgm:prSet presAssocID="{7FC1F41B-D7D4-4E7B-8A10-5E7BDE826E16}" presName="parentText" presStyleLbl="alignNode1" presStyleIdx="0" presStyleCnt="2">
        <dgm:presLayoutVars>
          <dgm:chMax val="1"/>
          <dgm:bulletEnabled val="1"/>
        </dgm:presLayoutVars>
      </dgm:prSet>
      <dgm:spPr/>
      <dgm:t>
        <a:bodyPr/>
        <a:lstStyle/>
        <a:p>
          <a:endParaRPr lang="en-US"/>
        </a:p>
      </dgm:t>
    </dgm:pt>
    <dgm:pt modelId="{8BD1FC94-1B47-4B7D-8032-A316E68FF207}" type="pres">
      <dgm:prSet presAssocID="{7FC1F41B-D7D4-4E7B-8A10-5E7BDE826E16}" presName="descendantText" presStyleLbl="alignAcc1" presStyleIdx="0" presStyleCnt="2">
        <dgm:presLayoutVars>
          <dgm:bulletEnabled val="1"/>
        </dgm:presLayoutVars>
      </dgm:prSet>
      <dgm:spPr/>
      <dgm:t>
        <a:bodyPr/>
        <a:lstStyle/>
        <a:p>
          <a:endParaRPr lang="en-US"/>
        </a:p>
      </dgm:t>
    </dgm:pt>
    <dgm:pt modelId="{2450BB76-98E7-48DF-A4B4-E574293AAF6B}" type="pres">
      <dgm:prSet presAssocID="{6598F8AB-4E3D-451F-95EE-0AAE25A19541}" presName="sp" presStyleCnt="0"/>
      <dgm:spPr/>
      <dgm:t>
        <a:bodyPr/>
        <a:lstStyle/>
        <a:p>
          <a:endParaRPr lang="en-US"/>
        </a:p>
      </dgm:t>
    </dgm:pt>
    <dgm:pt modelId="{45A1E63D-7639-4FF5-9C34-5C962A1516C3}" type="pres">
      <dgm:prSet presAssocID="{621010D5-635C-4075-AC4D-B9FD62612467}" presName="composite" presStyleCnt="0"/>
      <dgm:spPr/>
      <dgm:t>
        <a:bodyPr/>
        <a:lstStyle/>
        <a:p>
          <a:endParaRPr lang="en-US"/>
        </a:p>
      </dgm:t>
    </dgm:pt>
    <dgm:pt modelId="{C45BB59F-7FE8-40CD-9439-106B20BFA47C}" type="pres">
      <dgm:prSet presAssocID="{621010D5-635C-4075-AC4D-B9FD62612467}" presName="parentText" presStyleLbl="alignNode1" presStyleIdx="1" presStyleCnt="2">
        <dgm:presLayoutVars>
          <dgm:chMax val="1"/>
          <dgm:bulletEnabled val="1"/>
        </dgm:presLayoutVars>
      </dgm:prSet>
      <dgm:spPr/>
      <dgm:t>
        <a:bodyPr/>
        <a:lstStyle/>
        <a:p>
          <a:endParaRPr lang="en-US"/>
        </a:p>
      </dgm:t>
    </dgm:pt>
    <dgm:pt modelId="{80F3897E-281C-4B40-BAEC-7D1E91DD242F}" type="pres">
      <dgm:prSet presAssocID="{621010D5-635C-4075-AC4D-B9FD62612467}" presName="descendantText" presStyleLbl="alignAcc1" presStyleIdx="1" presStyleCnt="2" custLinFactNeighborY="1761">
        <dgm:presLayoutVars>
          <dgm:bulletEnabled val="1"/>
        </dgm:presLayoutVars>
      </dgm:prSet>
      <dgm:spPr/>
      <dgm:t>
        <a:bodyPr/>
        <a:lstStyle/>
        <a:p>
          <a:endParaRPr lang="en-US"/>
        </a:p>
      </dgm:t>
    </dgm:pt>
  </dgm:ptLst>
  <dgm:cxnLst>
    <dgm:cxn modelId="{4A9C44A7-9004-4118-A4C5-E3E096D1B566}" type="presOf" srcId="{69B7060C-CBC7-47D9-A9CF-77F7E465D88A}" destId="{80F3897E-281C-4B40-BAEC-7D1E91DD242F}" srcOrd="0" destOrd="0" presId="urn:microsoft.com/office/officeart/2005/8/layout/chevron2"/>
    <dgm:cxn modelId="{653E9F39-B495-4EF0-BFA7-979CE88D0CBF}" type="presOf" srcId="{7FC1F41B-D7D4-4E7B-8A10-5E7BDE826E16}" destId="{33A37ACB-E954-4F6F-BD83-778B1016AA40}" srcOrd="0" destOrd="0" presId="urn:microsoft.com/office/officeart/2005/8/layout/chevron2"/>
    <dgm:cxn modelId="{641CC294-F3FD-4D5A-AEFC-141AB8887229}" srcId="{621010D5-635C-4075-AC4D-B9FD62612467}" destId="{69B7060C-CBC7-47D9-A9CF-77F7E465D88A}" srcOrd="0" destOrd="0" parTransId="{D69EB8DC-AE11-4C35-87AC-93236A23A90B}" sibTransId="{BCE3B1C7-CD66-41ED-8643-FF6DB8AEA3C1}"/>
    <dgm:cxn modelId="{1A2F7EB2-9D15-489C-A3A4-5BA76F97CE36}" type="presOf" srcId="{0EB6D895-1DFB-4652-8FDC-89381D4B03DC}" destId="{8BD1FC94-1B47-4B7D-8032-A316E68FF207}" srcOrd="0" destOrd="3" presId="urn:microsoft.com/office/officeart/2005/8/layout/chevron2"/>
    <dgm:cxn modelId="{2CD3C26F-69C8-4A7F-B343-03F120592849}" type="presOf" srcId="{2B582128-D8BB-4557-A2D9-711AED332ABC}" destId="{8BD1FC94-1B47-4B7D-8032-A316E68FF207}" srcOrd="0" destOrd="0" presId="urn:microsoft.com/office/officeart/2005/8/layout/chevron2"/>
    <dgm:cxn modelId="{17F1AE7B-29AC-4434-92CE-5992086E1FF3}" type="presOf" srcId="{A8D91522-F183-4AB1-A3F8-A4D61ED3BACC}" destId="{8BD1FC94-1B47-4B7D-8032-A316E68FF207}" srcOrd="0" destOrd="2" presId="urn:microsoft.com/office/officeart/2005/8/layout/chevron2"/>
    <dgm:cxn modelId="{C70309AC-8E5F-4D09-9D01-AC83224CFF7D}" srcId="{7FC1F41B-D7D4-4E7B-8A10-5E7BDE826E16}" destId="{2B582128-D8BB-4557-A2D9-711AED332ABC}" srcOrd="0" destOrd="0" parTransId="{55CE2124-72E5-489A-A134-8BBF01948882}" sibTransId="{742579A3-823E-45DE-B725-96838A9792C4}"/>
    <dgm:cxn modelId="{5CCCB8DD-FB82-4988-ABD2-682350373926}" type="presOf" srcId="{621010D5-635C-4075-AC4D-B9FD62612467}" destId="{C45BB59F-7FE8-40CD-9439-106B20BFA47C}" srcOrd="0" destOrd="0" presId="urn:microsoft.com/office/officeart/2005/8/layout/chevron2"/>
    <dgm:cxn modelId="{73596DDA-7CFC-4D75-AF76-BB87B03E5480}" type="presOf" srcId="{81841CE2-9582-4B98-A0B9-7192EB77983E}" destId="{8BD1FC94-1B47-4B7D-8032-A316E68FF207}" srcOrd="0" destOrd="1" presId="urn:microsoft.com/office/officeart/2005/8/layout/chevron2"/>
    <dgm:cxn modelId="{0EAC345D-E7FF-4102-8DFD-93097F1DC4F6}" srcId="{7ADD4BE7-6CB3-49BB-9F81-380305A247B3}" destId="{621010D5-635C-4075-AC4D-B9FD62612467}" srcOrd="1" destOrd="0" parTransId="{0DA73731-B696-4443-A2DC-E8DBDCA018F0}" sibTransId="{9A9E637E-4A43-4E91-ACBB-A544DD23F9A1}"/>
    <dgm:cxn modelId="{FAAABECC-83C9-428D-9E04-45AC73B5B2B6}" srcId="{7FC1F41B-D7D4-4E7B-8A10-5E7BDE826E16}" destId="{81841CE2-9582-4B98-A0B9-7192EB77983E}" srcOrd="1" destOrd="0" parTransId="{195A9B89-9442-4EFD-A9FA-567B06939BD4}" sibTransId="{3839BAD4-6310-479B-A727-363311E003F1}"/>
    <dgm:cxn modelId="{DB35591C-E223-4302-B4DF-029E7CE1E120}" type="presOf" srcId="{7ADD4BE7-6CB3-49BB-9F81-380305A247B3}" destId="{10E6C3B5-D639-46A1-8F66-8D68A491D58B}" srcOrd="0" destOrd="0" presId="urn:microsoft.com/office/officeart/2005/8/layout/chevron2"/>
    <dgm:cxn modelId="{DC770C4C-2E2F-45DC-AB49-2B3A7C44B584}" srcId="{7FC1F41B-D7D4-4E7B-8A10-5E7BDE826E16}" destId="{0EB6D895-1DFB-4652-8FDC-89381D4B03DC}" srcOrd="3" destOrd="0" parTransId="{7F82C49D-B752-49A9-897E-8F82DBE6E227}" sibTransId="{E7CF3673-37D1-48EC-A470-F49FE94A94C4}"/>
    <dgm:cxn modelId="{4EF8C3CC-31D2-4717-A050-6E559B8D644D}" srcId="{7FC1F41B-D7D4-4E7B-8A10-5E7BDE826E16}" destId="{A8D91522-F183-4AB1-A3F8-A4D61ED3BACC}" srcOrd="2" destOrd="0" parTransId="{EE44E67A-5A4A-4497-8975-EB38211A60ED}" sibTransId="{5830995F-B88C-4017-8EE9-B19F8C7537C2}"/>
    <dgm:cxn modelId="{31167A43-B84A-4CE9-A830-FC3EF180C27E}" srcId="{7ADD4BE7-6CB3-49BB-9F81-380305A247B3}" destId="{7FC1F41B-D7D4-4E7B-8A10-5E7BDE826E16}" srcOrd="0" destOrd="0" parTransId="{CB439236-C6F8-4152-A987-A410FB8CB1CE}" sibTransId="{6598F8AB-4E3D-451F-95EE-0AAE25A19541}"/>
    <dgm:cxn modelId="{348A412B-03CA-451D-B425-EEC008EA97B9}" type="presParOf" srcId="{10E6C3B5-D639-46A1-8F66-8D68A491D58B}" destId="{807CBAFD-F093-45BE-960F-9456760A1E60}" srcOrd="0" destOrd="0" presId="urn:microsoft.com/office/officeart/2005/8/layout/chevron2"/>
    <dgm:cxn modelId="{39140231-16FD-4110-852A-419D413232F0}" type="presParOf" srcId="{807CBAFD-F093-45BE-960F-9456760A1E60}" destId="{33A37ACB-E954-4F6F-BD83-778B1016AA40}" srcOrd="0" destOrd="0" presId="urn:microsoft.com/office/officeart/2005/8/layout/chevron2"/>
    <dgm:cxn modelId="{77EB900D-0863-4F4A-AF5A-CB559D7782B0}" type="presParOf" srcId="{807CBAFD-F093-45BE-960F-9456760A1E60}" destId="{8BD1FC94-1B47-4B7D-8032-A316E68FF207}" srcOrd="1" destOrd="0" presId="urn:microsoft.com/office/officeart/2005/8/layout/chevron2"/>
    <dgm:cxn modelId="{428CFC0A-D1C4-43D7-8081-98518BD9233D}" type="presParOf" srcId="{10E6C3B5-D639-46A1-8F66-8D68A491D58B}" destId="{2450BB76-98E7-48DF-A4B4-E574293AAF6B}" srcOrd="1" destOrd="0" presId="urn:microsoft.com/office/officeart/2005/8/layout/chevron2"/>
    <dgm:cxn modelId="{AE48072C-6598-4D97-9ADD-E4783ADB1BC9}" type="presParOf" srcId="{10E6C3B5-D639-46A1-8F66-8D68A491D58B}" destId="{45A1E63D-7639-4FF5-9C34-5C962A1516C3}" srcOrd="2" destOrd="0" presId="urn:microsoft.com/office/officeart/2005/8/layout/chevron2"/>
    <dgm:cxn modelId="{19D9EF5C-C147-426C-8854-6C2E3BCBC95D}" type="presParOf" srcId="{45A1E63D-7639-4FF5-9C34-5C962A1516C3}" destId="{C45BB59F-7FE8-40CD-9439-106B20BFA47C}" srcOrd="0" destOrd="0" presId="urn:microsoft.com/office/officeart/2005/8/layout/chevron2"/>
    <dgm:cxn modelId="{F677E265-8522-4C41-963C-DB2EF95F93E4}" type="presParOf" srcId="{45A1E63D-7639-4FF5-9C34-5C962A1516C3}" destId="{80F3897E-281C-4B40-BAEC-7D1E91DD242F}" srcOrd="1" destOrd="0" presId="urn:microsoft.com/office/officeart/2005/8/layout/chevron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61FAA64-1786-4E68-B42C-6BD774E589DC}" type="doc">
      <dgm:prSet loTypeId="urn:microsoft.com/office/officeart/2005/8/layout/hList3" loCatId="list" qsTypeId="urn:microsoft.com/office/officeart/2005/8/quickstyle/simple1" qsCatId="simple" csTypeId="urn:microsoft.com/office/officeart/2005/8/colors/accent1_2" csCatId="accent1" phldr="1"/>
      <dgm:spPr/>
      <dgm:t>
        <a:bodyPr/>
        <a:lstStyle/>
        <a:p>
          <a:pPr rtl="1"/>
          <a:endParaRPr lang="ar-SA"/>
        </a:p>
      </dgm:t>
    </dgm:pt>
    <dgm:pt modelId="{0A55EA80-3F79-44B7-96E6-1E1DE331DA90}">
      <dgm:prSet phldrT="[نص]" custT="1"/>
      <dgm:spPr>
        <a:solidFill>
          <a:schemeClr val="accent4">
            <a:lumMod val="75000"/>
          </a:schemeClr>
        </a:solidFill>
      </dgm:spPr>
      <dgm:t>
        <a:bodyPr/>
        <a:lstStyle/>
        <a:p>
          <a:pPr algn="ctr" rtl="1"/>
          <a:r>
            <a:rPr lang="en-US" sz="3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Includes</a:t>
          </a:r>
          <a:endParaRPr lang="ar-SA" sz="3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gm:t>
    </dgm:pt>
    <dgm:pt modelId="{BCC6BBF2-3706-4C3B-A8F1-5E86BC63AE16}" type="parTrans" cxnId="{8E3D9FBA-B106-40CC-A670-E98FBDD7608F}">
      <dgm:prSet/>
      <dgm:spPr/>
      <dgm:t>
        <a:bodyPr/>
        <a:lstStyle/>
        <a:p>
          <a:pPr rtl="1"/>
          <a:endParaRPr lang="ar-SA"/>
        </a:p>
      </dgm:t>
    </dgm:pt>
    <dgm:pt modelId="{97661CC8-F23C-40F7-AD11-EC5D502D0C92}" type="sibTrans" cxnId="{8E3D9FBA-B106-40CC-A670-E98FBDD7608F}">
      <dgm:prSet/>
      <dgm:spPr/>
      <dgm:t>
        <a:bodyPr/>
        <a:lstStyle/>
        <a:p>
          <a:pPr rtl="1"/>
          <a:endParaRPr lang="ar-SA"/>
        </a:p>
      </dgm:t>
    </dgm:pt>
    <dgm:pt modelId="{63C8C662-9DE0-4C88-A5B6-7D75932C6B26}">
      <dgm:prSet phldrT="[نص]"/>
      <dgm:spPr/>
      <dgm:t>
        <a:bodyPr/>
        <a:lstStyle/>
        <a:p>
          <a:pPr rtl="1"/>
          <a:r>
            <a:rPr lang="en-US" dirty="0" smtClean="0">
              <a:solidFill>
                <a:schemeClr val="tx1"/>
              </a:solidFill>
            </a:rPr>
            <a:t>Acoustics Design</a:t>
          </a:r>
          <a:endParaRPr lang="ar-SA" dirty="0">
            <a:solidFill>
              <a:schemeClr val="tx1"/>
            </a:solidFill>
          </a:endParaRPr>
        </a:p>
      </dgm:t>
    </dgm:pt>
    <dgm:pt modelId="{BCF57FF4-7867-43CC-9463-25E029BDCB83}" type="parTrans" cxnId="{24F055BA-88D9-4CA2-A096-EB1B95332528}">
      <dgm:prSet/>
      <dgm:spPr/>
      <dgm:t>
        <a:bodyPr/>
        <a:lstStyle/>
        <a:p>
          <a:pPr rtl="1"/>
          <a:endParaRPr lang="ar-SA"/>
        </a:p>
      </dgm:t>
    </dgm:pt>
    <dgm:pt modelId="{5F259AC6-43C9-4819-AE67-084590C3B6A2}" type="sibTrans" cxnId="{24F055BA-88D9-4CA2-A096-EB1B95332528}">
      <dgm:prSet/>
      <dgm:spPr/>
      <dgm:t>
        <a:bodyPr/>
        <a:lstStyle/>
        <a:p>
          <a:pPr rtl="1"/>
          <a:endParaRPr lang="ar-SA"/>
        </a:p>
      </dgm:t>
    </dgm:pt>
    <dgm:pt modelId="{0F26105B-8A38-442B-BA65-D821218DBFD9}">
      <dgm:prSet phldrT="[نص]"/>
      <dgm:spPr/>
      <dgm:t>
        <a:bodyPr/>
        <a:lstStyle/>
        <a:p>
          <a:pPr rtl="1"/>
          <a:r>
            <a:rPr lang="en-US" dirty="0" smtClean="0">
              <a:solidFill>
                <a:schemeClr val="tx1"/>
              </a:solidFill>
            </a:rPr>
            <a:t>Natural Daylight Design</a:t>
          </a:r>
          <a:endParaRPr lang="ar-SA" dirty="0">
            <a:solidFill>
              <a:schemeClr val="tx1"/>
            </a:solidFill>
          </a:endParaRPr>
        </a:p>
      </dgm:t>
    </dgm:pt>
    <dgm:pt modelId="{B7731198-3F05-498F-A0BE-2B3F7ECA2F09}" type="parTrans" cxnId="{F8F68F56-780A-4D03-8FF7-129DD41CFBD3}">
      <dgm:prSet/>
      <dgm:spPr/>
      <dgm:t>
        <a:bodyPr/>
        <a:lstStyle/>
        <a:p>
          <a:pPr rtl="1"/>
          <a:endParaRPr lang="ar-SA"/>
        </a:p>
      </dgm:t>
    </dgm:pt>
    <dgm:pt modelId="{E5A299E6-B3B9-41AF-B2AC-B4C178F4AB09}" type="sibTrans" cxnId="{F8F68F56-780A-4D03-8FF7-129DD41CFBD3}">
      <dgm:prSet/>
      <dgm:spPr/>
      <dgm:t>
        <a:bodyPr/>
        <a:lstStyle/>
        <a:p>
          <a:pPr rtl="1"/>
          <a:endParaRPr lang="ar-SA"/>
        </a:p>
      </dgm:t>
    </dgm:pt>
    <dgm:pt modelId="{6655005A-7048-4B3B-8F1C-4C909B6CDB77}">
      <dgm:prSet phldrT="[نص]"/>
      <dgm:spPr/>
      <dgm:t>
        <a:bodyPr/>
        <a:lstStyle/>
        <a:p>
          <a:pPr rtl="1"/>
          <a:r>
            <a:rPr lang="en-US" dirty="0" smtClean="0">
              <a:solidFill>
                <a:schemeClr val="tx1"/>
              </a:solidFill>
            </a:rPr>
            <a:t>Thermal  Design</a:t>
          </a:r>
          <a:endParaRPr lang="ar-SA" dirty="0">
            <a:solidFill>
              <a:schemeClr val="tx1"/>
            </a:solidFill>
          </a:endParaRPr>
        </a:p>
      </dgm:t>
    </dgm:pt>
    <dgm:pt modelId="{A60DD3AA-FA48-4B1D-9BE4-ECCBCC88C987}" type="parTrans" cxnId="{87F165EB-DEFC-4D24-AD85-DC798372371E}">
      <dgm:prSet/>
      <dgm:spPr/>
      <dgm:t>
        <a:bodyPr/>
        <a:lstStyle/>
        <a:p>
          <a:pPr rtl="1"/>
          <a:endParaRPr lang="ar-SA"/>
        </a:p>
      </dgm:t>
    </dgm:pt>
    <dgm:pt modelId="{2E2A6900-CA6B-46D8-B7FA-F529D175E036}" type="sibTrans" cxnId="{87F165EB-DEFC-4D24-AD85-DC798372371E}">
      <dgm:prSet/>
      <dgm:spPr/>
      <dgm:t>
        <a:bodyPr/>
        <a:lstStyle/>
        <a:p>
          <a:pPr rtl="1"/>
          <a:endParaRPr lang="ar-SA"/>
        </a:p>
      </dgm:t>
    </dgm:pt>
    <dgm:pt modelId="{157CADE8-44A3-46C5-B2E0-6D67AEA690D9}">
      <dgm:prSet phldrT="[نص]"/>
      <dgm:spPr/>
      <dgm:t>
        <a:bodyPr/>
        <a:lstStyle/>
        <a:p>
          <a:pPr rtl="1"/>
          <a:r>
            <a:rPr lang="en-US" dirty="0" smtClean="0">
              <a:solidFill>
                <a:schemeClr val="tx1"/>
              </a:solidFill>
            </a:rPr>
            <a:t>Issues</a:t>
          </a:r>
          <a:endParaRPr lang="ar-SA" dirty="0">
            <a:solidFill>
              <a:schemeClr val="tx1"/>
            </a:solidFill>
          </a:endParaRPr>
        </a:p>
      </dgm:t>
    </dgm:pt>
    <dgm:pt modelId="{F26C2426-B935-498D-8594-B1D99CB13690}" type="parTrans" cxnId="{596503D9-3BC2-43CA-89D1-316902636729}">
      <dgm:prSet/>
      <dgm:spPr/>
      <dgm:t>
        <a:bodyPr/>
        <a:lstStyle/>
        <a:p>
          <a:pPr rtl="1"/>
          <a:endParaRPr lang="ar-SA"/>
        </a:p>
      </dgm:t>
    </dgm:pt>
    <dgm:pt modelId="{8FDB625A-D2A4-4682-8DB8-219401BD1F28}" type="sibTrans" cxnId="{596503D9-3BC2-43CA-89D1-316902636729}">
      <dgm:prSet/>
      <dgm:spPr/>
      <dgm:t>
        <a:bodyPr/>
        <a:lstStyle/>
        <a:p>
          <a:pPr rtl="1"/>
          <a:endParaRPr lang="ar-SA"/>
        </a:p>
      </dgm:t>
    </dgm:pt>
    <dgm:pt modelId="{1709FA7D-F983-49F8-8285-BDBD6D1F23CD}" type="pres">
      <dgm:prSet presAssocID="{361FAA64-1786-4E68-B42C-6BD774E589DC}" presName="composite" presStyleCnt="0">
        <dgm:presLayoutVars>
          <dgm:chMax val="1"/>
          <dgm:dir/>
          <dgm:resizeHandles val="exact"/>
        </dgm:presLayoutVars>
      </dgm:prSet>
      <dgm:spPr/>
      <dgm:t>
        <a:bodyPr/>
        <a:lstStyle/>
        <a:p>
          <a:pPr rtl="1"/>
          <a:endParaRPr lang="ar-SA"/>
        </a:p>
      </dgm:t>
    </dgm:pt>
    <dgm:pt modelId="{51BE464B-F159-44AB-ACA6-4E0739E9ABB4}" type="pres">
      <dgm:prSet presAssocID="{0A55EA80-3F79-44B7-96E6-1E1DE331DA90}" presName="roof" presStyleLbl="dkBgShp" presStyleIdx="0" presStyleCnt="2" custLinFactNeighborX="8738"/>
      <dgm:spPr/>
      <dgm:t>
        <a:bodyPr/>
        <a:lstStyle/>
        <a:p>
          <a:pPr rtl="1"/>
          <a:endParaRPr lang="ar-SA"/>
        </a:p>
      </dgm:t>
    </dgm:pt>
    <dgm:pt modelId="{709FE3FE-6435-46D8-84D0-E873C1C38848}" type="pres">
      <dgm:prSet presAssocID="{0A55EA80-3F79-44B7-96E6-1E1DE331DA90}" presName="pillars" presStyleCnt="0"/>
      <dgm:spPr/>
    </dgm:pt>
    <dgm:pt modelId="{73ABC1BB-CB6A-4563-A944-0B2A2F83FFF3}" type="pres">
      <dgm:prSet presAssocID="{0A55EA80-3F79-44B7-96E6-1E1DE331DA90}" presName="pillar1" presStyleLbl="node1" presStyleIdx="0" presStyleCnt="4" custLinFactX="101008" custLinFactNeighborX="200000" custLinFactNeighborY="0">
        <dgm:presLayoutVars>
          <dgm:bulletEnabled val="1"/>
        </dgm:presLayoutVars>
      </dgm:prSet>
      <dgm:spPr/>
      <dgm:t>
        <a:bodyPr/>
        <a:lstStyle/>
        <a:p>
          <a:pPr rtl="1"/>
          <a:endParaRPr lang="ar-SA"/>
        </a:p>
      </dgm:t>
    </dgm:pt>
    <dgm:pt modelId="{D4488984-CA8D-478C-B1B6-8F06B261C93C}" type="pres">
      <dgm:prSet presAssocID="{0F26105B-8A38-442B-BA65-D821218DBFD9}" presName="pillarX" presStyleLbl="node1" presStyleIdx="1" presStyleCnt="4">
        <dgm:presLayoutVars>
          <dgm:bulletEnabled val="1"/>
        </dgm:presLayoutVars>
      </dgm:prSet>
      <dgm:spPr/>
      <dgm:t>
        <a:bodyPr/>
        <a:lstStyle/>
        <a:p>
          <a:pPr rtl="1"/>
          <a:endParaRPr lang="ar-SA"/>
        </a:p>
      </dgm:t>
    </dgm:pt>
    <dgm:pt modelId="{C9CB0E07-75CD-4153-8C40-7ABBF67D7B80}" type="pres">
      <dgm:prSet presAssocID="{6655005A-7048-4B3B-8F1C-4C909B6CDB77}" presName="pillarX" presStyleLbl="node1" presStyleIdx="2" presStyleCnt="4">
        <dgm:presLayoutVars>
          <dgm:bulletEnabled val="1"/>
        </dgm:presLayoutVars>
      </dgm:prSet>
      <dgm:spPr/>
      <dgm:t>
        <a:bodyPr/>
        <a:lstStyle/>
        <a:p>
          <a:pPr rtl="1"/>
          <a:endParaRPr lang="ar-SA"/>
        </a:p>
      </dgm:t>
    </dgm:pt>
    <dgm:pt modelId="{BF5285E4-A4A1-4359-B368-077AFAC0E12A}" type="pres">
      <dgm:prSet presAssocID="{157CADE8-44A3-46C5-B2E0-6D67AEA690D9}" presName="pillarX" presStyleLbl="node1" presStyleIdx="3" presStyleCnt="4" custLinFactX="-100061" custLinFactNeighborX="-200000">
        <dgm:presLayoutVars>
          <dgm:bulletEnabled val="1"/>
        </dgm:presLayoutVars>
      </dgm:prSet>
      <dgm:spPr/>
      <dgm:t>
        <a:bodyPr/>
        <a:lstStyle/>
        <a:p>
          <a:pPr rtl="1"/>
          <a:endParaRPr lang="ar-SA"/>
        </a:p>
      </dgm:t>
    </dgm:pt>
    <dgm:pt modelId="{106A14B7-2CAC-4E57-89C6-47F666A0D7F9}" type="pres">
      <dgm:prSet presAssocID="{0A55EA80-3F79-44B7-96E6-1E1DE331DA90}" presName="base" presStyleLbl="dkBgShp" presStyleIdx="1" presStyleCnt="2"/>
      <dgm:spPr/>
    </dgm:pt>
  </dgm:ptLst>
  <dgm:cxnLst>
    <dgm:cxn modelId="{87F165EB-DEFC-4D24-AD85-DC798372371E}" srcId="{0A55EA80-3F79-44B7-96E6-1E1DE331DA90}" destId="{6655005A-7048-4B3B-8F1C-4C909B6CDB77}" srcOrd="2" destOrd="0" parTransId="{A60DD3AA-FA48-4B1D-9BE4-ECCBCC88C987}" sibTransId="{2E2A6900-CA6B-46D8-B7FA-F529D175E036}"/>
    <dgm:cxn modelId="{C09476DA-345A-4BE5-8127-BCCAF4E9A8A1}" type="presOf" srcId="{0F26105B-8A38-442B-BA65-D821218DBFD9}" destId="{D4488984-CA8D-478C-B1B6-8F06B261C93C}" srcOrd="0" destOrd="0" presId="urn:microsoft.com/office/officeart/2005/8/layout/hList3"/>
    <dgm:cxn modelId="{24F055BA-88D9-4CA2-A096-EB1B95332528}" srcId="{0A55EA80-3F79-44B7-96E6-1E1DE331DA90}" destId="{63C8C662-9DE0-4C88-A5B6-7D75932C6B26}" srcOrd="0" destOrd="0" parTransId="{BCF57FF4-7867-43CC-9463-25E029BDCB83}" sibTransId="{5F259AC6-43C9-4819-AE67-084590C3B6A2}"/>
    <dgm:cxn modelId="{8E3D9FBA-B106-40CC-A670-E98FBDD7608F}" srcId="{361FAA64-1786-4E68-B42C-6BD774E589DC}" destId="{0A55EA80-3F79-44B7-96E6-1E1DE331DA90}" srcOrd="0" destOrd="0" parTransId="{BCC6BBF2-3706-4C3B-A8F1-5E86BC63AE16}" sibTransId="{97661CC8-F23C-40F7-AD11-EC5D502D0C92}"/>
    <dgm:cxn modelId="{0120BD01-EED6-4ADD-AEA7-DFE7BBEDA8E4}" type="presOf" srcId="{0A55EA80-3F79-44B7-96E6-1E1DE331DA90}" destId="{51BE464B-F159-44AB-ACA6-4E0739E9ABB4}" srcOrd="0" destOrd="0" presId="urn:microsoft.com/office/officeart/2005/8/layout/hList3"/>
    <dgm:cxn modelId="{FCAD9638-8889-48D3-A66A-7B45CBBE10BA}" type="presOf" srcId="{157CADE8-44A3-46C5-B2E0-6D67AEA690D9}" destId="{BF5285E4-A4A1-4359-B368-077AFAC0E12A}" srcOrd="0" destOrd="0" presId="urn:microsoft.com/office/officeart/2005/8/layout/hList3"/>
    <dgm:cxn modelId="{B98C1233-A381-43CE-9E93-D8C2F14EB4E2}" type="presOf" srcId="{6655005A-7048-4B3B-8F1C-4C909B6CDB77}" destId="{C9CB0E07-75CD-4153-8C40-7ABBF67D7B80}" srcOrd="0" destOrd="0" presId="urn:microsoft.com/office/officeart/2005/8/layout/hList3"/>
    <dgm:cxn modelId="{F8F68F56-780A-4D03-8FF7-129DD41CFBD3}" srcId="{0A55EA80-3F79-44B7-96E6-1E1DE331DA90}" destId="{0F26105B-8A38-442B-BA65-D821218DBFD9}" srcOrd="1" destOrd="0" parTransId="{B7731198-3F05-498F-A0BE-2B3F7ECA2F09}" sibTransId="{E5A299E6-B3B9-41AF-B2AC-B4C178F4AB09}"/>
    <dgm:cxn modelId="{A08CAD26-C99D-4B22-A58E-81ABADEC8B65}" type="presOf" srcId="{361FAA64-1786-4E68-B42C-6BD774E589DC}" destId="{1709FA7D-F983-49F8-8285-BDBD6D1F23CD}" srcOrd="0" destOrd="0" presId="urn:microsoft.com/office/officeart/2005/8/layout/hList3"/>
    <dgm:cxn modelId="{596503D9-3BC2-43CA-89D1-316902636729}" srcId="{0A55EA80-3F79-44B7-96E6-1E1DE331DA90}" destId="{157CADE8-44A3-46C5-B2E0-6D67AEA690D9}" srcOrd="3" destOrd="0" parTransId="{F26C2426-B935-498D-8594-B1D99CB13690}" sibTransId="{8FDB625A-D2A4-4682-8DB8-219401BD1F28}"/>
    <dgm:cxn modelId="{F6E2C4D1-B129-4410-9E7D-1B227461E95F}" type="presOf" srcId="{63C8C662-9DE0-4C88-A5B6-7D75932C6B26}" destId="{73ABC1BB-CB6A-4563-A944-0B2A2F83FFF3}" srcOrd="0" destOrd="0" presId="urn:microsoft.com/office/officeart/2005/8/layout/hList3"/>
    <dgm:cxn modelId="{37481F96-9EEB-49BA-A24E-2DAE89519AB2}" type="presParOf" srcId="{1709FA7D-F983-49F8-8285-BDBD6D1F23CD}" destId="{51BE464B-F159-44AB-ACA6-4E0739E9ABB4}" srcOrd="0" destOrd="0" presId="urn:microsoft.com/office/officeart/2005/8/layout/hList3"/>
    <dgm:cxn modelId="{292D153C-35F9-440C-8DED-13BF5D4EA772}" type="presParOf" srcId="{1709FA7D-F983-49F8-8285-BDBD6D1F23CD}" destId="{709FE3FE-6435-46D8-84D0-E873C1C38848}" srcOrd="1" destOrd="0" presId="urn:microsoft.com/office/officeart/2005/8/layout/hList3"/>
    <dgm:cxn modelId="{90C31C38-65A0-4311-9761-5D49B91011C7}" type="presParOf" srcId="{709FE3FE-6435-46D8-84D0-E873C1C38848}" destId="{73ABC1BB-CB6A-4563-A944-0B2A2F83FFF3}" srcOrd="0" destOrd="0" presId="urn:microsoft.com/office/officeart/2005/8/layout/hList3"/>
    <dgm:cxn modelId="{4B025CDA-EB61-443D-8C4D-CCD56F9A7CA4}" type="presParOf" srcId="{709FE3FE-6435-46D8-84D0-E873C1C38848}" destId="{D4488984-CA8D-478C-B1B6-8F06B261C93C}" srcOrd="1" destOrd="0" presId="urn:microsoft.com/office/officeart/2005/8/layout/hList3"/>
    <dgm:cxn modelId="{2E292E82-3228-46BB-AB11-20CB499330D1}" type="presParOf" srcId="{709FE3FE-6435-46D8-84D0-E873C1C38848}" destId="{C9CB0E07-75CD-4153-8C40-7ABBF67D7B80}" srcOrd="2" destOrd="0" presId="urn:microsoft.com/office/officeart/2005/8/layout/hList3"/>
    <dgm:cxn modelId="{85063C5F-AECC-4363-A661-EC5EFEDF799D}" type="presParOf" srcId="{709FE3FE-6435-46D8-84D0-E873C1C38848}" destId="{BF5285E4-A4A1-4359-B368-077AFAC0E12A}" srcOrd="3" destOrd="0" presId="urn:microsoft.com/office/officeart/2005/8/layout/hList3"/>
    <dgm:cxn modelId="{D2B4DC74-AEE3-4DC3-BE2B-AB5FF3DCAE28}" type="presParOf" srcId="{1709FA7D-F983-49F8-8285-BDBD6D1F23CD}" destId="{106A14B7-2CAC-4E57-89C6-47F666A0D7F9}"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61FAA64-1786-4E68-B42C-6BD774E589DC}" type="doc">
      <dgm:prSet loTypeId="urn:microsoft.com/office/officeart/2005/8/layout/hList3" loCatId="list" qsTypeId="urn:microsoft.com/office/officeart/2005/8/quickstyle/simple1" qsCatId="simple" csTypeId="urn:microsoft.com/office/officeart/2005/8/colors/accent1_2" csCatId="accent1" phldr="1"/>
      <dgm:spPr/>
      <dgm:t>
        <a:bodyPr/>
        <a:lstStyle/>
        <a:p>
          <a:pPr rtl="1"/>
          <a:endParaRPr lang="ar-SA"/>
        </a:p>
      </dgm:t>
    </dgm:pt>
    <dgm:pt modelId="{0A55EA80-3F79-44B7-96E6-1E1DE331DA90}">
      <dgm:prSet phldrT="[نص]" custT="1"/>
      <dgm:spPr>
        <a:solidFill>
          <a:schemeClr val="accent4">
            <a:lumMod val="75000"/>
          </a:schemeClr>
        </a:solidFill>
      </dgm:spPr>
      <dgm:t>
        <a:bodyPr/>
        <a:lstStyle/>
        <a:p>
          <a:pPr algn="ctr" rtl="1"/>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gm:t>
    </dgm:pt>
    <dgm:pt modelId="{BCC6BBF2-3706-4C3B-A8F1-5E86BC63AE16}" type="parTrans" cxnId="{8E3D9FBA-B106-40CC-A670-E98FBDD7608F}">
      <dgm:prSet/>
      <dgm:spPr/>
      <dgm:t>
        <a:bodyPr/>
        <a:lstStyle/>
        <a:p>
          <a:pPr rtl="1"/>
          <a:endParaRPr lang="ar-SA"/>
        </a:p>
      </dgm:t>
    </dgm:pt>
    <dgm:pt modelId="{97661CC8-F23C-40F7-AD11-EC5D502D0C92}" type="sibTrans" cxnId="{8E3D9FBA-B106-40CC-A670-E98FBDD7608F}">
      <dgm:prSet/>
      <dgm:spPr/>
      <dgm:t>
        <a:bodyPr/>
        <a:lstStyle/>
        <a:p>
          <a:pPr rtl="1"/>
          <a:endParaRPr lang="ar-SA"/>
        </a:p>
      </dgm:t>
    </dgm:pt>
    <dgm:pt modelId="{63C8C662-9DE0-4C88-A5B6-7D75932C6B26}">
      <dgm:prSet phldrT="[نص]"/>
      <dgm:spPr/>
      <dgm:t>
        <a:bodyPr/>
        <a:lstStyle/>
        <a:p>
          <a:pPr rtl="1"/>
          <a:r>
            <a:rPr lang="en-US" dirty="0" smtClean="0">
              <a:solidFill>
                <a:schemeClr val="tx1"/>
              </a:solidFill>
            </a:rPr>
            <a:t>Acoustics Design</a:t>
          </a:r>
          <a:endParaRPr lang="ar-SA" dirty="0">
            <a:solidFill>
              <a:schemeClr val="tx1"/>
            </a:solidFill>
          </a:endParaRPr>
        </a:p>
      </dgm:t>
    </dgm:pt>
    <dgm:pt modelId="{BCF57FF4-7867-43CC-9463-25E029BDCB83}" type="parTrans" cxnId="{24F055BA-88D9-4CA2-A096-EB1B95332528}">
      <dgm:prSet/>
      <dgm:spPr/>
      <dgm:t>
        <a:bodyPr/>
        <a:lstStyle/>
        <a:p>
          <a:pPr rtl="1"/>
          <a:endParaRPr lang="ar-SA"/>
        </a:p>
      </dgm:t>
    </dgm:pt>
    <dgm:pt modelId="{5F259AC6-43C9-4819-AE67-084590C3B6A2}" type="sibTrans" cxnId="{24F055BA-88D9-4CA2-A096-EB1B95332528}">
      <dgm:prSet/>
      <dgm:spPr/>
      <dgm:t>
        <a:bodyPr/>
        <a:lstStyle/>
        <a:p>
          <a:pPr rtl="1"/>
          <a:endParaRPr lang="ar-SA"/>
        </a:p>
      </dgm:t>
    </dgm:pt>
    <dgm:pt modelId="{0F26105B-8A38-442B-BA65-D821218DBFD9}">
      <dgm:prSet phldrT="[نص]"/>
      <dgm:spPr/>
      <dgm:t>
        <a:bodyPr/>
        <a:lstStyle/>
        <a:p>
          <a:pPr rtl="1"/>
          <a:r>
            <a:rPr lang="en-US" dirty="0" smtClean="0">
              <a:solidFill>
                <a:schemeClr val="tx1"/>
              </a:solidFill>
            </a:rPr>
            <a:t>Natural Daylight Design</a:t>
          </a:r>
          <a:endParaRPr lang="ar-SA" dirty="0">
            <a:solidFill>
              <a:schemeClr val="tx1"/>
            </a:solidFill>
          </a:endParaRPr>
        </a:p>
      </dgm:t>
    </dgm:pt>
    <dgm:pt modelId="{B7731198-3F05-498F-A0BE-2B3F7ECA2F09}" type="parTrans" cxnId="{F8F68F56-780A-4D03-8FF7-129DD41CFBD3}">
      <dgm:prSet/>
      <dgm:spPr/>
      <dgm:t>
        <a:bodyPr/>
        <a:lstStyle/>
        <a:p>
          <a:pPr rtl="1"/>
          <a:endParaRPr lang="ar-SA"/>
        </a:p>
      </dgm:t>
    </dgm:pt>
    <dgm:pt modelId="{E5A299E6-B3B9-41AF-B2AC-B4C178F4AB09}" type="sibTrans" cxnId="{F8F68F56-780A-4D03-8FF7-129DD41CFBD3}">
      <dgm:prSet/>
      <dgm:spPr/>
      <dgm:t>
        <a:bodyPr/>
        <a:lstStyle/>
        <a:p>
          <a:pPr rtl="1"/>
          <a:endParaRPr lang="ar-SA"/>
        </a:p>
      </dgm:t>
    </dgm:pt>
    <dgm:pt modelId="{6655005A-7048-4B3B-8F1C-4C909B6CDB77}">
      <dgm:prSet phldrT="[نص]"/>
      <dgm:spPr/>
      <dgm:t>
        <a:bodyPr/>
        <a:lstStyle/>
        <a:p>
          <a:pPr rtl="1"/>
          <a:r>
            <a:rPr lang="en-US" dirty="0" smtClean="0">
              <a:solidFill>
                <a:schemeClr val="tx1"/>
              </a:solidFill>
            </a:rPr>
            <a:t>Thermal  Design</a:t>
          </a:r>
          <a:endParaRPr lang="ar-SA" dirty="0">
            <a:solidFill>
              <a:schemeClr val="tx1"/>
            </a:solidFill>
          </a:endParaRPr>
        </a:p>
      </dgm:t>
    </dgm:pt>
    <dgm:pt modelId="{A60DD3AA-FA48-4B1D-9BE4-ECCBCC88C987}" type="parTrans" cxnId="{87F165EB-DEFC-4D24-AD85-DC798372371E}">
      <dgm:prSet/>
      <dgm:spPr/>
      <dgm:t>
        <a:bodyPr/>
        <a:lstStyle/>
        <a:p>
          <a:pPr rtl="1"/>
          <a:endParaRPr lang="ar-SA"/>
        </a:p>
      </dgm:t>
    </dgm:pt>
    <dgm:pt modelId="{2E2A6900-CA6B-46D8-B7FA-F529D175E036}" type="sibTrans" cxnId="{87F165EB-DEFC-4D24-AD85-DC798372371E}">
      <dgm:prSet/>
      <dgm:spPr/>
      <dgm:t>
        <a:bodyPr/>
        <a:lstStyle/>
        <a:p>
          <a:pPr rtl="1"/>
          <a:endParaRPr lang="ar-SA"/>
        </a:p>
      </dgm:t>
    </dgm:pt>
    <dgm:pt modelId="{157CADE8-44A3-46C5-B2E0-6D67AEA690D9}">
      <dgm:prSet phldrT="[نص]" custT="1"/>
      <dgm:spPr>
        <a:solidFill>
          <a:schemeClr val="accent2">
            <a:lumMod val="75000"/>
          </a:schemeClr>
        </a:solidFill>
      </dgm:spPr>
      <dgm:t>
        <a:bodyPr/>
        <a:lstStyle/>
        <a:p>
          <a:pPr rtl="1"/>
          <a:r>
            <a:rPr lang="en-US" sz="1600" b="1" dirty="0" smtClean="0">
              <a:solidFill>
                <a:schemeClr val="tx1"/>
              </a:solidFill>
            </a:rPr>
            <a:t>Issues</a:t>
          </a:r>
          <a:endParaRPr lang="ar-SA" sz="1600" b="1" dirty="0">
            <a:solidFill>
              <a:schemeClr val="tx1"/>
            </a:solidFill>
          </a:endParaRPr>
        </a:p>
      </dgm:t>
    </dgm:pt>
    <dgm:pt modelId="{F26C2426-B935-498D-8594-B1D99CB13690}" type="parTrans" cxnId="{596503D9-3BC2-43CA-89D1-316902636729}">
      <dgm:prSet/>
      <dgm:spPr/>
      <dgm:t>
        <a:bodyPr/>
        <a:lstStyle/>
        <a:p>
          <a:pPr rtl="1"/>
          <a:endParaRPr lang="ar-SA"/>
        </a:p>
      </dgm:t>
    </dgm:pt>
    <dgm:pt modelId="{8FDB625A-D2A4-4682-8DB8-219401BD1F28}" type="sibTrans" cxnId="{596503D9-3BC2-43CA-89D1-316902636729}">
      <dgm:prSet/>
      <dgm:spPr/>
      <dgm:t>
        <a:bodyPr/>
        <a:lstStyle/>
        <a:p>
          <a:pPr rtl="1"/>
          <a:endParaRPr lang="ar-SA"/>
        </a:p>
      </dgm:t>
    </dgm:pt>
    <dgm:pt modelId="{1709FA7D-F983-49F8-8285-BDBD6D1F23CD}" type="pres">
      <dgm:prSet presAssocID="{361FAA64-1786-4E68-B42C-6BD774E589DC}" presName="composite" presStyleCnt="0">
        <dgm:presLayoutVars>
          <dgm:chMax val="1"/>
          <dgm:dir/>
          <dgm:resizeHandles val="exact"/>
        </dgm:presLayoutVars>
      </dgm:prSet>
      <dgm:spPr/>
      <dgm:t>
        <a:bodyPr/>
        <a:lstStyle/>
        <a:p>
          <a:pPr rtl="1"/>
          <a:endParaRPr lang="ar-SA"/>
        </a:p>
      </dgm:t>
    </dgm:pt>
    <dgm:pt modelId="{51BE464B-F159-44AB-ACA6-4E0739E9ABB4}" type="pres">
      <dgm:prSet presAssocID="{0A55EA80-3F79-44B7-96E6-1E1DE331DA90}" presName="roof" presStyleLbl="dkBgShp" presStyleIdx="0" presStyleCnt="2" custLinFactNeighborX="8738"/>
      <dgm:spPr/>
      <dgm:t>
        <a:bodyPr/>
        <a:lstStyle/>
        <a:p>
          <a:pPr rtl="1"/>
          <a:endParaRPr lang="ar-SA"/>
        </a:p>
      </dgm:t>
    </dgm:pt>
    <dgm:pt modelId="{709FE3FE-6435-46D8-84D0-E873C1C38848}" type="pres">
      <dgm:prSet presAssocID="{0A55EA80-3F79-44B7-96E6-1E1DE331DA90}" presName="pillars" presStyleCnt="0"/>
      <dgm:spPr/>
    </dgm:pt>
    <dgm:pt modelId="{73ABC1BB-CB6A-4563-A944-0B2A2F83FFF3}" type="pres">
      <dgm:prSet presAssocID="{0A55EA80-3F79-44B7-96E6-1E1DE331DA90}" presName="pillar1" presStyleLbl="node1" presStyleIdx="0" presStyleCnt="4" custLinFactX="101008" custLinFactNeighborX="200000" custLinFactNeighborY="0">
        <dgm:presLayoutVars>
          <dgm:bulletEnabled val="1"/>
        </dgm:presLayoutVars>
      </dgm:prSet>
      <dgm:spPr/>
      <dgm:t>
        <a:bodyPr/>
        <a:lstStyle/>
        <a:p>
          <a:pPr rtl="1"/>
          <a:endParaRPr lang="ar-SA"/>
        </a:p>
      </dgm:t>
    </dgm:pt>
    <dgm:pt modelId="{D4488984-CA8D-478C-B1B6-8F06B261C93C}" type="pres">
      <dgm:prSet presAssocID="{0F26105B-8A38-442B-BA65-D821218DBFD9}" presName="pillarX" presStyleLbl="node1" presStyleIdx="1" presStyleCnt="4">
        <dgm:presLayoutVars>
          <dgm:bulletEnabled val="1"/>
        </dgm:presLayoutVars>
      </dgm:prSet>
      <dgm:spPr/>
      <dgm:t>
        <a:bodyPr/>
        <a:lstStyle/>
        <a:p>
          <a:pPr rtl="1"/>
          <a:endParaRPr lang="ar-SA"/>
        </a:p>
      </dgm:t>
    </dgm:pt>
    <dgm:pt modelId="{C9CB0E07-75CD-4153-8C40-7ABBF67D7B80}" type="pres">
      <dgm:prSet presAssocID="{6655005A-7048-4B3B-8F1C-4C909B6CDB77}" presName="pillarX" presStyleLbl="node1" presStyleIdx="2" presStyleCnt="4">
        <dgm:presLayoutVars>
          <dgm:bulletEnabled val="1"/>
        </dgm:presLayoutVars>
      </dgm:prSet>
      <dgm:spPr/>
      <dgm:t>
        <a:bodyPr/>
        <a:lstStyle/>
        <a:p>
          <a:pPr rtl="1"/>
          <a:endParaRPr lang="ar-SA"/>
        </a:p>
      </dgm:t>
    </dgm:pt>
    <dgm:pt modelId="{BF5285E4-A4A1-4359-B368-077AFAC0E12A}" type="pres">
      <dgm:prSet presAssocID="{157CADE8-44A3-46C5-B2E0-6D67AEA690D9}" presName="pillarX" presStyleLbl="node1" presStyleIdx="3" presStyleCnt="4" custLinFactX="-100061" custLinFactNeighborX="-200000">
        <dgm:presLayoutVars>
          <dgm:bulletEnabled val="1"/>
        </dgm:presLayoutVars>
      </dgm:prSet>
      <dgm:spPr/>
      <dgm:t>
        <a:bodyPr/>
        <a:lstStyle/>
        <a:p>
          <a:pPr rtl="1"/>
          <a:endParaRPr lang="ar-SA"/>
        </a:p>
      </dgm:t>
    </dgm:pt>
    <dgm:pt modelId="{106A14B7-2CAC-4E57-89C6-47F666A0D7F9}" type="pres">
      <dgm:prSet presAssocID="{0A55EA80-3F79-44B7-96E6-1E1DE331DA90}" presName="base" presStyleLbl="dkBgShp" presStyleIdx="1" presStyleCnt="2"/>
      <dgm:spPr/>
    </dgm:pt>
  </dgm:ptLst>
  <dgm:cxnLst>
    <dgm:cxn modelId="{242AA9EF-B72C-4471-9F18-F4532F33AF1E}" type="presOf" srcId="{6655005A-7048-4B3B-8F1C-4C909B6CDB77}" destId="{C9CB0E07-75CD-4153-8C40-7ABBF67D7B80}" srcOrd="0" destOrd="0" presId="urn:microsoft.com/office/officeart/2005/8/layout/hList3"/>
    <dgm:cxn modelId="{87F165EB-DEFC-4D24-AD85-DC798372371E}" srcId="{0A55EA80-3F79-44B7-96E6-1E1DE331DA90}" destId="{6655005A-7048-4B3B-8F1C-4C909B6CDB77}" srcOrd="2" destOrd="0" parTransId="{A60DD3AA-FA48-4B1D-9BE4-ECCBCC88C987}" sibTransId="{2E2A6900-CA6B-46D8-B7FA-F529D175E036}"/>
    <dgm:cxn modelId="{0DD5E2D2-82BF-48C9-8E48-3DD5CD400227}" type="presOf" srcId="{63C8C662-9DE0-4C88-A5B6-7D75932C6B26}" destId="{73ABC1BB-CB6A-4563-A944-0B2A2F83FFF3}" srcOrd="0" destOrd="0" presId="urn:microsoft.com/office/officeart/2005/8/layout/hList3"/>
    <dgm:cxn modelId="{24F055BA-88D9-4CA2-A096-EB1B95332528}" srcId="{0A55EA80-3F79-44B7-96E6-1E1DE331DA90}" destId="{63C8C662-9DE0-4C88-A5B6-7D75932C6B26}" srcOrd="0" destOrd="0" parTransId="{BCF57FF4-7867-43CC-9463-25E029BDCB83}" sibTransId="{5F259AC6-43C9-4819-AE67-084590C3B6A2}"/>
    <dgm:cxn modelId="{8E3D9FBA-B106-40CC-A670-E98FBDD7608F}" srcId="{361FAA64-1786-4E68-B42C-6BD774E589DC}" destId="{0A55EA80-3F79-44B7-96E6-1E1DE331DA90}" srcOrd="0" destOrd="0" parTransId="{BCC6BBF2-3706-4C3B-A8F1-5E86BC63AE16}" sibTransId="{97661CC8-F23C-40F7-AD11-EC5D502D0C92}"/>
    <dgm:cxn modelId="{2E182D4C-6421-45EA-9113-D1B9EE9FADBE}" type="presOf" srcId="{157CADE8-44A3-46C5-B2E0-6D67AEA690D9}" destId="{BF5285E4-A4A1-4359-B368-077AFAC0E12A}" srcOrd="0" destOrd="0" presId="urn:microsoft.com/office/officeart/2005/8/layout/hList3"/>
    <dgm:cxn modelId="{1F9D0181-D157-4CB1-A74C-E73313CEF04E}" type="presOf" srcId="{361FAA64-1786-4E68-B42C-6BD774E589DC}" destId="{1709FA7D-F983-49F8-8285-BDBD6D1F23CD}" srcOrd="0" destOrd="0" presId="urn:microsoft.com/office/officeart/2005/8/layout/hList3"/>
    <dgm:cxn modelId="{080028CF-1E27-4BAF-8D35-0AF99CD407EB}" type="presOf" srcId="{0A55EA80-3F79-44B7-96E6-1E1DE331DA90}" destId="{51BE464B-F159-44AB-ACA6-4E0739E9ABB4}" srcOrd="0" destOrd="0" presId="urn:microsoft.com/office/officeart/2005/8/layout/hList3"/>
    <dgm:cxn modelId="{F8F68F56-780A-4D03-8FF7-129DD41CFBD3}" srcId="{0A55EA80-3F79-44B7-96E6-1E1DE331DA90}" destId="{0F26105B-8A38-442B-BA65-D821218DBFD9}" srcOrd="1" destOrd="0" parTransId="{B7731198-3F05-498F-A0BE-2B3F7ECA2F09}" sibTransId="{E5A299E6-B3B9-41AF-B2AC-B4C178F4AB09}"/>
    <dgm:cxn modelId="{596503D9-3BC2-43CA-89D1-316902636729}" srcId="{0A55EA80-3F79-44B7-96E6-1E1DE331DA90}" destId="{157CADE8-44A3-46C5-B2E0-6D67AEA690D9}" srcOrd="3" destOrd="0" parTransId="{F26C2426-B935-498D-8594-B1D99CB13690}" sibTransId="{8FDB625A-D2A4-4682-8DB8-219401BD1F28}"/>
    <dgm:cxn modelId="{61C93A41-C9DC-4D15-8D46-BF169F893D9C}" type="presOf" srcId="{0F26105B-8A38-442B-BA65-D821218DBFD9}" destId="{D4488984-CA8D-478C-B1B6-8F06B261C93C}" srcOrd="0" destOrd="0" presId="urn:microsoft.com/office/officeart/2005/8/layout/hList3"/>
    <dgm:cxn modelId="{4F8FE717-6BAD-49BC-903E-A190A9D123FD}" type="presParOf" srcId="{1709FA7D-F983-49F8-8285-BDBD6D1F23CD}" destId="{51BE464B-F159-44AB-ACA6-4E0739E9ABB4}" srcOrd="0" destOrd="0" presId="urn:microsoft.com/office/officeart/2005/8/layout/hList3"/>
    <dgm:cxn modelId="{21718FB0-3478-4D2D-937E-4BFBE4F56CA3}" type="presParOf" srcId="{1709FA7D-F983-49F8-8285-BDBD6D1F23CD}" destId="{709FE3FE-6435-46D8-84D0-E873C1C38848}" srcOrd="1" destOrd="0" presId="urn:microsoft.com/office/officeart/2005/8/layout/hList3"/>
    <dgm:cxn modelId="{D826D9EB-AD75-432D-BFB5-43B11CD001DF}" type="presParOf" srcId="{709FE3FE-6435-46D8-84D0-E873C1C38848}" destId="{73ABC1BB-CB6A-4563-A944-0B2A2F83FFF3}" srcOrd="0" destOrd="0" presId="urn:microsoft.com/office/officeart/2005/8/layout/hList3"/>
    <dgm:cxn modelId="{67DF320E-DB31-48D4-AD96-AA6EA6F22142}" type="presParOf" srcId="{709FE3FE-6435-46D8-84D0-E873C1C38848}" destId="{D4488984-CA8D-478C-B1B6-8F06B261C93C}" srcOrd="1" destOrd="0" presId="urn:microsoft.com/office/officeart/2005/8/layout/hList3"/>
    <dgm:cxn modelId="{2502A6FC-953F-4D5C-9FAE-22E4573C7918}" type="presParOf" srcId="{709FE3FE-6435-46D8-84D0-E873C1C38848}" destId="{C9CB0E07-75CD-4153-8C40-7ABBF67D7B80}" srcOrd="2" destOrd="0" presId="urn:microsoft.com/office/officeart/2005/8/layout/hList3"/>
    <dgm:cxn modelId="{D717517F-9205-481C-B361-EBB377909DB7}" type="presParOf" srcId="{709FE3FE-6435-46D8-84D0-E873C1C38848}" destId="{BF5285E4-A4A1-4359-B368-077AFAC0E12A}" srcOrd="3" destOrd="0" presId="urn:microsoft.com/office/officeart/2005/8/layout/hList3"/>
    <dgm:cxn modelId="{6F18F527-F3D0-4676-9A91-86CA9AB80F89}" type="presParOf" srcId="{1709FA7D-F983-49F8-8285-BDBD6D1F23CD}" destId="{106A14B7-2CAC-4E57-89C6-47F666A0D7F9}" srcOrd="2" destOrd="0" presId="urn:microsoft.com/office/officeart/2005/8/layout/h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1FAA64-1786-4E68-B42C-6BD774E589DC}" type="doc">
      <dgm:prSet loTypeId="urn:microsoft.com/office/officeart/2005/8/layout/hList3" loCatId="list" qsTypeId="urn:microsoft.com/office/officeart/2005/8/quickstyle/simple1" qsCatId="simple" csTypeId="urn:microsoft.com/office/officeart/2005/8/colors/accent1_2" csCatId="accent1" phldr="1"/>
      <dgm:spPr/>
      <dgm:t>
        <a:bodyPr/>
        <a:lstStyle/>
        <a:p>
          <a:pPr rtl="1"/>
          <a:endParaRPr lang="ar-SA"/>
        </a:p>
      </dgm:t>
    </dgm:pt>
    <dgm:pt modelId="{0A55EA80-3F79-44B7-96E6-1E1DE331DA90}">
      <dgm:prSet phldrT="[نص]" custT="1"/>
      <dgm:spPr>
        <a:solidFill>
          <a:schemeClr val="accent4">
            <a:lumMod val="75000"/>
          </a:schemeClr>
        </a:solidFill>
      </dgm:spPr>
      <dgm:t>
        <a:bodyPr/>
        <a:lstStyle/>
        <a:p>
          <a:pPr algn="ctr" rtl="1"/>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gm:t>
    </dgm:pt>
    <dgm:pt modelId="{BCC6BBF2-3706-4C3B-A8F1-5E86BC63AE16}" type="parTrans" cxnId="{8E3D9FBA-B106-40CC-A670-E98FBDD7608F}">
      <dgm:prSet/>
      <dgm:spPr/>
      <dgm:t>
        <a:bodyPr/>
        <a:lstStyle/>
        <a:p>
          <a:pPr rtl="1"/>
          <a:endParaRPr lang="ar-SA"/>
        </a:p>
      </dgm:t>
    </dgm:pt>
    <dgm:pt modelId="{97661CC8-F23C-40F7-AD11-EC5D502D0C92}" type="sibTrans" cxnId="{8E3D9FBA-B106-40CC-A670-E98FBDD7608F}">
      <dgm:prSet/>
      <dgm:spPr/>
      <dgm:t>
        <a:bodyPr/>
        <a:lstStyle/>
        <a:p>
          <a:pPr rtl="1"/>
          <a:endParaRPr lang="ar-SA"/>
        </a:p>
      </dgm:t>
    </dgm:pt>
    <dgm:pt modelId="{63C8C662-9DE0-4C88-A5B6-7D75932C6B26}">
      <dgm:prSet phldrT="[نص]"/>
      <dgm:spPr/>
      <dgm:t>
        <a:bodyPr/>
        <a:lstStyle/>
        <a:p>
          <a:pPr rtl="1"/>
          <a:r>
            <a:rPr lang="en-US" dirty="0" smtClean="0">
              <a:solidFill>
                <a:schemeClr val="tx1"/>
              </a:solidFill>
            </a:rPr>
            <a:t>Acoustics Design</a:t>
          </a:r>
          <a:endParaRPr lang="ar-SA" dirty="0">
            <a:solidFill>
              <a:schemeClr val="tx1"/>
            </a:solidFill>
          </a:endParaRPr>
        </a:p>
      </dgm:t>
    </dgm:pt>
    <dgm:pt modelId="{BCF57FF4-7867-43CC-9463-25E029BDCB83}" type="parTrans" cxnId="{24F055BA-88D9-4CA2-A096-EB1B95332528}">
      <dgm:prSet/>
      <dgm:spPr/>
      <dgm:t>
        <a:bodyPr/>
        <a:lstStyle/>
        <a:p>
          <a:pPr rtl="1"/>
          <a:endParaRPr lang="ar-SA"/>
        </a:p>
      </dgm:t>
    </dgm:pt>
    <dgm:pt modelId="{5F259AC6-43C9-4819-AE67-084590C3B6A2}" type="sibTrans" cxnId="{24F055BA-88D9-4CA2-A096-EB1B95332528}">
      <dgm:prSet/>
      <dgm:spPr/>
      <dgm:t>
        <a:bodyPr/>
        <a:lstStyle/>
        <a:p>
          <a:pPr rtl="1"/>
          <a:endParaRPr lang="ar-SA"/>
        </a:p>
      </dgm:t>
    </dgm:pt>
    <dgm:pt modelId="{0F26105B-8A38-442B-BA65-D821218DBFD9}">
      <dgm:prSet phldrT="[نص]" custT="1"/>
      <dgm:spPr>
        <a:solidFill>
          <a:schemeClr val="accent2">
            <a:lumMod val="75000"/>
          </a:schemeClr>
        </a:solidFill>
      </dgm:spPr>
      <dgm:t>
        <a:bodyPr/>
        <a:lstStyle/>
        <a:p>
          <a:pPr rtl="1"/>
          <a:r>
            <a:rPr lang="en-US" sz="1300" b="1" dirty="0" smtClean="0">
              <a:solidFill>
                <a:schemeClr val="tx1"/>
              </a:solidFill>
            </a:rPr>
            <a:t>Natural Daylight Design</a:t>
          </a:r>
          <a:endParaRPr lang="ar-SA" sz="1300" b="1" dirty="0">
            <a:solidFill>
              <a:schemeClr val="tx1"/>
            </a:solidFill>
          </a:endParaRPr>
        </a:p>
      </dgm:t>
    </dgm:pt>
    <dgm:pt modelId="{B7731198-3F05-498F-A0BE-2B3F7ECA2F09}" type="parTrans" cxnId="{F8F68F56-780A-4D03-8FF7-129DD41CFBD3}">
      <dgm:prSet/>
      <dgm:spPr/>
      <dgm:t>
        <a:bodyPr/>
        <a:lstStyle/>
        <a:p>
          <a:pPr rtl="1"/>
          <a:endParaRPr lang="ar-SA"/>
        </a:p>
      </dgm:t>
    </dgm:pt>
    <dgm:pt modelId="{E5A299E6-B3B9-41AF-B2AC-B4C178F4AB09}" type="sibTrans" cxnId="{F8F68F56-780A-4D03-8FF7-129DD41CFBD3}">
      <dgm:prSet/>
      <dgm:spPr/>
      <dgm:t>
        <a:bodyPr/>
        <a:lstStyle/>
        <a:p>
          <a:pPr rtl="1"/>
          <a:endParaRPr lang="ar-SA"/>
        </a:p>
      </dgm:t>
    </dgm:pt>
    <dgm:pt modelId="{6655005A-7048-4B3B-8F1C-4C909B6CDB77}">
      <dgm:prSet phldrT="[نص]"/>
      <dgm:spPr/>
      <dgm:t>
        <a:bodyPr/>
        <a:lstStyle/>
        <a:p>
          <a:pPr rtl="1"/>
          <a:r>
            <a:rPr lang="en-US" dirty="0" smtClean="0">
              <a:solidFill>
                <a:schemeClr val="tx1"/>
              </a:solidFill>
            </a:rPr>
            <a:t>Thermal  Design</a:t>
          </a:r>
          <a:endParaRPr lang="ar-SA" dirty="0">
            <a:solidFill>
              <a:schemeClr val="tx1"/>
            </a:solidFill>
          </a:endParaRPr>
        </a:p>
      </dgm:t>
    </dgm:pt>
    <dgm:pt modelId="{A60DD3AA-FA48-4B1D-9BE4-ECCBCC88C987}" type="parTrans" cxnId="{87F165EB-DEFC-4D24-AD85-DC798372371E}">
      <dgm:prSet/>
      <dgm:spPr/>
      <dgm:t>
        <a:bodyPr/>
        <a:lstStyle/>
        <a:p>
          <a:pPr rtl="1"/>
          <a:endParaRPr lang="ar-SA"/>
        </a:p>
      </dgm:t>
    </dgm:pt>
    <dgm:pt modelId="{2E2A6900-CA6B-46D8-B7FA-F529D175E036}" type="sibTrans" cxnId="{87F165EB-DEFC-4D24-AD85-DC798372371E}">
      <dgm:prSet/>
      <dgm:spPr/>
      <dgm:t>
        <a:bodyPr/>
        <a:lstStyle/>
        <a:p>
          <a:pPr rtl="1"/>
          <a:endParaRPr lang="ar-SA"/>
        </a:p>
      </dgm:t>
    </dgm:pt>
    <dgm:pt modelId="{157CADE8-44A3-46C5-B2E0-6D67AEA690D9}">
      <dgm:prSet phldrT="[نص]"/>
      <dgm:spPr>
        <a:solidFill>
          <a:schemeClr val="accent1"/>
        </a:solidFill>
      </dgm:spPr>
      <dgm:t>
        <a:bodyPr/>
        <a:lstStyle/>
        <a:p>
          <a:pPr rtl="1"/>
          <a:r>
            <a:rPr lang="en-US" dirty="0" smtClean="0">
              <a:solidFill>
                <a:schemeClr val="tx1"/>
              </a:solidFill>
            </a:rPr>
            <a:t>Issues</a:t>
          </a:r>
          <a:endParaRPr lang="ar-SA" dirty="0">
            <a:solidFill>
              <a:schemeClr val="tx1"/>
            </a:solidFill>
          </a:endParaRPr>
        </a:p>
      </dgm:t>
    </dgm:pt>
    <dgm:pt modelId="{F26C2426-B935-498D-8594-B1D99CB13690}" type="parTrans" cxnId="{596503D9-3BC2-43CA-89D1-316902636729}">
      <dgm:prSet/>
      <dgm:spPr/>
      <dgm:t>
        <a:bodyPr/>
        <a:lstStyle/>
        <a:p>
          <a:pPr rtl="1"/>
          <a:endParaRPr lang="ar-SA"/>
        </a:p>
      </dgm:t>
    </dgm:pt>
    <dgm:pt modelId="{8FDB625A-D2A4-4682-8DB8-219401BD1F28}" type="sibTrans" cxnId="{596503D9-3BC2-43CA-89D1-316902636729}">
      <dgm:prSet/>
      <dgm:spPr/>
      <dgm:t>
        <a:bodyPr/>
        <a:lstStyle/>
        <a:p>
          <a:pPr rtl="1"/>
          <a:endParaRPr lang="ar-SA"/>
        </a:p>
      </dgm:t>
    </dgm:pt>
    <dgm:pt modelId="{1709FA7D-F983-49F8-8285-BDBD6D1F23CD}" type="pres">
      <dgm:prSet presAssocID="{361FAA64-1786-4E68-B42C-6BD774E589DC}" presName="composite" presStyleCnt="0">
        <dgm:presLayoutVars>
          <dgm:chMax val="1"/>
          <dgm:dir/>
          <dgm:resizeHandles val="exact"/>
        </dgm:presLayoutVars>
      </dgm:prSet>
      <dgm:spPr/>
      <dgm:t>
        <a:bodyPr/>
        <a:lstStyle/>
        <a:p>
          <a:pPr rtl="1"/>
          <a:endParaRPr lang="ar-SA"/>
        </a:p>
      </dgm:t>
    </dgm:pt>
    <dgm:pt modelId="{51BE464B-F159-44AB-ACA6-4E0739E9ABB4}" type="pres">
      <dgm:prSet presAssocID="{0A55EA80-3F79-44B7-96E6-1E1DE331DA90}" presName="roof" presStyleLbl="dkBgShp" presStyleIdx="0" presStyleCnt="2" custLinFactNeighborX="8738"/>
      <dgm:spPr/>
      <dgm:t>
        <a:bodyPr/>
        <a:lstStyle/>
        <a:p>
          <a:pPr rtl="1"/>
          <a:endParaRPr lang="ar-SA"/>
        </a:p>
      </dgm:t>
    </dgm:pt>
    <dgm:pt modelId="{709FE3FE-6435-46D8-84D0-E873C1C38848}" type="pres">
      <dgm:prSet presAssocID="{0A55EA80-3F79-44B7-96E6-1E1DE331DA90}" presName="pillars" presStyleCnt="0"/>
      <dgm:spPr/>
    </dgm:pt>
    <dgm:pt modelId="{73ABC1BB-CB6A-4563-A944-0B2A2F83FFF3}" type="pres">
      <dgm:prSet presAssocID="{0A55EA80-3F79-44B7-96E6-1E1DE331DA90}" presName="pillar1" presStyleLbl="node1" presStyleIdx="0" presStyleCnt="4" custLinFactX="101008" custLinFactNeighborX="200000" custLinFactNeighborY="0">
        <dgm:presLayoutVars>
          <dgm:bulletEnabled val="1"/>
        </dgm:presLayoutVars>
      </dgm:prSet>
      <dgm:spPr/>
      <dgm:t>
        <a:bodyPr/>
        <a:lstStyle/>
        <a:p>
          <a:pPr rtl="1"/>
          <a:endParaRPr lang="ar-SA"/>
        </a:p>
      </dgm:t>
    </dgm:pt>
    <dgm:pt modelId="{D4488984-CA8D-478C-B1B6-8F06B261C93C}" type="pres">
      <dgm:prSet presAssocID="{0F26105B-8A38-442B-BA65-D821218DBFD9}" presName="pillarX" presStyleLbl="node1" presStyleIdx="1" presStyleCnt="4">
        <dgm:presLayoutVars>
          <dgm:bulletEnabled val="1"/>
        </dgm:presLayoutVars>
      </dgm:prSet>
      <dgm:spPr/>
      <dgm:t>
        <a:bodyPr/>
        <a:lstStyle/>
        <a:p>
          <a:pPr rtl="1"/>
          <a:endParaRPr lang="ar-SA"/>
        </a:p>
      </dgm:t>
    </dgm:pt>
    <dgm:pt modelId="{C9CB0E07-75CD-4153-8C40-7ABBF67D7B80}" type="pres">
      <dgm:prSet presAssocID="{6655005A-7048-4B3B-8F1C-4C909B6CDB77}" presName="pillarX" presStyleLbl="node1" presStyleIdx="2" presStyleCnt="4">
        <dgm:presLayoutVars>
          <dgm:bulletEnabled val="1"/>
        </dgm:presLayoutVars>
      </dgm:prSet>
      <dgm:spPr/>
      <dgm:t>
        <a:bodyPr/>
        <a:lstStyle/>
        <a:p>
          <a:pPr rtl="1"/>
          <a:endParaRPr lang="ar-SA"/>
        </a:p>
      </dgm:t>
    </dgm:pt>
    <dgm:pt modelId="{BF5285E4-A4A1-4359-B368-077AFAC0E12A}" type="pres">
      <dgm:prSet presAssocID="{157CADE8-44A3-46C5-B2E0-6D67AEA690D9}" presName="pillarX" presStyleLbl="node1" presStyleIdx="3" presStyleCnt="4" custLinFactX="-100061" custLinFactNeighborX="-200000">
        <dgm:presLayoutVars>
          <dgm:bulletEnabled val="1"/>
        </dgm:presLayoutVars>
      </dgm:prSet>
      <dgm:spPr/>
      <dgm:t>
        <a:bodyPr/>
        <a:lstStyle/>
        <a:p>
          <a:pPr rtl="1"/>
          <a:endParaRPr lang="ar-SA"/>
        </a:p>
      </dgm:t>
    </dgm:pt>
    <dgm:pt modelId="{106A14B7-2CAC-4E57-89C6-47F666A0D7F9}" type="pres">
      <dgm:prSet presAssocID="{0A55EA80-3F79-44B7-96E6-1E1DE331DA90}" presName="base" presStyleLbl="dkBgShp" presStyleIdx="1" presStyleCnt="2"/>
      <dgm:spPr/>
    </dgm:pt>
  </dgm:ptLst>
  <dgm:cxnLst>
    <dgm:cxn modelId="{4819C37A-B2F3-4380-A7AB-5D099F4B51E5}" type="presOf" srcId="{6655005A-7048-4B3B-8F1C-4C909B6CDB77}" destId="{C9CB0E07-75CD-4153-8C40-7ABBF67D7B80}" srcOrd="0" destOrd="0" presId="urn:microsoft.com/office/officeart/2005/8/layout/hList3"/>
    <dgm:cxn modelId="{93CAF74B-7B1D-4542-B7CB-806DD7FEDD2A}" type="presOf" srcId="{361FAA64-1786-4E68-B42C-6BD774E589DC}" destId="{1709FA7D-F983-49F8-8285-BDBD6D1F23CD}" srcOrd="0" destOrd="0" presId="urn:microsoft.com/office/officeart/2005/8/layout/hList3"/>
    <dgm:cxn modelId="{87F165EB-DEFC-4D24-AD85-DC798372371E}" srcId="{0A55EA80-3F79-44B7-96E6-1E1DE331DA90}" destId="{6655005A-7048-4B3B-8F1C-4C909B6CDB77}" srcOrd="2" destOrd="0" parTransId="{A60DD3AA-FA48-4B1D-9BE4-ECCBCC88C987}" sibTransId="{2E2A6900-CA6B-46D8-B7FA-F529D175E036}"/>
    <dgm:cxn modelId="{6F5FF70E-E7BF-484C-8B62-499EE5FE14DA}" type="presOf" srcId="{0F26105B-8A38-442B-BA65-D821218DBFD9}" destId="{D4488984-CA8D-478C-B1B6-8F06B261C93C}" srcOrd="0" destOrd="0" presId="urn:microsoft.com/office/officeart/2005/8/layout/hList3"/>
    <dgm:cxn modelId="{F812DAF6-BCEE-4210-8F27-038A27ED504B}" type="presOf" srcId="{63C8C662-9DE0-4C88-A5B6-7D75932C6B26}" destId="{73ABC1BB-CB6A-4563-A944-0B2A2F83FFF3}" srcOrd="0" destOrd="0" presId="urn:microsoft.com/office/officeart/2005/8/layout/hList3"/>
    <dgm:cxn modelId="{24F055BA-88D9-4CA2-A096-EB1B95332528}" srcId="{0A55EA80-3F79-44B7-96E6-1E1DE331DA90}" destId="{63C8C662-9DE0-4C88-A5B6-7D75932C6B26}" srcOrd="0" destOrd="0" parTransId="{BCF57FF4-7867-43CC-9463-25E029BDCB83}" sibTransId="{5F259AC6-43C9-4819-AE67-084590C3B6A2}"/>
    <dgm:cxn modelId="{8E3D9FBA-B106-40CC-A670-E98FBDD7608F}" srcId="{361FAA64-1786-4E68-B42C-6BD774E589DC}" destId="{0A55EA80-3F79-44B7-96E6-1E1DE331DA90}" srcOrd="0" destOrd="0" parTransId="{BCC6BBF2-3706-4C3B-A8F1-5E86BC63AE16}" sibTransId="{97661CC8-F23C-40F7-AD11-EC5D502D0C92}"/>
    <dgm:cxn modelId="{528A6B1D-5890-425D-BD2F-0C93376591BA}" type="presOf" srcId="{157CADE8-44A3-46C5-B2E0-6D67AEA690D9}" destId="{BF5285E4-A4A1-4359-B368-077AFAC0E12A}" srcOrd="0" destOrd="0" presId="urn:microsoft.com/office/officeart/2005/8/layout/hList3"/>
    <dgm:cxn modelId="{A2A4E552-0F8A-41AA-9B46-F632ED2AFDE2}" type="presOf" srcId="{0A55EA80-3F79-44B7-96E6-1E1DE331DA90}" destId="{51BE464B-F159-44AB-ACA6-4E0739E9ABB4}" srcOrd="0" destOrd="0" presId="urn:microsoft.com/office/officeart/2005/8/layout/hList3"/>
    <dgm:cxn modelId="{F8F68F56-780A-4D03-8FF7-129DD41CFBD3}" srcId="{0A55EA80-3F79-44B7-96E6-1E1DE331DA90}" destId="{0F26105B-8A38-442B-BA65-D821218DBFD9}" srcOrd="1" destOrd="0" parTransId="{B7731198-3F05-498F-A0BE-2B3F7ECA2F09}" sibTransId="{E5A299E6-B3B9-41AF-B2AC-B4C178F4AB09}"/>
    <dgm:cxn modelId="{596503D9-3BC2-43CA-89D1-316902636729}" srcId="{0A55EA80-3F79-44B7-96E6-1E1DE331DA90}" destId="{157CADE8-44A3-46C5-B2E0-6D67AEA690D9}" srcOrd="3" destOrd="0" parTransId="{F26C2426-B935-498D-8594-B1D99CB13690}" sibTransId="{8FDB625A-D2A4-4682-8DB8-219401BD1F28}"/>
    <dgm:cxn modelId="{29DEAE65-2FF9-44F6-B32B-BB5E7C2C9B76}" type="presParOf" srcId="{1709FA7D-F983-49F8-8285-BDBD6D1F23CD}" destId="{51BE464B-F159-44AB-ACA6-4E0739E9ABB4}" srcOrd="0" destOrd="0" presId="urn:microsoft.com/office/officeart/2005/8/layout/hList3"/>
    <dgm:cxn modelId="{020D4A89-8ACA-4F9F-9AC3-0A229CBC6568}" type="presParOf" srcId="{1709FA7D-F983-49F8-8285-BDBD6D1F23CD}" destId="{709FE3FE-6435-46D8-84D0-E873C1C38848}" srcOrd="1" destOrd="0" presId="urn:microsoft.com/office/officeart/2005/8/layout/hList3"/>
    <dgm:cxn modelId="{9431694C-6A66-43C9-BC0C-EE03D113451D}" type="presParOf" srcId="{709FE3FE-6435-46D8-84D0-E873C1C38848}" destId="{73ABC1BB-CB6A-4563-A944-0B2A2F83FFF3}" srcOrd="0" destOrd="0" presId="urn:microsoft.com/office/officeart/2005/8/layout/hList3"/>
    <dgm:cxn modelId="{D7E06C25-133F-46EA-A488-7F01FCACB97D}" type="presParOf" srcId="{709FE3FE-6435-46D8-84D0-E873C1C38848}" destId="{D4488984-CA8D-478C-B1B6-8F06B261C93C}" srcOrd="1" destOrd="0" presId="urn:microsoft.com/office/officeart/2005/8/layout/hList3"/>
    <dgm:cxn modelId="{54435031-52AE-4BD0-AD6B-473020926080}" type="presParOf" srcId="{709FE3FE-6435-46D8-84D0-E873C1C38848}" destId="{C9CB0E07-75CD-4153-8C40-7ABBF67D7B80}" srcOrd="2" destOrd="0" presId="urn:microsoft.com/office/officeart/2005/8/layout/hList3"/>
    <dgm:cxn modelId="{5648CAE7-A1B0-4152-BE6D-0BCD94773AAA}" type="presParOf" srcId="{709FE3FE-6435-46D8-84D0-E873C1C38848}" destId="{BF5285E4-A4A1-4359-B368-077AFAC0E12A}" srcOrd="3" destOrd="0" presId="urn:microsoft.com/office/officeart/2005/8/layout/hList3"/>
    <dgm:cxn modelId="{56EC512D-C4AB-47D6-BBA5-8741EEA43FA7}" type="presParOf" srcId="{1709FA7D-F983-49F8-8285-BDBD6D1F23CD}" destId="{106A14B7-2CAC-4E57-89C6-47F666A0D7F9}" srcOrd="2" destOrd="0" presId="urn:microsoft.com/office/officeart/2005/8/layout/hList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61FAA64-1786-4E68-B42C-6BD774E589DC}" type="doc">
      <dgm:prSet loTypeId="urn:microsoft.com/office/officeart/2005/8/layout/hList3" loCatId="list" qsTypeId="urn:microsoft.com/office/officeart/2005/8/quickstyle/simple1" qsCatId="simple" csTypeId="urn:microsoft.com/office/officeart/2005/8/colors/accent1_2" csCatId="accent1" phldr="1"/>
      <dgm:spPr/>
      <dgm:t>
        <a:bodyPr/>
        <a:lstStyle/>
        <a:p>
          <a:pPr rtl="1"/>
          <a:endParaRPr lang="ar-SA"/>
        </a:p>
      </dgm:t>
    </dgm:pt>
    <dgm:pt modelId="{0A55EA80-3F79-44B7-96E6-1E1DE331DA90}">
      <dgm:prSet phldrT="[نص]" custT="1"/>
      <dgm:spPr>
        <a:solidFill>
          <a:schemeClr val="accent4">
            <a:lumMod val="75000"/>
          </a:schemeClr>
        </a:solidFill>
      </dgm:spPr>
      <dgm:t>
        <a:bodyPr/>
        <a:lstStyle/>
        <a:p>
          <a:pPr algn="ctr" rtl="1"/>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a:t>
          </a:r>
          <a:r>
            <a:rPr lang="ar-JO" sz="2000" b="1" cap="none" spc="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a:t>
          </a: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Include</a:t>
          </a:r>
          <a:endParaRPr lang="ar-SA"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gm:t>
    </dgm:pt>
    <dgm:pt modelId="{BCC6BBF2-3706-4C3B-A8F1-5E86BC63AE16}" type="parTrans" cxnId="{8E3D9FBA-B106-40CC-A670-E98FBDD7608F}">
      <dgm:prSet/>
      <dgm:spPr/>
      <dgm:t>
        <a:bodyPr/>
        <a:lstStyle/>
        <a:p>
          <a:pPr rtl="1"/>
          <a:endParaRPr lang="ar-SA"/>
        </a:p>
      </dgm:t>
    </dgm:pt>
    <dgm:pt modelId="{97661CC8-F23C-40F7-AD11-EC5D502D0C92}" type="sibTrans" cxnId="{8E3D9FBA-B106-40CC-A670-E98FBDD7608F}">
      <dgm:prSet/>
      <dgm:spPr/>
      <dgm:t>
        <a:bodyPr/>
        <a:lstStyle/>
        <a:p>
          <a:pPr rtl="1"/>
          <a:endParaRPr lang="ar-SA"/>
        </a:p>
      </dgm:t>
    </dgm:pt>
    <dgm:pt modelId="{63C8C662-9DE0-4C88-A5B6-7D75932C6B26}">
      <dgm:prSet phldrT="[نص]"/>
      <dgm:spPr/>
      <dgm:t>
        <a:bodyPr/>
        <a:lstStyle/>
        <a:p>
          <a:pPr rtl="1"/>
          <a:r>
            <a:rPr lang="en-US" dirty="0" smtClean="0">
              <a:solidFill>
                <a:schemeClr val="tx1"/>
              </a:solidFill>
            </a:rPr>
            <a:t>Acoustics Design</a:t>
          </a:r>
          <a:endParaRPr lang="ar-SA" dirty="0">
            <a:solidFill>
              <a:schemeClr val="tx1"/>
            </a:solidFill>
          </a:endParaRPr>
        </a:p>
      </dgm:t>
    </dgm:pt>
    <dgm:pt modelId="{BCF57FF4-7867-43CC-9463-25E029BDCB83}" type="parTrans" cxnId="{24F055BA-88D9-4CA2-A096-EB1B95332528}">
      <dgm:prSet/>
      <dgm:spPr/>
      <dgm:t>
        <a:bodyPr/>
        <a:lstStyle/>
        <a:p>
          <a:pPr rtl="1"/>
          <a:endParaRPr lang="ar-SA"/>
        </a:p>
      </dgm:t>
    </dgm:pt>
    <dgm:pt modelId="{5F259AC6-43C9-4819-AE67-084590C3B6A2}" type="sibTrans" cxnId="{24F055BA-88D9-4CA2-A096-EB1B95332528}">
      <dgm:prSet/>
      <dgm:spPr/>
      <dgm:t>
        <a:bodyPr/>
        <a:lstStyle/>
        <a:p>
          <a:pPr rtl="1"/>
          <a:endParaRPr lang="ar-SA"/>
        </a:p>
      </dgm:t>
    </dgm:pt>
    <dgm:pt modelId="{0F26105B-8A38-442B-BA65-D821218DBFD9}">
      <dgm:prSet phldrT="[نص]"/>
      <dgm:spPr>
        <a:solidFill>
          <a:schemeClr val="accent2">
            <a:lumMod val="75000"/>
          </a:schemeClr>
        </a:solidFill>
      </dgm:spPr>
      <dgm:t>
        <a:bodyPr/>
        <a:lstStyle/>
        <a:p>
          <a:pPr rtl="1"/>
          <a:r>
            <a:rPr lang="en-US" b="1" dirty="0" smtClean="0">
              <a:solidFill>
                <a:schemeClr val="tx1"/>
              </a:solidFill>
            </a:rPr>
            <a:t>Natural Daylight Design</a:t>
          </a:r>
          <a:endParaRPr lang="ar-SA" b="1" dirty="0">
            <a:solidFill>
              <a:schemeClr val="tx1"/>
            </a:solidFill>
          </a:endParaRPr>
        </a:p>
      </dgm:t>
    </dgm:pt>
    <dgm:pt modelId="{B7731198-3F05-498F-A0BE-2B3F7ECA2F09}" type="parTrans" cxnId="{F8F68F56-780A-4D03-8FF7-129DD41CFBD3}">
      <dgm:prSet/>
      <dgm:spPr/>
      <dgm:t>
        <a:bodyPr/>
        <a:lstStyle/>
        <a:p>
          <a:pPr rtl="1"/>
          <a:endParaRPr lang="ar-SA"/>
        </a:p>
      </dgm:t>
    </dgm:pt>
    <dgm:pt modelId="{E5A299E6-B3B9-41AF-B2AC-B4C178F4AB09}" type="sibTrans" cxnId="{F8F68F56-780A-4D03-8FF7-129DD41CFBD3}">
      <dgm:prSet/>
      <dgm:spPr/>
      <dgm:t>
        <a:bodyPr/>
        <a:lstStyle/>
        <a:p>
          <a:pPr rtl="1"/>
          <a:endParaRPr lang="ar-SA"/>
        </a:p>
      </dgm:t>
    </dgm:pt>
    <dgm:pt modelId="{6655005A-7048-4B3B-8F1C-4C909B6CDB77}">
      <dgm:prSet phldrT="[نص]"/>
      <dgm:spPr/>
      <dgm:t>
        <a:bodyPr/>
        <a:lstStyle/>
        <a:p>
          <a:pPr rtl="1"/>
          <a:r>
            <a:rPr lang="en-US" dirty="0" smtClean="0">
              <a:solidFill>
                <a:schemeClr val="tx1"/>
              </a:solidFill>
            </a:rPr>
            <a:t>Thermal  Design</a:t>
          </a:r>
          <a:endParaRPr lang="ar-SA" dirty="0">
            <a:solidFill>
              <a:schemeClr val="tx1"/>
            </a:solidFill>
          </a:endParaRPr>
        </a:p>
      </dgm:t>
    </dgm:pt>
    <dgm:pt modelId="{A60DD3AA-FA48-4B1D-9BE4-ECCBCC88C987}" type="parTrans" cxnId="{87F165EB-DEFC-4D24-AD85-DC798372371E}">
      <dgm:prSet/>
      <dgm:spPr/>
      <dgm:t>
        <a:bodyPr/>
        <a:lstStyle/>
        <a:p>
          <a:pPr rtl="1"/>
          <a:endParaRPr lang="ar-SA"/>
        </a:p>
      </dgm:t>
    </dgm:pt>
    <dgm:pt modelId="{2E2A6900-CA6B-46D8-B7FA-F529D175E036}" type="sibTrans" cxnId="{87F165EB-DEFC-4D24-AD85-DC798372371E}">
      <dgm:prSet/>
      <dgm:spPr/>
      <dgm:t>
        <a:bodyPr/>
        <a:lstStyle/>
        <a:p>
          <a:pPr rtl="1"/>
          <a:endParaRPr lang="ar-SA"/>
        </a:p>
      </dgm:t>
    </dgm:pt>
    <dgm:pt modelId="{157CADE8-44A3-46C5-B2E0-6D67AEA690D9}">
      <dgm:prSet phldrT="[نص]"/>
      <dgm:spPr>
        <a:solidFill>
          <a:schemeClr val="accent1"/>
        </a:solidFill>
      </dgm:spPr>
      <dgm:t>
        <a:bodyPr/>
        <a:lstStyle/>
        <a:p>
          <a:pPr rtl="1"/>
          <a:r>
            <a:rPr lang="en-US" dirty="0" smtClean="0">
              <a:solidFill>
                <a:schemeClr val="tx1"/>
              </a:solidFill>
            </a:rPr>
            <a:t>Issues</a:t>
          </a:r>
          <a:endParaRPr lang="ar-SA" dirty="0">
            <a:solidFill>
              <a:schemeClr val="tx1"/>
            </a:solidFill>
          </a:endParaRPr>
        </a:p>
      </dgm:t>
    </dgm:pt>
    <dgm:pt modelId="{F26C2426-B935-498D-8594-B1D99CB13690}" type="parTrans" cxnId="{596503D9-3BC2-43CA-89D1-316902636729}">
      <dgm:prSet/>
      <dgm:spPr/>
      <dgm:t>
        <a:bodyPr/>
        <a:lstStyle/>
        <a:p>
          <a:pPr rtl="1"/>
          <a:endParaRPr lang="ar-SA"/>
        </a:p>
      </dgm:t>
    </dgm:pt>
    <dgm:pt modelId="{8FDB625A-D2A4-4682-8DB8-219401BD1F28}" type="sibTrans" cxnId="{596503D9-3BC2-43CA-89D1-316902636729}">
      <dgm:prSet/>
      <dgm:spPr/>
      <dgm:t>
        <a:bodyPr/>
        <a:lstStyle/>
        <a:p>
          <a:pPr rtl="1"/>
          <a:endParaRPr lang="ar-SA"/>
        </a:p>
      </dgm:t>
    </dgm:pt>
    <dgm:pt modelId="{1709FA7D-F983-49F8-8285-BDBD6D1F23CD}" type="pres">
      <dgm:prSet presAssocID="{361FAA64-1786-4E68-B42C-6BD774E589DC}" presName="composite" presStyleCnt="0">
        <dgm:presLayoutVars>
          <dgm:chMax val="1"/>
          <dgm:dir/>
          <dgm:resizeHandles val="exact"/>
        </dgm:presLayoutVars>
      </dgm:prSet>
      <dgm:spPr/>
      <dgm:t>
        <a:bodyPr/>
        <a:lstStyle/>
        <a:p>
          <a:pPr rtl="1"/>
          <a:endParaRPr lang="ar-SA"/>
        </a:p>
      </dgm:t>
    </dgm:pt>
    <dgm:pt modelId="{51BE464B-F159-44AB-ACA6-4E0739E9ABB4}" type="pres">
      <dgm:prSet presAssocID="{0A55EA80-3F79-44B7-96E6-1E1DE331DA90}" presName="roof" presStyleLbl="dkBgShp" presStyleIdx="0" presStyleCnt="2" custLinFactNeighborX="8738"/>
      <dgm:spPr/>
      <dgm:t>
        <a:bodyPr/>
        <a:lstStyle/>
        <a:p>
          <a:pPr rtl="1"/>
          <a:endParaRPr lang="ar-SA"/>
        </a:p>
      </dgm:t>
    </dgm:pt>
    <dgm:pt modelId="{709FE3FE-6435-46D8-84D0-E873C1C38848}" type="pres">
      <dgm:prSet presAssocID="{0A55EA80-3F79-44B7-96E6-1E1DE331DA90}" presName="pillars" presStyleCnt="0"/>
      <dgm:spPr/>
    </dgm:pt>
    <dgm:pt modelId="{73ABC1BB-CB6A-4563-A944-0B2A2F83FFF3}" type="pres">
      <dgm:prSet presAssocID="{0A55EA80-3F79-44B7-96E6-1E1DE331DA90}" presName="pillar1" presStyleLbl="node1" presStyleIdx="0" presStyleCnt="4" custLinFactX="101008" custLinFactNeighborX="200000" custLinFactNeighborY="0">
        <dgm:presLayoutVars>
          <dgm:bulletEnabled val="1"/>
        </dgm:presLayoutVars>
      </dgm:prSet>
      <dgm:spPr/>
      <dgm:t>
        <a:bodyPr/>
        <a:lstStyle/>
        <a:p>
          <a:pPr rtl="1"/>
          <a:endParaRPr lang="ar-SA"/>
        </a:p>
      </dgm:t>
    </dgm:pt>
    <dgm:pt modelId="{D4488984-CA8D-478C-B1B6-8F06B261C93C}" type="pres">
      <dgm:prSet presAssocID="{0F26105B-8A38-442B-BA65-D821218DBFD9}" presName="pillarX" presStyleLbl="node1" presStyleIdx="1" presStyleCnt="4">
        <dgm:presLayoutVars>
          <dgm:bulletEnabled val="1"/>
        </dgm:presLayoutVars>
      </dgm:prSet>
      <dgm:spPr/>
      <dgm:t>
        <a:bodyPr/>
        <a:lstStyle/>
        <a:p>
          <a:pPr rtl="1"/>
          <a:endParaRPr lang="ar-SA"/>
        </a:p>
      </dgm:t>
    </dgm:pt>
    <dgm:pt modelId="{C9CB0E07-75CD-4153-8C40-7ABBF67D7B80}" type="pres">
      <dgm:prSet presAssocID="{6655005A-7048-4B3B-8F1C-4C909B6CDB77}" presName="pillarX" presStyleLbl="node1" presStyleIdx="2" presStyleCnt="4">
        <dgm:presLayoutVars>
          <dgm:bulletEnabled val="1"/>
        </dgm:presLayoutVars>
      </dgm:prSet>
      <dgm:spPr/>
      <dgm:t>
        <a:bodyPr/>
        <a:lstStyle/>
        <a:p>
          <a:pPr rtl="1"/>
          <a:endParaRPr lang="ar-SA"/>
        </a:p>
      </dgm:t>
    </dgm:pt>
    <dgm:pt modelId="{BF5285E4-A4A1-4359-B368-077AFAC0E12A}" type="pres">
      <dgm:prSet presAssocID="{157CADE8-44A3-46C5-B2E0-6D67AEA690D9}" presName="pillarX" presStyleLbl="node1" presStyleIdx="3" presStyleCnt="4" custLinFactX="-100061" custLinFactNeighborX="-200000">
        <dgm:presLayoutVars>
          <dgm:bulletEnabled val="1"/>
        </dgm:presLayoutVars>
      </dgm:prSet>
      <dgm:spPr/>
      <dgm:t>
        <a:bodyPr/>
        <a:lstStyle/>
        <a:p>
          <a:pPr rtl="1"/>
          <a:endParaRPr lang="ar-SA"/>
        </a:p>
      </dgm:t>
    </dgm:pt>
    <dgm:pt modelId="{106A14B7-2CAC-4E57-89C6-47F666A0D7F9}" type="pres">
      <dgm:prSet presAssocID="{0A55EA80-3F79-44B7-96E6-1E1DE331DA90}" presName="base" presStyleLbl="dkBgShp" presStyleIdx="1" presStyleCnt="2"/>
      <dgm:spPr/>
    </dgm:pt>
  </dgm:ptLst>
  <dgm:cxnLst>
    <dgm:cxn modelId="{755CBF87-9FC9-40D2-8709-8194B124F8D0}" type="presOf" srcId="{157CADE8-44A3-46C5-B2E0-6D67AEA690D9}" destId="{BF5285E4-A4A1-4359-B368-077AFAC0E12A}" srcOrd="0" destOrd="0" presId="urn:microsoft.com/office/officeart/2005/8/layout/hList3"/>
    <dgm:cxn modelId="{87F165EB-DEFC-4D24-AD85-DC798372371E}" srcId="{0A55EA80-3F79-44B7-96E6-1E1DE331DA90}" destId="{6655005A-7048-4B3B-8F1C-4C909B6CDB77}" srcOrd="2" destOrd="0" parTransId="{A60DD3AA-FA48-4B1D-9BE4-ECCBCC88C987}" sibTransId="{2E2A6900-CA6B-46D8-B7FA-F529D175E036}"/>
    <dgm:cxn modelId="{5EFCA0F2-ECDE-4847-A0BD-584AD6F37F2C}" type="presOf" srcId="{0A55EA80-3F79-44B7-96E6-1E1DE331DA90}" destId="{51BE464B-F159-44AB-ACA6-4E0739E9ABB4}" srcOrd="0" destOrd="0" presId="urn:microsoft.com/office/officeart/2005/8/layout/hList3"/>
    <dgm:cxn modelId="{A123C589-4A5A-4724-8641-52E051563504}" type="presOf" srcId="{6655005A-7048-4B3B-8F1C-4C909B6CDB77}" destId="{C9CB0E07-75CD-4153-8C40-7ABBF67D7B80}" srcOrd="0" destOrd="0" presId="urn:microsoft.com/office/officeart/2005/8/layout/hList3"/>
    <dgm:cxn modelId="{24F055BA-88D9-4CA2-A096-EB1B95332528}" srcId="{0A55EA80-3F79-44B7-96E6-1E1DE331DA90}" destId="{63C8C662-9DE0-4C88-A5B6-7D75932C6B26}" srcOrd="0" destOrd="0" parTransId="{BCF57FF4-7867-43CC-9463-25E029BDCB83}" sibTransId="{5F259AC6-43C9-4819-AE67-084590C3B6A2}"/>
    <dgm:cxn modelId="{8E3D9FBA-B106-40CC-A670-E98FBDD7608F}" srcId="{361FAA64-1786-4E68-B42C-6BD774E589DC}" destId="{0A55EA80-3F79-44B7-96E6-1E1DE331DA90}" srcOrd="0" destOrd="0" parTransId="{BCC6BBF2-3706-4C3B-A8F1-5E86BC63AE16}" sibTransId="{97661CC8-F23C-40F7-AD11-EC5D502D0C92}"/>
    <dgm:cxn modelId="{8226C216-8976-4A19-AD52-42A7C7073CF0}" type="presOf" srcId="{361FAA64-1786-4E68-B42C-6BD774E589DC}" destId="{1709FA7D-F983-49F8-8285-BDBD6D1F23CD}" srcOrd="0" destOrd="0" presId="urn:microsoft.com/office/officeart/2005/8/layout/hList3"/>
    <dgm:cxn modelId="{F8F68F56-780A-4D03-8FF7-129DD41CFBD3}" srcId="{0A55EA80-3F79-44B7-96E6-1E1DE331DA90}" destId="{0F26105B-8A38-442B-BA65-D821218DBFD9}" srcOrd="1" destOrd="0" parTransId="{B7731198-3F05-498F-A0BE-2B3F7ECA2F09}" sibTransId="{E5A299E6-B3B9-41AF-B2AC-B4C178F4AB09}"/>
    <dgm:cxn modelId="{3B4F0967-A7FD-417D-AECC-FF079893BC66}" type="presOf" srcId="{0F26105B-8A38-442B-BA65-D821218DBFD9}" destId="{D4488984-CA8D-478C-B1B6-8F06B261C93C}" srcOrd="0" destOrd="0" presId="urn:microsoft.com/office/officeart/2005/8/layout/hList3"/>
    <dgm:cxn modelId="{596503D9-3BC2-43CA-89D1-316902636729}" srcId="{0A55EA80-3F79-44B7-96E6-1E1DE331DA90}" destId="{157CADE8-44A3-46C5-B2E0-6D67AEA690D9}" srcOrd="3" destOrd="0" parTransId="{F26C2426-B935-498D-8594-B1D99CB13690}" sibTransId="{8FDB625A-D2A4-4682-8DB8-219401BD1F28}"/>
    <dgm:cxn modelId="{F8375B93-D342-4C29-9A78-3FF8C32D2EF1}" type="presOf" srcId="{63C8C662-9DE0-4C88-A5B6-7D75932C6B26}" destId="{73ABC1BB-CB6A-4563-A944-0B2A2F83FFF3}" srcOrd="0" destOrd="0" presId="urn:microsoft.com/office/officeart/2005/8/layout/hList3"/>
    <dgm:cxn modelId="{B0A05A97-978C-4D80-811E-A15585BE2F96}" type="presParOf" srcId="{1709FA7D-F983-49F8-8285-BDBD6D1F23CD}" destId="{51BE464B-F159-44AB-ACA6-4E0739E9ABB4}" srcOrd="0" destOrd="0" presId="urn:microsoft.com/office/officeart/2005/8/layout/hList3"/>
    <dgm:cxn modelId="{36763D95-41CF-4A74-9467-033C996142EA}" type="presParOf" srcId="{1709FA7D-F983-49F8-8285-BDBD6D1F23CD}" destId="{709FE3FE-6435-46D8-84D0-E873C1C38848}" srcOrd="1" destOrd="0" presId="urn:microsoft.com/office/officeart/2005/8/layout/hList3"/>
    <dgm:cxn modelId="{859F36CA-F1A8-45A2-998D-3E1E2D21D572}" type="presParOf" srcId="{709FE3FE-6435-46D8-84D0-E873C1C38848}" destId="{73ABC1BB-CB6A-4563-A944-0B2A2F83FFF3}" srcOrd="0" destOrd="0" presId="urn:microsoft.com/office/officeart/2005/8/layout/hList3"/>
    <dgm:cxn modelId="{A4292924-0C98-466D-ADB5-D8228926C5FA}" type="presParOf" srcId="{709FE3FE-6435-46D8-84D0-E873C1C38848}" destId="{D4488984-CA8D-478C-B1B6-8F06B261C93C}" srcOrd="1" destOrd="0" presId="urn:microsoft.com/office/officeart/2005/8/layout/hList3"/>
    <dgm:cxn modelId="{9E7D3416-D495-4016-9DB7-CA4F4C88120F}" type="presParOf" srcId="{709FE3FE-6435-46D8-84D0-E873C1C38848}" destId="{C9CB0E07-75CD-4153-8C40-7ABBF67D7B80}" srcOrd="2" destOrd="0" presId="urn:microsoft.com/office/officeart/2005/8/layout/hList3"/>
    <dgm:cxn modelId="{8AB3019D-588E-4507-8760-7D828476E0F7}" type="presParOf" srcId="{709FE3FE-6435-46D8-84D0-E873C1C38848}" destId="{BF5285E4-A4A1-4359-B368-077AFAC0E12A}" srcOrd="3" destOrd="0" presId="urn:microsoft.com/office/officeart/2005/8/layout/hList3"/>
    <dgm:cxn modelId="{E38CE4FF-9C5F-4CA1-A59E-96D06E7A4296}" type="presParOf" srcId="{1709FA7D-F983-49F8-8285-BDBD6D1F23CD}" destId="{106A14B7-2CAC-4E57-89C6-47F666A0D7F9}" srcOrd="2" destOrd="0" presId="urn:microsoft.com/office/officeart/2005/8/layout/h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61FAA64-1786-4E68-B42C-6BD774E589DC}" type="doc">
      <dgm:prSet loTypeId="urn:microsoft.com/office/officeart/2005/8/layout/hList3" loCatId="list" qsTypeId="urn:microsoft.com/office/officeart/2005/8/quickstyle/simple1" qsCatId="simple" csTypeId="urn:microsoft.com/office/officeart/2005/8/colors/accent1_2" csCatId="accent1" phldr="1"/>
      <dgm:spPr/>
      <dgm:t>
        <a:bodyPr/>
        <a:lstStyle/>
        <a:p>
          <a:pPr rtl="1"/>
          <a:endParaRPr lang="ar-SA"/>
        </a:p>
      </dgm:t>
    </dgm:pt>
    <dgm:pt modelId="{0A55EA80-3F79-44B7-96E6-1E1DE331DA90}">
      <dgm:prSet phldrT="[نص]" custT="1"/>
      <dgm:spPr>
        <a:solidFill>
          <a:schemeClr val="accent4">
            <a:lumMod val="75000"/>
          </a:schemeClr>
        </a:solidFill>
      </dgm:spPr>
      <dgm:t>
        <a:bodyPr/>
        <a:lstStyle/>
        <a:p>
          <a:pPr algn="ctr" rtl="1"/>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gm:t>
    </dgm:pt>
    <dgm:pt modelId="{BCC6BBF2-3706-4C3B-A8F1-5E86BC63AE16}" type="parTrans" cxnId="{8E3D9FBA-B106-40CC-A670-E98FBDD7608F}">
      <dgm:prSet/>
      <dgm:spPr/>
      <dgm:t>
        <a:bodyPr/>
        <a:lstStyle/>
        <a:p>
          <a:pPr rtl="1"/>
          <a:endParaRPr lang="ar-SA"/>
        </a:p>
      </dgm:t>
    </dgm:pt>
    <dgm:pt modelId="{97661CC8-F23C-40F7-AD11-EC5D502D0C92}" type="sibTrans" cxnId="{8E3D9FBA-B106-40CC-A670-E98FBDD7608F}">
      <dgm:prSet/>
      <dgm:spPr/>
      <dgm:t>
        <a:bodyPr/>
        <a:lstStyle/>
        <a:p>
          <a:pPr rtl="1"/>
          <a:endParaRPr lang="ar-SA"/>
        </a:p>
      </dgm:t>
    </dgm:pt>
    <dgm:pt modelId="{63C8C662-9DE0-4C88-A5B6-7D75932C6B26}">
      <dgm:prSet phldrT="[نص]"/>
      <dgm:spPr/>
      <dgm:t>
        <a:bodyPr/>
        <a:lstStyle/>
        <a:p>
          <a:pPr rtl="1"/>
          <a:r>
            <a:rPr lang="en-US" dirty="0" smtClean="0">
              <a:solidFill>
                <a:schemeClr val="tx1"/>
              </a:solidFill>
            </a:rPr>
            <a:t>Acoustics Design</a:t>
          </a:r>
          <a:endParaRPr lang="ar-SA" dirty="0">
            <a:solidFill>
              <a:schemeClr val="tx1"/>
            </a:solidFill>
          </a:endParaRPr>
        </a:p>
      </dgm:t>
    </dgm:pt>
    <dgm:pt modelId="{BCF57FF4-7867-43CC-9463-25E029BDCB83}" type="parTrans" cxnId="{24F055BA-88D9-4CA2-A096-EB1B95332528}">
      <dgm:prSet/>
      <dgm:spPr/>
      <dgm:t>
        <a:bodyPr/>
        <a:lstStyle/>
        <a:p>
          <a:pPr rtl="1"/>
          <a:endParaRPr lang="ar-SA"/>
        </a:p>
      </dgm:t>
    </dgm:pt>
    <dgm:pt modelId="{5F259AC6-43C9-4819-AE67-084590C3B6A2}" type="sibTrans" cxnId="{24F055BA-88D9-4CA2-A096-EB1B95332528}">
      <dgm:prSet/>
      <dgm:spPr/>
      <dgm:t>
        <a:bodyPr/>
        <a:lstStyle/>
        <a:p>
          <a:pPr rtl="1"/>
          <a:endParaRPr lang="ar-SA"/>
        </a:p>
      </dgm:t>
    </dgm:pt>
    <dgm:pt modelId="{0F26105B-8A38-442B-BA65-D821218DBFD9}">
      <dgm:prSet phldrT="[نص]"/>
      <dgm:spPr>
        <a:solidFill>
          <a:schemeClr val="accent2">
            <a:lumMod val="75000"/>
          </a:schemeClr>
        </a:solidFill>
      </dgm:spPr>
      <dgm:t>
        <a:bodyPr/>
        <a:lstStyle/>
        <a:p>
          <a:pPr rtl="1"/>
          <a:r>
            <a:rPr lang="en-US" b="1" dirty="0" smtClean="0">
              <a:solidFill>
                <a:schemeClr val="tx1"/>
              </a:solidFill>
            </a:rPr>
            <a:t>Natural Daylight Design</a:t>
          </a:r>
          <a:endParaRPr lang="ar-SA" b="1" dirty="0">
            <a:solidFill>
              <a:schemeClr val="tx1"/>
            </a:solidFill>
          </a:endParaRPr>
        </a:p>
      </dgm:t>
    </dgm:pt>
    <dgm:pt modelId="{B7731198-3F05-498F-A0BE-2B3F7ECA2F09}" type="parTrans" cxnId="{F8F68F56-780A-4D03-8FF7-129DD41CFBD3}">
      <dgm:prSet/>
      <dgm:spPr/>
      <dgm:t>
        <a:bodyPr/>
        <a:lstStyle/>
        <a:p>
          <a:pPr rtl="1"/>
          <a:endParaRPr lang="ar-SA"/>
        </a:p>
      </dgm:t>
    </dgm:pt>
    <dgm:pt modelId="{E5A299E6-B3B9-41AF-B2AC-B4C178F4AB09}" type="sibTrans" cxnId="{F8F68F56-780A-4D03-8FF7-129DD41CFBD3}">
      <dgm:prSet/>
      <dgm:spPr/>
      <dgm:t>
        <a:bodyPr/>
        <a:lstStyle/>
        <a:p>
          <a:pPr rtl="1"/>
          <a:endParaRPr lang="ar-SA"/>
        </a:p>
      </dgm:t>
    </dgm:pt>
    <dgm:pt modelId="{6655005A-7048-4B3B-8F1C-4C909B6CDB77}">
      <dgm:prSet phldrT="[نص]"/>
      <dgm:spPr/>
      <dgm:t>
        <a:bodyPr/>
        <a:lstStyle/>
        <a:p>
          <a:pPr rtl="1"/>
          <a:r>
            <a:rPr lang="en-US" dirty="0" smtClean="0">
              <a:solidFill>
                <a:schemeClr val="tx1"/>
              </a:solidFill>
            </a:rPr>
            <a:t>Thermal  Design</a:t>
          </a:r>
          <a:endParaRPr lang="ar-SA" dirty="0">
            <a:solidFill>
              <a:schemeClr val="tx1"/>
            </a:solidFill>
          </a:endParaRPr>
        </a:p>
      </dgm:t>
    </dgm:pt>
    <dgm:pt modelId="{A60DD3AA-FA48-4B1D-9BE4-ECCBCC88C987}" type="parTrans" cxnId="{87F165EB-DEFC-4D24-AD85-DC798372371E}">
      <dgm:prSet/>
      <dgm:spPr/>
      <dgm:t>
        <a:bodyPr/>
        <a:lstStyle/>
        <a:p>
          <a:pPr rtl="1"/>
          <a:endParaRPr lang="ar-SA"/>
        </a:p>
      </dgm:t>
    </dgm:pt>
    <dgm:pt modelId="{2E2A6900-CA6B-46D8-B7FA-F529D175E036}" type="sibTrans" cxnId="{87F165EB-DEFC-4D24-AD85-DC798372371E}">
      <dgm:prSet/>
      <dgm:spPr/>
      <dgm:t>
        <a:bodyPr/>
        <a:lstStyle/>
        <a:p>
          <a:pPr rtl="1"/>
          <a:endParaRPr lang="ar-SA"/>
        </a:p>
      </dgm:t>
    </dgm:pt>
    <dgm:pt modelId="{157CADE8-44A3-46C5-B2E0-6D67AEA690D9}">
      <dgm:prSet phldrT="[نص]"/>
      <dgm:spPr>
        <a:solidFill>
          <a:schemeClr val="accent1"/>
        </a:solidFill>
      </dgm:spPr>
      <dgm:t>
        <a:bodyPr/>
        <a:lstStyle/>
        <a:p>
          <a:pPr rtl="1"/>
          <a:r>
            <a:rPr lang="en-US" dirty="0" smtClean="0">
              <a:solidFill>
                <a:schemeClr val="tx1"/>
              </a:solidFill>
            </a:rPr>
            <a:t>Issues</a:t>
          </a:r>
          <a:endParaRPr lang="ar-SA" dirty="0">
            <a:solidFill>
              <a:schemeClr val="tx1"/>
            </a:solidFill>
          </a:endParaRPr>
        </a:p>
      </dgm:t>
    </dgm:pt>
    <dgm:pt modelId="{F26C2426-B935-498D-8594-B1D99CB13690}" type="parTrans" cxnId="{596503D9-3BC2-43CA-89D1-316902636729}">
      <dgm:prSet/>
      <dgm:spPr/>
      <dgm:t>
        <a:bodyPr/>
        <a:lstStyle/>
        <a:p>
          <a:pPr rtl="1"/>
          <a:endParaRPr lang="ar-SA"/>
        </a:p>
      </dgm:t>
    </dgm:pt>
    <dgm:pt modelId="{8FDB625A-D2A4-4682-8DB8-219401BD1F28}" type="sibTrans" cxnId="{596503D9-3BC2-43CA-89D1-316902636729}">
      <dgm:prSet/>
      <dgm:spPr/>
      <dgm:t>
        <a:bodyPr/>
        <a:lstStyle/>
        <a:p>
          <a:pPr rtl="1"/>
          <a:endParaRPr lang="ar-SA"/>
        </a:p>
      </dgm:t>
    </dgm:pt>
    <dgm:pt modelId="{1709FA7D-F983-49F8-8285-BDBD6D1F23CD}" type="pres">
      <dgm:prSet presAssocID="{361FAA64-1786-4E68-B42C-6BD774E589DC}" presName="composite" presStyleCnt="0">
        <dgm:presLayoutVars>
          <dgm:chMax val="1"/>
          <dgm:dir/>
          <dgm:resizeHandles val="exact"/>
        </dgm:presLayoutVars>
      </dgm:prSet>
      <dgm:spPr/>
      <dgm:t>
        <a:bodyPr/>
        <a:lstStyle/>
        <a:p>
          <a:pPr rtl="1"/>
          <a:endParaRPr lang="ar-SA"/>
        </a:p>
      </dgm:t>
    </dgm:pt>
    <dgm:pt modelId="{51BE464B-F159-44AB-ACA6-4E0739E9ABB4}" type="pres">
      <dgm:prSet presAssocID="{0A55EA80-3F79-44B7-96E6-1E1DE331DA90}" presName="roof" presStyleLbl="dkBgShp" presStyleIdx="0" presStyleCnt="2" custLinFactNeighborX="8738"/>
      <dgm:spPr/>
      <dgm:t>
        <a:bodyPr/>
        <a:lstStyle/>
        <a:p>
          <a:pPr rtl="1"/>
          <a:endParaRPr lang="ar-SA"/>
        </a:p>
      </dgm:t>
    </dgm:pt>
    <dgm:pt modelId="{709FE3FE-6435-46D8-84D0-E873C1C38848}" type="pres">
      <dgm:prSet presAssocID="{0A55EA80-3F79-44B7-96E6-1E1DE331DA90}" presName="pillars" presStyleCnt="0"/>
      <dgm:spPr/>
    </dgm:pt>
    <dgm:pt modelId="{73ABC1BB-CB6A-4563-A944-0B2A2F83FFF3}" type="pres">
      <dgm:prSet presAssocID="{0A55EA80-3F79-44B7-96E6-1E1DE331DA90}" presName="pillar1" presStyleLbl="node1" presStyleIdx="0" presStyleCnt="4" custLinFactX="101008" custLinFactNeighborX="200000" custLinFactNeighborY="0">
        <dgm:presLayoutVars>
          <dgm:bulletEnabled val="1"/>
        </dgm:presLayoutVars>
      </dgm:prSet>
      <dgm:spPr/>
      <dgm:t>
        <a:bodyPr/>
        <a:lstStyle/>
        <a:p>
          <a:pPr rtl="1"/>
          <a:endParaRPr lang="ar-SA"/>
        </a:p>
      </dgm:t>
    </dgm:pt>
    <dgm:pt modelId="{D4488984-CA8D-478C-B1B6-8F06B261C93C}" type="pres">
      <dgm:prSet presAssocID="{0F26105B-8A38-442B-BA65-D821218DBFD9}" presName="pillarX" presStyleLbl="node1" presStyleIdx="1" presStyleCnt="4">
        <dgm:presLayoutVars>
          <dgm:bulletEnabled val="1"/>
        </dgm:presLayoutVars>
      </dgm:prSet>
      <dgm:spPr/>
      <dgm:t>
        <a:bodyPr/>
        <a:lstStyle/>
        <a:p>
          <a:pPr rtl="1"/>
          <a:endParaRPr lang="ar-SA"/>
        </a:p>
      </dgm:t>
    </dgm:pt>
    <dgm:pt modelId="{C9CB0E07-75CD-4153-8C40-7ABBF67D7B80}" type="pres">
      <dgm:prSet presAssocID="{6655005A-7048-4B3B-8F1C-4C909B6CDB77}" presName="pillarX" presStyleLbl="node1" presStyleIdx="2" presStyleCnt="4">
        <dgm:presLayoutVars>
          <dgm:bulletEnabled val="1"/>
        </dgm:presLayoutVars>
      </dgm:prSet>
      <dgm:spPr/>
      <dgm:t>
        <a:bodyPr/>
        <a:lstStyle/>
        <a:p>
          <a:pPr rtl="1"/>
          <a:endParaRPr lang="ar-SA"/>
        </a:p>
      </dgm:t>
    </dgm:pt>
    <dgm:pt modelId="{BF5285E4-A4A1-4359-B368-077AFAC0E12A}" type="pres">
      <dgm:prSet presAssocID="{157CADE8-44A3-46C5-B2E0-6D67AEA690D9}" presName="pillarX" presStyleLbl="node1" presStyleIdx="3" presStyleCnt="4" custLinFactX="-100061" custLinFactNeighborX="-200000">
        <dgm:presLayoutVars>
          <dgm:bulletEnabled val="1"/>
        </dgm:presLayoutVars>
      </dgm:prSet>
      <dgm:spPr/>
      <dgm:t>
        <a:bodyPr/>
        <a:lstStyle/>
        <a:p>
          <a:pPr rtl="1"/>
          <a:endParaRPr lang="ar-SA"/>
        </a:p>
      </dgm:t>
    </dgm:pt>
    <dgm:pt modelId="{106A14B7-2CAC-4E57-89C6-47F666A0D7F9}" type="pres">
      <dgm:prSet presAssocID="{0A55EA80-3F79-44B7-96E6-1E1DE331DA90}" presName="base" presStyleLbl="dkBgShp" presStyleIdx="1" presStyleCnt="2"/>
      <dgm:spPr/>
    </dgm:pt>
  </dgm:ptLst>
  <dgm:cxnLst>
    <dgm:cxn modelId="{642BEB1D-41D1-43AF-9F81-C811AA84578D}" type="presOf" srcId="{157CADE8-44A3-46C5-B2E0-6D67AEA690D9}" destId="{BF5285E4-A4A1-4359-B368-077AFAC0E12A}" srcOrd="0" destOrd="0" presId="urn:microsoft.com/office/officeart/2005/8/layout/hList3"/>
    <dgm:cxn modelId="{C4913212-E6C6-4901-BC6E-C23F36C7B531}" type="presOf" srcId="{0A55EA80-3F79-44B7-96E6-1E1DE331DA90}" destId="{51BE464B-F159-44AB-ACA6-4E0739E9ABB4}" srcOrd="0" destOrd="0" presId="urn:microsoft.com/office/officeart/2005/8/layout/hList3"/>
    <dgm:cxn modelId="{87F165EB-DEFC-4D24-AD85-DC798372371E}" srcId="{0A55EA80-3F79-44B7-96E6-1E1DE331DA90}" destId="{6655005A-7048-4B3B-8F1C-4C909B6CDB77}" srcOrd="2" destOrd="0" parTransId="{A60DD3AA-FA48-4B1D-9BE4-ECCBCC88C987}" sibTransId="{2E2A6900-CA6B-46D8-B7FA-F529D175E036}"/>
    <dgm:cxn modelId="{24F055BA-88D9-4CA2-A096-EB1B95332528}" srcId="{0A55EA80-3F79-44B7-96E6-1E1DE331DA90}" destId="{63C8C662-9DE0-4C88-A5B6-7D75932C6B26}" srcOrd="0" destOrd="0" parTransId="{BCF57FF4-7867-43CC-9463-25E029BDCB83}" sibTransId="{5F259AC6-43C9-4819-AE67-084590C3B6A2}"/>
    <dgm:cxn modelId="{8E3D9FBA-B106-40CC-A670-E98FBDD7608F}" srcId="{361FAA64-1786-4E68-B42C-6BD774E589DC}" destId="{0A55EA80-3F79-44B7-96E6-1E1DE331DA90}" srcOrd="0" destOrd="0" parTransId="{BCC6BBF2-3706-4C3B-A8F1-5E86BC63AE16}" sibTransId="{97661CC8-F23C-40F7-AD11-EC5D502D0C92}"/>
    <dgm:cxn modelId="{73B76F92-64B5-4EC3-B6BA-9100E46DC047}" type="presOf" srcId="{0F26105B-8A38-442B-BA65-D821218DBFD9}" destId="{D4488984-CA8D-478C-B1B6-8F06B261C93C}" srcOrd="0" destOrd="0" presId="urn:microsoft.com/office/officeart/2005/8/layout/hList3"/>
    <dgm:cxn modelId="{6716B33C-D67F-415A-A901-C6896059A0D7}" type="presOf" srcId="{361FAA64-1786-4E68-B42C-6BD774E589DC}" destId="{1709FA7D-F983-49F8-8285-BDBD6D1F23CD}" srcOrd="0" destOrd="0" presId="urn:microsoft.com/office/officeart/2005/8/layout/hList3"/>
    <dgm:cxn modelId="{33989C89-2E7B-4DCA-8B6A-19BE8A770831}" type="presOf" srcId="{6655005A-7048-4B3B-8F1C-4C909B6CDB77}" destId="{C9CB0E07-75CD-4153-8C40-7ABBF67D7B80}" srcOrd="0" destOrd="0" presId="urn:microsoft.com/office/officeart/2005/8/layout/hList3"/>
    <dgm:cxn modelId="{F8F68F56-780A-4D03-8FF7-129DD41CFBD3}" srcId="{0A55EA80-3F79-44B7-96E6-1E1DE331DA90}" destId="{0F26105B-8A38-442B-BA65-D821218DBFD9}" srcOrd="1" destOrd="0" parTransId="{B7731198-3F05-498F-A0BE-2B3F7ECA2F09}" sibTransId="{E5A299E6-B3B9-41AF-B2AC-B4C178F4AB09}"/>
    <dgm:cxn modelId="{DE349046-939C-4133-8793-A8A40F0F39B6}" type="presOf" srcId="{63C8C662-9DE0-4C88-A5B6-7D75932C6B26}" destId="{73ABC1BB-CB6A-4563-A944-0B2A2F83FFF3}" srcOrd="0" destOrd="0" presId="urn:microsoft.com/office/officeart/2005/8/layout/hList3"/>
    <dgm:cxn modelId="{596503D9-3BC2-43CA-89D1-316902636729}" srcId="{0A55EA80-3F79-44B7-96E6-1E1DE331DA90}" destId="{157CADE8-44A3-46C5-B2E0-6D67AEA690D9}" srcOrd="3" destOrd="0" parTransId="{F26C2426-B935-498D-8594-B1D99CB13690}" sibTransId="{8FDB625A-D2A4-4682-8DB8-219401BD1F28}"/>
    <dgm:cxn modelId="{DFFAD0CB-DB1D-42BB-A5B5-A5A169D66942}" type="presParOf" srcId="{1709FA7D-F983-49F8-8285-BDBD6D1F23CD}" destId="{51BE464B-F159-44AB-ACA6-4E0739E9ABB4}" srcOrd="0" destOrd="0" presId="urn:microsoft.com/office/officeart/2005/8/layout/hList3"/>
    <dgm:cxn modelId="{088F3782-CEAA-4001-BB94-E7776AC3944F}" type="presParOf" srcId="{1709FA7D-F983-49F8-8285-BDBD6D1F23CD}" destId="{709FE3FE-6435-46D8-84D0-E873C1C38848}" srcOrd="1" destOrd="0" presId="urn:microsoft.com/office/officeart/2005/8/layout/hList3"/>
    <dgm:cxn modelId="{4652DC0D-1616-4082-A16E-766822C6A56E}" type="presParOf" srcId="{709FE3FE-6435-46D8-84D0-E873C1C38848}" destId="{73ABC1BB-CB6A-4563-A944-0B2A2F83FFF3}" srcOrd="0" destOrd="0" presId="urn:microsoft.com/office/officeart/2005/8/layout/hList3"/>
    <dgm:cxn modelId="{561A78EA-4A1E-41EE-AFDA-965093D2EDB2}" type="presParOf" srcId="{709FE3FE-6435-46D8-84D0-E873C1C38848}" destId="{D4488984-CA8D-478C-B1B6-8F06B261C93C}" srcOrd="1" destOrd="0" presId="urn:microsoft.com/office/officeart/2005/8/layout/hList3"/>
    <dgm:cxn modelId="{90EE33D9-F87A-4FA8-8C22-955BC039D1AD}" type="presParOf" srcId="{709FE3FE-6435-46D8-84D0-E873C1C38848}" destId="{C9CB0E07-75CD-4153-8C40-7ABBF67D7B80}" srcOrd="2" destOrd="0" presId="urn:microsoft.com/office/officeart/2005/8/layout/hList3"/>
    <dgm:cxn modelId="{7D393DAC-E4BC-4E6C-9F82-DABEEC9BE37A}" type="presParOf" srcId="{709FE3FE-6435-46D8-84D0-E873C1C38848}" destId="{BF5285E4-A4A1-4359-B368-077AFAC0E12A}" srcOrd="3" destOrd="0" presId="urn:microsoft.com/office/officeart/2005/8/layout/hList3"/>
    <dgm:cxn modelId="{62F0F464-99FD-4DCB-9B06-D3211A38E35A}" type="presParOf" srcId="{1709FA7D-F983-49F8-8285-BDBD6D1F23CD}" destId="{106A14B7-2CAC-4E57-89C6-47F666A0D7F9}" srcOrd="2" destOrd="0" presId="urn:microsoft.com/office/officeart/2005/8/layout/h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61FAA64-1786-4E68-B42C-6BD774E589DC}" type="doc">
      <dgm:prSet loTypeId="urn:microsoft.com/office/officeart/2005/8/layout/hList3" loCatId="list" qsTypeId="urn:microsoft.com/office/officeart/2005/8/quickstyle/simple1" qsCatId="simple" csTypeId="urn:microsoft.com/office/officeart/2005/8/colors/accent1_2" csCatId="accent1" phldr="1"/>
      <dgm:spPr/>
      <dgm:t>
        <a:bodyPr/>
        <a:lstStyle/>
        <a:p>
          <a:pPr rtl="1"/>
          <a:endParaRPr lang="ar-SA"/>
        </a:p>
      </dgm:t>
    </dgm:pt>
    <dgm:pt modelId="{0A55EA80-3F79-44B7-96E6-1E1DE331DA90}">
      <dgm:prSet phldrT="[نص]" custT="1"/>
      <dgm:spPr>
        <a:solidFill>
          <a:schemeClr val="accent4">
            <a:lumMod val="75000"/>
          </a:schemeClr>
        </a:solidFill>
      </dgm:spPr>
      <dgm:t>
        <a:bodyPr/>
        <a:lstStyle/>
        <a:p>
          <a:pPr algn="ctr" rtl="1"/>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a:t>
          </a:r>
          <a:r>
            <a:rPr lang="ar-JO" sz="2000" b="1" cap="none" spc="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a:t>
          </a: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Include</a:t>
          </a:r>
          <a:endParaRPr lang="ar-SA"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gm:t>
    </dgm:pt>
    <dgm:pt modelId="{BCC6BBF2-3706-4C3B-A8F1-5E86BC63AE16}" type="parTrans" cxnId="{8E3D9FBA-B106-40CC-A670-E98FBDD7608F}">
      <dgm:prSet/>
      <dgm:spPr/>
      <dgm:t>
        <a:bodyPr/>
        <a:lstStyle/>
        <a:p>
          <a:pPr rtl="1"/>
          <a:endParaRPr lang="ar-SA"/>
        </a:p>
      </dgm:t>
    </dgm:pt>
    <dgm:pt modelId="{97661CC8-F23C-40F7-AD11-EC5D502D0C92}" type="sibTrans" cxnId="{8E3D9FBA-B106-40CC-A670-E98FBDD7608F}">
      <dgm:prSet/>
      <dgm:spPr/>
      <dgm:t>
        <a:bodyPr/>
        <a:lstStyle/>
        <a:p>
          <a:pPr rtl="1"/>
          <a:endParaRPr lang="ar-SA"/>
        </a:p>
      </dgm:t>
    </dgm:pt>
    <dgm:pt modelId="{63C8C662-9DE0-4C88-A5B6-7D75932C6B26}">
      <dgm:prSet phldrT="[نص]"/>
      <dgm:spPr/>
      <dgm:t>
        <a:bodyPr/>
        <a:lstStyle/>
        <a:p>
          <a:pPr rtl="1"/>
          <a:r>
            <a:rPr lang="en-US" dirty="0" smtClean="0">
              <a:solidFill>
                <a:schemeClr val="tx1"/>
              </a:solidFill>
            </a:rPr>
            <a:t>Acoustics Design</a:t>
          </a:r>
          <a:endParaRPr lang="ar-SA" dirty="0">
            <a:solidFill>
              <a:schemeClr val="tx1"/>
            </a:solidFill>
          </a:endParaRPr>
        </a:p>
      </dgm:t>
    </dgm:pt>
    <dgm:pt modelId="{BCF57FF4-7867-43CC-9463-25E029BDCB83}" type="parTrans" cxnId="{24F055BA-88D9-4CA2-A096-EB1B95332528}">
      <dgm:prSet/>
      <dgm:spPr/>
      <dgm:t>
        <a:bodyPr/>
        <a:lstStyle/>
        <a:p>
          <a:pPr rtl="1"/>
          <a:endParaRPr lang="ar-SA"/>
        </a:p>
      </dgm:t>
    </dgm:pt>
    <dgm:pt modelId="{5F259AC6-43C9-4819-AE67-084590C3B6A2}" type="sibTrans" cxnId="{24F055BA-88D9-4CA2-A096-EB1B95332528}">
      <dgm:prSet/>
      <dgm:spPr/>
      <dgm:t>
        <a:bodyPr/>
        <a:lstStyle/>
        <a:p>
          <a:pPr rtl="1"/>
          <a:endParaRPr lang="ar-SA"/>
        </a:p>
      </dgm:t>
    </dgm:pt>
    <dgm:pt modelId="{0F26105B-8A38-442B-BA65-D821218DBFD9}">
      <dgm:prSet phldrT="[نص]"/>
      <dgm:spPr>
        <a:solidFill>
          <a:schemeClr val="accent2">
            <a:lumMod val="75000"/>
          </a:schemeClr>
        </a:solidFill>
      </dgm:spPr>
      <dgm:t>
        <a:bodyPr/>
        <a:lstStyle/>
        <a:p>
          <a:pPr rtl="1"/>
          <a:r>
            <a:rPr lang="en-US" b="1" dirty="0" smtClean="0">
              <a:solidFill>
                <a:schemeClr val="tx1"/>
              </a:solidFill>
            </a:rPr>
            <a:t>Natural Daylight Design</a:t>
          </a:r>
          <a:endParaRPr lang="ar-SA" b="1" dirty="0">
            <a:solidFill>
              <a:schemeClr val="tx1"/>
            </a:solidFill>
          </a:endParaRPr>
        </a:p>
      </dgm:t>
    </dgm:pt>
    <dgm:pt modelId="{B7731198-3F05-498F-A0BE-2B3F7ECA2F09}" type="parTrans" cxnId="{F8F68F56-780A-4D03-8FF7-129DD41CFBD3}">
      <dgm:prSet/>
      <dgm:spPr/>
      <dgm:t>
        <a:bodyPr/>
        <a:lstStyle/>
        <a:p>
          <a:pPr rtl="1"/>
          <a:endParaRPr lang="ar-SA"/>
        </a:p>
      </dgm:t>
    </dgm:pt>
    <dgm:pt modelId="{E5A299E6-B3B9-41AF-B2AC-B4C178F4AB09}" type="sibTrans" cxnId="{F8F68F56-780A-4D03-8FF7-129DD41CFBD3}">
      <dgm:prSet/>
      <dgm:spPr/>
      <dgm:t>
        <a:bodyPr/>
        <a:lstStyle/>
        <a:p>
          <a:pPr rtl="1"/>
          <a:endParaRPr lang="ar-SA"/>
        </a:p>
      </dgm:t>
    </dgm:pt>
    <dgm:pt modelId="{6655005A-7048-4B3B-8F1C-4C909B6CDB77}">
      <dgm:prSet phldrT="[نص]"/>
      <dgm:spPr/>
      <dgm:t>
        <a:bodyPr/>
        <a:lstStyle/>
        <a:p>
          <a:pPr rtl="1"/>
          <a:r>
            <a:rPr lang="en-US" dirty="0" smtClean="0">
              <a:solidFill>
                <a:schemeClr val="tx1"/>
              </a:solidFill>
            </a:rPr>
            <a:t>Thermal  Design</a:t>
          </a:r>
          <a:endParaRPr lang="ar-SA" dirty="0">
            <a:solidFill>
              <a:schemeClr val="tx1"/>
            </a:solidFill>
          </a:endParaRPr>
        </a:p>
      </dgm:t>
    </dgm:pt>
    <dgm:pt modelId="{A60DD3AA-FA48-4B1D-9BE4-ECCBCC88C987}" type="parTrans" cxnId="{87F165EB-DEFC-4D24-AD85-DC798372371E}">
      <dgm:prSet/>
      <dgm:spPr/>
      <dgm:t>
        <a:bodyPr/>
        <a:lstStyle/>
        <a:p>
          <a:pPr rtl="1"/>
          <a:endParaRPr lang="ar-SA"/>
        </a:p>
      </dgm:t>
    </dgm:pt>
    <dgm:pt modelId="{2E2A6900-CA6B-46D8-B7FA-F529D175E036}" type="sibTrans" cxnId="{87F165EB-DEFC-4D24-AD85-DC798372371E}">
      <dgm:prSet/>
      <dgm:spPr/>
      <dgm:t>
        <a:bodyPr/>
        <a:lstStyle/>
        <a:p>
          <a:pPr rtl="1"/>
          <a:endParaRPr lang="ar-SA"/>
        </a:p>
      </dgm:t>
    </dgm:pt>
    <dgm:pt modelId="{157CADE8-44A3-46C5-B2E0-6D67AEA690D9}">
      <dgm:prSet phldrT="[نص]"/>
      <dgm:spPr>
        <a:solidFill>
          <a:schemeClr val="accent1"/>
        </a:solidFill>
      </dgm:spPr>
      <dgm:t>
        <a:bodyPr/>
        <a:lstStyle/>
        <a:p>
          <a:pPr rtl="1"/>
          <a:r>
            <a:rPr lang="en-US" dirty="0" smtClean="0">
              <a:solidFill>
                <a:schemeClr val="tx1"/>
              </a:solidFill>
            </a:rPr>
            <a:t>Issues</a:t>
          </a:r>
          <a:endParaRPr lang="ar-SA" dirty="0">
            <a:solidFill>
              <a:schemeClr val="tx1"/>
            </a:solidFill>
          </a:endParaRPr>
        </a:p>
      </dgm:t>
    </dgm:pt>
    <dgm:pt modelId="{F26C2426-B935-498D-8594-B1D99CB13690}" type="parTrans" cxnId="{596503D9-3BC2-43CA-89D1-316902636729}">
      <dgm:prSet/>
      <dgm:spPr/>
      <dgm:t>
        <a:bodyPr/>
        <a:lstStyle/>
        <a:p>
          <a:pPr rtl="1"/>
          <a:endParaRPr lang="ar-SA"/>
        </a:p>
      </dgm:t>
    </dgm:pt>
    <dgm:pt modelId="{8FDB625A-D2A4-4682-8DB8-219401BD1F28}" type="sibTrans" cxnId="{596503D9-3BC2-43CA-89D1-316902636729}">
      <dgm:prSet/>
      <dgm:spPr/>
      <dgm:t>
        <a:bodyPr/>
        <a:lstStyle/>
        <a:p>
          <a:pPr rtl="1"/>
          <a:endParaRPr lang="ar-SA"/>
        </a:p>
      </dgm:t>
    </dgm:pt>
    <dgm:pt modelId="{1709FA7D-F983-49F8-8285-BDBD6D1F23CD}" type="pres">
      <dgm:prSet presAssocID="{361FAA64-1786-4E68-B42C-6BD774E589DC}" presName="composite" presStyleCnt="0">
        <dgm:presLayoutVars>
          <dgm:chMax val="1"/>
          <dgm:dir/>
          <dgm:resizeHandles val="exact"/>
        </dgm:presLayoutVars>
      </dgm:prSet>
      <dgm:spPr/>
      <dgm:t>
        <a:bodyPr/>
        <a:lstStyle/>
        <a:p>
          <a:pPr rtl="1"/>
          <a:endParaRPr lang="ar-SA"/>
        </a:p>
      </dgm:t>
    </dgm:pt>
    <dgm:pt modelId="{51BE464B-F159-44AB-ACA6-4E0739E9ABB4}" type="pres">
      <dgm:prSet presAssocID="{0A55EA80-3F79-44B7-96E6-1E1DE331DA90}" presName="roof" presStyleLbl="dkBgShp" presStyleIdx="0" presStyleCnt="2" custLinFactNeighborX="8738"/>
      <dgm:spPr/>
      <dgm:t>
        <a:bodyPr/>
        <a:lstStyle/>
        <a:p>
          <a:pPr rtl="1"/>
          <a:endParaRPr lang="ar-SA"/>
        </a:p>
      </dgm:t>
    </dgm:pt>
    <dgm:pt modelId="{709FE3FE-6435-46D8-84D0-E873C1C38848}" type="pres">
      <dgm:prSet presAssocID="{0A55EA80-3F79-44B7-96E6-1E1DE331DA90}" presName="pillars" presStyleCnt="0"/>
      <dgm:spPr/>
    </dgm:pt>
    <dgm:pt modelId="{73ABC1BB-CB6A-4563-A944-0B2A2F83FFF3}" type="pres">
      <dgm:prSet presAssocID="{0A55EA80-3F79-44B7-96E6-1E1DE331DA90}" presName="pillar1" presStyleLbl="node1" presStyleIdx="0" presStyleCnt="4" custLinFactX="101008" custLinFactNeighborX="200000" custLinFactNeighborY="0">
        <dgm:presLayoutVars>
          <dgm:bulletEnabled val="1"/>
        </dgm:presLayoutVars>
      </dgm:prSet>
      <dgm:spPr/>
      <dgm:t>
        <a:bodyPr/>
        <a:lstStyle/>
        <a:p>
          <a:pPr rtl="1"/>
          <a:endParaRPr lang="ar-SA"/>
        </a:p>
      </dgm:t>
    </dgm:pt>
    <dgm:pt modelId="{D4488984-CA8D-478C-B1B6-8F06B261C93C}" type="pres">
      <dgm:prSet presAssocID="{0F26105B-8A38-442B-BA65-D821218DBFD9}" presName="pillarX" presStyleLbl="node1" presStyleIdx="1" presStyleCnt="4">
        <dgm:presLayoutVars>
          <dgm:bulletEnabled val="1"/>
        </dgm:presLayoutVars>
      </dgm:prSet>
      <dgm:spPr/>
      <dgm:t>
        <a:bodyPr/>
        <a:lstStyle/>
        <a:p>
          <a:pPr rtl="1"/>
          <a:endParaRPr lang="ar-SA"/>
        </a:p>
      </dgm:t>
    </dgm:pt>
    <dgm:pt modelId="{C9CB0E07-75CD-4153-8C40-7ABBF67D7B80}" type="pres">
      <dgm:prSet presAssocID="{6655005A-7048-4B3B-8F1C-4C909B6CDB77}" presName="pillarX" presStyleLbl="node1" presStyleIdx="2" presStyleCnt="4">
        <dgm:presLayoutVars>
          <dgm:bulletEnabled val="1"/>
        </dgm:presLayoutVars>
      </dgm:prSet>
      <dgm:spPr/>
      <dgm:t>
        <a:bodyPr/>
        <a:lstStyle/>
        <a:p>
          <a:pPr rtl="1"/>
          <a:endParaRPr lang="ar-SA"/>
        </a:p>
      </dgm:t>
    </dgm:pt>
    <dgm:pt modelId="{BF5285E4-A4A1-4359-B368-077AFAC0E12A}" type="pres">
      <dgm:prSet presAssocID="{157CADE8-44A3-46C5-B2E0-6D67AEA690D9}" presName="pillarX" presStyleLbl="node1" presStyleIdx="3" presStyleCnt="4" custLinFactX="-100061" custLinFactNeighborX="-200000">
        <dgm:presLayoutVars>
          <dgm:bulletEnabled val="1"/>
        </dgm:presLayoutVars>
      </dgm:prSet>
      <dgm:spPr/>
      <dgm:t>
        <a:bodyPr/>
        <a:lstStyle/>
        <a:p>
          <a:pPr rtl="1"/>
          <a:endParaRPr lang="ar-SA"/>
        </a:p>
      </dgm:t>
    </dgm:pt>
    <dgm:pt modelId="{106A14B7-2CAC-4E57-89C6-47F666A0D7F9}" type="pres">
      <dgm:prSet presAssocID="{0A55EA80-3F79-44B7-96E6-1E1DE331DA90}" presName="base" presStyleLbl="dkBgShp" presStyleIdx="1" presStyleCnt="2"/>
      <dgm:spPr/>
    </dgm:pt>
  </dgm:ptLst>
  <dgm:cxnLst>
    <dgm:cxn modelId="{CC780F10-BD51-4C84-8AE8-72E0AE28DFF5}" type="presOf" srcId="{0F26105B-8A38-442B-BA65-D821218DBFD9}" destId="{D4488984-CA8D-478C-B1B6-8F06B261C93C}" srcOrd="0" destOrd="0" presId="urn:microsoft.com/office/officeart/2005/8/layout/hList3"/>
    <dgm:cxn modelId="{87F165EB-DEFC-4D24-AD85-DC798372371E}" srcId="{0A55EA80-3F79-44B7-96E6-1E1DE331DA90}" destId="{6655005A-7048-4B3B-8F1C-4C909B6CDB77}" srcOrd="2" destOrd="0" parTransId="{A60DD3AA-FA48-4B1D-9BE4-ECCBCC88C987}" sibTransId="{2E2A6900-CA6B-46D8-B7FA-F529D175E036}"/>
    <dgm:cxn modelId="{266CB249-BCEA-49DB-8BF4-BC8CFE520962}" type="presOf" srcId="{63C8C662-9DE0-4C88-A5B6-7D75932C6B26}" destId="{73ABC1BB-CB6A-4563-A944-0B2A2F83FFF3}" srcOrd="0" destOrd="0" presId="urn:microsoft.com/office/officeart/2005/8/layout/hList3"/>
    <dgm:cxn modelId="{51954262-325D-4326-B7F9-FD9D110FEA93}" type="presOf" srcId="{157CADE8-44A3-46C5-B2E0-6D67AEA690D9}" destId="{BF5285E4-A4A1-4359-B368-077AFAC0E12A}" srcOrd="0" destOrd="0" presId="urn:microsoft.com/office/officeart/2005/8/layout/hList3"/>
    <dgm:cxn modelId="{2903ABC9-38E8-4E73-8EFC-F2EA4758F32F}" type="presOf" srcId="{6655005A-7048-4B3B-8F1C-4C909B6CDB77}" destId="{C9CB0E07-75CD-4153-8C40-7ABBF67D7B80}" srcOrd="0" destOrd="0" presId="urn:microsoft.com/office/officeart/2005/8/layout/hList3"/>
    <dgm:cxn modelId="{24F055BA-88D9-4CA2-A096-EB1B95332528}" srcId="{0A55EA80-3F79-44B7-96E6-1E1DE331DA90}" destId="{63C8C662-9DE0-4C88-A5B6-7D75932C6B26}" srcOrd="0" destOrd="0" parTransId="{BCF57FF4-7867-43CC-9463-25E029BDCB83}" sibTransId="{5F259AC6-43C9-4819-AE67-084590C3B6A2}"/>
    <dgm:cxn modelId="{8E3D9FBA-B106-40CC-A670-E98FBDD7608F}" srcId="{361FAA64-1786-4E68-B42C-6BD774E589DC}" destId="{0A55EA80-3F79-44B7-96E6-1E1DE331DA90}" srcOrd="0" destOrd="0" parTransId="{BCC6BBF2-3706-4C3B-A8F1-5E86BC63AE16}" sibTransId="{97661CC8-F23C-40F7-AD11-EC5D502D0C92}"/>
    <dgm:cxn modelId="{0DE4C561-3674-4ABA-B276-98B933460039}" type="presOf" srcId="{0A55EA80-3F79-44B7-96E6-1E1DE331DA90}" destId="{51BE464B-F159-44AB-ACA6-4E0739E9ABB4}" srcOrd="0" destOrd="0" presId="urn:microsoft.com/office/officeart/2005/8/layout/hList3"/>
    <dgm:cxn modelId="{F8F68F56-780A-4D03-8FF7-129DD41CFBD3}" srcId="{0A55EA80-3F79-44B7-96E6-1E1DE331DA90}" destId="{0F26105B-8A38-442B-BA65-D821218DBFD9}" srcOrd="1" destOrd="0" parTransId="{B7731198-3F05-498F-A0BE-2B3F7ECA2F09}" sibTransId="{E5A299E6-B3B9-41AF-B2AC-B4C178F4AB09}"/>
    <dgm:cxn modelId="{52F535F7-52D8-4805-8F65-2286739EBBF3}" type="presOf" srcId="{361FAA64-1786-4E68-B42C-6BD774E589DC}" destId="{1709FA7D-F983-49F8-8285-BDBD6D1F23CD}" srcOrd="0" destOrd="0" presId="urn:microsoft.com/office/officeart/2005/8/layout/hList3"/>
    <dgm:cxn modelId="{596503D9-3BC2-43CA-89D1-316902636729}" srcId="{0A55EA80-3F79-44B7-96E6-1E1DE331DA90}" destId="{157CADE8-44A3-46C5-B2E0-6D67AEA690D9}" srcOrd="3" destOrd="0" parTransId="{F26C2426-B935-498D-8594-B1D99CB13690}" sibTransId="{8FDB625A-D2A4-4682-8DB8-219401BD1F28}"/>
    <dgm:cxn modelId="{1F1B0EE8-303D-460C-BC5F-D75E43282452}" type="presParOf" srcId="{1709FA7D-F983-49F8-8285-BDBD6D1F23CD}" destId="{51BE464B-F159-44AB-ACA6-4E0739E9ABB4}" srcOrd="0" destOrd="0" presId="urn:microsoft.com/office/officeart/2005/8/layout/hList3"/>
    <dgm:cxn modelId="{76048FE8-7691-491F-835C-93C38F7DAD45}" type="presParOf" srcId="{1709FA7D-F983-49F8-8285-BDBD6D1F23CD}" destId="{709FE3FE-6435-46D8-84D0-E873C1C38848}" srcOrd="1" destOrd="0" presId="urn:microsoft.com/office/officeart/2005/8/layout/hList3"/>
    <dgm:cxn modelId="{741FC269-6DE0-4E65-976A-424022B05006}" type="presParOf" srcId="{709FE3FE-6435-46D8-84D0-E873C1C38848}" destId="{73ABC1BB-CB6A-4563-A944-0B2A2F83FFF3}" srcOrd="0" destOrd="0" presId="urn:microsoft.com/office/officeart/2005/8/layout/hList3"/>
    <dgm:cxn modelId="{C8B2A1D9-B754-416E-9743-28BE1039E3D7}" type="presParOf" srcId="{709FE3FE-6435-46D8-84D0-E873C1C38848}" destId="{D4488984-CA8D-478C-B1B6-8F06B261C93C}" srcOrd="1" destOrd="0" presId="urn:microsoft.com/office/officeart/2005/8/layout/hList3"/>
    <dgm:cxn modelId="{437B64AE-444E-4203-BF2C-9FA7ECBAF3BB}" type="presParOf" srcId="{709FE3FE-6435-46D8-84D0-E873C1C38848}" destId="{C9CB0E07-75CD-4153-8C40-7ABBF67D7B80}" srcOrd="2" destOrd="0" presId="urn:microsoft.com/office/officeart/2005/8/layout/hList3"/>
    <dgm:cxn modelId="{D5C5B22E-4B2C-46FB-9083-DB0287B2BAAD}" type="presParOf" srcId="{709FE3FE-6435-46D8-84D0-E873C1C38848}" destId="{BF5285E4-A4A1-4359-B368-077AFAC0E12A}" srcOrd="3" destOrd="0" presId="urn:microsoft.com/office/officeart/2005/8/layout/hList3"/>
    <dgm:cxn modelId="{CB1A23E3-AEC1-41B8-9FD6-D27F6CFA254F}" type="presParOf" srcId="{1709FA7D-F983-49F8-8285-BDBD6D1F23CD}" destId="{106A14B7-2CAC-4E57-89C6-47F666A0D7F9}" srcOrd="2" destOrd="0" presId="urn:microsoft.com/office/officeart/2005/8/layout/h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61FAA64-1786-4E68-B42C-6BD774E589DC}" type="doc">
      <dgm:prSet loTypeId="urn:microsoft.com/office/officeart/2005/8/layout/hList3" loCatId="list" qsTypeId="urn:microsoft.com/office/officeart/2005/8/quickstyle/simple1" qsCatId="simple" csTypeId="urn:microsoft.com/office/officeart/2005/8/colors/accent1_2" csCatId="accent1" phldr="1"/>
      <dgm:spPr/>
      <dgm:t>
        <a:bodyPr/>
        <a:lstStyle/>
        <a:p>
          <a:pPr rtl="1"/>
          <a:endParaRPr lang="ar-SA"/>
        </a:p>
      </dgm:t>
    </dgm:pt>
    <dgm:pt modelId="{0A55EA80-3F79-44B7-96E6-1E1DE331DA90}">
      <dgm:prSet phldrT="[نص]" custT="1"/>
      <dgm:spPr>
        <a:solidFill>
          <a:schemeClr val="accent4">
            <a:lumMod val="75000"/>
          </a:schemeClr>
        </a:solidFill>
      </dgm:spPr>
      <dgm:t>
        <a:bodyPr/>
        <a:lstStyle/>
        <a:p>
          <a:pPr algn="ctr" rtl="1"/>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a:t>
          </a:r>
          <a:r>
            <a:rPr lang="ar-JO" sz="2000" b="1" cap="none" spc="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a:t>
          </a: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Include</a:t>
          </a:r>
          <a:endParaRPr lang="ar-SA"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gm:t>
    </dgm:pt>
    <dgm:pt modelId="{BCC6BBF2-3706-4C3B-A8F1-5E86BC63AE16}" type="parTrans" cxnId="{8E3D9FBA-B106-40CC-A670-E98FBDD7608F}">
      <dgm:prSet/>
      <dgm:spPr/>
      <dgm:t>
        <a:bodyPr/>
        <a:lstStyle/>
        <a:p>
          <a:pPr rtl="1"/>
          <a:endParaRPr lang="ar-SA"/>
        </a:p>
      </dgm:t>
    </dgm:pt>
    <dgm:pt modelId="{97661CC8-F23C-40F7-AD11-EC5D502D0C92}" type="sibTrans" cxnId="{8E3D9FBA-B106-40CC-A670-E98FBDD7608F}">
      <dgm:prSet/>
      <dgm:spPr/>
      <dgm:t>
        <a:bodyPr/>
        <a:lstStyle/>
        <a:p>
          <a:pPr rtl="1"/>
          <a:endParaRPr lang="ar-SA"/>
        </a:p>
      </dgm:t>
    </dgm:pt>
    <dgm:pt modelId="{63C8C662-9DE0-4C88-A5B6-7D75932C6B26}">
      <dgm:prSet phldrT="[نص]"/>
      <dgm:spPr/>
      <dgm:t>
        <a:bodyPr/>
        <a:lstStyle/>
        <a:p>
          <a:pPr rtl="1"/>
          <a:r>
            <a:rPr lang="en-US" dirty="0" smtClean="0">
              <a:solidFill>
                <a:schemeClr val="tx1"/>
              </a:solidFill>
            </a:rPr>
            <a:t>Acoustics Design</a:t>
          </a:r>
          <a:endParaRPr lang="ar-SA" dirty="0">
            <a:solidFill>
              <a:schemeClr val="tx1"/>
            </a:solidFill>
          </a:endParaRPr>
        </a:p>
      </dgm:t>
    </dgm:pt>
    <dgm:pt modelId="{BCF57FF4-7867-43CC-9463-25E029BDCB83}" type="parTrans" cxnId="{24F055BA-88D9-4CA2-A096-EB1B95332528}">
      <dgm:prSet/>
      <dgm:spPr/>
      <dgm:t>
        <a:bodyPr/>
        <a:lstStyle/>
        <a:p>
          <a:pPr rtl="1"/>
          <a:endParaRPr lang="ar-SA"/>
        </a:p>
      </dgm:t>
    </dgm:pt>
    <dgm:pt modelId="{5F259AC6-43C9-4819-AE67-084590C3B6A2}" type="sibTrans" cxnId="{24F055BA-88D9-4CA2-A096-EB1B95332528}">
      <dgm:prSet/>
      <dgm:spPr/>
      <dgm:t>
        <a:bodyPr/>
        <a:lstStyle/>
        <a:p>
          <a:pPr rtl="1"/>
          <a:endParaRPr lang="ar-SA"/>
        </a:p>
      </dgm:t>
    </dgm:pt>
    <dgm:pt modelId="{0F26105B-8A38-442B-BA65-D821218DBFD9}">
      <dgm:prSet phldrT="[نص]"/>
      <dgm:spPr>
        <a:solidFill>
          <a:schemeClr val="accent1"/>
        </a:solidFill>
      </dgm:spPr>
      <dgm:t>
        <a:bodyPr/>
        <a:lstStyle/>
        <a:p>
          <a:pPr rtl="1"/>
          <a:r>
            <a:rPr lang="en-US" b="1" dirty="0" smtClean="0">
              <a:solidFill>
                <a:schemeClr val="tx1"/>
              </a:solidFill>
            </a:rPr>
            <a:t>Natural Daylight Design</a:t>
          </a:r>
          <a:endParaRPr lang="ar-SA" b="1" dirty="0">
            <a:solidFill>
              <a:schemeClr val="tx1"/>
            </a:solidFill>
          </a:endParaRPr>
        </a:p>
      </dgm:t>
    </dgm:pt>
    <dgm:pt modelId="{B7731198-3F05-498F-A0BE-2B3F7ECA2F09}" type="parTrans" cxnId="{F8F68F56-780A-4D03-8FF7-129DD41CFBD3}">
      <dgm:prSet/>
      <dgm:spPr/>
      <dgm:t>
        <a:bodyPr/>
        <a:lstStyle/>
        <a:p>
          <a:pPr rtl="1"/>
          <a:endParaRPr lang="ar-SA"/>
        </a:p>
      </dgm:t>
    </dgm:pt>
    <dgm:pt modelId="{E5A299E6-B3B9-41AF-B2AC-B4C178F4AB09}" type="sibTrans" cxnId="{F8F68F56-780A-4D03-8FF7-129DD41CFBD3}">
      <dgm:prSet/>
      <dgm:spPr/>
      <dgm:t>
        <a:bodyPr/>
        <a:lstStyle/>
        <a:p>
          <a:pPr rtl="1"/>
          <a:endParaRPr lang="ar-SA"/>
        </a:p>
      </dgm:t>
    </dgm:pt>
    <dgm:pt modelId="{6655005A-7048-4B3B-8F1C-4C909B6CDB77}">
      <dgm:prSet phldrT="[نص]" custT="1"/>
      <dgm:spPr>
        <a:solidFill>
          <a:schemeClr val="accent2">
            <a:lumMod val="75000"/>
          </a:schemeClr>
        </a:solidFill>
      </dgm:spPr>
      <dgm:t>
        <a:bodyPr/>
        <a:lstStyle/>
        <a:p>
          <a:pPr rtl="1"/>
          <a:r>
            <a:rPr lang="en-US" sz="1300" b="1" dirty="0" smtClean="0">
              <a:solidFill>
                <a:schemeClr val="tx1"/>
              </a:solidFill>
            </a:rPr>
            <a:t>Thermal  Design</a:t>
          </a:r>
          <a:endParaRPr lang="ar-SA" sz="1300" b="1" dirty="0">
            <a:solidFill>
              <a:schemeClr val="tx1"/>
            </a:solidFill>
          </a:endParaRPr>
        </a:p>
      </dgm:t>
    </dgm:pt>
    <dgm:pt modelId="{A60DD3AA-FA48-4B1D-9BE4-ECCBCC88C987}" type="parTrans" cxnId="{87F165EB-DEFC-4D24-AD85-DC798372371E}">
      <dgm:prSet/>
      <dgm:spPr/>
      <dgm:t>
        <a:bodyPr/>
        <a:lstStyle/>
        <a:p>
          <a:pPr rtl="1"/>
          <a:endParaRPr lang="ar-SA"/>
        </a:p>
      </dgm:t>
    </dgm:pt>
    <dgm:pt modelId="{2E2A6900-CA6B-46D8-B7FA-F529D175E036}" type="sibTrans" cxnId="{87F165EB-DEFC-4D24-AD85-DC798372371E}">
      <dgm:prSet/>
      <dgm:spPr/>
      <dgm:t>
        <a:bodyPr/>
        <a:lstStyle/>
        <a:p>
          <a:pPr rtl="1"/>
          <a:endParaRPr lang="ar-SA"/>
        </a:p>
      </dgm:t>
    </dgm:pt>
    <dgm:pt modelId="{157CADE8-44A3-46C5-B2E0-6D67AEA690D9}">
      <dgm:prSet phldrT="[نص]"/>
      <dgm:spPr>
        <a:solidFill>
          <a:schemeClr val="accent1"/>
        </a:solidFill>
      </dgm:spPr>
      <dgm:t>
        <a:bodyPr/>
        <a:lstStyle/>
        <a:p>
          <a:pPr rtl="1"/>
          <a:r>
            <a:rPr lang="en-US" dirty="0" smtClean="0">
              <a:solidFill>
                <a:schemeClr val="tx1"/>
              </a:solidFill>
            </a:rPr>
            <a:t>Issues</a:t>
          </a:r>
          <a:endParaRPr lang="ar-SA" dirty="0">
            <a:solidFill>
              <a:schemeClr val="tx1"/>
            </a:solidFill>
          </a:endParaRPr>
        </a:p>
      </dgm:t>
    </dgm:pt>
    <dgm:pt modelId="{F26C2426-B935-498D-8594-B1D99CB13690}" type="parTrans" cxnId="{596503D9-3BC2-43CA-89D1-316902636729}">
      <dgm:prSet/>
      <dgm:spPr/>
      <dgm:t>
        <a:bodyPr/>
        <a:lstStyle/>
        <a:p>
          <a:pPr rtl="1"/>
          <a:endParaRPr lang="ar-SA"/>
        </a:p>
      </dgm:t>
    </dgm:pt>
    <dgm:pt modelId="{8FDB625A-D2A4-4682-8DB8-219401BD1F28}" type="sibTrans" cxnId="{596503D9-3BC2-43CA-89D1-316902636729}">
      <dgm:prSet/>
      <dgm:spPr/>
      <dgm:t>
        <a:bodyPr/>
        <a:lstStyle/>
        <a:p>
          <a:pPr rtl="1"/>
          <a:endParaRPr lang="ar-SA"/>
        </a:p>
      </dgm:t>
    </dgm:pt>
    <dgm:pt modelId="{1709FA7D-F983-49F8-8285-BDBD6D1F23CD}" type="pres">
      <dgm:prSet presAssocID="{361FAA64-1786-4E68-B42C-6BD774E589DC}" presName="composite" presStyleCnt="0">
        <dgm:presLayoutVars>
          <dgm:chMax val="1"/>
          <dgm:dir/>
          <dgm:resizeHandles val="exact"/>
        </dgm:presLayoutVars>
      </dgm:prSet>
      <dgm:spPr/>
      <dgm:t>
        <a:bodyPr/>
        <a:lstStyle/>
        <a:p>
          <a:pPr rtl="1"/>
          <a:endParaRPr lang="ar-SA"/>
        </a:p>
      </dgm:t>
    </dgm:pt>
    <dgm:pt modelId="{51BE464B-F159-44AB-ACA6-4E0739E9ABB4}" type="pres">
      <dgm:prSet presAssocID="{0A55EA80-3F79-44B7-96E6-1E1DE331DA90}" presName="roof" presStyleLbl="dkBgShp" presStyleIdx="0" presStyleCnt="2" custLinFactNeighborX="8738"/>
      <dgm:spPr/>
      <dgm:t>
        <a:bodyPr/>
        <a:lstStyle/>
        <a:p>
          <a:pPr rtl="1"/>
          <a:endParaRPr lang="ar-SA"/>
        </a:p>
      </dgm:t>
    </dgm:pt>
    <dgm:pt modelId="{709FE3FE-6435-46D8-84D0-E873C1C38848}" type="pres">
      <dgm:prSet presAssocID="{0A55EA80-3F79-44B7-96E6-1E1DE331DA90}" presName="pillars" presStyleCnt="0"/>
      <dgm:spPr/>
    </dgm:pt>
    <dgm:pt modelId="{73ABC1BB-CB6A-4563-A944-0B2A2F83FFF3}" type="pres">
      <dgm:prSet presAssocID="{0A55EA80-3F79-44B7-96E6-1E1DE331DA90}" presName="pillar1" presStyleLbl="node1" presStyleIdx="0" presStyleCnt="4" custLinFactX="101008" custLinFactNeighborX="200000" custLinFactNeighborY="0">
        <dgm:presLayoutVars>
          <dgm:bulletEnabled val="1"/>
        </dgm:presLayoutVars>
      </dgm:prSet>
      <dgm:spPr/>
      <dgm:t>
        <a:bodyPr/>
        <a:lstStyle/>
        <a:p>
          <a:pPr rtl="1"/>
          <a:endParaRPr lang="ar-SA"/>
        </a:p>
      </dgm:t>
    </dgm:pt>
    <dgm:pt modelId="{D4488984-CA8D-478C-B1B6-8F06B261C93C}" type="pres">
      <dgm:prSet presAssocID="{0F26105B-8A38-442B-BA65-D821218DBFD9}" presName="pillarX" presStyleLbl="node1" presStyleIdx="1" presStyleCnt="4">
        <dgm:presLayoutVars>
          <dgm:bulletEnabled val="1"/>
        </dgm:presLayoutVars>
      </dgm:prSet>
      <dgm:spPr/>
      <dgm:t>
        <a:bodyPr/>
        <a:lstStyle/>
        <a:p>
          <a:pPr rtl="1"/>
          <a:endParaRPr lang="ar-SA"/>
        </a:p>
      </dgm:t>
    </dgm:pt>
    <dgm:pt modelId="{C9CB0E07-75CD-4153-8C40-7ABBF67D7B80}" type="pres">
      <dgm:prSet presAssocID="{6655005A-7048-4B3B-8F1C-4C909B6CDB77}" presName="pillarX" presStyleLbl="node1" presStyleIdx="2" presStyleCnt="4">
        <dgm:presLayoutVars>
          <dgm:bulletEnabled val="1"/>
        </dgm:presLayoutVars>
      </dgm:prSet>
      <dgm:spPr/>
      <dgm:t>
        <a:bodyPr/>
        <a:lstStyle/>
        <a:p>
          <a:pPr rtl="1"/>
          <a:endParaRPr lang="ar-SA"/>
        </a:p>
      </dgm:t>
    </dgm:pt>
    <dgm:pt modelId="{BF5285E4-A4A1-4359-B368-077AFAC0E12A}" type="pres">
      <dgm:prSet presAssocID="{157CADE8-44A3-46C5-B2E0-6D67AEA690D9}" presName="pillarX" presStyleLbl="node1" presStyleIdx="3" presStyleCnt="4" custLinFactX="-100061" custLinFactNeighborX="-200000">
        <dgm:presLayoutVars>
          <dgm:bulletEnabled val="1"/>
        </dgm:presLayoutVars>
      </dgm:prSet>
      <dgm:spPr/>
      <dgm:t>
        <a:bodyPr/>
        <a:lstStyle/>
        <a:p>
          <a:pPr rtl="1"/>
          <a:endParaRPr lang="ar-SA"/>
        </a:p>
      </dgm:t>
    </dgm:pt>
    <dgm:pt modelId="{106A14B7-2CAC-4E57-89C6-47F666A0D7F9}" type="pres">
      <dgm:prSet presAssocID="{0A55EA80-3F79-44B7-96E6-1E1DE331DA90}" presName="base" presStyleLbl="dkBgShp" presStyleIdx="1" presStyleCnt="2"/>
      <dgm:spPr/>
    </dgm:pt>
  </dgm:ptLst>
  <dgm:cxnLst>
    <dgm:cxn modelId="{ACDE24C5-D62B-416D-9A55-4ACB077D2EB7}" type="presOf" srcId="{157CADE8-44A3-46C5-B2E0-6D67AEA690D9}" destId="{BF5285E4-A4A1-4359-B368-077AFAC0E12A}" srcOrd="0" destOrd="0" presId="urn:microsoft.com/office/officeart/2005/8/layout/hList3"/>
    <dgm:cxn modelId="{46192C7B-937B-4FB3-BD10-25E637B9CFDA}" type="presOf" srcId="{361FAA64-1786-4E68-B42C-6BD774E589DC}" destId="{1709FA7D-F983-49F8-8285-BDBD6D1F23CD}" srcOrd="0" destOrd="0" presId="urn:microsoft.com/office/officeart/2005/8/layout/hList3"/>
    <dgm:cxn modelId="{87F165EB-DEFC-4D24-AD85-DC798372371E}" srcId="{0A55EA80-3F79-44B7-96E6-1E1DE331DA90}" destId="{6655005A-7048-4B3B-8F1C-4C909B6CDB77}" srcOrd="2" destOrd="0" parTransId="{A60DD3AA-FA48-4B1D-9BE4-ECCBCC88C987}" sibTransId="{2E2A6900-CA6B-46D8-B7FA-F529D175E036}"/>
    <dgm:cxn modelId="{24F055BA-88D9-4CA2-A096-EB1B95332528}" srcId="{0A55EA80-3F79-44B7-96E6-1E1DE331DA90}" destId="{63C8C662-9DE0-4C88-A5B6-7D75932C6B26}" srcOrd="0" destOrd="0" parTransId="{BCF57FF4-7867-43CC-9463-25E029BDCB83}" sibTransId="{5F259AC6-43C9-4819-AE67-084590C3B6A2}"/>
    <dgm:cxn modelId="{8E3D9FBA-B106-40CC-A670-E98FBDD7608F}" srcId="{361FAA64-1786-4E68-B42C-6BD774E589DC}" destId="{0A55EA80-3F79-44B7-96E6-1E1DE331DA90}" srcOrd="0" destOrd="0" parTransId="{BCC6BBF2-3706-4C3B-A8F1-5E86BC63AE16}" sibTransId="{97661CC8-F23C-40F7-AD11-EC5D502D0C92}"/>
    <dgm:cxn modelId="{5214204B-B99B-459E-8CF6-9ADEFA272D4E}" type="presOf" srcId="{0F26105B-8A38-442B-BA65-D821218DBFD9}" destId="{D4488984-CA8D-478C-B1B6-8F06B261C93C}" srcOrd="0" destOrd="0" presId="urn:microsoft.com/office/officeart/2005/8/layout/hList3"/>
    <dgm:cxn modelId="{1129470A-D7AA-4B83-A862-D0D80B063A65}" type="presOf" srcId="{6655005A-7048-4B3B-8F1C-4C909B6CDB77}" destId="{C9CB0E07-75CD-4153-8C40-7ABBF67D7B80}" srcOrd="0" destOrd="0" presId="urn:microsoft.com/office/officeart/2005/8/layout/hList3"/>
    <dgm:cxn modelId="{F8F68F56-780A-4D03-8FF7-129DD41CFBD3}" srcId="{0A55EA80-3F79-44B7-96E6-1E1DE331DA90}" destId="{0F26105B-8A38-442B-BA65-D821218DBFD9}" srcOrd="1" destOrd="0" parTransId="{B7731198-3F05-498F-A0BE-2B3F7ECA2F09}" sibTransId="{E5A299E6-B3B9-41AF-B2AC-B4C178F4AB09}"/>
    <dgm:cxn modelId="{596503D9-3BC2-43CA-89D1-316902636729}" srcId="{0A55EA80-3F79-44B7-96E6-1E1DE331DA90}" destId="{157CADE8-44A3-46C5-B2E0-6D67AEA690D9}" srcOrd="3" destOrd="0" parTransId="{F26C2426-B935-498D-8594-B1D99CB13690}" sibTransId="{8FDB625A-D2A4-4682-8DB8-219401BD1F28}"/>
    <dgm:cxn modelId="{122E5E7E-DF58-4249-87A5-1FAA35385FA6}" type="presOf" srcId="{0A55EA80-3F79-44B7-96E6-1E1DE331DA90}" destId="{51BE464B-F159-44AB-ACA6-4E0739E9ABB4}" srcOrd="0" destOrd="0" presId="urn:microsoft.com/office/officeart/2005/8/layout/hList3"/>
    <dgm:cxn modelId="{D2C7AA08-0A48-4455-A783-3D4399286389}" type="presOf" srcId="{63C8C662-9DE0-4C88-A5B6-7D75932C6B26}" destId="{73ABC1BB-CB6A-4563-A944-0B2A2F83FFF3}" srcOrd="0" destOrd="0" presId="urn:microsoft.com/office/officeart/2005/8/layout/hList3"/>
    <dgm:cxn modelId="{C995E1C7-3F89-47D7-B21F-28D9452BF23F}" type="presParOf" srcId="{1709FA7D-F983-49F8-8285-BDBD6D1F23CD}" destId="{51BE464B-F159-44AB-ACA6-4E0739E9ABB4}" srcOrd="0" destOrd="0" presId="urn:microsoft.com/office/officeart/2005/8/layout/hList3"/>
    <dgm:cxn modelId="{0280C85B-9D69-48F7-90FC-DA10D053799E}" type="presParOf" srcId="{1709FA7D-F983-49F8-8285-BDBD6D1F23CD}" destId="{709FE3FE-6435-46D8-84D0-E873C1C38848}" srcOrd="1" destOrd="0" presId="urn:microsoft.com/office/officeart/2005/8/layout/hList3"/>
    <dgm:cxn modelId="{5983A14C-D3A5-43AD-B24A-57073429A6C1}" type="presParOf" srcId="{709FE3FE-6435-46D8-84D0-E873C1C38848}" destId="{73ABC1BB-CB6A-4563-A944-0B2A2F83FFF3}" srcOrd="0" destOrd="0" presId="urn:microsoft.com/office/officeart/2005/8/layout/hList3"/>
    <dgm:cxn modelId="{FA1B8862-2F8E-471F-BF79-EF13C64B5801}" type="presParOf" srcId="{709FE3FE-6435-46D8-84D0-E873C1C38848}" destId="{D4488984-CA8D-478C-B1B6-8F06B261C93C}" srcOrd="1" destOrd="0" presId="urn:microsoft.com/office/officeart/2005/8/layout/hList3"/>
    <dgm:cxn modelId="{55C09686-D141-4E34-B52C-8D05140E644A}" type="presParOf" srcId="{709FE3FE-6435-46D8-84D0-E873C1C38848}" destId="{C9CB0E07-75CD-4153-8C40-7ABBF67D7B80}" srcOrd="2" destOrd="0" presId="urn:microsoft.com/office/officeart/2005/8/layout/hList3"/>
    <dgm:cxn modelId="{4C54B418-3F42-40AA-8E1E-1C613A63DFD9}" type="presParOf" srcId="{709FE3FE-6435-46D8-84D0-E873C1C38848}" destId="{BF5285E4-A4A1-4359-B368-077AFAC0E12A}" srcOrd="3" destOrd="0" presId="urn:microsoft.com/office/officeart/2005/8/layout/hList3"/>
    <dgm:cxn modelId="{9F3FA27F-1D85-427A-9653-88767399F88C}" type="presParOf" srcId="{1709FA7D-F983-49F8-8285-BDBD6D1F23CD}" destId="{106A14B7-2CAC-4E57-89C6-47F666A0D7F9}"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3A37ACB-E954-4F6F-BD83-778B1016AA40}">
      <dsp:nvSpPr>
        <dsp:cNvPr id="0" name=""/>
        <dsp:cNvSpPr/>
      </dsp:nvSpPr>
      <dsp:spPr>
        <a:xfrm rot="5400000">
          <a:off x="-176989" y="178988"/>
          <a:ext cx="1179928" cy="825950"/>
        </a:xfrm>
        <a:prstGeom prst="chevron">
          <a:avLst/>
        </a:prstGeom>
        <a:solidFill>
          <a:schemeClr val="accent4">
            <a:hueOff val="0"/>
            <a:satOff val="0"/>
            <a:lumOff val="0"/>
            <a:alphaOff val="0"/>
          </a:schemeClr>
        </a:solidFill>
        <a:ln>
          <a:noFill/>
        </a:ln>
        <a:effectLst>
          <a:reflection blurRad="12700" stA="26000" endPos="32000" dist="12700" dir="5400000" sy="-100000" rotWithShape="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step1</a:t>
          </a:r>
          <a:endParaRPr lang="en-US" sz="2300" kern="1200" dirty="0"/>
        </a:p>
      </dsp:txBody>
      <dsp:txXfrm rot="5400000">
        <a:off x="-176989" y="178988"/>
        <a:ext cx="1179928" cy="825950"/>
      </dsp:txXfrm>
    </dsp:sp>
    <dsp:sp modelId="{8BD1FC94-1B47-4B7D-8032-A316E68FF207}">
      <dsp:nvSpPr>
        <dsp:cNvPr id="0" name=""/>
        <dsp:cNvSpPr/>
      </dsp:nvSpPr>
      <dsp:spPr>
        <a:xfrm rot="5400000">
          <a:off x="5425483" y="-4597533"/>
          <a:ext cx="766953" cy="996601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endParaRPr lang="en-US" sz="2000" kern="1200" dirty="0"/>
        </a:p>
        <a:p>
          <a:pPr marL="228600" lvl="1" indent="-228600" algn="l" defTabSz="977900">
            <a:lnSpc>
              <a:spcPct val="90000"/>
            </a:lnSpc>
            <a:spcBef>
              <a:spcPct val="0"/>
            </a:spcBef>
            <a:spcAft>
              <a:spcPct val="15000"/>
            </a:spcAft>
            <a:buChar char="••"/>
          </a:pPr>
          <a:r>
            <a:rPr lang="en-US" sz="2200" kern="1200" dirty="0" smtClean="0"/>
            <a:t>Separation the building into three parts by using tow earthquake breaks to have almost symmetry shapes.</a:t>
          </a:r>
          <a:endParaRPr lang="en-US" sz="2200" kern="1200" dirty="0"/>
        </a:p>
        <a:p>
          <a:pPr marL="228600" lvl="1" indent="-228600" algn="l" defTabSz="889000">
            <a:lnSpc>
              <a:spcPct val="90000"/>
            </a:lnSpc>
            <a:spcBef>
              <a:spcPct val="0"/>
            </a:spcBef>
            <a:spcAft>
              <a:spcPct val="15000"/>
            </a:spcAft>
            <a:buChar char="••"/>
          </a:pPr>
          <a:endParaRPr lang="en-US" sz="2000" kern="1200" dirty="0"/>
        </a:p>
      </dsp:txBody>
      <dsp:txXfrm rot="5400000">
        <a:off x="5425483" y="-4597533"/>
        <a:ext cx="766953" cy="9966019"/>
      </dsp:txXfrm>
    </dsp:sp>
    <dsp:sp modelId="{C45BB59F-7FE8-40CD-9439-106B20BFA47C}">
      <dsp:nvSpPr>
        <dsp:cNvPr id="0" name=""/>
        <dsp:cNvSpPr/>
      </dsp:nvSpPr>
      <dsp:spPr>
        <a:xfrm rot="5400000">
          <a:off x="-176989" y="1157710"/>
          <a:ext cx="1179928" cy="825950"/>
        </a:xfrm>
        <a:prstGeom prst="chevron">
          <a:avLst/>
        </a:prstGeom>
        <a:solidFill>
          <a:schemeClr val="accent4">
            <a:hueOff val="9820237"/>
            <a:satOff val="-922"/>
            <a:lumOff val="1176"/>
            <a:alphaOff val="0"/>
          </a:schemeClr>
        </a:solidFill>
        <a:ln>
          <a:noFill/>
        </a:ln>
        <a:effectLst>
          <a:reflection blurRad="12700" stA="26000" endPos="32000" dist="12700" dir="5400000" sy="-100000" rotWithShape="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Step2</a:t>
          </a:r>
        </a:p>
      </dsp:txBody>
      <dsp:txXfrm rot="5400000">
        <a:off x="-176989" y="1157710"/>
        <a:ext cx="1179928" cy="825950"/>
      </dsp:txXfrm>
    </dsp:sp>
    <dsp:sp modelId="{80F3897E-281C-4B40-BAEC-7D1E91DD242F}">
      <dsp:nvSpPr>
        <dsp:cNvPr id="0" name=""/>
        <dsp:cNvSpPr/>
      </dsp:nvSpPr>
      <dsp:spPr>
        <a:xfrm rot="5400000">
          <a:off x="5425483" y="-3618811"/>
          <a:ext cx="766953" cy="996601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Determine the type of slab reinforcement.</a:t>
          </a:r>
          <a:endParaRPr lang="en-US" sz="2100" kern="1200" dirty="0"/>
        </a:p>
        <a:p>
          <a:pPr marL="228600" lvl="1" indent="-228600" algn="l" defTabSz="933450">
            <a:lnSpc>
              <a:spcPct val="90000"/>
            </a:lnSpc>
            <a:spcBef>
              <a:spcPct val="0"/>
            </a:spcBef>
            <a:spcAft>
              <a:spcPct val="15000"/>
            </a:spcAft>
            <a:buChar char="••"/>
          </a:pPr>
          <a:r>
            <a:rPr lang="en-US" sz="2100" kern="1200" dirty="0" smtClean="0"/>
            <a:t>Calculate the thickness of slab.</a:t>
          </a:r>
          <a:endParaRPr lang="en-US" sz="2100" kern="1200" dirty="0"/>
        </a:p>
      </dsp:txBody>
      <dsp:txXfrm rot="5400000">
        <a:off x="5425483" y="-3618811"/>
        <a:ext cx="766953" cy="9966019"/>
      </dsp:txXfrm>
    </dsp:sp>
    <dsp:sp modelId="{98B30D56-14BA-495D-A06D-07022810E588}">
      <dsp:nvSpPr>
        <dsp:cNvPr id="0" name=""/>
        <dsp:cNvSpPr/>
      </dsp:nvSpPr>
      <dsp:spPr>
        <a:xfrm rot="5400000">
          <a:off x="-176989" y="2136433"/>
          <a:ext cx="1179928" cy="825950"/>
        </a:xfrm>
        <a:prstGeom prst="chevron">
          <a:avLst/>
        </a:prstGeom>
        <a:solidFill>
          <a:schemeClr val="accent4">
            <a:hueOff val="19640475"/>
            <a:satOff val="-1845"/>
            <a:lumOff val="2352"/>
            <a:alphaOff val="0"/>
          </a:schemeClr>
        </a:solidFill>
        <a:ln>
          <a:noFill/>
        </a:ln>
        <a:effectLst>
          <a:reflection blurRad="12700" stA="26000" endPos="32000" dist="12700" dir="5400000" sy="-100000" rotWithShape="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step3</a:t>
          </a:r>
          <a:endParaRPr lang="en-US" sz="2300" kern="1200" dirty="0"/>
        </a:p>
      </dsp:txBody>
      <dsp:txXfrm rot="5400000">
        <a:off x="-176989" y="2136433"/>
        <a:ext cx="1179928" cy="825950"/>
      </dsp:txXfrm>
    </dsp:sp>
    <dsp:sp modelId="{892C4EAE-5790-455C-ACB4-D55432FFBC50}">
      <dsp:nvSpPr>
        <dsp:cNvPr id="0" name=""/>
        <dsp:cNvSpPr/>
      </dsp:nvSpPr>
      <dsp:spPr>
        <a:xfrm rot="5400000">
          <a:off x="5425483" y="-2640089"/>
          <a:ext cx="766953" cy="996601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Find primary Dimensions for columns</a:t>
          </a:r>
          <a:endParaRPr lang="en-US" sz="2100" kern="1200" dirty="0"/>
        </a:p>
        <a:p>
          <a:pPr marL="228600" lvl="1" indent="-228600" algn="l" defTabSz="933450">
            <a:lnSpc>
              <a:spcPct val="90000"/>
            </a:lnSpc>
            <a:spcBef>
              <a:spcPct val="0"/>
            </a:spcBef>
            <a:spcAft>
              <a:spcPct val="15000"/>
            </a:spcAft>
            <a:buChar char="••"/>
          </a:pPr>
          <a:r>
            <a:rPr lang="en-US" sz="2100" kern="1200" dirty="0" smtClean="0"/>
            <a:t>Calculate beams Dimension's.</a:t>
          </a:r>
          <a:endParaRPr lang="en-US" sz="2100" kern="1200" dirty="0"/>
        </a:p>
      </dsp:txBody>
      <dsp:txXfrm rot="5400000">
        <a:off x="5425483" y="-2640089"/>
        <a:ext cx="766953" cy="9966019"/>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BE464B-F159-44AB-ACA6-4E0739E9ABB4}">
      <dsp:nvSpPr>
        <dsp:cNvPr id="0" name=""/>
        <dsp:cNvSpPr/>
      </dsp:nvSpPr>
      <dsp:spPr>
        <a:xfrm>
          <a:off x="0" y="0"/>
          <a:ext cx="2867890" cy="702425"/>
        </a:xfrm>
        <a:prstGeom prst="rect">
          <a:avLst/>
        </a:prstGeom>
        <a:solidFill>
          <a:schemeClr val="accent4">
            <a:lumMod val="75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kern="12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sp:txBody>
      <dsp:txXfrm>
        <a:off x="0" y="0"/>
        <a:ext cx="2867890" cy="702425"/>
      </dsp:txXfrm>
    </dsp:sp>
    <dsp:sp modelId="{73ABC1BB-CB6A-4563-A944-0B2A2F83FFF3}">
      <dsp:nvSpPr>
        <dsp:cNvPr id="0" name=""/>
        <dsp:cNvSpPr/>
      </dsp:nvSpPr>
      <dsp:spPr>
        <a:xfrm>
          <a:off x="2150918" y="702425"/>
          <a:ext cx="716972" cy="147509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Acoustics Design</a:t>
          </a:r>
          <a:endParaRPr lang="ar-SA" sz="1200" kern="1200" dirty="0">
            <a:solidFill>
              <a:schemeClr val="tx1"/>
            </a:solidFill>
          </a:endParaRPr>
        </a:p>
      </dsp:txBody>
      <dsp:txXfrm>
        <a:off x="2150918" y="702425"/>
        <a:ext cx="716972" cy="1475093"/>
      </dsp:txXfrm>
    </dsp:sp>
    <dsp:sp modelId="{D4488984-CA8D-478C-B1B6-8F06B261C93C}">
      <dsp:nvSpPr>
        <dsp:cNvPr id="0" name=""/>
        <dsp:cNvSpPr/>
      </dsp:nvSpPr>
      <dsp:spPr>
        <a:xfrm>
          <a:off x="716972"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b="1" kern="1200" dirty="0" smtClean="0">
              <a:solidFill>
                <a:schemeClr val="tx1"/>
              </a:solidFill>
            </a:rPr>
            <a:t>Natural Daylight Design</a:t>
          </a:r>
          <a:endParaRPr lang="ar-SA" sz="1200" b="1" kern="1200" dirty="0">
            <a:solidFill>
              <a:schemeClr val="tx1"/>
            </a:solidFill>
          </a:endParaRPr>
        </a:p>
      </dsp:txBody>
      <dsp:txXfrm>
        <a:off x="716972" y="702425"/>
        <a:ext cx="716972" cy="1475093"/>
      </dsp:txXfrm>
    </dsp:sp>
    <dsp:sp modelId="{C9CB0E07-75CD-4153-8C40-7ABBF67D7B80}">
      <dsp:nvSpPr>
        <dsp:cNvPr id="0" name=""/>
        <dsp:cNvSpPr/>
      </dsp:nvSpPr>
      <dsp:spPr>
        <a:xfrm>
          <a:off x="1433945" y="702425"/>
          <a:ext cx="716972" cy="1475093"/>
        </a:xfrm>
        <a:prstGeom prst="rect">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Thermal  Design</a:t>
          </a:r>
          <a:endParaRPr lang="ar-SA" sz="1300" b="1" kern="1200" dirty="0">
            <a:solidFill>
              <a:schemeClr val="tx1"/>
            </a:solidFill>
          </a:endParaRPr>
        </a:p>
      </dsp:txBody>
      <dsp:txXfrm>
        <a:off x="1433945" y="702425"/>
        <a:ext cx="716972" cy="1475093"/>
      </dsp:txXfrm>
    </dsp:sp>
    <dsp:sp modelId="{BF5285E4-A4A1-4359-B368-077AFAC0E12A}">
      <dsp:nvSpPr>
        <dsp:cNvPr id="0" name=""/>
        <dsp:cNvSpPr/>
      </dsp:nvSpPr>
      <dsp:spPr>
        <a:xfrm>
          <a:off x="0"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Issues</a:t>
          </a:r>
          <a:endParaRPr lang="ar-SA" sz="1200" kern="1200" dirty="0">
            <a:solidFill>
              <a:schemeClr val="tx1"/>
            </a:solidFill>
          </a:endParaRPr>
        </a:p>
      </dsp:txBody>
      <dsp:txXfrm>
        <a:off x="0" y="702425"/>
        <a:ext cx="716972" cy="1475093"/>
      </dsp:txXfrm>
    </dsp:sp>
    <dsp:sp modelId="{106A14B7-2CAC-4E57-89C6-47F666A0D7F9}">
      <dsp:nvSpPr>
        <dsp:cNvPr id="0" name=""/>
        <dsp:cNvSpPr/>
      </dsp:nvSpPr>
      <dsp:spPr>
        <a:xfrm>
          <a:off x="0" y="2177518"/>
          <a:ext cx="2867890" cy="16389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BE464B-F159-44AB-ACA6-4E0739E9ABB4}">
      <dsp:nvSpPr>
        <dsp:cNvPr id="0" name=""/>
        <dsp:cNvSpPr/>
      </dsp:nvSpPr>
      <dsp:spPr>
        <a:xfrm>
          <a:off x="0" y="0"/>
          <a:ext cx="2867890" cy="702425"/>
        </a:xfrm>
        <a:prstGeom prst="rect">
          <a:avLst/>
        </a:prstGeom>
        <a:solidFill>
          <a:schemeClr val="accent4">
            <a:lumMod val="75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kern="12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sp:txBody>
      <dsp:txXfrm>
        <a:off x="0" y="0"/>
        <a:ext cx="2867890" cy="702425"/>
      </dsp:txXfrm>
    </dsp:sp>
    <dsp:sp modelId="{73ABC1BB-CB6A-4563-A944-0B2A2F83FFF3}">
      <dsp:nvSpPr>
        <dsp:cNvPr id="0" name=""/>
        <dsp:cNvSpPr/>
      </dsp:nvSpPr>
      <dsp:spPr>
        <a:xfrm>
          <a:off x="2150918" y="702425"/>
          <a:ext cx="716972" cy="147509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Acoustics Design</a:t>
          </a:r>
          <a:endParaRPr lang="ar-SA" sz="1200" kern="1200" dirty="0">
            <a:solidFill>
              <a:schemeClr val="tx1"/>
            </a:solidFill>
          </a:endParaRPr>
        </a:p>
      </dsp:txBody>
      <dsp:txXfrm>
        <a:off x="2150918" y="702425"/>
        <a:ext cx="716972" cy="1475093"/>
      </dsp:txXfrm>
    </dsp:sp>
    <dsp:sp modelId="{D4488984-CA8D-478C-B1B6-8F06B261C93C}">
      <dsp:nvSpPr>
        <dsp:cNvPr id="0" name=""/>
        <dsp:cNvSpPr/>
      </dsp:nvSpPr>
      <dsp:spPr>
        <a:xfrm>
          <a:off x="716972"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b="1" kern="1200" dirty="0" smtClean="0">
              <a:solidFill>
                <a:schemeClr val="tx1"/>
              </a:solidFill>
            </a:rPr>
            <a:t>Natural Daylight Design</a:t>
          </a:r>
          <a:endParaRPr lang="ar-SA" sz="1200" b="1" kern="1200" dirty="0">
            <a:solidFill>
              <a:schemeClr val="tx1"/>
            </a:solidFill>
          </a:endParaRPr>
        </a:p>
      </dsp:txBody>
      <dsp:txXfrm>
        <a:off x="716972" y="702425"/>
        <a:ext cx="716972" cy="1475093"/>
      </dsp:txXfrm>
    </dsp:sp>
    <dsp:sp modelId="{C9CB0E07-75CD-4153-8C40-7ABBF67D7B80}">
      <dsp:nvSpPr>
        <dsp:cNvPr id="0" name=""/>
        <dsp:cNvSpPr/>
      </dsp:nvSpPr>
      <dsp:spPr>
        <a:xfrm>
          <a:off x="1433945" y="702425"/>
          <a:ext cx="716972" cy="1475093"/>
        </a:xfrm>
        <a:prstGeom prst="rect">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Thermal  Design</a:t>
          </a:r>
          <a:endParaRPr lang="ar-SA" sz="1300" b="1" kern="1200" dirty="0">
            <a:solidFill>
              <a:schemeClr val="tx1"/>
            </a:solidFill>
          </a:endParaRPr>
        </a:p>
      </dsp:txBody>
      <dsp:txXfrm>
        <a:off x="1433945" y="702425"/>
        <a:ext cx="716972" cy="1475093"/>
      </dsp:txXfrm>
    </dsp:sp>
    <dsp:sp modelId="{BF5285E4-A4A1-4359-B368-077AFAC0E12A}">
      <dsp:nvSpPr>
        <dsp:cNvPr id="0" name=""/>
        <dsp:cNvSpPr/>
      </dsp:nvSpPr>
      <dsp:spPr>
        <a:xfrm>
          <a:off x="0"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Issues</a:t>
          </a:r>
          <a:endParaRPr lang="ar-SA" sz="1200" kern="1200" dirty="0">
            <a:solidFill>
              <a:schemeClr val="tx1"/>
            </a:solidFill>
          </a:endParaRPr>
        </a:p>
      </dsp:txBody>
      <dsp:txXfrm>
        <a:off x="0" y="702425"/>
        <a:ext cx="716972" cy="1475093"/>
      </dsp:txXfrm>
    </dsp:sp>
    <dsp:sp modelId="{106A14B7-2CAC-4E57-89C6-47F666A0D7F9}">
      <dsp:nvSpPr>
        <dsp:cNvPr id="0" name=""/>
        <dsp:cNvSpPr/>
      </dsp:nvSpPr>
      <dsp:spPr>
        <a:xfrm>
          <a:off x="0" y="2177518"/>
          <a:ext cx="2867890" cy="16389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BE464B-F159-44AB-ACA6-4E0739E9ABB4}">
      <dsp:nvSpPr>
        <dsp:cNvPr id="0" name=""/>
        <dsp:cNvSpPr/>
      </dsp:nvSpPr>
      <dsp:spPr>
        <a:xfrm>
          <a:off x="0" y="0"/>
          <a:ext cx="2867890" cy="702425"/>
        </a:xfrm>
        <a:prstGeom prst="rect">
          <a:avLst/>
        </a:prstGeom>
        <a:solidFill>
          <a:schemeClr val="accent4">
            <a:lumMod val="75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Includes</a:t>
          </a:r>
          <a:endParaRPr lang="ar-SA" sz="2000" b="1" kern="12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sp:txBody>
      <dsp:txXfrm>
        <a:off x="0" y="0"/>
        <a:ext cx="2867890" cy="702425"/>
      </dsp:txXfrm>
    </dsp:sp>
    <dsp:sp modelId="{73ABC1BB-CB6A-4563-A944-0B2A2F83FFF3}">
      <dsp:nvSpPr>
        <dsp:cNvPr id="0" name=""/>
        <dsp:cNvSpPr/>
      </dsp:nvSpPr>
      <dsp:spPr>
        <a:xfrm>
          <a:off x="2150918" y="702425"/>
          <a:ext cx="716972" cy="1475093"/>
        </a:xfrm>
        <a:prstGeom prst="rect">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Acoustic Design</a:t>
          </a:r>
          <a:endParaRPr lang="ar-SA" sz="1300" b="1" kern="1200" dirty="0">
            <a:solidFill>
              <a:schemeClr val="tx1"/>
            </a:solidFill>
          </a:endParaRPr>
        </a:p>
      </dsp:txBody>
      <dsp:txXfrm>
        <a:off x="2150918" y="702425"/>
        <a:ext cx="716972" cy="1475093"/>
      </dsp:txXfrm>
    </dsp:sp>
    <dsp:sp modelId="{D4488984-CA8D-478C-B1B6-8F06B261C93C}">
      <dsp:nvSpPr>
        <dsp:cNvPr id="0" name=""/>
        <dsp:cNvSpPr/>
      </dsp:nvSpPr>
      <dsp:spPr>
        <a:xfrm>
          <a:off x="716972"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Natural Daylight Design</a:t>
          </a:r>
          <a:endParaRPr lang="ar-SA" sz="1300" b="1" kern="1200" dirty="0">
            <a:solidFill>
              <a:schemeClr val="tx1"/>
            </a:solidFill>
          </a:endParaRPr>
        </a:p>
      </dsp:txBody>
      <dsp:txXfrm>
        <a:off x="716972" y="702425"/>
        <a:ext cx="716972" cy="1475093"/>
      </dsp:txXfrm>
    </dsp:sp>
    <dsp:sp modelId="{C9CB0E07-75CD-4153-8C40-7ABBF67D7B80}">
      <dsp:nvSpPr>
        <dsp:cNvPr id="0" name=""/>
        <dsp:cNvSpPr/>
      </dsp:nvSpPr>
      <dsp:spPr>
        <a:xfrm>
          <a:off x="1433945"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Thermal  Design</a:t>
          </a:r>
          <a:endParaRPr lang="ar-SA" sz="1300" b="1" kern="1200" dirty="0">
            <a:solidFill>
              <a:schemeClr val="tx1"/>
            </a:solidFill>
          </a:endParaRPr>
        </a:p>
      </dsp:txBody>
      <dsp:txXfrm>
        <a:off x="1433945" y="702425"/>
        <a:ext cx="716972" cy="1475093"/>
      </dsp:txXfrm>
    </dsp:sp>
    <dsp:sp modelId="{BF5285E4-A4A1-4359-B368-077AFAC0E12A}">
      <dsp:nvSpPr>
        <dsp:cNvPr id="0" name=""/>
        <dsp:cNvSpPr/>
      </dsp:nvSpPr>
      <dsp:spPr>
        <a:xfrm>
          <a:off x="0"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kern="1200" dirty="0" smtClean="0">
              <a:solidFill>
                <a:schemeClr val="tx1"/>
              </a:solidFill>
            </a:rPr>
            <a:t>Issues</a:t>
          </a:r>
          <a:endParaRPr lang="ar-SA" sz="1300" kern="1200" dirty="0">
            <a:solidFill>
              <a:schemeClr val="tx1"/>
            </a:solidFill>
          </a:endParaRPr>
        </a:p>
      </dsp:txBody>
      <dsp:txXfrm>
        <a:off x="0" y="702425"/>
        <a:ext cx="716972" cy="1475093"/>
      </dsp:txXfrm>
    </dsp:sp>
    <dsp:sp modelId="{106A14B7-2CAC-4E57-89C6-47F666A0D7F9}">
      <dsp:nvSpPr>
        <dsp:cNvPr id="0" name=""/>
        <dsp:cNvSpPr/>
      </dsp:nvSpPr>
      <dsp:spPr>
        <a:xfrm>
          <a:off x="0" y="2177518"/>
          <a:ext cx="2867890" cy="16389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BE464B-F159-44AB-ACA6-4E0739E9ABB4}">
      <dsp:nvSpPr>
        <dsp:cNvPr id="0" name=""/>
        <dsp:cNvSpPr/>
      </dsp:nvSpPr>
      <dsp:spPr>
        <a:xfrm>
          <a:off x="0" y="0"/>
          <a:ext cx="2867890" cy="702425"/>
        </a:xfrm>
        <a:prstGeom prst="rect">
          <a:avLst/>
        </a:prstGeom>
        <a:solidFill>
          <a:schemeClr val="accent4">
            <a:lumMod val="75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kern="12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sp:txBody>
      <dsp:txXfrm>
        <a:off x="0" y="0"/>
        <a:ext cx="2867890" cy="702425"/>
      </dsp:txXfrm>
    </dsp:sp>
    <dsp:sp modelId="{73ABC1BB-CB6A-4563-A944-0B2A2F83FFF3}">
      <dsp:nvSpPr>
        <dsp:cNvPr id="0" name=""/>
        <dsp:cNvSpPr/>
      </dsp:nvSpPr>
      <dsp:spPr>
        <a:xfrm>
          <a:off x="2150918" y="702425"/>
          <a:ext cx="716972" cy="1475093"/>
        </a:xfrm>
        <a:prstGeom prst="rect">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Acoustic Design</a:t>
          </a:r>
          <a:endParaRPr lang="ar-SA" sz="1300" b="1" kern="1200" dirty="0">
            <a:solidFill>
              <a:schemeClr val="tx1"/>
            </a:solidFill>
          </a:endParaRPr>
        </a:p>
      </dsp:txBody>
      <dsp:txXfrm>
        <a:off x="2150918" y="702425"/>
        <a:ext cx="716972" cy="1475093"/>
      </dsp:txXfrm>
    </dsp:sp>
    <dsp:sp modelId="{D4488984-CA8D-478C-B1B6-8F06B261C93C}">
      <dsp:nvSpPr>
        <dsp:cNvPr id="0" name=""/>
        <dsp:cNvSpPr/>
      </dsp:nvSpPr>
      <dsp:spPr>
        <a:xfrm>
          <a:off x="716972"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Natural Daylight Design</a:t>
          </a:r>
          <a:endParaRPr lang="ar-SA" sz="1300" b="1" kern="1200" dirty="0">
            <a:solidFill>
              <a:schemeClr val="tx1"/>
            </a:solidFill>
          </a:endParaRPr>
        </a:p>
      </dsp:txBody>
      <dsp:txXfrm>
        <a:off x="716972" y="702425"/>
        <a:ext cx="716972" cy="1475093"/>
      </dsp:txXfrm>
    </dsp:sp>
    <dsp:sp modelId="{C9CB0E07-75CD-4153-8C40-7ABBF67D7B80}">
      <dsp:nvSpPr>
        <dsp:cNvPr id="0" name=""/>
        <dsp:cNvSpPr/>
      </dsp:nvSpPr>
      <dsp:spPr>
        <a:xfrm>
          <a:off x="1433945"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Thermal  Design</a:t>
          </a:r>
          <a:endParaRPr lang="ar-SA" sz="1300" b="1" kern="1200" dirty="0">
            <a:solidFill>
              <a:schemeClr val="tx1"/>
            </a:solidFill>
          </a:endParaRPr>
        </a:p>
      </dsp:txBody>
      <dsp:txXfrm>
        <a:off x="1433945" y="702425"/>
        <a:ext cx="716972" cy="1475093"/>
      </dsp:txXfrm>
    </dsp:sp>
    <dsp:sp modelId="{BF5285E4-A4A1-4359-B368-077AFAC0E12A}">
      <dsp:nvSpPr>
        <dsp:cNvPr id="0" name=""/>
        <dsp:cNvSpPr/>
      </dsp:nvSpPr>
      <dsp:spPr>
        <a:xfrm>
          <a:off x="0"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kern="1200" dirty="0" smtClean="0">
              <a:solidFill>
                <a:schemeClr val="tx1"/>
              </a:solidFill>
            </a:rPr>
            <a:t>Issues</a:t>
          </a:r>
          <a:endParaRPr lang="ar-SA" sz="1300" kern="1200" dirty="0">
            <a:solidFill>
              <a:schemeClr val="tx1"/>
            </a:solidFill>
          </a:endParaRPr>
        </a:p>
      </dsp:txBody>
      <dsp:txXfrm>
        <a:off x="0" y="702425"/>
        <a:ext cx="716972" cy="1475093"/>
      </dsp:txXfrm>
    </dsp:sp>
    <dsp:sp modelId="{106A14B7-2CAC-4E57-89C6-47F666A0D7F9}">
      <dsp:nvSpPr>
        <dsp:cNvPr id="0" name=""/>
        <dsp:cNvSpPr/>
      </dsp:nvSpPr>
      <dsp:spPr>
        <a:xfrm>
          <a:off x="0" y="2177518"/>
          <a:ext cx="2867890" cy="16389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BE464B-F159-44AB-ACA6-4E0739E9ABB4}">
      <dsp:nvSpPr>
        <dsp:cNvPr id="0" name=""/>
        <dsp:cNvSpPr/>
      </dsp:nvSpPr>
      <dsp:spPr>
        <a:xfrm>
          <a:off x="0" y="0"/>
          <a:ext cx="2867890" cy="702425"/>
        </a:xfrm>
        <a:prstGeom prst="rect">
          <a:avLst/>
        </a:prstGeom>
        <a:solidFill>
          <a:schemeClr val="accent4">
            <a:lumMod val="75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kern="12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sp:txBody>
      <dsp:txXfrm>
        <a:off x="0" y="0"/>
        <a:ext cx="2867890" cy="702425"/>
      </dsp:txXfrm>
    </dsp:sp>
    <dsp:sp modelId="{73ABC1BB-CB6A-4563-A944-0B2A2F83FFF3}">
      <dsp:nvSpPr>
        <dsp:cNvPr id="0" name=""/>
        <dsp:cNvSpPr/>
      </dsp:nvSpPr>
      <dsp:spPr>
        <a:xfrm>
          <a:off x="2150918" y="702425"/>
          <a:ext cx="716972" cy="1475093"/>
        </a:xfrm>
        <a:prstGeom prst="rect">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Acoustic Design</a:t>
          </a:r>
          <a:endParaRPr lang="ar-SA" sz="1300" b="1" kern="1200" dirty="0">
            <a:solidFill>
              <a:schemeClr val="tx1"/>
            </a:solidFill>
          </a:endParaRPr>
        </a:p>
      </dsp:txBody>
      <dsp:txXfrm>
        <a:off x="2150918" y="702425"/>
        <a:ext cx="716972" cy="1475093"/>
      </dsp:txXfrm>
    </dsp:sp>
    <dsp:sp modelId="{D4488984-CA8D-478C-B1B6-8F06B261C93C}">
      <dsp:nvSpPr>
        <dsp:cNvPr id="0" name=""/>
        <dsp:cNvSpPr/>
      </dsp:nvSpPr>
      <dsp:spPr>
        <a:xfrm>
          <a:off x="716972"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Natural Daylight Design</a:t>
          </a:r>
          <a:endParaRPr lang="ar-SA" sz="1300" b="1" kern="1200" dirty="0">
            <a:solidFill>
              <a:schemeClr val="tx1"/>
            </a:solidFill>
          </a:endParaRPr>
        </a:p>
      </dsp:txBody>
      <dsp:txXfrm>
        <a:off x="716972" y="702425"/>
        <a:ext cx="716972" cy="1475093"/>
      </dsp:txXfrm>
    </dsp:sp>
    <dsp:sp modelId="{C9CB0E07-75CD-4153-8C40-7ABBF67D7B80}">
      <dsp:nvSpPr>
        <dsp:cNvPr id="0" name=""/>
        <dsp:cNvSpPr/>
      </dsp:nvSpPr>
      <dsp:spPr>
        <a:xfrm>
          <a:off x="1433945"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Thermal  Design</a:t>
          </a:r>
          <a:endParaRPr lang="ar-SA" sz="1300" b="1" kern="1200" dirty="0">
            <a:solidFill>
              <a:schemeClr val="tx1"/>
            </a:solidFill>
          </a:endParaRPr>
        </a:p>
      </dsp:txBody>
      <dsp:txXfrm>
        <a:off x="1433945" y="702425"/>
        <a:ext cx="716972" cy="1475093"/>
      </dsp:txXfrm>
    </dsp:sp>
    <dsp:sp modelId="{BF5285E4-A4A1-4359-B368-077AFAC0E12A}">
      <dsp:nvSpPr>
        <dsp:cNvPr id="0" name=""/>
        <dsp:cNvSpPr/>
      </dsp:nvSpPr>
      <dsp:spPr>
        <a:xfrm>
          <a:off x="0"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kern="1200" dirty="0" smtClean="0">
              <a:solidFill>
                <a:schemeClr val="tx1"/>
              </a:solidFill>
            </a:rPr>
            <a:t>Issues</a:t>
          </a:r>
          <a:endParaRPr lang="ar-SA" sz="1300" kern="1200" dirty="0">
            <a:solidFill>
              <a:schemeClr val="tx1"/>
            </a:solidFill>
          </a:endParaRPr>
        </a:p>
      </dsp:txBody>
      <dsp:txXfrm>
        <a:off x="0" y="702425"/>
        <a:ext cx="716972" cy="1475093"/>
      </dsp:txXfrm>
    </dsp:sp>
    <dsp:sp modelId="{106A14B7-2CAC-4E57-89C6-47F666A0D7F9}">
      <dsp:nvSpPr>
        <dsp:cNvPr id="0" name=""/>
        <dsp:cNvSpPr/>
      </dsp:nvSpPr>
      <dsp:spPr>
        <a:xfrm>
          <a:off x="0" y="2177518"/>
          <a:ext cx="2867890" cy="16389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BE464B-F159-44AB-ACA6-4E0739E9ABB4}">
      <dsp:nvSpPr>
        <dsp:cNvPr id="0" name=""/>
        <dsp:cNvSpPr/>
      </dsp:nvSpPr>
      <dsp:spPr>
        <a:xfrm>
          <a:off x="0" y="0"/>
          <a:ext cx="2867890" cy="702425"/>
        </a:xfrm>
        <a:prstGeom prst="rect">
          <a:avLst/>
        </a:prstGeom>
        <a:solidFill>
          <a:schemeClr val="accent4">
            <a:lumMod val="75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kern="12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sp:txBody>
      <dsp:txXfrm>
        <a:off x="0" y="0"/>
        <a:ext cx="2867890" cy="702425"/>
      </dsp:txXfrm>
    </dsp:sp>
    <dsp:sp modelId="{73ABC1BB-CB6A-4563-A944-0B2A2F83FFF3}">
      <dsp:nvSpPr>
        <dsp:cNvPr id="0" name=""/>
        <dsp:cNvSpPr/>
      </dsp:nvSpPr>
      <dsp:spPr>
        <a:xfrm>
          <a:off x="2150918" y="702425"/>
          <a:ext cx="716972" cy="1475093"/>
        </a:xfrm>
        <a:prstGeom prst="rect">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Acoustic Design</a:t>
          </a:r>
          <a:endParaRPr lang="ar-SA" sz="1300" b="1" kern="1200" dirty="0">
            <a:solidFill>
              <a:schemeClr val="tx1"/>
            </a:solidFill>
          </a:endParaRPr>
        </a:p>
      </dsp:txBody>
      <dsp:txXfrm>
        <a:off x="2150918" y="702425"/>
        <a:ext cx="716972" cy="1475093"/>
      </dsp:txXfrm>
    </dsp:sp>
    <dsp:sp modelId="{D4488984-CA8D-478C-B1B6-8F06B261C93C}">
      <dsp:nvSpPr>
        <dsp:cNvPr id="0" name=""/>
        <dsp:cNvSpPr/>
      </dsp:nvSpPr>
      <dsp:spPr>
        <a:xfrm>
          <a:off x="716972"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Natural Daylight Design</a:t>
          </a:r>
          <a:endParaRPr lang="ar-SA" sz="1300" b="1" kern="1200" dirty="0">
            <a:solidFill>
              <a:schemeClr val="tx1"/>
            </a:solidFill>
          </a:endParaRPr>
        </a:p>
      </dsp:txBody>
      <dsp:txXfrm>
        <a:off x="716972" y="702425"/>
        <a:ext cx="716972" cy="1475093"/>
      </dsp:txXfrm>
    </dsp:sp>
    <dsp:sp modelId="{C9CB0E07-75CD-4153-8C40-7ABBF67D7B80}">
      <dsp:nvSpPr>
        <dsp:cNvPr id="0" name=""/>
        <dsp:cNvSpPr/>
      </dsp:nvSpPr>
      <dsp:spPr>
        <a:xfrm>
          <a:off x="1433945"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Thermal  Design</a:t>
          </a:r>
          <a:endParaRPr lang="ar-SA" sz="1300" b="1" kern="1200" dirty="0">
            <a:solidFill>
              <a:schemeClr val="tx1"/>
            </a:solidFill>
          </a:endParaRPr>
        </a:p>
      </dsp:txBody>
      <dsp:txXfrm>
        <a:off x="1433945" y="702425"/>
        <a:ext cx="716972" cy="1475093"/>
      </dsp:txXfrm>
    </dsp:sp>
    <dsp:sp modelId="{BF5285E4-A4A1-4359-B368-077AFAC0E12A}">
      <dsp:nvSpPr>
        <dsp:cNvPr id="0" name=""/>
        <dsp:cNvSpPr/>
      </dsp:nvSpPr>
      <dsp:spPr>
        <a:xfrm>
          <a:off x="0"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kern="1200" dirty="0" smtClean="0">
              <a:solidFill>
                <a:schemeClr val="tx1"/>
              </a:solidFill>
            </a:rPr>
            <a:t>Issues</a:t>
          </a:r>
          <a:endParaRPr lang="ar-SA" sz="1300" kern="1200" dirty="0">
            <a:solidFill>
              <a:schemeClr val="tx1"/>
            </a:solidFill>
          </a:endParaRPr>
        </a:p>
      </dsp:txBody>
      <dsp:txXfrm>
        <a:off x="0" y="702425"/>
        <a:ext cx="716972" cy="1475093"/>
      </dsp:txXfrm>
    </dsp:sp>
    <dsp:sp modelId="{106A14B7-2CAC-4E57-89C6-47F666A0D7F9}">
      <dsp:nvSpPr>
        <dsp:cNvPr id="0" name=""/>
        <dsp:cNvSpPr/>
      </dsp:nvSpPr>
      <dsp:spPr>
        <a:xfrm>
          <a:off x="0" y="2177518"/>
          <a:ext cx="2867890" cy="16389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BE464B-F159-44AB-ACA6-4E0739E9ABB4}">
      <dsp:nvSpPr>
        <dsp:cNvPr id="0" name=""/>
        <dsp:cNvSpPr/>
      </dsp:nvSpPr>
      <dsp:spPr>
        <a:xfrm>
          <a:off x="0" y="0"/>
          <a:ext cx="2867890" cy="702425"/>
        </a:xfrm>
        <a:prstGeom prst="rect">
          <a:avLst/>
        </a:prstGeom>
        <a:solidFill>
          <a:schemeClr val="accent4">
            <a:lumMod val="75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kern="12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sp:txBody>
      <dsp:txXfrm>
        <a:off x="0" y="0"/>
        <a:ext cx="2867890" cy="702425"/>
      </dsp:txXfrm>
    </dsp:sp>
    <dsp:sp modelId="{73ABC1BB-CB6A-4563-A944-0B2A2F83FFF3}">
      <dsp:nvSpPr>
        <dsp:cNvPr id="0" name=""/>
        <dsp:cNvSpPr/>
      </dsp:nvSpPr>
      <dsp:spPr>
        <a:xfrm>
          <a:off x="2150918" y="702425"/>
          <a:ext cx="716972" cy="1475093"/>
        </a:xfrm>
        <a:prstGeom prst="rect">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Acoustic Design</a:t>
          </a:r>
          <a:endParaRPr lang="ar-SA" sz="1300" b="1" kern="1200" dirty="0">
            <a:solidFill>
              <a:schemeClr val="tx1"/>
            </a:solidFill>
          </a:endParaRPr>
        </a:p>
      </dsp:txBody>
      <dsp:txXfrm>
        <a:off x="2150918" y="702425"/>
        <a:ext cx="716972" cy="1475093"/>
      </dsp:txXfrm>
    </dsp:sp>
    <dsp:sp modelId="{D4488984-CA8D-478C-B1B6-8F06B261C93C}">
      <dsp:nvSpPr>
        <dsp:cNvPr id="0" name=""/>
        <dsp:cNvSpPr/>
      </dsp:nvSpPr>
      <dsp:spPr>
        <a:xfrm>
          <a:off x="716972"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Natural Daylight Design</a:t>
          </a:r>
          <a:endParaRPr lang="ar-SA" sz="1300" b="1" kern="1200" dirty="0">
            <a:solidFill>
              <a:schemeClr val="tx1"/>
            </a:solidFill>
          </a:endParaRPr>
        </a:p>
      </dsp:txBody>
      <dsp:txXfrm>
        <a:off x="716972" y="702425"/>
        <a:ext cx="716972" cy="1475093"/>
      </dsp:txXfrm>
    </dsp:sp>
    <dsp:sp modelId="{C9CB0E07-75CD-4153-8C40-7ABBF67D7B80}">
      <dsp:nvSpPr>
        <dsp:cNvPr id="0" name=""/>
        <dsp:cNvSpPr/>
      </dsp:nvSpPr>
      <dsp:spPr>
        <a:xfrm>
          <a:off x="1433945"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Thermal  Design</a:t>
          </a:r>
          <a:endParaRPr lang="ar-SA" sz="1300" b="1" kern="1200" dirty="0">
            <a:solidFill>
              <a:schemeClr val="tx1"/>
            </a:solidFill>
          </a:endParaRPr>
        </a:p>
      </dsp:txBody>
      <dsp:txXfrm>
        <a:off x="1433945" y="702425"/>
        <a:ext cx="716972" cy="1475093"/>
      </dsp:txXfrm>
    </dsp:sp>
    <dsp:sp modelId="{BF5285E4-A4A1-4359-B368-077AFAC0E12A}">
      <dsp:nvSpPr>
        <dsp:cNvPr id="0" name=""/>
        <dsp:cNvSpPr/>
      </dsp:nvSpPr>
      <dsp:spPr>
        <a:xfrm>
          <a:off x="0"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kern="1200" dirty="0" smtClean="0">
              <a:solidFill>
                <a:schemeClr val="tx1"/>
              </a:solidFill>
            </a:rPr>
            <a:t>Issues</a:t>
          </a:r>
          <a:endParaRPr lang="ar-SA" sz="1300" kern="1200" dirty="0">
            <a:solidFill>
              <a:schemeClr val="tx1"/>
            </a:solidFill>
          </a:endParaRPr>
        </a:p>
      </dsp:txBody>
      <dsp:txXfrm>
        <a:off x="0" y="702425"/>
        <a:ext cx="716972" cy="1475093"/>
      </dsp:txXfrm>
    </dsp:sp>
    <dsp:sp modelId="{106A14B7-2CAC-4E57-89C6-47F666A0D7F9}">
      <dsp:nvSpPr>
        <dsp:cNvPr id="0" name=""/>
        <dsp:cNvSpPr/>
      </dsp:nvSpPr>
      <dsp:spPr>
        <a:xfrm>
          <a:off x="0" y="2177518"/>
          <a:ext cx="2867890" cy="16389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8C4E93C-C57E-44B2-8471-137DDC7F505F}">
      <dsp:nvSpPr>
        <dsp:cNvPr id="0" name=""/>
        <dsp:cNvSpPr/>
      </dsp:nvSpPr>
      <dsp:spPr>
        <a:xfrm>
          <a:off x="4115592" y="900168"/>
          <a:ext cx="2973389" cy="613702"/>
        </a:xfrm>
        <a:custGeom>
          <a:avLst/>
          <a:gdLst/>
          <a:ahLst/>
          <a:cxnLst/>
          <a:rect l="0" t="0" r="0" b="0"/>
          <a:pathLst>
            <a:path>
              <a:moveTo>
                <a:pt x="0" y="0"/>
              </a:moveTo>
              <a:lnTo>
                <a:pt x="0" y="456196"/>
              </a:lnTo>
              <a:lnTo>
                <a:pt x="2973389" y="456196"/>
              </a:lnTo>
              <a:lnTo>
                <a:pt x="2973389" y="613702"/>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364BCE-E302-4970-83D8-144F6AD04B0B}">
      <dsp:nvSpPr>
        <dsp:cNvPr id="0" name=""/>
        <dsp:cNvSpPr/>
      </dsp:nvSpPr>
      <dsp:spPr>
        <a:xfrm>
          <a:off x="4115592" y="900168"/>
          <a:ext cx="1015997" cy="613702"/>
        </a:xfrm>
        <a:custGeom>
          <a:avLst/>
          <a:gdLst/>
          <a:ahLst/>
          <a:cxnLst/>
          <a:rect l="0" t="0" r="0" b="0"/>
          <a:pathLst>
            <a:path>
              <a:moveTo>
                <a:pt x="0" y="0"/>
              </a:moveTo>
              <a:lnTo>
                <a:pt x="0" y="456196"/>
              </a:lnTo>
              <a:lnTo>
                <a:pt x="1015997" y="456196"/>
              </a:lnTo>
              <a:lnTo>
                <a:pt x="1015997" y="613702"/>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4D36AE-0F0B-434E-A20B-164F51054073}">
      <dsp:nvSpPr>
        <dsp:cNvPr id="0" name=""/>
        <dsp:cNvSpPr/>
      </dsp:nvSpPr>
      <dsp:spPr>
        <a:xfrm>
          <a:off x="3072033" y="900168"/>
          <a:ext cx="1043558" cy="512097"/>
        </a:xfrm>
        <a:custGeom>
          <a:avLst/>
          <a:gdLst/>
          <a:ahLst/>
          <a:cxnLst/>
          <a:rect l="0" t="0" r="0" b="0"/>
          <a:pathLst>
            <a:path>
              <a:moveTo>
                <a:pt x="1043558" y="0"/>
              </a:moveTo>
              <a:lnTo>
                <a:pt x="1043558" y="354591"/>
              </a:lnTo>
              <a:lnTo>
                <a:pt x="0" y="354591"/>
              </a:lnTo>
              <a:lnTo>
                <a:pt x="0" y="51209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A0F452-8FF2-4AB9-9C67-4EEB425774FE}">
      <dsp:nvSpPr>
        <dsp:cNvPr id="0" name=""/>
        <dsp:cNvSpPr/>
      </dsp:nvSpPr>
      <dsp:spPr>
        <a:xfrm>
          <a:off x="1067598" y="900168"/>
          <a:ext cx="3047993" cy="410504"/>
        </a:xfrm>
        <a:custGeom>
          <a:avLst/>
          <a:gdLst/>
          <a:ahLst/>
          <a:cxnLst/>
          <a:rect l="0" t="0" r="0" b="0"/>
          <a:pathLst>
            <a:path>
              <a:moveTo>
                <a:pt x="3047993" y="0"/>
              </a:moveTo>
              <a:lnTo>
                <a:pt x="3047993" y="252998"/>
              </a:lnTo>
              <a:lnTo>
                <a:pt x="0" y="252998"/>
              </a:lnTo>
              <a:lnTo>
                <a:pt x="0" y="410504"/>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9E8E8A-1D45-4B90-AA8F-2A202EB1480F}">
      <dsp:nvSpPr>
        <dsp:cNvPr id="0" name=""/>
        <dsp:cNvSpPr/>
      </dsp:nvSpPr>
      <dsp:spPr>
        <a:xfrm>
          <a:off x="3265485" y="-179466"/>
          <a:ext cx="1700212" cy="1079634"/>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D35BD6-A108-4F7D-AED6-4DB94F00EB76}">
      <dsp:nvSpPr>
        <dsp:cNvPr id="0" name=""/>
        <dsp:cNvSpPr/>
      </dsp:nvSpPr>
      <dsp:spPr>
        <a:xfrm>
          <a:off x="3454398" y="0"/>
          <a:ext cx="1700212" cy="1079634"/>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kern="1200" dirty="0" smtClean="0"/>
            <a:t>conclusion</a:t>
          </a:r>
          <a:endParaRPr lang="ar-JO" sz="2000" kern="1200" dirty="0"/>
        </a:p>
      </dsp:txBody>
      <dsp:txXfrm>
        <a:off x="3454398" y="0"/>
        <a:ext cx="1700212" cy="1079634"/>
      </dsp:txXfrm>
    </dsp:sp>
    <dsp:sp modelId="{ECFF8907-61A7-4DA8-8A9F-6FA9A177DEB6}">
      <dsp:nvSpPr>
        <dsp:cNvPr id="0" name=""/>
        <dsp:cNvSpPr/>
      </dsp:nvSpPr>
      <dsp:spPr>
        <a:xfrm>
          <a:off x="217492" y="1310672"/>
          <a:ext cx="1700212" cy="1079634"/>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14C9F3-56C4-48CA-A130-48747D81BBC7}">
      <dsp:nvSpPr>
        <dsp:cNvPr id="0" name=""/>
        <dsp:cNvSpPr/>
      </dsp:nvSpPr>
      <dsp:spPr>
        <a:xfrm>
          <a:off x="406404" y="1490139"/>
          <a:ext cx="1700212" cy="1079634"/>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kern="1200" dirty="0" err="1" smtClean="0"/>
            <a:t>Enviro</a:t>
          </a:r>
          <a:r>
            <a:rPr lang="en-US" sz="2000" kern="1200" dirty="0" smtClean="0"/>
            <a:t>-Architectural Design</a:t>
          </a:r>
          <a:endParaRPr lang="ar-JO" sz="2000" kern="1200" dirty="0"/>
        </a:p>
      </dsp:txBody>
      <dsp:txXfrm>
        <a:off x="406404" y="1490139"/>
        <a:ext cx="1700212" cy="1079634"/>
      </dsp:txXfrm>
    </dsp:sp>
    <dsp:sp modelId="{EE3E17A1-2EAF-4831-BF14-9B5B12AE09C8}">
      <dsp:nvSpPr>
        <dsp:cNvPr id="0" name=""/>
        <dsp:cNvSpPr/>
      </dsp:nvSpPr>
      <dsp:spPr>
        <a:xfrm>
          <a:off x="2221927" y="1412265"/>
          <a:ext cx="1700212" cy="1079634"/>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853F70-72C5-48E6-A518-6457B141FC4C}">
      <dsp:nvSpPr>
        <dsp:cNvPr id="0" name=""/>
        <dsp:cNvSpPr/>
      </dsp:nvSpPr>
      <dsp:spPr>
        <a:xfrm>
          <a:off x="2410839" y="1591732"/>
          <a:ext cx="1700212" cy="1079634"/>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kern="1200" dirty="0" smtClean="0"/>
            <a:t>Quantity Survey &amp; Cost</a:t>
          </a:r>
          <a:endParaRPr lang="ar-JO" sz="2000" kern="1200" dirty="0"/>
        </a:p>
      </dsp:txBody>
      <dsp:txXfrm>
        <a:off x="2410839" y="1591732"/>
        <a:ext cx="1700212" cy="1079634"/>
      </dsp:txXfrm>
    </dsp:sp>
    <dsp:sp modelId="{BA5EEF2B-5BBB-4707-BAF5-CE5EFC057482}">
      <dsp:nvSpPr>
        <dsp:cNvPr id="0" name=""/>
        <dsp:cNvSpPr/>
      </dsp:nvSpPr>
      <dsp:spPr>
        <a:xfrm>
          <a:off x="4281483" y="1513870"/>
          <a:ext cx="1700212" cy="1079634"/>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208DCC-2BC1-4F6A-B790-4C1B40AB958C}">
      <dsp:nvSpPr>
        <dsp:cNvPr id="0" name=""/>
        <dsp:cNvSpPr/>
      </dsp:nvSpPr>
      <dsp:spPr>
        <a:xfrm>
          <a:off x="4470396" y="1693337"/>
          <a:ext cx="1700212" cy="1079634"/>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kern="1200" dirty="0" smtClean="0"/>
            <a:t>Electro-Mechanical Design</a:t>
          </a:r>
          <a:endParaRPr lang="ar-JO" sz="2000" kern="1200" dirty="0"/>
        </a:p>
      </dsp:txBody>
      <dsp:txXfrm>
        <a:off x="4470396" y="1693337"/>
        <a:ext cx="1700212" cy="1079634"/>
      </dsp:txXfrm>
    </dsp:sp>
    <dsp:sp modelId="{02055BCB-EEB3-40C7-8A62-28B7249E15F5}">
      <dsp:nvSpPr>
        <dsp:cNvPr id="0" name=""/>
        <dsp:cNvSpPr/>
      </dsp:nvSpPr>
      <dsp:spPr>
        <a:xfrm>
          <a:off x="6238874" y="1513870"/>
          <a:ext cx="1700212" cy="1079634"/>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0306EB-9424-4CF9-B2D3-E8B674791AE3}">
      <dsp:nvSpPr>
        <dsp:cNvPr id="0" name=""/>
        <dsp:cNvSpPr/>
      </dsp:nvSpPr>
      <dsp:spPr>
        <a:xfrm>
          <a:off x="6427787" y="1693337"/>
          <a:ext cx="1700212" cy="1079634"/>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0" kern="1200" dirty="0" smtClean="0"/>
            <a:t>Structurally</a:t>
          </a:r>
          <a:r>
            <a:rPr lang="en-US" sz="2000" b="1" kern="1200" dirty="0" smtClean="0"/>
            <a:t> </a:t>
          </a:r>
          <a:r>
            <a:rPr lang="en-US" sz="2000" b="0" kern="1200" dirty="0" smtClean="0"/>
            <a:t>Design</a:t>
          </a:r>
          <a:endParaRPr lang="en-US" sz="2000" b="0" kern="1200" dirty="0"/>
        </a:p>
      </dsp:txBody>
      <dsp:txXfrm>
        <a:off x="6427787" y="1693337"/>
        <a:ext cx="1700212" cy="107963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3A37ACB-E954-4F6F-BD83-778B1016AA40}">
      <dsp:nvSpPr>
        <dsp:cNvPr id="0" name=""/>
        <dsp:cNvSpPr/>
      </dsp:nvSpPr>
      <dsp:spPr>
        <a:xfrm rot="5400000">
          <a:off x="-181562" y="182748"/>
          <a:ext cx="1210416" cy="847291"/>
        </a:xfrm>
        <a:prstGeom prst="chevron">
          <a:avLst/>
        </a:prstGeom>
        <a:solidFill>
          <a:schemeClr val="accent2">
            <a:hueOff val="0"/>
            <a:satOff val="0"/>
            <a:lumOff val="0"/>
            <a:alphaOff val="0"/>
          </a:schemeClr>
        </a:solidFill>
        <a:ln>
          <a:noFill/>
        </a:ln>
        <a:effectLst>
          <a:reflection blurRad="12700" stA="26000" endPos="32000" dist="12700" dir="5400000" sy="-100000" rotWithShape="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step4</a:t>
          </a:r>
          <a:endParaRPr lang="en-US" sz="2300" kern="1200" dirty="0"/>
        </a:p>
      </dsp:txBody>
      <dsp:txXfrm rot="5400000">
        <a:off x="-181562" y="182748"/>
        <a:ext cx="1210416" cy="847291"/>
      </dsp:txXfrm>
    </dsp:sp>
    <dsp:sp modelId="{8BD1FC94-1B47-4B7D-8032-A316E68FF207}">
      <dsp:nvSpPr>
        <dsp:cNvPr id="0" name=""/>
        <dsp:cNvSpPr/>
      </dsp:nvSpPr>
      <dsp:spPr>
        <a:xfrm rot="5400000">
          <a:off x="5458705" y="-4610228"/>
          <a:ext cx="786770" cy="10009598"/>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endParaRPr lang="en-US" sz="2000" kern="1200" dirty="0"/>
        </a:p>
        <a:p>
          <a:pPr marL="228600" lvl="1" indent="-228600" algn="l" defTabSz="977900">
            <a:lnSpc>
              <a:spcPct val="90000"/>
            </a:lnSpc>
            <a:spcBef>
              <a:spcPct val="0"/>
            </a:spcBef>
            <a:spcAft>
              <a:spcPct val="15000"/>
            </a:spcAft>
            <a:buChar char="••"/>
          </a:pPr>
          <a:r>
            <a:rPr lang="en-US" sz="2200" kern="1200" dirty="0" smtClean="0"/>
            <a:t>Use  SAP2000 program</a:t>
          </a:r>
          <a:endParaRPr lang="en-US" sz="2200" kern="1200" dirty="0"/>
        </a:p>
        <a:p>
          <a:pPr marL="228600" lvl="1" indent="-228600" algn="l" defTabSz="977900">
            <a:lnSpc>
              <a:spcPct val="90000"/>
            </a:lnSpc>
            <a:spcBef>
              <a:spcPct val="0"/>
            </a:spcBef>
            <a:spcAft>
              <a:spcPct val="15000"/>
            </a:spcAft>
            <a:buChar char="••"/>
          </a:pPr>
          <a:r>
            <a:rPr lang="en-US" sz="2200" kern="1200" dirty="0" smtClean="0"/>
            <a:t>Makes the necessary checks on each model and the earthquakes' checks</a:t>
          </a:r>
          <a:endParaRPr lang="en-US" sz="2200" kern="1200" dirty="0"/>
        </a:p>
        <a:p>
          <a:pPr marL="228600" lvl="1" indent="-228600" algn="l" defTabSz="889000">
            <a:lnSpc>
              <a:spcPct val="90000"/>
            </a:lnSpc>
            <a:spcBef>
              <a:spcPct val="0"/>
            </a:spcBef>
            <a:spcAft>
              <a:spcPct val="15000"/>
            </a:spcAft>
            <a:buChar char="••"/>
          </a:pPr>
          <a:endParaRPr lang="en-US" sz="2000" kern="1200" dirty="0"/>
        </a:p>
      </dsp:txBody>
      <dsp:txXfrm rot="5400000">
        <a:off x="5458705" y="-4610228"/>
        <a:ext cx="786770" cy="10009598"/>
      </dsp:txXfrm>
    </dsp:sp>
    <dsp:sp modelId="{C45BB59F-7FE8-40CD-9439-106B20BFA47C}">
      <dsp:nvSpPr>
        <dsp:cNvPr id="0" name=""/>
        <dsp:cNvSpPr/>
      </dsp:nvSpPr>
      <dsp:spPr>
        <a:xfrm rot="5400000">
          <a:off x="-181562" y="1138977"/>
          <a:ext cx="1210416" cy="847291"/>
        </a:xfrm>
        <a:prstGeom prst="chevron">
          <a:avLst/>
        </a:prstGeom>
        <a:solidFill>
          <a:schemeClr val="accent2">
            <a:hueOff val="-3593961"/>
            <a:satOff val="24722"/>
            <a:lumOff val="2744"/>
            <a:alphaOff val="0"/>
          </a:schemeClr>
        </a:solidFill>
        <a:ln>
          <a:noFill/>
        </a:ln>
        <a:effectLst>
          <a:reflection blurRad="12700" stA="26000" endPos="32000" dist="12700" dir="5400000" sy="-100000" rotWithShape="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t>Step5</a:t>
          </a:r>
        </a:p>
      </dsp:txBody>
      <dsp:txXfrm rot="5400000">
        <a:off x="-181562" y="1138977"/>
        <a:ext cx="1210416" cy="847291"/>
      </dsp:txXfrm>
    </dsp:sp>
    <dsp:sp modelId="{80F3897E-281C-4B40-BAEC-7D1E91DD242F}">
      <dsp:nvSpPr>
        <dsp:cNvPr id="0" name=""/>
        <dsp:cNvSpPr/>
      </dsp:nvSpPr>
      <dsp:spPr>
        <a:xfrm rot="5400000">
          <a:off x="5458705" y="-3640144"/>
          <a:ext cx="786770" cy="10009598"/>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n-US" sz="2500" kern="1200" dirty="0" smtClean="0"/>
            <a:t>Take the values of reinforcement steel in beams and columns and slabs</a:t>
          </a:r>
          <a:endParaRPr lang="en-US" sz="2500" kern="1200" dirty="0"/>
        </a:p>
      </dsp:txBody>
      <dsp:txXfrm rot="5400000">
        <a:off x="5458705" y="-3640144"/>
        <a:ext cx="786770" cy="1000959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BE464B-F159-44AB-ACA6-4E0739E9ABB4}">
      <dsp:nvSpPr>
        <dsp:cNvPr id="0" name=""/>
        <dsp:cNvSpPr/>
      </dsp:nvSpPr>
      <dsp:spPr>
        <a:xfrm>
          <a:off x="0" y="0"/>
          <a:ext cx="8853054" cy="1355205"/>
        </a:xfrm>
        <a:prstGeom prst="rect">
          <a:avLst/>
        </a:prstGeom>
        <a:solidFill>
          <a:schemeClr val="accent4">
            <a:lumMod val="75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en-US" sz="36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Includes</a:t>
          </a:r>
          <a:endParaRPr lang="ar-SA" sz="3600" b="1" kern="12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sp:txBody>
      <dsp:txXfrm>
        <a:off x="0" y="0"/>
        <a:ext cx="8853054" cy="1355205"/>
      </dsp:txXfrm>
    </dsp:sp>
    <dsp:sp modelId="{73ABC1BB-CB6A-4563-A944-0B2A2F83FFF3}">
      <dsp:nvSpPr>
        <dsp:cNvPr id="0" name=""/>
        <dsp:cNvSpPr/>
      </dsp:nvSpPr>
      <dsp:spPr>
        <a:xfrm>
          <a:off x="6639790" y="1355205"/>
          <a:ext cx="2213263" cy="284593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1">
            <a:lnSpc>
              <a:spcPct val="90000"/>
            </a:lnSpc>
            <a:spcBef>
              <a:spcPct val="0"/>
            </a:spcBef>
            <a:spcAft>
              <a:spcPct val="35000"/>
            </a:spcAft>
          </a:pPr>
          <a:r>
            <a:rPr lang="en-US" sz="3800" kern="1200" dirty="0" smtClean="0">
              <a:solidFill>
                <a:schemeClr val="tx1"/>
              </a:solidFill>
            </a:rPr>
            <a:t>Acoustics Design</a:t>
          </a:r>
          <a:endParaRPr lang="ar-SA" sz="3800" kern="1200" dirty="0">
            <a:solidFill>
              <a:schemeClr val="tx1"/>
            </a:solidFill>
          </a:endParaRPr>
        </a:p>
      </dsp:txBody>
      <dsp:txXfrm>
        <a:off x="6639790" y="1355205"/>
        <a:ext cx="2213263" cy="2845930"/>
      </dsp:txXfrm>
    </dsp:sp>
    <dsp:sp modelId="{D4488984-CA8D-478C-B1B6-8F06B261C93C}">
      <dsp:nvSpPr>
        <dsp:cNvPr id="0" name=""/>
        <dsp:cNvSpPr/>
      </dsp:nvSpPr>
      <dsp:spPr>
        <a:xfrm>
          <a:off x="2213263" y="1355205"/>
          <a:ext cx="2213263" cy="284593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1">
            <a:lnSpc>
              <a:spcPct val="90000"/>
            </a:lnSpc>
            <a:spcBef>
              <a:spcPct val="0"/>
            </a:spcBef>
            <a:spcAft>
              <a:spcPct val="35000"/>
            </a:spcAft>
          </a:pPr>
          <a:r>
            <a:rPr lang="en-US" sz="3800" kern="1200" dirty="0" smtClean="0">
              <a:solidFill>
                <a:schemeClr val="tx1"/>
              </a:solidFill>
            </a:rPr>
            <a:t>Natural Daylight Design</a:t>
          </a:r>
          <a:endParaRPr lang="ar-SA" sz="3800" kern="1200" dirty="0">
            <a:solidFill>
              <a:schemeClr val="tx1"/>
            </a:solidFill>
          </a:endParaRPr>
        </a:p>
      </dsp:txBody>
      <dsp:txXfrm>
        <a:off x="2213263" y="1355205"/>
        <a:ext cx="2213263" cy="2845930"/>
      </dsp:txXfrm>
    </dsp:sp>
    <dsp:sp modelId="{C9CB0E07-75CD-4153-8C40-7ABBF67D7B80}">
      <dsp:nvSpPr>
        <dsp:cNvPr id="0" name=""/>
        <dsp:cNvSpPr/>
      </dsp:nvSpPr>
      <dsp:spPr>
        <a:xfrm>
          <a:off x="4426526" y="1355205"/>
          <a:ext cx="2213263" cy="284593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1">
            <a:lnSpc>
              <a:spcPct val="90000"/>
            </a:lnSpc>
            <a:spcBef>
              <a:spcPct val="0"/>
            </a:spcBef>
            <a:spcAft>
              <a:spcPct val="35000"/>
            </a:spcAft>
          </a:pPr>
          <a:r>
            <a:rPr lang="en-US" sz="3800" kern="1200" dirty="0" smtClean="0">
              <a:solidFill>
                <a:schemeClr val="tx1"/>
              </a:solidFill>
            </a:rPr>
            <a:t>Thermal  Design</a:t>
          </a:r>
          <a:endParaRPr lang="ar-SA" sz="3800" kern="1200" dirty="0">
            <a:solidFill>
              <a:schemeClr val="tx1"/>
            </a:solidFill>
          </a:endParaRPr>
        </a:p>
      </dsp:txBody>
      <dsp:txXfrm>
        <a:off x="4426526" y="1355205"/>
        <a:ext cx="2213263" cy="2845930"/>
      </dsp:txXfrm>
    </dsp:sp>
    <dsp:sp modelId="{BF5285E4-A4A1-4359-B368-077AFAC0E12A}">
      <dsp:nvSpPr>
        <dsp:cNvPr id="0" name=""/>
        <dsp:cNvSpPr/>
      </dsp:nvSpPr>
      <dsp:spPr>
        <a:xfrm>
          <a:off x="0" y="1355205"/>
          <a:ext cx="2213263" cy="284593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1">
            <a:lnSpc>
              <a:spcPct val="90000"/>
            </a:lnSpc>
            <a:spcBef>
              <a:spcPct val="0"/>
            </a:spcBef>
            <a:spcAft>
              <a:spcPct val="35000"/>
            </a:spcAft>
          </a:pPr>
          <a:r>
            <a:rPr lang="en-US" sz="3800" kern="1200" dirty="0" smtClean="0">
              <a:solidFill>
                <a:schemeClr val="tx1"/>
              </a:solidFill>
            </a:rPr>
            <a:t>Issues</a:t>
          </a:r>
          <a:endParaRPr lang="ar-SA" sz="3800" kern="1200" dirty="0">
            <a:solidFill>
              <a:schemeClr val="tx1"/>
            </a:solidFill>
          </a:endParaRPr>
        </a:p>
      </dsp:txBody>
      <dsp:txXfrm>
        <a:off x="0" y="1355205"/>
        <a:ext cx="2213263" cy="2845930"/>
      </dsp:txXfrm>
    </dsp:sp>
    <dsp:sp modelId="{106A14B7-2CAC-4E57-89C6-47F666A0D7F9}">
      <dsp:nvSpPr>
        <dsp:cNvPr id="0" name=""/>
        <dsp:cNvSpPr/>
      </dsp:nvSpPr>
      <dsp:spPr>
        <a:xfrm>
          <a:off x="0" y="4201135"/>
          <a:ext cx="8853054" cy="316214"/>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BE464B-F159-44AB-ACA6-4E0739E9ABB4}">
      <dsp:nvSpPr>
        <dsp:cNvPr id="0" name=""/>
        <dsp:cNvSpPr/>
      </dsp:nvSpPr>
      <dsp:spPr>
        <a:xfrm>
          <a:off x="0" y="0"/>
          <a:ext cx="3006435" cy="781396"/>
        </a:xfrm>
        <a:prstGeom prst="rect">
          <a:avLst/>
        </a:prstGeom>
        <a:solidFill>
          <a:schemeClr val="accent4">
            <a:lumMod val="75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kern="12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sp:txBody>
      <dsp:txXfrm>
        <a:off x="0" y="0"/>
        <a:ext cx="3006435" cy="781396"/>
      </dsp:txXfrm>
    </dsp:sp>
    <dsp:sp modelId="{73ABC1BB-CB6A-4563-A944-0B2A2F83FFF3}">
      <dsp:nvSpPr>
        <dsp:cNvPr id="0" name=""/>
        <dsp:cNvSpPr/>
      </dsp:nvSpPr>
      <dsp:spPr>
        <a:xfrm>
          <a:off x="2254826" y="781396"/>
          <a:ext cx="751608" cy="1640932"/>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kern="1200" dirty="0" smtClean="0">
              <a:solidFill>
                <a:schemeClr val="tx1"/>
              </a:solidFill>
            </a:rPr>
            <a:t>Acoustics Design</a:t>
          </a:r>
          <a:endParaRPr lang="ar-SA" sz="1300" kern="1200" dirty="0">
            <a:solidFill>
              <a:schemeClr val="tx1"/>
            </a:solidFill>
          </a:endParaRPr>
        </a:p>
      </dsp:txBody>
      <dsp:txXfrm>
        <a:off x="2254826" y="781396"/>
        <a:ext cx="751608" cy="1640932"/>
      </dsp:txXfrm>
    </dsp:sp>
    <dsp:sp modelId="{D4488984-CA8D-478C-B1B6-8F06B261C93C}">
      <dsp:nvSpPr>
        <dsp:cNvPr id="0" name=""/>
        <dsp:cNvSpPr/>
      </dsp:nvSpPr>
      <dsp:spPr>
        <a:xfrm>
          <a:off x="751608" y="781396"/>
          <a:ext cx="751608" cy="1640932"/>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kern="1200" dirty="0" smtClean="0">
              <a:solidFill>
                <a:schemeClr val="tx1"/>
              </a:solidFill>
            </a:rPr>
            <a:t>Natural Daylight Design</a:t>
          </a:r>
          <a:endParaRPr lang="ar-SA" sz="1300" kern="1200" dirty="0">
            <a:solidFill>
              <a:schemeClr val="tx1"/>
            </a:solidFill>
          </a:endParaRPr>
        </a:p>
      </dsp:txBody>
      <dsp:txXfrm>
        <a:off x="751608" y="781396"/>
        <a:ext cx="751608" cy="1640932"/>
      </dsp:txXfrm>
    </dsp:sp>
    <dsp:sp modelId="{C9CB0E07-75CD-4153-8C40-7ABBF67D7B80}">
      <dsp:nvSpPr>
        <dsp:cNvPr id="0" name=""/>
        <dsp:cNvSpPr/>
      </dsp:nvSpPr>
      <dsp:spPr>
        <a:xfrm>
          <a:off x="1503217" y="781396"/>
          <a:ext cx="751608" cy="1640932"/>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kern="1200" dirty="0" smtClean="0">
              <a:solidFill>
                <a:schemeClr val="tx1"/>
              </a:solidFill>
            </a:rPr>
            <a:t>Thermal  Design</a:t>
          </a:r>
          <a:endParaRPr lang="ar-SA" sz="1300" kern="1200" dirty="0">
            <a:solidFill>
              <a:schemeClr val="tx1"/>
            </a:solidFill>
          </a:endParaRPr>
        </a:p>
      </dsp:txBody>
      <dsp:txXfrm>
        <a:off x="1503217" y="781396"/>
        <a:ext cx="751608" cy="1640932"/>
      </dsp:txXfrm>
    </dsp:sp>
    <dsp:sp modelId="{BF5285E4-A4A1-4359-B368-077AFAC0E12A}">
      <dsp:nvSpPr>
        <dsp:cNvPr id="0" name=""/>
        <dsp:cNvSpPr/>
      </dsp:nvSpPr>
      <dsp:spPr>
        <a:xfrm>
          <a:off x="0" y="781396"/>
          <a:ext cx="751608" cy="1640932"/>
        </a:xfrm>
        <a:prstGeom prst="rect">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1" kern="1200" dirty="0" smtClean="0">
              <a:solidFill>
                <a:schemeClr val="tx1"/>
              </a:solidFill>
            </a:rPr>
            <a:t>Issues</a:t>
          </a:r>
          <a:endParaRPr lang="ar-SA" sz="1600" b="1" kern="1200" dirty="0">
            <a:solidFill>
              <a:schemeClr val="tx1"/>
            </a:solidFill>
          </a:endParaRPr>
        </a:p>
      </dsp:txBody>
      <dsp:txXfrm>
        <a:off x="0" y="781396"/>
        <a:ext cx="751608" cy="1640932"/>
      </dsp:txXfrm>
    </dsp:sp>
    <dsp:sp modelId="{106A14B7-2CAC-4E57-89C6-47F666A0D7F9}">
      <dsp:nvSpPr>
        <dsp:cNvPr id="0" name=""/>
        <dsp:cNvSpPr/>
      </dsp:nvSpPr>
      <dsp:spPr>
        <a:xfrm>
          <a:off x="0" y="2422329"/>
          <a:ext cx="3006435" cy="182325"/>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BE464B-F159-44AB-ACA6-4E0739E9ABB4}">
      <dsp:nvSpPr>
        <dsp:cNvPr id="0" name=""/>
        <dsp:cNvSpPr/>
      </dsp:nvSpPr>
      <dsp:spPr>
        <a:xfrm>
          <a:off x="0" y="0"/>
          <a:ext cx="2867890" cy="702425"/>
        </a:xfrm>
        <a:prstGeom prst="rect">
          <a:avLst/>
        </a:prstGeom>
        <a:solidFill>
          <a:schemeClr val="accent4">
            <a:lumMod val="75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kern="12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sp:txBody>
      <dsp:txXfrm>
        <a:off x="0" y="0"/>
        <a:ext cx="2867890" cy="702425"/>
      </dsp:txXfrm>
    </dsp:sp>
    <dsp:sp modelId="{73ABC1BB-CB6A-4563-A944-0B2A2F83FFF3}">
      <dsp:nvSpPr>
        <dsp:cNvPr id="0" name=""/>
        <dsp:cNvSpPr/>
      </dsp:nvSpPr>
      <dsp:spPr>
        <a:xfrm>
          <a:off x="2150918" y="702425"/>
          <a:ext cx="716972" cy="147509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Acoustics Design</a:t>
          </a:r>
          <a:endParaRPr lang="ar-SA" sz="1200" kern="1200" dirty="0">
            <a:solidFill>
              <a:schemeClr val="tx1"/>
            </a:solidFill>
          </a:endParaRPr>
        </a:p>
      </dsp:txBody>
      <dsp:txXfrm>
        <a:off x="2150918" y="702425"/>
        <a:ext cx="716972" cy="1475093"/>
      </dsp:txXfrm>
    </dsp:sp>
    <dsp:sp modelId="{D4488984-CA8D-478C-B1B6-8F06B261C93C}">
      <dsp:nvSpPr>
        <dsp:cNvPr id="0" name=""/>
        <dsp:cNvSpPr/>
      </dsp:nvSpPr>
      <dsp:spPr>
        <a:xfrm>
          <a:off x="716972" y="702425"/>
          <a:ext cx="716972" cy="1475093"/>
        </a:xfrm>
        <a:prstGeom prst="rect">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Natural Daylight Design</a:t>
          </a:r>
          <a:endParaRPr lang="ar-SA" sz="1300" b="1" kern="1200" dirty="0">
            <a:solidFill>
              <a:schemeClr val="tx1"/>
            </a:solidFill>
          </a:endParaRPr>
        </a:p>
      </dsp:txBody>
      <dsp:txXfrm>
        <a:off x="716972" y="702425"/>
        <a:ext cx="716972" cy="1475093"/>
      </dsp:txXfrm>
    </dsp:sp>
    <dsp:sp modelId="{C9CB0E07-75CD-4153-8C40-7ABBF67D7B80}">
      <dsp:nvSpPr>
        <dsp:cNvPr id="0" name=""/>
        <dsp:cNvSpPr/>
      </dsp:nvSpPr>
      <dsp:spPr>
        <a:xfrm>
          <a:off x="1433945" y="702425"/>
          <a:ext cx="716972" cy="147509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Thermal  Design</a:t>
          </a:r>
          <a:endParaRPr lang="ar-SA" sz="1200" kern="1200" dirty="0">
            <a:solidFill>
              <a:schemeClr val="tx1"/>
            </a:solidFill>
          </a:endParaRPr>
        </a:p>
      </dsp:txBody>
      <dsp:txXfrm>
        <a:off x="1433945" y="702425"/>
        <a:ext cx="716972" cy="1475093"/>
      </dsp:txXfrm>
    </dsp:sp>
    <dsp:sp modelId="{BF5285E4-A4A1-4359-B368-077AFAC0E12A}">
      <dsp:nvSpPr>
        <dsp:cNvPr id="0" name=""/>
        <dsp:cNvSpPr/>
      </dsp:nvSpPr>
      <dsp:spPr>
        <a:xfrm>
          <a:off x="0"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Issues</a:t>
          </a:r>
          <a:endParaRPr lang="ar-SA" sz="1200" kern="1200" dirty="0">
            <a:solidFill>
              <a:schemeClr val="tx1"/>
            </a:solidFill>
          </a:endParaRPr>
        </a:p>
      </dsp:txBody>
      <dsp:txXfrm>
        <a:off x="0" y="702425"/>
        <a:ext cx="716972" cy="1475093"/>
      </dsp:txXfrm>
    </dsp:sp>
    <dsp:sp modelId="{106A14B7-2CAC-4E57-89C6-47F666A0D7F9}">
      <dsp:nvSpPr>
        <dsp:cNvPr id="0" name=""/>
        <dsp:cNvSpPr/>
      </dsp:nvSpPr>
      <dsp:spPr>
        <a:xfrm>
          <a:off x="0" y="2177518"/>
          <a:ext cx="2867890" cy="16389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BE464B-F159-44AB-ACA6-4E0739E9ABB4}">
      <dsp:nvSpPr>
        <dsp:cNvPr id="0" name=""/>
        <dsp:cNvSpPr/>
      </dsp:nvSpPr>
      <dsp:spPr>
        <a:xfrm>
          <a:off x="0" y="0"/>
          <a:ext cx="2867890" cy="702425"/>
        </a:xfrm>
        <a:prstGeom prst="rect">
          <a:avLst/>
        </a:prstGeom>
        <a:solidFill>
          <a:schemeClr val="accent4">
            <a:lumMod val="75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a:t>
          </a:r>
          <a:r>
            <a:rPr lang="ar-JO" sz="2000" b="1" kern="1200" cap="none" spc="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a:t>
          </a:r>
          <a:r>
            <a:rPr lang="en-US" sz="20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Include</a:t>
          </a:r>
          <a:endParaRPr lang="ar-SA" sz="2000" b="1" kern="12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sp:txBody>
      <dsp:txXfrm>
        <a:off x="0" y="0"/>
        <a:ext cx="2867890" cy="702425"/>
      </dsp:txXfrm>
    </dsp:sp>
    <dsp:sp modelId="{73ABC1BB-CB6A-4563-A944-0B2A2F83FFF3}">
      <dsp:nvSpPr>
        <dsp:cNvPr id="0" name=""/>
        <dsp:cNvSpPr/>
      </dsp:nvSpPr>
      <dsp:spPr>
        <a:xfrm>
          <a:off x="2150918" y="702425"/>
          <a:ext cx="716972" cy="147509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Acoustics Design</a:t>
          </a:r>
          <a:endParaRPr lang="ar-SA" sz="1200" kern="1200" dirty="0">
            <a:solidFill>
              <a:schemeClr val="tx1"/>
            </a:solidFill>
          </a:endParaRPr>
        </a:p>
      </dsp:txBody>
      <dsp:txXfrm>
        <a:off x="2150918" y="702425"/>
        <a:ext cx="716972" cy="1475093"/>
      </dsp:txXfrm>
    </dsp:sp>
    <dsp:sp modelId="{D4488984-CA8D-478C-B1B6-8F06B261C93C}">
      <dsp:nvSpPr>
        <dsp:cNvPr id="0" name=""/>
        <dsp:cNvSpPr/>
      </dsp:nvSpPr>
      <dsp:spPr>
        <a:xfrm>
          <a:off x="716972" y="702425"/>
          <a:ext cx="716972" cy="1475093"/>
        </a:xfrm>
        <a:prstGeom prst="rect">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b="1" kern="1200" dirty="0" smtClean="0">
              <a:solidFill>
                <a:schemeClr val="tx1"/>
              </a:solidFill>
            </a:rPr>
            <a:t>Natural Daylight Design</a:t>
          </a:r>
          <a:endParaRPr lang="ar-SA" sz="1200" b="1" kern="1200" dirty="0">
            <a:solidFill>
              <a:schemeClr val="tx1"/>
            </a:solidFill>
          </a:endParaRPr>
        </a:p>
      </dsp:txBody>
      <dsp:txXfrm>
        <a:off x="716972" y="702425"/>
        <a:ext cx="716972" cy="1475093"/>
      </dsp:txXfrm>
    </dsp:sp>
    <dsp:sp modelId="{C9CB0E07-75CD-4153-8C40-7ABBF67D7B80}">
      <dsp:nvSpPr>
        <dsp:cNvPr id="0" name=""/>
        <dsp:cNvSpPr/>
      </dsp:nvSpPr>
      <dsp:spPr>
        <a:xfrm>
          <a:off x="1433945" y="702425"/>
          <a:ext cx="716972" cy="147509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Thermal  Design</a:t>
          </a:r>
          <a:endParaRPr lang="ar-SA" sz="1200" kern="1200" dirty="0">
            <a:solidFill>
              <a:schemeClr val="tx1"/>
            </a:solidFill>
          </a:endParaRPr>
        </a:p>
      </dsp:txBody>
      <dsp:txXfrm>
        <a:off x="1433945" y="702425"/>
        <a:ext cx="716972" cy="1475093"/>
      </dsp:txXfrm>
    </dsp:sp>
    <dsp:sp modelId="{BF5285E4-A4A1-4359-B368-077AFAC0E12A}">
      <dsp:nvSpPr>
        <dsp:cNvPr id="0" name=""/>
        <dsp:cNvSpPr/>
      </dsp:nvSpPr>
      <dsp:spPr>
        <a:xfrm>
          <a:off x="0"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Issues</a:t>
          </a:r>
          <a:endParaRPr lang="ar-SA" sz="1200" kern="1200" dirty="0">
            <a:solidFill>
              <a:schemeClr val="tx1"/>
            </a:solidFill>
          </a:endParaRPr>
        </a:p>
      </dsp:txBody>
      <dsp:txXfrm>
        <a:off x="0" y="702425"/>
        <a:ext cx="716972" cy="1475093"/>
      </dsp:txXfrm>
    </dsp:sp>
    <dsp:sp modelId="{106A14B7-2CAC-4E57-89C6-47F666A0D7F9}">
      <dsp:nvSpPr>
        <dsp:cNvPr id="0" name=""/>
        <dsp:cNvSpPr/>
      </dsp:nvSpPr>
      <dsp:spPr>
        <a:xfrm>
          <a:off x="0" y="2177518"/>
          <a:ext cx="2867890" cy="16389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BE464B-F159-44AB-ACA6-4E0739E9ABB4}">
      <dsp:nvSpPr>
        <dsp:cNvPr id="0" name=""/>
        <dsp:cNvSpPr/>
      </dsp:nvSpPr>
      <dsp:spPr>
        <a:xfrm>
          <a:off x="0" y="0"/>
          <a:ext cx="2867890" cy="702425"/>
        </a:xfrm>
        <a:prstGeom prst="rect">
          <a:avLst/>
        </a:prstGeom>
        <a:solidFill>
          <a:schemeClr val="accent4">
            <a:lumMod val="75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Include:</a:t>
          </a:r>
          <a:endParaRPr lang="ar-SA" sz="2000" b="1" kern="12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sp:txBody>
      <dsp:txXfrm>
        <a:off x="0" y="0"/>
        <a:ext cx="2867890" cy="702425"/>
      </dsp:txXfrm>
    </dsp:sp>
    <dsp:sp modelId="{73ABC1BB-CB6A-4563-A944-0B2A2F83FFF3}">
      <dsp:nvSpPr>
        <dsp:cNvPr id="0" name=""/>
        <dsp:cNvSpPr/>
      </dsp:nvSpPr>
      <dsp:spPr>
        <a:xfrm>
          <a:off x="2150918" y="702425"/>
          <a:ext cx="716972" cy="147509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Acoustics Design</a:t>
          </a:r>
          <a:endParaRPr lang="ar-SA" sz="1200" kern="1200" dirty="0">
            <a:solidFill>
              <a:schemeClr val="tx1"/>
            </a:solidFill>
          </a:endParaRPr>
        </a:p>
      </dsp:txBody>
      <dsp:txXfrm>
        <a:off x="2150918" y="702425"/>
        <a:ext cx="716972" cy="1475093"/>
      </dsp:txXfrm>
    </dsp:sp>
    <dsp:sp modelId="{D4488984-CA8D-478C-B1B6-8F06B261C93C}">
      <dsp:nvSpPr>
        <dsp:cNvPr id="0" name=""/>
        <dsp:cNvSpPr/>
      </dsp:nvSpPr>
      <dsp:spPr>
        <a:xfrm>
          <a:off x="716972" y="702425"/>
          <a:ext cx="716972" cy="1475093"/>
        </a:xfrm>
        <a:prstGeom prst="rect">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b="1" kern="1200" dirty="0" smtClean="0">
              <a:solidFill>
                <a:schemeClr val="tx1"/>
              </a:solidFill>
            </a:rPr>
            <a:t>Natural Daylight Design</a:t>
          </a:r>
          <a:endParaRPr lang="ar-SA" sz="1200" b="1" kern="1200" dirty="0">
            <a:solidFill>
              <a:schemeClr val="tx1"/>
            </a:solidFill>
          </a:endParaRPr>
        </a:p>
      </dsp:txBody>
      <dsp:txXfrm>
        <a:off x="716972" y="702425"/>
        <a:ext cx="716972" cy="1475093"/>
      </dsp:txXfrm>
    </dsp:sp>
    <dsp:sp modelId="{C9CB0E07-75CD-4153-8C40-7ABBF67D7B80}">
      <dsp:nvSpPr>
        <dsp:cNvPr id="0" name=""/>
        <dsp:cNvSpPr/>
      </dsp:nvSpPr>
      <dsp:spPr>
        <a:xfrm>
          <a:off x="1433945" y="702425"/>
          <a:ext cx="716972" cy="147509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Thermal  Design</a:t>
          </a:r>
          <a:endParaRPr lang="ar-SA" sz="1200" kern="1200" dirty="0">
            <a:solidFill>
              <a:schemeClr val="tx1"/>
            </a:solidFill>
          </a:endParaRPr>
        </a:p>
      </dsp:txBody>
      <dsp:txXfrm>
        <a:off x="1433945" y="702425"/>
        <a:ext cx="716972" cy="1475093"/>
      </dsp:txXfrm>
    </dsp:sp>
    <dsp:sp modelId="{BF5285E4-A4A1-4359-B368-077AFAC0E12A}">
      <dsp:nvSpPr>
        <dsp:cNvPr id="0" name=""/>
        <dsp:cNvSpPr/>
      </dsp:nvSpPr>
      <dsp:spPr>
        <a:xfrm>
          <a:off x="0"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Issues</a:t>
          </a:r>
          <a:endParaRPr lang="ar-SA" sz="1200" kern="1200" dirty="0">
            <a:solidFill>
              <a:schemeClr val="tx1"/>
            </a:solidFill>
          </a:endParaRPr>
        </a:p>
      </dsp:txBody>
      <dsp:txXfrm>
        <a:off x="0" y="702425"/>
        <a:ext cx="716972" cy="1475093"/>
      </dsp:txXfrm>
    </dsp:sp>
    <dsp:sp modelId="{106A14B7-2CAC-4E57-89C6-47F666A0D7F9}">
      <dsp:nvSpPr>
        <dsp:cNvPr id="0" name=""/>
        <dsp:cNvSpPr/>
      </dsp:nvSpPr>
      <dsp:spPr>
        <a:xfrm>
          <a:off x="0" y="2177518"/>
          <a:ext cx="2867890" cy="16389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BE464B-F159-44AB-ACA6-4E0739E9ABB4}">
      <dsp:nvSpPr>
        <dsp:cNvPr id="0" name=""/>
        <dsp:cNvSpPr/>
      </dsp:nvSpPr>
      <dsp:spPr>
        <a:xfrm>
          <a:off x="0" y="0"/>
          <a:ext cx="2867890" cy="702425"/>
        </a:xfrm>
        <a:prstGeom prst="rect">
          <a:avLst/>
        </a:prstGeom>
        <a:solidFill>
          <a:schemeClr val="accent4">
            <a:lumMod val="75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a:t>
          </a:r>
          <a:r>
            <a:rPr lang="ar-JO" sz="2000" b="1" kern="1200" cap="none" spc="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a:t>
          </a:r>
          <a:r>
            <a:rPr lang="en-US" sz="20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Include</a:t>
          </a:r>
          <a:endParaRPr lang="ar-SA" sz="2000" b="1" kern="12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sp:txBody>
      <dsp:txXfrm>
        <a:off x="0" y="0"/>
        <a:ext cx="2867890" cy="702425"/>
      </dsp:txXfrm>
    </dsp:sp>
    <dsp:sp modelId="{73ABC1BB-CB6A-4563-A944-0B2A2F83FFF3}">
      <dsp:nvSpPr>
        <dsp:cNvPr id="0" name=""/>
        <dsp:cNvSpPr/>
      </dsp:nvSpPr>
      <dsp:spPr>
        <a:xfrm>
          <a:off x="2150918" y="702425"/>
          <a:ext cx="716972" cy="147509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Acoustics Design</a:t>
          </a:r>
          <a:endParaRPr lang="ar-SA" sz="1200" kern="1200" dirty="0">
            <a:solidFill>
              <a:schemeClr val="tx1"/>
            </a:solidFill>
          </a:endParaRPr>
        </a:p>
      </dsp:txBody>
      <dsp:txXfrm>
        <a:off x="2150918" y="702425"/>
        <a:ext cx="716972" cy="1475093"/>
      </dsp:txXfrm>
    </dsp:sp>
    <dsp:sp modelId="{D4488984-CA8D-478C-B1B6-8F06B261C93C}">
      <dsp:nvSpPr>
        <dsp:cNvPr id="0" name=""/>
        <dsp:cNvSpPr/>
      </dsp:nvSpPr>
      <dsp:spPr>
        <a:xfrm>
          <a:off x="716972" y="702425"/>
          <a:ext cx="716972" cy="1475093"/>
        </a:xfrm>
        <a:prstGeom prst="rect">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b="1" kern="1200" dirty="0" smtClean="0">
              <a:solidFill>
                <a:schemeClr val="tx1"/>
              </a:solidFill>
            </a:rPr>
            <a:t>Natural Daylight Design</a:t>
          </a:r>
          <a:endParaRPr lang="ar-SA" sz="1200" b="1" kern="1200" dirty="0">
            <a:solidFill>
              <a:schemeClr val="tx1"/>
            </a:solidFill>
          </a:endParaRPr>
        </a:p>
      </dsp:txBody>
      <dsp:txXfrm>
        <a:off x="716972" y="702425"/>
        <a:ext cx="716972" cy="1475093"/>
      </dsp:txXfrm>
    </dsp:sp>
    <dsp:sp modelId="{C9CB0E07-75CD-4153-8C40-7ABBF67D7B80}">
      <dsp:nvSpPr>
        <dsp:cNvPr id="0" name=""/>
        <dsp:cNvSpPr/>
      </dsp:nvSpPr>
      <dsp:spPr>
        <a:xfrm>
          <a:off x="1433945" y="702425"/>
          <a:ext cx="716972" cy="147509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Thermal  Design</a:t>
          </a:r>
          <a:endParaRPr lang="ar-SA" sz="1200" kern="1200" dirty="0">
            <a:solidFill>
              <a:schemeClr val="tx1"/>
            </a:solidFill>
          </a:endParaRPr>
        </a:p>
      </dsp:txBody>
      <dsp:txXfrm>
        <a:off x="1433945" y="702425"/>
        <a:ext cx="716972" cy="1475093"/>
      </dsp:txXfrm>
    </dsp:sp>
    <dsp:sp modelId="{BF5285E4-A4A1-4359-B368-077AFAC0E12A}">
      <dsp:nvSpPr>
        <dsp:cNvPr id="0" name=""/>
        <dsp:cNvSpPr/>
      </dsp:nvSpPr>
      <dsp:spPr>
        <a:xfrm>
          <a:off x="0"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Issues</a:t>
          </a:r>
          <a:endParaRPr lang="ar-SA" sz="1200" kern="1200" dirty="0">
            <a:solidFill>
              <a:schemeClr val="tx1"/>
            </a:solidFill>
          </a:endParaRPr>
        </a:p>
      </dsp:txBody>
      <dsp:txXfrm>
        <a:off x="0" y="702425"/>
        <a:ext cx="716972" cy="1475093"/>
      </dsp:txXfrm>
    </dsp:sp>
    <dsp:sp modelId="{106A14B7-2CAC-4E57-89C6-47F666A0D7F9}">
      <dsp:nvSpPr>
        <dsp:cNvPr id="0" name=""/>
        <dsp:cNvSpPr/>
      </dsp:nvSpPr>
      <dsp:spPr>
        <a:xfrm>
          <a:off x="0" y="2177518"/>
          <a:ext cx="2867890" cy="16389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BE464B-F159-44AB-ACA6-4E0739E9ABB4}">
      <dsp:nvSpPr>
        <dsp:cNvPr id="0" name=""/>
        <dsp:cNvSpPr/>
      </dsp:nvSpPr>
      <dsp:spPr>
        <a:xfrm>
          <a:off x="0" y="0"/>
          <a:ext cx="2867890" cy="702425"/>
        </a:xfrm>
        <a:prstGeom prst="rect">
          <a:avLst/>
        </a:prstGeom>
        <a:solidFill>
          <a:schemeClr val="accent4">
            <a:lumMod val="75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Environmental Design </a:t>
          </a:r>
          <a:r>
            <a:rPr lang="ar-JO" sz="2000" b="1" kern="1200" cap="none" spc="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a:t>
          </a:r>
          <a:r>
            <a:rPr lang="en-US" sz="2000" b="1" kern="12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cs typeface="Aharoni" pitchFamily="2" charset="-79"/>
            </a:rPr>
            <a:t>Include</a:t>
          </a:r>
          <a:endParaRPr lang="ar-SA" sz="2000" b="1" kern="12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itchFamily="2" charset="-79"/>
          </a:endParaRPr>
        </a:p>
      </dsp:txBody>
      <dsp:txXfrm>
        <a:off x="0" y="0"/>
        <a:ext cx="2867890" cy="702425"/>
      </dsp:txXfrm>
    </dsp:sp>
    <dsp:sp modelId="{73ABC1BB-CB6A-4563-A944-0B2A2F83FFF3}">
      <dsp:nvSpPr>
        <dsp:cNvPr id="0" name=""/>
        <dsp:cNvSpPr/>
      </dsp:nvSpPr>
      <dsp:spPr>
        <a:xfrm>
          <a:off x="2150918" y="702425"/>
          <a:ext cx="716972" cy="147509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Acoustics Design</a:t>
          </a:r>
          <a:endParaRPr lang="ar-SA" sz="1200" kern="1200" dirty="0">
            <a:solidFill>
              <a:schemeClr val="tx1"/>
            </a:solidFill>
          </a:endParaRPr>
        </a:p>
      </dsp:txBody>
      <dsp:txXfrm>
        <a:off x="2150918" y="702425"/>
        <a:ext cx="716972" cy="1475093"/>
      </dsp:txXfrm>
    </dsp:sp>
    <dsp:sp modelId="{D4488984-CA8D-478C-B1B6-8F06B261C93C}">
      <dsp:nvSpPr>
        <dsp:cNvPr id="0" name=""/>
        <dsp:cNvSpPr/>
      </dsp:nvSpPr>
      <dsp:spPr>
        <a:xfrm>
          <a:off x="716972"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b="1" kern="1200" dirty="0" smtClean="0">
              <a:solidFill>
                <a:schemeClr val="tx1"/>
              </a:solidFill>
            </a:rPr>
            <a:t>Natural Daylight Design</a:t>
          </a:r>
          <a:endParaRPr lang="ar-SA" sz="1200" b="1" kern="1200" dirty="0">
            <a:solidFill>
              <a:schemeClr val="tx1"/>
            </a:solidFill>
          </a:endParaRPr>
        </a:p>
      </dsp:txBody>
      <dsp:txXfrm>
        <a:off x="716972" y="702425"/>
        <a:ext cx="716972" cy="1475093"/>
      </dsp:txXfrm>
    </dsp:sp>
    <dsp:sp modelId="{C9CB0E07-75CD-4153-8C40-7ABBF67D7B80}">
      <dsp:nvSpPr>
        <dsp:cNvPr id="0" name=""/>
        <dsp:cNvSpPr/>
      </dsp:nvSpPr>
      <dsp:spPr>
        <a:xfrm>
          <a:off x="1433945" y="702425"/>
          <a:ext cx="716972" cy="1475093"/>
        </a:xfrm>
        <a:prstGeom prst="rect">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en-US" sz="1300" b="1" kern="1200" dirty="0" smtClean="0">
              <a:solidFill>
                <a:schemeClr val="tx1"/>
              </a:solidFill>
            </a:rPr>
            <a:t>Thermal  Design</a:t>
          </a:r>
          <a:endParaRPr lang="ar-SA" sz="1300" b="1" kern="1200" dirty="0">
            <a:solidFill>
              <a:schemeClr val="tx1"/>
            </a:solidFill>
          </a:endParaRPr>
        </a:p>
      </dsp:txBody>
      <dsp:txXfrm>
        <a:off x="1433945" y="702425"/>
        <a:ext cx="716972" cy="1475093"/>
      </dsp:txXfrm>
    </dsp:sp>
    <dsp:sp modelId="{BF5285E4-A4A1-4359-B368-077AFAC0E12A}">
      <dsp:nvSpPr>
        <dsp:cNvPr id="0" name=""/>
        <dsp:cNvSpPr/>
      </dsp:nvSpPr>
      <dsp:spPr>
        <a:xfrm>
          <a:off x="0" y="702425"/>
          <a:ext cx="716972" cy="1475093"/>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en-US" sz="1200" kern="1200" dirty="0" smtClean="0">
              <a:solidFill>
                <a:schemeClr val="tx1"/>
              </a:solidFill>
            </a:rPr>
            <a:t>Issues</a:t>
          </a:r>
          <a:endParaRPr lang="ar-SA" sz="1200" kern="1200" dirty="0">
            <a:solidFill>
              <a:schemeClr val="tx1"/>
            </a:solidFill>
          </a:endParaRPr>
        </a:p>
      </dsp:txBody>
      <dsp:txXfrm>
        <a:off x="0" y="702425"/>
        <a:ext cx="716972" cy="1475093"/>
      </dsp:txXfrm>
    </dsp:sp>
    <dsp:sp modelId="{106A14B7-2CAC-4E57-89C6-47F666A0D7F9}">
      <dsp:nvSpPr>
        <dsp:cNvPr id="0" name=""/>
        <dsp:cNvSpPr/>
      </dsp:nvSpPr>
      <dsp:spPr>
        <a:xfrm>
          <a:off x="0" y="2177518"/>
          <a:ext cx="2867890" cy="16389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11CB71-BC38-4FF6-818B-C4ADDBB5844A}" type="datetimeFigureOut">
              <a:rPr lang="en-US" smtClean="0"/>
              <a:pPr/>
              <a:t>12/21/2015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9E993A-EDF3-4291-A725-A7F77B46A678}" type="slidenum">
              <a:rPr lang="en-US" smtClean="0"/>
              <a:pPr/>
              <a:t>‹#›</a:t>
            </a:fld>
            <a:endParaRPr lang="en-US"/>
          </a:p>
        </p:txBody>
      </p:sp>
    </p:spTree>
    <p:extLst>
      <p:ext uri="{BB962C8B-B14F-4D97-AF65-F5344CB8AC3E}">
        <p14:creationId xmlns:p14="http://schemas.microsoft.com/office/powerpoint/2010/main" xmlns="" val="496425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A31540F6-D1E6-4B0C-A915-47179FCDA831}" type="slidenum">
              <a:rPr lang="ar-SA" smtClean="0">
                <a:solidFill>
                  <a:prstClr val="black"/>
                </a:solidFill>
              </a:rPr>
              <a:pPr/>
              <a:t>24</a:t>
            </a:fld>
            <a:endParaRPr lang="ar-SA">
              <a:solidFill>
                <a:prstClr val="black"/>
              </a:solidFill>
            </a:endParaRPr>
          </a:p>
        </p:txBody>
      </p:sp>
    </p:spTree>
    <p:extLst>
      <p:ext uri="{BB962C8B-B14F-4D97-AF65-F5344CB8AC3E}">
        <p14:creationId xmlns:p14="http://schemas.microsoft.com/office/powerpoint/2010/main" xmlns="" val="2318147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A31540F6-D1E6-4B0C-A915-47179FCDA831}" type="slidenum">
              <a:rPr lang="ar-SA" smtClean="0">
                <a:solidFill>
                  <a:prstClr val="black"/>
                </a:solidFill>
              </a:rPr>
              <a:pPr/>
              <a:t>25</a:t>
            </a:fld>
            <a:endParaRPr lang="ar-SA">
              <a:solidFill>
                <a:prstClr val="black"/>
              </a:solidFill>
            </a:endParaRPr>
          </a:p>
        </p:txBody>
      </p:sp>
    </p:spTree>
    <p:extLst>
      <p:ext uri="{BB962C8B-B14F-4D97-AF65-F5344CB8AC3E}">
        <p14:creationId xmlns:p14="http://schemas.microsoft.com/office/powerpoint/2010/main" xmlns="" val="3661028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2191842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344237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2501977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39086542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892527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19045959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16275621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2463905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260786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2310334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4057946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1751167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656195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1036853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2571495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1430756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C8685E-D5F4-413E-892A-ACE801256598}" type="datetimeFigureOut">
              <a:rPr lang="en-US" smtClean="0"/>
              <a:pPr/>
              <a:t>12/21/2015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2540866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5C8685E-D5F4-413E-892A-ACE801256598}" type="datetimeFigureOut">
              <a:rPr lang="en-US" smtClean="0"/>
              <a:pPr/>
              <a:t>12/21/2015</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12FFC39-D8EC-4D85-930D-11D0A157607E}" type="slidenum">
              <a:rPr lang="en-US" smtClean="0"/>
              <a:pPr/>
              <a:t>‹#›</a:t>
            </a:fld>
            <a:endParaRPr lang="en-US"/>
          </a:p>
        </p:txBody>
      </p:sp>
    </p:spTree>
    <p:extLst>
      <p:ext uri="{BB962C8B-B14F-4D97-AF65-F5344CB8AC3E}">
        <p14:creationId xmlns:p14="http://schemas.microsoft.com/office/powerpoint/2010/main" xmlns="" val="297238623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56.png"/><Relationship Id="rId7" Type="http://schemas.openxmlformats.org/officeDocument/2006/relationships/diagramColors" Target="../diagrams/colors5.xml"/><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6.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62.png"/><Relationship Id="rId7" Type="http://schemas.openxmlformats.org/officeDocument/2006/relationships/diagramColors" Target="../diagrams/colors11.xml"/><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3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65.jpe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3481" y="3048011"/>
            <a:ext cx="5691389" cy="1325563"/>
          </a:xfrm>
        </p:spPr>
        <p:txBody>
          <a:bodyPr>
            <a:normAutofit fontScale="90000"/>
          </a:bodyPr>
          <a:lstStyle/>
          <a:p>
            <a:pPr marL="97438" lvl="0" algn="ctr" defTabSz="1082647">
              <a:lnSpc>
                <a:spcPct val="120000"/>
              </a:lnSpc>
              <a:spcBef>
                <a:spcPts val="0"/>
              </a:spcBef>
            </a:pPr>
            <a:r>
              <a:rPr lang="en-US" sz="2400" b="1" dirty="0">
                <a:solidFill>
                  <a:srgbClr val="002060"/>
                </a:solidFill>
                <a:latin typeface="Arial" panose="020B0604020202020204" pitchFamily="34" charset="0"/>
                <a:ea typeface="+mn-ea"/>
                <a:cs typeface="Arial" panose="020B0604020202020204" pitchFamily="34" charset="0"/>
              </a:rPr>
              <a:t>An-Najah National University</a:t>
            </a:r>
            <a:br>
              <a:rPr lang="en-US" sz="2400" b="1" dirty="0">
                <a:solidFill>
                  <a:srgbClr val="002060"/>
                </a:solidFill>
                <a:latin typeface="Arial" panose="020B0604020202020204" pitchFamily="34" charset="0"/>
                <a:ea typeface="+mn-ea"/>
                <a:cs typeface="Arial" panose="020B0604020202020204" pitchFamily="34" charset="0"/>
              </a:rPr>
            </a:br>
            <a:r>
              <a:rPr lang="en-US" sz="2400" b="1" dirty="0">
                <a:solidFill>
                  <a:srgbClr val="002060"/>
                </a:solidFill>
                <a:latin typeface="Arial" panose="020B0604020202020204" pitchFamily="34" charset="0"/>
                <a:ea typeface="+mn-ea"/>
                <a:cs typeface="Arial" panose="020B0604020202020204" pitchFamily="34" charset="0"/>
              </a:rPr>
              <a:t>Faculty Of Engineering</a:t>
            </a:r>
            <a:br>
              <a:rPr lang="en-US" sz="2400" b="1" dirty="0">
                <a:solidFill>
                  <a:srgbClr val="002060"/>
                </a:solidFill>
                <a:latin typeface="Arial" panose="020B0604020202020204" pitchFamily="34" charset="0"/>
                <a:ea typeface="+mn-ea"/>
                <a:cs typeface="Arial" panose="020B0604020202020204" pitchFamily="34" charset="0"/>
              </a:rPr>
            </a:br>
            <a:r>
              <a:rPr lang="en-US" sz="2400" b="1" dirty="0">
                <a:solidFill>
                  <a:srgbClr val="002060"/>
                </a:solidFill>
                <a:latin typeface="Arial" panose="020B0604020202020204" pitchFamily="34" charset="0"/>
                <a:ea typeface="+mn-ea"/>
                <a:cs typeface="Arial" panose="020B0604020202020204" pitchFamily="34" charset="0"/>
              </a:rPr>
              <a:t>Building Engineering </a:t>
            </a:r>
            <a:r>
              <a:rPr lang="en-US" sz="2400" b="1" dirty="0" smtClean="0">
                <a:solidFill>
                  <a:srgbClr val="002060"/>
                </a:solidFill>
                <a:latin typeface="Arial" panose="020B0604020202020204" pitchFamily="34" charset="0"/>
                <a:ea typeface="+mn-ea"/>
                <a:cs typeface="Arial" panose="020B0604020202020204" pitchFamily="34" charset="0"/>
              </a:rPr>
              <a:t>Department</a:t>
            </a:r>
            <a:br>
              <a:rPr lang="en-US" sz="2400" b="1" dirty="0" smtClean="0">
                <a:solidFill>
                  <a:srgbClr val="002060"/>
                </a:solidFill>
                <a:latin typeface="Arial" panose="020B0604020202020204" pitchFamily="34" charset="0"/>
                <a:ea typeface="+mn-ea"/>
                <a:cs typeface="Arial" panose="020B0604020202020204" pitchFamily="34" charset="0"/>
              </a:rPr>
            </a:br>
            <a:r>
              <a:rPr lang="en-US" sz="2400" b="1" dirty="0">
                <a:solidFill>
                  <a:srgbClr val="002060"/>
                </a:solidFill>
                <a:latin typeface="Arial" panose="020B0604020202020204" pitchFamily="34" charset="0"/>
                <a:ea typeface="+mn-ea"/>
                <a:cs typeface="Arial" panose="020B0604020202020204" pitchFamily="34" charset="0"/>
              </a:rPr>
              <a:t/>
            </a:r>
            <a:br>
              <a:rPr lang="en-US" sz="2400" b="1" dirty="0">
                <a:solidFill>
                  <a:srgbClr val="002060"/>
                </a:solidFill>
                <a:latin typeface="Arial" panose="020B0604020202020204" pitchFamily="34" charset="0"/>
                <a:ea typeface="+mn-ea"/>
                <a:cs typeface="Arial" panose="020B0604020202020204" pitchFamily="34" charset="0"/>
              </a:rPr>
            </a:br>
            <a:r>
              <a:rPr lang="en-US" sz="2400" b="1" dirty="0" smtClean="0">
                <a:solidFill>
                  <a:srgbClr val="002060"/>
                </a:solidFill>
                <a:latin typeface="Arial" panose="020B0604020202020204" pitchFamily="34" charset="0"/>
                <a:ea typeface="+mn-ea"/>
                <a:cs typeface="Arial" panose="020B0604020202020204" pitchFamily="34" charset="0"/>
              </a:rPr>
              <a:t/>
            </a:r>
            <a:br>
              <a:rPr lang="en-US" sz="2400" b="1" dirty="0" smtClean="0">
                <a:solidFill>
                  <a:srgbClr val="002060"/>
                </a:solidFill>
                <a:latin typeface="Arial" panose="020B0604020202020204" pitchFamily="34" charset="0"/>
                <a:ea typeface="+mn-ea"/>
                <a:cs typeface="Arial" panose="020B0604020202020204" pitchFamily="34" charset="0"/>
              </a:rPr>
            </a:br>
            <a:r>
              <a:rPr lang="en-US" sz="2400" b="1" dirty="0" smtClean="0">
                <a:solidFill>
                  <a:srgbClr val="002060"/>
                </a:solidFill>
                <a:latin typeface="Arial" panose="020B0604020202020204" pitchFamily="34" charset="0"/>
                <a:ea typeface="+mn-ea"/>
                <a:cs typeface="Arial" panose="020B0604020202020204" pitchFamily="34" charset="0"/>
              </a:rPr>
              <a:t/>
            </a:r>
            <a:br>
              <a:rPr lang="en-US" sz="2400" b="1" dirty="0" smtClean="0">
                <a:solidFill>
                  <a:srgbClr val="002060"/>
                </a:solidFill>
                <a:latin typeface="Arial" panose="020B0604020202020204" pitchFamily="34" charset="0"/>
                <a:ea typeface="+mn-ea"/>
                <a:cs typeface="Arial" panose="020B0604020202020204" pitchFamily="34" charset="0"/>
              </a:rPr>
            </a:br>
            <a:r>
              <a:rPr lang="en-US" sz="2400" b="1" dirty="0">
                <a:solidFill>
                  <a:srgbClr val="002060"/>
                </a:solidFill>
                <a:latin typeface="Arial" panose="020B0604020202020204" pitchFamily="34" charset="0"/>
                <a:ea typeface="+mn-ea"/>
                <a:cs typeface="Arial" panose="020B0604020202020204" pitchFamily="34" charset="0"/>
              </a:rPr>
              <a:t/>
            </a:r>
            <a:br>
              <a:rPr lang="en-US" sz="2400" b="1" dirty="0">
                <a:solidFill>
                  <a:srgbClr val="002060"/>
                </a:solidFill>
                <a:latin typeface="Arial" panose="020B0604020202020204" pitchFamily="34" charset="0"/>
                <a:ea typeface="+mn-ea"/>
                <a:cs typeface="Arial" panose="020B0604020202020204" pitchFamily="34" charset="0"/>
              </a:rPr>
            </a:br>
            <a:r>
              <a:rPr lang="en-US" sz="2400" b="1" dirty="0">
                <a:solidFill>
                  <a:srgbClr val="002060"/>
                </a:solidFill>
                <a:latin typeface="Arial" panose="020B0604020202020204" pitchFamily="34" charset="0"/>
                <a:ea typeface="+mn-ea"/>
                <a:cs typeface="Arial" panose="020B0604020202020204" pitchFamily="34" charset="0"/>
              </a:rPr>
              <a:t>Graduation Project – </a:t>
            </a:r>
            <a:r>
              <a:rPr lang="en-US" sz="2400" b="1" dirty="0" smtClean="0">
                <a:solidFill>
                  <a:srgbClr val="002060"/>
                </a:solidFill>
                <a:latin typeface="Arial" panose="020B0604020202020204" pitchFamily="34" charset="0"/>
                <a:ea typeface="+mn-ea"/>
                <a:cs typeface="Arial" panose="020B0604020202020204" pitchFamily="34" charset="0"/>
              </a:rPr>
              <a:t>II</a:t>
            </a:r>
            <a:r>
              <a:rPr lang="en-US" sz="2400" b="1" dirty="0">
                <a:solidFill>
                  <a:srgbClr val="002060"/>
                </a:solidFill>
                <a:latin typeface="Arial" panose="020B0604020202020204" pitchFamily="34" charset="0"/>
                <a:ea typeface="+mn-ea"/>
                <a:cs typeface="Arial" panose="020B0604020202020204" pitchFamily="34" charset="0"/>
              </a:rPr>
              <a:t/>
            </a:r>
            <a:br>
              <a:rPr lang="en-US" sz="2400" b="1" dirty="0">
                <a:solidFill>
                  <a:srgbClr val="002060"/>
                </a:solidFill>
                <a:latin typeface="Arial" panose="020B0604020202020204" pitchFamily="34" charset="0"/>
                <a:ea typeface="+mn-ea"/>
                <a:cs typeface="Arial" panose="020B0604020202020204" pitchFamily="34" charset="0"/>
              </a:rPr>
            </a:br>
            <a:r>
              <a:rPr lang="en-US" sz="2400" b="1" dirty="0" smtClean="0">
                <a:solidFill>
                  <a:srgbClr val="002060"/>
                </a:solidFill>
                <a:latin typeface="Arial" panose="020B0604020202020204" pitchFamily="34" charset="0"/>
                <a:ea typeface="+mn-ea"/>
                <a:cs typeface="Arial" panose="020B0604020202020204" pitchFamily="34" charset="0"/>
              </a:rPr>
              <a:t>People with special needs school</a:t>
            </a:r>
            <a:r>
              <a:rPr lang="en-US" sz="2400" b="1" dirty="0">
                <a:solidFill>
                  <a:srgbClr val="002060"/>
                </a:solidFill>
                <a:latin typeface="Arial" panose="020B0604020202020204" pitchFamily="34" charset="0"/>
                <a:ea typeface="+mn-ea"/>
                <a:cs typeface="Arial" panose="020B0604020202020204" pitchFamily="34" charset="0"/>
              </a:rPr>
              <a:t/>
            </a:r>
            <a:br>
              <a:rPr lang="en-US" sz="2400" b="1" dirty="0">
                <a:solidFill>
                  <a:srgbClr val="002060"/>
                </a:solidFill>
                <a:latin typeface="Arial" panose="020B0604020202020204" pitchFamily="34" charset="0"/>
                <a:ea typeface="+mn-ea"/>
                <a:cs typeface="Arial" panose="020B0604020202020204" pitchFamily="34" charset="0"/>
              </a:rPr>
            </a:br>
            <a:r>
              <a:rPr lang="en-US" sz="2400" dirty="0">
                <a:solidFill>
                  <a:srgbClr val="002060"/>
                </a:solidFill>
                <a:latin typeface="Arial" panose="020B0604020202020204" pitchFamily="34" charset="0"/>
                <a:ea typeface="+mn-ea"/>
                <a:cs typeface="Arial" panose="020B0604020202020204" pitchFamily="34" charset="0"/>
              </a:rPr>
              <a:t/>
            </a:r>
            <a:br>
              <a:rPr lang="en-US" sz="2400" dirty="0">
                <a:solidFill>
                  <a:srgbClr val="002060"/>
                </a:solidFill>
                <a:latin typeface="Arial" panose="020B0604020202020204" pitchFamily="34" charset="0"/>
                <a:ea typeface="+mn-ea"/>
                <a:cs typeface="Arial" panose="020B0604020202020204" pitchFamily="34" charset="0"/>
              </a:rPr>
            </a:br>
            <a:r>
              <a:rPr lang="en-US" sz="2400" b="1" dirty="0">
                <a:solidFill>
                  <a:srgbClr val="002060"/>
                </a:solidFill>
                <a:latin typeface="Arial" panose="020B0604020202020204" pitchFamily="34" charset="0"/>
                <a:ea typeface="+mn-ea"/>
                <a:cs typeface="Arial" panose="020B0604020202020204" pitchFamily="34" charset="0"/>
              </a:rPr>
              <a:t>Prepared By: </a:t>
            </a:r>
            <a:r>
              <a:rPr lang="en-US" sz="2400" dirty="0">
                <a:solidFill>
                  <a:srgbClr val="002060"/>
                </a:solidFill>
                <a:latin typeface="Arial" panose="020B0604020202020204" pitchFamily="34" charset="0"/>
                <a:ea typeface="+mn-ea"/>
                <a:cs typeface="Arial" panose="020B0604020202020204" pitchFamily="34" charset="0"/>
              </a:rPr>
              <a:t/>
            </a:r>
            <a:br>
              <a:rPr lang="en-US" sz="2400" dirty="0">
                <a:solidFill>
                  <a:srgbClr val="002060"/>
                </a:solidFill>
                <a:latin typeface="Arial" panose="020B0604020202020204" pitchFamily="34" charset="0"/>
                <a:ea typeface="+mn-ea"/>
                <a:cs typeface="Arial" panose="020B0604020202020204" pitchFamily="34" charset="0"/>
              </a:rPr>
            </a:br>
            <a:r>
              <a:rPr lang="en-US" sz="2400" b="1" dirty="0" err="1" smtClean="0">
                <a:solidFill>
                  <a:srgbClr val="002060"/>
                </a:solidFill>
                <a:latin typeface="Arial" panose="020B0604020202020204" pitchFamily="34" charset="0"/>
                <a:ea typeface="+mn-ea"/>
                <a:cs typeface="Arial" panose="020B0604020202020204" pitchFamily="34" charset="0"/>
              </a:rPr>
              <a:t>Isra</a:t>
            </a:r>
            <a:r>
              <a:rPr lang="en-US" sz="2400" b="1" dirty="0" smtClean="0">
                <a:solidFill>
                  <a:srgbClr val="002060"/>
                </a:solidFill>
                <a:latin typeface="Arial" panose="020B0604020202020204" pitchFamily="34" charset="0"/>
                <a:ea typeface="+mn-ea"/>
                <a:cs typeface="Arial" panose="020B0604020202020204" pitchFamily="34" charset="0"/>
              </a:rPr>
              <a:t> Abu Shamleh</a:t>
            </a:r>
            <a:r>
              <a:rPr lang="en-US" sz="2400" b="1" dirty="0">
                <a:solidFill>
                  <a:srgbClr val="002060"/>
                </a:solidFill>
                <a:latin typeface="Arial" panose="020B0604020202020204" pitchFamily="34" charset="0"/>
                <a:ea typeface="+mn-ea"/>
                <a:cs typeface="Arial" panose="020B0604020202020204" pitchFamily="34" charset="0"/>
              </a:rPr>
              <a:t/>
            </a:r>
            <a:br>
              <a:rPr lang="en-US" sz="2400" b="1" dirty="0">
                <a:solidFill>
                  <a:srgbClr val="002060"/>
                </a:solidFill>
                <a:latin typeface="Arial" panose="020B0604020202020204" pitchFamily="34" charset="0"/>
                <a:ea typeface="+mn-ea"/>
                <a:cs typeface="Arial" panose="020B0604020202020204" pitchFamily="34" charset="0"/>
              </a:rPr>
            </a:br>
            <a:r>
              <a:rPr lang="en-US" sz="2400" b="1" dirty="0" smtClean="0">
                <a:solidFill>
                  <a:srgbClr val="002060"/>
                </a:solidFill>
                <a:latin typeface="Arial" panose="020B0604020202020204" pitchFamily="34" charset="0"/>
                <a:ea typeface="+mn-ea"/>
                <a:cs typeface="Arial" panose="020B0604020202020204" pitchFamily="34" charset="0"/>
              </a:rPr>
              <a:t>Siren </a:t>
            </a:r>
            <a:r>
              <a:rPr lang="en-US" sz="2400" b="1" dirty="0" err="1" smtClean="0">
                <a:solidFill>
                  <a:srgbClr val="002060"/>
                </a:solidFill>
                <a:latin typeface="Arial" panose="020B0604020202020204" pitchFamily="34" charset="0"/>
                <a:ea typeface="+mn-ea"/>
                <a:cs typeface="Arial" panose="020B0604020202020204" pitchFamily="34" charset="0"/>
              </a:rPr>
              <a:t>Odeh</a:t>
            </a:r>
            <a:r>
              <a:rPr lang="en-US" sz="2400" b="1" dirty="0">
                <a:solidFill>
                  <a:srgbClr val="002060"/>
                </a:solidFill>
                <a:latin typeface="Arial" panose="020B0604020202020204" pitchFamily="34" charset="0"/>
                <a:ea typeface="+mn-ea"/>
                <a:cs typeface="Arial" panose="020B0604020202020204" pitchFamily="34" charset="0"/>
              </a:rPr>
              <a:t/>
            </a:r>
            <a:br>
              <a:rPr lang="en-US" sz="2400" b="1" dirty="0">
                <a:solidFill>
                  <a:srgbClr val="002060"/>
                </a:solidFill>
                <a:latin typeface="Arial" panose="020B0604020202020204" pitchFamily="34" charset="0"/>
                <a:ea typeface="+mn-ea"/>
                <a:cs typeface="Arial" panose="020B0604020202020204" pitchFamily="34" charset="0"/>
              </a:rPr>
            </a:br>
            <a:r>
              <a:rPr lang="en-US" sz="2400" b="1" dirty="0" smtClean="0">
                <a:solidFill>
                  <a:srgbClr val="002060"/>
                </a:solidFill>
                <a:latin typeface="Arial" panose="020B0604020202020204" pitchFamily="34" charset="0"/>
                <a:ea typeface="+mn-ea"/>
                <a:cs typeface="Arial" panose="020B0604020202020204" pitchFamily="34" charset="0"/>
              </a:rPr>
              <a:t>Rania </a:t>
            </a:r>
            <a:r>
              <a:rPr lang="en-US" sz="2400" b="1" dirty="0" err="1" smtClean="0">
                <a:solidFill>
                  <a:srgbClr val="002060"/>
                </a:solidFill>
                <a:latin typeface="Arial" panose="020B0604020202020204" pitchFamily="34" charset="0"/>
                <a:ea typeface="+mn-ea"/>
                <a:cs typeface="Arial" panose="020B0604020202020204" pitchFamily="34" charset="0"/>
              </a:rPr>
              <a:t>Bsharat</a:t>
            </a:r>
            <a:r>
              <a:rPr lang="en-US" sz="2400" dirty="0">
                <a:solidFill>
                  <a:srgbClr val="002060"/>
                </a:solidFill>
                <a:latin typeface="Arial" panose="020B0604020202020204" pitchFamily="34" charset="0"/>
                <a:ea typeface="+mn-ea"/>
                <a:cs typeface="Arial" panose="020B0604020202020204" pitchFamily="34" charset="0"/>
              </a:rPr>
              <a:t/>
            </a:r>
            <a:br>
              <a:rPr lang="en-US" sz="2400" dirty="0">
                <a:solidFill>
                  <a:srgbClr val="002060"/>
                </a:solidFill>
                <a:latin typeface="Arial" panose="020B0604020202020204" pitchFamily="34" charset="0"/>
                <a:ea typeface="+mn-ea"/>
                <a:cs typeface="Arial" panose="020B0604020202020204" pitchFamily="34" charset="0"/>
              </a:rPr>
            </a:br>
            <a:r>
              <a:rPr lang="en-US" sz="2400" b="1" dirty="0">
                <a:solidFill>
                  <a:srgbClr val="002060"/>
                </a:solidFill>
                <a:latin typeface="Arial" panose="020B0604020202020204" pitchFamily="34" charset="0"/>
                <a:ea typeface="+mn-ea"/>
                <a:cs typeface="Arial" panose="020B0604020202020204" pitchFamily="34" charset="0"/>
              </a:rPr>
              <a:t>Project supervisor:</a:t>
            </a:r>
            <a:r>
              <a:rPr lang="en-US" sz="2400" dirty="0">
                <a:solidFill>
                  <a:srgbClr val="002060"/>
                </a:solidFill>
                <a:latin typeface="Arial" panose="020B0604020202020204" pitchFamily="34" charset="0"/>
                <a:ea typeface="+mn-ea"/>
                <a:cs typeface="Arial" panose="020B0604020202020204" pitchFamily="34" charset="0"/>
              </a:rPr>
              <a:t/>
            </a:r>
            <a:br>
              <a:rPr lang="en-US" sz="2400" dirty="0">
                <a:solidFill>
                  <a:srgbClr val="002060"/>
                </a:solidFill>
                <a:latin typeface="Arial" panose="020B0604020202020204" pitchFamily="34" charset="0"/>
                <a:ea typeface="+mn-ea"/>
                <a:cs typeface="Arial" panose="020B0604020202020204" pitchFamily="34" charset="0"/>
              </a:rPr>
            </a:br>
            <a:r>
              <a:rPr lang="en-US" sz="2400" b="1" dirty="0">
                <a:solidFill>
                  <a:srgbClr val="002060"/>
                </a:solidFill>
                <a:latin typeface="Arial" panose="020B0604020202020204" pitchFamily="34" charset="0"/>
                <a:ea typeface="+mn-ea"/>
                <a:cs typeface="Arial" panose="020B0604020202020204" pitchFamily="34" charset="0"/>
              </a:rPr>
              <a:t>Dr. </a:t>
            </a:r>
            <a:r>
              <a:rPr lang="en-US" sz="2400" b="1" dirty="0" smtClean="0">
                <a:solidFill>
                  <a:srgbClr val="002060"/>
                </a:solidFill>
                <a:latin typeface="Arial" panose="020B0604020202020204" pitchFamily="34" charset="0"/>
                <a:ea typeface="+mn-ea"/>
                <a:cs typeface="Arial" panose="020B0604020202020204" pitchFamily="34" charset="0"/>
              </a:rPr>
              <a:t>Ameer AL Aker</a:t>
            </a:r>
            <a:r>
              <a:rPr lang="en-US" sz="2100" b="1" dirty="0">
                <a:solidFill>
                  <a:srgbClr val="1F497D">
                    <a:lumMod val="60000"/>
                    <a:lumOff val="40000"/>
                  </a:srgbClr>
                </a:solidFill>
                <a:latin typeface="Times New Roman" panose="02020603050405020304" pitchFamily="18" charset="0"/>
                <a:ea typeface="+mn-ea"/>
                <a:cs typeface="Times New Roman" panose="02020603050405020304" pitchFamily="18" charset="0"/>
              </a:rPr>
              <a:t/>
            </a:r>
            <a:br>
              <a:rPr lang="en-US" sz="2100" b="1" dirty="0">
                <a:solidFill>
                  <a:srgbClr val="1F497D">
                    <a:lumMod val="60000"/>
                    <a:lumOff val="40000"/>
                  </a:srgbClr>
                </a:solidFill>
                <a:latin typeface="Times New Roman" panose="02020603050405020304" pitchFamily="18" charset="0"/>
                <a:ea typeface="+mn-ea"/>
                <a:cs typeface="Times New Roman" panose="02020603050405020304" pitchFamily="18" charset="0"/>
              </a:rPr>
            </a:br>
            <a:endParaRPr lang="en-US" dirty="0"/>
          </a:p>
        </p:txBody>
      </p:sp>
      <p:pic>
        <p:nvPicPr>
          <p:cNvPr id="4" name="Picture 3"/>
          <p:cNvPicPr>
            <a:picLocks noChangeAspect="1"/>
          </p:cNvPicPr>
          <p:nvPr/>
        </p:nvPicPr>
        <p:blipFill>
          <a:blip r:embed="rId2" cstate="print"/>
          <a:stretch>
            <a:fillRect/>
          </a:stretch>
        </p:blipFill>
        <p:spPr>
          <a:xfrm>
            <a:off x="4660257" y="1479017"/>
            <a:ext cx="1557835" cy="1391771"/>
          </a:xfrm>
          <a:prstGeom prst="rect">
            <a:avLst/>
          </a:prstGeom>
        </p:spPr>
      </p:pic>
    </p:spTree>
    <p:extLst>
      <p:ext uri="{BB962C8B-B14F-4D97-AF65-F5344CB8AC3E}">
        <p14:creationId xmlns:p14="http://schemas.microsoft.com/office/powerpoint/2010/main" xmlns="" val="9514314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12494" y="636574"/>
            <a:ext cx="3425782" cy="643943"/>
          </a:xfrm>
        </p:spPr>
        <p:txBody>
          <a:bodyPr>
            <a:noAutofit/>
          </a:bodyPr>
          <a:lstStyle/>
          <a:p>
            <a:pPr algn="ctr"/>
            <a:r>
              <a:rPr lang="en-US" sz="4500" dirty="0" smtClean="0"/>
              <a:t>Second Floor</a:t>
            </a:r>
            <a:br>
              <a:rPr lang="en-US" sz="4500" dirty="0" smtClean="0"/>
            </a:br>
            <a:endParaRPr lang="en-US" sz="4500" dirty="0"/>
          </a:p>
        </p:txBody>
      </p:sp>
      <p:sp>
        <p:nvSpPr>
          <p:cNvPr id="8" name="Right Arrow 7"/>
          <p:cNvSpPr/>
          <p:nvPr/>
        </p:nvSpPr>
        <p:spPr>
          <a:xfrm rot="2519231">
            <a:off x="7131365" y="706490"/>
            <a:ext cx="1484791" cy="5151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ight Arrow 8"/>
          <p:cNvSpPr/>
          <p:nvPr/>
        </p:nvSpPr>
        <p:spPr>
          <a:xfrm rot="8230066">
            <a:off x="3441565" y="666006"/>
            <a:ext cx="1484791" cy="5151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Box 9"/>
          <p:cNvSpPr txBox="1"/>
          <p:nvPr/>
        </p:nvSpPr>
        <p:spPr>
          <a:xfrm>
            <a:off x="8516656" y="931883"/>
            <a:ext cx="2343949" cy="738664"/>
          </a:xfrm>
          <a:prstGeom prst="rect">
            <a:avLst/>
          </a:prstGeom>
          <a:noFill/>
        </p:spPr>
        <p:txBody>
          <a:bodyPr wrap="square" rtlCol="0">
            <a:spAutoFit/>
          </a:bodyPr>
          <a:lstStyle/>
          <a:p>
            <a:r>
              <a:rPr lang="en-US" sz="4200" dirty="0" smtClean="0">
                <a:solidFill>
                  <a:prstClr val="black"/>
                </a:solidFill>
              </a:rPr>
              <a:t>Before</a:t>
            </a:r>
            <a:endParaRPr lang="en-US" dirty="0">
              <a:solidFill>
                <a:prstClr val="black"/>
              </a:solidFill>
            </a:endParaRPr>
          </a:p>
        </p:txBody>
      </p:sp>
      <p:sp>
        <p:nvSpPr>
          <p:cNvPr id="12" name="TextBox 11"/>
          <p:cNvSpPr txBox="1"/>
          <p:nvPr/>
        </p:nvSpPr>
        <p:spPr>
          <a:xfrm>
            <a:off x="1694503" y="896015"/>
            <a:ext cx="2343949" cy="738664"/>
          </a:xfrm>
          <a:prstGeom prst="rect">
            <a:avLst/>
          </a:prstGeom>
          <a:noFill/>
        </p:spPr>
        <p:txBody>
          <a:bodyPr wrap="square" rtlCol="0">
            <a:spAutoFit/>
          </a:bodyPr>
          <a:lstStyle/>
          <a:p>
            <a:r>
              <a:rPr lang="en-US" sz="4200" dirty="0" smtClean="0">
                <a:solidFill>
                  <a:prstClr val="black"/>
                </a:solidFill>
              </a:rPr>
              <a:t>After</a:t>
            </a:r>
            <a:r>
              <a:rPr lang="en-US" dirty="0" smtClean="0">
                <a:solidFill>
                  <a:prstClr val="black"/>
                </a:solidFill>
              </a:rPr>
              <a:t> </a:t>
            </a:r>
            <a:endParaRPr lang="en-US" dirty="0">
              <a:solidFill>
                <a:prstClr val="black"/>
              </a:solidFill>
            </a:endParaRPr>
          </a:p>
        </p:txBody>
      </p:sp>
      <p:pic>
        <p:nvPicPr>
          <p:cNvPr id="4" name="Picture 3"/>
          <p:cNvPicPr>
            <a:picLocks noChangeAspect="1"/>
          </p:cNvPicPr>
          <p:nvPr/>
        </p:nvPicPr>
        <p:blipFill>
          <a:blip r:embed="rId2" cstate="print"/>
          <a:stretch>
            <a:fillRect/>
          </a:stretch>
        </p:blipFill>
        <p:spPr>
          <a:xfrm>
            <a:off x="0" y="1936424"/>
            <a:ext cx="6590418" cy="49215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Rectangle 10"/>
          <p:cNvSpPr/>
          <p:nvPr/>
        </p:nvSpPr>
        <p:spPr>
          <a:xfrm>
            <a:off x="4743139" y="1062688"/>
            <a:ext cx="2406492" cy="477054"/>
          </a:xfrm>
          <a:prstGeom prst="rect">
            <a:avLst/>
          </a:prstGeom>
        </p:spPr>
        <p:txBody>
          <a:bodyPr wrap="square">
            <a:spAutoFit/>
          </a:bodyPr>
          <a:lstStyle/>
          <a:p>
            <a:r>
              <a:rPr lang="en-US" sz="2500" dirty="0" smtClean="0">
                <a:solidFill>
                  <a:srgbClr val="0070C0"/>
                </a:solidFill>
              </a:rPr>
              <a:t>Area =702.7 </a:t>
            </a:r>
            <a:r>
              <a:rPr lang="en-US" sz="2500" dirty="0">
                <a:solidFill>
                  <a:srgbClr val="0070C0"/>
                </a:solidFill>
              </a:rPr>
              <a:t>m</a:t>
            </a:r>
            <a:r>
              <a:rPr lang="en-US" sz="2500" baseline="30000" dirty="0">
                <a:solidFill>
                  <a:srgbClr val="0070C0"/>
                </a:solidFill>
              </a:rPr>
              <a:t>2</a:t>
            </a:r>
            <a:r>
              <a:rPr lang="en-US" sz="2500" dirty="0">
                <a:solidFill>
                  <a:srgbClr val="0070C0"/>
                </a:solidFill>
              </a:rPr>
              <a:t> </a:t>
            </a:r>
          </a:p>
        </p:txBody>
      </p:sp>
      <p:pic>
        <p:nvPicPr>
          <p:cNvPr id="5" name="Picture 4"/>
          <p:cNvPicPr>
            <a:picLocks noChangeAspect="1"/>
          </p:cNvPicPr>
          <p:nvPr/>
        </p:nvPicPr>
        <p:blipFill>
          <a:blip r:embed="rId3" cstate="print"/>
          <a:stretch>
            <a:fillRect/>
          </a:stretch>
        </p:blipFill>
        <p:spPr>
          <a:xfrm>
            <a:off x="6590418" y="1936425"/>
            <a:ext cx="5710424" cy="4921575"/>
          </a:xfrm>
          <a:prstGeom prst="rect">
            <a:avLst/>
          </a:prstGeom>
        </p:spPr>
      </p:pic>
    </p:spTree>
    <p:extLst>
      <p:ext uri="{BB962C8B-B14F-4D97-AF65-F5344CB8AC3E}">
        <p14:creationId xmlns:p14="http://schemas.microsoft.com/office/powerpoint/2010/main" xmlns="" val="28012590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4699" y="166357"/>
            <a:ext cx="2842990" cy="850006"/>
          </a:xfrm>
        </p:spPr>
        <p:txBody>
          <a:bodyPr/>
          <a:lstStyle/>
          <a:p>
            <a:pPr algn="l"/>
            <a:r>
              <a:rPr lang="en-US" dirty="0" smtClean="0"/>
              <a:t>Elevations</a:t>
            </a:r>
            <a:endParaRPr lang="en-US" dirty="0"/>
          </a:p>
        </p:txBody>
      </p:sp>
      <p:pic>
        <p:nvPicPr>
          <p:cNvPr id="4" name="Content Placeholder 3"/>
          <p:cNvPicPr>
            <a:picLocks noGrp="1" noChangeAspect="1"/>
          </p:cNvPicPr>
          <p:nvPr>
            <p:ph idx="1"/>
          </p:nvPr>
        </p:nvPicPr>
        <p:blipFill rotWithShape="1">
          <a:blip r:embed="rId2" cstate="print"/>
          <a:srcRect l="3077" t="8932" r="3266" b="4500"/>
          <a:stretch/>
        </p:blipFill>
        <p:spPr>
          <a:xfrm>
            <a:off x="5735768" y="563589"/>
            <a:ext cx="6292950" cy="31639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3" cstate="print"/>
          <a:stretch>
            <a:fillRect/>
          </a:stretch>
        </p:blipFill>
        <p:spPr>
          <a:xfrm>
            <a:off x="5609953" y="615283"/>
            <a:ext cx="1395217" cy="802161"/>
          </a:xfrm>
          <a:prstGeom prst="rect">
            <a:avLst/>
          </a:prstGeom>
        </p:spPr>
      </p:pic>
      <p:pic>
        <p:nvPicPr>
          <p:cNvPr id="7" name="Picture 6"/>
          <p:cNvPicPr>
            <a:picLocks noChangeAspect="1"/>
          </p:cNvPicPr>
          <p:nvPr/>
        </p:nvPicPr>
        <p:blipFill rotWithShape="1">
          <a:blip r:embed="rId4" cstate="print"/>
          <a:srcRect l="5653" t="9005" r="4625"/>
          <a:stretch/>
        </p:blipFill>
        <p:spPr>
          <a:xfrm>
            <a:off x="1354809" y="3779194"/>
            <a:ext cx="6125761" cy="30570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5" cstate="print"/>
          <a:stretch>
            <a:fillRect/>
          </a:stretch>
        </p:blipFill>
        <p:spPr>
          <a:xfrm>
            <a:off x="5005494" y="3727500"/>
            <a:ext cx="1460549" cy="798737"/>
          </a:xfrm>
          <a:prstGeom prst="rect">
            <a:avLst/>
          </a:prstGeom>
        </p:spPr>
      </p:pic>
    </p:spTree>
    <p:extLst>
      <p:ext uri="{BB962C8B-B14F-4D97-AF65-F5344CB8AC3E}">
        <p14:creationId xmlns:p14="http://schemas.microsoft.com/office/powerpoint/2010/main" xmlns="" val="15214806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139" y="196403"/>
            <a:ext cx="3615723" cy="756634"/>
          </a:xfrm>
        </p:spPr>
        <p:txBody>
          <a:bodyPr>
            <a:normAutofit fontScale="90000"/>
          </a:bodyPr>
          <a:lstStyle/>
          <a:p>
            <a:r>
              <a:rPr lang="en-US" dirty="0">
                <a:solidFill>
                  <a:srgbClr val="FF0000"/>
                </a:solidFill>
              </a:rPr>
              <a:t>Structural </a:t>
            </a:r>
            <a:r>
              <a:rPr lang="en-US" dirty="0" smtClean="0">
                <a:solidFill>
                  <a:srgbClr val="FF0000"/>
                </a:solidFill>
              </a:rPr>
              <a:t>design</a:t>
            </a:r>
            <a:endParaRPr lang="en-US" dirty="0">
              <a:solidFill>
                <a:srgbClr val="FF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674110197"/>
              </p:ext>
            </p:extLst>
          </p:nvPr>
        </p:nvGraphicFramePr>
        <p:xfrm>
          <a:off x="1081826" y="1495023"/>
          <a:ext cx="10791970" cy="31413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3"/>
          <p:cNvGraphicFramePr>
            <a:graphicFrameLocks/>
          </p:cNvGraphicFramePr>
          <p:nvPr>
            <p:extLst>
              <p:ext uri="{D42A27DB-BD31-4B8C-83A1-F6EECF244321}">
                <p14:modId xmlns:p14="http://schemas.microsoft.com/office/powerpoint/2010/main" xmlns="" val="3367272409"/>
              </p:ext>
            </p:extLst>
          </p:nvPr>
        </p:nvGraphicFramePr>
        <p:xfrm>
          <a:off x="1081826" y="4502238"/>
          <a:ext cx="10856890" cy="216901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xmlns="" val="33665673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560029" y="1088325"/>
            <a:ext cx="11226585" cy="5744100"/>
          </a:xfrm>
          <a:prstGeom prst="rect">
            <a:avLst/>
          </a:prstGeom>
        </p:spPr>
      </p:pic>
      <p:sp>
        <p:nvSpPr>
          <p:cNvPr id="3" name="TextBox 2"/>
          <p:cNvSpPr txBox="1"/>
          <p:nvPr/>
        </p:nvSpPr>
        <p:spPr>
          <a:xfrm>
            <a:off x="560029" y="5769735"/>
            <a:ext cx="2009104" cy="630942"/>
          </a:xfrm>
          <a:prstGeom prst="rect">
            <a:avLst/>
          </a:prstGeom>
          <a:noFill/>
        </p:spPr>
        <p:txBody>
          <a:bodyPr wrap="square" rtlCol="0">
            <a:spAutoFit/>
          </a:bodyPr>
          <a:lstStyle/>
          <a:p>
            <a:r>
              <a:rPr lang="en-US" sz="3500" dirty="0" smtClean="0">
                <a:solidFill>
                  <a:schemeClr val="accent6">
                    <a:lumMod val="50000"/>
                  </a:schemeClr>
                </a:solidFill>
              </a:rPr>
              <a:t>Block (1)</a:t>
            </a:r>
            <a:endParaRPr lang="en-US" sz="3500" dirty="0">
              <a:solidFill>
                <a:schemeClr val="accent6">
                  <a:lumMod val="50000"/>
                </a:schemeClr>
              </a:solidFill>
            </a:endParaRPr>
          </a:p>
        </p:txBody>
      </p:sp>
      <p:sp>
        <p:nvSpPr>
          <p:cNvPr id="4" name="TextBox 3"/>
          <p:cNvSpPr txBox="1"/>
          <p:nvPr/>
        </p:nvSpPr>
        <p:spPr>
          <a:xfrm>
            <a:off x="5696773" y="2345919"/>
            <a:ext cx="2009104" cy="630942"/>
          </a:xfrm>
          <a:prstGeom prst="rect">
            <a:avLst/>
          </a:prstGeom>
          <a:noFill/>
        </p:spPr>
        <p:txBody>
          <a:bodyPr wrap="square" rtlCol="0">
            <a:spAutoFit/>
          </a:bodyPr>
          <a:lstStyle/>
          <a:p>
            <a:r>
              <a:rPr lang="en-US" sz="3500" dirty="0" smtClean="0">
                <a:solidFill>
                  <a:schemeClr val="accent6">
                    <a:lumMod val="50000"/>
                  </a:schemeClr>
                </a:solidFill>
              </a:rPr>
              <a:t>Block (2)</a:t>
            </a:r>
            <a:endParaRPr lang="en-US" sz="3500" dirty="0">
              <a:solidFill>
                <a:schemeClr val="accent6">
                  <a:lumMod val="50000"/>
                </a:schemeClr>
              </a:solidFill>
            </a:endParaRPr>
          </a:p>
        </p:txBody>
      </p:sp>
      <p:sp>
        <p:nvSpPr>
          <p:cNvPr id="5" name="TextBox 4"/>
          <p:cNvSpPr txBox="1"/>
          <p:nvPr/>
        </p:nvSpPr>
        <p:spPr>
          <a:xfrm>
            <a:off x="9777510" y="5769735"/>
            <a:ext cx="2009104" cy="630942"/>
          </a:xfrm>
          <a:prstGeom prst="rect">
            <a:avLst/>
          </a:prstGeom>
          <a:noFill/>
        </p:spPr>
        <p:txBody>
          <a:bodyPr wrap="square" rtlCol="0">
            <a:spAutoFit/>
          </a:bodyPr>
          <a:lstStyle/>
          <a:p>
            <a:r>
              <a:rPr lang="en-US" sz="3500" dirty="0" smtClean="0">
                <a:solidFill>
                  <a:schemeClr val="accent6">
                    <a:lumMod val="50000"/>
                  </a:schemeClr>
                </a:solidFill>
              </a:rPr>
              <a:t>Block (3)</a:t>
            </a:r>
            <a:endParaRPr lang="en-US" sz="3500" dirty="0">
              <a:solidFill>
                <a:schemeClr val="accent6">
                  <a:lumMod val="50000"/>
                </a:schemeClr>
              </a:solidFill>
            </a:endParaRPr>
          </a:p>
        </p:txBody>
      </p:sp>
      <p:sp>
        <p:nvSpPr>
          <p:cNvPr id="6" name="TextBox 5"/>
          <p:cNvSpPr txBox="1"/>
          <p:nvPr/>
        </p:nvSpPr>
        <p:spPr>
          <a:xfrm>
            <a:off x="3561934" y="244699"/>
            <a:ext cx="2009104" cy="630942"/>
          </a:xfrm>
          <a:prstGeom prst="rect">
            <a:avLst/>
          </a:prstGeom>
          <a:noFill/>
        </p:spPr>
        <p:txBody>
          <a:bodyPr wrap="square" rtlCol="0">
            <a:spAutoFit/>
          </a:bodyPr>
          <a:lstStyle/>
          <a:p>
            <a:r>
              <a:rPr lang="en-US" sz="3500" dirty="0" smtClean="0">
                <a:solidFill>
                  <a:schemeClr val="accent5">
                    <a:lumMod val="50000"/>
                  </a:schemeClr>
                </a:solidFill>
              </a:rPr>
              <a:t>Break -2</a:t>
            </a:r>
            <a:endParaRPr lang="en-US" sz="3500" dirty="0">
              <a:solidFill>
                <a:schemeClr val="accent5">
                  <a:lumMod val="50000"/>
                </a:schemeClr>
              </a:solidFill>
            </a:endParaRPr>
          </a:p>
        </p:txBody>
      </p:sp>
      <p:sp>
        <p:nvSpPr>
          <p:cNvPr id="7" name="TextBox 6"/>
          <p:cNvSpPr txBox="1"/>
          <p:nvPr/>
        </p:nvSpPr>
        <p:spPr>
          <a:xfrm>
            <a:off x="7956551" y="173116"/>
            <a:ext cx="2009104" cy="630942"/>
          </a:xfrm>
          <a:prstGeom prst="rect">
            <a:avLst/>
          </a:prstGeom>
          <a:noFill/>
        </p:spPr>
        <p:txBody>
          <a:bodyPr wrap="square" rtlCol="0">
            <a:spAutoFit/>
          </a:bodyPr>
          <a:lstStyle/>
          <a:p>
            <a:r>
              <a:rPr lang="en-US" sz="3500" dirty="0" smtClean="0">
                <a:solidFill>
                  <a:schemeClr val="accent5">
                    <a:lumMod val="50000"/>
                  </a:schemeClr>
                </a:solidFill>
              </a:rPr>
              <a:t>Break -1</a:t>
            </a:r>
            <a:endParaRPr lang="en-US" sz="3500" dirty="0">
              <a:solidFill>
                <a:schemeClr val="accent5">
                  <a:lumMod val="50000"/>
                </a:schemeClr>
              </a:solidFill>
            </a:endParaRPr>
          </a:p>
        </p:txBody>
      </p:sp>
      <p:sp>
        <p:nvSpPr>
          <p:cNvPr id="9" name="Down Arrow 8"/>
          <p:cNvSpPr/>
          <p:nvPr/>
        </p:nvSpPr>
        <p:spPr>
          <a:xfrm>
            <a:off x="5445766" y="437882"/>
            <a:ext cx="429593" cy="661821"/>
          </a:xfrm>
          <a:prstGeom prst="downArrow">
            <a:avLst/>
          </a:prstGeom>
          <a:solidFill>
            <a:schemeClr val="accent6">
              <a:lumMod val="5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11" name="Straight Connector 10"/>
          <p:cNvCxnSpPr/>
          <p:nvPr/>
        </p:nvCxnSpPr>
        <p:spPr>
          <a:xfrm flipH="1">
            <a:off x="560029" y="1113900"/>
            <a:ext cx="1680895" cy="186296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560029" y="1113900"/>
            <a:ext cx="2852872" cy="320052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4314423" y="5318975"/>
            <a:ext cx="1382350" cy="15390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910625" y="3960375"/>
            <a:ext cx="2756020" cy="2897625"/>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1332964" y="2308386"/>
            <a:ext cx="4370249" cy="4512081"/>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593864" y="1113900"/>
            <a:ext cx="4506170" cy="48735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703213" y="6085206"/>
            <a:ext cx="903649" cy="735261"/>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739781" y="5074276"/>
            <a:ext cx="2038542" cy="1746191"/>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739781" y="3960375"/>
            <a:ext cx="2001974" cy="16548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endCxn id="4" idx="1"/>
          </p:cNvCxnSpPr>
          <p:nvPr/>
        </p:nvCxnSpPr>
        <p:spPr>
          <a:xfrm flipH="1" flipV="1">
            <a:off x="5696773" y="2661390"/>
            <a:ext cx="2050374" cy="16530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703213" y="1545465"/>
            <a:ext cx="2075110" cy="143139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6518449" y="1140641"/>
            <a:ext cx="1259874" cy="8167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Down Arrow 50"/>
          <p:cNvSpPr/>
          <p:nvPr/>
        </p:nvSpPr>
        <p:spPr>
          <a:xfrm>
            <a:off x="7526958" y="436596"/>
            <a:ext cx="429593" cy="661821"/>
          </a:xfrm>
          <a:prstGeom prst="downArrow">
            <a:avLst/>
          </a:prstGeom>
          <a:solidFill>
            <a:schemeClr val="accent6">
              <a:lumMod val="5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2" name="Title 1"/>
          <p:cNvSpPr txBox="1">
            <a:spLocks/>
          </p:cNvSpPr>
          <p:nvPr/>
        </p:nvSpPr>
        <p:spPr>
          <a:xfrm>
            <a:off x="-189321" y="24194"/>
            <a:ext cx="3446934" cy="756634"/>
          </a:xfrm>
          <a:prstGeom prst="rect">
            <a:avLst/>
          </a:prstGeom>
        </p:spPr>
        <p:txBody>
          <a:bodyP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300" dirty="0" smtClean="0">
                <a:solidFill>
                  <a:srgbClr val="FF0000"/>
                </a:solidFill>
              </a:rPr>
              <a:t>Structural design:</a:t>
            </a:r>
            <a:endParaRPr lang="en-US" sz="3300" dirty="0">
              <a:solidFill>
                <a:srgbClr val="FF0000"/>
              </a:solidFill>
            </a:endParaRPr>
          </a:p>
        </p:txBody>
      </p:sp>
    </p:spTree>
    <p:extLst>
      <p:ext uri="{BB962C8B-B14F-4D97-AF65-F5344CB8AC3E}">
        <p14:creationId xmlns:p14="http://schemas.microsoft.com/office/powerpoint/2010/main" xmlns="" val="27288126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6191497" cy="988454"/>
          </a:xfrm>
        </p:spPr>
        <p:txBody>
          <a:bodyPr>
            <a:noAutofit/>
          </a:bodyPr>
          <a:lstStyle/>
          <a:p>
            <a:pPr algn="l"/>
            <a:r>
              <a:rPr lang="en-US" sz="3300" dirty="0" smtClean="0">
                <a:solidFill>
                  <a:srgbClr val="0070C0"/>
                </a:solidFill>
              </a:rPr>
              <a:t>Block three Checks:</a:t>
            </a:r>
            <a:r>
              <a:rPr lang="en-US" sz="3300" dirty="0" smtClean="0"/>
              <a:t/>
            </a:r>
            <a:br>
              <a:rPr lang="en-US" sz="3300" dirty="0" smtClean="0"/>
            </a:br>
            <a:r>
              <a:rPr lang="en-US" sz="3300" dirty="0"/>
              <a:t>1) Compatibility Check:</a:t>
            </a:r>
          </a:p>
        </p:txBody>
      </p:sp>
      <p:pic>
        <p:nvPicPr>
          <p:cNvPr id="3" name="Picture 2"/>
          <p:cNvPicPr>
            <a:picLocks noChangeAspect="1"/>
          </p:cNvPicPr>
          <p:nvPr/>
        </p:nvPicPr>
        <p:blipFill>
          <a:blip r:embed="rId2" cstate="print"/>
          <a:stretch>
            <a:fillRect/>
          </a:stretch>
        </p:blipFill>
        <p:spPr>
          <a:xfrm>
            <a:off x="1625977" y="1732443"/>
            <a:ext cx="8316511" cy="5125557"/>
          </a:xfrm>
          <a:prstGeom prst="rect">
            <a:avLst/>
          </a:prstGeom>
        </p:spPr>
      </p:pic>
      <p:sp>
        <p:nvSpPr>
          <p:cNvPr id="4" name="Title 1"/>
          <p:cNvSpPr txBox="1">
            <a:spLocks/>
          </p:cNvSpPr>
          <p:nvPr/>
        </p:nvSpPr>
        <p:spPr>
          <a:xfrm>
            <a:off x="1484311" y="0"/>
            <a:ext cx="3446934" cy="756634"/>
          </a:xfrm>
          <a:prstGeom prst="rect">
            <a:avLst/>
          </a:prstGeom>
        </p:spPr>
        <p:txBody>
          <a:bodyP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300" dirty="0" smtClean="0">
                <a:solidFill>
                  <a:srgbClr val="FF0000"/>
                </a:solidFill>
              </a:rPr>
              <a:t>Structural design:</a:t>
            </a:r>
            <a:endParaRPr lang="en-US" sz="3300" dirty="0">
              <a:solidFill>
                <a:srgbClr val="FF0000"/>
              </a:solidFill>
            </a:endParaRPr>
          </a:p>
        </p:txBody>
      </p:sp>
    </p:spTree>
    <p:extLst>
      <p:ext uri="{BB962C8B-B14F-4D97-AF65-F5344CB8AC3E}">
        <p14:creationId xmlns:p14="http://schemas.microsoft.com/office/powerpoint/2010/main" xmlns="" val="17548017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4710" y="986473"/>
            <a:ext cx="9994005" cy="6152881"/>
          </a:xfrm>
        </p:spPr>
        <p:txBody>
          <a:bodyPr>
            <a:normAutofit fontScale="90000"/>
          </a:bodyPr>
          <a:lstStyle/>
          <a:p>
            <a:pPr algn="l"/>
            <a:r>
              <a:rPr lang="en-US" sz="3000" dirty="0"/>
              <a:t>2) Equilibrium Check:</a:t>
            </a:r>
            <a:br>
              <a:rPr lang="en-US" sz="3000" dirty="0"/>
            </a:br>
            <a:r>
              <a:rPr lang="en-US" sz="3000" dirty="0">
                <a:solidFill>
                  <a:srgbClr val="FF0000"/>
                </a:solidFill>
              </a:rPr>
              <a:t>For the live load</a:t>
            </a:r>
            <a:r>
              <a:rPr lang="en-US" sz="3000" dirty="0"/>
              <a:t/>
            </a:r>
            <a:br>
              <a:rPr lang="en-US" sz="3000" dirty="0"/>
            </a:br>
            <a:r>
              <a:rPr lang="en-US" sz="3000" dirty="0" smtClean="0"/>
              <a:t>live load  =3464.4 KN</a:t>
            </a:r>
            <a:br>
              <a:rPr lang="en-US" sz="3000" dirty="0" smtClean="0"/>
            </a:br>
            <a:r>
              <a:rPr lang="en-US" sz="3000" dirty="0" smtClean="0"/>
              <a:t/>
            </a:r>
            <a:br>
              <a:rPr lang="en-US" sz="3000" dirty="0" smtClean="0"/>
            </a:br>
            <a:r>
              <a:rPr lang="en-US" sz="3000" dirty="0"/>
              <a:t/>
            </a:r>
            <a:br>
              <a:rPr lang="en-US" sz="3000" dirty="0"/>
            </a:br>
            <a:r>
              <a:rPr lang="en-US" sz="3000" dirty="0"/>
              <a:t> </a:t>
            </a:r>
            <a:br>
              <a:rPr lang="en-US" sz="3000" dirty="0"/>
            </a:br>
            <a:r>
              <a:rPr lang="en-US" sz="3000" dirty="0"/>
              <a:t>Error =0.03% </a:t>
            </a:r>
            <a:r>
              <a:rPr lang="en-US" sz="3000" dirty="0" smtClean="0"/>
              <a:t>&lt;5 </a:t>
            </a:r>
            <a:r>
              <a:rPr lang="en-US" sz="3000" dirty="0"/>
              <a:t>% (OK</a:t>
            </a:r>
            <a:r>
              <a:rPr lang="en-US" sz="3000" dirty="0" smtClean="0"/>
              <a:t>).</a:t>
            </a:r>
            <a:br>
              <a:rPr lang="en-US" sz="3000" dirty="0" smtClean="0"/>
            </a:br>
            <a:r>
              <a:rPr lang="en-US" sz="3000" dirty="0"/>
              <a:t/>
            </a:r>
            <a:br>
              <a:rPr lang="en-US" sz="3000" dirty="0"/>
            </a:br>
            <a:r>
              <a:rPr lang="en-US" sz="3000" dirty="0">
                <a:solidFill>
                  <a:srgbClr val="FF0000"/>
                </a:solidFill>
              </a:rPr>
              <a:t>For the dead load:</a:t>
            </a:r>
            <a:r>
              <a:rPr lang="en-US" sz="3000" dirty="0"/>
              <a:t/>
            </a:r>
            <a:br>
              <a:rPr lang="en-US" sz="3000" dirty="0"/>
            </a:br>
            <a:r>
              <a:rPr lang="en-US" sz="3000" dirty="0"/>
              <a:t>Total Dead Load </a:t>
            </a:r>
            <a:r>
              <a:rPr lang="en-US" sz="3000" dirty="0" smtClean="0"/>
              <a:t>= 14405.14KN</a:t>
            </a:r>
            <a:br>
              <a:rPr lang="en-US" sz="3000" dirty="0" smtClean="0"/>
            </a:br>
            <a:r>
              <a:rPr lang="en-US" sz="3000" dirty="0" smtClean="0"/>
              <a:t/>
            </a:r>
            <a:br>
              <a:rPr lang="en-US" sz="3000" dirty="0" smtClean="0"/>
            </a:br>
            <a:r>
              <a:rPr lang="en-US" sz="3000" dirty="0"/>
              <a:t/>
            </a:r>
            <a:br>
              <a:rPr lang="en-US" sz="3000" dirty="0"/>
            </a:br>
            <a:r>
              <a:rPr lang="en-US" sz="3000" dirty="0"/>
              <a:t/>
            </a:r>
            <a:br>
              <a:rPr lang="en-US" sz="3000" dirty="0"/>
            </a:br>
            <a:r>
              <a:rPr lang="en-US" sz="3000" dirty="0"/>
              <a:t>Error = 1 % </a:t>
            </a:r>
            <a:r>
              <a:rPr lang="en-US" sz="3000" dirty="0" smtClean="0"/>
              <a:t>&lt;5 </a:t>
            </a:r>
            <a:r>
              <a:rPr lang="en-US" sz="3000" dirty="0"/>
              <a:t>% (OK).</a:t>
            </a:r>
            <a:r>
              <a:rPr lang="en-US" sz="3000" dirty="0" smtClean="0"/>
              <a:t/>
            </a:r>
            <a:br>
              <a:rPr lang="en-US" sz="3000" dirty="0" smtClean="0"/>
            </a:br>
            <a:endParaRPr lang="en-US" sz="3000" dirty="0"/>
          </a:p>
        </p:txBody>
      </p:sp>
      <p:pic>
        <p:nvPicPr>
          <p:cNvPr id="3" name="Picture 2"/>
          <p:cNvPicPr>
            <a:picLocks noChangeAspect="1"/>
          </p:cNvPicPr>
          <p:nvPr/>
        </p:nvPicPr>
        <p:blipFill>
          <a:blip r:embed="rId2" cstate="print"/>
          <a:stretch>
            <a:fillRect/>
          </a:stretch>
        </p:blipFill>
        <p:spPr>
          <a:xfrm>
            <a:off x="1944710" y="2542188"/>
            <a:ext cx="7431110" cy="978855"/>
          </a:xfrm>
          <a:prstGeom prst="rect">
            <a:avLst/>
          </a:prstGeom>
        </p:spPr>
      </p:pic>
      <p:pic>
        <p:nvPicPr>
          <p:cNvPr id="4" name="Picture 3"/>
          <p:cNvPicPr>
            <a:picLocks noChangeAspect="1"/>
          </p:cNvPicPr>
          <p:nvPr/>
        </p:nvPicPr>
        <p:blipFill>
          <a:blip r:embed="rId3" cstate="print"/>
          <a:stretch>
            <a:fillRect/>
          </a:stretch>
        </p:blipFill>
        <p:spPr>
          <a:xfrm>
            <a:off x="1944710" y="5222194"/>
            <a:ext cx="7521262" cy="1070226"/>
          </a:xfrm>
          <a:prstGeom prst="rect">
            <a:avLst/>
          </a:prstGeom>
        </p:spPr>
      </p:pic>
      <p:sp>
        <p:nvSpPr>
          <p:cNvPr id="5" name="Title 1"/>
          <p:cNvSpPr txBox="1">
            <a:spLocks/>
          </p:cNvSpPr>
          <p:nvPr/>
        </p:nvSpPr>
        <p:spPr>
          <a:xfrm>
            <a:off x="1484311" y="0"/>
            <a:ext cx="3446934" cy="756634"/>
          </a:xfrm>
          <a:prstGeom prst="rect">
            <a:avLst/>
          </a:prstGeom>
        </p:spPr>
        <p:txBody>
          <a:bodyP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300" dirty="0" smtClean="0">
                <a:solidFill>
                  <a:srgbClr val="FF0000"/>
                </a:solidFill>
              </a:rPr>
              <a:t>Structural design:</a:t>
            </a:r>
            <a:endParaRPr lang="en-US" sz="3300" dirty="0">
              <a:solidFill>
                <a:srgbClr val="FF0000"/>
              </a:solidFill>
            </a:endParaRPr>
          </a:p>
        </p:txBody>
      </p:sp>
    </p:spTree>
    <p:extLst>
      <p:ext uri="{BB962C8B-B14F-4D97-AF65-F5344CB8AC3E}">
        <p14:creationId xmlns:p14="http://schemas.microsoft.com/office/powerpoint/2010/main" xmlns="" val="11100777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5609" y="1108325"/>
            <a:ext cx="10018713" cy="6172200"/>
          </a:xfrm>
        </p:spPr>
        <p:txBody>
          <a:bodyPr>
            <a:normAutofit fontScale="90000"/>
          </a:bodyPr>
          <a:lstStyle/>
          <a:p>
            <a:pPr algn="l"/>
            <a:r>
              <a:rPr lang="en-US" sz="2800" dirty="0"/>
              <a:t>3) Local Equilibrium </a:t>
            </a:r>
            <a:r>
              <a:rPr lang="en-US" sz="2800" dirty="0" smtClean="0"/>
              <a:t>Check :</a:t>
            </a:r>
            <a:br>
              <a:rPr lang="en-US" sz="2800" dirty="0" smtClean="0"/>
            </a:br>
            <a:r>
              <a:rPr lang="en-US" sz="2800" dirty="0"/>
              <a:t/>
            </a:r>
            <a:br>
              <a:rPr lang="en-US" sz="2800" dirty="0"/>
            </a:br>
            <a:r>
              <a:rPr lang="en-US" sz="2800" dirty="0">
                <a:solidFill>
                  <a:schemeClr val="accent4">
                    <a:lumMod val="75000"/>
                  </a:schemeClr>
                </a:solidFill>
              </a:rPr>
              <a:t>Moment on Slab:</a:t>
            </a:r>
            <a:r>
              <a:rPr lang="en-US" sz="2800" dirty="0"/>
              <a:t/>
            </a:r>
            <a:br>
              <a:rPr lang="en-US" sz="2800" dirty="0"/>
            </a:br>
            <a:r>
              <a:rPr lang="en-US" sz="2800" dirty="0" smtClean="0"/>
              <a:t>From hand solution</a:t>
            </a:r>
            <a:br>
              <a:rPr lang="en-US" sz="2800" dirty="0" smtClean="0"/>
            </a:br>
            <a:r>
              <a:rPr lang="en-US" sz="2800" dirty="0" smtClean="0"/>
              <a:t>M</a:t>
            </a:r>
            <a:r>
              <a:rPr lang="en-US" sz="2800" dirty="0"/>
              <a:t>=  (WL^2)/8 </a:t>
            </a:r>
            <a:r>
              <a:rPr lang="en-US" sz="2800" dirty="0" smtClean="0"/>
              <a:t>= </a:t>
            </a:r>
            <a:r>
              <a:rPr lang="en-US" sz="2800" dirty="0"/>
              <a:t>69.45 </a:t>
            </a:r>
            <a:r>
              <a:rPr lang="en-US" sz="2800" dirty="0" err="1" smtClean="0"/>
              <a:t>KN.m</a:t>
            </a:r>
            <a:r>
              <a:rPr lang="en-US" sz="2800" dirty="0" smtClean="0"/>
              <a:t/>
            </a:r>
            <a:br>
              <a:rPr lang="en-US" sz="2800" dirty="0" smtClean="0"/>
            </a:br>
            <a:r>
              <a:rPr lang="en-US" sz="2800" dirty="0"/>
              <a:t/>
            </a:r>
            <a:br>
              <a:rPr lang="en-US" sz="2800" dirty="0"/>
            </a:br>
            <a:r>
              <a:rPr lang="en-US" sz="2800" dirty="0" smtClean="0"/>
              <a:t/>
            </a:r>
            <a:br>
              <a:rPr lang="en-US" sz="2800" dirty="0" smtClean="0"/>
            </a:br>
            <a:r>
              <a:rPr lang="en-US" sz="2800" dirty="0" smtClean="0"/>
              <a:t/>
            </a:r>
            <a:br>
              <a:rPr lang="en-US" sz="2800" dirty="0" smtClean="0"/>
            </a:br>
            <a:r>
              <a:rPr lang="en-US" sz="2800" dirty="0"/>
              <a:t/>
            </a:r>
            <a:br>
              <a:rPr lang="en-US" sz="2800" dirty="0"/>
            </a:br>
            <a:r>
              <a:rPr lang="en-US" sz="2800" dirty="0" smtClean="0"/>
              <a:t/>
            </a:r>
            <a:br>
              <a:rPr lang="en-US" sz="2800" dirty="0" smtClean="0"/>
            </a:br>
            <a:r>
              <a:rPr lang="en-US" sz="2800" dirty="0" smtClean="0"/>
              <a:t/>
            </a:r>
            <a:br>
              <a:rPr lang="en-US" sz="2800" dirty="0" smtClean="0"/>
            </a:br>
            <a:r>
              <a:rPr lang="en-US" sz="2800" dirty="0"/>
              <a:t/>
            </a:r>
            <a:br>
              <a:rPr lang="en-US" sz="2800" dirty="0"/>
            </a:br>
            <a:r>
              <a:rPr lang="en-US" sz="2800" dirty="0"/>
              <a:t/>
            </a:r>
            <a:br>
              <a:rPr lang="en-US" sz="2800" dirty="0"/>
            </a:br>
            <a:r>
              <a:rPr lang="en-US" sz="2800" dirty="0"/>
              <a:t>From SAP Model :</a:t>
            </a:r>
            <a:br>
              <a:rPr lang="en-US" sz="2800" dirty="0"/>
            </a:br>
            <a:r>
              <a:rPr lang="en-US" sz="2800" dirty="0"/>
              <a:t>M= </a:t>
            </a:r>
            <a:r>
              <a:rPr lang="en-US" sz="2800" dirty="0" smtClean="0"/>
              <a:t>69.83KN.m</a:t>
            </a:r>
            <a:r>
              <a:rPr lang="en-US" sz="2800" dirty="0"/>
              <a:t/>
            </a:r>
            <a:br>
              <a:rPr lang="en-US" sz="2800" dirty="0"/>
            </a:br>
            <a:r>
              <a:rPr lang="en-US" sz="2800" dirty="0" smtClean="0"/>
              <a:t>Error </a:t>
            </a:r>
            <a:r>
              <a:rPr lang="en-US" sz="2800" dirty="0"/>
              <a:t>=</a:t>
            </a:r>
            <a:r>
              <a:rPr lang="en-US" sz="2800" dirty="0" smtClean="0"/>
              <a:t> 0.5% &lt;10</a:t>
            </a:r>
            <a:r>
              <a:rPr lang="en-US" sz="2800" dirty="0"/>
              <a:t>% </a:t>
            </a:r>
            <a:r>
              <a:rPr lang="en-US" sz="2800" dirty="0" smtClean="0"/>
              <a:t>      So OK.</a:t>
            </a:r>
            <a:r>
              <a:rPr lang="en-US" sz="2800" dirty="0"/>
              <a:t/>
            </a:r>
            <a:br>
              <a:rPr lang="en-US" sz="2800" dirty="0"/>
            </a:br>
            <a:r>
              <a:rPr lang="en-US" sz="2800" dirty="0"/>
              <a:t/>
            </a:r>
            <a:br>
              <a:rPr lang="en-US" sz="2800" dirty="0"/>
            </a:br>
            <a:endParaRPr lang="en-US" sz="2800" dirty="0"/>
          </a:p>
        </p:txBody>
      </p:sp>
      <p:pic>
        <p:nvPicPr>
          <p:cNvPr id="3" name="Picture 2"/>
          <p:cNvPicPr>
            <a:picLocks noChangeAspect="1"/>
          </p:cNvPicPr>
          <p:nvPr/>
        </p:nvPicPr>
        <p:blipFill>
          <a:blip r:embed="rId2" cstate="print"/>
          <a:stretch>
            <a:fillRect/>
          </a:stretch>
        </p:blipFill>
        <p:spPr>
          <a:xfrm>
            <a:off x="2434578" y="2813563"/>
            <a:ext cx="2865368" cy="2786113"/>
          </a:xfrm>
          <a:prstGeom prst="rect">
            <a:avLst/>
          </a:prstGeom>
        </p:spPr>
      </p:pic>
      <p:pic>
        <p:nvPicPr>
          <p:cNvPr id="4" name="Picture 3"/>
          <p:cNvPicPr>
            <a:picLocks noChangeAspect="1"/>
          </p:cNvPicPr>
          <p:nvPr/>
        </p:nvPicPr>
        <p:blipFill>
          <a:blip r:embed="rId3" cstate="print"/>
          <a:stretch>
            <a:fillRect/>
          </a:stretch>
        </p:blipFill>
        <p:spPr>
          <a:xfrm>
            <a:off x="8268668" y="2813563"/>
            <a:ext cx="2816596" cy="2786113"/>
          </a:xfrm>
          <a:prstGeom prst="rect">
            <a:avLst/>
          </a:prstGeom>
        </p:spPr>
      </p:pic>
      <p:pic>
        <p:nvPicPr>
          <p:cNvPr id="5" name="Picture 4"/>
          <p:cNvPicPr>
            <a:picLocks noChangeAspect="1"/>
          </p:cNvPicPr>
          <p:nvPr/>
        </p:nvPicPr>
        <p:blipFill>
          <a:blip r:embed="rId4" cstate="print"/>
          <a:stretch>
            <a:fillRect/>
          </a:stretch>
        </p:blipFill>
        <p:spPr>
          <a:xfrm>
            <a:off x="5378914" y="2813563"/>
            <a:ext cx="2889754" cy="2798307"/>
          </a:xfrm>
          <a:prstGeom prst="rect">
            <a:avLst/>
          </a:prstGeom>
        </p:spPr>
      </p:pic>
      <p:sp>
        <p:nvSpPr>
          <p:cNvPr id="6" name="Title 1"/>
          <p:cNvSpPr txBox="1">
            <a:spLocks/>
          </p:cNvSpPr>
          <p:nvPr/>
        </p:nvSpPr>
        <p:spPr>
          <a:xfrm>
            <a:off x="1484311" y="0"/>
            <a:ext cx="3446934" cy="756634"/>
          </a:xfrm>
          <a:prstGeom prst="rect">
            <a:avLst/>
          </a:prstGeom>
        </p:spPr>
        <p:txBody>
          <a:bodyP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300" dirty="0" smtClean="0">
                <a:solidFill>
                  <a:srgbClr val="FF0000"/>
                </a:solidFill>
              </a:rPr>
              <a:t>Structural design:</a:t>
            </a:r>
            <a:endParaRPr lang="en-US" sz="3300" dirty="0">
              <a:solidFill>
                <a:srgbClr val="FF0000"/>
              </a:solidFill>
            </a:endParaRPr>
          </a:p>
        </p:txBody>
      </p:sp>
    </p:spTree>
    <p:extLst>
      <p:ext uri="{BB962C8B-B14F-4D97-AF65-F5344CB8AC3E}">
        <p14:creationId xmlns:p14="http://schemas.microsoft.com/office/powerpoint/2010/main" xmlns="" val="9085596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27612" y="1810143"/>
            <a:ext cx="4286443" cy="706310"/>
          </a:xfrm>
        </p:spPr>
        <p:txBody>
          <a:bodyPr>
            <a:normAutofit fontScale="90000"/>
          </a:bodyPr>
          <a:lstStyle/>
          <a:p>
            <a:pPr algn="l"/>
            <a:r>
              <a:rPr lang="en-US" sz="3000" dirty="0" smtClean="0">
                <a:solidFill>
                  <a:schemeClr val="accent1">
                    <a:lumMod val="75000"/>
                  </a:schemeClr>
                </a:solidFill>
              </a:rPr>
              <a:t/>
            </a:r>
            <a:br>
              <a:rPr lang="en-US" sz="3000" dirty="0" smtClean="0">
                <a:solidFill>
                  <a:schemeClr val="accent1">
                    <a:lumMod val="75000"/>
                  </a:schemeClr>
                </a:solidFill>
              </a:rPr>
            </a:br>
            <a:r>
              <a:rPr lang="en-US" sz="3000" dirty="0">
                <a:solidFill>
                  <a:schemeClr val="accent1">
                    <a:lumMod val="75000"/>
                  </a:schemeClr>
                </a:solidFill>
              </a:rPr>
              <a:t/>
            </a:r>
            <a:br>
              <a:rPr lang="en-US" sz="3000" dirty="0">
                <a:solidFill>
                  <a:schemeClr val="accent1">
                    <a:lumMod val="75000"/>
                  </a:schemeClr>
                </a:solidFill>
              </a:rPr>
            </a:br>
            <a:r>
              <a:rPr lang="en-US" sz="3000" dirty="0" smtClean="0">
                <a:solidFill>
                  <a:schemeClr val="accent1">
                    <a:lumMod val="75000"/>
                  </a:schemeClr>
                </a:solidFill>
              </a:rPr>
              <a:t/>
            </a:r>
            <a:br>
              <a:rPr lang="en-US" sz="3000" dirty="0" smtClean="0">
                <a:solidFill>
                  <a:schemeClr val="accent1">
                    <a:lumMod val="75000"/>
                  </a:schemeClr>
                </a:solidFill>
              </a:rPr>
            </a:br>
            <a:r>
              <a:rPr lang="en-US" sz="3200" dirty="0"/>
              <a:t>3) Local Equilibrium </a:t>
            </a:r>
            <a:r>
              <a:rPr lang="en-US" sz="3200" dirty="0" smtClean="0"/>
              <a:t>Check </a:t>
            </a:r>
            <a:r>
              <a:rPr lang="en-US" sz="3000" dirty="0" smtClean="0">
                <a:solidFill>
                  <a:schemeClr val="accent1">
                    <a:lumMod val="75000"/>
                  </a:schemeClr>
                </a:solidFill>
              </a:rPr>
              <a:t>Moment </a:t>
            </a:r>
            <a:r>
              <a:rPr lang="en-US" sz="3000" dirty="0">
                <a:solidFill>
                  <a:schemeClr val="accent1">
                    <a:lumMod val="75000"/>
                  </a:schemeClr>
                </a:solidFill>
              </a:rPr>
              <a:t>on beam</a:t>
            </a:r>
            <a:r>
              <a:rPr lang="en-US" sz="3000" dirty="0" smtClean="0">
                <a:solidFill>
                  <a:schemeClr val="accent1">
                    <a:lumMod val="75000"/>
                  </a:schemeClr>
                </a:solidFill>
              </a:rPr>
              <a:t>:</a:t>
            </a:r>
            <a:br>
              <a:rPr lang="en-US" sz="3000" dirty="0" smtClean="0">
                <a:solidFill>
                  <a:schemeClr val="accent1">
                    <a:lumMod val="75000"/>
                  </a:schemeClr>
                </a:solidFill>
              </a:rPr>
            </a:br>
            <a:r>
              <a:rPr lang="en-US" sz="3000" dirty="0">
                <a:solidFill>
                  <a:schemeClr val="accent1">
                    <a:lumMod val="75000"/>
                  </a:schemeClr>
                </a:solidFill>
              </a:rPr>
              <a:t/>
            </a:r>
            <a:br>
              <a:rPr lang="en-US" sz="3000" dirty="0">
                <a:solidFill>
                  <a:schemeClr val="accent1">
                    <a:lumMod val="75000"/>
                  </a:schemeClr>
                </a:solidFill>
              </a:rPr>
            </a:br>
            <a:endParaRPr lang="en-US" sz="3000" dirty="0">
              <a:solidFill>
                <a:schemeClr val="accent1">
                  <a:lumMod val="75000"/>
                </a:schemeClr>
              </a:solidFill>
            </a:endParaRPr>
          </a:p>
        </p:txBody>
      </p:sp>
      <p:sp>
        <p:nvSpPr>
          <p:cNvPr id="3" name="Subtitle 2"/>
          <p:cNvSpPr>
            <a:spLocks noGrp="1"/>
          </p:cNvSpPr>
          <p:nvPr>
            <p:ph type="subTitle" idx="1"/>
          </p:nvPr>
        </p:nvSpPr>
        <p:spPr>
          <a:xfrm>
            <a:off x="5217484" y="1506189"/>
            <a:ext cx="7706674" cy="1709075"/>
          </a:xfrm>
        </p:spPr>
        <p:txBody>
          <a:bodyPr>
            <a:noAutofit/>
          </a:bodyPr>
          <a:lstStyle/>
          <a:p>
            <a:pPr algn="l"/>
            <a:r>
              <a:rPr lang="en-US" sz="2500" dirty="0"/>
              <a:t>From hand solution </a:t>
            </a:r>
            <a:r>
              <a:rPr lang="en-US" sz="2500" dirty="0" smtClean="0"/>
              <a:t>:</a:t>
            </a:r>
            <a:endParaRPr lang="en-US" sz="2500" dirty="0"/>
          </a:p>
          <a:p>
            <a:pPr algn="l"/>
            <a:r>
              <a:rPr lang="en-US" sz="2500" dirty="0"/>
              <a:t>M=(wl^2)/8. =  〖80(7)〗^</a:t>
            </a:r>
            <a:r>
              <a:rPr lang="en-US" sz="2500" dirty="0" smtClean="0"/>
              <a:t>2/8=490KN.m</a:t>
            </a:r>
          </a:p>
          <a:p>
            <a:pPr algn="l"/>
            <a:endParaRPr lang="en-US" sz="2500" dirty="0" smtClean="0"/>
          </a:p>
          <a:p>
            <a:pPr algn="l"/>
            <a:endParaRPr lang="en-US" sz="2500" dirty="0"/>
          </a:p>
          <a:p>
            <a:pPr algn="l"/>
            <a:endParaRPr lang="en-US" sz="2500" dirty="0" smtClean="0"/>
          </a:p>
          <a:p>
            <a:pPr algn="l"/>
            <a:endParaRPr lang="en-US" sz="2500" dirty="0"/>
          </a:p>
          <a:p>
            <a:pPr algn="l"/>
            <a:endParaRPr lang="en-US" sz="2500" dirty="0" smtClean="0"/>
          </a:p>
          <a:p>
            <a:pPr algn="l"/>
            <a:r>
              <a:rPr lang="en-US" sz="2400" dirty="0"/>
              <a:t>From </a:t>
            </a:r>
            <a:r>
              <a:rPr lang="en-US" sz="2400" dirty="0" smtClean="0"/>
              <a:t>SAP</a:t>
            </a:r>
            <a:r>
              <a:rPr lang="en-US" sz="2400" dirty="0"/>
              <a:t> Model </a:t>
            </a:r>
            <a:r>
              <a:rPr lang="en-US" sz="2400" dirty="0" smtClean="0"/>
              <a:t>:</a:t>
            </a:r>
            <a:endParaRPr lang="en-US" sz="2500" dirty="0"/>
          </a:p>
          <a:p>
            <a:pPr algn="l"/>
            <a:r>
              <a:rPr lang="en-US" sz="2500" dirty="0" smtClean="0"/>
              <a:t>M=441.44KN.m </a:t>
            </a:r>
            <a:endParaRPr lang="en-US" sz="2500" dirty="0"/>
          </a:p>
          <a:p>
            <a:pPr algn="l"/>
            <a:r>
              <a:rPr lang="en-US" sz="2500" dirty="0" smtClean="0"/>
              <a:t> Error = </a:t>
            </a:r>
            <a:r>
              <a:rPr lang="en-US" sz="2500" dirty="0"/>
              <a:t>%</a:t>
            </a:r>
            <a:r>
              <a:rPr lang="en-US" sz="2500" dirty="0" smtClean="0"/>
              <a:t>9</a:t>
            </a:r>
            <a:r>
              <a:rPr lang="en-US" sz="2500" dirty="0"/>
              <a:t> </a:t>
            </a:r>
            <a:r>
              <a:rPr lang="en-US" sz="2500" dirty="0" smtClean="0"/>
              <a:t> &lt; 10%  </a:t>
            </a:r>
            <a:r>
              <a:rPr lang="en-US" sz="2500" dirty="0"/>
              <a:t> </a:t>
            </a:r>
            <a:r>
              <a:rPr lang="en-US" sz="2500" dirty="0" smtClean="0"/>
              <a:t> its </a:t>
            </a:r>
            <a:r>
              <a:rPr lang="en-US" sz="2500" dirty="0"/>
              <a:t>(OK)</a:t>
            </a:r>
          </a:p>
          <a:p>
            <a:pPr algn="l"/>
            <a:endParaRPr lang="en-US" sz="2500" dirty="0" smtClean="0"/>
          </a:p>
          <a:p>
            <a:pPr algn="l"/>
            <a:endParaRPr lang="en-US" sz="2500" dirty="0"/>
          </a:p>
          <a:p>
            <a:pPr algn="l"/>
            <a:endParaRPr lang="en-US" sz="2500" dirty="0"/>
          </a:p>
        </p:txBody>
      </p:sp>
      <p:pic>
        <p:nvPicPr>
          <p:cNvPr id="5" name="Picture 4"/>
          <p:cNvPicPr/>
          <p:nvPr/>
        </p:nvPicPr>
        <p:blipFill>
          <a:blip r:embed="rId2" cstate="print"/>
          <a:stretch>
            <a:fillRect/>
          </a:stretch>
        </p:blipFill>
        <p:spPr>
          <a:xfrm>
            <a:off x="6949440" y="2770663"/>
            <a:ext cx="5138028" cy="6600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p:nvPr/>
        </p:nvPicPr>
        <p:blipFill>
          <a:blip r:embed="rId3" cstate="print"/>
          <a:stretch>
            <a:fillRect/>
          </a:stretch>
        </p:blipFill>
        <p:spPr>
          <a:xfrm>
            <a:off x="6949440" y="4411751"/>
            <a:ext cx="5138028" cy="6629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p:cNvPicPr/>
          <p:nvPr/>
        </p:nvPicPr>
        <p:blipFill>
          <a:blip r:embed="rId4" cstate="print"/>
          <a:stretch>
            <a:fillRect/>
          </a:stretch>
        </p:blipFill>
        <p:spPr>
          <a:xfrm>
            <a:off x="6949440" y="3604410"/>
            <a:ext cx="5138028" cy="6336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4"/>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Title 1"/>
          <p:cNvSpPr txBox="1">
            <a:spLocks/>
          </p:cNvSpPr>
          <p:nvPr/>
        </p:nvSpPr>
        <p:spPr>
          <a:xfrm>
            <a:off x="1983346" y="36871"/>
            <a:ext cx="3446934" cy="756634"/>
          </a:xfrm>
          <a:prstGeom prst="rect">
            <a:avLst/>
          </a:prstGeom>
        </p:spPr>
        <p:txBody>
          <a:bodyP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300" dirty="0" smtClean="0">
                <a:solidFill>
                  <a:srgbClr val="FF0000"/>
                </a:solidFill>
              </a:rPr>
              <a:t>Structural design:</a:t>
            </a:r>
            <a:endParaRPr lang="en-US" sz="3300" dirty="0">
              <a:solidFill>
                <a:srgbClr val="FF0000"/>
              </a:solidFill>
            </a:endParaRPr>
          </a:p>
        </p:txBody>
      </p:sp>
    </p:spTree>
    <p:extLst>
      <p:ext uri="{BB962C8B-B14F-4D97-AF65-F5344CB8AC3E}">
        <p14:creationId xmlns:p14="http://schemas.microsoft.com/office/powerpoint/2010/main" xmlns="" val="34922374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60086" y="749302"/>
            <a:ext cx="3943765" cy="860856"/>
          </a:xfrm>
        </p:spPr>
        <p:txBody>
          <a:bodyPr>
            <a:noAutofit/>
          </a:bodyPr>
          <a:lstStyle/>
          <a:p>
            <a:pPr algn="l"/>
            <a:r>
              <a:rPr lang="en-US" sz="2700" dirty="0"/>
              <a:t>3) Local Equilibrium Check </a:t>
            </a:r>
            <a:r>
              <a:rPr lang="en-US" sz="2700" dirty="0" smtClean="0">
                <a:solidFill>
                  <a:schemeClr val="accent1">
                    <a:lumMod val="75000"/>
                  </a:schemeClr>
                </a:solidFill>
              </a:rPr>
              <a:t>For </a:t>
            </a:r>
            <a:r>
              <a:rPr lang="en-US" sz="2700" dirty="0">
                <a:solidFill>
                  <a:schemeClr val="accent1">
                    <a:lumMod val="75000"/>
                  </a:schemeClr>
                </a:solidFill>
              </a:rPr>
              <a:t>Column:</a:t>
            </a:r>
          </a:p>
        </p:txBody>
      </p:sp>
      <p:sp>
        <p:nvSpPr>
          <p:cNvPr id="4" name="Rectangle 3"/>
          <p:cNvSpPr/>
          <p:nvPr/>
        </p:nvSpPr>
        <p:spPr>
          <a:xfrm>
            <a:off x="4403189" y="1379326"/>
            <a:ext cx="7788812" cy="5078313"/>
          </a:xfrm>
          <a:prstGeom prst="rect">
            <a:avLst/>
          </a:prstGeom>
        </p:spPr>
        <p:txBody>
          <a:bodyPr wrap="square">
            <a:spAutoFit/>
          </a:bodyPr>
          <a:lstStyle/>
          <a:p>
            <a:r>
              <a:rPr lang="en-US" sz="2600" dirty="0" smtClean="0"/>
              <a:t>From hand Calculation:</a:t>
            </a:r>
          </a:p>
          <a:p>
            <a:r>
              <a:rPr lang="en-US" sz="2600" dirty="0" smtClean="0"/>
              <a:t>The axial </a:t>
            </a:r>
            <a:r>
              <a:rPr lang="en-US" sz="2600" dirty="0"/>
              <a:t>load on the column from 3 floor = </a:t>
            </a:r>
            <a:r>
              <a:rPr lang="en-US" sz="2600" dirty="0" smtClean="0"/>
              <a:t>1188.17KN</a:t>
            </a:r>
          </a:p>
          <a:p>
            <a:endParaRPr lang="en-US" sz="2600" dirty="0" smtClean="0"/>
          </a:p>
          <a:p>
            <a:endParaRPr lang="en-US" sz="2600" dirty="0"/>
          </a:p>
          <a:p>
            <a:endParaRPr lang="en-US" sz="2600" dirty="0" smtClean="0"/>
          </a:p>
          <a:p>
            <a:endParaRPr lang="en-US" sz="2600" dirty="0"/>
          </a:p>
          <a:p>
            <a:r>
              <a:rPr lang="en-US" sz="2600" dirty="0"/>
              <a:t>From SAP Model </a:t>
            </a:r>
            <a:r>
              <a:rPr lang="en-US" sz="2600" dirty="0" smtClean="0"/>
              <a:t>:</a:t>
            </a:r>
          </a:p>
          <a:p>
            <a:r>
              <a:rPr lang="en-US" sz="2600" dirty="0"/>
              <a:t>The axial load </a:t>
            </a:r>
            <a:r>
              <a:rPr lang="en-US" sz="2600" dirty="0" smtClean="0"/>
              <a:t>=1280.87KN</a:t>
            </a:r>
          </a:p>
          <a:p>
            <a:endParaRPr lang="en-US" sz="2600" dirty="0" smtClean="0"/>
          </a:p>
          <a:p>
            <a:r>
              <a:rPr lang="en-US" sz="2600" dirty="0" smtClean="0"/>
              <a:t>% </a:t>
            </a:r>
            <a:r>
              <a:rPr lang="en-US" sz="2600" dirty="0"/>
              <a:t>of Error = 7 % </a:t>
            </a:r>
            <a:r>
              <a:rPr lang="en-US" sz="2600" dirty="0" smtClean="0"/>
              <a:t>&lt;10% </a:t>
            </a:r>
          </a:p>
          <a:p>
            <a:r>
              <a:rPr lang="en-US" sz="2600" dirty="0" smtClean="0"/>
              <a:t>its  </a:t>
            </a:r>
            <a:r>
              <a:rPr lang="en-US" sz="2600" dirty="0"/>
              <a:t>(OK)</a:t>
            </a:r>
          </a:p>
          <a:p>
            <a:endParaRPr lang="en-US" sz="2600" dirty="0"/>
          </a:p>
        </p:txBody>
      </p:sp>
      <p:pic>
        <p:nvPicPr>
          <p:cNvPr id="5" name="Picture 4"/>
          <p:cNvPicPr>
            <a:picLocks noChangeAspect="1"/>
          </p:cNvPicPr>
          <p:nvPr/>
        </p:nvPicPr>
        <p:blipFill>
          <a:blip r:embed="rId2" cstate="print"/>
          <a:stretch>
            <a:fillRect/>
          </a:stretch>
        </p:blipFill>
        <p:spPr>
          <a:xfrm>
            <a:off x="4501662" y="2462069"/>
            <a:ext cx="6754274" cy="1364080"/>
          </a:xfrm>
          <a:prstGeom prst="rect">
            <a:avLst/>
          </a:prstGeom>
        </p:spPr>
      </p:pic>
      <p:sp>
        <p:nvSpPr>
          <p:cNvPr id="6" name="Title 1"/>
          <p:cNvSpPr txBox="1">
            <a:spLocks/>
          </p:cNvSpPr>
          <p:nvPr/>
        </p:nvSpPr>
        <p:spPr>
          <a:xfrm>
            <a:off x="1983346" y="36871"/>
            <a:ext cx="3446934" cy="756634"/>
          </a:xfrm>
          <a:prstGeom prst="rect">
            <a:avLst/>
          </a:prstGeom>
        </p:spPr>
        <p:txBody>
          <a:bodyP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300" dirty="0" smtClean="0">
                <a:solidFill>
                  <a:srgbClr val="FF0000"/>
                </a:solidFill>
              </a:rPr>
              <a:t>Structural design:</a:t>
            </a:r>
            <a:endParaRPr lang="en-US" sz="3300" dirty="0">
              <a:solidFill>
                <a:srgbClr val="FF0000"/>
              </a:solidFill>
            </a:endParaRPr>
          </a:p>
        </p:txBody>
      </p:sp>
    </p:spTree>
    <p:extLst>
      <p:ext uri="{BB962C8B-B14F-4D97-AF65-F5344CB8AC3E}">
        <p14:creationId xmlns:p14="http://schemas.microsoft.com/office/powerpoint/2010/main" xmlns="" val="20614955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7667" y="5947118"/>
            <a:ext cx="4930557" cy="791308"/>
          </a:xfrm>
        </p:spPr>
        <p:txBody>
          <a:bodyPr>
            <a:normAutofit fontScale="90000"/>
          </a:bodyPr>
          <a:lstStyle/>
          <a:p>
            <a:r>
              <a:rPr lang="en-US" dirty="0" smtClean="0"/>
              <a:t>One way ribbed Slab:</a:t>
            </a:r>
            <a:br>
              <a:rPr lang="en-US" dirty="0" smtClean="0"/>
            </a:br>
            <a:endParaRPr lang="en-US" dirty="0"/>
          </a:p>
        </p:txBody>
      </p:sp>
      <p:pic>
        <p:nvPicPr>
          <p:cNvPr id="6" name="Content Placeholder 5"/>
          <p:cNvPicPr>
            <a:picLocks noGrp="1" noChangeAspect="1"/>
          </p:cNvPicPr>
          <p:nvPr>
            <p:ph idx="1"/>
          </p:nvPr>
        </p:nvPicPr>
        <p:blipFill>
          <a:blip r:embed="rId2" cstate="print"/>
          <a:stretch>
            <a:fillRect/>
          </a:stretch>
        </p:blipFill>
        <p:spPr>
          <a:xfrm>
            <a:off x="2702578" y="1929841"/>
            <a:ext cx="9214028" cy="3134158"/>
          </a:xfrm>
          <a:prstGeom prst="rect">
            <a:avLst/>
          </a:prstGeom>
        </p:spPr>
      </p:pic>
      <p:sp>
        <p:nvSpPr>
          <p:cNvPr id="4" name="Title 1"/>
          <p:cNvSpPr txBox="1">
            <a:spLocks/>
          </p:cNvSpPr>
          <p:nvPr/>
        </p:nvSpPr>
        <p:spPr>
          <a:xfrm>
            <a:off x="1983346" y="36871"/>
            <a:ext cx="4248642" cy="756634"/>
          </a:xfrm>
          <a:prstGeom prst="rect">
            <a:avLst/>
          </a:prstGeom>
        </p:spPr>
        <p:txBody>
          <a:bodyP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3300" dirty="0" smtClean="0">
                <a:solidFill>
                  <a:srgbClr val="FF0000"/>
                </a:solidFill>
              </a:rPr>
              <a:t>Structural design:</a:t>
            </a:r>
          </a:p>
          <a:p>
            <a:pPr algn="l"/>
            <a:endParaRPr lang="en-US" sz="3300" dirty="0" smtClean="0">
              <a:solidFill>
                <a:srgbClr val="FF0000"/>
              </a:solidFill>
            </a:endParaRPr>
          </a:p>
          <a:p>
            <a:pPr algn="l"/>
            <a:r>
              <a:rPr lang="en-US" sz="3300" dirty="0" smtClean="0">
                <a:solidFill>
                  <a:srgbClr val="0070C0"/>
                </a:solidFill>
              </a:rPr>
              <a:t>Reinforcement Details:</a:t>
            </a:r>
            <a:endParaRPr lang="en-US" sz="3300" dirty="0">
              <a:solidFill>
                <a:srgbClr val="0070C0"/>
              </a:solidFill>
            </a:endParaRPr>
          </a:p>
        </p:txBody>
      </p:sp>
    </p:spTree>
    <p:extLst>
      <p:ext uri="{BB962C8B-B14F-4D97-AF65-F5344CB8AC3E}">
        <p14:creationId xmlns:p14="http://schemas.microsoft.com/office/powerpoint/2010/main" xmlns="" val="460765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820" y="0"/>
            <a:ext cx="10515600" cy="1325563"/>
          </a:xfrm>
        </p:spPr>
        <p:txBody>
          <a:bodyPr/>
          <a:lstStyle/>
          <a:p>
            <a:r>
              <a:rPr lang="en-US" dirty="0" smtClean="0"/>
              <a:t>The Outline:</a:t>
            </a:r>
            <a:endParaRPr lang="en-US" dirty="0"/>
          </a:p>
        </p:txBody>
      </p:sp>
      <p:sp>
        <p:nvSpPr>
          <p:cNvPr id="3" name="Content Placeholder 2"/>
          <p:cNvSpPr>
            <a:spLocks noGrp="1"/>
          </p:cNvSpPr>
          <p:nvPr>
            <p:ph idx="1"/>
          </p:nvPr>
        </p:nvSpPr>
        <p:spPr>
          <a:xfrm>
            <a:off x="2228631" y="1122218"/>
            <a:ext cx="7802060" cy="5344927"/>
          </a:xfrm>
        </p:spPr>
        <p:txBody>
          <a:bodyPr>
            <a:noAutofit/>
          </a:bodyPr>
          <a:lstStyle/>
          <a:p>
            <a:r>
              <a:rPr lang="en-US" sz="2400" dirty="0" smtClean="0"/>
              <a:t>Introduction </a:t>
            </a:r>
          </a:p>
          <a:p>
            <a:r>
              <a:rPr lang="en-US" dirty="0" smtClean="0"/>
              <a:t>Objectives</a:t>
            </a:r>
          </a:p>
          <a:p>
            <a:r>
              <a:rPr lang="en-US" sz="2400" dirty="0" smtClean="0"/>
              <a:t>Methodology</a:t>
            </a:r>
          </a:p>
          <a:p>
            <a:r>
              <a:rPr lang="en-US" sz="2400" dirty="0" smtClean="0"/>
              <a:t>Project design</a:t>
            </a:r>
          </a:p>
          <a:p>
            <a:pPr lvl="1"/>
            <a:r>
              <a:rPr lang="en-US" sz="2000" dirty="0" smtClean="0"/>
              <a:t>Architectural design</a:t>
            </a:r>
          </a:p>
          <a:p>
            <a:pPr lvl="1"/>
            <a:r>
              <a:rPr lang="en-US" sz="2000" dirty="0" smtClean="0"/>
              <a:t>Structural design</a:t>
            </a:r>
          </a:p>
          <a:p>
            <a:pPr lvl="1"/>
            <a:r>
              <a:rPr lang="en-US" sz="2000" dirty="0" smtClean="0"/>
              <a:t>Environmental design</a:t>
            </a:r>
          </a:p>
          <a:p>
            <a:pPr lvl="1"/>
            <a:r>
              <a:rPr lang="en-US" dirty="0" smtClean="0"/>
              <a:t>Electrical design</a:t>
            </a:r>
            <a:endParaRPr lang="en-US" sz="2000" dirty="0" smtClean="0"/>
          </a:p>
          <a:p>
            <a:pPr lvl="1"/>
            <a:r>
              <a:rPr lang="en-US" sz="2000" dirty="0" smtClean="0"/>
              <a:t>Mechanical design and </a:t>
            </a:r>
            <a:r>
              <a:rPr lang="en-US" dirty="0" smtClean="0"/>
              <a:t>p</a:t>
            </a:r>
            <a:r>
              <a:rPr lang="en-US" dirty="0" smtClean="0">
                <a:ea typeface="Times New Roman" panose="02020603050405020304" pitchFamily="18" charset="0"/>
              </a:rPr>
              <a:t>ublic Safety.</a:t>
            </a:r>
            <a:endParaRPr lang="en-US" sz="2000" dirty="0" smtClean="0"/>
          </a:p>
          <a:p>
            <a:pPr lvl="1"/>
            <a:r>
              <a:rPr lang="en-US" sz="2000" dirty="0" smtClean="0">
                <a:effectLst/>
                <a:ea typeface="Times New Roman" panose="02020603050405020304" pitchFamily="18" charset="0"/>
              </a:rPr>
              <a:t>Quantity survey &amp; cost.</a:t>
            </a:r>
          </a:p>
          <a:p>
            <a:r>
              <a:rPr lang="en-US" dirty="0" smtClean="0"/>
              <a:t>Conclusion</a:t>
            </a:r>
            <a:endParaRPr lang="en-US" sz="2400" dirty="0" smtClean="0"/>
          </a:p>
          <a:p>
            <a:endParaRPr lang="en-US" sz="2000" dirty="0"/>
          </a:p>
        </p:txBody>
      </p:sp>
    </p:spTree>
    <p:extLst>
      <p:ext uri="{BB962C8B-B14F-4D97-AF65-F5344CB8AC3E}">
        <p14:creationId xmlns:p14="http://schemas.microsoft.com/office/powerpoint/2010/main" xmlns="" val="36058186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6544" y="1691829"/>
            <a:ext cx="2752838" cy="725509"/>
          </a:xfrm>
        </p:spPr>
        <p:txBody>
          <a:bodyPr>
            <a:normAutofit fontScale="90000"/>
          </a:bodyPr>
          <a:lstStyle/>
          <a:p>
            <a:r>
              <a:rPr lang="en-US" dirty="0" smtClean="0"/>
              <a:t/>
            </a:r>
            <a:br>
              <a:rPr lang="en-US" dirty="0" smtClean="0"/>
            </a:br>
            <a:r>
              <a:rPr lang="en-US" dirty="0" smtClean="0"/>
              <a:t>Columns:</a:t>
            </a:r>
            <a:br>
              <a:rPr lang="en-US" dirty="0" smtClean="0"/>
            </a:br>
            <a:endParaRPr lang="en-US" dirty="0"/>
          </a:p>
        </p:txBody>
      </p:sp>
      <p:pic>
        <p:nvPicPr>
          <p:cNvPr id="7" name="Picture 6"/>
          <p:cNvPicPr>
            <a:picLocks noChangeAspect="1"/>
          </p:cNvPicPr>
          <p:nvPr/>
        </p:nvPicPr>
        <p:blipFill>
          <a:blip r:embed="rId2" cstate="print"/>
          <a:stretch>
            <a:fillRect/>
          </a:stretch>
        </p:blipFill>
        <p:spPr>
          <a:xfrm>
            <a:off x="5226654" y="5132482"/>
            <a:ext cx="4257675" cy="1457325"/>
          </a:xfrm>
          <a:prstGeom prst="rect">
            <a:avLst/>
          </a:prstGeom>
        </p:spPr>
      </p:pic>
      <p:pic>
        <p:nvPicPr>
          <p:cNvPr id="8" name="Picture 7"/>
          <p:cNvPicPr>
            <a:picLocks noChangeAspect="1"/>
          </p:cNvPicPr>
          <p:nvPr/>
        </p:nvPicPr>
        <p:blipFill>
          <a:blip r:embed="rId3" cstate="print"/>
          <a:stretch>
            <a:fillRect/>
          </a:stretch>
        </p:blipFill>
        <p:spPr>
          <a:xfrm>
            <a:off x="5927521" y="1941607"/>
            <a:ext cx="2552700" cy="3190875"/>
          </a:xfrm>
          <a:prstGeom prst="rect">
            <a:avLst/>
          </a:prstGeom>
        </p:spPr>
      </p:pic>
      <p:pic>
        <p:nvPicPr>
          <p:cNvPr id="3" name="Picture 2"/>
          <p:cNvPicPr>
            <a:picLocks noChangeAspect="1"/>
          </p:cNvPicPr>
          <p:nvPr/>
        </p:nvPicPr>
        <p:blipFill>
          <a:blip r:embed="rId4" cstate="print"/>
          <a:stretch>
            <a:fillRect/>
          </a:stretch>
        </p:blipFill>
        <p:spPr>
          <a:xfrm>
            <a:off x="1327513" y="2504853"/>
            <a:ext cx="3899141" cy="4398466"/>
          </a:xfrm>
          <a:prstGeom prst="rect">
            <a:avLst/>
          </a:prstGeom>
        </p:spPr>
      </p:pic>
      <p:sp>
        <p:nvSpPr>
          <p:cNvPr id="9" name="Title 1"/>
          <p:cNvSpPr txBox="1">
            <a:spLocks/>
          </p:cNvSpPr>
          <p:nvPr/>
        </p:nvSpPr>
        <p:spPr>
          <a:xfrm>
            <a:off x="1400521" y="377563"/>
            <a:ext cx="4248642" cy="756634"/>
          </a:xfrm>
          <a:prstGeom prst="rect">
            <a:avLst/>
          </a:prstGeom>
        </p:spPr>
        <p:txBody>
          <a:bodyP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3300" dirty="0" smtClean="0">
                <a:solidFill>
                  <a:srgbClr val="FF0000"/>
                </a:solidFill>
              </a:rPr>
              <a:t>Structural design:</a:t>
            </a:r>
            <a:endParaRPr lang="en-US" sz="3300" dirty="0">
              <a:solidFill>
                <a:srgbClr val="FF0000"/>
              </a:solidFill>
            </a:endParaRPr>
          </a:p>
          <a:p>
            <a:pPr algn="l"/>
            <a:r>
              <a:rPr lang="en-US" sz="3300" dirty="0" smtClean="0">
                <a:solidFill>
                  <a:srgbClr val="0070C0"/>
                </a:solidFill>
              </a:rPr>
              <a:t>Reinforcement Details:</a:t>
            </a:r>
            <a:endParaRPr lang="en-US" sz="3300" dirty="0">
              <a:solidFill>
                <a:srgbClr val="0070C0"/>
              </a:solidFill>
            </a:endParaRPr>
          </a:p>
        </p:txBody>
      </p:sp>
    </p:spTree>
    <p:extLst>
      <p:ext uri="{BB962C8B-B14F-4D97-AF65-F5344CB8AC3E}">
        <p14:creationId xmlns:p14="http://schemas.microsoft.com/office/powerpoint/2010/main" xmlns="" val="17012008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stretch>
            <a:fillRect/>
          </a:stretch>
        </p:blipFill>
        <p:spPr>
          <a:xfrm>
            <a:off x="1253102" y="2157663"/>
            <a:ext cx="4592316" cy="2450758"/>
          </a:xfrm>
          <a:prstGeom prst="rect">
            <a:avLst/>
          </a:prstGeom>
        </p:spPr>
      </p:pic>
      <p:sp>
        <p:nvSpPr>
          <p:cNvPr id="7" name="Rectangle 6"/>
          <p:cNvSpPr/>
          <p:nvPr/>
        </p:nvSpPr>
        <p:spPr>
          <a:xfrm>
            <a:off x="414509" y="1449777"/>
            <a:ext cx="1677186" cy="707886"/>
          </a:xfrm>
          <a:prstGeom prst="rect">
            <a:avLst/>
          </a:prstGeom>
        </p:spPr>
        <p:txBody>
          <a:bodyPr wrap="square">
            <a:spAutoFit/>
          </a:bodyPr>
          <a:lstStyle/>
          <a:p>
            <a:r>
              <a:rPr lang="en-US" sz="4000" dirty="0" smtClean="0">
                <a:ln w="3175" cmpd="sng">
                  <a:noFill/>
                </a:ln>
                <a:solidFill>
                  <a:prstClr val="black"/>
                </a:solidFill>
                <a:ea typeface="+mj-ea"/>
                <a:cs typeface="+mj-cs"/>
              </a:rPr>
              <a:t>Beams</a:t>
            </a:r>
          </a:p>
        </p:txBody>
      </p:sp>
      <p:sp>
        <p:nvSpPr>
          <p:cNvPr id="5" name="Title 1"/>
          <p:cNvSpPr txBox="1">
            <a:spLocks/>
          </p:cNvSpPr>
          <p:nvPr/>
        </p:nvSpPr>
        <p:spPr>
          <a:xfrm>
            <a:off x="207211" y="339200"/>
            <a:ext cx="4248642" cy="756634"/>
          </a:xfrm>
          <a:prstGeom prst="rect">
            <a:avLst/>
          </a:prstGeom>
        </p:spPr>
        <p:txBody>
          <a:bodyP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3300" dirty="0" smtClean="0">
                <a:solidFill>
                  <a:srgbClr val="FF0000"/>
                </a:solidFill>
              </a:rPr>
              <a:t>Structural design:</a:t>
            </a:r>
            <a:endParaRPr lang="en-US" sz="3300" dirty="0">
              <a:solidFill>
                <a:srgbClr val="FF0000"/>
              </a:solidFill>
            </a:endParaRPr>
          </a:p>
          <a:p>
            <a:pPr algn="l"/>
            <a:r>
              <a:rPr lang="en-US" sz="3300" dirty="0" smtClean="0">
                <a:solidFill>
                  <a:srgbClr val="0070C0"/>
                </a:solidFill>
              </a:rPr>
              <a:t>Reinforcement Details:</a:t>
            </a:r>
            <a:endParaRPr lang="en-US" sz="3300" dirty="0">
              <a:solidFill>
                <a:srgbClr val="0070C0"/>
              </a:solidFill>
            </a:endParaRPr>
          </a:p>
        </p:txBody>
      </p:sp>
      <p:pic>
        <p:nvPicPr>
          <p:cNvPr id="9" name="Picture 8"/>
          <p:cNvPicPr>
            <a:picLocks noChangeAspect="1"/>
          </p:cNvPicPr>
          <p:nvPr/>
        </p:nvPicPr>
        <p:blipFill>
          <a:blip r:embed="rId3" cstate="print"/>
          <a:stretch>
            <a:fillRect/>
          </a:stretch>
        </p:blipFill>
        <p:spPr>
          <a:xfrm>
            <a:off x="6247885" y="1449777"/>
            <a:ext cx="5944115" cy="2644471"/>
          </a:xfrm>
          <a:prstGeom prst="rect">
            <a:avLst/>
          </a:prstGeom>
        </p:spPr>
      </p:pic>
      <p:pic>
        <p:nvPicPr>
          <p:cNvPr id="10" name="Picture 9"/>
          <p:cNvPicPr>
            <a:picLocks noChangeAspect="1"/>
          </p:cNvPicPr>
          <p:nvPr/>
        </p:nvPicPr>
        <p:blipFill>
          <a:blip r:embed="rId4" cstate="print"/>
          <a:stretch>
            <a:fillRect/>
          </a:stretch>
        </p:blipFill>
        <p:spPr>
          <a:xfrm>
            <a:off x="6247884" y="4123353"/>
            <a:ext cx="5944115" cy="2644471"/>
          </a:xfrm>
          <a:prstGeom prst="rect">
            <a:avLst/>
          </a:prstGeom>
        </p:spPr>
      </p:pic>
    </p:spTree>
    <p:extLst>
      <p:ext uri="{BB962C8B-B14F-4D97-AF65-F5344CB8AC3E}">
        <p14:creationId xmlns:p14="http://schemas.microsoft.com/office/powerpoint/2010/main" xmlns="" val="34330138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179280" y="1208310"/>
            <a:ext cx="2524260" cy="1093614"/>
          </a:xfrm>
        </p:spPr>
        <p:txBody>
          <a:bodyPr/>
          <a:lstStyle/>
          <a:p>
            <a:r>
              <a:rPr lang="en-US" dirty="0" smtClean="0"/>
              <a:t>Footings:</a:t>
            </a:r>
            <a:endParaRPr lang="en-US" dirty="0"/>
          </a:p>
        </p:txBody>
      </p:sp>
      <p:pic>
        <p:nvPicPr>
          <p:cNvPr id="5" name="Picture 4"/>
          <p:cNvPicPr>
            <a:picLocks noChangeAspect="1"/>
          </p:cNvPicPr>
          <p:nvPr/>
        </p:nvPicPr>
        <p:blipFill>
          <a:blip r:embed="rId2" cstate="print"/>
          <a:stretch>
            <a:fillRect/>
          </a:stretch>
        </p:blipFill>
        <p:spPr>
          <a:xfrm>
            <a:off x="1179280" y="2178982"/>
            <a:ext cx="5055025" cy="2800982"/>
          </a:xfrm>
          <a:prstGeom prst="rect">
            <a:avLst/>
          </a:prstGeom>
        </p:spPr>
      </p:pic>
      <p:sp>
        <p:nvSpPr>
          <p:cNvPr id="6" name="Title 1"/>
          <p:cNvSpPr txBox="1">
            <a:spLocks/>
          </p:cNvSpPr>
          <p:nvPr/>
        </p:nvSpPr>
        <p:spPr>
          <a:xfrm>
            <a:off x="1388897" y="451676"/>
            <a:ext cx="4248642" cy="756634"/>
          </a:xfrm>
          <a:prstGeom prst="rect">
            <a:avLst/>
          </a:prstGeom>
        </p:spPr>
        <p:txBody>
          <a:bodyP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3300" dirty="0" smtClean="0">
                <a:solidFill>
                  <a:srgbClr val="FF0000"/>
                </a:solidFill>
              </a:rPr>
              <a:t>Structural design:</a:t>
            </a:r>
            <a:endParaRPr lang="en-US" sz="3300" dirty="0">
              <a:solidFill>
                <a:srgbClr val="FF0000"/>
              </a:solidFill>
            </a:endParaRPr>
          </a:p>
          <a:p>
            <a:pPr algn="l"/>
            <a:r>
              <a:rPr lang="en-US" sz="3300" dirty="0" smtClean="0">
                <a:solidFill>
                  <a:srgbClr val="0070C0"/>
                </a:solidFill>
              </a:rPr>
              <a:t>Reinforcement Details:</a:t>
            </a:r>
            <a:endParaRPr lang="en-US" sz="3300" dirty="0">
              <a:solidFill>
                <a:srgbClr val="0070C0"/>
              </a:solidFill>
            </a:endParaRPr>
          </a:p>
        </p:txBody>
      </p:sp>
      <p:sp>
        <p:nvSpPr>
          <p:cNvPr id="3" name="Rectangle 2"/>
          <p:cNvSpPr/>
          <p:nvPr/>
        </p:nvSpPr>
        <p:spPr>
          <a:xfrm>
            <a:off x="7027926" y="1206798"/>
            <a:ext cx="3143809" cy="584775"/>
          </a:xfrm>
          <a:prstGeom prst="rect">
            <a:avLst/>
          </a:prstGeom>
        </p:spPr>
        <p:txBody>
          <a:bodyPr wrap="none">
            <a:spAutoFit/>
          </a:bodyPr>
          <a:lstStyle/>
          <a:p>
            <a:pPr marL="285750" lvl="0" indent="-285750" defTabSz="457200">
              <a:spcBef>
                <a:spcPct val="20000"/>
              </a:spcBef>
              <a:spcAft>
                <a:spcPts val="600"/>
              </a:spcAft>
              <a:buClr>
                <a:srgbClr val="30ACEC">
                  <a:lumMod val="75000"/>
                </a:srgbClr>
              </a:buClr>
              <a:buSzPct val="145000"/>
              <a:buFont typeface="Arial"/>
              <a:buChar char="•"/>
            </a:pPr>
            <a:r>
              <a:rPr lang="en-US" sz="3200" dirty="0">
                <a:solidFill>
                  <a:prstClr val="black"/>
                </a:solidFill>
              </a:rPr>
              <a:t>Isolated footing</a:t>
            </a:r>
          </a:p>
        </p:txBody>
      </p:sp>
      <p:pic>
        <p:nvPicPr>
          <p:cNvPr id="7" name="Picture 6"/>
          <p:cNvPicPr>
            <a:picLocks noChangeAspect="1"/>
          </p:cNvPicPr>
          <p:nvPr/>
        </p:nvPicPr>
        <p:blipFill>
          <a:blip r:embed="rId3" cstate="print"/>
          <a:stretch>
            <a:fillRect/>
          </a:stretch>
        </p:blipFill>
        <p:spPr>
          <a:xfrm>
            <a:off x="6593470" y="1873333"/>
            <a:ext cx="2669423" cy="2201274"/>
          </a:xfrm>
          <a:prstGeom prst="rect">
            <a:avLst/>
          </a:prstGeom>
        </p:spPr>
      </p:pic>
      <p:pic>
        <p:nvPicPr>
          <p:cNvPr id="8" name="Picture 7"/>
          <p:cNvPicPr>
            <a:picLocks noChangeAspect="1"/>
          </p:cNvPicPr>
          <p:nvPr/>
        </p:nvPicPr>
        <p:blipFill>
          <a:blip r:embed="rId4" cstate="print"/>
          <a:stretch>
            <a:fillRect/>
          </a:stretch>
        </p:blipFill>
        <p:spPr>
          <a:xfrm>
            <a:off x="9262893" y="2207358"/>
            <a:ext cx="2656478" cy="1334927"/>
          </a:xfrm>
          <a:prstGeom prst="rect">
            <a:avLst/>
          </a:prstGeom>
        </p:spPr>
      </p:pic>
      <p:sp>
        <p:nvSpPr>
          <p:cNvPr id="10" name="Rectangle 9"/>
          <p:cNvSpPr/>
          <p:nvPr/>
        </p:nvSpPr>
        <p:spPr>
          <a:xfrm>
            <a:off x="6824344" y="4149509"/>
            <a:ext cx="3550972" cy="584775"/>
          </a:xfrm>
          <a:prstGeom prst="rect">
            <a:avLst/>
          </a:prstGeom>
        </p:spPr>
        <p:txBody>
          <a:bodyPr wrap="none">
            <a:spAutoFit/>
          </a:bodyPr>
          <a:lstStyle/>
          <a:p>
            <a:pPr marL="285750" lvl="0" indent="-285750" defTabSz="457200">
              <a:spcBef>
                <a:spcPct val="20000"/>
              </a:spcBef>
              <a:spcAft>
                <a:spcPts val="600"/>
              </a:spcAft>
              <a:buClr>
                <a:srgbClr val="30ACEC">
                  <a:lumMod val="75000"/>
                </a:srgbClr>
              </a:buClr>
              <a:buSzPct val="145000"/>
              <a:buFont typeface="Arial"/>
              <a:buChar char="•"/>
            </a:pPr>
            <a:r>
              <a:rPr lang="en-US" sz="3200" dirty="0">
                <a:solidFill>
                  <a:prstClr val="black"/>
                </a:solidFill>
              </a:rPr>
              <a:t>Combined footing</a:t>
            </a:r>
          </a:p>
        </p:txBody>
      </p:sp>
      <p:pic>
        <p:nvPicPr>
          <p:cNvPr id="11" name="Picture 10"/>
          <p:cNvPicPr>
            <a:picLocks noChangeAspect="1"/>
          </p:cNvPicPr>
          <p:nvPr/>
        </p:nvPicPr>
        <p:blipFill>
          <a:blip r:embed="rId5" cstate="print"/>
          <a:stretch>
            <a:fillRect/>
          </a:stretch>
        </p:blipFill>
        <p:spPr>
          <a:xfrm>
            <a:off x="6856578" y="4809187"/>
            <a:ext cx="4367520" cy="20237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15766411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2189019" y="1413164"/>
          <a:ext cx="8853054" cy="4517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مستطيل 6"/>
          <p:cNvSpPr/>
          <p:nvPr/>
        </p:nvSpPr>
        <p:spPr>
          <a:xfrm>
            <a:off x="3429242" y="542697"/>
            <a:ext cx="5409957" cy="707886"/>
          </a:xfrm>
          <a:prstGeom prst="rect">
            <a:avLst/>
          </a:prstGeom>
        </p:spPr>
        <p:txBody>
          <a:bodyPr wrap="square">
            <a:spAutoFit/>
          </a:bodyPr>
          <a:lstStyle/>
          <a:p>
            <a:pPr rtl="1"/>
            <a:r>
              <a:rPr lang="en-US" sz="4000" b="1" dirty="0" smtClean="0">
                <a:ln w="3175" cmpd="sng">
                  <a:noFill/>
                </a:ln>
                <a:solidFill>
                  <a:prstClr val="black"/>
                </a:solidFill>
              </a:rPr>
              <a:t>Environmental Design </a:t>
            </a:r>
            <a:endParaRPr lang="ar-SA" sz="4000" b="1" dirty="0" smtClean="0">
              <a:ln w="3175" cmpd="sng">
                <a:noFill/>
              </a:ln>
              <a:solidFill>
                <a:prstClr val="black"/>
              </a:solidFill>
            </a:endParaRPr>
          </a:p>
        </p:txBody>
      </p:sp>
    </p:spTree>
    <p:extLst>
      <p:ext uri="{BB962C8B-B14F-4D97-AF65-F5344CB8AC3E}">
        <p14:creationId xmlns:p14="http://schemas.microsoft.com/office/powerpoint/2010/main" xmlns="" val="11085654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15038" y="0"/>
            <a:ext cx="10018713" cy="1752599"/>
          </a:xfrm>
        </p:spPr>
        <p:txBody>
          <a:bodyPr/>
          <a:lstStyle/>
          <a:p>
            <a:pPr rtl="0"/>
            <a:r>
              <a:rPr lang="en-US" b="1" dirty="0" smtClean="0">
                <a:solidFill>
                  <a:schemeClr val="tx1"/>
                </a:solidFill>
              </a:rPr>
              <a:t>Environmental Design</a:t>
            </a:r>
            <a:endParaRPr lang="ar-SA" b="1" dirty="0">
              <a:solidFill>
                <a:schemeClr val="tx1"/>
              </a:solidFill>
            </a:endParaRPr>
          </a:p>
        </p:txBody>
      </p:sp>
      <p:sp>
        <p:nvSpPr>
          <p:cNvPr id="3" name="عنصر نائب للمحتوى 2"/>
          <p:cNvSpPr>
            <a:spLocks noGrp="1"/>
          </p:cNvSpPr>
          <p:nvPr>
            <p:ph idx="1"/>
          </p:nvPr>
        </p:nvSpPr>
        <p:spPr>
          <a:xfrm>
            <a:off x="1825752" y="1527048"/>
            <a:ext cx="8503920" cy="5070304"/>
          </a:xfrm>
        </p:spPr>
        <p:txBody>
          <a:bodyPr>
            <a:normAutofit fontScale="77500" lnSpcReduction="20000"/>
          </a:bodyPr>
          <a:lstStyle/>
          <a:p>
            <a:pPr algn="l" rtl="0">
              <a:buNone/>
            </a:pPr>
            <a:r>
              <a:rPr lang="en-US" b="1" dirty="0" smtClean="0">
                <a:solidFill>
                  <a:srgbClr val="C00000"/>
                </a:solidFill>
              </a:rPr>
              <a:t>Environmental issues in the building :</a:t>
            </a:r>
          </a:p>
          <a:p>
            <a:pPr algn="l" rtl="0">
              <a:buNone/>
            </a:pPr>
            <a:endParaRPr lang="en-US" b="1" dirty="0" smtClean="0"/>
          </a:p>
          <a:p>
            <a:pPr algn="l" rtl="0">
              <a:buNone/>
            </a:pPr>
            <a:r>
              <a:rPr lang="en-US" dirty="0" smtClean="0"/>
              <a:t>This project is designed to solve the following issues:</a:t>
            </a:r>
          </a:p>
          <a:p>
            <a:pPr algn="l" rtl="0">
              <a:buNone/>
            </a:pPr>
            <a:endParaRPr lang="en-US" dirty="0" smtClean="0"/>
          </a:p>
          <a:p>
            <a:pPr lvl="0" algn="l" rtl="0">
              <a:buFont typeface="Wingdings" pitchFamily="2" charset="2"/>
              <a:buChar char="Ø"/>
            </a:pPr>
            <a:r>
              <a:rPr lang="en-US" dirty="0" smtClean="0"/>
              <a:t>Classrooms and laboratories and job education rooms are designed to be  isolated to minimize sound  transmission between spaces through the corridor.</a:t>
            </a:r>
          </a:p>
          <a:p>
            <a:pPr lvl="0" algn="l" rtl="0">
              <a:buNone/>
            </a:pPr>
            <a:r>
              <a:rPr lang="en-US" dirty="0" smtClean="0"/>
              <a:t> </a:t>
            </a:r>
          </a:p>
          <a:p>
            <a:pPr lvl="0" algn="l" rtl="0">
              <a:buFont typeface="Wingdings" pitchFamily="2" charset="2"/>
              <a:buChar char="Ø"/>
            </a:pPr>
            <a:r>
              <a:rPr lang="en-US" dirty="0" smtClean="0"/>
              <a:t>The central Court works as internal wintry courtyard  with wide open windows from the sides which allow heat release to outside and make air movement. </a:t>
            </a:r>
          </a:p>
          <a:p>
            <a:pPr lvl="0" algn="l" rtl="0">
              <a:buNone/>
            </a:pPr>
            <a:endParaRPr lang="en-US" dirty="0" smtClean="0"/>
          </a:p>
          <a:p>
            <a:pPr lvl="0" algn="l" rtl="0">
              <a:buFont typeface="Wingdings" pitchFamily="2" charset="2"/>
              <a:buChar char="Ø"/>
            </a:pPr>
            <a:r>
              <a:rPr lang="en-US" dirty="0" smtClean="0"/>
              <a:t>The classrooms are oriented toward the south direction, so the sun rays enter the classroom only a few in early mornings and at sunset during the summer.</a:t>
            </a:r>
          </a:p>
          <a:p>
            <a:pPr lvl="0" algn="l" rtl="0">
              <a:buNone/>
            </a:pPr>
            <a:r>
              <a:rPr lang="en-US" dirty="0" smtClean="0"/>
              <a:t> </a:t>
            </a:r>
          </a:p>
        </p:txBody>
      </p:sp>
      <p:graphicFrame>
        <p:nvGraphicFramePr>
          <p:cNvPr id="5" name="رسم تخطيطي 4"/>
          <p:cNvGraphicFramePr/>
          <p:nvPr/>
        </p:nvGraphicFramePr>
        <p:xfrm>
          <a:off x="9185565" y="0"/>
          <a:ext cx="3006435" cy="26046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9907970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56602" y="0"/>
            <a:ext cx="10018713" cy="1496291"/>
          </a:xfrm>
        </p:spPr>
        <p:txBody>
          <a:bodyPr/>
          <a:lstStyle/>
          <a:p>
            <a:pPr rtl="0"/>
            <a:r>
              <a:rPr lang="en-US" b="1" dirty="0" smtClean="0">
                <a:solidFill>
                  <a:schemeClr val="tx1"/>
                </a:solidFill>
              </a:rPr>
              <a:t>Environmental Design</a:t>
            </a:r>
            <a:endParaRPr lang="ar-SA" b="1" dirty="0">
              <a:solidFill>
                <a:schemeClr val="tx1"/>
              </a:solidFill>
            </a:endParaRPr>
          </a:p>
        </p:txBody>
      </p:sp>
      <p:pic>
        <p:nvPicPr>
          <p:cNvPr id="5" name="صورة 4" descr="Design builder.PNG"/>
          <p:cNvPicPr/>
          <p:nvPr/>
        </p:nvPicPr>
        <p:blipFill>
          <a:blip r:embed="rId3" cstate="print"/>
          <a:stretch>
            <a:fillRect/>
          </a:stretch>
        </p:blipFill>
        <p:spPr>
          <a:xfrm>
            <a:off x="2567608" y="1412776"/>
            <a:ext cx="7272808" cy="52565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1601112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1184" y="0"/>
            <a:ext cx="10018713" cy="1752599"/>
          </a:xfrm>
        </p:spPr>
        <p:txBody>
          <a:bodyPr/>
          <a:lstStyle/>
          <a:p>
            <a:pPr rtl="0"/>
            <a:r>
              <a:rPr lang="en-US" dirty="0" smtClean="0">
                <a:solidFill>
                  <a:srgbClr val="002060"/>
                </a:solidFill>
              </a:rPr>
              <a:t>Materials Used in the School Building</a:t>
            </a:r>
            <a:endParaRPr lang="ar-SA" dirty="0">
              <a:solidFill>
                <a:srgbClr val="002060"/>
              </a:solidFill>
            </a:endParaRPr>
          </a:p>
        </p:txBody>
      </p:sp>
      <p:pic>
        <p:nvPicPr>
          <p:cNvPr id="4" name="عنصر نائب للمحتوى 3" descr="external wall.png"/>
          <p:cNvPicPr>
            <a:picLocks noGrp="1"/>
          </p:cNvPicPr>
          <p:nvPr>
            <p:ph idx="1"/>
          </p:nvPr>
        </p:nvPicPr>
        <p:blipFill>
          <a:blip r:embed="rId2" cstate="print"/>
          <a:stretch>
            <a:fillRect/>
          </a:stretch>
        </p:blipFill>
        <p:spPr>
          <a:xfrm>
            <a:off x="722485" y="2597726"/>
            <a:ext cx="5224694" cy="349827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مربع نص 4"/>
          <p:cNvSpPr txBox="1"/>
          <p:nvPr/>
        </p:nvSpPr>
        <p:spPr>
          <a:xfrm>
            <a:off x="1614558" y="1953103"/>
            <a:ext cx="3744416" cy="369332"/>
          </a:xfrm>
          <a:prstGeom prst="rect">
            <a:avLst/>
          </a:prstGeom>
          <a:noFill/>
        </p:spPr>
        <p:txBody>
          <a:bodyPr wrap="square" rtlCol="1">
            <a:spAutoFit/>
          </a:bodyPr>
          <a:lstStyle/>
          <a:p>
            <a:r>
              <a:rPr lang="en-US" b="1" dirty="0">
                <a:solidFill>
                  <a:prstClr val="black"/>
                </a:solidFill>
              </a:rPr>
              <a:t>External wall: ( U = 0.49)</a:t>
            </a:r>
            <a:endParaRPr lang="ar-SA" b="1" dirty="0">
              <a:solidFill>
                <a:prstClr val="black"/>
              </a:solidFill>
              <a:cs typeface="Arial" panose="020B0604020202020204" pitchFamily="34" charset="0"/>
            </a:endParaRPr>
          </a:p>
        </p:txBody>
      </p:sp>
      <p:sp>
        <p:nvSpPr>
          <p:cNvPr id="6" name="مربع نص 5"/>
          <p:cNvSpPr txBox="1"/>
          <p:nvPr/>
        </p:nvSpPr>
        <p:spPr>
          <a:xfrm>
            <a:off x="7297835" y="1936869"/>
            <a:ext cx="3816424" cy="369332"/>
          </a:xfrm>
          <a:prstGeom prst="rect">
            <a:avLst/>
          </a:prstGeom>
          <a:noFill/>
        </p:spPr>
        <p:txBody>
          <a:bodyPr wrap="square" rtlCol="1">
            <a:spAutoFit/>
          </a:bodyPr>
          <a:lstStyle/>
          <a:p>
            <a:r>
              <a:rPr lang="en-US" b="1" dirty="0">
                <a:solidFill>
                  <a:prstClr val="black"/>
                </a:solidFill>
              </a:rPr>
              <a:t>Internal </a:t>
            </a:r>
            <a:r>
              <a:rPr lang="en-US" b="1" dirty="0" err="1">
                <a:solidFill>
                  <a:prstClr val="black"/>
                </a:solidFill>
              </a:rPr>
              <a:t>Partion</a:t>
            </a:r>
            <a:r>
              <a:rPr lang="en-US" b="1" dirty="0">
                <a:solidFill>
                  <a:prstClr val="black"/>
                </a:solidFill>
              </a:rPr>
              <a:t>: ( U = 0.48 ) </a:t>
            </a:r>
            <a:endParaRPr lang="ar-SA" b="1" dirty="0">
              <a:solidFill>
                <a:prstClr val="black"/>
              </a:solidFill>
            </a:endParaRPr>
          </a:p>
        </p:txBody>
      </p:sp>
      <p:pic>
        <p:nvPicPr>
          <p:cNvPr id="7" name="صورة 6" descr="partion layers.png"/>
          <p:cNvPicPr/>
          <p:nvPr/>
        </p:nvPicPr>
        <p:blipFill>
          <a:blip r:embed="rId3" cstate="print"/>
          <a:stretch>
            <a:fillRect/>
          </a:stretch>
        </p:blipFill>
        <p:spPr>
          <a:xfrm>
            <a:off x="6638109" y="2617943"/>
            <a:ext cx="5249091" cy="35334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26528870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1977688" y="814652"/>
            <a:ext cx="3816424" cy="369332"/>
          </a:xfrm>
          <a:prstGeom prst="rect">
            <a:avLst/>
          </a:prstGeom>
          <a:noFill/>
        </p:spPr>
        <p:txBody>
          <a:bodyPr wrap="square" rtlCol="1">
            <a:spAutoFit/>
          </a:bodyPr>
          <a:lstStyle/>
          <a:p>
            <a:r>
              <a:rPr lang="en-US" b="1" dirty="0">
                <a:solidFill>
                  <a:prstClr val="black"/>
                </a:solidFill>
              </a:rPr>
              <a:t>Floor: ( U = </a:t>
            </a:r>
            <a:r>
              <a:rPr lang="en-US" b="1" dirty="0" smtClean="0">
                <a:solidFill>
                  <a:prstClr val="black"/>
                </a:solidFill>
              </a:rPr>
              <a:t>2.16 W/m².K </a:t>
            </a:r>
            <a:r>
              <a:rPr lang="en-US" b="1" dirty="0">
                <a:solidFill>
                  <a:prstClr val="black"/>
                </a:solidFill>
              </a:rPr>
              <a:t>) </a:t>
            </a:r>
            <a:endParaRPr lang="ar-SA" b="1" dirty="0">
              <a:solidFill>
                <a:prstClr val="black"/>
              </a:solidFill>
            </a:endParaRPr>
          </a:p>
        </p:txBody>
      </p:sp>
      <p:pic>
        <p:nvPicPr>
          <p:cNvPr id="7" name="صورة 6" descr="partion layers.png"/>
          <p:cNvPicPr/>
          <p:nvPr/>
        </p:nvPicPr>
        <p:blipFill>
          <a:blip r:embed="rId2" cstate="print"/>
          <a:stretch>
            <a:fillRect/>
          </a:stretch>
        </p:blipFill>
        <p:spPr>
          <a:xfrm>
            <a:off x="1013163" y="1634272"/>
            <a:ext cx="5041273" cy="39906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مربع نص 7"/>
          <p:cNvSpPr txBox="1"/>
          <p:nvPr/>
        </p:nvSpPr>
        <p:spPr>
          <a:xfrm>
            <a:off x="7436380" y="814652"/>
            <a:ext cx="3816424" cy="369332"/>
          </a:xfrm>
          <a:prstGeom prst="rect">
            <a:avLst/>
          </a:prstGeom>
          <a:noFill/>
        </p:spPr>
        <p:txBody>
          <a:bodyPr wrap="square" rtlCol="1">
            <a:spAutoFit/>
          </a:bodyPr>
          <a:lstStyle/>
          <a:p>
            <a:r>
              <a:rPr lang="en-US" b="1" dirty="0">
                <a:solidFill>
                  <a:prstClr val="black"/>
                </a:solidFill>
              </a:rPr>
              <a:t>Ceiling: ( U = 0.67 </a:t>
            </a:r>
            <a:r>
              <a:rPr lang="en-US" b="1" dirty="0" smtClean="0">
                <a:solidFill>
                  <a:prstClr val="black"/>
                </a:solidFill>
              </a:rPr>
              <a:t>W/m².K ) </a:t>
            </a:r>
            <a:endParaRPr lang="ar-SA" b="1" dirty="0">
              <a:solidFill>
                <a:prstClr val="black"/>
              </a:solidFill>
            </a:endParaRPr>
          </a:p>
        </p:txBody>
      </p:sp>
      <p:pic>
        <p:nvPicPr>
          <p:cNvPr id="9" name="صورة 8" descr="cieling layers.png"/>
          <p:cNvPicPr/>
          <p:nvPr/>
        </p:nvPicPr>
        <p:blipFill>
          <a:blip r:embed="rId3" cstate="print"/>
          <a:stretch>
            <a:fillRect/>
          </a:stretch>
        </p:blipFill>
        <p:spPr>
          <a:xfrm>
            <a:off x="6477503" y="1589972"/>
            <a:ext cx="5104897" cy="39657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10793136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991544" y="620688"/>
            <a:ext cx="3816424" cy="369332"/>
          </a:xfrm>
          <a:prstGeom prst="rect">
            <a:avLst/>
          </a:prstGeom>
          <a:noFill/>
        </p:spPr>
        <p:txBody>
          <a:bodyPr wrap="square" rtlCol="1">
            <a:spAutoFit/>
          </a:bodyPr>
          <a:lstStyle/>
          <a:p>
            <a:r>
              <a:rPr lang="en-US" b="1" dirty="0">
                <a:solidFill>
                  <a:prstClr val="black"/>
                </a:solidFill>
              </a:rPr>
              <a:t>Roof: ( U = 0.44 ) </a:t>
            </a:r>
            <a:endParaRPr lang="ar-SA" b="1" dirty="0">
              <a:solidFill>
                <a:prstClr val="black"/>
              </a:solidFill>
            </a:endParaRPr>
          </a:p>
        </p:txBody>
      </p:sp>
      <p:pic>
        <p:nvPicPr>
          <p:cNvPr id="5" name="صورة 4" descr="1.png"/>
          <p:cNvPicPr/>
          <p:nvPr/>
        </p:nvPicPr>
        <p:blipFill>
          <a:blip r:embed="rId2" cstate="print"/>
          <a:stretch>
            <a:fillRect/>
          </a:stretch>
        </p:blipFill>
        <p:spPr>
          <a:xfrm>
            <a:off x="2279576" y="1700808"/>
            <a:ext cx="7632848" cy="44644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36136509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991544" y="620688"/>
            <a:ext cx="3816424" cy="646331"/>
          </a:xfrm>
          <a:prstGeom prst="rect">
            <a:avLst/>
          </a:prstGeom>
          <a:noFill/>
        </p:spPr>
        <p:txBody>
          <a:bodyPr wrap="square" rtlCol="1">
            <a:spAutoFit/>
          </a:bodyPr>
          <a:lstStyle/>
          <a:p>
            <a:r>
              <a:rPr lang="en-US" b="1" dirty="0" smtClean="0">
                <a:solidFill>
                  <a:prstClr val="black"/>
                </a:solidFill>
              </a:rPr>
              <a:t>Other Materials:</a:t>
            </a:r>
          </a:p>
          <a:p>
            <a:endParaRPr lang="ar-SA" b="1" dirty="0">
              <a:solidFill>
                <a:prstClr val="black"/>
              </a:solidFill>
            </a:endParaRPr>
          </a:p>
        </p:txBody>
      </p:sp>
      <p:pic>
        <p:nvPicPr>
          <p:cNvPr id="3" name="صورة 2" descr="Studio 5 Soundproof Window"/>
          <p:cNvPicPr/>
          <p:nvPr/>
        </p:nvPicPr>
        <p:blipFill>
          <a:blip r:embed="rId2" cstate="print"/>
          <a:srcRect/>
          <a:stretch>
            <a:fillRect/>
          </a:stretch>
        </p:blipFill>
        <p:spPr bwMode="auto">
          <a:xfrm>
            <a:off x="1272061" y="2586034"/>
            <a:ext cx="2828884" cy="36208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مربع نص 4"/>
          <p:cNvSpPr txBox="1"/>
          <p:nvPr/>
        </p:nvSpPr>
        <p:spPr>
          <a:xfrm>
            <a:off x="1243397" y="1618215"/>
            <a:ext cx="3134639" cy="1200329"/>
          </a:xfrm>
          <a:prstGeom prst="rect">
            <a:avLst/>
          </a:prstGeom>
          <a:noFill/>
        </p:spPr>
        <p:txBody>
          <a:bodyPr wrap="square" rtlCol="1">
            <a:spAutoFit/>
          </a:bodyPr>
          <a:lstStyle/>
          <a:p>
            <a:r>
              <a:rPr lang="en-US" b="1" dirty="0" smtClean="0">
                <a:solidFill>
                  <a:prstClr val="black"/>
                </a:solidFill>
              </a:rPr>
              <a:t>1. Noise Stop window: With STC rating up to 49</a:t>
            </a:r>
          </a:p>
          <a:p>
            <a:endParaRPr lang="en-US" b="1" dirty="0" smtClean="0">
              <a:solidFill>
                <a:prstClr val="black"/>
              </a:solidFill>
            </a:endParaRPr>
          </a:p>
          <a:p>
            <a:endParaRPr lang="ar-SA" b="1" dirty="0">
              <a:solidFill>
                <a:prstClr val="black"/>
              </a:solidFill>
            </a:endParaRPr>
          </a:p>
        </p:txBody>
      </p:sp>
      <p:sp>
        <p:nvSpPr>
          <p:cNvPr id="7" name="مربع نص 6"/>
          <p:cNvSpPr txBox="1"/>
          <p:nvPr/>
        </p:nvSpPr>
        <p:spPr>
          <a:xfrm>
            <a:off x="4610052" y="1645924"/>
            <a:ext cx="3134639" cy="1200329"/>
          </a:xfrm>
          <a:prstGeom prst="rect">
            <a:avLst/>
          </a:prstGeom>
          <a:noFill/>
        </p:spPr>
        <p:txBody>
          <a:bodyPr wrap="square" rtlCol="1">
            <a:spAutoFit/>
          </a:bodyPr>
          <a:lstStyle/>
          <a:p>
            <a:r>
              <a:rPr lang="en-US" b="1" dirty="0" smtClean="0">
                <a:solidFill>
                  <a:prstClr val="black"/>
                </a:solidFill>
              </a:rPr>
              <a:t>2. False ceiling- Acoustic Tiles (Glacier)</a:t>
            </a:r>
            <a:endParaRPr lang="en-US" dirty="0" smtClean="0">
              <a:solidFill>
                <a:prstClr val="black"/>
              </a:solidFill>
            </a:endParaRPr>
          </a:p>
          <a:p>
            <a:endParaRPr lang="en-US" b="1" dirty="0" smtClean="0">
              <a:solidFill>
                <a:prstClr val="black"/>
              </a:solidFill>
            </a:endParaRPr>
          </a:p>
          <a:p>
            <a:endParaRPr lang="ar-SA" b="1" dirty="0">
              <a:solidFill>
                <a:prstClr val="black"/>
              </a:solidFill>
            </a:endParaRPr>
          </a:p>
        </p:txBody>
      </p:sp>
      <p:pic>
        <p:nvPicPr>
          <p:cNvPr id="8" name="صورة 7" descr="cq5dam.thumbnail.319.319.png.jpg"/>
          <p:cNvPicPr/>
          <p:nvPr/>
        </p:nvPicPr>
        <p:blipFill>
          <a:blip r:embed="rId3" cstate="print"/>
          <a:stretch>
            <a:fillRect/>
          </a:stretch>
        </p:blipFill>
        <p:spPr>
          <a:xfrm>
            <a:off x="4826576" y="2552789"/>
            <a:ext cx="2696442" cy="34739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مربع نص 8"/>
          <p:cNvSpPr txBox="1"/>
          <p:nvPr/>
        </p:nvSpPr>
        <p:spPr>
          <a:xfrm>
            <a:off x="8267652" y="1687488"/>
            <a:ext cx="3134639" cy="1477328"/>
          </a:xfrm>
          <a:prstGeom prst="rect">
            <a:avLst/>
          </a:prstGeom>
          <a:noFill/>
        </p:spPr>
        <p:txBody>
          <a:bodyPr wrap="square" rtlCol="1">
            <a:spAutoFit/>
          </a:bodyPr>
          <a:lstStyle/>
          <a:p>
            <a:r>
              <a:rPr lang="en-US" b="1" dirty="0" smtClean="0">
                <a:solidFill>
                  <a:prstClr val="black"/>
                </a:solidFill>
              </a:rPr>
              <a:t>3. Perforated metal -Noise S.T.O.P. ACOUSTIMETAL</a:t>
            </a:r>
            <a:endParaRPr lang="en-US" dirty="0" smtClean="0">
              <a:solidFill>
                <a:prstClr val="black"/>
              </a:solidFill>
            </a:endParaRPr>
          </a:p>
          <a:p>
            <a:endParaRPr lang="en-US" dirty="0" smtClean="0">
              <a:solidFill>
                <a:prstClr val="black"/>
              </a:solidFill>
            </a:endParaRPr>
          </a:p>
          <a:p>
            <a:endParaRPr lang="en-US" b="1" dirty="0" smtClean="0">
              <a:solidFill>
                <a:prstClr val="black"/>
              </a:solidFill>
            </a:endParaRPr>
          </a:p>
          <a:p>
            <a:endParaRPr lang="ar-SA" b="1" dirty="0">
              <a:solidFill>
                <a:prstClr val="black"/>
              </a:solidFill>
            </a:endParaRPr>
          </a:p>
        </p:txBody>
      </p:sp>
      <p:pic>
        <p:nvPicPr>
          <p:cNvPr id="10" name="صورة 9" descr="653.png"/>
          <p:cNvPicPr/>
          <p:nvPr/>
        </p:nvPicPr>
        <p:blipFill>
          <a:blip r:embed="rId4" cstate="print"/>
          <a:stretch>
            <a:fillRect/>
          </a:stretch>
        </p:blipFill>
        <p:spPr>
          <a:xfrm>
            <a:off x="8204487" y="2506122"/>
            <a:ext cx="2740603" cy="34790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42724803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4342" y="319001"/>
            <a:ext cx="2912816" cy="1258910"/>
          </a:xfrm>
        </p:spPr>
        <p:txBody>
          <a:bodyPr>
            <a:normAutofit fontScale="90000"/>
          </a:bodyPr>
          <a:lstStyle/>
          <a:p>
            <a:pPr algn="l"/>
            <a:r>
              <a:rPr lang="en-US" dirty="0" smtClean="0"/>
              <a:t>Introduction: </a:t>
            </a:r>
            <a:r>
              <a:rPr lang="en-US" dirty="0"/>
              <a:t/>
            </a:r>
            <a:br>
              <a:rPr lang="en-US" dirty="0"/>
            </a:br>
            <a:endParaRPr lang="en-US" dirty="0"/>
          </a:p>
        </p:txBody>
      </p:sp>
      <p:sp>
        <p:nvSpPr>
          <p:cNvPr id="4" name="Title 1"/>
          <p:cNvSpPr txBox="1">
            <a:spLocks/>
          </p:cNvSpPr>
          <p:nvPr/>
        </p:nvSpPr>
        <p:spPr>
          <a:xfrm>
            <a:off x="946597" y="3163310"/>
            <a:ext cx="3932571" cy="1780165"/>
          </a:xfrm>
          <a:prstGeom prst="rect">
            <a:avLst/>
          </a:prstGeom>
          <a:effectLst/>
        </p:spPr>
        <p:txBody>
          <a:bodyPr vert="horz" lIns="91440" tIns="45720" rIns="91440" bIns="45720" rtlCol="0" anchor="ctr">
            <a:normAutofit fontScale="67500" lnSpcReduction="2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70C0"/>
                </a:solidFill>
              </a:rPr>
              <a:t>Graduation Project one</a:t>
            </a:r>
          </a:p>
          <a:p>
            <a:endParaRPr lang="en-US" dirty="0" smtClean="0">
              <a:solidFill>
                <a:srgbClr val="0070C0"/>
              </a:solidFill>
            </a:endParaRPr>
          </a:p>
          <a:p>
            <a:r>
              <a:rPr lang="en-US" dirty="0" smtClean="0">
                <a:solidFill>
                  <a:srgbClr val="0070C0"/>
                </a:solidFill>
              </a:rPr>
              <a:t>Rehabilitation of the Existing Building in </a:t>
            </a:r>
            <a:r>
              <a:rPr lang="en-US" dirty="0" err="1" smtClean="0">
                <a:solidFill>
                  <a:srgbClr val="0070C0"/>
                </a:solidFill>
              </a:rPr>
              <a:t>Howara</a:t>
            </a:r>
            <a:r>
              <a:rPr lang="en-US" dirty="0" smtClean="0">
                <a:solidFill>
                  <a:srgbClr val="0070C0"/>
                </a:solidFill>
              </a:rPr>
              <a:t> town</a:t>
            </a:r>
          </a:p>
          <a:p>
            <a:endParaRPr lang="en-US" dirty="0" smtClean="0">
              <a:solidFill>
                <a:srgbClr val="0070C0"/>
              </a:solidFill>
            </a:endParaRPr>
          </a:p>
          <a:p>
            <a:endParaRPr lang="en-US" dirty="0">
              <a:solidFill>
                <a:srgbClr val="0070C0"/>
              </a:solidFill>
            </a:endParaRPr>
          </a:p>
        </p:txBody>
      </p:sp>
      <p:pic>
        <p:nvPicPr>
          <p:cNvPr id="8" name="Picture 7"/>
          <p:cNvPicPr>
            <a:picLocks noChangeAspect="1"/>
          </p:cNvPicPr>
          <p:nvPr/>
        </p:nvPicPr>
        <p:blipFill>
          <a:blip r:embed="rId2" cstate="print"/>
          <a:stretch>
            <a:fillRect/>
          </a:stretch>
        </p:blipFill>
        <p:spPr>
          <a:xfrm>
            <a:off x="5631624" y="3212075"/>
            <a:ext cx="2444250" cy="18339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8"/>
          <p:cNvPicPr>
            <a:picLocks noChangeAspect="1"/>
          </p:cNvPicPr>
          <p:nvPr/>
        </p:nvPicPr>
        <p:blipFill>
          <a:blip r:embed="rId3" cstate="print"/>
          <a:stretch>
            <a:fillRect/>
          </a:stretch>
        </p:blipFill>
        <p:spPr>
          <a:xfrm>
            <a:off x="4999327" y="1113076"/>
            <a:ext cx="2592667" cy="184215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6" name="Title 1"/>
          <p:cNvSpPr txBox="1">
            <a:spLocks/>
          </p:cNvSpPr>
          <p:nvPr/>
        </p:nvSpPr>
        <p:spPr>
          <a:xfrm>
            <a:off x="7480412" y="776177"/>
            <a:ext cx="5087199" cy="1981202"/>
          </a:xfrm>
          <a:prstGeom prst="rect">
            <a:avLst/>
          </a:prstGeom>
          <a:effectLst/>
        </p:spPr>
        <p:txBody>
          <a:bodyPr vert="horz" lIns="91440" tIns="45720" rIns="91440" bIns="45720" rtlCol="0" anchor="ctr">
            <a:normAutofit fontScale="75000" lnSpcReduction="2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70C0"/>
                </a:solidFill>
              </a:rPr>
              <a:t> </a:t>
            </a:r>
            <a:br>
              <a:rPr lang="en-US" dirty="0" smtClean="0">
                <a:solidFill>
                  <a:srgbClr val="0070C0"/>
                </a:solidFill>
              </a:rPr>
            </a:br>
            <a:r>
              <a:rPr lang="en-US" dirty="0" smtClean="0">
                <a:solidFill>
                  <a:srgbClr val="0070C0"/>
                </a:solidFill>
              </a:rPr>
              <a:t>Graduation </a:t>
            </a:r>
            <a:r>
              <a:rPr lang="en-US" dirty="0">
                <a:solidFill>
                  <a:srgbClr val="0070C0"/>
                </a:solidFill>
              </a:rPr>
              <a:t>Project </a:t>
            </a:r>
            <a:r>
              <a:rPr lang="en-US" dirty="0" smtClean="0">
                <a:solidFill>
                  <a:srgbClr val="0070C0"/>
                </a:solidFill>
              </a:rPr>
              <a:t>two</a:t>
            </a:r>
            <a:endParaRPr lang="en-US" dirty="0">
              <a:solidFill>
                <a:srgbClr val="0070C0"/>
              </a:solidFill>
            </a:endParaRPr>
          </a:p>
          <a:p>
            <a:endParaRPr lang="en-US" dirty="0">
              <a:solidFill>
                <a:srgbClr val="0070C0"/>
              </a:solidFill>
            </a:endParaRPr>
          </a:p>
          <a:p>
            <a:r>
              <a:rPr lang="en-US" dirty="0" smtClean="0">
                <a:solidFill>
                  <a:srgbClr val="0070C0"/>
                </a:solidFill>
              </a:rPr>
              <a:t>Redesign </a:t>
            </a:r>
            <a:r>
              <a:rPr lang="en-US" dirty="0">
                <a:solidFill>
                  <a:srgbClr val="0070C0"/>
                </a:solidFill>
              </a:rPr>
              <a:t>of the Existing Building in </a:t>
            </a:r>
            <a:r>
              <a:rPr lang="en-US" dirty="0" err="1">
                <a:solidFill>
                  <a:srgbClr val="0070C0"/>
                </a:solidFill>
              </a:rPr>
              <a:t>Howara</a:t>
            </a:r>
            <a:r>
              <a:rPr lang="en-US" dirty="0">
                <a:solidFill>
                  <a:srgbClr val="0070C0"/>
                </a:solidFill>
              </a:rPr>
              <a:t> town</a:t>
            </a:r>
          </a:p>
          <a:p>
            <a:endParaRPr lang="en-US" dirty="0">
              <a:solidFill>
                <a:srgbClr val="0070C0"/>
              </a:solidFill>
            </a:endParaRPr>
          </a:p>
        </p:txBody>
      </p:sp>
      <p:pic>
        <p:nvPicPr>
          <p:cNvPr id="18" name="Picture 17"/>
          <p:cNvPicPr>
            <a:picLocks noChangeAspect="1"/>
          </p:cNvPicPr>
          <p:nvPr/>
        </p:nvPicPr>
        <p:blipFill>
          <a:blip r:embed="rId4" cstate="print"/>
          <a:stretch>
            <a:fillRect/>
          </a:stretch>
        </p:blipFill>
        <p:spPr>
          <a:xfrm>
            <a:off x="9471389" y="3564289"/>
            <a:ext cx="2377765" cy="23845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9" name="Oval 18"/>
          <p:cNvSpPr/>
          <p:nvPr/>
        </p:nvSpPr>
        <p:spPr>
          <a:xfrm>
            <a:off x="983431" y="2332383"/>
            <a:ext cx="3858901" cy="24241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7856024" y="424059"/>
            <a:ext cx="4335976" cy="26854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4012027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75520" y="0"/>
            <a:ext cx="8534400" cy="1040160"/>
          </a:xfrm>
        </p:spPr>
        <p:txBody>
          <a:bodyPr>
            <a:normAutofit fontScale="90000"/>
          </a:bodyPr>
          <a:lstStyle/>
          <a:p>
            <a:pPr rtl="0"/>
            <a:r>
              <a:rPr lang="en-US" b="1" dirty="0" smtClean="0">
                <a:solidFill>
                  <a:srgbClr val="002060"/>
                </a:solidFill>
              </a:rPr>
              <a:t>Natural Daylight Design</a:t>
            </a:r>
            <a:r>
              <a:rPr lang="en-US" dirty="0" smtClean="0">
                <a:solidFill>
                  <a:srgbClr val="002060"/>
                </a:solidFill>
              </a:rPr>
              <a:t/>
            </a:r>
            <a:br>
              <a:rPr lang="en-US" dirty="0" smtClean="0">
                <a:solidFill>
                  <a:srgbClr val="002060"/>
                </a:solidFill>
              </a:rPr>
            </a:br>
            <a:r>
              <a:rPr lang="en-US" sz="2400" b="1" dirty="0">
                <a:solidFill>
                  <a:srgbClr val="C00000"/>
                </a:solidFill>
              </a:rPr>
              <a:t>Daylight Calculation</a:t>
            </a:r>
            <a:endParaRPr lang="ar-SA" sz="2400" b="1" dirty="0">
              <a:solidFill>
                <a:srgbClr val="C00000"/>
              </a:solidFill>
            </a:endParaRPr>
          </a:p>
        </p:txBody>
      </p:sp>
      <p:sp>
        <p:nvSpPr>
          <p:cNvPr id="3" name="عنصر نائب للمحتوى 2"/>
          <p:cNvSpPr>
            <a:spLocks noGrp="1"/>
          </p:cNvSpPr>
          <p:nvPr>
            <p:ph idx="1"/>
          </p:nvPr>
        </p:nvSpPr>
        <p:spPr>
          <a:xfrm>
            <a:off x="1742625" y="390976"/>
            <a:ext cx="8503920" cy="5330952"/>
          </a:xfrm>
        </p:spPr>
        <p:txBody>
          <a:bodyPr/>
          <a:lstStyle/>
          <a:p>
            <a:pPr algn="l" rtl="0">
              <a:buFont typeface="Wingdings" pitchFamily="2" charset="2"/>
              <a:buChar char="Ø"/>
            </a:pPr>
            <a:r>
              <a:rPr lang="en-US" sz="2000" dirty="0"/>
              <a:t>The desired goal is to achieve a 300 - 500 </a:t>
            </a:r>
            <a:r>
              <a:rPr lang="en-US" sz="2000" dirty="0" err="1"/>
              <a:t>Lux</a:t>
            </a:r>
            <a:r>
              <a:rPr lang="en-US" sz="2000" dirty="0"/>
              <a:t> in the classrooms.</a:t>
            </a:r>
          </a:p>
          <a:p>
            <a:pPr algn="l" rtl="0">
              <a:buNone/>
            </a:pPr>
            <a:endParaRPr lang="en-US" sz="2000" dirty="0" smtClean="0"/>
          </a:p>
          <a:p>
            <a:pPr algn="l" rtl="0">
              <a:buNone/>
            </a:pPr>
            <a:endParaRPr lang="en-US" sz="2000" dirty="0"/>
          </a:p>
          <a:p>
            <a:pPr lvl="0" algn="l" rtl="0">
              <a:buFont typeface="Wingdings" pitchFamily="2" charset="2"/>
              <a:buChar char="Ø"/>
            </a:pPr>
            <a:r>
              <a:rPr lang="en-US" sz="2000" dirty="0"/>
              <a:t>By using upper windows </a:t>
            </a:r>
            <a:r>
              <a:rPr lang="en-US" sz="2000" dirty="0" smtClean="0"/>
              <a:t>with </a:t>
            </a:r>
            <a:r>
              <a:rPr lang="en-US" sz="2000" dirty="0"/>
              <a:t>light shelves and normal Louvers </a:t>
            </a:r>
            <a:r>
              <a:rPr lang="en-US" sz="2000" dirty="0" smtClean="0"/>
              <a:t>the </a:t>
            </a:r>
            <a:r>
              <a:rPr lang="en-US" sz="2000" dirty="0"/>
              <a:t>light level desired was achieved.</a:t>
            </a:r>
          </a:p>
          <a:p>
            <a:pPr algn="l" rtl="0">
              <a:buFont typeface="Wingdings" pitchFamily="2" charset="2"/>
              <a:buChar char="Ø"/>
            </a:pPr>
            <a:endParaRPr lang="en-US" sz="2000" dirty="0"/>
          </a:p>
          <a:p>
            <a:pPr algn="l" rtl="0">
              <a:buNone/>
            </a:pPr>
            <a:endParaRPr lang="en-US" sz="2000" dirty="0"/>
          </a:p>
          <a:p>
            <a:pPr algn="l"/>
            <a:endParaRPr lang="ar-SA" dirty="0"/>
          </a:p>
        </p:txBody>
      </p:sp>
      <p:pic>
        <p:nvPicPr>
          <p:cNvPr id="4" name="صورة 3" descr="بدون عنوان.png"/>
          <p:cNvPicPr/>
          <p:nvPr/>
        </p:nvPicPr>
        <p:blipFill>
          <a:blip r:embed="rId2" cstate="print"/>
          <a:stretch>
            <a:fillRect/>
          </a:stretch>
        </p:blipFill>
        <p:spPr>
          <a:xfrm>
            <a:off x="2639616" y="3501008"/>
            <a:ext cx="3240360" cy="28803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صورة 4" descr="12.png"/>
          <p:cNvPicPr/>
          <p:nvPr/>
        </p:nvPicPr>
        <p:blipFill>
          <a:blip r:embed="rId3" cstate="print"/>
          <a:stretch>
            <a:fillRect/>
          </a:stretch>
        </p:blipFill>
        <p:spPr>
          <a:xfrm>
            <a:off x="6384032" y="3501008"/>
            <a:ext cx="3240360" cy="28803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6" name="رسم تخطيطي 5"/>
          <p:cNvGraphicFramePr/>
          <p:nvPr/>
        </p:nvGraphicFramePr>
        <p:xfrm>
          <a:off x="9324109" y="-13855"/>
          <a:ext cx="2867891" cy="23414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12223183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93243" y="931302"/>
            <a:ext cx="8503920" cy="5330952"/>
          </a:xfrm>
        </p:spPr>
        <p:txBody>
          <a:bodyPr/>
          <a:lstStyle/>
          <a:p>
            <a:pPr algn="l" rtl="0">
              <a:buFont typeface="Wingdings" pitchFamily="2" charset="2"/>
              <a:buChar char="Ø"/>
            </a:pPr>
            <a:r>
              <a:rPr lang="en-US" sz="2000" dirty="0"/>
              <a:t>Sample of classes :</a:t>
            </a:r>
          </a:p>
          <a:p>
            <a:pPr algn="l" rtl="0">
              <a:buNone/>
            </a:pPr>
            <a:r>
              <a:rPr lang="en-US" sz="2000" dirty="0"/>
              <a:t>Day lighting Factor (</a:t>
            </a:r>
            <a:r>
              <a:rPr lang="en-US" sz="2000" dirty="0" err="1"/>
              <a:t>Df</a:t>
            </a:r>
            <a:r>
              <a:rPr lang="en-US" sz="2000" dirty="0"/>
              <a:t>)= 3.34%</a:t>
            </a:r>
          </a:p>
          <a:p>
            <a:pPr algn="l" rtl="0">
              <a:buNone/>
            </a:pPr>
            <a:r>
              <a:rPr lang="en-US" sz="2000" dirty="0"/>
              <a:t>Day lighting level = 300.83 </a:t>
            </a:r>
            <a:r>
              <a:rPr lang="en-US" sz="2000" dirty="0" err="1"/>
              <a:t>Lux</a:t>
            </a:r>
            <a:endParaRPr lang="en-US" sz="2000" dirty="0"/>
          </a:p>
          <a:p>
            <a:pPr algn="l" rtl="0">
              <a:buFont typeface="Wingdings" pitchFamily="2" charset="2"/>
              <a:buChar char="Ø"/>
            </a:pPr>
            <a:endParaRPr lang="en-US" sz="2000" dirty="0"/>
          </a:p>
          <a:p>
            <a:pPr algn="l" rtl="0">
              <a:buFont typeface="Wingdings" pitchFamily="2" charset="2"/>
              <a:buChar char="Ø"/>
            </a:pPr>
            <a:endParaRPr lang="en-US" sz="2000" dirty="0"/>
          </a:p>
          <a:p>
            <a:pPr algn="l" rtl="0">
              <a:buNone/>
            </a:pPr>
            <a:endParaRPr lang="en-US" sz="2000" dirty="0"/>
          </a:p>
          <a:p>
            <a:pPr algn="l" rtl="0">
              <a:buNone/>
            </a:pPr>
            <a:endParaRPr lang="en-US" sz="2000" dirty="0"/>
          </a:p>
          <a:p>
            <a:pPr algn="l"/>
            <a:endParaRPr lang="ar-SA" dirty="0"/>
          </a:p>
        </p:txBody>
      </p:sp>
      <p:pic>
        <p:nvPicPr>
          <p:cNvPr id="6" name="صورة 5" descr="cl1 with new scale.png"/>
          <p:cNvPicPr/>
          <p:nvPr/>
        </p:nvPicPr>
        <p:blipFill>
          <a:blip r:embed="rId2" cstate="print"/>
          <a:stretch>
            <a:fillRect/>
          </a:stretch>
        </p:blipFill>
        <p:spPr>
          <a:xfrm>
            <a:off x="5037405" y="2346146"/>
            <a:ext cx="3816424" cy="40678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عنوان 1"/>
          <p:cNvSpPr txBox="1">
            <a:spLocks/>
          </p:cNvSpPr>
          <p:nvPr/>
        </p:nvSpPr>
        <p:spPr>
          <a:xfrm>
            <a:off x="1775520" y="0"/>
            <a:ext cx="8534400" cy="1040160"/>
          </a:xfrm>
          <a:prstGeom prst="rect">
            <a:avLst/>
          </a:prstGeom>
        </p:spPr>
        <p:txBody>
          <a:bodyPr vert="horz" anchor="b">
            <a:normAutofit/>
          </a:bodyPr>
          <a:lstStyle/>
          <a:p>
            <a:pPr algn="ctr">
              <a:spcBef>
                <a:spcPct val="0"/>
              </a:spcBef>
              <a:defRPr/>
            </a:pPr>
            <a:r>
              <a:rPr lang="en-US" sz="3300" b="1" dirty="0">
                <a:solidFill>
                  <a:srgbClr val="002060"/>
                </a:solidFill>
              </a:rPr>
              <a:t>Natural Daylight Design</a:t>
            </a:r>
            <a:r>
              <a:rPr lang="en-US" sz="3300" dirty="0">
                <a:solidFill>
                  <a:srgbClr val="002060"/>
                </a:solidFill>
              </a:rPr>
              <a:t/>
            </a:r>
            <a:br>
              <a:rPr lang="en-US" sz="3300" dirty="0">
                <a:solidFill>
                  <a:srgbClr val="002060"/>
                </a:solidFill>
              </a:rPr>
            </a:br>
            <a:r>
              <a:rPr lang="en-US" sz="2400" b="1" dirty="0">
                <a:solidFill>
                  <a:srgbClr val="C00000"/>
                </a:solidFill>
              </a:rPr>
              <a:t>Daylight Calculation</a:t>
            </a:r>
            <a:endParaRPr lang="ar-SA" sz="2400" b="1" dirty="0">
              <a:solidFill>
                <a:srgbClr val="C00000"/>
              </a:solidFill>
              <a:cs typeface="Arial" panose="020B0604020202020204" pitchFamily="34" charset="0"/>
            </a:endParaRPr>
          </a:p>
        </p:txBody>
      </p:sp>
      <p:graphicFrame>
        <p:nvGraphicFramePr>
          <p:cNvPr id="5" name="رسم تخطيطي 4"/>
          <p:cNvGraphicFramePr/>
          <p:nvPr/>
        </p:nvGraphicFramePr>
        <p:xfrm>
          <a:off x="9324109" y="0"/>
          <a:ext cx="2867891" cy="23414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4403576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91461" y="210866"/>
            <a:ext cx="8191084" cy="5330952"/>
          </a:xfrm>
        </p:spPr>
        <p:txBody>
          <a:bodyPr/>
          <a:lstStyle/>
          <a:p>
            <a:pPr algn="l" rtl="0">
              <a:buFont typeface="Wingdings" pitchFamily="2" charset="2"/>
              <a:buChar char="Ø"/>
            </a:pPr>
            <a:r>
              <a:rPr lang="en-US" sz="2000" dirty="0"/>
              <a:t>Solar exposure calculations were made by choosing a south class wall which was treated by adding horizontal shading with light shelves, and the results were as the following:</a:t>
            </a:r>
          </a:p>
          <a:p>
            <a:pPr algn="l" rtl="0">
              <a:buFont typeface="Wingdings" pitchFamily="2" charset="2"/>
              <a:buChar char="Ø"/>
            </a:pPr>
            <a:endParaRPr lang="en-US" sz="2000" dirty="0"/>
          </a:p>
          <a:p>
            <a:pPr algn="l" rtl="0">
              <a:buNone/>
            </a:pPr>
            <a:endParaRPr lang="en-US" sz="2000" dirty="0"/>
          </a:p>
          <a:p>
            <a:pPr algn="l" rtl="0">
              <a:buNone/>
            </a:pPr>
            <a:endParaRPr lang="en-US" sz="2000" dirty="0"/>
          </a:p>
          <a:p>
            <a:pPr algn="l">
              <a:buNone/>
            </a:pPr>
            <a:endParaRPr lang="ar-SA" dirty="0"/>
          </a:p>
        </p:txBody>
      </p:sp>
      <p:sp>
        <p:nvSpPr>
          <p:cNvPr id="8" name="عنوان 1"/>
          <p:cNvSpPr txBox="1">
            <a:spLocks/>
          </p:cNvSpPr>
          <p:nvPr/>
        </p:nvSpPr>
        <p:spPr>
          <a:xfrm>
            <a:off x="1775520" y="0"/>
            <a:ext cx="8534400" cy="1040160"/>
          </a:xfrm>
          <a:prstGeom prst="rect">
            <a:avLst/>
          </a:prstGeom>
        </p:spPr>
        <p:txBody>
          <a:bodyPr vert="horz" anchor="b">
            <a:normAutofit/>
          </a:bodyPr>
          <a:lstStyle/>
          <a:p>
            <a:pPr algn="ctr">
              <a:spcBef>
                <a:spcPct val="0"/>
              </a:spcBef>
              <a:defRPr/>
            </a:pPr>
            <a:r>
              <a:rPr lang="en-US" sz="3300" b="1" dirty="0">
                <a:solidFill>
                  <a:srgbClr val="002060"/>
                </a:solidFill>
              </a:rPr>
              <a:t>Natural Daylight Design</a:t>
            </a:r>
            <a:r>
              <a:rPr lang="en-US" sz="3300" dirty="0">
                <a:solidFill>
                  <a:srgbClr val="002060"/>
                </a:solidFill>
              </a:rPr>
              <a:t/>
            </a:r>
            <a:br>
              <a:rPr lang="en-US" sz="3300" dirty="0">
                <a:solidFill>
                  <a:srgbClr val="002060"/>
                </a:solidFill>
              </a:rPr>
            </a:br>
            <a:r>
              <a:rPr lang="en-US" sz="2400" b="1" dirty="0">
                <a:solidFill>
                  <a:srgbClr val="C00000"/>
                </a:solidFill>
              </a:rPr>
              <a:t>Solar Exposure </a:t>
            </a:r>
            <a:endParaRPr lang="ar-SA" sz="2400" b="1" dirty="0">
              <a:solidFill>
                <a:srgbClr val="C00000"/>
              </a:solidFill>
              <a:cs typeface="Arial" panose="020B0604020202020204" pitchFamily="34" charset="0"/>
            </a:endParaRPr>
          </a:p>
        </p:txBody>
      </p:sp>
      <p:pic>
        <p:nvPicPr>
          <p:cNvPr id="5" name="صورة 4" descr="solar exposure.png"/>
          <p:cNvPicPr/>
          <p:nvPr/>
        </p:nvPicPr>
        <p:blipFill>
          <a:blip r:embed="rId2" cstate="print"/>
          <a:stretch>
            <a:fillRect/>
          </a:stretch>
        </p:blipFill>
        <p:spPr>
          <a:xfrm>
            <a:off x="2021990" y="2570375"/>
            <a:ext cx="8172400" cy="38610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6" name="رسم تخطيطي 5"/>
          <p:cNvGraphicFramePr/>
          <p:nvPr/>
        </p:nvGraphicFramePr>
        <p:xfrm>
          <a:off x="9324109" y="0"/>
          <a:ext cx="2867891" cy="23414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7876199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1"/>
          <p:cNvSpPr txBox="1">
            <a:spLocks/>
          </p:cNvSpPr>
          <p:nvPr/>
        </p:nvSpPr>
        <p:spPr>
          <a:xfrm>
            <a:off x="1775520" y="0"/>
            <a:ext cx="8534400" cy="1040160"/>
          </a:xfrm>
          <a:prstGeom prst="rect">
            <a:avLst/>
          </a:prstGeom>
        </p:spPr>
        <p:txBody>
          <a:bodyPr vert="horz" anchor="b">
            <a:normAutofit/>
          </a:bodyPr>
          <a:lstStyle/>
          <a:p>
            <a:pPr algn="ctr">
              <a:spcBef>
                <a:spcPct val="0"/>
              </a:spcBef>
              <a:defRPr/>
            </a:pPr>
            <a:r>
              <a:rPr lang="en-US" sz="3300" b="1" dirty="0">
                <a:solidFill>
                  <a:srgbClr val="002060"/>
                </a:solidFill>
              </a:rPr>
              <a:t>Natural Daylight Design</a:t>
            </a:r>
            <a:r>
              <a:rPr lang="en-US" sz="3300" dirty="0">
                <a:solidFill>
                  <a:srgbClr val="002060"/>
                </a:solidFill>
              </a:rPr>
              <a:t/>
            </a:r>
            <a:br>
              <a:rPr lang="en-US" sz="3300" dirty="0">
                <a:solidFill>
                  <a:srgbClr val="002060"/>
                </a:solidFill>
              </a:rPr>
            </a:br>
            <a:r>
              <a:rPr lang="en-US" sz="2400" b="1" dirty="0">
                <a:solidFill>
                  <a:srgbClr val="C00000"/>
                </a:solidFill>
              </a:rPr>
              <a:t>Solar Exposure </a:t>
            </a:r>
            <a:endParaRPr lang="ar-SA" sz="2400" b="1" dirty="0">
              <a:solidFill>
                <a:srgbClr val="C00000"/>
              </a:solidFill>
              <a:cs typeface="Arial" panose="020B0604020202020204" pitchFamily="34" charset="0"/>
            </a:endParaRPr>
          </a:p>
        </p:txBody>
      </p:sp>
      <p:pic>
        <p:nvPicPr>
          <p:cNvPr id="7" name="صورة 6" descr="بدون عنوان.png"/>
          <p:cNvPicPr>
            <a:picLocks noChangeAspect="1"/>
          </p:cNvPicPr>
          <p:nvPr/>
        </p:nvPicPr>
        <p:blipFill>
          <a:blip r:embed="rId2" cstate="print"/>
          <a:stretch>
            <a:fillRect/>
          </a:stretch>
        </p:blipFill>
        <p:spPr>
          <a:xfrm>
            <a:off x="1517754" y="2105147"/>
            <a:ext cx="7570828" cy="37444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5" name="رسم تخطيطي 4"/>
          <p:cNvGraphicFramePr/>
          <p:nvPr/>
        </p:nvGraphicFramePr>
        <p:xfrm>
          <a:off x="9324109" y="0"/>
          <a:ext cx="2867891" cy="23414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مربع نص 5"/>
          <p:cNvSpPr txBox="1"/>
          <p:nvPr/>
        </p:nvSpPr>
        <p:spPr>
          <a:xfrm>
            <a:off x="1607127" y="1510145"/>
            <a:ext cx="2895600" cy="400110"/>
          </a:xfrm>
          <a:prstGeom prst="rect">
            <a:avLst/>
          </a:prstGeom>
          <a:noFill/>
        </p:spPr>
        <p:txBody>
          <a:bodyPr wrap="square" rtlCol="1">
            <a:spAutoFit/>
          </a:bodyPr>
          <a:lstStyle/>
          <a:p>
            <a:r>
              <a:rPr lang="en-US" sz="2000" b="1" dirty="0" smtClean="0">
                <a:solidFill>
                  <a:prstClr val="black"/>
                </a:solidFill>
              </a:rPr>
              <a:t>The results are :</a:t>
            </a:r>
            <a:endParaRPr lang="ar-SA" sz="2000" b="1" dirty="0">
              <a:solidFill>
                <a:prstClr val="black"/>
              </a:solidFill>
            </a:endParaRPr>
          </a:p>
        </p:txBody>
      </p:sp>
    </p:spTree>
    <p:extLst>
      <p:ext uri="{BB962C8B-B14F-4D97-AF65-F5344CB8AC3E}">
        <p14:creationId xmlns:p14="http://schemas.microsoft.com/office/powerpoint/2010/main" xmlns="" val="830847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28771" y="1762575"/>
            <a:ext cx="7692320" cy="5330952"/>
          </a:xfrm>
        </p:spPr>
        <p:txBody>
          <a:bodyPr/>
          <a:lstStyle/>
          <a:p>
            <a:pPr marL="0" indent="0" algn="l" rtl="0">
              <a:buFont typeface="Wingdings" pitchFamily="2" charset="2"/>
              <a:buChar char="Ø"/>
            </a:pPr>
            <a:r>
              <a:rPr lang="en-US" sz="1800" dirty="0"/>
              <a:t> </a:t>
            </a:r>
            <a:r>
              <a:rPr lang="en-US" sz="2000" dirty="0"/>
              <a:t>Although a full air conditioning are designed, for more comfort assurance  evaluations by </a:t>
            </a:r>
            <a:r>
              <a:rPr lang="en-US" sz="2000" b="1" dirty="0"/>
              <a:t>adaptive comfort concept </a:t>
            </a:r>
            <a:r>
              <a:rPr lang="en-US" sz="2000" dirty="0"/>
              <a:t>is used </a:t>
            </a:r>
            <a:r>
              <a:rPr lang="en-US" sz="2000" dirty="0" smtClean="0"/>
              <a:t>beside </a:t>
            </a:r>
            <a:r>
              <a:rPr lang="en-US" sz="2000" dirty="0"/>
              <a:t>of predict mean vote.</a:t>
            </a:r>
          </a:p>
          <a:p>
            <a:pPr marL="0" indent="0" algn="l" rtl="0">
              <a:buNone/>
            </a:pPr>
            <a:endParaRPr lang="en-US" sz="2000" dirty="0"/>
          </a:p>
          <a:p>
            <a:pPr marL="0" indent="0" algn="l" rtl="0">
              <a:buFont typeface="Wingdings" pitchFamily="2" charset="2"/>
              <a:buChar char="Ø"/>
            </a:pPr>
            <a:r>
              <a:rPr lang="en-US" sz="2000" dirty="0" err="1" smtClean="0"/>
              <a:t>Ecotect</a:t>
            </a:r>
            <a:r>
              <a:rPr lang="en-US" sz="2000" dirty="0" smtClean="0"/>
              <a:t> </a:t>
            </a:r>
            <a:r>
              <a:rPr lang="en-US" sz="2000" dirty="0"/>
              <a:t>tool implements different methods to estimate comfort adaptive. We used flat comfort bands, fixing elastic comfort band (18°C – 28 °C). </a:t>
            </a:r>
          </a:p>
          <a:p>
            <a:pPr algn="l" rtl="0">
              <a:buNone/>
            </a:pPr>
            <a:endParaRPr lang="en-US" sz="2000" dirty="0"/>
          </a:p>
          <a:p>
            <a:pPr algn="l" rtl="0">
              <a:buNone/>
            </a:pPr>
            <a:endParaRPr lang="en-US" sz="2000" dirty="0"/>
          </a:p>
          <a:p>
            <a:pPr algn="l" rtl="0">
              <a:buNone/>
            </a:pPr>
            <a:endParaRPr lang="en-US" sz="2000" dirty="0"/>
          </a:p>
          <a:p>
            <a:pPr algn="l" rtl="0">
              <a:buNone/>
            </a:pPr>
            <a:endParaRPr lang="en-US" sz="2000" dirty="0"/>
          </a:p>
          <a:p>
            <a:pPr algn="l">
              <a:buNone/>
            </a:pPr>
            <a:endParaRPr lang="ar-SA" dirty="0"/>
          </a:p>
        </p:txBody>
      </p:sp>
      <p:sp>
        <p:nvSpPr>
          <p:cNvPr id="8" name="عنوان 1"/>
          <p:cNvSpPr txBox="1">
            <a:spLocks/>
          </p:cNvSpPr>
          <p:nvPr/>
        </p:nvSpPr>
        <p:spPr>
          <a:xfrm>
            <a:off x="1847528" y="0"/>
            <a:ext cx="8534400" cy="1196752"/>
          </a:xfrm>
          <a:prstGeom prst="rect">
            <a:avLst/>
          </a:prstGeom>
        </p:spPr>
        <p:txBody>
          <a:bodyPr vert="horz" anchor="b">
            <a:normAutofit/>
          </a:bodyPr>
          <a:lstStyle/>
          <a:p>
            <a:pPr algn="ctr">
              <a:spcBef>
                <a:spcPct val="0"/>
              </a:spcBef>
            </a:pPr>
            <a:r>
              <a:rPr lang="en-US" sz="3300" b="1" dirty="0">
                <a:solidFill>
                  <a:srgbClr val="002060"/>
                </a:solidFill>
              </a:rPr>
              <a:t>Thermal Design</a:t>
            </a:r>
            <a:r>
              <a:rPr lang="en-US" sz="3300" dirty="0">
                <a:solidFill>
                  <a:srgbClr val="002060"/>
                </a:solidFill>
              </a:rPr>
              <a:t/>
            </a:r>
            <a:br>
              <a:rPr lang="en-US" sz="3300" dirty="0">
                <a:solidFill>
                  <a:srgbClr val="002060"/>
                </a:solidFill>
              </a:rPr>
            </a:br>
            <a:r>
              <a:rPr lang="en-US" sz="2400" i="1" dirty="0">
                <a:solidFill>
                  <a:prstClr val="black"/>
                </a:solidFill>
              </a:rPr>
              <a:t> </a:t>
            </a:r>
            <a:r>
              <a:rPr lang="en-US" sz="2400" dirty="0">
                <a:solidFill>
                  <a:prstClr val="black"/>
                </a:solidFill>
              </a:rPr>
              <a:t> </a:t>
            </a:r>
            <a:r>
              <a:rPr lang="en-US" sz="2400" b="1" dirty="0">
                <a:solidFill>
                  <a:srgbClr val="C00000"/>
                </a:solidFill>
              </a:rPr>
              <a:t>Discomfort Degree Hours</a:t>
            </a:r>
            <a:endParaRPr lang="ar-SA" sz="2400" b="1" dirty="0">
              <a:solidFill>
                <a:srgbClr val="C00000"/>
              </a:solidFill>
            </a:endParaRPr>
          </a:p>
        </p:txBody>
      </p:sp>
      <p:graphicFrame>
        <p:nvGraphicFramePr>
          <p:cNvPr id="5" name="رسم تخطيطي 4"/>
          <p:cNvGraphicFramePr/>
          <p:nvPr/>
        </p:nvGraphicFramePr>
        <p:xfrm>
          <a:off x="9324109" y="0"/>
          <a:ext cx="2867891" cy="23414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4129797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825752" y="1527048"/>
            <a:ext cx="8503920" cy="5330952"/>
          </a:xfrm>
        </p:spPr>
        <p:txBody>
          <a:bodyPr/>
          <a:lstStyle/>
          <a:p>
            <a:pPr marL="0" indent="0" algn="l" rtl="0">
              <a:buFont typeface="Wingdings" pitchFamily="2" charset="2"/>
              <a:buChar char="Ø"/>
            </a:pPr>
            <a:r>
              <a:rPr lang="en-US" sz="1800" dirty="0"/>
              <a:t> </a:t>
            </a:r>
            <a:r>
              <a:rPr lang="en-US" sz="1800" b="1" dirty="0"/>
              <a:t>For classroom4:</a:t>
            </a:r>
          </a:p>
          <a:p>
            <a:pPr algn="l" rtl="0"/>
            <a:r>
              <a:rPr lang="en-US" sz="2100" dirty="0"/>
              <a:t>Operation: Weekdays 08-14, Weekends 00-00.</a:t>
            </a:r>
          </a:p>
          <a:p>
            <a:pPr algn="l" rtl="0"/>
            <a:r>
              <a:rPr lang="en-US" sz="2100" dirty="0"/>
              <a:t>Comfort Band:  18.0 - 28.0 C</a:t>
            </a:r>
          </a:p>
          <a:p>
            <a:pPr algn="l" rtl="0"/>
            <a:r>
              <a:rPr lang="en-US" sz="2100" dirty="0"/>
              <a:t>In Comfort: 1060 Hrs (</a:t>
            </a:r>
            <a:r>
              <a:rPr lang="en-US" sz="2100" b="1" dirty="0"/>
              <a:t>67.7%</a:t>
            </a:r>
            <a:r>
              <a:rPr lang="en-US" sz="2100" dirty="0"/>
              <a:t>)</a:t>
            </a:r>
          </a:p>
          <a:p>
            <a:pPr marL="0" indent="0" algn="l" rtl="0">
              <a:buFont typeface="Wingdings" pitchFamily="2" charset="2"/>
              <a:buChar char="Ø"/>
            </a:pPr>
            <a:endParaRPr lang="en-US" sz="1800" dirty="0"/>
          </a:p>
          <a:p>
            <a:pPr marL="0" indent="0" algn="l" rtl="0">
              <a:buNone/>
            </a:pPr>
            <a:endParaRPr lang="en-US" sz="1800" dirty="0"/>
          </a:p>
          <a:p>
            <a:pPr marL="0" indent="0" algn="l" rtl="0">
              <a:buNone/>
            </a:pPr>
            <a:endParaRPr lang="en-US" sz="1800" dirty="0"/>
          </a:p>
          <a:p>
            <a:pPr algn="l" rtl="0">
              <a:buNone/>
            </a:pPr>
            <a:endParaRPr lang="en-US" sz="2000" dirty="0"/>
          </a:p>
          <a:p>
            <a:pPr algn="l" rtl="0">
              <a:buNone/>
            </a:pPr>
            <a:endParaRPr lang="en-US" sz="2000" dirty="0"/>
          </a:p>
          <a:p>
            <a:pPr algn="l" rtl="0">
              <a:buNone/>
            </a:pPr>
            <a:endParaRPr lang="en-US" sz="2000" dirty="0"/>
          </a:p>
          <a:p>
            <a:pPr algn="l" rtl="0">
              <a:buNone/>
            </a:pPr>
            <a:endParaRPr lang="en-US" sz="2000" dirty="0"/>
          </a:p>
          <a:p>
            <a:pPr algn="l">
              <a:buNone/>
            </a:pPr>
            <a:endParaRPr lang="ar-SA" dirty="0"/>
          </a:p>
        </p:txBody>
      </p:sp>
      <p:sp>
        <p:nvSpPr>
          <p:cNvPr id="8" name="عنوان 1"/>
          <p:cNvSpPr txBox="1">
            <a:spLocks/>
          </p:cNvSpPr>
          <p:nvPr/>
        </p:nvSpPr>
        <p:spPr>
          <a:xfrm>
            <a:off x="1847528" y="0"/>
            <a:ext cx="8534400" cy="1196752"/>
          </a:xfrm>
          <a:prstGeom prst="rect">
            <a:avLst/>
          </a:prstGeom>
        </p:spPr>
        <p:txBody>
          <a:bodyPr vert="horz" anchor="b">
            <a:normAutofit/>
          </a:bodyPr>
          <a:lstStyle/>
          <a:p>
            <a:pPr algn="ctr">
              <a:spcBef>
                <a:spcPct val="0"/>
              </a:spcBef>
            </a:pPr>
            <a:r>
              <a:rPr lang="en-US" sz="3300" b="1" dirty="0">
                <a:solidFill>
                  <a:srgbClr val="002060"/>
                </a:solidFill>
              </a:rPr>
              <a:t>Thermal Design</a:t>
            </a:r>
            <a:r>
              <a:rPr lang="en-US" sz="3300" dirty="0">
                <a:solidFill>
                  <a:srgbClr val="002060"/>
                </a:solidFill>
              </a:rPr>
              <a:t/>
            </a:r>
            <a:br>
              <a:rPr lang="en-US" sz="3300" dirty="0">
                <a:solidFill>
                  <a:srgbClr val="002060"/>
                </a:solidFill>
              </a:rPr>
            </a:br>
            <a:r>
              <a:rPr lang="en-US" sz="2400" i="1" dirty="0">
                <a:solidFill>
                  <a:prstClr val="black"/>
                </a:solidFill>
              </a:rPr>
              <a:t> </a:t>
            </a:r>
            <a:r>
              <a:rPr lang="en-US" sz="2400" dirty="0">
                <a:solidFill>
                  <a:prstClr val="black"/>
                </a:solidFill>
              </a:rPr>
              <a:t> </a:t>
            </a:r>
            <a:r>
              <a:rPr lang="en-US" sz="2400" b="1" dirty="0">
                <a:solidFill>
                  <a:srgbClr val="C00000"/>
                </a:solidFill>
              </a:rPr>
              <a:t>Annual Temperature Distribution</a:t>
            </a:r>
            <a:endParaRPr lang="ar-SA" sz="2400" b="1" dirty="0" err="1">
              <a:solidFill>
                <a:srgbClr val="C00000"/>
              </a:solidFill>
            </a:endParaRPr>
          </a:p>
        </p:txBody>
      </p:sp>
      <p:pic>
        <p:nvPicPr>
          <p:cNvPr id="5" name="صورة 4" descr="temp distribution cl4.png"/>
          <p:cNvPicPr/>
          <p:nvPr/>
        </p:nvPicPr>
        <p:blipFill>
          <a:blip r:embed="rId2" cstate="print"/>
          <a:stretch>
            <a:fillRect/>
          </a:stretch>
        </p:blipFill>
        <p:spPr>
          <a:xfrm>
            <a:off x="3498419" y="3523425"/>
            <a:ext cx="6408712" cy="29523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6" name="رسم تخطيطي 5"/>
          <p:cNvGraphicFramePr/>
          <p:nvPr/>
        </p:nvGraphicFramePr>
        <p:xfrm>
          <a:off x="9324109" y="0"/>
          <a:ext cx="2867891" cy="23414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546434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91460" y="1399309"/>
            <a:ext cx="8503920" cy="4447310"/>
          </a:xfrm>
        </p:spPr>
        <p:txBody>
          <a:bodyPr/>
          <a:lstStyle/>
          <a:p>
            <a:pPr algn="l" rtl="0">
              <a:buFont typeface="Wingdings" pitchFamily="2" charset="2"/>
              <a:buChar char="Ø"/>
            </a:pPr>
            <a:r>
              <a:rPr lang="en-US" sz="1800" dirty="0"/>
              <a:t>The Predicted Mean Vote (PMV</a:t>
            </a:r>
            <a:r>
              <a:rPr lang="en-US" sz="1800" dirty="0" smtClean="0"/>
              <a:t>)</a:t>
            </a:r>
            <a:r>
              <a:rPr lang="en-US" sz="2000" dirty="0"/>
              <a:t> </a:t>
            </a:r>
          </a:p>
          <a:p>
            <a:pPr algn="l" rtl="0">
              <a:buFont typeface="Wingdings" pitchFamily="2" charset="2"/>
              <a:buChar char="Ø"/>
            </a:pPr>
            <a:endParaRPr lang="en-US" sz="2000" dirty="0"/>
          </a:p>
          <a:p>
            <a:pPr algn="l" rtl="0">
              <a:buNone/>
            </a:pPr>
            <a:endParaRPr lang="en-US" sz="2000" dirty="0"/>
          </a:p>
          <a:p>
            <a:pPr algn="l" rtl="0">
              <a:buNone/>
            </a:pPr>
            <a:endParaRPr lang="en-US" sz="2000" dirty="0"/>
          </a:p>
          <a:p>
            <a:pPr algn="l" rtl="0">
              <a:buNone/>
            </a:pPr>
            <a:endParaRPr lang="en-US" sz="2000" dirty="0"/>
          </a:p>
          <a:p>
            <a:pPr algn="l" rtl="0">
              <a:buNone/>
            </a:pPr>
            <a:endParaRPr lang="en-US" sz="2000" dirty="0"/>
          </a:p>
          <a:p>
            <a:pPr algn="l">
              <a:buNone/>
            </a:pPr>
            <a:endParaRPr lang="ar-SA" dirty="0"/>
          </a:p>
        </p:txBody>
      </p:sp>
      <p:sp>
        <p:nvSpPr>
          <p:cNvPr id="8" name="عنوان 1"/>
          <p:cNvSpPr txBox="1">
            <a:spLocks/>
          </p:cNvSpPr>
          <p:nvPr/>
        </p:nvSpPr>
        <p:spPr>
          <a:xfrm>
            <a:off x="1847528" y="0"/>
            <a:ext cx="8534400" cy="1268760"/>
          </a:xfrm>
          <a:prstGeom prst="rect">
            <a:avLst/>
          </a:prstGeom>
        </p:spPr>
        <p:txBody>
          <a:bodyPr vert="horz" anchor="b">
            <a:normAutofit lnSpcReduction="10000"/>
          </a:bodyPr>
          <a:lstStyle/>
          <a:p>
            <a:pPr algn="ctr">
              <a:spcBef>
                <a:spcPct val="0"/>
              </a:spcBef>
            </a:pPr>
            <a:r>
              <a:rPr lang="en-US" sz="3300" b="1" dirty="0">
                <a:solidFill>
                  <a:srgbClr val="002060"/>
                </a:solidFill>
              </a:rPr>
              <a:t>Thermal Design</a:t>
            </a:r>
            <a:r>
              <a:rPr lang="en-US" sz="3300" dirty="0">
                <a:solidFill>
                  <a:srgbClr val="002060"/>
                </a:solidFill>
              </a:rPr>
              <a:t/>
            </a:r>
            <a:br>
              <a:rPr lang="en-US" sz="3300" dirty="0">
                <a:solidFill>
                  <a:srgbClr val="002060"/>
                </a:solidFill>
              </a:rPr>
            </a:br>
            <a:r>
              <a:rPr lang="en-US" sz="2400" i="1" dirty="0">
                <a:solidFill>
                  <a:prstClr val="black"/>
                </a:solidFill>
              </a:rPr>
              <a:t> </a:t>
            </a:r>
            <a:r>
              <a:rPr lang="en-US" sz="2400" b="1" dirty="0">
                <a:solidFill>
                  <a:srgbClr val="C00000"/>
                </a:solidFill>
              </a:rPr>
              <a:t>Predicted Mean Vote &amp; Percent Dissatisfaction </a:t>
            </a:r>
            <a:endParaRPr lang="en-US" sz="2400" b="1" dirty="0" smtClean="0">
              <a:solidFill>
                <a:srgbClr val="C00000"/>
              </a:solidFill>
            </a:endParaRPr>
          </a:p>
          <a:p>
            <a:pPr algn="ctr">
              <a:spcBef>
                <a:spcPct val="0"/>
              </a:spcBef>
            </a:pPr>
            <a:r>
              <a:rPr lang="en-US" sz="2400" b="1" dirty="0" smtClean="0">
                <a:solidFill>
                  <a:srgbClr val="C00000"/>
                </a:solidFill>
              </a:rPr>
              <a:t>(</a:t>
            </a:r>
            <a:r>
              <a:rPr lang="en-US" sz="2400" b="1" dirty="0">
                <a:solidFill>
                  <a:srgbClr val="C00000"/>
                </a:solidFill>
              </a:rPr>
              <a:t>PMV,PPD)</a:t>
            </a:r>
            <a:endParaRPr lang="ar-SA" sz="2400" b="1" dirty="0">
              <a:solidFill>
                <a:srgbClr val="C00000"/>
              </a:solidFill>
              <a:cs typeface="Arial" panose="020B0604020202020204" pitchFamily="34" charset="0"/>
            </a:endParaRPr>
          </a:p>
        </p:txBody>
      </p:sp>
      <p:pic>
        <p:nvPicPr>
          <p:cNvPr id="5" name="صورة 4" descr="1.png"/>
          <p:cNvPicPr>
            <a:picLocks noChangeAspect="1"/>
          </p:cNvPicPr>
          <p:nvPr/>
        </p:nvPicPr>
        <p:blipFill>
          <a:blip r:embed="rId2" cstate="print"/>
          <a:stretch>
            <a:fillRect/>
          </a:stretch>
        </p:blipFill>
        <p:spPr>
          <a:xfrm>
            <a:off x="1042717" y="2639648"/>
            <a:ext cx="4017035" cy="34936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مستطيل 5"/>
          <p:cNvSpPr/>
          <p:nvPr/>
        </p:nvSpPr>
        <p:spPr>
          <a:xfrm>
            <a:off x="5209310" y="2094454"/>
            <a:ext cx="4530436" cy="646331"/>
          </a:xfrm>
          <a:prstGeom prst="rect">
            <a:avLst/>
          </a:prstGeom>
        </p:spPr>
        <p:txBody>
          <a:bodyPr wrap="square">
            <a:spAutoFit/>
          </a:bodyPr>
          <a:lstStyle/>
          <a:p>
            <a:pPr>
              <a:buFont typeface="Wingdings" pitchFamily="2" charset="2"/>
              <a:buChar char="Ø"/>
            </a:pPr>
            <a:r>
              <a:rPr lang="en-US" dirty="0" smtClean="0">
                <a:solidFill>
                  <a:prstClr val="black"/>
                </a:solidFill>
              </a:rPr>
              <a:t> The PPD%, ISO 7730 thermal sensation scale:</a:t>
            </a:r>
          </a:p>
        </p:txBody>
      </p:sp>
      <p:pic>
        <p:nvPicPr>
          <p:cNvPr id="7" name="صورة 6" descr="2.png"/>
          <p:cNvPicPr>
            <a:picLocks noChangeAspect="1"/>
          </p:cNvPicPr>
          <p:nvPr/>
        </p:nvPicPr>
        <p:blipFill>
          <a:blip r:embed="rId3" cstate="print"/>
          <a:stretch>
            <a:fillRect/>
          </a:stretch>
        </p:blipFill>
        <p:spPr>
          <a:xfrm>
            <a:off x="5387752" y="3000709"/>
            <a:ext cx="4381156" cy="19730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9" name="رسم تخطيطي 8"/>
          <p:cNvGraphicFramePr/>
          <p:nvPr/>
        </p:nvGraphicFramePr>
        <p:xfrm>
          <a:off x="9324109" y="0"/>
          <a:ext cx="2867891" cy="23414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15513655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25752" y="0"/>
            <a:ext cx="8534400" cy="1484784"/>
          </a:xfrm>
        </p:spPr>
        <p:txBody>
          <a:bodyPr>
            <a:noAutofit/>
          </a:bodyPr>
          <a:lstStyle/>
          <a:p>
            <a:pPr algn="l" rtl="0"/>
            <a:r>
              <a:rPr lang="en-US" sz="2400" dirty="0">
                <a:solidFill>
                  <a:srgbClr val="002060"/>
                </a:solidFill>
              </a:rPr>
              <a:t>The following  table shows the </a:t>
            </a:r>
            <a:r>
              <a:rPr lang="en-US" sz="2400" b="1" dirty="0">
                <a:solidFill>
                  <a:srgbClr val="002060"/>
                </a:solidFill>
              </a:rPr>
              <a:t>PMV</a:t>
            </a:r>
            <a:r>
              <a:rPr lang="en-US" sz="2400" dirty="0">
                <a:solidFill>
                  <a:srgbClr val="002060"/>
                </a:solidFill>
              </a:rPr>
              <a:t> and </a:t>
            </a:r>
            <a:r>
              <a:rPr lang="en-US" sz="2400" b="1" dirty="0">
                <a:solidFill>
                  <a:srgbClr val="002060"/>
                </a:solidFill>
              </a:rPr>
              <a:t>PPD</a:t>
            </a:r>
            <a:r>
              <a:rPr lang="en-US" sz="2400" dirty="0">
                <a:solidFill>
                  <a:srgbClr val="002060"/>
                </a:solidFill>
              </a:rPr>
              <a:t> results for </a:t>
            </a:r>
            <a:r>
              <a:rPr lang="en-US" sz="2400" b="1" dirty="0">
                <a:solidFill>
                  <a:srgbClr val="002060"/>
                </a:solidFill>
              </a:rPr>
              <a:t>class (4):</a:t>
            </a:r>
            <a:r>
              <a:rPr lang="en-US" sz="2400" dirty="0">
                <a:solidFill>
                  <a:srgbClr val="002060"/>
                </a:solidFill>
              </a:rPr>
              <a:t/>
            </a:r>
            <a:br>
              <a:rPr lang="en-US" sz="2400" dirty="0">
                <a:solidFill>
                  <a:srgbClr val="002060"/>
                </a:solidFill>
              </a:rPr>
            </a:br>
            <a:endParaRPr lang="ar-SA" sz="2400" dirty="0">
              <a:solidFill>
                <a:srgbClr val="002060"/>
              </a:solidFill>
            </a:endParaRPr>
          </a:p>
        </p:txBody>
      </p:sp>
      <p:pic>
        <p:nvPicPr>
          <p:cNvPr id="7" name="عنصر نائب للمحتوى 6" descr="54.png"/>
          <p:cNvPicPr>
            <a:picLocks noGrp="1" noChangeAspect="1"/>
          </p:cNvPicPr>
          <p:nvPr>
            <p:ph idx="1"/>
          </p:nvPr>
        </p:nvPicPr>
        <p:blipFill>
          <a:blip r:embed="rId2" cstate="print"/>
          <a:stretch>
            <a:fillRect/>
          </a:stretch>
        </p:blipFill>
        <p:spPr>
          <a:xfrm>
            <a:off x="1661948" y="1285172"/>
            <a:ext cx="8751956" cy="3933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25" name="Rectangle 1"/>
          <p:cNvSpPr>
            <a:spLocks noChangeArrowheads="1"/>
          </p:cNvSpPr>
          <p:nvPr/>
        </p:nvSpPr>
        <p:spPr bwMode="auto">
          <a:xfrm>
            <a:off x="2046962" y="5666385"/>
            <a:ext cx="799288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buFont typeface="Wingdings" pitchFamily="2" charset="2"/>
              <a:buChar char="ü"/>
            </a:pPr>
            <a:r>
              <a:rPr lang="en-US" sz="2400" b="1" dirty="0">
                <a:solidFill>
                  <a:prstClr val="black"/>
                </a:solidFill>
                <a:latin typeface="Times New Roman" pitchFamily="18" charset="0"/>
                <a:ea typeface="Times New Roman" pitchFamily="18" charset="0"/>
                <a:cs typeface="Times New Roman" pitchFamily="18" charset="0"/>
              </a:rPr>
              <a:t> So it’s slightly warm and acceptable.</a:t>
            </a:r>
            <a:endParaRPr lang="en-US" sz="2400" b="1"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xmlns="" val="34799615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992007" y="0"/>
            <a:ext cx="8842248" cy="5330952"/>
          </a:xfrm>
        </p:spPr>
        <p:txBody>
          <a:bodyPr/>
          <a:lstStyle/>
          <a:p>
            <a:pPr algn="l" rtl="0"/>
            <a:r>
              <a:rPr lang="en-US" sz="2000" dirty="0" smtClean="0"/>
              <a:t>The </a:t>
            </a:r>
            <a:r>
              <a:rPr lang="en-US" sz="2000" dirty="0"/>
              <a:t>recommended RT60 range </a:t>
            </a:r>
            <a:r>
              <a:rPr lang="en-US" sz="2000" dirty="0" smtClean="0"/>
              <a:t> is between </a:t>
            </a:r>
            <a:r>
              <a:rPr lang="en-US" sz="2000" b="1" dirty="0"/>
              <a:t>[0.6–0.8]</a:t>
            </a:r>
            <a:r>
              <a:rPr lang="en-US" sz="2000" dirty="0"/>
              <a:t>. </a:t>
            </a:r>
            <a:endParaRPr lang="en-US" sz="2000" dirty="0" smtClean="0"/>
          </a:p>
          <a:p>
            <a:pPr algn="l" rtl="0"/>
            <a:endParaRPr lang="en-US" sz="2000" dirty="0"/>
          </a:p>
          <a:p>
            <a:pPr algn="l" rtl="0"/>
            <a:r>
              <a:rPr lang="en-US" sz="2000" dirty="0"/>
              <a:t>So we used internal partition with </a:t>
            </a:r>
            <a:r>
              <a:rPr lang="en-US" sz="2000" b="1" dirty="0"/>
              <a:t>5cm of expanded polystyrene </a:t>
            </a:r>
            <a:r>
              <a:rPr lang="en-US" sz="2000" dirty="0"/>
              <a:t>isolation which have sound absorption characteristics. Also, </a:t>
            </a:r>
            <a:r>
              <a:rPr lang="en-US" sz="2000" b="1" dirty="0"/>
              <a:t>decorative sound absorption materials </a:t>
            </a:r>
            <a:r>
              <a:rPr lang="en-US" sz="2000" dirty="0"/>
              <a:t>are used in the halls, class rooms…etc   </a:t>
            </a:r>
          </a:p>
          <a:p>
            <a:pPr algn="l" rtl="0">
              <a:buNone/>
            </a:pPr>
            <a:endParaRPr lang="en-US" sz="2000" dirty="0"/>
          </a:p>
        </p:txBody>
      </p:sp>
      <p:sp>
        <p:nvSpPr>
          <p:cNvPr id="8" name="عنوان 1"/>
          <p:cNvSpPr txBox="1">
            <a:spLocks/>
          </p:cNvSpPr>
          <p:nvPr/>
        </p:nvSpPr>
        <p:spPr>
          <a:xfrm>
            <a:off x="1775520" y="0"/>
            <a:ext cx="8534400" cy="1040160"/>
          </a:xfrm>
          <a:prstGeom prst="rect">
            <a:avLst/>
          </a:prstGeom>
        </p:spPr>
        <p:txBody>
          <a:bodyPr vert="horz" anchor="b">
            <a:normAutofit/>
          </a:bodyPr>
          <a:lstStyle/>
          <a:p>
            <a:pPr algn="ctr">
              <a:spcBef>
                <a:spcPct val="0"/>
              </a:spcBef>
              <a:defRPr/>
            </a:pPr>
            <a:r>
              <a:rPr lang="en-US" sz="3300" b="1" dirty="0">
                <a:solidFill>
                  <a:srgbClr val="002060"/>
                </a:solidFill>
              </a:rPr>
              <a:t>Acoustic Design</a:t>
            </a:r>
            <a:r>
              <a:rPr lang="en-US" sz="3300" dirty="0">
                <a:solidFill>
                  <a:srgbClr val="002060"/>
                </a:solidFill>
              </a:rPr>
              <a:t/>
            </a:r>
            <a:br>
              <a:rPr lang="en-US" sz="3300" dirty="0">
                <a:solidFill>
                  <a:srgbClr val="002060"/>
                </a:solidFill>
              </a:rPr>
            </a:br>
            <a:r>
              <a:rPr lang="en-US" sz="2400" b="1" dirty="0">
                <a:solidFill>
                  <a:srgbClr val="C00000"/>
                </a:solidFill>
              </a:rPr>
              <a:t>Reverberation Time (RT60)</a:t>
            </a:r>
            <a:endParaRPr lang="ar-SA" sz="2400" b="1" dirty="0">
              <a:solidFill>
                <a:srgbClr val="C00000"/>
              </a:solidFill>
              <a:cs typeface="Arial" panose="020B0604020202020204" pitchFamily="34" charset="0"/>
            </a:endParaRPr>
          </a:p>
        </p:txBody>
      </p:sp>
      <p:pic>
        <p:nvPicPr>
          <p:cNvPr id="5" name="صورة 4" descr="5be4053ad5887fe6dd053a487f432e5d.jpg"/>
          <p:cNvPicPr>
            <a:picLocks noChangeAspect="1"/>
          </p:cNvPicPr>
          <p:nvPr/>
        </p:nvPicPr>
        <p:blipFill>
          <a:blip r:embed="rId2" cstate="print"/>
          <a:stretch>
            <a:fillRect/>
          </a:stretch>
        </p:blipFill>
        <p:spPr>
          <a:xfrm>
            <a:off x="6316719" y="3725239"/>
            <a:ext cx="3227266" cy="26620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6" name="رسم تخطيطي 5"/>
          <p:cNvGraphicFramePr/>
          <p:nvPr/>
        </p:nvGraphicFramePr>
        <p:xfrm>
          <a:off x="9324109" y="13855"/>
          <a:ext cx="2867891" cy="23414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9958072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825752" y="1527049"/>
            <a:ext cx="8842248" cy="800515"/>
          </a:xfrm>
        </p:spPr>
        <p:txBody>
          <a:bodyPr/>
          <a:lstStyle/>
          <a:p>
            <a:pPr marL="0" indent="176213" algn="l" rtl="0">
              <a:buNone/>
            </a:pPr>
            <a:r>
              <a:rPr lang="en-US" sz="1800" b="1" dirty="0"/>
              <a:t>Results of RT</a:t>
            </a:r>
            <a:r>
              <a:rPr lang="en-US" sz="1800" b="1" baseline="-25000" dirty="0"/>
              <a:t>60</a:t>
            </a:r>
            <a:r>
              <a:rPr lang="en-US" sz="1800" b="1" dirty="0"/>
              <a:t> for classroom2 are as the following by using </a:t>
            </a:r>
            <a:r>
              <a:rPr lang="en-US" sz="1800" b="1" dirty="0" err="1"/>
              <a:t>Ecotect</a:t>
            </a:r>
            <a:r>
              <a:rPr lang="en-US" sz="1800" b="1" dirty="0"/>
              <a:t> :</a:t>
            </a:r>
          </a:p>
          <a:p>
            <a:pPr marL="0" indent="176213" algn="l" rtl="0">
              <a:buNone/>
            </a:pPr>
            <a:endParaRPr lang="en-US" sz="1800" b="1" dirty="0"/>
          </a:p>
        </p:txBody>
      </p:sp>
      <p:sp>
        <p:nvSpPr>
          <p:cNvPr id="8" name="عنوان 1"/>
          <p:cNvSpPr txBox="1">
            <a:spLocks/>
          </p:cNvSpPr>
          <p:nvPr/>
        </p:nvSpPr>
        <p:spPr>
          <a:xfrm>
            <a:off x="1775520" y="0"/>
            <a:ext cx="8534400" cy="1040160"/>
          </a:xfrm>
          <a:prstGeom prst="rect">
            <a:avLst/>
          </a:prstGeom>
        </p:spPr>
        <p:txBody>
          <a:bodyPr vert="horz" anchor="b">
            <a:normAutofit/>
          </a:bodyPr>
          <a:lstStyle/>
          <a:p>
            <a:pPr algn="ctr">
              <a:spcBef>
                <a:spcPct val="0"/>
              </a:spcBef>
              <a:defRPr/>
            </a:pPr>
            <a:r>
              <a:rPr lang="en-US" sz="3300" b="1" dirty="0">
                <a:solidFill>
                  <a:srgbClr val="002060"/>
                </a:solidFill>
              </a:rPr>
              <a:t>Acoustic Design</a:t>
            </a:r>
            <a:r>
              <a:rPr lang="en-US" sz="3300" dirty="0">
                <a:solidFill>
                  <a:srgbClr val="002060"/>
                </a:solidFill>
              </a:rPr>
              <a:t/>
            </a:r>
            <a:br>
              <a:rPr lang="en-US" sz="3300" dirty="0">
                <a:solidFill>
                  <a:srgbClr val="002060"/>
                </a:solidFill>
              </a:rPr>
            </a:br>
            <a:r>
              <a:rPr lang="en-US" sz="2400" b="1" dirty="0">
                <a:solidFill>
                  <a:srgbClr val="C00000"/>
                </a:solidFill>
              </a:rPr>
              <a:t>Reverberation Time (RT60)</a:t>
            </a:r>
            <a:endParaRPr lang="ar-SA" sz="2400" b="1" dirty="0">
              <a:solidFill>
                <a:srgbClr val="C00000"/>
              </a:solidFill>
              <a:cs typeface="Arial" panose="020B0604020202020204" pitchFamily="34" charset="0"/>
            </a:endParaRPr>
          </a:p>
        </p:txBody>
      </p:sp>
      <p:pic>
        <p:nvPicPr>
          <p:cNvPr id="5" name="صورة 4" descr="C:\Users\Sleet\AppData\Local\Temp\eco5C47.jpg"/>
          <p:cNvPicPr/>
          <p:nvPr/>
        </p:nvPicPr>
        <p:blipFill>
          <a:blip r:embed="rId2" cstate="print"/>
          <a:srcRect/>
          <a:stretch>
            <a:fillRect/>
          </a:stretch>
        </p:blipFill>
        <p:spPr bwMode="auto">
          <a:xfrm>
            <a:off x="1682416" y="2184831"/>
            <a:ext cx="7401836" cy="43864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7" name="رسم تخطيطي 6"/>
          <p:cNvGraphicFramePr/>
          <p:nvPr/>
        </p:nvGraphicFramePr>
        <p:xfrm>
          <a:off x="9324109" y="0"/>
          <a:ext cx="2867891" cy="23414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0612950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21236" y="0"/>
            <a:ext cx="3631425" cy="954158"/>
          </a:xfrm>
        </p:spPr>
        <p:txBody>
          <a:bodyPr>
            <a:normAutofit fontScale="90000"/>
          </a:bodyPr>
          <a:lstStyle/>
          <a:p>
            <a:pPr algn="l"/>
            <a:r>
              <a:rPr lang="en-US" dirty="0"/>
              <a:t>Objectives</a:t>
            </a:r>
          </a:p>
        </p:txBody>
      </p:sp>
      <p:sp>
        <p:nvSpPr>
          <p:cNvPr id="3" name="Subtitle 2"/>
          <p:cNvSpPr>
            <a:spLocks noGrp="1"/>
          </p:cNvSpPr>
          <p:nvPr>
            <p:ph type="subTitle" idx="1"/>
          </p:nvPr>
        </p:nvSpPr>
        <p:spPr>
          <a:xfrm>
            <a:off x="4167741" y="1530628"/>
            <a:ext cx="7037039" cy="5327372"/>
          </a:xfrm>
        </p:spPr>
        <p:txBody>
          <a:bodyPr>
            <a:noAutofit/>
          </a:bodyPr>
          <a:lstStyle/>
          <a:p>
            <a:pPr marL="457200" indent="-457200" algn="l">
              <a:buAutoNum type="arabicParenR"/>
            </a:pPr>
            <a:r>
              <a:rPr lang="en-US" sz="2200" dirty="0" smtClean="0"/>
              <a:t>Redesigning  the Building</a:t>
            </a:r>
          </a:p>
          <a:p>
            <a:pPr marL="342900" indent="-342900" algn="l">
              <a:buFont typeface="Arial" panose="020B0604020202020204" pitchFamily="34" charset="0"/>
              <a:buChar char="•"/>
            </a:pPr>
            <a:r>
              <a:rPr lang="en-US" sz="2200" dirty="0"/>
              <a:t>Architectural </a:t>
            </a:r>
          </a:p>
          <a:p>
            <a:pPr marL="342900" indent="-342900" algn="l">
              <a:buFont typeface="Arial" panose="020B0604020202020204" pitchFamily="34" charset="0"/>
              <a:buChar char="•"/>
            </a:pPr>
            <a:r>
              <a:rPr lang="en-US" sz="2200" dirty="0" smtClean="0"/>
              <a:t>Structural</a:t>
            </a:r>
            <a:endParaRPr lang="en-US" sz="2200" dirty="0"/>
          </a:p>
          <a:p>
            <a:pPr marL="342900" indent="-342900" algn="l">
              <a:buFont typeface="Arial" panose="020B0604020202020204" pitchFamily="34" charset="0"/>
              <a:buChar char="•"/>
            </a:pPr>
            <a:r>
              <a:rPr lang="en-US" sz="2200" dirty="0"/>
              <a:t>Environmental </a:t>
            </a:r>
            <a:endParaRPr lang="en-US" sz="2200" dirty="0" smtClean="0"/>
          </a:p>
          <a:p>
            <a:pPr marL="342900" indent="-342900" algn="l">
              <a:buFont typeface="Arial" panose="020B0604020202020204" pitchFamily="34" charset="0"/>
              <a:buChar char="•"/>
            </a:pPr>
            <a:r>
              <a:rPr lang="en-US" sz="2200" dirty="0" smtClean="0"/>
              <a:t>Electrical </a:t>
            </a:r>
            <a:endParaRPr lang="en-US" sz="2200" dirty="0"/>
          </a:p>
          <a:p>
            <a:pPr marL="342900" indent="-342900" algn="l">
              <a:buFont typeface="Arial" panose="020B0604020202020204" pitchFamily="34" charset="0"/>
              <a:buChar char="•"/>
            </a:pPr>
            <a:r>
              <a:rPr lang="en-US" sz="2200" dirty="0"/>
              <a:t>Mechanical </a:t>
            </a:r>
            <a:endParaRPr lang="en-US" sz="2200" dirty="0" smtClean="0"/>
          </a:p>
          <a:p>
            <a:pPr algn="l"/>
            <a:endParaRPr lang="en-US" sz="2200" dirty="0" smtClean="0"/>
          </a:p>
          <a:p>
            <a:pPr algn="l"/>
            <a:r>
              <a:rPr lang="en-US" sz="3200" dirty="0" smtClean="0">
                <a:solidFill>
                  <a:srgbClr val="0070C0"/>
                </a:solidFill>
              </a:rPr>
              <a:t>2) </a:t>
            </a:r>
            <a:r>
              <a:rPr lang="en-US" sz="2200" dirty="0" smtClean="0"/>
              <a:t>find the quantity Survey and Cost estimation </a:t>
            </a:r>
            <a:endParaRPr lang="en-US" sz="3200" dirty="0">
              <a:solidFill>
                <a:srgbClr val="0070C0"/>
              </a:solidFill>
            </a:endParaRPr>
          </a:p>
        </p:txBody>
      </p:sp>
    </p:spTree>
    <p:extLst>
      <p:ext uri="{BB962C8B-B14F-4D97-AF65-F5344CB8AC3E}">
        <p14:creationId xmlns:p14="http://schemas.microsoft.com/office/powerpoint/2010/main" xmlns="" val="40618196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853460" y="1069848"/>
            <a:ext cx="4297957" cy="2061279"/>
          </a:xfrm>
        </p:spPr>
        <p:txBody>
          <a:bodyPr/>
          <a:lstStyle/>
          <a:p>
            <a:pPr algn="l" rtl="0"/>
            <a:r>
              <a:rPr lang="en-US" sz="2000" b="1" dirty="0"/>
              <a:t>Volume : 140.6 m³</a:t>
            </a:r>
          </a:p>
          <a:p>
            <a:pPr algn="l" rtl="0"/>
            <a:r>
              <a:rPr lang="en-US" sz="2000" b="1" dirty="0"/>
              <a:t>Surface Area: </a:t>
            </a:r>
            <a:r>
              <a:rPr lang="en-US" sz="2000" b="1" dirty="0" smtClean="0"/>
              <a:t>171.9 </a:t>
            </a:r>
            <a:r>
              <a:rPr lang="en-US" sz="2000" b="1" dirty="0"/>
              <a:t>m²</a:t>
            </a:r>
          </a:p>
          <a:p>
            <a:pPr marL="0" indent="176213" algn="l" rtl="0">
              <a:buNone/>
            </a:pPr>
            <a:endParaRPr lang="en-US" sz="1800" b="1" dirty="0"/>
          </a:p>
        </p:txBody>
      </p:sp>
      <p:sp>
        <p:nvSpPr>
          <p:cNvPr id="8" name="عنوان 1"/>
          <p:cNvSpPr txBox="1">
            <a:spLocks/>
          </p:cNvSpPr>
          <p:nvPr/>
        </p:nvSpPr>
        <p:spPr>
          <a:xfrm>
            <a:off x="1775520" y="0"/>
            <a:ext cx="8534400" cy="1040160"/>
          </a:xfrm>
          <a:prstGeom prst="rect">
            <a:avLst/>
          </a:prstGeom>
        </p:spPr>
        <p:txBody>
          <a:bodyPr vert="horz" anchor="b">
            <a:normAutofit/>
          </a:bodyPr>
          <a:lstStyle/>
          <a:p>
            <a:pPr algn="ctr">
              <a:spcBef>
                <a:spcPct val="0"/>
              </a:spcBef>
              <a:defRPr/>
            </a:pPr>
            <a:r>
              <a:rPr lang="en-US" sz="3300" b="1" dirty="0">
                <a:solidFill>
                  <a:srgbClr val="002060"/>
                </a:solidFill>
              </a:rPr>
              <a:t>Acoustic Design</a:t>
            </a:r>
            <a:r>
              <a:rPr lang="en-US" sz="3300" dirty="0">
                <a:solidFill>
                  <a:srgbClr val="002060"/>
                </a:solidFill>
              </a:rPr>
              <a:t/>
            </a:r>
            <a:br>
              <a:rPr lang="en-US" sz="3300" dirty="0">
                <a:solidFill>
                  <a:srgbClr val="002060"/>
                </a:solidFill>
              </a:rPr>
            </a:br>
            <a:r>
              <a:rPr lang="en-US" sz="2400" b="1" dirty="0">
                <a:solidFill>
                  <a:srgbClr val="C00000"/>
                </a:solidFill>
              </a:rPr>
              <a:t>Reverberation Time (RT60)</a:t>
            </a:r>
            <a:endParaRPr lang="ar-SA" sz="2400" b="1" dirty="0">
              <a:solidFill>
                <a:srgbClr val="C00000"/>
              </a:solidFill>
              <a:cs typeface="Arial" panose="020B0604020202020204" pitchFamily="34" charset="0"/>
            </a:endParaRPr>
          </a:p>
        </p:txBody>
      </p:sp>
      <p:pic>
        <p:nvPicPr>
          <p:cNvPr id="9" name="صورة 8" descr="4.png"/>
          <p:cNvPicPr>
            <a:picLocks noChangeAspect="1"/>
          </p:cNvPicPr>
          <p:nvPr/>
        </p:nvPicPr>
        <p:blipFill>
          <a:blip r:embed="rId2" cstate="print"/>
          <a:stretch>
            <a:fillRect/>
          </a:stretch>
        </p:blipFill>
        <p:spPr>
          <a:xfrm>
            <a:off x="2495422" y="2589669"/>
            <a:ext cx="6681116" cy="33123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5" name="رسم تخطيطي 4"/>
          <p:cNvGraphicFramePr/>
          <p:nvPr/>
        </p:nvGraphicFramePr>
        <p:xfrm>
          <a:off x="9324109" y="0"/>
          <a:ext cx="2867891" cy="23414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2010787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1"/>
          <p:cNvSpPr txBox="1">
            <a:spLocks/>
          </p:cNvSpPr>
          <p:nvPr/>
        </p:nvSpPr>
        <p:spPr>
          <a:xfrm>
            <a:off x="1775520" y="0"/>
            <a:ext cx="8534400" cy="1040160"/>
          </a:xfrm>
          <a:prstGeom prst="rect">
            <a:avLst/>
          </a:prstGeom>
        </p:spPr>
        <p:txBody>
          <a:bodyPr vert="horz" anchor="b">
            <a:normAutofit/>
          </a:bodyPr>
          <a:lstStyle/>
          <a:p>
            <a:pPr algn="ctr">
              <a:spcBef>
                <a:spcPct val="0"/>
              </a:spcBef>
              <a:defRPr/>
            </a:pPr>
            <a:r>
              <a:rPr lang="en-US" sz="3000" b="1" dirty="0">
                <a:solidFill>
                  <a:srgbClr val="002060"/>
                </a:solidFill>
              </a:rPr>
              <a:t>Acoustic Design</a:t>
            </a:r>
            <a:r>
              <a:rPr lang="en-US" sz="3300" dirty="0">
                <a:solidFill>
                  <a:srgbClr val="002060"/>
                </a:solidFill>
              </a:rPr>
              <a:t/>
            </a:r>
            <a:br>
              <a:rPr lang="en-US" sz="3300" dirty="0">
                <a:solidFill>
                  <a:srgbClr val="002060"/>
                </a:solidFill>
              </a:rPr>
            </a:br>
            <a:r>
              <a:rPr lang="en-US" sz="2400" b="1" dirty="0">
                <a:solidFill>
                  <a:srgbClr val="C00000"/>
                </a:solidFill>
              </a:rPr>
              <a:t>Sound Power Level (SPL)</a:t>
            </a:r>
            <a:endParaRPr lang="ar-SA" sz="2400" b="1" dirty="0">
              <a:solidFill>
                <a:srgbClr val="C00000"/>
              </a:solidFill>
              <a:cs typeface="Arial" panose="020B0604020202020204" pitchFamily="34" charset="0"/>
            </a:endParaRPr>
          </a:p>
        </p:txBody>
      </p:sp>
      <p:sp>
        <p:nvSpPr>
          <p:cNvPr id="9" name="مربع نص 8"/>
          <p:cNvSpPr txBox="1"/>
          <p:nvPr/>
        </p:nvSpPr>
        <p:spPr>
          <a:xfrm>
            <a:off x="1991544" y="1484784"/>
            <a:ext cx="5976664" cy="2031325"/>
          </a:xfrm>
          <a:prstGeom prst="rect">
            <a:avLst/>
          </a:prstGeom>
          <a:noFill/>
        </p:spPr>
        <p:txBody>
          <a:bodyPr wrap="square" rtlCol="1">
            <a:spAutoFit/>
          </a:bodyPr>
          <a:lstStyle/>
          <a:p>
            <a:pPr>
              <a:buFont typeface="Arial" pitchFamily="34" charset="0"/>
              <a:buChar char="•"/>
            </a:pPr>
            <a:r>
              <a:rPr lang="en-US" dirty="0">
                <a:solidFill>
                  <a:prstClr val="black"/>
                </a:solidFill>
              </a:rPr>
              <a:t> The speaker is </a:t>
            </a:r>
            <a:r>
              <a:rPr lang="en-US" dirty="0" smtClean="0">
                <a:solidFill>
                  <a:prstClr val="black"/>
                </a:solidFill>
              </a:rPr>
              <a:t>1m </a:t>
            </a:r>
            <a:r>
              <a:rPr lang="en-US" dirty="0">
                <a:solidFill>
                  <a:prstClr val="black"/>
                </a:solidFill>
              </a:rPr>
              <a:t>away of the white board → Q = 2.5 </a:t>
            </a:r>
          </a:p>
          <a:p>
            <a:endParaRPr lang="en-US" dirty="0">
              <a:solidFill>
                <a:prstClr val="black"/>
              </a:solidFill>
            </a:endParaRPr>
          </a:p>
          <a:p>
            <a:pPr>
              <a:buFont typeface="Arial" pitchFamily="34" charset="0"/>
              <a:buChar char="•"/>
            </a:pPr>
            <a:r>
              <a:rPr lang="en-US" dirty="0">
                <a:solidFill>
                  <a:prstClr val="black"/>
                </a:solidFill>
              </a:rPr>
              <a:t> SPL first point = LW + 10 log </a:t>
            </a:r>
            <a:r>
              <a:rPr lang="en-US" dirty="0" smtClean="0">
                <a:solidFill>
                  <a:prstClr val="black"/>
                </a:solidFill>
              </a:rPr>
              <a:t>= </a:t>
            </a:r>
            <a:r>
              <a:rPr lang="en-US" dirty="0">
                <a:solidFill>
                  <a:prstClr val="black"/>
                </a:solidFill>
              </a:rPr>
              <a:t>81.56 dB</a:t>
            </a:r>
          </a:p>
          <a:p>
            <a:pPr>
              <a:buFont typeface="Arial" pitchFamily="34" charset="0"/>
              <a:buChar char="•"/>
            </a:pPr>
            <a:r>
              <a:rPr lang="en-US" dirty="0">
                <a:solidFill>
                  <a:prstClr val="black"/>
                </a:solidFill>
              </a:rPr>
              <a:t> SPL second point = 77.3 dB</a:t>
            </a:r>
          </a:p>
          <a:p>
            <a:pPr>
              <a:buFont typeface="Arial" pitchFamily="34" charset="0"/>
              <a:buChar char="•"/>
            </a:pPr>
            <a:r>
              <a:rPr lang="en-US" dirty="0">
                <a:solidFill>
                  <a:prstClr val="black"/>
                </a:solidFill>
              </a:rPr>
              <a:t> SPL third point = 72.6 </a:t>
            </a:r>
            <a:r>
              <a:rPr lang="en-US" dirty="0" smtClean="0">
                <a:solidFill>
                  <a:prstClr val="black"/>
                </a:solidFill>
              </a:rPr>
              <a:t>dB</a:t>
            </a:r>
          </a:p>
          <a:p>
            <a:pPr>
              <a:buFont typeface="Arial" pitchFamily="34" charset="0"/>
              <a:buChar char="•"/>
            </a:pPr>
            <a:endParaRPr lang="en-US" dirty="0" smtClean="0">
              <a:solidFill>
                <a:prstClr val="black"/>
              </a:solidFill>
            </a:endParaRPr>
          </a:p>
          <a:p>
            <a:pPr>
              <a:buFont typeface="Wingdings" pitchFamily="2" charset="2"/>
              <a:buChar char="ü"/>
            </a:pPr>
            <a:r>
              <a:rPr lang="en-US" dirty="0" smtClean="0">
                <a:solidFill>
                  <a:prstClr val="black"/>
                </a:solidFill>
              </a:rPr>
              <a:t> So, we achieved the range. </a:t>
            </a:r>
            <a:endParaRPr lang="ar-SA" dirty="0">
              <a:solidFill>
                <a:prstClr val="black"/>
              </a:solidFill>
            </a:endParaRPr>
          </a:p>
        </p:txBody>
      </p:sp>
      <p:graphicFrame>
        <p:nvGraphicFramePr>
          <p:cNvPr id="7" name="رسم تخطيطي 6"/>
          <p:cNvGraphicFramePr/>
          <p:nvPr/>
        </p:nvGraphicFramePr>
        <p:xfrm>
          <a:off x="9324109" y="0"/>
          <a:ext cx="2867891" cy="23414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56490794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1"/>
          <p:cNvSpPr txBox="1">
            <a:spLocks/>
          </p:cNvSpPr>
          <p:nvPr/>
        </p:nvSpPr>
        <p:spPr>
          <a:xfrm>
            <a:off x="1775520" y="0"/>
            <a:ext cx="8534400" cy="1040160"/>
          </a:xfrm>
          <a:prstGeom prst="rect">
            <a:avLst/>
          </a:prstGeom>
        </p:spPr>
        <p:txBody>
          <a:bodyPr vert="horz" anchor="b">
            <a:normAutofit/>
          </a:bodyPr>
          <a:lstStyle/>
          <a:p>
            <a:pPr algn="ctr">
              <a:spcBef>
                <a:spcPct val="0"/>
              </a:spcBef>
              <a:defRPr/>
            </a:pPr>
            <a:r>
              <a:rPr lang="en-US" sz="3000" b="1" dirty="0">
                <a:solidFill>
                  <a:srgbClr val="002060"/>
                </a:solidFill>
              </a:rPr>
              <a:t>Acoustic Design</a:t>
            </a:r>
            <a:r>
              <a:rPr lang="en-US" sz="3300" dirty="0">
                <a:solidFill>
                  <a:srgbClr val="002060"/>
                </a:solidFill>
              </a:rPr>
              <a:t/>
            </a:r>
            <a:br>
              <a:rPr lang="en-US" sz="3300" dirty="0">
                <a:solidFill>
                  <a:srgbClr val="002060"/>
                </a:solidFill>
              </a:rPr>
            </a:br>
            <a:r>
              <a:rPr lang="en-US" sz="2400" b="1" dirty="0">
                <a:solidFill>
                  <a:srgbClr val="C00000"/>
                </a:solidFill>
              </a:rPr>
              <a:t>Sound </a:t>
            </a:r>
            <a:r>
              <a:rPr lang="en-US" sz="2400" b="1" dirty="0" smtClean="0">
                <a:solidFill>
                  <a:srgbClr val="C00000"/>
                </a:solidFill>
              </a:rPr>
              <a:t>Transmission Class (STC)</a:t>
            </a:r>
            <a:endParaRPr lang="ar-SA" sz="2400" b="1" dirty="0">
              <a:solidFill>
                <a:srgbClr val="C00000"/>
              </a:solidFill>
              <a:cs typeface="Arial" panose="020B0604020202020204" pitchFamily="34" charset="0"/>
            </a:endParaRPr>
          </a:p>
        </p:txBody>
      </p:sp>
      <p:sp>
        <p:nvSpPr>
          <p:cNvPr id="9" name="مربع نص 8"/>
          <p:cNvSpPr txBox="1"/>
          <p:nvPr/>
        </p:nvSpPr>
        <p:spPr>
          <a:xfrm>
            <a:off x="1991543" y="1484784"/>
            <a:ext cx="6764529" cy="4524315"/>
          </a:xfrm>
          <a:prstGeom prst="rect">
            <a:avLst/>
          </a:prstGeom>
          <a:noFill/>
        </p:spPr>
        <p:txBody>
          <a:bodyPr wrap="square" rtlCol="1">
            <a:spAutoFit/>
          </a:bodyPr>
          <a:lstStyle/>
          <a:p>
            <a:r>
              <a:rPr lang="en-US" dirty="0" smtClean="0">
                <a:solidFill>
                  <a:prstClr val="black"/>
                </a:solidFill>
              </a:rPr>
              <a:t> </a:t>
            </a:r>
            <a:r>
              <a:rPr lang="en-US" sz="2400" dirty="0" smtClean="0">
                <a:solidFill>
                  <a:prstClr val="black"/>
                </a:solidFill>
              </a:rPr>
              <a:t>-STC for the classroom must be  &gt;42</a:t>
            </a:r>
          </a:p>
          <a:p>
            <a:endParaRPr lang="en-US" sz="2400" dirty="0">
              <a:solidFill>
                <a:prstClr val="black"/>
              </a:solidFill>
            </a:endParaRPr>
          </a:p>
          <a:p>
            <a:r>
              <a:rPr lang="en-US" sz="2400" dirty="0">
                <a:solidFill>
                  <a:prstClr val="black"/>
                </a:solidFill>
              </a:rPr>
              <a:t> </a:t>
            </a:r>
            <a:r>
              <a:rPr lang="en-US" sz="2400" dirty="0" smtClean="0">
                <a:solidFill>
                  <a:prstClr val="black"/>
                </a:solidFill>
              </a:rPr>
              <a:t>-STC for main wall of 0.3m  concrete = 56db</a:t>
            </a:r>
          </a:p>
          <a:p>
            <a:r>
              <a:rPr lang="en-US" sz="2400" dirty="0" smtClean="0">
                <a:solidFill>
                  <a:prstClr val="black"/>
                </a:solidFill>
              </a:rPr>
              <a:t>No need for modification</a:t>
            </a:r>
          </a:p>
          <a:p>
            <a:endParaRPr lang="en-US" sz="2400" dirty="0" smtClean="0">
              <a:solidFill>
                <a:prstClr val="black"/>
              </a:solidFill>
            </a:endParaRPr>
          </a:p>
          <a:p>
            <a:r>
              <a:rPr lang="en-US" sz="2400" dirty="0" smtClean="0">
                <a:solidFill>
                  <a:prstClr val="black"/>
                </a:solidFill>
              </a:rPr>
              <a:t>-For partition wall of  0.1  block = 46 db</a:t>
            </a:r>
          </a:p>
          <a:p>
            <a:r>
              <a:rPr lang="en-US" sz="2400" dirty="0" smtClean="0">
                <a:solidFill>
                  <a:prstClr val="black"/>
                </a:solidFill>
              </a:rPr>
              <a:t> No need for modification</a:t>
            </a:r>
          </a:p>
          <a:p>
            <a:endParaRPr lang="en-US" sz="2400" dirty="0" smtClean="0">
              <a:solidFill>
                <a:prstClr val="black"/>
              </a:solidFill>
            </a:endParaRPr>
          </a:p>
          <a:p>
            <a:r>
              <a:rPr lang="en-US" sz="2400" dirty="0" smtClean="0">
                <a:solidFill>
                  <a:prstClr val="black"/>
                </a:solidFill>
              </a:rPr>
              <a:t>-IIC for the ceiling of  0.32m  lightweight concrete  = 56db</a:t>
            </a:r>
          </a:p>
          <a:p>
            <a:r>
              <a:rPr lang="en-US" sz="2400" dirty="0" smtClean="0">
                <a:solidFill>
                  <a:prstClr val="black"/>
                </a:solidFill>
              </a:rPr>
              <a:t>No need for modification.</a:t>
            </a:r>
          </a:p>
          <a:p>
            <a:pPr>
              <a:buFont typeface="Arial" pitchFamily="34" charset="0"/>
              <a:buChar char="•"/>
            </a:pPr>
            <a:endParaRPr lang="en-US" sz="2400" dirty="0" smtClean="0">
              <a:solidFill>
                <a:prstClr val="black"/>
              </a:solidFill>
            </a:endParaRPr>
          </a:p>
        </p:txBody>
      </p:sp>
      <p:graphicFrame>
        <p:nvGraphicFramePr>
          <p:cNvPr id="4" name="رسم تخطيطي 3"/>
          <p:cNvGraphicFramePr/>
          <p:nvPr/>
        </p:nvGraphicFramePr>
        <p:xfrm>
          <a:off x="9324109" y="0"/>
          <a:ext cx="2867891" cy="23414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68998403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78966" y="295422"/>
            <a:ext cx="10363200" cy="1470025"/>
          </a:xfrm>
        </p:spPr>
        <p:txBody>
          <a:bodyPr>
            <a:normAutofit fontScale="90000"/>
          </a:bodyPr>
          <a:lstStyle/>
          <a:p>
            <a:pPr algn="l"/>
            <a:r>
              <a:rPr lang="en-US" b="1" dirty="0"/>
              <a:t>Electro-Mechanical Design</a:t>
            </a:r>
            <a:br>
              <a:rPr lang="en-US" b="1" dirty="0"/>
            </a:br>
            <a:endParaRPr lang="ar-JO" dirty="0"/>
          </a:p>
        </p:txBody>
      </p:sp>
      <p:sp>
        <p:nvSpPr>
          <p:cNvPr id="3" name="Subtitle 2"/>
          <p:cNvSpPr>
            <a:spLocks noGrp="1"/>
          </p:cNvSpPr>
          <p:nvPr>
            <p:ph type="subTitle" idx="1"/>
          </p:nvPr>
        </p:nvSpPr>
        <p:spPr>
          <a:xfrm>
            <a:off x="1473983" y="961292"/>
            <a:ext cx="8534400" cy="2214393"/>
          </a:xfrm>
        </p:spPr>
        <p:txBody>
          <a:bodyPr>
            <a:normAutofit fontScale="77500" lnSpcReduction="20000"/>
          </a:bodyPr>
          <a:lstStyle/>
          <a:p>
            <a:pPr algn="ctr"/>
            <a:r>
              <a:rPr lang="en-US" sz="3900" b="1" dirty="0"/>
              <a:t>Electrical Design </a:t>
            </a:r>
            <a:endParaRPr lang="en-US" sz="3900" b="1" dirty="0" smtClean="0"/>
          </a:p>
          <a:p>
            <a:pPr algn="l"/>
            <a:r>
              <a:rPr lang="en-US" sz="2900" dirty="0" smtClean="0">
                <a:solidFill>
                  <a:schemeClr val="tx1"/>
                </a:solidFill>
              </a:rPr>
              <a:t>Electric </a:t>
            </a:r>
            <a:r>
              <a:rPr lang="en-US" sz="2900" dirty="0">
                <a:solidFill>
                  <a:schemeClr val="tx1"/>
                </a:solidFill>
              </a:rPr>
              <a:t>Lighting Design using DIALUX </a:t>
            </a:r>
            <a:r>
              <a:rPr lang="en-US" sz="2900" dirty="0" smtClean="0">
                <a:solidFill>
                  <a:schemeClr val="tx1"/>
                </a:solidFill>
              </a:rPr>
              <a:t>Program</a:t>
            </a:r>
          </a:p>
          <a:p>
            <a:pPr algn="l"/>
            <a:endParaRPr lang="en-US" sz="2900" dirty="0" smtClean="0">
              <a:solidFill>
                <a:schemeClr val="tx1"/>
              </a:solidFill>
            </a:endParaRPr>
          </a:p>
          <a:p>
            <a:pPr algn="l" rtl="0"/>
            <a:r>
              <a:rPr lang="en-US" sz="2900" dirty="0" smtClean="0">
                <a:solidFill>
                  <a:schemeClr val="tx1"/>
                </a:solidFill>
              </a:rPr>
              <a:t>Sample calculation :</a:t>
            </a:r>
          </a:p>
          <a:p>
            <a:pPr algn="l" rtl="0"/>
            <a:r>
              <a:rPr lang="en-US" sz="2900" dirty="0" smtClean="0">
                <a:solidFill>
                  <a:schemeClr val="tx1"/>
                </a:solidFill>
              </a:rPr>
              <a:t>job teaching  room </a:t>
            </a:r>
          </a:p>
          <a:p>
            <a:pPr algn="l" rtl="0"/>
            <a:endParaRPr lang="ar-JO" sz="2400" dirty="0">
              <a:solidFill>
                <a:schemeClr val="tx1"/>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64000" y="3339113"/>
            <a:ext cx="8128000" cy="28198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4222917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xmlns="" val="0"/>
              </a:ext>
            </a:extLst>
          </a:blip>
          <a:stretch>
            <a:fillRect/>
          </a:stretch>
        </p:blipFill>
        <p:spPr>
          <a:xfrm>
            <a:off x="6756399" y="3352801"/>
            <a:ext cx="5081373" cy="28213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p:nvPr/>
        </p:nvPicPr>
        <p:blipFill>
          <a:blip r:embed="rId3" cstate="print">
            <a:extLst>
              <a:ext uri="{28A0092B-C50C-407E-A947-70E740481C1C}">
                <a14:useLocalDpi xmlns:a14="http://schemas.microsoft.com/office/drawing/2010/main" xmlns="" val="0"/>
              </a:ext>
            </a:extLst>
          </a:blip>
          <a:stretch>
            <a:fillRect/>
          </a:stretch>
        </p:blipFill>
        <p:spPr>
          <a:xfrm>
            <a:off x="1396314" y="3352801"/>
            <a:ext cx="5360086" cy="28213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4425070" y="2211580"/>
            <a:ext cx="3657600" cy="769441"/>
          </a:xfrm>
          <a:prstGeom prst="rect">
            <a:avLst/>
          </a:prstGeom>
          <a:noFill/>
        </p:spPr>
        <p:txBody>
          <a:bodyPr wrap="square" rtlCol="1">
            <a:spAutoFit/>
          </a:bodyPr>
          <a:lstStyle/>
          <a:p>
            <a:pPr algn="ctr"/>
            <a:r>
              <a:rPr lang="en-US" sz="4400" b="1" dirty="0" smtClean="0"/>
              <a:t>3D view</a:t>
            </a:r>
            <a:endParaRPr lang="ar-JO" sz="4400" b="1" dirty="0"/>
          </a:p>
        </p:txBody>
      </p:sp>
      <p:sp>
        <p:nvSpPr>
          <p:cNvPr id="2" name="Rectangle 1"/>
          <p:cNvSpPr/>
          <p:nvPr/>
        </p:nvSpPr>
        <p:spPr>
          <a:xfrm>
            <a:off x="3384674" y="162074"/>
            <a:ext cx="6096000" cy="1323439"/>
          </a:xfrm>
          <a:prstGeom prst="rect">
            <a:avLst/>
          </a:prstGeom>
        </p:spPr>
        <p:txBody>
          <a:bodyPr>
            <a:spAutoFit/>
          </a:bodyPr>
          <a:lstStyle/>
          <a:p>
            <a:pPr algn="ctr"/>
            <a:r>
              <a:rPr lang="en-US" sz="4000" b="1" dirty="0"/>
              <a:t>Electro-Mechanical Design</a:t>
            </a:r>
            <a:br>
              <a:rPr lang="en-US" sz="4000" b="1" dirty="0"/>
            </a:br>
            <a:endParaRPr lang="ar-JO" sz="4000" dirty="0"/>
          </a:p>
        </p:txBody>
      </p:sp>
      <p:sp>
        <p:nvSpPr>
          <p:cNvPr id="3" name="Rectangle 2"/>
          <p:cNvSpPr/>
          <p:nvPr/>
        </p:nvSpPr>
        <p:spPr>
          <a:xfrm>
            <a:off x="4831797" y="1116181"/>
            <a:ext cx="3579826" cy="646331"/>
          </a:xfrm>
          <a:prstGeom prst="rect">
            <a:avLst/>
          </a:prstGeom>
        </p:spPr>
        <p:txBody>
          <a:bodyPr wrap="none">
            <a:spAutoFit/>
          </a:bodyPr>
          <a:lstStyle/>
          <a:p>
            <a:r>
              <a:rPr lang="en-US" sz="3600" b="1" dirty="0"/>
              <a:t>Electrical Design </a:t>
            </a:r>
            <a:endParaRPr lang="ar-JO" sz="3600" b="1" dirty="0"/>
          </a:p>
        </p:txBody>
      </p:sp>
    </p:spTree>
    <p:extLst>
      <p:ext uri="{BB962C8B-B14F-4D97-AF65-F5344CB8AC3E}">
        <p14:creationId xmlns:p14="http://schemas.microsoft.com/office/powerpoint/2010/main" xmlns="" val="256769044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xmlns="" val="0"/>
              </a:ext>
            </a:extLst>
          </a:blip>
          <a:stretch>
            <a:fillRect/>
          </a:stretch>
        </p:blipFill>
        <p:spPr>
          <a:xfrm>
            <a:off x="3812604" y="2291956"/>
            <a:ext cx="8253045" cy="381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3698162" y="1358100"/>
            <a:ext cx="3759200" cy="769441"/>
          </a:xfrm>
          <a:prstGeom prst="rect">
            <a:avLst/>
          </a:prstGeom>
          <a:noFill/>
        </p:spPr>
        <p:txBody>
          <a:bodyPr wrap="square" rtlCol="1">
            <a:spAutoFit/>
          </a:bodyPr>
          <a:lstStyle/>
          <a:p>
            <a:pPr algn="l"/>
            <a:r>
              <a:rPr lang="en-US" sz="4400" b="1" dirty="0" smtClean="0"/>
              <a:t>results</a:t>
            </a:r>
            <a:endParaRPr lang="ar-JO" sz="4400" b="1" dirty="0"/>
          </a:p>
        </p:txBody>
      </p:sp>
      <p:sp>
        <p:nvSpPr>
          <p:cNvPr id="2" name="Rectangle 1"/>
          <p:cNvSpPr/>
          <p:nvPr/>
        </p:nvSpPr>
        <p:spPr>
          <a:xfrm>
            <a:off x="3288551" y="5989"/>
            <a:ext cx="6096000" cy="1323439"/>
          </a:xfrm>
          <a:prstGeom prst="rect">
            <a:avLst/>
          </a:prstGeom>
        </p:spPr>
        <p:txBody>
          <a:bodyPr>
            <a:spAutoFit/>
          </a:bodyPr>
          <a:lstStyle/>
          <a:p>
            <a:pPr algn="ctr"/>
            <a:r>
              <a:rPr lang="en-US" sz="4000" b="1" dirty="0"/>
              <a:t>Electro-Mechanical Design</a:t>
            </a:r>
            <a:br>
              <a:rPr lang="en-US" sz="4000" b="1" dirty="0"/>
            </a:br>
            <a:endParaRPr lang="ar-JO" sz="4000" dirty="0"/>
          </a:p>
        </p:txBody>
      </p:sp>
      <p:sp>
        <p:nvSpPr>
          <p:cNvPr id="3" name="Rectangle 2"/>
          <p:cNvSpPr/>
          <p:nvPr/>
        </p:nvSpPr>
        <p:spPr>
          <a:xfrm>
            <a:off x="4992435" y="822410"/>
            <a:ext cx="3579826" cy="646331"/>
          </a:xfrm>
          <a:prstGeom prst="rect">
            <a:avLst/>
          </a:prstGeom>
        </p:spPr>
        <p:txBody>
          <a:bodyPr wrap="none">
            <a:spAutoFit/>
          </a:bodyPr>
          <a:lstStyle/>
          <a:p>
            <a:r>
              <a:rPr lang="en-US" sz="3600" b="1" dirty="0"/>
              <a:t>Electrical Design </a:t>
            </a:r>
            <a:endParaRPr lang="ar-JO" sz="3600" b="1" dirty="0"/>
          </a:p>
        </p:txBody>
      </p:sp>
    </p:spTree>
    <p:extLst>
      <p:ext uri="{BB962C8B-B14F-4D97-AF65-F5344CB8AC3E}">
        <p14:creationId xmlns:p14="http://schemas.microsoft.com/office/powerpoint/2010/main" xmlns="" val="25541604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508969" y="2263603"/>
            <a:ext cx="5534292" cy="38159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1962628" y="1265871"/>
            <a:ext cx="4254691" cy="707886"/>
          </a:xfrm>
          <a:prstGeom prst="rect">
            <a:avLst/>
          </a:prstGeom>
        </p:spPr>
        <p:txBody>
          <a:bodyPr wrap="none">
            <a:spAutoFit/>
          </a:bodyPr>
          <a:lstStyle/>
          <a:p>
            <a:pPr algn="ctr"/>
            <a:r>
              <a:rPr lang="en-US" sz="4000" dirty="0"/>
              <a:t>job teaching  room </a:t>
            </a:r>
          </a:p>
        </p:txBody>
      </p:sp>
      <p:sp>
        <p:nvSpPr>
          <p:cNvPr id="3" name="Rectangle 2"/>
          <p:cNvSpPr/>
          <p:nvPr/>
        </p:nvSpPr>
        <p:spPr>
          <a:xfrm>
            <a:off x="1962628" y="727262"/>
            <a:ext cx="3164649" cy="538609"/>
          </a:xfrm>
          <a:prstGeom prst="rect">
            <a:avLst/>
          </a:prstGeom>
        </p:spPr>
        <p:txBody>
          <a:bodyPr wrap="none">
            <a:spAutoFit/>
          </a:bodyPr>
          <a:lstStyle/>
          <a:p>
            <a:r>
              <a:rPr lang="en-US" sz="2900" dirty="0">
                <a:solidFill>
                  <a:prstClr val="black"/>
                </a:solidFill>
              </a:rPr>
              <a:t>Sample calculation </a:t>
            </a:r>
            <a:endParaRPr lang="ar-JO" dirty="0"/>
          </a:p>
        </p:txBody>
      </p:sp>
      <p:pic>
        <p:nvPicPr>
          <p:cNvPr id="6" name="Picture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5718" y="2208228"/>
            <a:ext cx="5235394" cy="38712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3809877" y="0"/>
            <a:ext cx="3863558" cy="692497"/>
          </a:xfrm>
          <a:prstGeom prst="rect">
            <a:avLst/>
          </a:prstGeom>
        </p:spPr>
        <p:txBody>
          <a:bodyPr wrap="none">
            <a:spAutoFit/>
          </a:bodyPr>
          <a:lstStyle/>
          <a:p>
            <a:pPr lvl="0" algn="ctr" defTabSz="457200">
              <a:spcBef>
                <a:spcPct val="20000"/>
              </a:spcBef>
              <a:spcAft>
                <a:spcPts val="600"/>
              </a:spcAft>
              <a:buClr>
                <a:srgbClr val="30ACEC">
                  <a:lumMod val="75000"/>
                </a:srgbClr>
              </a:buClr>
              <a:buSzPct val="145000"/>
            </a:pPr>
            <a:r>
              <a:rPr lang="en-US" sz="3900" b="1" dirty="0">
                <a:solidFill>
                  <a:prstClr val="black"/>
                </a:solidFill>
              </a:rPr>
              <a:t>Electrical Design </a:t>
            </a:r>
          </a:p>
        </p:txBody>
      </p:sp>
    </p:spTree>
    <p:extLst>
      <p:ext uri="{BB962C8B-B14F-4D97-AF65-F5344CB8AC3E}">
        <p14:creationId xmlns:p14="http://schemas.microsoft.com/office/powerpoint/2010/main" xmlns="" val="15422718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Grp="1" noChangeArrowheads="1"/>
          </p:cNvSpPr>
          <p:nvPr>
            <p:ph type="ctrTitle"/>
          </p:nvPr>
        </p:nvSpPr>
        <p:spPr bwMode="auto">
          <a:xfrm>
            <a:off x="2053968" y="479940"/>
            <a:ext cx="5181600"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l"/>
            <a:r>
              <a:rPr lang="en-US" sz="2400" dirty="0" smtClean="0"/>
              <a:t>Results</a:t>
            </a:r>
            <a:endParaRPr lang="ar-JO" sz="2400" dirty="0"/>
          </a:p>
        </p:txBody>
      </p:sp>
      <p:graphicFrame>
        <p:nvGraphicFramePr>
          <p:cNvPr id="6" name="Table 5"/>
          <p:cNvGraphicFramePr>
            <a:graphicFrameLocks noGrp="1"/>
          </p:cNvGraphicFramePr>
          <p:nvPr>
            <p:extLst>
              <p:ext uri="{D42A27DB-BD31-4B8C-83A1-F6EECF244321}">
                <p14:modId xmlns:p14="http://schemas.microsoft.com/office/powerpoint/2010/main" xmlns="" val="2305668848"/>
              </p:ext>
            </p:extLst>
          </p:nvPr>
        </p:nvGraphicFramePr>
        <p:xfrm>
          <a:off x="5312899" y="2339812"/>
          <a:ext cx="6096000" cy="4273712"/>
        </p:xfrm>
        <a:graphic>
          <a:graphicData uri="http://schemas.openxmlformats.org/drawingml/2006/table">
            <a:tbl>
              <a:tblPr firstRow="1" firstCol="1" bandRow="1">
                <a:tableStyleId>{6E25E649-3F16-4E02-A733-19D2CDBF48F0}</a:tableStyleId>
              </a:tblPr>
              <a:tblGrid>
                <a:gridCol w="1284849"/>
                <a:gridCol w="1645920"/>
                <a:gridCol w="1575581"/>
                <a:gridCol w="1589650"/>
              </a:tblGrid>
              <a:tr h="850047">
                <a:tc>
                  <a:txBody>
                    <a:bodyPr/>
                    <a:lstStyle/>
                    <a:p>
                      <a:pPr marL="0" marR="0" algn="ctr" rtl="0">
                        <a:lnSpc>
                          <a:spcPct val="115000"/>
                        </a:lnSpc>
                        <a:spcBef>
                          <a:spcPts val="0"/>
                        </a:spcBef>
                        <a:spcAft>
                          <a:spcPts val="0"/>
                        </a:spcAft>
                      </a:pPr>
                      <a:r>
                        <a:rPr lang="en-US" sz="2000" dirty="0">
                          <a:effectLst/>
                        </a:rPr>
                        <a:t>Type of space</a:t>
                      </a:r>
                      <a:endParaRPr lang="en-US" sz="2000" dirty="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2000" dirty="0">
                          <a:effectLst/>
                        </a:rPr>
                        <a:t>Maintenance illumination lux</a:t>
                      </a:r>
                      <a:endParaRPr lang="en-US" sz="2000" dirty="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2000" dirty="0" err="1">
                          <a:effectLst/>
                        </a:rPr>
                        <a:t>E</a:t>
                      </a:r>
                      <a:r>
                        <a:rPr lang="en-US" sz="2000" baseline="-25000" dirty="0" err="1">
                          <a:effectLst/>
                        </a:rPr>
                        <a:t>avg</a:t>
                      </a:r>
                      <a:endParaRPr lang="en-US" sz="2000" dirty="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2000" dirty="0">
                          <a:effectLst/>
                        </a:rPr>
                        <a:t>U</a:t>
                      </a:r>
                      <a:r>
                        <a:rPr lang="en-US" sz="2000" baseline="-25000" dirty="0">
                          <a:effectLst/>
                        </a:rPr>
                        <a:t>0</a:t>
                      </a:r>
                      <a:endParaRPr lang="en-US" sz="2000" dirty="0">
                        <a:effectLst/>
                        <a:latin typeface="Calibri"/>
                        <a:ea typeface="Times New Roman"/>
                        <a:cs typeface="Arial"/>
                      </a:endParaRPr>
                    </a:p>
                  </a:txBody>
                  <a:tcPr marT="0" marB="0"/>
                </a:tc>
              </a:tr>
              <a:tr h="353533">
                <a:tc>
                  <a:txBody>
                    <a:bodyPr/>
                    <a:lstStyle/>
                    <a:p>
                      <a:pPr marL="0" marR="0" algn="ctr">
                        <a:spcBef>
                          <a:spcPts val="0"/>
                        </a:spcBef>
                        <a:spcAft>
                          <a:spcPts val="0"/>
                        </a:spcAft>
                      </a:pPr>
                      <a:r>
                        <a:rPr lang="en-US" sz="1600" dirty="0">
                          <a:effectLst/>
                        </a:rPr>
                        <a:t> Classrooms</a:t>
                      </a:r>
                      <a:endParaRPr lang="en-US" sz="1600" dirty="0">
                        <a:solidFill>
                          <a:srgbClr val="000000"/>
                        </a:solidFill>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a:effectLst/>
                        </a:rPr>
                        <a:t>300</a:t>
                      </a:r>
                      <a:endParaRPr lang="en-US" sz="160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a:effectLst/>
                        </a:rPr>
                        <a:t>394</a:t>
                      </a:r>
                      <a:endParaRPr lang="en-US" sz="160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a:effectLst/>
                        </a:rPr>
                        <a:t>0.638</a:t>
                      </a:r>
                      <a:endParaRPr lang="en-US" sz="1600">
                        <a:effectLst/>
                        <a:latin typeface="Calibri"/>
                        <a:ea typeface="Times New Roman"/>
                        <a:cs typeface="Arial"/>
                      </a:endParaRPr>
                    </a:p>
                  </a:txBody>
                  <a:tcPr marT="0" marB="0"/>
                </a:tc>
              </a:tr>
              <a:tr h="353533">
                <a:tc>
                  <a:txBody>
                    <a:bodyPr/>
                    <a:lstStyle/>
                    <a:p>
                      <a:pPr marL="0" marR="0" algn="ctr">
                        <a:spcBef>
                          <a:spcPts val="0"/>
                        </a:spcBef>
                        <a:spcAft>
                          <a:spcPts val="0"/>
                        </a:spcAft>
                      </a:pPr>
                      <a:r>
                        <a:rPr lang="en-US" sz="1600" dirty="0">
                          <a:effectLst/>
                        </a:rPr>
                        <a:t>   Cafeteria</a:t>
                      </a:r>
                      <a:endParaRPr lang="en-US" sz="1600" dirty="0">
                        <a:solidFill>
                          <a:srgbClr val="000000"/>
                        </a:solidFill>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a:effectLst/>
                        </a:rPr>
                        <a:t>500</a:t>
                      </a:r>
                      <a:endParaRPr lang="en-US" sz="160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a:effectLst/>
                        </a:rPr>
                        <a:t>430</a:t>
                      </a:r>
                      <a:endParaRPr lang="en-US" sz="160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a:effectLst/>
                        </a:rPr>
                        <a:t>0.581</a:t>
                      </a:r>
                      <a:endParaRPr lang="en-US" sz="1600">
                        <a:effectLst/>
                        <a:latin typeface="Calibri"/>
                        <a:ea typeface="Times New Roman"/>
                        <a:cs typeface="Arial"/>
                      </a:endParaRPr>
                    </a:p>
                  </a:txBody>
                  <a:tcPr marT="0" marB="0"/>
                </a:tc>
              </a:tr>
              <a:tr h="332824">
                <a:tc>
                  <a:txBody>
                    <a:bodyPr/>
                    <a:lstStyle/>
                    <a:p>
                      <a:pPr marL="0" marR="0" algn="ctr">
                        <a:spcBef>
                          <a:spcPts val="0"/>
                        </a:spcBef>
                        <a:spcAft>
                          <a:spcPts val="0"/>
                        </a:spcAft>
                      </a:pPr>
                      <a:r>
                        <a:rPr lang="en-US" sz="1600" dirty="0">
                          <a:effectLst/>
                        </a:rPr>
                        <a:t>Library</a:t>
                      </a:r>
                      <a:endParaRPr lang="en-US" sz="1600" dirty="0">
                        <a:solidFill>
                          <a:srgbClr val="000000"/>
                        </a:solidFill>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dirty="0">
                          <a:effectLst/>
                        </a:rPr>
                        <a:t>500</a:t>
                      </a:r>
                      <a:endParaRPr lang="en-US" sz="1600" dirty="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a:effectLst/>
                        </a:rPr>
                        <a:t>603</a:t>
                      </a:r>
                      <a:endParaRPr lang="en-US" sz="160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a:effectLst/>
                        </a:rPr>
                        <a:t>0.504</a:t>
                      </a:r>
                      <a:endParaRPr lang="en-US" sz="1600">
                        <a:effectLst/>
                        <a:latin typeface="Calibri"/>
                        <a:ea typeface="Times New Roman"/>
                        <a:cs typeface="Arial"/>
                      </a:endParaRPr>
                    </a:p>
                  </a:txBody>
                  <a:tcPr marT="0" marB="0"/>
                </a:tc>
              </a:tr>
              <a:tr h="707065">
                <a:tc>
                  <a:txBody>
                    <a:bodyPr/>
                    <a:lstStyle/>
                    <a:p>
                      <a:pPr marL="0" marR="0" algn="ctr" rtl="0">
                        <a:lnSpc>
                          <a:spcPct val="115000"/>
                        </a:lnSpc>
                        <a:spcBef>
                          <a:spcPts val="0"/>
                        </a:spcBef>
                        <a:spcAft>
                          <a:spcPts val="0"/>
                        </a:spcAft>
                      </a:pPr>
                      <a:r>
                        <a:rPr lang="en-US" sz="1600">
                          <a:effectLst/>
                        </a:rPr>
                        <a:t>Teachers' room</a:t>
                      </a:r>
                      <a:endParaRPr lang="en-US" sz="160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dirty="0">
                          <a:effectLst/>
                        </a:rPr>
                        <a:t>500</a:t>
                      </a:r>
                      <a:endParaRPr lang="en-US" sz="1600" dirty="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a:effectLst/>
                        </a:rPr>
                        <a:t>473</a:t>
                      </a:r>
                      <a:endParaRPr lang="en-US" sz="160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a:effectLst/>
                        </a:rPr>
                        <a:t>0.546</a:t>
                      </a:r>
                      <a:endParaRPr lang="en-US" sz="1600">
                        <a:effectLst/>
                        <a:latin typeface="Calibri"/>
                        <a:ea typeface="Times New Roman"/>
                        <a:cs typeface="Arial"/>
                      </a:endParaRPr>
                    </a:p>
                  </a:txBody>
                  <a:tcPr marT="0" marB="0"/>
                </a:tc>
              </a:tr>
              <a:tr h="353533">
                <a:tc>
                  <a:txBody>
                    <a:bodyPr/>
                    <a:lstStyle/>
                    <a:p>
                      <a:pPr marL="0" marR="0" algn="ctr" rtl="0">
                        <a:lnSpc>
                          <a:spcPct val="115000"/>
                        </a:lnSpc>
                        <a:spcBef>
                          <a:spcPts val="0"/>
                        </a:spcBef>
                        <a:spcAft>
                          <a:spcPts val="0"/>
                        </a:spcAft>
                      </a:pPr>
                      <a:r>
                        <a:rPr lang="en-US" sz="1600">
                          <a:effectLst/>
                        </a:rPr>
                        <a:t>Computer lab</a:t>
                      </a:r>
                      <a:endParaRPr lang="en-US" sz="160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dirty="0">
                          <a:effectLst/>
                        </a:rPr>
                        <a:t>500</a:t>
                      </a:r>
                      <a:endParaRPr lang="en-US" sz="1600" dirty="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dirty="0">
                          <a:effectLst/>
                        </a:rPr>
                        <a:t>518</a:t>
                      </a:r>
                      <a:endParaRPr lang="en-US" sz="1600" dirty="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a:effectLst/>
                        </a:rPr>
                        <a:t>0.522</a:t>
                      </a:r>
                      <a:endParaRPr lang="en-US" sz="1600">
                        <a:effectLst/>
                        <a:latin typeface="Calibri"/>
                        <a:ea typeface="Times New Roman"/>
                        <a:cs typeface="Arial"/>
                      </a:endParaRPr>
                    </a:p>
                  </a:txBody>
                  <a:tcPr marT="0" marB="0"/>
                </a:tc>
              </a:tr>
              <a:tr h="353533">
                <a:tc>
                  <a:txBody>
                    <a:bodyPr/>
                    <a:lstStyle/>
                    <a:p>
                      <a:pPr marL="0" marR="0" algn="ctr" rtl="0">
                        <a:lnSpc>
                          <a:spcPct val="115000"/>
                        </a:lnSpc>
                        <a:spcBef>
                          <a:spcPts val="0"/>
                        </a:spcBef>
                        <a:spcAft>
                          <a:spcPts val="0"/>
                        </a:spcAft>
                      </a:pPr>
                      <a:r>
                        <a:rPr lang="en-US" sz="1600">
                          <a:effectLst/>
                        </a:rPr>
                        <a:t>Job teaching</a:t>
                      </a:r>
                      <a:endParaRPr lang="en-US" sz="160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a:effectLst/>
                        </a:rPr>
                        <a:t>500</a:t>
                      </a:r>
                      <a:endParaRPr lang="en-US" sz="160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dirty="0">
                          <a:effectLst/>
                        </a:rPr>
                        <a:t>428</a:t>
                      </a:r>
                      <a:endParaRPr lang="en-US" sz="1600" dirty="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a:effectLst/>
                        </a:rPr>
                        <a:t>0.680</a:t>
                      </a:r>
                      <a:endParaRPr lang="en-US" sz="1600">
                        <a:effectLst/>
                        <a:latin typeface="Calibri"/>
                        <a:ea typeface="Times New Roman"/>
                        <a:cs typeface="Arial"/>
                      </a:endParaRPr>
                    </a:p>
                  </a:txBody>
                  <a:tcPr marT="0" marB="0"/>
                </a:tc>
              </a:tr>
              <a:tr h="353533">
                <a:tc>
                  <a:txBody>
                    <a:bodyPr/>
                    <a:lstStyle/>
                    <a:p>
                      <a:pPr marL="0" marR="0" algn="ctr" rtl="0">
                        <a:lnSpc>
                          <a:spcPct val="115000"/>
                        </a:lnSpc>
                        <a:spcBef>
                          <a:spcPts val="0"/>
                        </a:spcBef>
                        <a:spcAft>
                          <a:spcPts val="0"/>
                        </a:spcAft>
                      </a:pPr>
                      <a:r>
                        <a:rPr lang="en-US" sz="1600" dirty="0">
                          <a:effectLst/>
                        </a:rPr>
                        <a:t>Clinic</a:t>
                      </a:r>
                      <a:endParaRPr lang="en-US" sz="1600" dirty="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dirty="0">
                          <a:effectLst/>
                        </a:rPr>
                        <a:t>300</a:t>
                      </a:r>
                      <a:endParaRPr lang="en-US" sz="1600" dirty="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dirty="0">
                          <a:effectLst/>
                        </a:rPr>
                        <a:t>296</a:t>
                      </a:r>
                      <a:endParaRPr lang="en-US" sz="1600" dirty="0">
                        <a:effectLst/>
                        <a:latin typeface="Calibri"/>
                        <a:ea typeface="Times New Roman"/>
                        <a:cs typeface="Arial"/>
                      </a:endParaRPr>
                    </a:p>
                  </a:txBody>
                  <a:tcPr marT="0" marB="0"/>
                </a:tc>
                <a:tc>
                  <a:txBody>
                    <a:bodyPr/>
                    <a:lstStyle/>
                    <a:p>
                      <a:pPr marL="0" marR="0" algn="ctr" rtl="0">
                        <a:lnSpc>
                          <a:spcPct val="115000"/>
                        </a:lnSpc>
                        <a:spcBef>
                          <a:spcPts val="0"/>
                        </a:spcBef>
                        <a:spcAft>
                          <a:spcPts val="0"/>
                        </a:spcAft>
                      </a:pPr>
                      <a:r>
                        <a:rPr lang="en-US" sz="1600" dirty="0">
                          <a:effectLst/>
                        </a:rPr>
                        <a:t>0.444</a:t>
                      </a:r>
                      <a:endParaRPr lang="en-US" sz="1600" dirty="0">
                        <a:effectLst/>
                        <a:latin typeface="Calibri"/>
                        <a:ea typeface="Times New Roman"/>
                        <a:cs typeface="Arial"/>
                      </a:endParaRPr>
                    </a:p>
                  </a:txBody>
                  <a:tcPr marT="0" marB="0"/>
                </a:tc>
              </a:tr>
            </a:tbl>
          </a:graphicData>
        </a:graphic>
      </p:graphicFrame>
      <p:sp>
        <p:nvSpPr>
          <p:cNvPr id="7" name="Rectangle 6"/>
          <p:cNvSpPr/>
          <p:nvPr/>
        </p:nvSpPr>
        <p:spPr>
          <a:xfrm>
            <a:off x="1844431" y="1075038"/>
            <a:ext cx="7823200" cy="1107996"/>
          </a:xfrm>
          <a:prstGeom prst="rect">
            <a:avLst/>
          </a:prstGeom>
        </p:spPr>
        <p:txBody>
          <a:bodyPr wrap="square">
            <a:spAutoFit/>
          </a:bodyPr>
          <a:lstStyle/>
          <a:p>
            <a:pPr rtl="0"/>
            <a:r>
              <a:rPr lang="en-US" b="1" dirty="0"/>
              <a:t>Uniformity (U</a:t>
            </a:r>
            <a:r>
              <a:rPr lang="en-US" b="1" baseline="-25000" dirty="0"/>
              <a:t>0</a:t>
            </a:r>
            <a:r>
              <a:rPr lang="en-US" b="1" dirty="0"/>
              <a:t>):</a:t>
            </a:r>
            <a:endParaRPr lang="en-US" dirty="0"/>
          </a:p>
          <a:p>
            <a:pPr rtl="0"/>
            <a:r>
              <a:rPr lang="en-US" sz="2400" dirty="0"/>
              <a:t>   It is important to create a uniform distribution of luminance, and  it should be &gt;= (0.5)</a:t>
            </a:r>
          </a:p>
        </p:txBody>
      </p:sp>
      <p:sp>
        <p:nvSpPr>
          <p:cNvPr id="2" name="Rectangle 1"/>
          <p:cNvSpPr/>
          <p:nvPr/>
        </p:nvSpPr>
        <p:spPr>
          <a:xfrm>
            <a:off x="4040653" y="18276"/>
            <a:ext cx="3863558" cy="692497"/>
          </a:xfrm>
          <a:prstGeom prst="rect">
            <a:avLst/>
          </a:prstGeom>
        </p:spPr>
        <p:txBody>
          <a:bodyPr wrap="none">
            <a:spAutoFit/>
          </a:bodyPr>
          <a:lstStyle/>
          <a:p>
            <a:pPr lvl="0" algn="ctr" defTabSz="457200">
              <a:spcBef>
                <a:spcPct val="20000"/>
              </a:spcBef>
              <a:spcAft>
                <a:spcPts val="600"/>
              </a:spcAft>
              <a:buClr>
                <a:srgbClr val="30ACEC">
                  <a:lumMod val="75000"/>
                </a:srgbClr>
              </a:buClr>
              <a:buSzPct val="145000"/>
            </a:pPr>
            <a:r>
              <a:rPr lang="en-US" sz="3900" b="1" dirty="0">
                <a:solidFill>
                  <a:prstClr val="black"/>
                </a:solidFill>
              </a:rPr>
              <a:t>Electrical Design </a:t>
            </a:r>
          </a:p>
        </p:txBody>
      </p:sp>
    </p:spTree>
    <p:extLst>
      <p:ext uri="{BB962C8B-B14F-4D97-AF65-F5344CB8AC3E}">
        <p14:creationId xmlns:p14="http://schemas.microsoft.com/office/powerpoint/2010/main" xmlns="" val="147011414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87361" y="0"/>
            <a:ext cx="8987482" cy="1292662"/>
          </a:xfrm>
          <a:prstGeom prst="rect">
            <a:avLst/>
          </a:prstGeom>
        </p:spPr>
        <p:txBody>
          <a:bodyPr wrap="square">
            <a:spAutoFit/>
          </a:bodyPr>
          <a:lstStyle/>
          <a:p>
            <a:r>
              <a:rPr lang="en-US" sz="6000" b="1" dirty="0">
                <a:ln w="3175" cmpd="sng">
                  <a:noFill/>
                </a:ln>
                <a:solidFill>
                  <a:prstClr val="black"/>
                </a:solidFill>
                <a:ea typeface="+mj-ea"/>
                <a:cs typeface="+mj-cs"/>
              </a:rPr>
              <a:t>Electro-Mechanical Design</a:t>
            </a:r>
            <a:br>
              <a:rPr lang="en-US" sz="6000" b="1" dirty="0">
                <a:ln w="3175" cmpd="sng">
                  <a:noFill/>
                </a:ln>
                <a:solidFill>
                  <a:prstClr val="black"/>
                </a:solidFill>
                <a:ea typeface="+mj-ea"/>
                <a:cs typeface="+mj-cs"/>
              </a:rPr>
            </a:br>
            <a:endParaRPr lang="ar-JO" dirty="0"/>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648844" y="1150372"/>
            <a:ext cx="10543156" cy="6268981"/>
          </a:xfrm>
          <a:prstGeom prst="rect">
            <a:avLst/>
          </a:prstGeom>
        </p:spPr>
      </p:pic>
    </p:spTree>
    <p:extLst>
      <p:ext uri="{BB962C8B-B14F-4D97-AF65-F5344CB8AC3E}">
        <p14:creationId xmlns:p14="http://schemas.microsoft.com/office/powerpoint/2010/main" xmlns="" val="131282174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xmlns="" val="0"/>
              </a:ext>
            </a:extLst>
          </a:blip>
          <a:stretch>
            <a:fillRect/>
          </a:stretch>
        </p:blipFill>
        <p:spPr>
          <a:xfrm>
            <a:off x="1472418" y="3429002"/>
            <a:ext cx="5262014" cy="32916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890952" y="3429002"/>
            <a:ext cx="5301048" cy="32916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4319373" y="1151857"/>
            <a:ext cx="3352800" cy="523220"/>
          </a:xfrm>
          <a:prstGeom prst="rect">
            <a:avLst/>
          </a:prstGeom>
          <a:noFill/>
        </p:spPr>
        <p:txBody>
          <a:bodyPr wrap="square" rtlCol="1">
            <a:spAutoFit/>
          </a:bodyPr>
          <a:lstStyle/>
          <a:p>
            <a:pPr algn="ctr"/>
            <a:r>
              <a:rPr lang="en-US" sz="2800" b="1" dirty="0" smtClean="0"/>
              <a:t>Water supply </a:t>
            </a:r>
            <a:endParaRPr lang="ar-JO" sz="2800" b="1" dirty="0"/>
          </a:p>
        </p:txBody>
      </p:sp>
      <p:sp>
        <p:nvSpPr>
          <p:cNvPr id="2" name="Rectangle 1"/>
          <p:cNvSpPr/>
          <p:nvPr/>
        </p:nvSpPr>
        <p:spPr>
          <a:xfrm>
            <a:off x="1472418" y="1674675"/>
            <a:ext cx="6769539" cy="1477328"/>
          </a:xfrm>
          <a:prstGeom prst="rect">
            <a:avLst/>
          </a:prstGeom>
        </p:spPr>
        <p:txBody>
          <a:bodyPr wrap="square">
            <a:spAutoFit/>
          </a:bodyPr>
          <a:lstStyle/>
          <a:p>
            <a:pPr rtl="1"/>
            <a:r>
              <a:rPr lang="ar-JO" dirty="0"/>
              <a:t>- </a:t>
            </a:r>
            <a:r>
              <a:rPr lang="en-US" b="1" dirty="0"/>
              <a:t>P = 17.8 psi</a:t>
            </a:r>
          </a:p>
          <a:p>
            <a:r>
              <a:rPr lang="en-US" b="1" dirty="0"/>
              <a:t>P </a:t>
            </a:r>
            <a:r>
              <a:rPr lang="en-US" b="1" baseline="-25000" dirty="0"/>
              <a:t>Critical </a:t>
            </a:r>
            <a:r>
              <a:rPr lang="en-US" b="1" dirty="0"/>
              <a:t>=10 psi </a:t>
            </a:r>
            <a:r>
              <a:rPr lang="ar-JO" b="1" dirty="0"/>
              <a:t>   </a:t>
            </a:r>
            <a:endParaRPr lang="en-US" b="1" dirty="0"/>
          </a:p>
          <a:p>
            <a:r>
              <a:rPr lang="en-US" b="1" dirty="0"/>
              <a:t>Total pressure = 17.8 psi</a:t>
            </a:r>
          </a:p>
          <a:p>
            <a:r>
              <a:rPr lang="en-US" b="1" dirty="0"/>
              <a:t>17.8 –  10 =   7.8psi </a:t>
            </a:r>
          </a:p>
          <a:p>
            <a:r>
              <a:rPr lang="en-US" b="1" dirty="0"/>
              <a:t>Total losses &lt;=7.8  psi</a:t>
            </a:r>
          </a:p>
        </p:txBody>
      </p:sp>
      <p:sp>
        <p:nvSpPr>
          <p:cNvPr id="3" name="Rectangle 2"/>
          <p:cNvSpPr/>
          <p:nvPr/>
        </p:nvSpPr>
        <p:spPr>
          <a:xfrm>
            <a:off x="2113006" y="120805"/>
            <a:ext cx="10206680" cy="1292662"/>
          </a:xfrm>
          <a:prstGeom prst="rect">
            <a:avLst/>
          </a:prstGeom>
        </p:spPr>
        <p:txBody>
          <a:bodyPr wrap="square">
            <a:spAutoFit/>
          </a:bodyPr>
          <a:lstStyle/>
          <a:p>
            <a:pPr algn="ctr"/>
            <a:r>
              <a:rPr lang="en-US" sz="6000" b="1" dirty="0">
                <a:ln w="3175" cmpd="sng">
                  <a:noFill/>
                </a:ln>
                <a:solidFill>
                  <a:prstClr val="black"/>
                </a:solidFill>
                <a:ea typeface="+mj-ea"/>
                <a:cs typeface="+mj-cs"/>
              </a:rPr>
              <a:t>Electro-Mechanical Design</a:t>
            </a:r>
            <a:br>
              <a:rPr lang="en-US" sz="6000" b="1" dirty="0">
                <a:ln w="3175" cmpd="sng">
                  <a:noFill/>
                </a:ln>
                <a:solidFill>
                  <a:prstClr val="black"/>
                </a:solidFill>
                <a:ea typeface="+mj-ea"/>
                <a:cs typeface="+mj-cs"/>
              </a:rPr>
            </a:br>
            <a:endParaRPr lang="ar-JO" dirty="0"/>
          </a:p>
        </p:txBody>
      </p:sp>
    </p:spTree>
    <p:extLst>
      <p:ext uri="{BB962C8B-B14F-4D97-AF65-F5344CB8AC3E}">
        <p14:creationId xmlns:p14="http://schemas.microsoft.com/office/powerpoint/2010/main" xmlns="" val="42768047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duotone>
              <a:schemeClr val="bg2">
                <a:shade val="76000"/>
                <a:satMod val="180000"/>
              </a:schemeClr>
              <a:schemeClr val="bg2">
                <a:tint val="80000"/>
                <a:satMod val="120000"/>
                <a:lumMod val="180000"/>
              </a:schemeClr>
            </a:duotone>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839" y="24571"/>
            <a:ext cx="3061582" cy="939062"/>
          </a:xfrm>
        </p:spPr>
        <p:txBody>
          <a:bodyPr>
            <a:normAutofit/>
          </a:bodyPr>
          <a:lstStyle/>
          <a:p>
            <a:r>
              <a:rPr lang="en-US" sz="4000" dirty="0">
                <a:solidFill>
                  <a:schemeClr val="accent4">
                    <a:lumMod val="75000"/>
                  </a:schemeClr>
                </a:solidFill>
              </a:rPr>
              <a:t>Methodology</a:t>
            </a:r>
          </a:p>
        </p:txBody>
      </p:sp>
      <p:sp>
        <p:nvSpPr>
          <p:cNvPr id="4" name="Oval 3"/>
          <p:cNvSpPr/>
          <p:nvPr/>
        </p:nvSpPr>
        <p:spPr>
          <a:xfrm>
            <a:off x="0" y="1099498"/>
            <a:ext cx="3643580" cy="171398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4821" y="1333243"/>
            <a:ext cx="3847358" cy="1246495"/>
          </a:xfrm>
          <a:prstGeom prst="rect">
            <a:avLst/>
          </a:prstGeom>
          <a:noFill/>
        </p:spPr>
        <p:txBody>
          <a:bodyPr wrap="square" rtlCol="0">
            <a:spAutoFit/>
          </a:bodyPr>
          <a:lstStyle/>
          <a:p>
            <a:pPr algn="ctr"/>
            <a:r>
              <a:rPr lang="en-US" sz="2500" dirty="0" smtClean="0">
                <a:solidFill>
                  <a:schemeClr val="accent1">
                    <a:lumMod val="75000"/>
                  </a:schemeClr>
                </a:solidFill>
              </a:rPr>
              <a:t>Literature Review</a:t>
            </a:r>
          </a:p>
          <a:p>
            <a:pPr algn="ctr"/>
            <a:r>
              <a:rPr lang="en-US" sz="2500" dirty="0" smtClean="0"/>
              <a:t>(Statistics, research's,      interviews…)</a:t>
            </a:r>
            <a:endParaRPr lang="en-US" sz="2500" dirty="0"/>
          </a:p>
        </p:txBody>
      </p:sp>
      <p:sp>
        <p:nvSpPr>
          <p:cNvPr id="6" name="Right Arrow 5"/>
          <p:cNvSpPr/>
          <p:nvPr/>
        </p:nvSpPr>
        <p:spPr>
          <a:xfrm>
            <a:off x="3676918" y="1750977"/>
            <a:ext cx="631065" cy="373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159579" y="1338860"/>
            <a:ext cx="3847358" cy="861774"/>
          </a:xfrm>
          <a:prstGeom prst="rect">
            <a:avLst/>
          </a:prstGeom>
          <a:noFill/>
        </p:spPr>
        <p:txBody>
          <a:bodyPr wrap="square" rtlCol="0">
            <a:spAutoFit/>
          </a:bodyPr>
          <a:lstStyle/>
          <a:p>
            <a:pPr algn="ctr"/>
            <a:r>
              <a:rPr lang="en-US" sz="2500" dirty="0" smtClean="0">
                <a:solidFill>
                  <a:schemeClr val="accent1">
                    <a:lumMod val="75000"/>
                  </a:schemeClr>
                </a:solidFill>
              </a:rPr>
              <a:t>Standards</a:t>
            </a:r>
          </a:p>
          <a:p>
            <a:pPr algn="ctr"/>
            <a:r>
              <a:rPr lang="en-US" sz="2500" dirty="0" smtClean="0"/>
              <a:t>(Arch,str,Eniromental,…) </a:t>
            </a:r>
            <a:endParaRPr lang="en-US" sz="2500" dirty="0"/>
          </a:p>
        </p:txBody>
      </p:sp>
      <p:sp>
        <p:nvSpPr>
          <p:cNvPr id="8" name="Oval 7"/>
          <p:cNvSpPr/>
          <p:nvPr/>
        </p:nvSpPr>
        <p:spPr>
          <a:xfrm>
            <a:off x="4307983" y="1080728"/>
            <a:ext cx="3484879" cy="171398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8423927" y="1080728"/>
            <a:ext cx="3656456" cy="173275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7792862" y="1769747"/>
            <a:ext cx="631065" cy="373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8344642" y="1333243"/>
            <a:ext cx="3847358" cy="1169551"/>
          </a:xfrm>
          <a:prstGeom prst="rect">
            <a:avLst/>
          </a:prstGeom>
          <a:noFill/>
        </p:spPr>
        <p:txBody>
          <a:bodyPr wrap="square" rtlCol="0">
            <a:spAutoFit/>
          </a:bodyPr>
          <a:lstStyle/>
          <a:p>
            <a:pPr algn="ctr"/>
            <a:r>
              <a:rPr lang="en-US" sz="2500" dirty="0" smtClean="0">
                <a:solidFill>
                  <a:schemeClr val="accent1">
                    <a:lumMod val="75000"/>
                  </a:schemeClr>
                </a:solidFill>
              </a:rPr>
              <a:t>Case Studies</a:t>
            </a:r>
          </a:p>
          <a:p>
            <a:pPr algn="ctr"/>
            <a:r>
              <a:rPr lang="en-US" sz="2500" dirty="0"/>
              <a:t>1-</a:t>
            </a:r>
            <a:r>
              <a:rPr lang="en-US" sz="2000" dirty="0"/>
              <a:t>Friends of the Blind </a:t>
            </a:r>
            <a:r>
              <a:rPr lang="en-US" sz="2000" dirty="0" smtClean="0"/>
              <a:t>Association</a:t>
            </a:r>
          </a:p>
          <a:p>
            <a:pPr algn="ctr"/>
            <a:r>
              <a:rPr lang="en-US" sz="2000" dirty="0"/>
              <a:t>2- Red Crescent Building</a:t>
            </a:r>
            <a:endParaRPr lang="en-US" sz="2000" dirty="0" smtClean="0"/>
          </a:p>
        </p:txBody>
      </p:sp>
      <p:sp>
        <p:nvSpPr>
          <p:cNvPr id="14" name="Right Arrow 13"/>
          <p:cNvSpPr/>
          <p:nvPr/>
        </p:nvSpPr>
        <p:spPr>
          <a:xfrm>
            <a:off x="5746876" y="4380719"/>
            <a:ext cx="912754" cy="5510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141795" y="2908082"/>
            <a:ext cx="3605081" cy="3496369"/>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781595" y="3287186"/>
            <a:ext cx="3113034" cy="3301271"/>
          </a:xfrm>
          <a:prstGeom prst="rect">
            <a:avLst/>
          </a:prstGeom>
          <a:noFill/>
        </p:spPr>
        <p:txBody>
          <a:bodyPr wrap="square" rtlCol="0">
            <a:spAutoFit/>
          </a:bodyPr>
          <a:lstStyle/>
          <a:p>
            <a:r>
              <a:rPr lang="en-US" sz="2500" dirty="0" smtClean="0">
                <a:solidFill>
                  <a:schemeClr val="accent1">
                    <a:lumMod val="75000"/>
                  </a:schemeClr>
                </a:solidFill>
              </a:rPr>
              <a:t>Project Redesign</a:t>
            </a:r>
          </a:p>
          <a:p>
            <a:pPr marL="342900" lvl="0" indent="-342900" defTabSz="457200">
              <a:spcBef>
                <a:spcPct val="20000"/>
              </a:spcBef>
              <a:spcAft>
                <a:spcPts val="600"/>
              </a:spcAft>
              <a:buClr>
                <a:srgbClr val="30ACEC">
                  <a:lumMod val="75000"/>
                </a:srgbClr>
              </a:buClr>
              <a:buSzPct val="145000"/>
              <a:buFont typeface="Arial" panose="020B0604020202020204" pitchFamily="34" charset="0"/>
              <a:buChar char="•"/>
            </a:pPr>
            <a:r>
              <a:rPr lang="en-US" sz="2200" dirty="0">
                <a:solidFill>
                  <a:prstClr val="black"/>
                </a:solidFill>
              </a:rPr>
              <a:t>Architectural </a:t>
            </a:r>
          </a:p>
          <a:p>
            <a:pPr marL="342900" lvl="0" indent="-342900" defTabSz="457200">
              <a:spcBef>
                <a:spcPct val="20000"/>
              </a:spcBef>
              <a:spcAft>
                <a:spcPts val="600"/>
              </a:spcAft>
              <a:buClr>
                <a:srgbClr val="30ACEC">
                  <a:lumMod val="75000"/>
                </a:srgbClr>
              </a:buClr>
              <a:buSzPct val="145000"/>
              <a:buFont typeface="Arial" panose="020B0604020202020204" pitchFamily="34" charset="0"/>
              <a:buChar char="•"/>
            </a:pPr>
            <a:r>
              <a:rPr lang="en-US" sz="2200" dirty="0">
                <a:solidFill>
                  <a:prstClr val="black"/>
                </a:solidFill>
              </a:rPr>
              <a:t>Structural</a:t>
            </a:r>
          </a:p>
          <a:p>
            <a:pPr marL="342900" lvl="0" indent="-342900" defTabSz="457200">
              <a:spcBef>
                <a:spcPct val="20000"/>
              </a:spcBef>
              <a:spcAft>
                <a:spcPts val="600"/>
              </a:spcAft>
              <a:buClr>
                <a:srgbClr val="30ACEC">
                  <a:lumMod val="75000"/>
                </a:srgbClr>
              </a:buClr>
              <a:buSzPct val="145000"/>
              <a:buFont typeface="Arial" panose="020B0604020202020204" pitchFamily="34" charset="0"/>
              <a:buChar char="•"/>
            </a:pPr>
            <a:r>
              <a:rPr lang="en-US" sz="2200" dirty="0">
                <a:solidFill>
                  <a:prstClr val="black"/>
                </a:solidFill>
              </a:rPr>
              <a:t>Environmental </a:t>
            </a:r>
          </a:p>
          <a:p>
            <a:pPr marL="342900" lvl="0" indent="-342900" defTabSz="457200">
              <a:spcBef>
                <a:spcPct val="20000"/>
              </a:spcBef>
              <a:spcAft>
                <a:spcPts val="600"/>
              </a:spcAft>
              <a:buClr>
                <a:srgbClr val="30ACEC">
                  <a:lumMod val="75000"/>
                </a:srgbClr>
              </a:buClr>
              <a:buSzPct val="145000"/>
              <a:buFont typeface="Arial" panose="020B0604020202020204" pitchFamily="34" charset="0"/>
              <a:buChar char="•"/>
            </a:pPr>
            <a:r>
              <a:rPr lang="en-US" sz="2200" dirty="0">
                <a:solidFill>
                  <a:prstClr val="black"/>
                </a:solidFill>
              </a:rPr>
              <a:t>Electrical </a:t>
            </a:r>
          </a:p>
          <a:p>
            <a:pPr marL="342900" lvl="0" indent="-342900" defTabSz="457200">
              <a:spcBef>
                <a:spcPct val="20000"/>
              </a:spcBef>
              <a:spcAft>
                <a:spcPts val="600"/>
              </a:spcAft>
              <a:buClr>
                <a:srgbClr val="30ACEC">
                  <a:lumMod val="75000"/>
                </a:srgbClr>
              </a:buClr>
              <a:buSzPct val="145000"/>
              <a:buFont typeface="Arial" panose="020B0604020202020204" pitchFamily="34" charset="0"/>
              <a:buChar char="•"/>
            </a:pPr>
            <a:r>
              <a:rPr lang="en-US" sz="2200" dirty="0">
                <a:solidFill>
                  <a:prstClr val="black"/>
                </a:solidFill>
              </a:rPr>
              <a:t>Mechanical </a:t>
            </a:r>
            <a:endParaRPr lang="en-US" sz="2500" dirty="0" smtClean="0">
              <a:solidFill>
                <a:srgbClr val="00B050"/>
              </a:solidFill>
            </a:endParaRPr>
          </a:p>
          <a:p>
            <a:pPr algn="ctr"/>
            <a:endParaRPr lang="en-US" sz="2500" dirty="0">
              <a:solidFill>
                <a:srgbClr val="00B050"/>
              </a:solidFill>
            </a:endParaRPr>
          </a:p>
        </p:txBody>
      </p:sp>
      <p:sp>
        <p:nvSpPr>
          <p:cNvPr id="17" name="Oval 16"/>
          <p:cNvSpPr/>
          <p:nvPr/>
        </p:nvSpPr>
        <p:spPr>
          <a:xfrm>
            <a:off x="6733506" y="3941490"/>
            <a:ext cx="2749776" cy="1429555"/>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6585753" y="4383261"/>
            <a:ext cx="3045282" cy="861774"/>
          </a:xfrm>
          <a:prstGeom prst="rect">
            <a:avLst/>
          </a:prstGeom>
          <a:noFill/>
        </p:spPr>
        <p:txBody>
          <a:bodyPr wrap="square" rtlCol="0">
            <a:spAutoFit/>
          </a:bodyPr>
          <a:lstStyle/>
          <a:p>
            <a:pPr algn="ctr"/>
            <a:r>
              <a:rPr lang="en-US" sz="2500" dirty="0" smtClean="0">
                <a:solidFill>
                  <a:schemeClr val="accent1">
                    <a:lumMod val="75000"/>
                  </a:schemeClr>
                </a:solidFill>
              </a:rPr>
              <a:t>Conclusion</a:t>
            </a:r>
          </a:p>
          <a:p>
            <a:pPr algn="ctr"/>
            <a:endParaRPr lang="en-US" sz="2500" dirty="0"/>
          </a:p>
        </p:txBody>
      </p:sp>
    </p:spTree>
    <p:extLst>
      <p:ext uri="{BB962C8B-B14F-4D97-AF65-F5344CB8AC3E}">
        <p14:creationId xmlns:p14="http://schemas.microsoft.com/office/powerpoint/2010/main" xmlns="" val="82309725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7301" y="0"/>
            <a:ext cx="10363200" cy="914007"/>
          </a:xfrm>
        </p:spPr>
        <p:txBody>
          <a:bodyPr>
            <a:normAutofit fontScale="90000"/>
          </a:bodyPr>
          <a:lstStyle/>
          <a:p>
            <a:pPr algn="ctr"/>
            <a:r>
              <a:rPr lang="en-US" i="1" dirty="0" smtClean="0"/>
              <a:t>  </a:t>
            </a:r>
            <a:r>
              <a:rPr lang="en-US" sz="3600" b="1" dirty="0"/>
              <a:t>Drainage System Design</a:t>
            </a:r>
            <a:endParaRPr lang="ar-JO" sz="3600" b="1" dirty="0"/>
          </a:p>
        </p:txBody>
      </p:sp>
      <p:graphicFrame>
        <p:nvGraphicFramePr>
          <p:cNvPr id="4" name="Table 3"/>
          <p:cNvGraphicFramePr>
            <a:graphicFrameLocks noGrp="1"/>
          </p:cNvGraphicFramePr>
          <p:nvPr>
            <p:extLst>
              <p:ext uri="{D42A27DB-BD31-4B8C-83A1-F6EECF244321}">
                <p14:modId xmlns:p14="http://schemas.microsoft.com/office/powerpoint/2010/main" xmlns="" val="2671214858"/>
              </p:ext>
            </p:extLst>
          </p:nvPr>
        </p:nvGraphicFramePr>
        <p:xfrm>
          <a:off x="4621427" y="1177220"/>
          <a:ext cx="7302843" cy="1500592"/>
        </p:xfrm>
        <a:graphic>
          <a:graphicData uri="http://schemas.openxmlformats.org/drawingml/2006/table">
            <a:tbl>
              <a:tblPr rtl="1" firstRow="1" firstCol="1" bandRow="1">
                <a:tableStyleId>{BC89EF96-8CEA-46FF-86C4-4CE0E7609802}</a:tableStyleId>
              </a:tblPr>
              <a:tblGrid>
                <a:gridCol w="1403843"/>
                <a:gridCol w="1505868"/>
                <a:gridCol w="2689340"/>
                <a:gridCol w="1703792"/>
              </a:tblGrid>
              <a:tr h="378928">
                <a:tc>
                  <a:txBody>
                    <a:bodyPr/>
                    <a:lstStyle/>
                    <a:p>
                      <a:pPr marL="0" marR="0" algn="l" rtl="0">
                        <a:lnSpc>
                          <a:spcPct val="115000"/>
                        </a:lnSpc>
                        <a:spcBef>
                          <a:spcPts val="0"/>
                        </a:spcBef>
                        <a:spcAft>
                          <a:spcPts val="0"/>
                        </a:spcAft>
                      </a:pPr>
                      <a:r>
                        <a:rPr lang="en-US" sz="2000" dirty="0">
                          <a:effectLst/>
                        </a:rPr>
                        <a:t>Total </a:t>
                      </a:r>
                      <a:r>
                        <a:rPr lang="en-US" sz="2000" dirty="0" err="1">
                          <a:effectLst/>
                        </a:rPr>
                        <a:t>dfus</a:t>
                      </a:r>
                      <a:endParaRPr lang="en-US" sz="20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2000" dirty="0">
                          <a:effectLst/>
                        </a:rPr>
                        <a:t>Occupancy</a:t>
                      </a:r>
                      <a:endParaRPr lang="en-US" sz="20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2000" dirty="0" err="1">
                          <a:effectLst/>
                        </a:rPr>
                        <a:t>Dfus</a:t>
                      </a:r>
                      <a:r>
                        <a:rPr lang="en-US" sz="2000" dirty="0">
                          <a:effectLst/>
                        </a:rPr>
                        <a:t> for each one floor</a:t>
                      </a:r>
                      <a:endParaRPr lang="en-US" sz="20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2000" dirty="0">
                          <a:effectLst/>
                        </a:rPr>
                        <a:t>Fixture</a:t>
                      </a:r>
                      <a:endParaRPr lang="en-US" sz="2000" dirty="0">
                        <a:effectLst/>
                        <a:latin typeface="Calibri"/>
                        <a:ea typeface="Times New Roman"/>
                        <a:cs typeface="Arial"/>
                      </a:endParaRPr>
                    </a:p>
                  </a:txBody>
                  <a:tcPr marT="0" marB="0"/>
                </a:tc>
              </a:tr>
              <a:tr h="151571">
                <a:tc>
                  <a:txBody>
                    <a:bodyPr/>
                    <a:lstStyle/>
                    <a:p>
                      <a:pPr marL="0" marR="0" algn="l" rtl="0">
                        <a:lnSpc>
                          <a:spcPct val="115000"/>
                        </a:lnSpc>
                        <a:spcBef>
                          <a:spcPts val="0"/>
                        </a:spcBef>
                        <a:spcAft>
                          <a:spcPts val="0"/>
                        </a:spcAft>
                      </a:pPr>
                      <a:r>
                        <a:rPr lang="en-US" sz="1600">
                          <a:effectLst/>
                        </a:rPr>
                        <a:t>4</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dirty="0">
                          <a:effectLst/>
                        </a:rPr>
                        <a:t>Public</a:t>
                      </a:r>
                      <a:endParaRPr lang="en-US" sz="16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dirty="0">
                          <a:effectLst/>
                        </a:rPr>
                        <a:t>2</a:t>
                      </a:r>
                      <a:endParaRPr lang="en-US" sz="16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dirty="0">
                          <a:effectLst/>
                        </a:rPr>
                        <a:t>KT</a:t>
                      </a:r>
                      <a:endParaRPr lang="en-US" sz="1600" dirty="0">
                        <a:effectLst/>
                        <a:latin typeface="Calibri"/>
                        <a:ea typeface="Times New Roman"/>
                        <a:cs typeface="Arial"/>
                      </a:endParaRPr>
                    </a:p>
                  </a:txBody>
                  <a:tcPr marT="0" marB="0"/>
                </a:tc>
              </a:tr>
              <a:tr h="151571">
                <a:tc>
                  <a:txBody>
                    <a:bodyPr/>
                    <a:lstStyle/>
                    <a:p>
                      <a:pPr marL="0" marR="0" algn="l" rtl="0">
                        <a:lnSpc>
                          <a:spcPct val="115000"/>
                        </a:lnSpc>
                        <a:spcBef>
                          <a:spcPts val="0"/>
                        </a:spcBef>
                        <a:spcAft>
                          <a:spcPts val="0"/>
                        </a:spcAft>
                      </a:pPr>
                      <a:r>
                        <a:rPr lang="en-US" sz="1600">
                          <a:effectLst/>
                        </a:rPr>
                        <a:t>28</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a:effectLst/>
                        </a:rPr>
                        <a:t>Public</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dirty="0">
                          <a:effectLst/>
                        </a:rPr>
                        <a:t>4</a:t>
                      </a:r>
                      <a:endParaRPr lang="en-US" sz="16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dirty="0">
                          <a:effectLst/>
                        </a:rPr>
                        <a:t>W.C</a:t>
                      </a:r>
                      <a:endParaRPr lang="en-US" sz="1600" dirty="0">
                        <a:effectLst/>
                        <a:latin typeface="Calibri"/>
                        <a:ea typeface="Times New Roman"/>
                        <a:cs typeface="Arial"/>
                      </a:endParaRPr>
                    </a:p>
                  </a:txBody>
                  <a:tcPr marT="0" marB="0"/>
                </a:tc>
              </a:tr>
              <a:tr h="151571">
                <a:tc>
                  <a:txBody>
                    <a:bodyPr/>
                    <a:lstStyle/>
                    <a:p>
                      <a:pPr marL="0" marR="0" algn="l" rtl="0">
                        <a:lnSpc>
                          <a:spcPct val="115000"/>
                        </a:lnSpc>
                        <a:spcBef>
                          <a:spcPts val="0"/>
                        </a:spcBef>
                        <a:spcAft>
                          <a:spcPts val="0"/>
                        </a:spcAft>
                      </a:pPr>
                      <a:r>
                        <a:rPr lang="en-US" sz="1600">
                          <a:effectLst/>
                        </a:rPr>
                        <a:t>7</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a:effectLst/>
                        </a:rPr>
                        <a:t>Public</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kern="1200" dirty="0">
                          <a:solidFill>
                            <a:schemeClr val="tx1"/>
                          </a:solidFill>
                          <a:effectLst/>
                          <a:latin typeface="+mn-lt"/>
                          <a:ea typeface="+mn-ea"/>
                          <a:cs typeface="+mn-cs"/>
                        </a:rPr>
                        <a:t>1</a:t>
                      </a:r>
                    </a:p>
                  </a:txBody>
                  <a:tcPr marT="0" marB="0"/>
                </a:tc>
                <a:tc>
                  <a:txBody>
                    <a:bodyPr/>
                    <a:lstStyle/>
                    <a:p>
                      <a:pPr marL="0" marR="0" algn="l" rtl="0">
                        <a:lnSpc>
                          <a:spcPct val="115000"/>
                        </a:lnSpc>
                        <a:spcBef>
                          <a:spcPts val="0"/>
                        </a:spcBef>
                        <a:spcAft>
                          <a:spcPts val="0"/>
                        </a:spcAft>
                      </a:pPr>
                      <a:r>
                        <a:rPr lang="en-US" sz="1600" kern="1200" dirty="0">
                          <a:solidFill>
                            <a:schemeClr val="tx1"/>
                          </a:solidFill>
                          <a:effectLst/>
                          <a:latin typeface="+mn-lt"/>
                          <a:ea typeface="+mn-ea"/>
                          <a:cs typeface="+mn-cs"/>
                        </a:rPr>
                        <a:t>Lavatory</a:t>
                      </a:r>
                    </a:p>
                  </a:txBody>
                  <a:tcPr marT="0" marB="0"/>
                </a:tc>
              </a:tr>
              <a:tr h="151571">
                <a:tc>
                  <a:txBody>
                    <a:bodyPr/>
                    <a:lstStyle/>
                    <a:p>
                      <a:pPr marL="0" marR="0" algn="l" rtl="0">
                        <a:lnSpc>
                          <a:spcPct val="115000"/>
                        </a:lnSpc>
                        <a:spcBef>
                          <a:spcPts val="0"/>
                        </a:spcBef>
                        <a:spcAft>
                          <a:spcPts val="0"/>
                        </a:spcAft>
                      </a:pPr>
                      <a:r>
                        <a:rPr lang="en-US" sz="1600">
                          <a:effectLst/>
                        </a:rPr>
                        <a:t>39</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ar-SA" sz="1600">
                          <a:effectLst/>
                        </a:rPr>
                        <a:t> </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ar-JO" sz="1600" kern="1200">
                          <a:solidFill>
                            <a:schemeClr val="tx1"/>
                          </a:solidFill>
                          <a:effectLst/>
                          <a:latin typeface="+mn-lt"/>
                          <a:ea typeface="+mn-ea"/>
                          <a:cs typeface="+mn-cs"/>
                        </a:rPr>
                        <a:t> </a:t>
                      </a:r>
                      <a:endParaRPr lang="en-US" sz="1600" kern="1200">
                        <a:solidFill>
                          <a:schemeClr val="tx1"/>
                        </a:solidFill>
                        <a:effectLst/>
                        <a:latin typeface="+mn-lt"/>
                        <a:ea typeface="+mn-ea"/>
                        <a:cs typeface="+mn-cs"/>
                      </a:endParaRPr>
                    </a:p>
                  </a:txBody>
                  <a:tcPr marT="0" marB="0"/>
                </a:tc>
                <a:tc>
                  <a:txBody>
                    <a:bodyPr/>
                    <a:lstStyle/>
                    <a:p>
                      <a:pPr marL="0" marR="0" algn="l" rtl="0">
                        <a:lnSpc>
                          <a:spcPct val="115000"/>
                        </a:lnSpc>
                        <a:spcBef>
                          <a:spcPts val="0"/>
                        </a:spcBef>
                        <a:spcAft>
                          <a:spcPts val="0"/>
                        </a:spcAft>
                      </a:pPr>
                      <a:r>
                        <a:rPr lang="en-US" sz="1600" kern="1200" dirty="0">
                          <a:solidFill>
                            <a:schemeClr val="tx1"/>
                          </a:solidFill>
                          <a:effectLst/>
                          <a:latin typeface="+mn-lt"/>
                          <a:ea typeface="+mn-ea"/>
                          <a:cs typeface="+mn-cs"/>
                        </a:rPr>
                        <a:t>Total (</a:t>
                      </a:r>
                      <a:r>
                        <a:rPr lang="en-US" sz="1600" kern="1200" dirty="0" err="1">
                          <a:solidFill>
                            <a:schemeClr val="tx1"/>
                          </a:solidFill>
                          <a:effectLst/>
                          <a:latin typeface="+mn-lt"/>
                          <a:ea typeface="+mn-ea"/>
                          <a:cs typeface="+mn-cs"/>
                        </a:rPr>
                        <a:t>d.F.U</a:t>
                      </a:r>
                      <a:r>
                        <a:rPr lang="en-US" sz="1600" kern="1200" dirty="0">
                          <a:solidFill>
                            <a:schemeClr val="tx1"/>
                          </a:solidFill>
                          <a:effectLst/>
                          <a:latin typeface="+mn-lt"/>
                          <a:ea typeface="+mn-ea"/>
                          <a:cs typeface="+mn-cs"/>
                        </a:rPr>
                        <a:t>)</a:t>
                      </a:r>
                    </a:p>
                  </a:txBody>
                  <a:tcPr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xmlns="" val="1708529921"/>
              </p:ext>
            </p:extLst>
          </p:nvPr>
        </p:nvGraphicFramePr>
        <p:xfrm>
          <a:off x="6142574" y="4744993"/>
          <a:ext cx="5703436" cy="1822704"/>
        </p:xfrm>
        <a:graphic>
          <a:graphicData uri="http://schemas.openxmlformats.org/drawingml/2006/table">
            <a:tbl>
              <a:tblPr rtl="1" firstRow="1" firstCol="1" bandRow="1">
                <a:tableStyleId>{3B4B98B0-60AC-42C2-AFA5-B58CD77FA1E5}</a:tableStyleId>
              </a:tblPr>
              <a:tblGrid>
                <a:gridCol w="1075626"/>
                <a:gridCol w="1157362"/>
                <a:gridCol w="2105482"/>
                <a:gridCol w="1364966"/>
              </a:tblGrid>
              <a:tr h="294019">
                <a:tc>
                  <a:txBody>
                    <a:bodyPr/>
                    <a:lstStyle/>
                    <a:p>
                      <a:pPr marL="0" marR="0" algn="l" rtl="0">
                        <a:lnSpc>
                          <a:spcPct val="115000"/>
                        </a:lnSpc>
                        <a:spcBef>
                          <a:spcPts val="0"/>
                        </a:spcBef>
                        <a:spcAft>
                          <a:spcPts val="0"/>
                        </a:spcAft>
                      </a:pPr>
                      <a:r>
                        <a:rPr lang="en-US" sz="2000" dirty="0">
                          <a:effectLst/>
                        </a:rPr>
                        <a:t>Total </a:t>
                      </a:r>
                      <a:r>
                        <a:rPr lang="en-US" sz="2000" dirty="0" err="1">
                          <a:effectLst/>
                        </a:rPr>
                        <a:t>dfus</a:t>
                      </a:r>
                      <a:endParaRPr lang="en-US" sz="20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2000" dirty="0">
                          <a:effectLst/>
                        </a:rPr>
                        <a:t>Occupancy</a:t>
                      </a:r>
                      <a:endParaRPr lang="en-US" sz="20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2000" dirty="0" err="1">
                          <a:effectLst/>
                        </a:rPr>
                        <a:t>Dfus</a:t>
                      </a:r>
                      <a:r>
                        <a:rPr lang="en-US" sz="2000" dirty="0">
                          <a:effectLst/>
                        </a:rPr>
                        <a:t> for each one floor</a:t>
                      </a:r>
                      <a:endParaRPr lang="en-US" sz="20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2000" dirty="0">
                          <a:effectLst/>
                        </a:rPr>
                        <a:t>Fixture</a:t>
                      </a:r>
                      <a:endParaRPr lang="en-US" sz="2000" dirty="0">
                        <a:effectLst/>
                        <a:latin typeface="Calibri"/>
                        <a:ea typeface="Times New Roman"/>
                        <a:cs typeface="Arial"/>
                      </a:endParaRPr>
                    </a:p>
                  </a:txBody>
                  <a:tcPr marT="0" marB="0"/>
                </a:tc>
              </a:tr>
              <a:tr h="265067">
                <a:tc>
                  <a:txBody>
                    <a:bodyPr/>
                    <a:lstStyle/>
                    <a:p>
                      <a:pPr marL="0" marR="0" algn="l" rtl="0">
                        <a:lnSpc>
                          <a:spcPct val="115000"/>
                        </a:lnSpc>
                        <a:spcBef>
                          <a:spcPts val="0"/>
                        </a:spcBef>
                        <a:spcAft>
                          <a:spcPts val="0"/>
                        </a:spcAft>
                      </a:pPr>
                      <a:r>
                        <a:rPr lang="en-US" sz="1600" dirty="0">
                          <a:effectLst/>
                        </a:rPr>
                        <a:t>2</a:t>
                      </a:r>
                      <a:endParaRPr lang="en-US" sz="16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dirty="0">
                          <a:effectLst/>
                        </a:rPr>
                        <a:t>Public</a:t>
                      </a:r>
                      <a:endParaRPr lang="en-US" sz="16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a:effectLst/>
                        </a:rPr>
                        <a:t>2</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dirty="0">
                          <a:effectLst/>
                        </a:rPr>
                        <a:t>KT</a:t>
                      </a:r>
                      <a:endParaRPr lang="en-US" sz="1600" dirty="0">
                        <a:effectLst/>
                        <a:latin typeface="Calibri"/>
                        <a:ea typeface="Times New Roman"/>
                        <a:cs typeface="Arial"/>
                      </a:endParaRPr>
                    </a:p>
                  </a:txBody>
                  <a:tcPr marT="0" marB="0"/>
                </a:tc>
              </a:tr>
              <a:tr h="265067">
                <a:tc>
                  <a:txBody>
                    <a:bodyPr/>
                    <a:lstStyle/>
                    <a:p>
                      <a:pPr marL="0" marR="0" algn="l" rtl="0">
                        <a:lnSpc>
                          <a:spcPct val="115000"/>
                        </a:lnSpc>
                        <a:spcBef>
                          <a:spcPts val="0"/>
                        </a:spcBef>
                        <a:spcAft>
                          <a:spcPts val="0"/>
                        </a:spcAft>
                      </a:pPr>
                      <a:r>
                        <a:rPr lang="en-US" sz="1600" dirty="0">
                          <a:effectLst/>
                        </a:rPr>
                        <a:t>32</a:t>
                      </a:r>
                      <a:endParaRPr lang="en-US" sz="16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dirty="0">
                          <a:effectLst/>
                        </a:rPr>
                        <a:t>Public</a:t>
                      </a:r>
                      <a:endParaRPr lang="en-US" sz="16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a:effectLst/>
                        </a:rPr>
                        <a:t>4</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dirty="0">
                          <a:effectLst/>
                        </a:rPr>
                        <a:t>W.C</a:t>
                      </a:r>
                      <a:endParaRPr lang="en-US" sz="1600" dirty="0">
                        <a:effectLst/>
                        <a:latin typeface="Calibri"/>
                        <a:ea typeface="Times New Roman"/>
                        <a:cs typeface="Arial"/>
                      </a:endParaRPr>
                    </a:p>
                  </a:txBody>
                  <a:tcPr marT="0" marB="0"/>
                </a:tc>
              </a:tr>
              <a:tr h="265067">
                <a:tc>
                  <a:txBody>
                    <a:bodyPr/>
                    <a:lstStyle/>
                    <a:p>
                      <a:pPr marL="0" marR="0" algn="l" rtl="0">
                        <a:lnSpc>
                          <a:spcPct val="115000"/>
                        </a:lnSpc>
                        <a:spcBef>
                          <a:spcPts val="0"/>
                        </a:spcBef>
                        <a:spcAft>
                          <a:spcPts val="0"/>
                        </a:spcAft>
                      </a:pPr>
                      <a:r>
                        <a:rPr lang="en-US" sz="1600" dirty="0">
                          <a:effectLst/>
                        </a:rPr>
                        <a:t>9</a:t>
                      </a:r>
                      <a:endParaRPr lang="en-US" sz="16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dirty="0">
                          <a:effectLst/>
                        </a:rPr>
                        <a:t>Public</a:t>
                      </a:r>
                      <a:endParaRPr lang="en-US" sz="16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a:effectLst/>
                        </a:rPr>
                        <a:t>1</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dirty="0">
                          <a:effectLst/>
                        </a:rPr>
                        <a:t>Lavatory</a:t>
                      </a:r>
                      <a:endParaRPr lang="en-US" sz="1600" dirty="0">
                        <a:effectLst/>
                        <a:latin typeface="Calibri"/>
                        <a:ea typeface="Times New Roman"/>
                        <a:cs typeface="Arial"/>
                      </a:endParaRPr>
                    </a:p>
                  </a:txBody>
                  <a:tcPr marT="0" marB="0"/>
                </a:tc>
              </a:tr>
              <a:tr h="265067">
                <a:tc>
                  <a:txBody>
                    <a:bodyPr/>
                    <a:lstStyle/>
                    <a:p>
                      <a:pPr marL="0" marR="0" algn="l" rtl="0">
                        <a:lnSpc>
                          <a:spcPct val="115000"/>
                        </a:lnSpc>
                        <a:spcBef>
                          <a:spcPts val="0"/>
                        </a:spcBef>
                        <a:spcAft>
                          <a:spcPts val="0"/>
                        </a:spcAft>
                      </a:pPr>
                      <a:r>
                        <a:rPr lang="en-US" sz="1600" dirty="0">
                          <a:effectLst/>
                        </a:rPr>
                        <a:t>43</a:t>
                      </a:r>
                      <a:endParaRPr lang="en-US" sz="16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ar-SA" sz="1600" dirty="0">
                          <a:effectLst/>
                        </a:rPr>
                        <a:t> </a:t>
                      </a:r>
                      <a:endParaRPr lang="en-US" sz="16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ar-SA" sz="1600" dirty="0">
                          <a:effectLst/>
                        </a:rPr>
                        <a:t> </a:t>
                      </a:r>
                      <a:endParaRPr lang="en-US" sz="16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dirty="0">
                          <a:effectLst/>
                        </a:rPr>
                        <a:t>Total (</a:t>
                      </a:r>
                      <a:r>
                        <a:rPr lang="en-US" sz="1600" dirty="0" err="1">
                          <a:effectLst/>
                        </a:rPr>
                        <a:t>d.F.U</a:t>
                      </a:r>
                      <a:r>
                        <a:rPr lang="en-US" sz="1600" dirty="0">
                          <a:effectLst/>
                        </a:rPr>
                        <a:t>)</a:t>
                      </a:r>
                      <a:endParaRPr lang="en-US" sz="1600" dirty="0">
                        <a:effectLst/>
                        <a:latin typeface="Calibri"/>
                        <a:ea typeface="Times New Roman"/>
                        <a:cs typeface="Arial"/>
                      </a:endParaRPr>
                    </a:p>
                  </a:txBody>
                  <a:tcPr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xmlns="" val="253489843"/>
              </p:ext>
            </p:extLst>
          </p:nvPr>
        </p:nvGraphicFramePr>
        <p:xfrm>
          <a:off x="4547286" y="3079726"/>
          <a:ext cx="7352271" cy="1608482"/>
        </p:xfrm>
        <a:graphic>
          <a:graphicData uri="http://schemas.openxmlformats.org/drawingml/2006/table">
            <a:tbl>
              <a:tblPr rtl="1" firstRow="1" firstCol="1" bandRow="1">
                <a:tableStyleId>{BC89EF96-8CEA-46FF-86C4-4CE0E7609802}</a:tableStyleId>
              </a:tblPr>
              <a:tblGrid>
                <a:gridCol w="1407882"/>
                <a:gridCol w="1521438"/>
                <a:gridCol w="2698730"/>
                <a:gridCol w="1724221"/>
              </a:tblGrid>
              <a:tr h="426259">
                <a:tc>
                  <a:txBody>
                    <a:bodyPr/>
                    <a:lstStyle/>
                    <a:p>
                      <a:pPr marL="0" marR="0" algn="l" rtl="0">
                        <a:lnSpc>
                          <a:spcPct val="115000"/>
                        </a:lnSpc>
                        <a:spcBef>
                          <a:spcPts val="0"/>
                        </a:spcBef>
                        <a:spcAft>
                          <a:spcPts val="0"/>
                        </a:spcAft>
                      </a:pPr>
                      <a:r>
                        <a:rPr lang="en-US" sz="2000" dirty="0">
                          <a:effectLst/>
                        </a:rPr>
                        <a:t>Total </a:t>
                      </a:r>
                      <a:r>
                        <a:rPr lang="en-US" sz="2000" dirty="0" err="1">
                          <a:effectLst/>
                        </a:rPr>
                        <a:t>dfus</a:t>
                      </a:r>
                      <a:endParaRPr lang="en-US" sz="20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2000" dirty="0">
                          <a:effectLst/>
                        </a:rPr>
                        <a:t>Occupancy</a:t>
                      </a:r>
                      <a:endParaRPr lang="en-US" sz="20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2000" dirty="0" err="1">
                          <a:effectLst/>
                        </a:rPr>
                        <a:t>Dfus</a:t>
                      </a:r>
                      <a:r>
                        <a:rPr lang="en-US" sz="2000" dirty="0">
                          <a:effectLst/>
                        </a:rPr>
                        <a:t> for each one floor</a:t>
                      </a:r>
                      <a:endParaRPr lang="en-US" sz="2000" dirty="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2000" dirty="0">
                          <a:effectLst/>
                        </a:rPr>
                        <a:t>Fixture</a:t>
                      </a:r>
                      <a:endParaRPr lang="en-US" sz="2000" dirty="0">
                        <a:effectLst/>
                        <a:latin typeface="Calibri"/>
                        <a:ea typeface="Times New Roman"/>
                        <a:cs typeface="Arial"/>
                      </a:endParaRPr>
                    </a:p>
                  </a:txBody>
                  <a:tcPr marT="0" marB="0"/>
                </a:tc>
              </a:tr>
              <a:tr h="245799">
                <a:tc>
                  <a:txBody>
                    <a:bodyPr/>
                    <a:lstStyle/>
                    <a:p>
                      <a:pPr marL="0" marR="0" algn="l" rtl="0">
                        <a:lnSpc>
                          <a:spcPct val="115000"/>
                        </a:lnSpc>
                        <a:spcBef>
                          <a:spcPts val="0"/>
                        </a:spcBef>
                        <a:spcAft>
                          <a:spcPts val="0"/>
                        </a:spcAft>
                      </a:pPr>
                      <a:r>
                        <a:rPr lang="en-US" sz="1600">
                          <a:effectLst/>
                        </a:rPr>
                        <a:t>2</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a:effectLst/>
                        </a:rPr>
                        <a:t>Public</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a:effectLst/>
                        </a:rPr>
                        <a:t>2</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dirty="0">
                          <a:effectLst/>
                        </a:rPr>
                        <a:t>KT</a:t>
                      </a:r>
                      <a:endParaRPr lang="en-US" sz="1600" dirty="0">
                        <a:effectLst/>
                        <a:latin typeface="Calibri"/>
                        <a:ea typeface="Times New Roman"/>
                        <a:cs typeface="Arial"/>
                      </a:endParaRPr>
                    </a:p>
                  </a:txBody>
                  <a:tcPr marT="0" marB="0"/>
                </a:tc>
              </a:tr>
              <a:tr h="245799">
                <a:tc>
                  <a:txBody>
                    <a:bodyPr/>
                    <a:lstStyle/>
                    <a:p>
                      <a:pPr marL="0" marR="0" algn="l" rtl="0">
                        <a:lnSpc>
                          <a:spcPct val="115000"/>
                        </a:lnSpc>
                        <a:spcBef>
                          <a:spcPts val="0"/>
                        </a:spcBef>
                        <a:spcAft>
                          <a:spcPts val="0"/>
                        </a:spcAft>
                      </a:pPr>
                      <a:r>
                        <a:rPr lang="en-US" sz="1600">
                          <a:effectLst/>
                        </a:rPr>
                        <a:t>32</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a:effectLst/>
                        </a:rPr>
                        <a:t>Public</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a:effectLst/>
                        </a:rPr>
                        <a:t>4</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dirty="0">
                          <a:effectLst/>
                        </a:rPr>
                        <a:t>W.C</a:t>
                      </a:r>
                      <a:endParaRPr lang="en-US" sz="1600" dirty="0">
                        <a:effectLst/>
                        <a:latin typeface="Calibri"/>
                        <a:ea typeface="Times New Roman"/>
                        <a:cs typeface="Arial"/>
                      </a:endParaRPr>
                    </a:p>
                  </a:txBody>
                  <a:tcPr marT="0" marB="0"/>
                </a:tc>
              </a:tr>
              <a:tr h="245799">
                <a:tc>
                  <a:txBody>
                    <a:bodyPr/>
                    <a:lstStyle/>
                    <a:p>
                      <a:pPr marL="0" marR="0" algn="l" rtl="0">
                        <a:lnSpc>
                          <a:spcPct val="115000"/>
                        </a:lnSpc>
                        <a:spcBef>
                          <a:spcPts val="0"/>
                        </a:spcBef>
                        <a:spcAft>
                          <a:spcPts val="0"/>
                        </a:spcAft>
                      </a:pPr>
                      <a:r>
                        <a:rPr lang="en-US" sz="1600">
                          <a:effectLst/>
                        </a:rPr>
                        <a:t>9</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a:effectLst/>
                        </a:rPr>
                        <a:t>Public</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a:effectLst/>
                        </a:rPr>
                        <a:t>1</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dirty="0">
                          <a:effectLst/>
                        </a:rPr>
                        <a:t>Lavatory</a:t>
                      </a:r>
                      <a:endParaRPr lang="en-US" sz="1600" dirty="0">
                        <a:effectLst/>
                        <a:latin typeface="Calibri"/>
                        <a:ea typeface="Times New Roman"/>
                        <a:cs typeface="Arial"/>
                      </a:endParaRPr>
                    </a:p>
                  </a:txBody>
                  <a:tcPr marT="0" marB="0"/>
                </a:tc>
              </a:tr>
              <a:tr h="340975">
                <a:tc>
                  <a:txBody>
                    <a:bodyPr/>
                    <a:lstStyle/>
                    <a:p>
                      <a:pPr marL="0" marR="0" algn="l" rtl="0">
                        <a:lnSpc>
                          <a:spcPct val="115000"/>
                        </a:lnSpc>
                        <a:spcBef>
                          <a:spcPts val="0"/>
                        </a:spcBef>
                        <a:spcAft>
                          <a:spcPts val="0"/>
                        </a:spcAft>
                      </a:pPr>
                      <a:r>
                        <a:rPr lang="en-US" sz="1600">
                          <a:effectLst/>
                        </a:rPr>
                        <a:t>43</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ar-SA" sz="1600">
                          <a:effectLst/>
                        </a:rPr>
                        <a:t> </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ar-SA" sz="1600">
                          <a:effectLst/>
                        </a:rPr>
                        <a:t> </a:t>
                      </a:r>
                      <a:endParaRPr lang="en-US" sz="1600">
                        <a:effectLst/>
                        <a:latin typeface="Calibri"/>
                        <a:ea typeface="Times New Roman"/>
                        <a:cs typeface="Arial"/>
                      </a:endParaRPr>
                    </a:p>
                  </a:txBody>
                  <a:tcPr marT="0" marB="0"/>
                </a:tc>
                <a:tc>
                  <a:txBody>
                    <a:bodyPr/>
                    <a:lstStyle/>
                    <a:p>
                      <a:pPr marL="0" marR="0" algn="l" rtl="0">
                        <a:lnSpc>
                          <a:spcPct val="115000"/>
                        </a:lnSpc>
                        <a:spcBef>
                          <a:spcPts val="0"/>
                        </a:spcBef>
                        <a:spcAft>
                          <a:spcPts val="0"/>
                        </a:spcAft>
                      </a:pPr>
                      <a:r>
                        <a:rPr lang="en-US" sz="1600" dirty="0">
                          <a:effectLst/>
                        </a:rPr>
                        <a:t>Total (</a:t>
                      </a:r>
                      <a:r>
                        <a:rPr lang="en-US" sz="1600" dirty="0" err="1">
                          <a:effectLst/>
                        </a:rPr>
                        <a:t>d.F.U</a:t>
                      </a:r>
                      <a:r>
                        <a:rPr lang="en-US" sz="1600" dirty="0">
                          <a:effectLst/>
                        </a:rPr>
                        <a:t>)</a:t>
                      </a:r>
                      <a:endParaRPr lang="en-US" sz="1600" dirty="0">
                        <a:effectLst/>
                        <a:latin typeface="Calibri"/>
                        <a:ea typeface="Times New Roman"/>
                        <a:cs typeface="Arial"/>
                      </a:endParaRPr>
                    </a:p>
                  </a:txBody>
                  <a:tcPr marT="0" marB="0"/>
                </a:tc>
              </a:tr>
            </a:tbl>
          </a:graphicData>
        </a:graphic>
      </p:graphicFrame>
    </p:spTree>
    <p:extLst>
      <p:ext uri="{BB962C8B-B14F-4D97-AF65-F5344CB8AC3E}">
        <p14:creationId xmlns:p14="http://schemas.microsoft.com/office/powerpoint/2010/main" xmlns="" val="55504879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4"/>
          <p:cNvSpPr/>
          <p:nvPr/>
        </p:nvSpPr>
        <p:spPr>
          <a:xfrm>
            <a:off x="3793640" y="505884"/>
            <a:ext cx="5486400" cy="530270"/>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38100" tIns="38100" rIns="38100" bIns="38100" numCol="1" spcCol="1270" anchor="ctr" anchorCtr="0">
            <a:noAutofit/>
          </a:bodyPr>
          <a:lstStyle/>
          <a:p>
            <a:pPr lvl="0" algn="ctr" defTabSz="444500" rtl="1">
              <a:lnSpc>
                <a:spcPct val="90000"/>
              </a:lnSpc>
              <a:spcBef>
                <a:spcPct val="0"/>
              </a:spcBef>
              <a:spcAft>
                <a:spcPct val="35000"/>
              </a:spcAft>
            </a:pPr>
            <a:r>
              <a:rPr lang="en-US" sz="3600" kern="1200" dirty="0" smtClean="0"/>
              <a:t>Drainage system</a:t>
            </a:r>
            <a:endParaRPr lang="ar-JO" sz="3600" kern="1200" dirty="0"/>
          </a:p>
        </p:txBody>
      </p:sp>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096000" y="3201138"/>
            <a:ext cx="5997460" cy="32692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9" name="Straight Arrow Connector 8"/>
          <p:cNvCxnSpPr/>
          <p:nvPr/>
        </p:nvCxnSpPr>
        <p:spPr>
          <a:xfrm flipH="1" flipV="1">
            <a:off x="6865034" y="2293034"/>
            <a:ext cx="3348111" cy="108321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10" name="Picture 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38319" y="1036154"/>
            <a:ext cx="5200106" cy="21795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149613918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ar-JO"/>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634681" y="2879316"/>
            <a:ext cx="6340210" cy="37722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64147" y="888211"/>
            <a:ext cx="4770534" cy="24157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5634681" y="0"/>
            <a:ext cx="3384260" cy="590931"/>
          </a:xfrm>
          <a:prstGeom prst="rect">
            <a:avLst/>
          </a:prstGeom>
        </p:spPr>
        <p:txBody>
          <a:bodyPr wrap="none">
            <a:spAutoFit/>
          </a:bodyPr>
          <a:lstStyle/>
          <a:p>
            <a:pPr lvl="0" algn="ctr" defTabSz="444500" rtl="1">
              <a:lnSpc>
                <a:spcPct val="90000"/>
              </a:lnSpc>
              <a:spcBef>
                <a:spcPct val="0"/>
              </a:spcBef>
              <a:spcAft>
                <a:spcPct val="35000"/>
              </a:spcAft>
            </a:pPr>
            <a:r>
              <a:rPr lang="en-US" sz="3600" dirty="0">
                <a:solidFill>
                  <a:prstClr val="black"/>
                </a:solidFill>
              </a:rPr>
              <a:t>Drainage system</a:t>
            </a:r>
            <a:endParaRPr lang="ar-JO" sz="3600" dirty="0">
              <a:solidFill>
                <a:prstClr val="black"/>
              </a:solidFill>
            </a:endParaRPr>
          </a:p>
        </p:txBody>
      </p:sp>
      <p:cxnSp>
        <p:nvCxnSpPr>
          <p:cNvPr id="11" name="Straight Arrow Connector 10"/>
          <p:cNvCxnSpPr/>
          <p:nvPr/>
        </p:nvCxnSpPr>
        <p:spPr>
          <a:xfrm flipH="1" flipV="1">
            <a:off x="5943600" y="2096085"/>
            <a:ext cx="4226011" cy="161094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xmlns="" val="135026963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1"/>
          <p:cNvSpPr txBox="1">
            <a:spLocks/>
          </p:cNvSpPr>
          <p:nvPr/>
        </p:nvSpPr>
        <p:spPr>
          <a:xfrm>
            <a:off x="1828800" y="260649"/>
            <a:ext cx="8534400" cy="1296144"/>
          </a:xfrm>
          <a:prstGeom prst="rect">
            <a:avLst/>
          </a:prstGeom>
        </p:spPr>
        <p:txBody>
          <a:bodyPr vert="horz" anchor="b">
            <a:normAutofit/>
          </a:bodyPr>
          <a:lstStyle/>
          <a:p>
            <a:pPr algn="ctr">
              <a:spcBef>
                <a:spcPct val="0"/>
              </a:spcBef>
            </a:pPr>
            <a:r>
              <a:rPr lang="en-US" sz="2600" b="1" dirty="0" smtClean="0"/>
              <a:t>HVAC </a:t>
            </a:r>
            <a:r>
              <a:rPr lang="en-US" sz="2600" b="1" dirty="0"/>
              <a:t>System Design</a:t>
            </a:r>
            <a:r>
              <a:rPr lang="en-US" sz="3300" dirty="0"/>
              <a:t/>
            </a:r>
            <a:br>
              <a:rPr lang="en-US" sz="3300" dirty="0"/>
            </a:br>
            <a:endParaRPr lang="ar-SA" sz="2400" b="1" dirty="0">
              <a:cs typeface="Arial" panose="020B0604020202020204" pitchFamily="34" charset="0"/>
            </a:endParaRPr>
          </a:p>
        </p:txBody>
      </p:sp>
      <p:sp>
        <p:nvSpPr>
          <p:cNvPr id="9" name="مربع نص 8"/>
          <p:cNvSpPr txBox="1"/>
          <p:nvPr/>
        </p:nvSpPr>
        <p:spPr>
          <a:xfrm>
            <a:off x="1919536" y="1556793"/>
            <a:ext cx="8352928" cy="3231654"/>
          </a:xfrm>
          <a:prstGeom prst="rect">
            <a:avLst/>
          </a:prstGeom>
          <a:noFill/>
        </p:spPr>
        <p:txBody>
          <a:bodyPr wrap="square" rtlCol="1">
            <a:spAutoFit/>
          </a:bodyPr>
          <a:lstStyle/>
          <a:p>
            <a:pPr indent="266700"/>
            <a:r>
              <a:rPr lang="en-US" sz="2400" dirty="0" smtClean="0">
                <a:solidFill>
                  <a:prstClr val="black"/>
                </a:solidFill>
              </a:rPr>
              <a:t>The design of the system depends on the largest  load which is always the </a:t>
            </a:r>
            <a:r>
              <a:rPr lang="en-US" sz="2400" dirty="0">
                <a:solidFill>
                  <a:prstClr val="black"/>
                </a:solidFill>
              </a:rPr>
              <a:t>cooling load. </a:t>
            </a:r>
            <a:r>
              <a:rPr lang="en-US" sz="2400" dirty="0" smtClean="0">
                <a:solidFill>
                  <a:prstClr val="black"/>
                </a:solidFill>
              </a:rPr>
              <a:t>And </a:t>
            </a:r>
            <a:r>
              <a:rPr lang="en-US" sz="2400" dirty="0">
                <a:solidFill>
                  <a:prstClr val="black"/>
                </a:solidFill>
              </a:rPr>
              <a:t>the heating will be by default included. This can be prevail to the whole building.</a:t>
            </a:r>
          </a:p>
          <a:p>
            <a:pPr indent="266700"/>
            <a:endParaRPr lang="en-US" sz="2400" b="1" dirty="0">
              <a:solidFill>
                <a:prstClr val="black"/>
              </a:solidFill>
            </a:endParaRPr>
          </a:p>
          <a:p>
            <a:pPr indent="266700"/>
            <a:r>
              <a:rPr lang="en-US" sz="2400" dirty="0">
                <a:solidFill>
                  <a:prstClr val="black"/>
                </a:solidFill>
              </a:rPr>
              <a:t>For  the job teaching room:</a:t>
            </a:r>
          </a:p>
          <a:p>
            <a:pPr indent="266700">
              <a:buFontTx/>
              <a:buChar char="-"/>
            </a:pPr>
            <a:r>
              <a:rPr lang="en-US" sz="2400" dirty="0">
                <a:solidFill>
                  <a:prstClr val="black"/>
                </a:solidFill>
              </a:rPr>
              <a:t>The cooling load = 15.3KW</a:t>
            </a:r>
          </a:p>
          <a:p>
            <a:pPr indent="266700">
              <a:buFontTx/>
              <a:buChar char="-"/>
            </a:pPr>
            <a:r>
              <a:rPr lang="en-US" sz="2400" dirty="0">
                <a:solidFill>
                  <a:prstClr val="black"/>
                </a:solidFill>
              </a:rPr>
              <a:t>No. of diffusers = 12    </a:t>
            </a:r>
          </a:p>
          <a:p>
            <a:pPr marL="342900" indent="-342900">
              <a:buFont typeface="+mj-lt"/>
              <a:buAutoNum type="arabicPeriod"/>
            </a:pPr>
            <a:endParaRPr lang="en-US" dirty="0">
              <a:solidFill>
                <a:prstClr val="black"/>
              </a:solidFill>
            </a:endParaRPr>
          </a:p>
          <a:p>
            <a:endParaRPr lang="ar-SA" dirty="0">
              <a:solidFill>
                <a:prstClr val="black"/>
              </a:solidFill>
            </a:endParaRPr>
          </a:p>
        </p:txBody>
      </p:sp>
      <p:pic>
        <p:nvPicPr>
          <p:cNvPr id="5" name="صورة 4" descr="HVAC JOB.png"/>
          <p:cNvPicPr/>
          <p:nvPr/>
        </p:nvPicPr>
        <p:blipFill>
          <a:blip r:embed="rId2" cstate="print"/>
          <a:stretch>
            <a:fillRect/>
          </a:stretch>
        </p:blipFill>
        <p:spPr>
          <a:xfrm>
            <a:off x="8344930" y="2941566"/>
            <a:ext cx="3528392" cy="3600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Rectangle 1"/>
          <p:cNvSpPr/>
          <p:nvPr/>
        </p:nvSpPr>
        <p:spPr>
          <a:xfrm>
            <a:off x="4350168" y="260649"/>
            <a:ext cx="3491661" cy="584775"/>
          </a:xfrm>
          <a:prstGeom prst="rect">
            <a:avLst/>
          </a:prstGeom>
        </p:spPr>
        <p:txBody>
          <a:bodyPr wrap="none">
            <a:spAutoFit/>
          </a:bodyPr>
          <a:lstStyle/>
          <a:p>
            <a:pPr lvl="0" algn="ctr">
              <a:spcBef>
                <a:spcPct val="0"/>
              </a:spcBef>
            </a:pPr>
            <a:r>
              <a:rPr lang="en-US" sz="3200" b="1" dirty="0">
                <a:solidFill>
                  <a:srgbClr val="002060"/>
                </a:solidFill>
              </a:rPr>
              <a:t>Mechanical Design</a:t>
            </a:r>
          </a:p>
        </p:txBody>
      </p:sp>
    </p:spTree>
    <p:extLst>
      <p:ext uri="{BB962C8B-B14F-4D97-AF65-F5344CB8AC3E}">
        <p14:creationId xmlns:p14="http://schemas.microsoft.com/office/powerpoint/2010/main" xmlns="" val="306862604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1"/>
          <p:cNvSpPr txBox="1">
            <a:spLocks/>
          </p:cNvSpPr>
          <p:nvPr/>
        </p:nvSpPr>
        <p:spPr>
          <a:xfrm>
            <a:off x="1775520" y="188640"/>
            <a:ext cx="8534400" cy="1296144"/>
          </a:xfrm>
          <a:prstGeom prst="rect">
            <a:avLst/>
          </a:prstGeom>
        </p:spPr>
        <p:txBody>
          <a:bodyPr vert="horz" anchor="b">
            <a:normAutofit fontScale="92500" lnSpcReduction="10000"/>
          </a:bodyPr>
          <a:lstStyle/>
          <a:p>
            <a:pPr algn="ctr">
              <a:spcBef>
                <a:spcPct val="0"/>
              </a:spcBef>
            </a:pPr>
            <a:r>
              <a:rPr lang="en-US" sz="3200" b="1" dirty="0">
                <a:solidFill>
                  <a:srgbClr val="002060"/>
                </a:solidFill>
              </a:rPr>
              <a:t>Mechanical Design</a:t>
            </a:r>
          </a:p>
          <a:p>
            <a:pPr algn="ctr">
              <a:spcBef>
                <a:spcPct val="0"/>
              </a:spcBef>
            </a:pPr>
            <a:r>
              <a:rPr lang="en-US" sz="3600" b="1" dirty="0">
                <a:solidFill>
                  <a:srgbClr val="C00000"/>
                </a:solidFill>
              </a:rPr>
              <a:t> </a:t>
            </a:r>
            <a:r>
              <a:rPr lang="en-US" sz="2600" b="1" dirty="0">
                <a:solidFill>
                  <a:srgbClr val="C00000"/>
                </a:solidFill>
              </a:rPr>
              <a:t>HVAC System Design</a:t>
            </a:r>
            <a:r>
              <a:rPr lang="en-US" sz="3300" dirty="0">
                <a:solidFill>
                  <a:srgbClr val="002060"/>
                </a:solidFill>
              </a:rPr>
              <a:t/>
            </a:r>
            <a:br>
              <a:rPr lang="en-US" sz="3300" dirty="0">
                <a:solidFill>
                  <a:srgbClr val="002060"/>
                </a:solidFill>
              </a:rPr>
            </a:br>
            <a:endParaRPr lang="ar-SA" sz="2400" b="1" dirty="0">
              <a:solidFill>
                <a:srgbClr val="C00000"/>
              </a:solidFill>
              <a:cs typeface="Arial" panose="020B0604020202020204" pitchFamily="34" charset="0"/>
            </a:endParaRPr>
          </a:p>
        </p:txBody>
      </p:sp>
      <p:sp>
        <p:nvSpPr>
          <p:cNvPr id="9" name="مربع نص 8"/>
          <p:cNvSpPr txBox="1"/>
          <p:nvPr/>
        </p:nvSpPr>
        <p:spPr>
          <a:xfrm>
            <a:off x="1919536" y="1556793"/>
            <a:ext cx="8352928" cy="646331"/>
          </a:xfrm>
          <a:prstGeom prst="rect">
            <a:avLst/>
          </a:prstGeom>
          <a:noFill/>
        </p:spPr>
        <p:txBody>
          <a:bodyPr wrap="square" rtlCol="1">
            <a:spAutoFit/>
          </a:bodyPr>
          <a:lstStyle/>
          <a:p>
            <a:pPr marL="342900" indent="-342900">
              <a:buFont typeface="+mj-lt"/>
              <a:buAutoNum type="arabicPeriod"/>
            </a:pPr>
            <a:endParaRPr lang="en-US" dirty="0">
              <a:solidFill>
                <a:prstClr val="black"/>
              </a:solidFill>
            </a:endParaRPr>
          </a:p>
          <a:p>
            <a:endParaRPr lang="ar-SA" dirty="0">
              <a:solidFill>
                <a:prstClr val="black"/>
              </a:solidFill>
            </a:endParaRPr>
          </a:p>
        </p:txBody>
      </p:sp>
      <p:pic>
        <p:nvPicPr>
          <p:cNvPr id="6" name="صورة 5" descr="hvac 1.png"/>
          <p:cNvPicPr/>
          <p:nvPr/>
        </p:nvPicPr>
        <p:blipFill>
          <a:blip r:embed="rId2" cstate="print"/>
          <a:stretch>
            <a:fillRect/>
          </a:stretch>
        </p:blipFill>
        <p:spPr>
          <a:xfrm>
            <a:off x="6528048" y="1772817"/>
            <a:ext cx="3743434" cy="38632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صورة 6" descr="8.png"/>
          <p:cNvPicPr>
            <a:picLocks noChangeAspect="1"/>
          </p:cNvPicPr>
          <p:nvPr/>
        </p:nvPicPr>
        <p:blipFill>
          <a:blip r:embed="rId3" cstate="print"/>
          <a:stretch>
            <a:fillRect/>
          </a:stretch>
        </p:blipFill>
        <p:spPr>
          <a:xfrm>
            <a:off x="2063552" y="1772816"/>
            <a:ext cx="3960440" cy="38884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363597052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1"/>
          <p:cNvSpPr txBox="1">
            <a:spLocks/>
          </p:cNvSpPr>
          <p:nvPr/>
        </p:nvSpPr>
        <p:spPr>
          <a:xfrm>
            <a:off x="1775520" y="188640"/>
            <a:ext cx="8534400" cy="1296144"/>
          </a:xfrm>
          <a:prstGeom prst="rect">
            <a:avLst/>
          </a:prstGeom>
        </p:spPr>
        <p:txBody>
          <a:bodyPr vert="horz" anchor="b">
            <a:normAutofit fontScale="92500" lnSpcReduction="10000"/>
          </a:bodyPr>
          <a:lstStyle/>
          <a:p>
            <a:pPr algn="ctr">
              <a:spcBef>
                <a:spcPct val="0"/>
              </a:spcBef>
            </a:pPr>
            <a:r>
              <a:rPr lang="en-US" sz="3200" b="1" dirty="0">
                <a:solidFill>
                  <a:srgbClr val="002060"/>
                </a:solidFill>
              </a:rPr>
              <a:t>Mechanical Design</a:t>
            </a:r>
          </a:p>
          <a:p>
            <a:pPr algn="ctr">
              <a:spcBef>
                <a:spcPct val="0"/>
              </a:spcBef>
            </a:pPr>
            <a:r>
              <a:rPr lang="en-US" sz="3600" b="1" dirty="0">
                <a:solidFill>
                  <a:srgbClr val="C00000"/>
                </a:solidFill>
              </a:rPr>
              <a:t> </a:t>
            </a:r>
            <a:r>
              <a:rPr lang="en-US" sz="2600" b="1" dirty="0">
                <a:solidFill>
                  <a:srgbClr val="C00000"/>
                </a:solidFill>
              </a:rPr>
              <a:t>HVAC System Design</a:t>
            </a:r>
            <a:r>
              <a:rPr lang="en-US" sz="3300" dirty="0">
                <a:solidFill>
                  <a:srgbClr val="002060"/>
                </a:solidFill>
              </a:rPr>
              <a:t/>
            </a:r>
            <a:br>
              <a:rPr lang="en-US" sz="3300" dirty="0">
                <a:solidFill>
                  <a:srgbClr val="002060"/>
                </a:solidFill>
              </a:rPr>
            </a:br>
            <a:endParaRPr lang="ar-SA" sz="2400" b="1" dirty="0">
              <a:solidFill>
                <a:srgbClr val="C00000"/>
              </a:solidFill>
              <a:cs typeface="Arial" panose="020B0604020202020204" pitchFamily="34" charset="0"/>
            </a:endParaRPr>
          </a:p>
        </p:txBody>
      </p:sp>
      <p:sp>
        <p:nvSpPr>
          <p:cNvPr id="9" name="مربع نص 8"/>
          <p:cNvSpPr txBox="1"/>
          <p:nvPr/>
        </p:nvSpPr>
        <p:spPr>
          <a:xfrm>
            <a:off x="1919536" y="1556793"/>
            <a:ext cx="8352928" cy="646331"/>
          </a:xfrm>
          <a:prstGeom prst="rect">
            <a:avLst/>
          </a:prstGeom>
          <a:noFill/>
        </p:spPr>
        <p:txBody>
          <a:bodyPr wrap="square" rtlCol="1">
            <a:spAutoFit/>
          </a:bodyPr>
          <a:lstStyle/>
          <a:p>
            <a:pPr marL="342900" indent="-342900">
              <a:buFont typeface="+mj-lt"/>
              <a:buAutoNum type="arabicPeriod"/>
            </a:pPr>
            <a:endParaRPr lang="en-US" dirty="0">
              <a:solidFill>
                <a:prstClr val="black"/>
              </a:solidFill>
            </a:endParaRPr>
          </a:p>
          <a:p>
            <a:endParaRPr lang="ar-SA" dirty="0">
              <a:solidFill>
                <a:prstClr val="black"/>
              </a:solidFill>
            </a:endParaRPr>
          </a:p>
        </p:txBody>
      </p:sp>
      <p:sp>
        <p:nvSpPr>
          <p:cNvPr id="10" name="عنصر نائب للمحتوى 2"/>
          <p:cNvSpPr>
            <a:spLocks noGrp="1"/>
          </p:cNvSpPr>
          <p:nvPr>
            <p:ph idx="1"/>
          </p:nvPr>
        </p:nvSpPr>
        <p:spPr>
          <a:xfrm>
            <a:off x="1433384" y="1368141"/>
            <a:ext cx="9761261" cy="511817"/>
          </a:xfrm>
        </p:spPr>
        <p:txBody>
          <a:bodyPr>
            <a:normAutofit/>
          </a:bodyPr>
          <a:lstStyle/>
          <a:p>
            <a:pPr algn="l" rtl="0">
              <a:buNone/>
            </a:pPr>
            <a:r>
              <a:rPr lang="en-US" sz="2000" dirty="0"/>
              <a:t>Full Air Conditioning Load By Using </a:t>
            </a:r>
            <a:r>
              <a:rPr lang="en-US" sz="2000" dirty="0" err="1"/>
              <a:t>Ecotect</a:t>
            </a:r>
            <a:r>
              <a:rPr lang="en-US" sz="2000" dirty="0"/>
              <a:t>:</a:t>
            </a:r>
            <a:endParaRPr lang="ar-SA" sz="2000" dirty="0"/>
          </a:p>
        </p:txBody>
      </p:sp>
      <p:pic>
        <p:nvPicPr>
          <p:cNvPr id="11" name="صورة 10" descr="full air cond.png"/>
          <p:cNvPicPr/>
          <p:nvPr/>
        </p:nvPicPr>
        <p:blipFill>
          <a:blip r:embed="rId2" cstate="print"/>
          <a:stretch>
            <a:fillRect/>
          </a:stretch>
        </p:blipFill>
        <p:spPr>
          <a:xfrm>
            <a:off x="2711624" y="2132856"/>
            <a:ext cx="6768752" cy="42484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396657753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1"/>
          <p:cNvSpPr txBox="1">
            <a:spLocks/>
          </p:cNvSpPr>
          <p:nvPr/>
        </p:nvSpPr>
        <p:spPr>
          <a:xfrm>
            <a:off x="1775520" y="188640"/>
            <a:ext cx="8534400" cy="1296144"/>
          </a:xfrm>
          <a:prstGeom prst="rect">
            <a:avLst/>
          </a:prstGeom>
        </p:spPr>
        <p:txBody>
          <a:bodyPr vert="horz" anchor="b">
            <a:normAutofit fontScale="92500" lnSpcReduction="10000"/>
          </a:bodyPr>
          <a:lstStyle/>
          <a:p>
            <a:pPr algn="ctr">
              <a:spcBef>
                <a:spcPct val="0"/>
              </a:spcBef>
            </a:pPr>
            <a:r>
              <a:rPr lang="en-US" sz="3200" b="1" dirty="0">
                <a:solidFill>
                  <a:srgbClr val="002060"/>
                </a:solidFill>
              </a:rPr>
              <a:t>Mechanical Design</a:t>
            </a:r>
          </a:p>
          <a:p>
            <a:pPr algn="ctr">
              <a:spcBef>
                <a:spcPct val="0"/>
              </a:spcBef>
            </a:pPr>
            <a:r>
              <a:rPr lang="en-US" sz="3600" b="1" dirty="0">
                <a:solidFill>
                  <a:srgbClr val="C00000"/>
                </a:solidFill>
              </a:rPr>
              <a:t> </a:t>
            </a:r>
            <a:r>
              <a:rPr lang="en-US" sz="2600" b="1" dirty="0">
                <a:solidFill>
                  <a:srgbClr val="C00000"/>
                </a:solidFill>
              </a:rPr>
              <a:t>HVAC System Design</a:t>
            </a:r>
            <a:r>
              <a:rPr lang="en-US" sz="3300" dirty="0">
                <a:solidFill>
                  <a:srgbClr val="002060"/>
                </a:solidFill>
              </a:rPr>
              <a:t/>
            </a:r>
            <a:br>
              <a:rPr lang="en-US" sz="3300" dirty="0">
                <a:solidFill>
                  <a:srgbClr val="002060"/>
                </a:solidFill>
              </a:rPr>
            </a:br>
            <a:endParaRPr lang="ar-SA" sz="2400" b="1" dirty="0">
              <a:solidFill>
                <a:srgbClr val="C00000"/>
              </a:solidFill>
              <a:cs typeface="Arial" panose="020B0604020202020204" pitchFamily="34" charset="0"/>
            </a:endParaRPr>
          </a:p>
        </p:txBody>
      </p:sp>
      <p:sp>
        <p:nvSpPr>
          <p:cNvPr id="9" name="مربع نص 8"/>
          <p:cNvSpPr txBox="1"/>
          <p:nvPr/>
        </p:nvSpPr>
        <p:spPr>
          <a:xfrm>
            <a:off x="1919536" y="1556793"/>
            <a:ext cx="8352928" cy="646331"/>
          </a:xfrm>
          <a:prstGeom prst="rect">
            <a:avLst/>
          </a:prstGeom>
          <a:noFill/>
        </p:spPr>
        <p:txBody>
          <a:bodyPr wrap="square" rtlCol="1">
            <a:spAutoFit/>
          </a:bodyPr>
          <a:lstStyle/>
          <a:p>
            <a:pPr marL="342900" indent="-342900">
              <a:buFont typeface="+mj-lt"/>
              <a:buAutoNum type="arabicPeriod"/>
            </a:pPr>
            <a:endParaRPr lang="en-US" dirty="0">
              <a:solidFill>
                <a:prstClr val="black"/>
              </a:solidFill>
            </a:endParaRPr>
          </a:p>
          <a:p>
            <a:endParaRPr lang="ar-SA" dirty="0">
              <a:solidFill>
                <a:prstClr val="black"/>
              </a:solidFill>
            </a:endParaRPr>
          </a:p>
        </p:txBody>
      </p:sp>
      <p:sp>
        <p:nvSpPr>
          <p:cNvPr id="10" name="عنصر نائب للمحتوى 2"/>
          <p:cNvSpPr>
            <a:spLocks noGrp="1"/>
          </p:cNvSpPr>
          <p:nvPr>
            <p:ph idx="1"/>
          </p:nvPr>
        </p:nvSpPr>
        <p:spPr>
          <a:xfrm>
            <a:off x="1825752" y="1527048"/>
            <a:ext cx="8503920" cy="5330952"/>
          </a:xfrm>
        </p:spPr>
        <p:txBody>
          <a:bodyPr>
            <a:normAutofit/>
          </a:bodyPr>
          <a:lstStyle/>
          <a:p>
            <a:pPr algn="l" rtl="0">
              <a:buNone/>
            </a:pPr>
            <a:r>
              <a:rPr lang="en-US" sz="2000" dirty="0"/>
              <a:t>And the results are:</a:t>
            </a:r>
          </a:p>
          <a:p>
            <a:pPr algn="l" rtl="0"/>
            <a:r>
              <a:rPr lang="en-US" sz="2000" dirty="0"/>
              <a:t>The average loads is </a:t>
            </a:r>
            <a:r>
              <a:rPr lang="en-US" sz="2000" u="sng" dirty="0"/>
              <a:t>[30-80] KW</a:t>
            </a:r>
            <a:endParaRPr lang="en-US" sz="2000" dirty="0"/>
          </a:p>
          <a:p>
            <a:pPr algn="l" rtl="0"/>
            <a:r>
              <a:rPr lang="en-US" sz="2000" dirty="0"/>
              <a:t>Max Heating:  </a:t>
            </a:r>
            <a:r>
              <a:rPr lang="en-US" sz="2000" u="sng" dirty="0"/>
              <a:t>42430 W</a:t>
            </a:r>
            <a:r>
              <a:rPr lang="en-US" sz="2000" dirty="0"/>
              <a:t>  at 13:00 on 18th January</a:t>
            </a:r>
          </a:p>
          <a:p>
            <a:pPr algn="l" rtl="0"/>
            <a:r>
              <a:rPr lang="en-US" sz="2000" dirty="0"/>
              <a:t>Max Cooling:  </a:t>
            </a:r>
            <a:r>
              <a:rPr lang="en-US" sz="2000" u="sng" dirty="0"/>
              <a:t>63642 W</a:t>
            </a:r>
            <a:r>
              <a:rPr lang="en-US" sz="2000" dirty="0"/>
              <a:t>  at 13:00 on 25th July</a:t>
            </a:r>
          </a:p>
          <a:p>
            <a:pPr algn="l" rtl="0">
              <a:buNone/>
            </a:pPr>
            <a:endParaRPr lang="en-US" sz="1800" b="1" dirty="0"/>
          </a:p>
          <a:p>
            <a:pPr algn="l" rtl="0">
              <a:buNone/>
            </a:pPr>
            <a:r>
              <a:rPr lang="en-US" sz="1800" b="1" dirty="0"/>
              <a:t>Monthly Heating/Cooling Load</a:t>
            </a:r>
            <a:endParaRPr lang="ar-SA" sz="1800" b="1" dirty="0"/>
          </a:p>
          <a:p>
            <a:pPr algn="l" rtl="0"/>
            <a:endParaRPr lang="en-US" sz="2000" dirty="0"/>
          </a:p>
          <a:p>
            <a:pPr algn="l" rtl="0"/>
            <a:endParaRPr lang="en-US" sz="2000" dirty="0"/>
          </a:p>
          <a:p>
            <a:pPr algn="l" rtl="0"/>
            <a:endParaRPr lang="en-US" sz="2000" dirty="0"/>
          </a:p>
          <a:p>
            <a:pPr algn="l" rtl="0"/>
            <a:endParaRPr lang="en-US" sz="2000" dirty="0"/>
          </a:p>
          <a:p>
            <a:pPr algn="l" rtl="0"/>
            <a:endParaRPr lang="en-US" sz="2000" dirty="0"/>
          </a:p>
          <a:p>
            <a:pPr algn="l" rtl="0"/>
            <a:endParaRPr lang="en-US" sz="2000" dirty="0"/>
          </a:p>
          <a:p>
            <a:pPr algn="l" rtl="0"/>
            <a:endParaRPr lang="en-US" sz="2000" dirty="0"/>
          </a:p>
          <a:p>
            <a:pPr algn="l" rtl="0"/>
            <a:endParaRPr lang="en-US" sz="2000" dirty="0"/>
          </a:p>
        </p:txBody>
      </p:sp>
      <p:pic>
        <p:nvPicPr>
          <p:cNvPr id="7" name="صورة 6" descr="9.png"/>
          <p:cNvPicPr>
            <a:picLocks noChangeAspect="1"/>
          </p:cNvPicPr>
          <p:nvPr/>
        </p:nvPicPr>
        <p:blipFill>
          <a:blip r:embed="rId2" cstate="print"/>
          <a:stretch>
            <a:fillRect/>
          </a:stretch>
        </p:blipFill>
        <p:spPr>
          <a:xfrm>
            <a:off x="5663952" y="3140969"/>
            <a:ext cx="4536504" cy="34294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221002353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5901" descr="safty.png"/>
          <p:cNvPicPr>
            <a:picLocks noGrp="1"/>
          </p:cNvPicPr>
          <p:nvPr>
            <p:ph idx="1"/>
          </p:nvPr>
        </p:nvPicPr>
        <p:blipFill>
          <a:blip r:embed="rId2" cstate="print"/>
          <a:stretch>
            <a:fillRect/>
          </a:stretch>
        </p:blipFill>
        <p:spPr>
          <a:xfrm>
            <a:off x="2678754" y="1025610"/>
            <a:ext cx="7960414" cy="52516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Rectangle 1"/>
          <p:cNvSpPr/>
          <p:nvPr/>
        </p:nvSpPr>
        <p:spPr>
          <a:xfrm>
            <a:off x="3896751" y="191426"/>
            <a:ext cx="4881489" cy="646331"/>
          </a:xfrm>
          <a:prstGeom prst="rect">
            <a:avLst/>
          </a:prstGeom>
        </p:spPr>
        <p:txBody>
          <a:bodyPr wrap="square">
            <a:spAutoFit/>
          </a:bodyPr>
          <a:lstStyle/>
          <a:p>
            <a:pPr lvl="0" algn="ctr" defTabSz="444500" rtl="1">
              <a:lnSpc>
                <a:spcPct val="90000"/>
              </a:lnSpc>
              <a:spcBef>
                <a:spcPct val="0"/>
              </a:spcBef>
              <a:spcAft>
                <a:spcPct val="35000"/>
              </a:spcAft>
            </a:pPr>
            <a:r>
              <a:rPr lang="en-US" sz="4000" dirty="0" smtClean="0"/>
              <a:t>Fire safety </a:t>
            </a:r>
            <a:endParaRPr lang="ar-JO" sz="4000" dirty="0"/>
          </a:p>
        </p:txBody>
      </p:sp>
    </p:spTree>
    <p:extLst>
      <p:ext uri="{BB962C8B-B14F-4D97-AF65-F5344CB8AC3E}">
        <p14:creationId xmlns:p14="http://schemas.microsoft.com/office/powerpoint/2010/main" xmlns="" val="324343735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56039" y="410458"/>
            <a:ext cx="8574622" cy="1237957"/>
          </a:xfrm>
        </p:spPr>
        <p:txBody>
          <a:bodyPr>
            <a:normAutofit fontScale="90000"/>
          </a:bodyPr>
          <a:lstStyle/>
          <a:p>
            <a:pPr lvl="0"/>
            <a:r>
              <a:rPr lang="en-US" dirty="0"/>
              <a:t>Quantity Survey &amp; Cost</a:t>
            </a:r>
            <a:r>
              <a:rPr lang="ar-JO" dirty="0"/>
              <a:t/>
            </a:r>
            <a:br>
              <a:rPr lang="ar-JO" dirty="0"/>
            </a:br>
            <a:endParaRPr lang="ar-JO" dirty="0"/>
          </a:p>
        </p:txBody>
      </p:sp>
      <p:graphicFrame>
        <p:nvGraphicFramePr>
          <p:cNvPr id="9" name="Table 8"/>
          <p:cNvGraphicFramePr>
            <a:graphicFrameLocks noGrp="1"/>
          </p:cNvGraphicFramePr>
          <p:nvPr>
            <p:extLst>
              <p:ext uri="{D42A27DB-BD31-4B8C-83A1-F6EECF244321}">
                <p14:modId xmlns:p14="http://schemas.microsoft.com/office/powerpoint/2010/main" xmlns="" val="1284658841"/>
              </p:ext>
            </p:extLst>
          </p:nvPr>
        </p:nvGraphicFramePr>
        <p:xfrm>
          <a:off x="3882258" y="1122230"/>
          <a:ext cx="5304207" cy="3546739"/>
        </p:xfrm>
        <a:graphic>
          <a:graphicData uri="http://schemas.openxmlformats.org/drawingml/2006/table">
            <a:tbl>
              <a:tblPr firstRow="1" firstCol="1" bandRow="1"/>
              <a:tblGrid>
                <a:gridCol w="2412819"/>
                <a:gridCol w="883461"/>
                <a:gridCol w="129669"/>
                <a:gridCol w="883461"/>
                <a:gridCol w="994797"/>
              </a:tblGrid>
              <a:tr h="267625">
                <a:tc rowSpan="2">
                  <a:txBody>
                    <a:bodyPr/>
                    <a:lstStyle/>
                    <a:p>
                      <a:pPr marL="0" marR="0" algn="ctr" rtl="1">
                        <a:lnSpc>
                          <a:spcPct val="115000"/>
                        </a:lnSpc>
                        <a:spcBef>
                          <a:spcPts val="0"/>
                        </a:spcBef>
                        <a:spcAft>
                          <a:spcPts val="0"/>
                        </a:spcAft>
                      </a:pPr>
                      <a:r>
                        <a:rPr lang="en-US" sz="1800" dirty="0">
                          <a:solidFill>
                            <a:srgbClr val="000000"/>
                          </a:solidFill>
                          <a:effectLst/>
                          <a:latin typeface="Calibri"/>
                          <a:ea typeface="Times New Roman"/>
                          <a:cs typeface="Times New Roman"/>
                        </a:rPr>
                        <a:t> Work</a:t>
                      </a:r>
                      <a:endParaRPr lang="en-US" sz="18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3735"/>
                    </a:solidFill>
                  </a:tcPr>
                </a:tc>
                <a:tc gridSpan="2">
                  <a:txBody>
                    <a:bodyPr/>
                    <a:lstStyle/>
                    <a:p>
                      <a:pPr marL="0" marR="0" algn="ctr" rtl="1">
                        <a:lnSpc>
                          <a:spcPct val="115000"/>
                        </a:lnSpc>
                        <a:spcBef>
                          <a:spcPts val="0"/>
                        </a:spcBef>
                        <a:spcAft>
                          <a:spcPts val="0"/>
                        </a:spcAft>
                      </a:pPr>
                      <a:r>
                        <a:rPr lang="en-US" sz="1800" dirty="0">
                          <a:solidFill>
                            <a:srgbClr val="000000"/>
                          </a:solidFill>
                          <a:effectLst/>
                          <a:latin typeface="Calibri"/>
                          <a:ea typeface="Times New Roman"/>
                          <a:cs typeface="Times New Roman"/>
                        </a:rPr>
                        <a:t>Unit</a:t>
                      </a:r>
                      <a:endParaRPr lang="en-US" sz="18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3735"/>
                    </a:solidFill>
                  </a:tcPr>
                </a:tc>
                <a:tc hMerge="1">
                  <a:txBody>
                    <a:bodyPr/>
                    <a:lstStyle/>
                    <a:p>
                      <a:pPr rtl="1"/>
                      <a:endParaRPr lang="ar-JO"/>
                    </a:p>
                  </a:txBody>
                  <a:tcPr/>
                </a:tc>
                <a:tc>
                  <a:txBody>
                    <a:bodyPr/>
                    <a:lstStyle/>
                    <a:p>
                      <a:pPr marL="0" marR="0" algn="ctr" rtl="1">
                        <a:lnSpc>
                          <a:spcPct val="115000"/>
                        </a:lnSpc>
                        <a:spcBef>
                          <a:spcPts val="0"/>
                        </a:spcBef>
                        <a:spcAft>
                          <a:spcPts val="0"/>
                        </a:spcAft>
                      </a:pPr>
                      <a:r>
                        <a:rPr lang="en-US" sz="1800" dirty="0">
                          <a:solidFill>
                            <a:srgbClr val="000000"/>
                          </a:solidFill>
                          <a:effectLst/>
                          <a:latin typeface="Calibri"/>
                          <a:ea typeface="Times New Roman"/>
                          <a:cs typeface="Times New Roman"/>
                        </a:rPr>
                        <a:t>Quantity </a:t>
                      </a:r>
                      <a:endParaRPr lang="en-US" sz="18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3735"/>
                    </a:solidFill>
                  </a:tcPr>
                </a:tc>
                <a:tc>
                  <a:txBody>
                    <a:bodyPr/>
                    <a:lstStyle/>
                    <a:p>
                      <a:pPr marL="0" marR="0" algn="ctr" rtl="1">
                        <a:lnSpc>
                          <a:spcPct val="115000"/>
                        </a:lnSpc>
                        <a:spcBef>
                          <a:spcPts val="0"/>
                        </a:spcBef>
                        <a:spcAft>
                          <a:spcPts val="0"/>
                        </a:spcAft>
                      </a:pPr>
                      <a:r>
                        <a:rPr lang="en-US" sz="1800" dirty="0">
                          <a:solidFill>
                            <a:srgbClr val="000000"/>
                          </a:solidFill>
                          <a:effectLst/>
                          <a:latin typeface="Calibri"/>
                          <a:ea typeface="Times New Roman"/>
                          <a:cs typeface="Times New Roman"/>
                        </a:rPr>
                        <a:t>Cost </a:t>
                      </a:r>
                      <a:endParaRPr lang="en-US" sz="1800" dirty="0">
                        <a:effectLst/>
                        <a:latin typeface="Calibri"/>
                        <a:ea typeface="Times New Roman"/>
                        <a:cs typeface="Arial"/>
                      </a:endParaRPr>
                    </a:p>
                  </a:txBody>
                  <a:tcPr marL="50517" marR="50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3735"/>
                    </a:solidFill>
                  </a:tcPr>
                </a:tc>
              </a:tr>
              <a:tr h="274375">
                <a:tc vMerge="1">
                  <a:txBody>
                    <a:bodyPr/>
                    <a:lstStyle/>
                    <a:p>
                      <a:pPr rtl="1"/>
                      <a:endParaRPr lang="ar-JO"/>
                    </a:p>
                  </a:txBody>
                  <a:tcPr/>
                </a:tc>
                <a:tc gridSpan="2">
                  <a:txBody>
                    <a:bodyPr/>
                    <a:lstStyle/>
                    <a:p>
                      <a:pPr marL="0" marR="0" algn="ctr" rtl="1">
                        <a:lnSpc>
                          <a:spcPct val="115000"/>
                        </a:lnSpc>
                        <a:spcBef>
                          <a:spcPts val="0"/>
                        </a:spcBef>
                        <a:spcAft>
                          <a:spcPts val="0"/>
                        </a:spcAft>
                      </a:pPr>
                      <a:r>
                        <a:rPr lang="en-US" sz="1800" dirty="0">
                          <a:solidFill>
                            <a:srgbClr val="000000"/>
                          </a:solidFill>
                          <a:effectLst/>
                          <a:latin typeface="Calibri"/>
                          <a:ea typeface="Times New Roman"/>
                          <a:cs typeface="Times New Roman"/>
                        </a:rPr>
                        <a:t> </a:t>
                      </a:r>
                      <a:endParaRPr lang="en-US" sz="18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3735"/>
                    </a:solidFill>
                  </a:tcPr>
                </a:tc>
                <a:tc hMerge="1">
                  <a:txBody>
                    <a:bodyPr/>
                    <a:lstStyle/>
                    <a:p>
                      <a:pPr rtl="1"/>
                      <a:endParaRPr lang="ar-JO"/>
                    </a:p>
                  </a:txBody>
                  <a:tcPr/>
                </a:tc>
                <a:tc>
                  <a:txBody>
                    <a:bodyPr/>
                    <a:lstStyle/>
                    <a:p>
                      <a:pPr marL="0" marR="0" algn="ctr" rtl="1">
                        <a:lnSpc>
                          <a:spcPct val="115000"/>
                        </a:lnSpc>
                        <a:spcBef>
                          <a:spcPts val="0"/>
                        </a:spcBef>
                        <a:spcAft>
                          <a:spcPts val="0"/>
                        </a:spcAft>
                      </a:pPr>
                      <a:r>
                        <a:rPr lang="en-US" sz="1800" dirty="0">
                          <a:solidFill>
                            <a:srgbClr val="000000"/>
                          </a:solidFill>
                          <a:effectLst/>
                          <a:latin typeface="Calibri"/>
                          <a:ea typeface="Times New Roman"/>
                          <a:cs typeface="Times New Roman"/>
                        </a:rPr>
                        <a:t> </a:t>
                      </a:r>
                      <a:endParaRPr lang="en-US" sz="18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3735"/>
                    </a:solidFill>
                  </a:tcPr>
                </a:tc>
                <a:tc>
                  <a:txBody>
                    <a:bodyPr/>
                    <a:lstStyle/>
                    <a:p>
                      <a:pPr marL="0" marR="0" algn="ctr" rtl="1">
                        <a:lnSpc>
                          <a:spcPct val="115000"/>
                        </a:lnSpc>
                        <a:spcBef>
                          <a:spcPts val="0"/>
                        </a:spcBef>
                        <a:spcAft>
                          <a:spcPts val="0"/>
                        </a:spcAft>
                      </a:pPr>
                      <a:r>
                        <a:rPr lang="en-US" sz="1800" dirty="0">
                          <a:solidFill>
                            <a:srgbClr val="000000"/>
                          </a:solidFill>
                          <a:effectLst/>
                          <a:latin typeface="Calibri"/>
                          <a:ea typeface="Times New Roman"/>
                          <a:cs typeface="Times New Roman"/>
                        </a:rPr>
                        <a:t> </a:t>
                      </a:r>
                      <a:r>
                        <a:rPr lang="en-US" sz="1800" dirty="0" smtClean="0">
                          <a:solidFill>
                            <a:srgbClr val="000000"/>
                          </a:solidFill>
                          <a:effectLst/>
                          <a:latin typeface="Calibri"/>
                          <a:ea typeface="Times New Roman"/>
                          <a:cs typeface="Times New Roman"/>
                        </a:rPr>
                        <a:t>NIS</a:t>
                      </a:r>
                      <a:endParaRPr lang="en-US" sz="1800" dirty="0">
                        <a:effectLst/>
                        <a:latin typeface="Calibri"/>
                        <a:ea typeface="Times New Roman"/>
                        <a:cs typeface="Arial"/>
                      </a:endParaRPr>
                    </a:p>
                  </a:txBody>
                  <a:tcPr marL="50517" marR="50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3735"/>
                    </a:solidFill>
                  </a:tcPr>
                </a:tc>
              </a:tr>
              <a:tr h="109750">
                <a:tc gridSpan="3">
                  <a:txBody>
                    <a:bodyPr/>
                    <a:lstStyle/>
                    <a:p>
                      <a:pPr marL="0" marR="0" algn="ctr" rtl="1">
                        <a:lnSpc>
                          <a:spcPct val="115000"/>
                        </a:lnSpc>
                        <a:spcBef>
                          <a:spcPts val="0"/>
                        </a:spcBef>
                        <a:spcAft>
                          <a:spcPts val="0"/>
                        </a:spcAft>
                      </a:pPr>
                      <a:r>
                        <a:rPr lang="ar-JO" sz="1800" dirty="0" smtClean="0">
                          <a:solidFill>
                            <a:srgbClr val="000000"/>
                          </a:solidFill>
                          <a:effectLst/>
                          <a:latin typeface="Calibri"/>
                          <a:ea typeface="Times New Roman"/>
                          <a:cs typeface="Times New Roman"/>
                        </a:rPr>
                        <a:t> </a:t>
                      </a:r>
                      <a:endParaRPr lang="en-US" sz="18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hMerge="1">
                  <a:txBody>
                    <a:bodyPr/>
                    <a:lstStyle/>
                    <a:p>
                      <a:pPr rtl="1"/>
                      <a:endParaRPr lang="ar-JO"/>
                    </a:p>
                  </a:txBody>
                  <a:tcPr/>
                </a:tc>
                <a:tc hMerge="1">
                  <a:txBody>
                    <a:bodyPr/>
                    <a:lstStyle/>
                    <a:p>
                      <a:pPr rtl="1"/>
                      <a:endParaRPr lang="ar-JO"/>
                    </a:p>
                  </a:txBody>
                  <a:tcPr/>
                </a:tc>
                <a:tc>
                  <a:txBody>
                    <a:bodyPr/>
                    <a:lstStyle/>
                    <a:p>
                      <a:pPr marL="0" marR="0" algn="ctr" rtl="1">
                        <a:lnSpc>
                          <a:spcPct val="115000"/>
                        </a:lnSpc>
                        <a:spcBef>
                          <a:spcPts val="0"/>
                        </a:spcBef>
                        <a:spcAft>
                          <a:spcPts val="0"/>
                        </a:spcAft>
                      </a:pPr>
                      <a:endParaRPr lang="en-US" sz="18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ctr" rtl="1">
                        <a:lnSpc>
                          <a:spcPct val="115000"/>
                        </a:lnSpc>
                        <a:spcBef>
                          <a:spcPts val="0"/>
                        </a:spcBef>
                        <a:spcAft>
                          <a:spcPts val="0"/>
                        </a:spcAft>
                      </a:pPr>
                      <a:r>
                        <a:rPr lang="en-US" sz="1800" dirty="0">
                          <a:solidFill>
                            <a:srgbClr val="000000"/>
                          </a:solidFill>
                          <a:effectLst/>
                          <a:latin typeface="Calibri"/>
                          <a:ea typeface="Times New Roman"/>
                          <a:cs typeface="Times New Roman"/>
                        </a:rPr>
                        <a:t> </a:t>
                      </a:r>
                      <a:endParaRPr lang="en-US" sz="1800" dirty="0">
                        <a:effectLst/>
                        <a:latin typeface="Calibri"/>
                        <a:ea typeface="Times New Roman"/>
                        <a:cs typeface="Arial"/>
                      </a:endParaRPr>
                    </a:p>
                  </a:txBody>
                  <a:tcPr marL="50517" marR="50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446881">
                <a:tc>
                  <a:txBody>
                    <a:bodyPr/>
                    <a:lstStyle/>
                    <a:p>
                      <a:pPr marL="0" marR="0" algn="ctr" rtl="1">
                        <a:lnSpc>
                          <a:spcPct val="115000"/>
                        </a:lnSpc>
                        <a:spcBef>
                          <a:spcPts val="0"/>
                        </a:spcBef>
                        <a:spcAft>
                          <a:spcPts val="0"/>
                        </a:spcAft>
                      </a:pPr>
                      <a:r>
                        <a:rPr lang="en-US" sz="1400" dirty="0" smtClean="0">
                          <a:solidFill>
                            <a:srgbClr val="000000"/>
                          </a:solidFill>
                          <a:effectLst/>
                          <a:latin typeface="Calibri"/>
                          <a:ea typeface="Times New Roman"/>
                          <a:cs typeface="Times New Roman"/>
                        </a:rPr>
                        <a:t>slab</a:t>
                      </a:r>
                      <a:endParaRPr lang="en-US" sz="14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1">
                        <a:lnSpc>
                          <a:spcPct val="115000"/>
                        </a:lnSpc>
                        <a:spcBef>
                          <a:spcPts val="0"/>
                        </a:spcBef>
                        <a:spcAft>
                          <a:spcPts val="0"/>
                        </a:spcAft>
                      </a:pPr>
                      <a:r>
                        <a:rPr lang="en-US" sz="1400">
                          <a:solidFill>
                            <a:srgbClr val="000000"/>
                          </a:solidFill>
                          <a:effectLst/>
                          <a:latin typeface="Calibri"/>
                          <a:ea typeface="Times New Roman"/>
                          <a:cs typeface="Times New Roman"/>
                        </a:rPr>
                        <a:t>M</a:t>
                      </a:r>
                      <a:r>
                        <a:rPr lang="en-US" sz="1400" baseline="30000">
                          <a:solidFill>
                            <a:srgbClr val="000000"/>
                          </a:solidFill>
                          <a:effectLst/>
                          <a:latin typeface="Calibri"/>
                          <a:ea typeface="Times New Roman"/>
                          <a:cs typeface="Times New Roman"/>
                        </a:rPr>
                        <a:t>3</a:t>
                      </a:r>
                      <a:endParaRPr lang="en-US" sz="140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c>
                  <a:txBody>
                    <a:bodyPr/>
                    <a:lstStyle/>
                    <a:p>
                      <a:pPr marL="0" marR="0" algn="ctr" rtl="1">
                        <a:lnSpc>
                          <a:spcPct val="115000"/>
                        </a:lnSpc>
                        <a:spcBef>
                          <a:spcPts val="0"/>
                        </a:spcBef>
                        <a:spcAft>
                          <a:spcPts val="0"/>
                        </a:spcAft>
                      </a:pPr>
                      <a:r>
                        <a:rPr lang="en-US" sz="1400" dirty="0" smtClean="0">
                          <a:effectLst/>
                          <a:latin typeface="Calibri"/>
                          <a:ea typeface="Times New Roman"/>
                          <a:cs typeface="Arial"/>
                        </a:rPr>
                        <a:t>99337</a:t>
                      </a:r>
                      <a:endParaRPr lang="en-US" sz="14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400" dirty="0" smtClean="0">
                          <a:solidFill>
                            <a:srgbClr val="000000"/>
                          </a:solidFill>
                          <a:effectLst/>
                          <a:latin typeface="Calibri"/>
                          <a:ea typeface="Times New Roman"/>
                          <a:cs typeface="Times New Roman"/>
                        </a:rPr>
                        <a:t>278001144</a:t>
                      </a:r>
                      <a:r>
                        <a:rPr lang="en-US" sz="1400" dirty="0">
                          <a:solidFill>
                            <a:srgbClr val="000000"/>
                          </a:solidFill>
                          <a:effectLst/>
                          <a:latin typeface="Calibri"/>
                          <a:ea typeface="Times New Roman"/>
                          <a:cs typeface="Times New Roman"/>
                        </a:rPr>
                        <a:t> </a:t>
                      </a:r>
                      <a:endParaRPr lang="en-US" sz="1400" dirty="0">
                        <a:effectLst/>
                        <a:latin typeface="Calibri"/>
                        <a:ea typeface="Times New Roman"/>
                        <a:cs typeface="Arial"/>
                      </a:endParaRPr>
                    </a:p>
                  </a:txBody>
                  <a:tcPr marL="50517" marR="50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500">
                <a:tc>
                  <a:txBody>
                    <a:bodyPr/>
                    <a:lstStyle/>
                    <a:p>
                      <a:pPr marL="0" marR="0" algn="ctr" rtl="1">
                        <a:lnSpc>
                          <a:spcPct val="115000"/>
                        </a:lnSpc>
                        <a:spcBef>
                          <a:spcPts val="0"/>
                        </a:spcBef>
                        <a:spcAft>
                          <a:spcPts val="0"/>
                        </a:spcAft>
                      </a:pPr>
                      <a:r>
                        <a:rPr lang="en-US" sz="1400" dirty="0" smtClean="0">
                          <a:solidFill>
                            <a:srgbClr val="000000"/>
                          </a:solidFill>
                          <a:effectLst/>
                          <a:latin typeface="Calibri"/>
                          <a:ea typeface="Times New Roman"/>
                          <a:cs typeface="Times New Roman"/>
                        </a:rPr>
                        <a:t>Tie</a:t>
                      </a:r>
                      <a:r>
                        <a:rPr lang="en-US" sz="1400" baseline="0" dirty="0" smtClean="0">
                          <a:solidFill>
                            <a:srgbClr val="000000"/>
                          </a:solidFill>
                          <a:effectLst/>
                          <a:latin typeface="Calibri"/>
                          <a:ea typeface="Times New Roman"/>
                          <a:cs typeface="Times New Roman"/>
                        </a:rPr>
                        <a:t> beam</a:t>
                      </a:r>
                      <a:endParaRPr lang="en-US" sz="14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1">
                        <a:lnSpc>
                          <a:spcPct val="115000"/>
                        </a:lnSpc>
                        <a:spcBef>
                          <a:spcPts val="0"/>
                        </a:spcBef>
                        <a:spcAft>
                          <a:spcPts val="0"/>
                        </a:spcAft>
                      </a:pPr>
                      <a:r>
                        <a:rPr lang="en-US" sz="1400">
                          <a:solidFill>
                            <a:srgbClr val="000000"/>
                          </a:solidFill>
                          <a:effectLst/>
                          <a:latin typeface="Calibri"/>
                          <a:ea typeface="Times New Roman"/>
                          <a:cs typeface="Times New Roman"/>
                        </a:rPr>
                        <a:t>M</a:t>
                      </a:r>
                      <a:r>
                        <a:rPr lang="en-US" sz="1400" baseline="30000">
                          <a:solidFill>
                            <a:srgbClr val="000000"/>
                          </a:solidFill>
                          <a:effectLst/>
                          <a:latin typeface="Calibri"/>
                          <a:ea typeface="Times New Roman"/>
                          <a:cs typeface="Times New Roman"/>
                        </a:rPr>
                        <a:t>3</a:t>
                      </a:r>
                      <a:endParaRPr lang="en-US" sz="140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c>
                  <a:txBody>
                    <a:bodyPr/>
                    <a:lstStyle/>
                    <a:p>
                      <a:pPr marL="0" marR="0" algn="ctr" rtl="1">
                        <a:lnSpc>
                          <a:spcPct val="115000"/>
                        </a:lnSpc>
                        <a:spcBef>
                          <a:spcPts val="0"/>
                        </a:spcBef>
                        <a:spcAft>
                          <a:spcPts val="0"/>
                        </a:spcAft>
                      </a:pPr>
                      <a:r>
                        <a:rPr lang="en-US" sz="1400" dirty="0" smtClean="0">
                          <a:effectLst/>
                          <a:latin typeface="Calibri"/>
                          <a:ea typeface="Times New Roman"/>
                          <a:cs typeface="Arial"/>
                        </a:rPr>
                        <a:t>3.5877</a:t>
                      </a:r>
                      <a:endParaRPr lang="en-US" sz="14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400" dirty="0">
                          <a:solidFill>
                            <a:srgbClr val="000000"/>
                          </a:solidFill>
                          <a:effectLst/>
                          <a:latin typeface="Calibri"/>
                          <a:ea typeface="Times New Roman"/>
                          <a:cs typeface="Times New Roman"/>
                        </a:rPr>
                        <a:t> </a:t>
                      </a:r>
                      <a:r>
                        <a:rPr lang="en-US" sz="1400" dirty="0" smtClean="0">
                          <a:solidFill>
                            <a:srgbClr val="000000"/>
                          </a:solidFill>
                          <a:effectLst/>
                          <a:latin typeface="Calibri"/>
                          <a:ea typeface="Times New Roman"/>
                          <a:cs typeface="Times New Roman"/>
                        </a:rPr>
                        <a:t>248370</a:t>
                      </a:r>
                      <a:endParaRPr lang="en-US" sz="1400" dirty="0">
                        <a:effectLst/>
                        <a:latin typeface="Calibri"/>
                        <a:ea typeface="Times New Roman"/>
                        <a:cs typeface="Arial"/>
                      </a:endParaRPr>
                    </a:p>
                  </a:txBody>
                  <a:tcPr marL="50517" marR="50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500">
                <a:tc>
                  <a:txBody>
                    <a:bodyPr/>
                    <a:lstStyle/>
                    <a:p>
                      <a:pPr marL="0" marR="0" algn="ctr" rtl="1">
                        <a:lnSpc>
                          <a:spcPct val="115000"/>
                        </a:lnSpc>
                        <a:spcBef>
                          <a:spcPts val="0"/>
                        </a:spcBef>
                        <a:spcAft>
                          <a:spcPts val="0"/>
                        </a:spcAft>
                      </a:pPr>
                      <a:r>
                        <a:rPr lang="en-US" sz="1400" dirty="0">
                          <a:solidFill>
                            <a:srgbClr val="000000"/>
                          </a:solidFill>
                          <a:effectLst/>
                          <a:latin typeface="Calibri"/>
                          <a:ea typeface="Times New Roman"/>
                          <a:cs typeface="Times New Roman"/>
                        </a:rPr>
                        <a:t>Columns </a:t>
                      </a:r>
                      <a:endParaRPr lang="en-US" sz="14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1">
                        <a:lnSpc>
                          <a:spcPct val="115000"/>
                        </a:lnSpc>
                        <a:spcBef>
                          <a:spcPts val="0"/>
                        </a:spcBef>
                        <a:spcAft>
                          <a:spcPts val="0"/>
                        </a:spcAft>
                      </a:pPr>
                      <a:r>
                        <a:rPr lang="en-US" sz="1400" dirty="0" smtClean="0">
                          <a:solidFill>
                            <a:srgbClr val="000000"/>
                          </a:solidFill>
                          <a:effectLst/>
                          <a:latin typeface="Calibri"/>
                          <a:ea typeface="Times New Roman"/>
                          <a:cs typeface="Times New Roman"/>
                        </a:rPr>
                        <a:t>ton</a:t>
                      </a:r>
                      <a:endParaRPr lang="en-US" sz="14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c>
                  <a:txBody>
                    <a:bodyPr/>
                    <a:lstStyle/>
                    <a:p>
                      <a:pPr marL="0" marR="0" algn="ctr" rtl="1">
                        <a:lnSpc>
                          <a:spcPct val="115000"/>
                        </a:lnSpc>
                        <a:spcBef>
                          <a:spcPts val="0"/>
                        </a:spcBef>
                        <a:spcAft>
                          <a:spcPts val="0"/>
                        </a:spcAft>
                      </a:pPr>
                      <a:r>
                        <a:rPr lang="en-US" sz="1400" dirty="0" smtClean="0">
                          <a:effectLst/>
                          <a:latin typeface="Calibri"/>
                          <a:ea typeface="Times New Roman"/>
                          <a:cs typeface="Arial"/>
                        </a:rPr>
                        <a:t>3.5877</a:t>
                      </a:r>
                      <a:endParaRPr lang="en-US" sz="14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400" dirty="0">
                          <a:solidFill>
                            <a:srgbClr val="000000"/>
                          </a:solidFill>
                          <a:effectLst/>
                          <a:latin typeface="Calibri"/>
                          <a:ea typeface="Times New Roman"/>
                          <a:cs typeface="Times New Roman"/>
                        </a:rPr>
                        <a:t> </a:t>
                      </a:r>
                      <a:r>
                        <a:rPr lang="en-US" sz="1400" dirty="0" smtClean="0">
                          <a:solidFill>
                            <a:srgbClr val="000000"/>
                          </a:solidFill>
                          <a:effectLst/>
                          <a:latin typeface="Calibri"/>
                          <a:ea typeface="Times New Roman"/>
                          <a:cs typeface="Times New Roman"/>
                        </a:rPr>
                        <a:t>248370</a:t>
                      </a:r>
                      <a:endParaRPr lang="en-US" sz="1400" dirty="0">
                        <a:effectLst/>
                        <a:latin typeface="Calibri"/>
                        <a:ea typeface="Times New Roman"/>
                        <a:cs typeface="Arial"/>
                      </a:endParaRPr>
                    </a:p>
                  </a:txBody>
                  <a:tcPr marL="50517" marR="50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5406">
                <a:tc>
                  <a:txBody>
                    <a:bodyPr/>
                    <a:lstStyle/>
                    <a:p>
                      <a:pPr marL="0" marR="0" algn="ctr" rtl="1">
                        <a:lnSpc>
                          <a:spcPct val="115000"/>
                        </a:lnSpc>
                        <a:spcBef>
                          <a:spcPts val="0"/>
                        </a:spcBef>
                        <a:spcAft>
                          <a:spcPts val="0"/>
                        </a:spcAft>
                      </a:pPr>
                      <a:r>
                        <a:rPr lang="en-US" sz="1400" dirty="0">
                          <a:solidFill>
                            <a:srgbClr val="000000"/>
                          </a:solidFill>
                          <a:effectLst/>
                          <a:latin typeface="Calibri"/>
                          <a:ea typeface="Times New Roman"/>
                          <a:cs typeface="Times New Roman"/>
                        </a:rPr>
                        <a:t>      Footing</a:t>
                      </a:r>
                      <a:endParaRPr lang="en-US" sz="14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1">
                        <a:lnSpc>
                          <a:spcPct val="115000"/>
                        </a:lnSpc>
                        <a:spcBef>
                          <a:spcPts val="0"/>
                        </a:spcBef>
                        <a:spcAft>
                          <a:spcPts val="0"/>
                        </a:spcAft>
                      </a:pPr>
                      <a:r>
                        <a:rPr lang="en-US" sz="1400" dirty="0">
                          <a:solidFill>
                            <a:srgbClr val="000000"/>
                          </a:solidFill>
                          <a:effectLst/>
                          <a:latin typeface="Calibri"/>
                          <a:ea typeface="Times New Roman"/>
                          <a:cs typeface="Times New Roman"/>
                        </a:rPr>
                        <a:t>M</a:t>
                      </a:r>
                      <a:r>
                        <a:rPr lang="en-US" sz="1400" baseline="30000" dirty="0">
                          <a:solidFill>
                            <a:srgbClr val="000000"/>
                          </a:solidFill>
                          <a:effectLst/>
                          <a:latin typeface="Calibri"/>
                          <a:ea typeface="Times New Roman"/>
                          <a:cs typeface="Times New Roman"/>
                        </a:rPr>
                        <a:t>3</a:t>
                      </a:r>
                      <a:endParaRPr lang="en-US" sz="14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c>
                  <a:txBody>
                    <a:bodyPr/>
                    <a:lstStyle/>
                    <a:p>
                      <a:pPr marL="0" marR="0" algn="ctr" rtl="1">
                        <a:lnSpc>
                          <a:spcPct val="115000"/>
                        </a:lnSpc>
                        <a:spcBef>
                          <a:spcPts val="0"/>
                        </a:spcBef>
                        <a:spcAft>
                          <a:spcPts val="0"/>
                        </a:spcAft>
                      </a:pPr>
                      <a:r>
                        <a:rPr lang="en-US" sz="1400" dirty="0" smtClean="0">
                          <a:effectLst/>
                          <a:latin typeface="Calibri"/>
                          <a:ea typeface="Times New Roman"/>
                          <a:cs typeface="Arial"/>
                        </a:rPr>
                        <a:t>3974.78</a:t>
                      </a:r>
                      <a:endParaRPr lang="en-US" sz="14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400" dirty="0">
                          <a:solidFill>
                            <a:srgbClr val="000000"/>
                          </a:solidFill>
                          <a:effectLst/>
                          <a:latin typeface="Calibri"/>
                          <a:ea typeface="Times New Roman"/>
                          <a:cs typeface="Times New Roman"/>
                        </a:rPr>
                        <a:t> </a:t>
                      </a:r>
                      <a:r>
                        <a:rPr lang="en-US" sz="1400" dirty="0" smtClean="0">
                          <a:solidFill>
                            <a:srgbClr val="000000"/>
                          </a:solidFill>
                          <a:effectLst/>
                          <a:latin typeface="Calibri"/>
                          <a:ea typeface="Times New Roman"/>
                          <a:cs typeface="Times New Roman"/>
                        </a:rPr>
                        <a:t>550576124</a:t>
                      </a:r>
                      <a:endParaRPr lang="en-US" sz="1400" dirty="0">
                        <a:effectLst/>
                        <a:latin typeface="Calibri"/>
                        <a:ea typeface="Times New Roman"/>
                        <a:cs typeface="Arial"/>
                      </a:endParaRPr>
                    </a:p>
                  </a:txBody>
                  <a:tcPr marL="50517" marR="50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500">
                <a:tc gridSpan="2">
                  <a:txBody>
                    <a:bodyPr/>
                    <a:lstStyle/>
                    <a:p>
                      <a:pPr marL="0" marR="0" algn="ctr" rtl="1">
                        <a:lnSpc>
                          <a:spcPct val="115000"/>
                        </a:lnSpc>
                        <a:spcBef>
                          <a:spcPts val="0"/>
                        </a:spcBef>
                        <a:spcAft>
                          <a:spcPts val="0"/>
                        </a:spcAft>
                      </a:pPr>
                      <a:r>
                        <a:rPr lang="en-US" sz="1400" dirty="0">
                          <a:solidFill>
                            <a:srgbClr val="000000"/>
                          </a:solidFill>
                          <a:effectLst/>
                          <a:latin typeface="Calibri"/>
                          <a:ea typeface="Times New Roman"/>
                          <a:cs typeface="Times New Roman"/>
                        </a:rPr>
                        <a:t>Finishing</a:t>
                      </a:r>
                      <a:endParaRPr lang="en-US" sz="14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hMerge="1">
                  <a:txBody>
                    <a:bodyPr/>
                    <a:lstStyle/>
                    <a:p>
                      <a:pPr rtl="1"/>
                      <a:endParaRPr lang="ar-JO"/>
                    </a:p>
                  </a:txBody>
                  <a:tcPr/>
                </a:tc>
                <a:tc gridSpan="2">
                  <a:txBody>
                    <a:bodyPr/>
                    <a:lstStyle/>
                    <a:p>
                      <a:pPr marL="0" marR="0" algn="ctr" rtl="1">
                        <a:lnSpc>
                          <a:spcPct val="115000"/>
                        </a:lnSpc>
                        <a:spcBef>
                          <a:spcPts val="0"/>
                        </a:spcBef>
                        <a:spcAft>
                          <a:spcPts val="0"/>
                        </a:spcAft>
                      </a:pPr>
                      <a:endParaRPr lang="en-US" sz="14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hMerge="1">
                  <a:txBody>
                    <a:bodyPr/>
                    <a:lstStyle/>
                    <a:p>
                      <a:pPr rtl="1"/>
                      <a:endParaRPr lang="ar-JO"/>
                    </a:p>
                  </a:txBody>
                  <a:tcPr/>
                </a:tc>
                <a:tc>
                  <a:txBody>
                    <a:bodyPr/>
                    <a:lstStyle/>
                    <a:p>
                      <a:pPr marL="0" marR="0" algn="ctr" rtl="1">
                        <a:lnSpc>
                          <a:spcPct val="115000"/>
                        </a:lnSpc>
                        <a:spcBef>
                          <a:spcPts val="0"/>
                        </a:spcBef>
                        <a:spcAft>
                          <a:spcPts val="0"/>
                        </a:spcAft>
                      </a:pPr>
                      <a:r>
                        <a:rPr lang="en-US" sz="1400" dirty="0">
                          <a:solidFill>
                            <a:srgbClr val="000000"/>
                          </a:solidFill>
                          <a:effectLst/>
                          <a:latin typeface="Calibri"/>
                          <a:ea typeface="Times New Roman"/>
                          <a:cs typeface="Times New Roman"/>
                        </a:rPr>
                        <a:t> </a:t>
                      </a:r>
                      <a:endParaRPr lang="en-US" sz="1400" dirty="0">
                        <a:effectLst/>
                        <a:latin typeface="Calibri"/>
                        <a:ea typeface="Times New Roman"/>
                        <a:cs typeface="Arial"/>
                      </a:endParaRPr>
                    </a:p>
                  </a:txBody>
                  <a:tcPr marL="50517" marR="50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219500">
                <a:tc>
                  <a:txBody>
                    <a:bodyPr/>
                    <a:lstStyle/>
                    <a:p>
                      <a:pPr marL="0" marR="0" algn="ctr" rtl="1">
                        <a:lnSpc>
                          <a:spcPct val="115000"/>
                        </a:lnSpc>
                        <a:spcBef>
                          <a:spcPts val="0"/>
                        </a:spcBef>
                        <a:spcAft>
                          <a:spcPts val="0"/>
                        </a:spcAft>
                      </a:pPr>
                      <a:r>
                        <a:rPr lang="en-US" sz="1400">
                          <a:solidFill>
                            <a:srgbClr val="000000"/>
                          </a:solidFill>
                          <a:effectLst/>
                          <a:latin typeface="Calibri"/>
                          <a:ea typeface="Times New Roman"/>
                          <a:cs typeface="Times New Roman"/>
                        </a:rPr>
                        <a:t> Plastering </a:t>
                      </a:r>
                      <a:endParaRPr lang="en-US" sz="1400">
                        <a:effectLst/>
                        <a:latin typeface="Calibri"/>
                        <a:ea typeface="Times New Roman"/>
                        <a:cs typeface="Arial"/>
                      </a:endParaRPr>
                    </a:p>
                  </a:txBody>
                  <a:tcPr marL="50517" marR="5051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1">
                        <a:lnSpc>
                          <a:spcPct val="115000"/>
                        </a:lnSpc>
                        <a:spcBef>
                          <a:spcPts val="0"/>
                        </a:spcBef>
                        <a:spcAft>
                          <a:spcPts val="0"/>
                        </a:spcAft>
                      </a:pPr>
                      <a:r>
                        <a:rPr lang="en-US" sz="1400" dirty="0">
                          <a:solidFill>
                            <a:srgbClr val="000000"/>
                          </a:solidFill>
                          <a:effectLst/>
                          <a:latin typeface="Calibri"/>
                          <a:ea typeface="Times New Roman"/>
                          <a:cs typeface="Times New Roman"/>
                        </a:rPr>
                        <a:t>M</a:t>
                      </a:r>
                      <a:r>
                        <a:rPr lang="en-US" sz="1400" baseline="30000" dirty="0">
                          <a:solidFill>
                            <a:srgbClr val="000000"/>
                          </a:solidFill>
                          <a:effectLst/>
                          <a:latin typeface="Calibri"/>
                          <a:ea typeface="Times New Roman"/>
                          <a:cs typeface="Times New Roman"/>
                        </a:rPr>
                        <a:t>2</a:t>
                      </a:r>
                      <a:endParaRPr lang="en-US" sz="14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c>
                  <a:txBody>
                    <a:bodyPr/>
                    <a:lstStyle/>
                    <a:p>
                      <a:pPr marL="0" marR="0" algn="ctr" rtl="0">
                        <a:lnSpc>
                          <a:spcPct val="115000"/>
                        </a:lnSpc>
                        <a:spcBef>
                          <a:spcPts val="0"/>
                        </a:spcBef>
                        <a:spcAft>
                          <a:spcPts val="0"/>
                        </a:spcAft>
                      </a:pPr>
                      <a:r>
                        <a:rPr lang="ar-JO" sz="1400" dirty="0" smtClean="0">
                          <a:effectLst/>
                          <a:latin typeface="Calibri"/>
                          <a:ea typeface="Times New Roman"/>
                          <a:cs typeface="Arial"/>
                        </a:rPr>
                        <a:t>1512.266</a:t>
                      </a:r>
                      <a:endParaRPr lang="en-US" sz="14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400" dirty="0">
                          <a:solidFill>
                            <a:srgbClr val="000000"/>
                          </a:solidFill>
                          <a:effectLst/>
                          <a:latin typeface="Calibri"/>
                          <a:ea typeface="Times New Roman"/>
                          <a:cs typeface="Times New Roman"/>
                        </a:rPr>
                        <a:t> </a:t>
                      </a:r>
                      <a:r>
                        <a:rPr lang="en-US" sz="1400" dirty="0" smtClean="0">
                          <a:solidFill>
                            <a:srgbClr val="000000"/>
                          </a:solidFill>
                          <a:effectLst/>
                          <a:latin typeface="Calibri"/>
                          <a:ea typeface="Times New Roman"/>
                          <a:cs typeface="Times New Roman"/>
                        </a:rPr>
                        <a:t>36294.4</a:t>
                      </a:r>
                      <a:endParaRPr lang="en-US" sz="1400" dirty="0">
                        <a:effectLst/>
                        <a:latin typeface="Calibri"/>
                        <a:ea typeface="Times New Roman"/>
                        <a:cs typeface="Arial"/>
                      </a:endParaRPr>
                    </a:p>
                  </a:txBody>
                  <a:tcPr marL="50517" marR="50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500">
                <a:tc>
                  <a:txBody>
                    <a:bodyPr/>
                    <a:lstStyle/>
                    <a:p>
                      <a:pPr marL="0" marR="0" algn="ctr" rtl="1">
                        <a:lnSpc>
                          <a:spcPct val="115000"/>
                        </a:lnSpc>
                        <a:spcBef>
                          <a:spcPts val="0"/>
                        </a:spcBef>
                        <a:spcAft>
                          <a:spcPts val="0"/>
                        </a:spcAft>
                      </a:pPr>
                      <a:r>
                        <a:rPr lang="en-US" sz="1400">
                          <a:solidFill>
                            <a:srgbClr val="000000"/>
                          </a:solidFill>
                          <a:effectLst/>
                          <a:latin typeface="Calibri"/>
                          <a:ea typeface="Times New Roman"/>
                          <a:cs typeface="Times New Roman"/>
                        </a:rPr>
                        <a:t> Painting </a:t>
                      </a:r>
                      <a:endParaRPr lang="en-US" sz="1400">
                        <a:effectLst/>
                        <a:latin typeface="Calibri"/>
                        <a:ea typeface="Times New Roman"/>
                        <a:cs typeface="Arial"/>
                      </a:endParaRPr>
                    </a:p>
                  </a:txBody>
                  <a:tcPr marL="50517" marR="5051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1">
                        <a:lnSpc>
                          <a:spcPct val="115000"/>
                        </a:lnSpc>
                        <a:spcBef>
                          <a:spcPts val="0"/>
                        </a:spcBef>
                        <a:spcAft>
                          <a:spcPts val="0"/>
                        </a:spcAft>
                      </a:pPr>
                      <a:r>
                        <a:rPr lang="en-US" sz="1400">
                          <a:solidFill>
                            <a:srgbClr val="000000"/>
                          </a:solidFill>
                          <a:effectLst/>
                          <a:latin typeface="Calibri"/>
                          <a:ea typeface="Times New Roman"/>
                          <a:cs typeface="Times New Roman"/>
                        </a:rPr>
                        <a:t>M</a:t>
                      </a:r>
                      <a:r>
                        <a:rPr lang="en-US" sz="1400" baseline="30000">
                          <a:solidFill>
                            <a:srgbClr val="000000"/>
                          </a:solidFill>
                          <a:effectLst/>
                          <a:latin typeface="Calibri"/>
                          <a:ea typeface="Times New Roman"/>
                          <a:cs typeface="Times New Roman"/>
                        </a:rPr>
                        <a:t>2</a:t>
                      </a:r>
                      <a:endParaRPr lang="en-US" sz="140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c>
                  <a:txBody>
                    <a:bodyPr/>
                    <a:lstStyle/>
                    <a:p>
                      <a:pPr marL="0" marR="0" algn="ctr" rtl="1">
                        <a:lnSpc>
                          <a:spcPct val="115000"/>
                        </a:lnSpc>
                        <a:spcBef>
                          <a:spcPts val="0"/>
                        </a:spcBef>
                        <a:spcAft>
                          <a:spcPts val="0"/>
                        </a:spcAft>
                      </a:pPr>
                      <a:r>
                        <a:rPr lang="en-US" sz="1400" dirty="0" smtClean="0">
                          <a:effectLst/>
                          <a:latin typeface="Calibri"/>
                          <a:ea typeface="Times New Roman"/>
                          <a:cs typeface="Arial"/>
                        </a:rPr>
                        <a:t>1512.266</a:t>
                      </a:r>
                      <a:endParaRPr lang="en-US" sz="1400" dirty="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400" dirty="0">
                          <a:solidFill>
                            <a:srgbClr val="000000"/>
                          </a:solidFill>
                          <a:effectLst/>
                          <a:latin typeface="Calibri"/>
                          <a:ea typeface="Times New Roman"/>
                          <a:cs typeface="Times New Roman"/>
                        </a:rPr>
                        <a:t> </a:t>
                      </a:r>
                      <a:r>
                        <a:rPr lang="en-US" sz="1400" dirty="0" smtClean="0">
                          <a:solidFill>
                            <a:srgbClr val="000000"/>
                          </a:solidFill>
                          <a:effectLst/>
                          <a:latin typeface="Calibri"/>
                          <a:ea typeface="Times New Roman"/>
                          <a:cs typeface="Times New Roman"/>
                        </a:rPr>
                        <a:t>21171.72</a:t>
                      </a:r>
                      <a:endParaRPr lang="en-US" sz="1400" dirty="0">
                        <a:effectLst/>
                        <a:latin typeface="Calibri"/>
                        <a:ea typeface="Times New Roman"/>
                        <a:cs typeface="Arial"/>
                      </a:endParaRPr>
                    </a:p>
                  </a:txBody>
                  <a:tcPr marL="50517" marR="50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500">
                <a:tc>
                  <a:txBody>
                    <a:bodyPr/>
                    <a:lstStyle/>
                    <a:p>
                      <a:pPr marL="0" marR="0" algn="ctr" rtl="1">
                        <a:lnSpc>
                          <a:spcPct val="115000"/>
                        </a:lnSpc>
                        <a:spcBef>
                          <a:spcPts val="0"/>
                        </a:spcBef>
                        <a:spcAft>
                          <a:spcPts val="0"/>
                        </a:spcAft>
                      </a:pPr>
                      <a:r>
                        <a:rPr lang="en-US" sz="1400">
                          <a:solidFill>
                            <a:srgbClr val="000000"/>
                          </a:solidFill>
                          <a:effectLst/>
                          <a:latin typeface="Calibri"/>
                          <a:ea typeface="Times New Roman"/>
                          <a:cs typeface="Times New Roman"/>
                        </a:rPr>
                        <a:t> Tiling </a:t>
                      </a:r>
                      <a:endParaRPr lang="en-US" sz="140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1">
                        <a:lnSpc>
                          <a:spcPct val="115000"/>
                        </a:lnSpc>
                        <a:spcBef>
                          <a:spcPts val="0"/>
                        </a:spcBef>
                        <a:spcAft>
                          <a:spcPts val="0"/>
                        </a:spcAft>
                      </a:pPr>
                      <a:r>
                        <a:rPr lang="en-US" sz="1400">
                          <a:solidFill>
                            <a:srgbClr val="000000"/>
                          </a:solidFill>
                          <a:effectLst/>
                          <a:latin typeface="Calibri"/>
                          <a:ea typeface="Times New Roman"/>
                          <a:cs typeface="Times New Roman"/>
                        </a:rPr>
                        <a:t>M</a:t>
                      </a:r>
                      <a:r>
                        <a:rPr lang="en-US" sz="1400" baseline="30000">
                          <a:solidFill>
                            <a:srgbClr val="000000"/>
                          </a:solidFill>
                          <a:effectLst/>
                          <a:latin typeface="Calibri"/>
                          <a:ea typeface="Times New Roman"/>
                          <a:cs typeface="Times New Roman"/>
                        </a:rPr>
                        <a:t>2</a:t>
                      </a:r>
                      <a:endParaRPr lang="en-US" sz="1400">
                        <a:effectLst/>
                        <a:latin typeface="Calibri"/>
                        <a:ea typeface="Times New Roman"/>
                        <a:cs typeface="Arial"/>
                      </a:endParaRPr>
                    </a:p>
                  </a:txBody>
                  <a:tcPr marL="50517" marR="50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JO"/>
                    </a:p>
                  </a:txBody>
                  <a:tcPr/>
                </a:tc>
                <a:tc>
                  <a:txBody>
                    <a:bodyPr/>
                    <a:lstStyle/>
                    <a:p>
                      <a:r>
                        <a:rPr lang="en-US" dirty="0" smtClean="0"/>
                        <a:t>73394.8</a:t>
                      </a:r>
                      <a:endParaRPr lang="ar-JO"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r>
                        <a:rPr lang="en-US" dirty="0" smtClean="0"/>
                        <a:t>1048.7</a:t>
                      </a:r>
                      <a:endParaRPr lang="ar-JO"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Rectangle 3"/>
          <p:cNvSpPr>
            <a:spLocks noChangeArrowheads="1"/>
          </p:cNvSpPr>
          <p:nvPr/>
        </p:nvSpPr>
        <p:spPr bwMode="auto">
          <a:xfrm>
            <a:off x="4973638" y="2667000"/>
            <a:ext cx="12192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TextBox 2"/>
          <p:cNvSpPr txBox="1"/>
          <p:nvPr/>
        </p:nvSpPr>
        <p:spPr>
          <a:xfrm>
            <a:off x="5471652" y="5501148"/>
            <a:ext cx="3539613" cy="584775"/>
          </a:xfrm>
          <a:prstGeom prst="rect">
            <a:avLst/>
          </a:prstGeom>
          <a:noFill/>
        </p:spPr>
        <p:txBody>
          <a:bodyPr wrap="square" rtlCol="1">
            <a:spAutoFit/>
          </a:bodyPr>
          <a:lstStyle/>
          <a:p>
            <a:pPr algn="ctr"/>
            <a:r>
              <a:rPr lang="en-US" sz="3200" dirty="0" smtClean="0"/>
              <a:t>Total =338421  NIS </a:t>
            </a:r>
            <a:endParaRPr lang="ar-JO" sz="3200" dirty="0"/>
          </a:p>
        </p:txBody>
      </p:sp>
    </p:spTree>
    <p:extLst>
      <p:ext uri="{BB962C8B-B14F-4D97-AF65-F5344CB8AC3E}">
        <p14:creationId xmlns:p14="http://schemas.microsoft.com/office/powerpoint/2010/main" xmlns="" val="59742723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88122" y="1371600"/>
            <a:ext cx="10503877" cy="1924050"/>
          </a:xfrm>
        </p:spPr>
        <p:txBody>
          <a:bodyPr>
            <a:noAutofit/>
          </a:bodyPr>
          <a:lstStyle/>
          <a:p>
            <a:pPr algn="l" rtl="0"/>
            <a:r>
              <a:rPr lang="en-US" sz="2400" dirty="0" smtClean="0"/>
              <a:t> This </a:t>
            </a:r>
            <a:r>
              <a:rPr lang="en-US" sz="2400" dirty="0"/>
              <a:t>project has </a:t>
            </a:r>
            <a:r>
              <a:rPr lang="en-US" sz="2400" dirty="0" smtClean="0"/>
              <a:t>achieved </a:t>
            </a:r>
            <a:r>
              <a:rPr lang="en-US" sz="2400" dirty="0"/>
              <a:t>a lot of issues on all sides of the design by using both manual and programs to find the best solution and gives the right results. So, to conclude the following summary will show some aspect the design cover.</a:t>
            </a:r>
            <a:br>
              <a:rPr lang="en-US" sz="2400" dirty="0"/>
            </a:br>
            <a:r>
              <a:rPr lang="en-US" sz="2400" dirty="0"/>
              <a:t> </a:t>
            </a:r>
            <a:br>
              <a:rPr lang="en-US" sz="2400" dirty="0"/>
            </a:br>
            <a:endParaRPr lang="ar-JO" sz="2400" dirty="0"/>
          </a:p>
        </p:txBody>
      </p:sp>
      <p:sp>
        <p:nvSpPr>
          <p:cNvPr id="4" name="Rectangle 3"/>
          <p:cNvSpPr/>
          <p:nvPr/>
        </p:nvSpPr>
        <p:spPr>
          <a:xfrm>
            <a:off x="2903349" y="476573"/>
            <a:ext cx="8272651" cy="1446550"/>
          </a:xfrm>
          <a:prstGeom prst="rect">
            <a:avLst/>
          </a:prstGeom>
        </p:spPr>
        <p:txBody>
          <a:bodyPr wrap="square">
            <a:spAutoFit/>
          </a:bodyPr>
          <a:lstStyle/>
          <a:p>
            <a:pPr algn="l" rtl="0"/>
            <a:r>
              <a:rPr lang="en-US" sz="4400" b="1" dirty="0" smtClean="0"/>
              <a:t>Conclusion and Summary</a:t>
            </a:r>
            <a:endParaRPr lang="en-US" sz="4400" b="1" dirty="0"/>
          </a:p>
          <a:p>
            <a:r>
              <a:rPr lang="en-US" sz="4400" dirty="0"/>
              <a:t> </a:t>
            </a:r>
          </a:p>
        </p:txBody>
      </p:sp>
      <p:graphicFrame>
        <p:nvGraphicFramePr>
          <p:cNvPr id="7" name="Diagram 6"/>
          <p:cNvGraphicFramePr/>
          <p:nvPr>
            <p:extLst>
              <p:ext uri="{D42A27DB-BD31-4B8C-83A1-F6EECF244321}">
                <p14:modId xmlns:p14="http://schemas.microsoft.com/office/powerpoint/2010/main" xmlns="" val="801894682"/>
              </p:ext>
            </p:extLst>
          </p:nvPr>
        </p:nvGraphicFramePr>
        <p:xfrm>
          <a:off x="3738535" y="2794000"/>
          <a:ext cx="8128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595247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graphicEl>
                                              <a:dgm id="{879E8E8A-1D45-4B90-AA8F-2A202EB1480F}"/>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graphicEl>
                                              <a:dgm id="{D2D35BD6-A108-4F7D-AED6-4DB94F00EB76}"/>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graphicEl>
                                              <a:dgm id="{53A0F452-8FF2-4AB9-9C67-4EEB425774FE}"/>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graphicEl>
                                              <a:dgm id="{ECFF8907-61A7-4DA8-8A9F-6FA9A177DEB6}"/>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graphicEl>
                                              <a:dgm id="{2E14C9F3-56C4-48CA-A130-48747D81BBC7}"/>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graphicEl>
                                              <a:dgm id="{624D36AE-0F0B-434E-A20B-164F51054073}"/>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graphicEl>
                                              <a:dgm id="{EE3E17A1-2EAF-4831-BF14-9B5B12AE09C8}"/>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graphicEl>
                                              <a:dgm id="{1C853F70-72C5-48E6-A518-6457B141FC4C}"/>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graphicEl>
                                              <a:dgm id="{41364BCE-E302-4970-83D8-144F6AD04B0B}"/>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graphicEl>
                                              <a:dgm id="{BA5EEF2B-5BBB-4707-BAF5-CE5EFC057482}"/>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graphicEl>
                                              <a:dgm id="{2D208DCC-2BC1-4F6A-B790-4C1B40AB958C}"/>
                                            </p:graphic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graphicEl>
                                              <a:dgm id="{18C4E93C-C57E-44B2-8471-137DDC7F505F}"/>
                                            </p:graphic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graphicEl>
                                              <a:dgm id="{02055BCB-EEB3-40C7-8A62-28B7249E15F5}"/>
                                            </p:graphic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
                                            <p:graphicEl>
                                              <a:dgm id="{AF0306EB-9424-4CF9-B2D3-E8B674791AE3}"/>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46620" y="34158"/>
            <a:ext cx="7126157" cy="742204"/>
          </a:xfrm>
        </p:spPr>
        <p:txBody>
          <a:bodyPr>
            <a:normAutofit fontScale="90000"/>
          </a:bodyPr>
          <a:lstStyle/>
          <a:p>
            <a:r>
              <a:rPr lang="en-US" dirty="0">
                <a:solidFill>
                  <a:srgbClr val="0070C0"/>
                </a:solidFill>
              </a:rPr>
              <a:t>Architectural </a:t>
            </a:r>
            <a:r>
              <a:rPr lang="en-US" dirty="0" smtClean="0">
                <a:solidFill>
                  <a:srgbClr val="0070C0"/>
                </a:solidFill>
              </a:rPr>
              <a:t>Design :(Site Analysis)</a:t>
            </a:r>
            <a:endParaRPr lang="en-US" dirty="0">
              <a:solidFill>
                <a:srgbClr val="0070C0"/>
              </a:solidFill>
            </a:endParaRPr>
          </a:p>
        </p:txBody>
      </p:sp>
      <p:pic>
        <p:nvPicPr>
          <p:cNvPr id="21" name="Picture 20"/>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17687" y="861435"/>
            <a:ext cx="9674044" cy="60517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2" name="Picture 21"/>
          <p:cNvPicPr>
            <a:picLocks noChangeAspect="1"/>
          </p:cNvPicPr>
          <p:nvPr/>
        </p:nvPicPr>
        <p:blipFill>
          <a:blip r:embed="rId3" cstate="print"/>
          <a:stretch>
            <a:fillRect/>
          </a:stretch>
        </p:blipFill>
        <p:spPr>
          <a:xfrm>
            <a:off x="6032311" y="1095922"/>
            <a:ext cx="798645" cy="719390"/>
          </a:xfrm>
          <a:prstGeom prst="rect">
            <a:avLst/>
          </a:prstGeom>
        </p:spPr>
      </p:pic>
      <p:pic>
        <p:nvPicPr>
          <p:cNvPr id="23" name="Picture 22"/>
          <p:cNvPicPr>
            <a:picLocks noChangeAspect="1"/>
          </p:cNvPicPr>
          <p:nvPr/>
        </p:nvPicPr>
        <p:blipFill>
          <a:blip r:embed="rId3" cstate="print"/>
          <a:stretch>
            <a:fillRect/>
          </a:stretch>
        </p:blipFill>
        <p:spPr>
          <a:xfrm>
            <a:off x="1923374" y="3413936"/>
            <a:ext cx="798645" cy="719390"/>
          </a:xfrm>
          <a:prstGeom prst="rect">
            <a:avLst/>
          </a:prstGeom>
        </p:spPr>
      </p:pic>
      <p:pic>
        <p:nvPicPr>
          <p:cNvPr id="24" name="Picture 23"/>
          <p:cNvPicPr>
            <a:picLocks noChangeAspect="1"/>
          </p:cNvPicPr>
          <p:nvPr/>
        </p:nvPicPr>
        <p:blipFill>
          <a:blip r:embed="rId3" cstate="print"/>
          <a:stretch>
            <a:fillRect/>
          </a:stretch>
        </p:blipFill>
        <p:spPr>
          <a:xfrm>
            <a:off x="10126828" y="3438136"/>
            <a:ext cx="798645" cy="719390"/>
          </a:xfrm>
          <a:prstGeom prst="rect">
            <a:avLst/>
          </a:prstGeom>
        </p:spPr>
      </p:pic>
      <p:pic>
        <p:nvPicPr>
          <p:cNvPr id="25" name="Picture 24"/>
          <p:cNvPicPr>
            <a:picLocks noChangeAspect="1"/>
          </p:cNvPicPr>
          <p:nvPr/>
        </p:nvPicPr>
        <p:blipFill>
          <a:blip r:embed="rId4" cstate="print"/>
          <a:stretch>
            <a:fillRect/>
          </a:stretch>
        </p:blipFill>
        <p:spPr>
          <a:xfrm rot="18608691">
            <a:off x="3425021" y="6094439"/>
            <a:ext cx="1158340" cy="457240"/>
          </a:xfrm>
          <a:prstGeom prst="rect">
            <a:avLst/>
          </a:prstGeom>
        </p:spPr>
      </p:pic>
      <p:pic>
        <p:nvPicPr>
          <p:cNvPr id="26" name="Picture 25"/>
          <p:cNvPicPr>
            <a:picLocks noChangeAspect="1"/>
          </p:cNvPicPr>
          <p:nvPr/>
        </p:nvPicPr>
        <p:blipFill>
          <a:blip r:embed="rId5" cstate="print"/>
          <a:stretch>
            <a:fillRect/>
          </a:stretch>
        </p:blipFill>
        <p:spPr>
          <a:xfrm>
            <a:off x="3181452" y="5562788"/>
            <a:ext cx="1103472" cy="1188823"/>
          </a:xfrm>
          <a:prstGeom prst="rect">
            <a:avLst/>
          </a:prstGeom>
        </p:spPr>
      </p:pic>
      <p:pic>
        <p:nvPicPr>
          <p:cNvPr id="27" name="Picture 26"/>
          <p:cNvPicPr>
            <a:picLocks noChangeAspect="1"/>
          </p:cNvPicPr>
          <p:nvPr/>
        </p:nvPicPr>
        <p:blipFill>
          <a:blip r:embed="rId5" cstate="print"/>
          <a:stretch>
            <a:fillRect/>
          </a:stretch>
        </p:blipFill>
        <p:spPr>
          <a:xfrm>
            <a:off x="2914020" y="5401218"/>
            <a:ext cx="1103472" cy="1188823"/>
          </a:xfrm>
          <a:prstGeom prst="rect">
            <a:avLst/>
          </a:prstGeom>
        </p:spPr>
      </p:pic>
      <p:pic>
        <p:nvPicPr>
          <p:cNvPr id="28" name="Picture 27"/>
          <p:cNvPicPr>
            <a:picLocks noChangeAspect="1"/>
          </p:cNvPicPr>
          <p:nvPr/>
        </p:nvPicPr>
        <p:blipFill>
          <a:blip r:embed="rId4" cstate="print"/>
          <a:stretch>
            <a:fillRect/>
          </a:stretch>
        </p:blipFill>
        <p:spPr>
          <a:xfrm rot="485254">
            <a:off x="1371850" y="4247772"/>
            <a:ext cx="1158340" cy="457240"/>
          </a:xfrm>
          <a:prstGeom prst="rect">
            <a:avLst/>
          </a:prstGeom>
        </p:spPr>
      </p:pic>
      <p:pic>
        <p:nvPicPr>
          <p:cNvPr id="30" name="Picture 29"/>
          <p:cNvPicPr>
            <a:picLocks noChangeAspect="1"/>
          </p:cNvPicPr>
          <p:nvPr/>
        </p:nvPicPr>
        <p:blipFill>
          <a:blip r:embed="rId6" cstate="print"/>
          <a:stretch>
            <a:fillRect/>
          </a:stretch>
        </p:blipFill>
        <p:spPr>
          <a:xfrm>
            <a:off x="1412931" y="4779372"/>
            <a:ext cx="1213209" cy="621846"/>
          </a:xfrm>
          <a:prstGeom prst="rect">
            <a:avLst/>
          </a:prstGeom>
        </p:spPr>
      </p:pic>
      <p:pic>
        <p:nvPicPr>
          <p:cNvPr id="31" name="Picture 30"/>
          <p:cNvPicPr>
            <a:picLocks noChangeAspect="1"/>
          </p:cNvPicPr>
          <p:nvPr/>
        </p:nvPicPr>
        <p:blipFill>
          <a:blip r:embed="rId6" cstate="print"/>
          <a:stretch>
            <a:fillRect/>
          </a:stretch>
        </p:blipFill>
        <p:spPr>
          <a:xfrm>
            <a:off x="1372963" y="4468449"/>
            <a:ext cx="1213209" cy="621846"/>
          </a:xfrm>
          <a:prstGeom prst="rect">
            <a:avLst/>
          </a:prstGeom>
        </p:spPr>
      </p:pic>
      <p:sp>
        <p:nvSpPr>
          <p:cNvPr id="33" name="Curved Down Arrow 32"/>
          <p:cNvSpPr/>
          <p:nvPr/>
        </p:nvSpPr>
        <p:spPr>
          <a:xfrm rot="19712936">
            <a:off x="2068214" y="1536932"/>
            <a:ext cx="3871954" cy="945079"/>
          </a:xfrm>
          <a:prstGeom prst="curved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5" name="Picture 34"/>
          <p:cNvPicPr>
            <a:picLocks noChangeAspect="1"/>
          </p:cNvPicPr>
          <p:nvPr/>
        </p:nvPicPr>
        <p:blipFill>
          <a:blip r:embed="rId7" cstate="print"/>
          <a:stretch>
            <a:fillRect/>
          </a:stretch>
        </p:blipFill>
        <p:spPr>
          <a:xfrm rot="3252462">
            <a:off x="7192781" y="1385293"/>
            <a:ext cx="3559908" cy="1998432"/>
          </a:xfrm>
          <a:prstGeom prst="rect">
            <a:avLst/>
          </a:prstGeom>
        </p:spPr>
      </p:pic>
      <p:pic>
        <p:nvPicPr>
          <p:cNvPr id="39" name="Picture 38"/>
          <p:cNvPicPr>
            <a:picLocks noChangeAspect="1"/>
          </p:cNvPicPr>
          <p:nvPr/>
        </p:nvPicPr>
        <p:blipFill>
          <a:blip r:embed="rId8" cstate="print"/>
          <a:stretch>
            <a:fillRect/>
          </a:stretch>
        </p:blipFill>
        <p:spPr>
          <a:xfrm rot="10800000">
            <a:off x="5812837" y="4521353"/>
            <a:ext cx="438950" cy="707197"/>
          </a:xfrm>
          <a:prstGeom prst="rect">
            <a:avLst/>
          </a:prstGeom>
        </p:spPr>
      </p:pic>
      <p:sp>
        <p:nvSpPr>
          <p:cNvPr id="41" name="Right Arrow 40"/>
          <p:cNvSpPr/>
          <p:nvPr/>
        </p:nvSpPr>
        <p:spPr>
          <a:xfrm rot="4480277">
            <a:off x="1264948" y="1559023"/>
            <a:ext cx="613896" cy="244267"/>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2" name="TextBox 41"/>
          <p:cNvSpPr txBox="1"/>
          <p:nvPr/>
        </p:nvSpPr>
        <p:spPr>
          <a:xfrm>
            <a:off x="1297685" y="885027"/>
            <a:ext cx="808393" cy="553998"/>
          </a:xfrm>
          <a:prstGeom prst="rect">
            <a:avLst/>
          </a:prstGeom>
          <a:noFill/>
        </p:spPr>
        <p:txBody>
          <a:bodyPr wrap="square" rtlCol="0">
            <a:spAutoFit/>
          </a:bodyPr>
          <a:lstStyle/>
          <a:p>
            <a:r>
              <a:rPr lang="en-US" sz="3000" dirty="0" smtClean="0"/>
              <a:t>N</a:t>
            </a:r>
            <a:endParaRPr lang="en-US" sz="3000" dirty="0"/>
          </a:p>
        </p:txBody>
      </p:sp>
      <p:pic>
        <p:nvPicPr>
          <p:cNvPr id="44" name="Picture 43"/>
          <p:cNvPicPr>
            <a:picLocks noChangeAspect="1"/>
          </p:cNvPicPr>
          <p:nvPr/>
        </p:nvPicPr>
        <p:blipFill>
          <a:blip r:embed="rId8" cstate="print"/>
          <a:stretch>
            <a:fillRect/>
          </a:stretch>
        </p:blipFill>
        <p:spPr>
          <a:xfrm>
            <a:off x="5570567" y="2325752"/>
            <a:ext cx="430988" cy="707197"/>
          </a:xfrm>
          <a:prstGeom prst="rect">
            <a:avLst/>
          </a:prstGeom>
        </p:spPr>
      </p:pic>
      <p:sp>
        <p:nvSpPr>
          <p:cNvPr id="45" name="Action Button: Home 44">
            <a:hlinkClick r:id="" action="ppaction://noaction" highlightClick="1"/>
          </p:cNvPr>
          <p:cNvSpPr/>
          <p:nvPr/>
        </p:nvSpPr>
        <p:spPr>
          <a:xfrm>
            <a:off x="8822029" y="871381"/>
            <a:ext cx="944054" cy="567644"/>
          </a:xfrm>
          <a:prstGeom prst="actionButtonHome">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46" name="Picture 45"/>
          <p:cNvPicPr>
            <a:picLocks noChangeAspect="1"/>
          </p:cNvPicPr>
          <p:nvPr/>
        </p:nvPicPr>
        <p:blipFill>
          <a:blip r:embed="rId9" cstate="print"/>
          <a:stretch>
            <a:fillRect/>
          </a:stretch>
        </p:blipFill>
        <p:spPr>
          <a:xfrm>
            <a:off x="8165206" y="878145"/>
            <a:ext cx="656823" cy="382454"/>
          </a:xfrm>
          <a:prstGeom prst="rect">
            <a:avLst/>
          </a:prstGeom>
        </p:spPr>
      </p:pic>
    </p:spTree>
    <p:extLst>
      <p:ext uri="{BB962C8B-B14F-4D97-AF65-F5344CB8AC3E}">
        <p14:creationId xmlns:p14="http://schemas.microsoft.com/office/powerpoint/2010/main" xmlns="" val="523577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ppt_x"/>
                                          </p:val>
                                        </p:tav>
                                        <p:tav tm="100000">
                                          <p:val>
                                            <p:strVal val="#ppt_x"/>
                                          </p:val>
                                        </p:tav>
                                      </p:tavLst>
                                    </p:anim>
                                    <p:anim calcmode="lin" valueType="num">
                                      <p:cBhvr additive="base">
                                        <p:cTn id="12"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1000"/>
                                        <p:tgtEl>
                                          <p:spTgt spid="31"/>
                                        </p:tgtEl>
                                      </p:cBhvr>
                                    </p:animEffect>
                                    <p:anim calcmode="lin" valueType="num">
                                      <p:cBhvr>
                                        <p:cTn id="30" dur="1000" fill="hold"/>
                                        <p:tgtEl>
                                          <p:spTgt spid="31"/>
                                        </p:tgtEl>
                                        <p:attrNameLst>
                                          <p:attrName>ppt_x</p:attrName>
                                        </p:attrNameLst>
                                      </p:cBhvr>
                                      <p:tavLst>
                                        <p:tav tm="0">
                                          <p:val>
                                            <p:strVal val="#ppt_x"/>
                                          </p:val>
                                        </p:tav>
                                        <p:tav tm="100000">
                                          <p:val>
                                            <p:strVal val="#ppt_x"/>
                                          </p:val>
                                        </p:tav>
                                      </p:tavLst>
                                    </p:anim>
                                    <p:anim calcmode="lin" valueType="num">
                                      <p:cBhvr>
                                        <p:cTn id="31" dur="1000" fill="hold"/>
                                        <p:tgtEl>
                                          <p:spTgt spid="31"/>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1000"/>
                                        <p:tgtEl>
                                          <p:spTgt spid="28"/>
                                        </p:tgtEl>
                                      </p:cBhvr>
                                    </p:animEffect>
                                    <p:anim calcmode="lin" valueType="num">
                                      <p:cBhvr>
                                        <p:cTn id="35" dur="1000" fill="hold"/>
                                        <p:tgtEl>
                                          <p:spTgt spid="28"/>
                                        </p:tgtEl>
                                        <p:attrNameLst>
                                          <p:attrName>ppt_x</p:attrName>
                                        </p:attrNameLst>
                                      </p:cBhvr>
                                      <p:tavLst>
                                        <p:tav tm="0">
                                          <p:val>
                                            <p:strVal val="#ppt_x"/>
                                          </p:val>
                                        </p:tav>
                                        <p:tav tm="100000">
                                          <p:val>
                                            <p:strVal val="#ppt_x"/>
                                          </p:val>
                                        </p:tav>
                                      </p:tavLst>
                                    </p:anim>
                                    <p:anim calcmode="lin" valueType="num">
                                      <p:cBhvr>
                                        <p:cTn id="36" dur="1000" fill="hold"/>
                                        <p:tgtEl>
                                          <p:spTgt spid="28"/>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1000"/>
                                        <p:tgtEl>
                                          <p:spTgt spid="30"/>
                                        </p:tgtEl>
                                      </p:cBhvr>
                                    </p:animEffect>
                                    <p:anim calcmode="lin" valueType="num">
                                      <p:cBhvr>
                                        <p:cTn id="40" dur="1000" fill="hold"/>
                                        <p:tgtEl>
                                          <p:spTgt spid="30"/>
                                        </p:tgtEl>
                                        <p:attrNameLst>
                                          <p:attrName>ppt_x</p:attrName>
                                        </p:attrNameLst>
                                      </p:cBhvr>
                                      <p:tavLst>
                                        <p:tav tm="0">
                                          <p:val>
                                            <p:strVal val="#ppt_x"/>
                                          </p:val>
                                        </p:tav>
                                        <p:tav tm="100000">
                                          <p:val>
                                            <p:strVal val="#ppt_x"/>
                                          </p:val>
                                        </p:tav>
                                      </p:tavLst>
                                    </p:anim>
                                    <p:anim calcmode="lin" valueType="num">
                                      <p:cBhvr>
                                        <p:cTn id="41" dur="1000" fill="hold"/>
                                        <p:tgtEl>
                                          <p:spTgt spid="30"/>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1000"/>
                                        <p:tgtEl>
                                          <p:spTgt spid="25"/>
                                        </p:tgtEl>
                                      </p:cBhvr>
                                    </p:animEffect>
                                    <p:anim calcmode="lin" valueType="num">
                                      <p:cBhvr>
                                        <p:cTn id="45" dur="1000" fill="hold"/>
                                        <p:tgtEl>
                                          <p:spTgt spid="25"/>
                                        </p:tgtEl>
                                        <p:attrNameLst>
                                          <p:attrName>ppt_x</p:attrName>
                                        </p:attrNameLst>
                                      </p:cBhvr>
                                      <p:tavLst>
                                        <p:tav tm="0">
                                          <p:val>
                                            <p:strVal val="#ppt_x"/>
                                          </p:val>
                                        </p:tav>
                                        <p:tav tm="100000">
                                          <p:val>
                                            <p:strVal val="#ppt_x"/>
                                          </p:val>
                                        </p:tav>
                                      </p:tavLst>
                                    </p:anim>
                                    <p:anim calcmode="lin" valueType="num">
                                      <p:cBhvr>
                                        <p:cTn id="46" dur="1000" fill="hold"/>
                                        <p:tgtEl>
                                          <p:spTgt spid="25"/>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1000" fill="hold"/>
                                        <p:tgtEl>
                                          <p:spTgt spid="27"/>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1000"/>
                                        <p:tgtEl>
                                          <p:spTgt spid="26"/>
                                        </p:tgtEl>
                                      </p:cBhvr>
                                    </p:animEffect>
                                    <p:anim calcmode="lin" valueType="num">
                                      <p:cBhvr>
                                        <p:cTn id="55" dur="1000" fill="hold"/>
                                        <p:tgtEl>
                                          <p:spTgt spid="26"/>
                                        </p:tgtEl>
                                        <p:attrNameLst>
                                          <p:attrName>ppt_x</p:attrName>
                                        </p:attrNameLst>
                                      </p:cBhvr>
                                      <p:tavLst>
                                        <p:tav tm="0">
                                          <p:val>
                                            <p:strVal val="#ppt_x"/>
                                          </p:val>
                                        </p:tav>
                                        <p:tav tm="100000">
                                          <p:val>
                                            <p:strVal val="#ppt_x"/>
                                          </p:val>
                                        </p:tav>
                                      </p:tavLst>
                                    </p:anim>
                                    <p:anim calcmode="lin" valueType="num">
                                      <p:cBhvr>
                                        <p:cTn id="5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85656" y="3428998"/>
            <a:ext cx="4376672" cy="1043189"/>
          </a:xfrm>
        </p:spPr>
        <p:txBody>
          <a:bodyPr>
            <a:normAutofit fontScale="90000"/>
          </a:bodyPr>
          <a:lstStyle/>
          <a:p>
            <a:pPr algn="l"/>
            <a:r>
              <a:rPr lang="en-US" sz="3000" dirty="0" smtClean="0"/>
              <a:t>The </a:t>
            </a:r>
            <a:r>
              <a:rPr lang="en-US" sz="3000" dirty="0"/>
              <a:t>total building area of the school is </a:t>
            </a:r>
            <a:r>
              <a:rPr lang="en-US" sz="3000" dirty="0">
                <a:solidFill>
                  <a:srgbClr val="FF0000"/>
                </a:solidFill>
              </a:rPr>
              <a:t>2416.6 </a:t>
            </a:r>
            <a:r>
              <a:rPr lang="en-US" sz="3000" dirty="0" smtClean="0">
                <a:solidFill>
                  <a:srgbClr val="FF0000"/>
                </a:solidFill>
              </a:rPr>
              <a:t>m</a:t>
            </a:r>
            <a:r>
              <a:rPr lang="en-US" sz="3000" baseline="30000" dirty="0" smtClean="0">
                <a:solidFill>
                  <a:srgbClr val="FF0000"/>
                </a:solidFill>
              </a:rPr>
              <a:t>2</a:t>
            </a:r>
            <a:r>
              <a:rPr lang="en-US" sz="3000" baseline="30000" dirty="0" smtClean="0"/>
              <a:t/>
            </a:r>
            <a:br>
              <a:rPr lang="en-US" sz="3000" baseline="30000" dirty="0" smtClean="0"/>
            </a:br>
            <a:r>
              <a:rPr lang="en-US" sz="3000" dirty="0"/>
              <a:t/>
            </a:r>
            <a:br>
              <a:rPr lang="en-US" sz="3000" dirty="0"/>
            </a:br>
            <a:r>
              <a:rPr lang="en-US" sz="3000" dirty="0"/>
              <a:t>The spaces in the school </a:t>
            </a:r>
            <a:r>
              <a:rPr lang="en-US" sz="3000" dirty="0" smtClean="0"/>
              <a:t>classified </a:t>
            </a:r>
            <a:r>
              <a:rPr lang="en-US" sz="3000" dirty="0"/>
              <a:t>into three main categories</a:t>
            </a:r>
            <a:r>
              <a:rPr lang="en-US" sz="3000" dirty="0" smtClean="0"/>
              <a:t>:</a:t>
            </a:r>
            <a:br>
              <a:rPr lang="en-US" sz="3000" dirty="0" smtClean="0"/>
            </a:br>
            <a:r>
              <a:rPr lang="en-US" sz="3000" dirty="0" smtClean="0"/>
              <a:t> </a:t>
            </a:r>
            <a:br>
              <a:rPr lang="en-US" sz="3000" dirty="0" smtClean="0"/>
            </a:br>
            <a:r>
              <a:rPr lang="en-US" sz="3000" dirty="0" smtClean="0">
                <a:solidFill>
                  <a:srgbClr val="FF0000"/>
                </a:solidFill>
              </a:rPr>
              <a:t>1)</a:t>
            </a:r>
            <a:r>
              <a:rPr lang="en-US" sz="3000" dirty="0">
                <a:solidFill>
                  <a:srgbClr val="FF0000"/>
                </a:solidFill>
              </a:rPr>
              <a:t> </a:t>
            </a:r>
            <a:r>
              <a:rPr lang="en-US" sz="3000" dirty="0" smtClean="0"/>
              <a:t>Teaching Spaces</a:t>
            </a:r>
            <a:r>
              <a:rPr lang="en-US" sz="3000" dirty="0"/>
              <a:t/>
            </a:r>
            <a:br>
              <a:rPr lang="en-US" sz="3000" dirty="0"/>
            </a:br>
            <a:r>
              <a:rPr lang="en-US" sz="3000" dirty="0" smtClean="0"/>
              <a:t/>
            </a:r>
            <a:br>
              <a:rPr lang="en-US" sz="3000" dirty="0" smtClean="0"/>
            </a:br>
            <a:r>
              <a:rPr lang="en-US" sz="3000" dirty="0" smtClean="0">
                <a:solidFill>
                  <a:srgbClr val="FF0000"/>
                </a:solidFill>
              </a:rPr>
              <a:t>2</a:t>
            </a:r>
            <a:r>
              <a:rPr lang="en-US" sz="3000" dirty="0" smtClean="0">
                <a:solidFill>
                  <a:srgbClr val="FF0000"/>
                </a:solidFill>
              </a:rPr>
              <a:t>)</a:t>
            </a:r>
            <a:r>
              <a:rPr lang="en-US" sz="3000" dirty="0" smtClean="0"/>
              <a:t>Services </a:t>
            </a:r>
            <a:r>
              <a:rPr lang="en-US" sz="3000" dirty="0" smtClean="0"/>
              <a:t>spacing</a:t>
            </a:r>
            <a:br>
              <a:rPr lang="en-US" sz="3000" dirty="0" smtClean="0"/>
            </a:br>
            <a:r>
              <a:rPr lang="en-US" sz="3000" dirty="0" smtClean="0"/>
              <a:t/>
            </a:r>
            <a:br>
              <a:rPr lang="en-US" sz="3000" dirty="0" smtClean="0"/>
            </a:br>
            <a:r>
              <a:rPr lang="en-US" sz="3000" dirty="0" smtClean="0"/>
              <a:t/>
            </a:r>
            <a:br>
              <a:rPr lang="en-US" sz="3000" dirty="0" smtClean="0"/>
            </a:br>
            <a:r>
              <a:rPr lang="en-US" sz="3000" dirty="0"/>
              <a:t/>
            </a:r>
            <a:br>
              <a:rPr lang="en-US" sz="3000" dirty="0"/>
            </a:br>
            <a:endParaRPr lang="en-US" sz="3000" dirty="0"/>
          </a:p>
        </p:txBody>
      </p:sp>
      <p:pic>
        <p:nvPicPr>
          <p:cNvPr id="3" name="Picture 2"/>
          <p:cNvPicPr>
            <a:picLocks noChangeAspect="1"/>
          </p:cNvPicPr>
          <p:nvPr/>
        </p:nvPicPr>
        <p:blipFill>
          <a:blip r:embed="rId2" cstate="print"/>
          <a:stretch>
            <a:fillRect/>
          </a:stretch>
        </p:blipFill>
        <p:spPr>
          <a:xfrm>
            <a:off x="0" y="1043188"/>
            <a:ext cx="7302321" cy="58148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itle 1"/>
          <p:cNvSpPr txBox="1">
            <a:spLocks/>
          </p:cNvSpPr>
          <p:nvPr/>
        </p:nvSpPr>
        <p:spPr>
          <a:xfrm>
            <a:off x="1676666" y="39858"/>
            <a:ext cx="3528810" cy="1043189"/>
          </a:xfrm>
          <a:prstGeom prst="rect">
            <a:avLst/>
          </a:prstGeom>
          <a:effectLst/>
        </p:spPr>
        <p:txBody>
          <a:bodyPr vert="horz" lIns="91440" tIns="45720" rIns="91440" bIns="45720" rtlCol="0" anchor="ctr">
            <a:normAutofit fontScale="975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3200" dirty="0" smtClean="0">
                <a:solidFill>
                  <a:schemeClr val="accent1">
                    <a:lumMod val="75000"/>
                  </a:schemeClr>
                </a:solidFill>
              </a:rPr>
              <a:t>Architectural Design</a:t>
            </a:r>
            <a:endParaRPr lang="en-US" sz="3000" dirty="0"/>
          </a:p>
        </p:txBody>
      </p:sp>
    </p:spTree>
    <p:extLst>
      <p:ext uri="{BB962C8B-B14F-4D97-AF65-F5344CB8AC3E}">
        <p14:creationId xmlns:p14="http://schemas.microsoft.com/office/powerpoint/2010/main" xmlns="" val="39646327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12494" y="636574"/>
            <a:ext cx="3425782" cy="643943"/>
          </a:xfrm>
        </p:spPr>
        <p:txBody>
          <a:bodyPr>
            <a:noAutofit/>
          </a:bodyPr>
          <a:lstStyle/>
          <a:p>
            <a:pPr algn="ctr"/>
            <a:r>
              <a:rPr lang="en-US" sz="4500" dirty="0" smtClean="0"/>
              <a:t>Ground Floor</a:t>
            </a:r>
            <a:br>
              <a:rPr lang="en-US" sz="4500" dirty="0" smtClean="0"/>
            </a:br>
            <a:endParaRPr lang="en-US" sz="4500" dirty="0"/>
          </a:p>
        </p:txBody>
      </p:sp>
      <p:pic>
        <p:nvPicPr>
          <p:cNvPr id="4" name="Picture 3"/>
          <p:cNvPicPr>
            <a:picLocks noChangeAspect="1"/>
          </p:cNvPicPr>
          <p:nvPr/>
        </p:nvPicPr>
        <p:blipFill>
          <a:blip r:embed="rId2" cstate="print"/>
          <a:stretch>
            <a:fillRect/>
          </a:stretch>
        </p:blipFill>
        <p:spPr>
          <a:xfrm>
            <a:off x="-1" y="1772680"/>
            <a:ext cx="6358985" cy="50090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ight Arrow 7"/>
          <p:cNvSpPr/>
          <p:nvPr/>
        </p:nvSpPr>
        <p:spPr>
          <a:xfrm rot="2519231">
            <a:off x="7131365" y="706490"/>
            <a:ext cx="1484791" cy="5151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rot="8230066">
            <a:off x="3441565" y="666006"/>
            <a:ext cx="1484791" cy="5151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516656" y="931883"/>
            <a:ext cx="2343949" cy="738664"/>
          </a:xfrm>
          <a:prstGeom prst="rect">
            <a:avLst/>
          </a:prstGeom>
          <a:noFill/>
        </p:spPr>
        <p:txBody>
          <a:bodyPr wrap="square" rtlCol="0">
            <a:spAutoFit/>
          </a:bodyPr>
          <a:lstStyle/>
          <a:p>
            <a:r>
              <a:rPr lang="en-US" sz="4200" dirty="0" smtClean="0"/>
              <a:t>Before</a:t>
            </a:r>
            <a:endParaRPr lang="en-US" dirty="0"/>
          </a:p>
        </p:txBody>
      </p:sp>
      <p:sp>
        <p:nvSpPr>
          <p:cNvPr id="12" name="TextBox 11"/>
          <p:cNvSpPr txBox="1"/>
          <p:nvPr/>
        </p:nvSpPr>
        <p:spPr>
          <a:xfrm>
            <a:off x="1694503" y="896015"/>
            <a:ext cx="2343949" cy="738664"/>
          </a:xfrm>
          <a:prstGeom prst="rect">
            <a:avLst/>
          </a:prstGeom>
          <a:noFill/>
        </p:spPr>
        <p:txBody>
          <a:bodyPr wrap="square" rtlCol="0">
            <a:spAutoFit/>
          </a:bodyPr>
          <a:lstStyle/>
          <a:p>
            <a:r>
              <a:rPr lang="en-US" sz="4200" dirty="0" smtClean="0"/>
              <a:t>After</a:t>
            </a:r>
            <a:r>
              <a:rPr lang="en-US" dirty="0" smtClean="0"/>
              <a:t> </a:t>
            </a:r>
            <a:endParaRPr lang="en-US" dirty="0"/>
          </a:p>
        </p:txBody>
      </p:sp>
      <p:sp>
        <p:nvSpPr>
          <p:cNvPr id="6" name="Rectangle 5"/>
          <p:cNvSpPr/>
          <p:nvPr/>
        </p:nvSpPr>
        <p:spPr>
          <a:xfrm>
            <a:off x="2497018" y="1772681"/>
            <a:ext cx="2406492" cy="477054"/>
          </a:xfrm>
          <a:prstGeom prst="rect">
            <a:avLst/>
          </a:prstGeom>
        </p:spPr>
        <p:txBody>
          <a:bodyPr wrap="square">
            <a:spAutoFit/>
          </a:bodyPr>
          <a:lstStyle/>
          <a:p>
            <a:r>
              <a:rPr lang="en-US" sz="2500" dirty="0" smtClean="0">
                <a:solidFill>
                  <a:srgbClr val="0070C0"/>
                </a:solidFill>
              </a:rPr>
              <a:t>Area =1011.2 </a:t>
            </a:r>
            <a:r>
              <a:rPr lang="en-US" sz="2500" dirty="0">
                <a:solidFill>
                  <a:srgbClr val="0070C0"/>
                </a:solidFill>
              </a:rPr>
              <a:t>m</a:t>
            </a:r>
            <a:r>
              <a:rPr lang="en-US" sz="2500" baseline="30000" dirty="0">
                <a:solidFill>
                  <a:srgbClr val="0070C0"/>
                </a:solidFill>
              </a:rPr>
              <a:t>2</a:t>
            </a:r>
            <a:r>
              <a:rPr lang="en-US" sz="2500" dirty="0">
                <a:solidFill>
                  <a:srgbClr val="0070C0"/>
                </a:solidFill>
              </a:rPr>
              <a:t> </a:t>
            </a:r>
          </a:p>
        </p:txBody>
      </p:sp>
      <p:pic>
        <p:nvPicPr>
          <p:cNvPr id="7" name="Picture 6"/>
          <p:cNvPicPr>
            <a:picLocks noChangeAspect="1"/>
          </p:cNvPicPr>
          <p:nvPr/>
        </p:nvPicPr>
        <p:blipFill>
          <a:blip r:embed="rId3" cstate="print"/>
          <a:stretch>
            <a:fillRect/>
          </a:stretch>
        </p:blipFill>
        <p:spPr>
          <a:xfrm>
            <a:off x="6358985" y="1772680"/>
            <a:ext cx="5833015" cy="5120281"/>
          </a:xfrm>
          <a:prstGeom prst="rect">
            <a:avLst/>
          </a:prstGeom>
        </p:spPr>
      </p:pic>
    </p:spTree>
    <p:extLst>
      <p:ext uri="{BB962C8B-B14F-4D97-AF65-F5344CB8AC3E}">
        <p14:creationId xmlns:p14="http://schemas.microsoft.com/office/powerpoint/2010/main" xmlns="" val="38437259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12494" y="636574"/>
            <a:ext cx="3425782" cy="643943"/>
          </a:xfrm>
        </p:spPr>
        <p:txBody>
          <a:bodyPr>
            <a:noAutofit/>
          </a:bodyPr>
          <a:lstStyle/>
          <a:p>
            <a:pPr algn="ctr"/>
            <a:r>
              <a:rPr lang="en-US" sz="4500" dirty="0" smtClean="0"/>
              <a:t>First Floor</a:t>
            </a:r>
            <a:br>
              <a:rPr lang="en-US" sz="4500" dirty="0" smtClean="0"/>
            </a:br>
            <a:endParaRPr lang="en-US" sz="4500" dirty="0"/>
          </a:p>
        </p:txBody>
      </p:sp>
      <p:sp>
        <p:nvSpPr>
          <p:cNvPr id="8" name="Right Arrow 7"/>
          <p:cNvSpPr/>
          <p:nvPr/>
        </p:nvSpPr>
        <p:spPr>
          <a:xfrm rot="2519231">
            <a:off x="7131365" y="706490"/>
            <a:ext cx="1484791" cy="5151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ight Arrow 8"/>
          <p:cNvSpPr/>
          <p:nvPr/>
        </p:nvSpPr>
        <p:spPr>
          <a:xfrm rot="8230066">
            <a:off x="3441565" y="666006"/>
            <a:ext cx="1484791" cy="5151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Box 9"/>
          <p:cNvSpPr txBox="1"/>
          <p:nvPr/>
        </p:nvSpPr>
        <p:spPr>
          <a:xfrm>
            <a:off x="8516656" y="931883"/>
            <a:ext cx="2343949" cy="738664"/>
          </a:xfrm>
          <a:prstGeom prst="rect">
            <a:avLst/>
          </a:prstGeom>
          <a:noFill/>
        </p:spPr>
        <p:txBody>
          <a:bodyPr wrap="square" rtlCol="0">
            <a:spAutoFit/>
          </a:bodyPr>
          <a:lstStyle/>
          <a:p>
            <a:r>
              <a:rPr lang="en-US" sz="4200" dirty="0" smtClean="0">
                <a:solidFill>
                  <a:prstClr val="black"/>
                </a:solidFill>
              </a:rPr>
              <a:t>Before</a:t>
            </a:r>
            <a:endParaRPr lang="en-US" dirty="0">
              <a:solidFill>
                <a:prstClr val="black"/>
              </a:solidFill>
            </a:endParaRPr>
          </a:p>
        </p:txBody>
      </p:sp>
      <p:sp>
        <p:nvSpPr>
          <p:cNvPr id="12" name="TextBox 11"/>
          <p:cNvSpPr txBox="1"/>
          <p:nvPr/>
        </p:nvSpPr>
        <p:spPr>
          <a:xfrm>
            <a:off x="1694503" y="896015"/>
            <a:ext cx="2343949" cy="738664"/>
          </a:xfrm>
          <a:prstGeom prst="rect">
            <a:avLst/>
          </a:prstGeom>
          <a:noFill/>
        </p:spPr>
        <p:txBody>
          <a:bodyPr wrap="square" rtlCol="0">
            <a:spAutoFit/>
          </a:bodyPr>
          <a:lstStyle/>
          <a:p>
            <a:r>
              <a:rPr lang="en-US" sz="4200" dirty="0" smtClean="0">
                <a:solidFill>
                  <a:prstClr val="black"/>
                </a:solidFill>
              </a:rPr>
              <a:t>After</a:t>
            </a:r>
            <a:r>
              <a:rPr lang="en-US" dirty="0" smtClean="0">
                <a:solidFill>
                  <a:prstClr val="black"/>
                </a:solidFill>
              </a:rPr>
              <a:t> </a:t>
            </a:r>
            <a:endParaRPr lang="en-US" dirty="0">
              <a:solidFill>
                <a:prstClr val="black"/>
              </a:solidFill>
            </a:endParaRPr>
          </a:p>
        </p:txBody>
      </p:sp>
      <p:pic>
        <p:nvPicPr>
          <p:cNvPr id="3" name="Picture 2"/>
          <p:cNvPicPr>
            <a:picLocks noChangeAspect="1"/>
          </p:cNvPicPr>
          <p:nvPr/>
        </p:nvPicPr>
        <p:blipFill>
          <a:blip r:embed="rId2" cstate="print"/>
          <a:stretch>
            <a:fillRect/>
          </a:stretch>
        </p:blipFill>
        <p:spPr>
          <a:xfrm>
            <a:off x="0" y="2011208"/>
            <a:ext cx="6415234" cy="48467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Rectangle 10"/>
          <p:cNvSpPr/>
          <p:nvPr/>
        </p:nvSpPr>
        <p:spPr>
          <a:xfrm>
            <a:off x="4743139" y="992354"/>
            <a:ext cx="2406492" cy="477054"/>
          </a:xfrm>
          <a:prstGeom prst="rect">
            <a:avLst/>
          </a:prstGeom>
        </p:spPr>
        <p:txBody>
          <a:bodyPr wrap="square">
            <a:spAutoFit/>
          </a:bodyPr>
          <a:lstStyle/>
          <a:p>
            <a:r>
              <a:rPr lang="en-US" sz="2500" dirty="0" smtClean="0">
                <a:solidFill>
                  <a:srgbClr val="0070C0"/>
                </a:solidFill>
              </a:rPr>
              <a:t>Area =702.7 </a:t>
            </a:r>
            <a:r>
              <a:rPr lang="en-US" sz="2500" dirty="0">
                <a:solidFill>
                  <a:srgbClr val="0070C0"/>
                </a:solidFill>
              </a:rPr>
              <a:t>m</a:t>
            </a:r>
            <a:r>
              <a:rPr lang="en-US" sz="2500" baseline="30000" dirty="0">
                <a:solidFill>
                  <a:srgbClr val="0070C0"/>
                </a:solidFill>
              </a:rPr>
              <a:t>2</a:t>
            </a:r>
            <a:r>
              <a:rPr lang="en-US" sz="2500" dirty="0">
                <a:solidFill>
                  <a:srgbClr val="0070C0"/>
                </a:solidFill>
              </a:rPr>
              <a:t> </a:t>
            </a:r>
          </a:p>
        </p:txBody>
      </p:sp>
      <p:pic>
        <p:nvPicPr>
          <p:cNvPr id="4" name="Picture 3"/>
          <p:cNvPicPr>
            <a:picLocks noChangeAspect="1"/>
          </p:cNvPicPr>
          <p:nvPr/>
        </p:nvPicPr>
        <p:blipFill>
          <a:blip r:embed="rId3" cstate="print"/>
          <a:stretch>
            <a:fillRect/>
          </a:stretch>
        </p:blipFill>
        <p:spPr>
          <a:xfrm>
            <a:off x="6415233" y="1936425"/>
            <a:ext cx="5879797" cy="4921575"/>
          </a:xfrm>
          <a:prstGeom prst="rect">
            <a:avLst/>
          </a:prstGeom>
        </p:spPr>
      </p:pic>
    </p:spTree>
    <p:extLst>
      <p:ext uri="{BB962C8B-B14F-4D97-AF65-F5344CB8AC3E}">
        <p14:creationId xmlns:p14="http://schemas.microsoft.com/office/powerpoint/2010/main" xmlns="" val="14221170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Parallax</Template>
  <TotalTime>1320</TotalTime>
  <Words>1498</Words>
  <Application>Microsoft Office PowerPoint</Application>
  <PresentationFormat>مخصص</PresentationFormat>
  <Paragraphs>497</Paragraphs>
  <Slides>59</Slides>
  <Notes>2</Notes>
  <HiddenSlides>0</HiddenSlides>
  <MMClips>0</MMClips>
  <ScaleCrop>false</ScaleCrop>
  <HeadingPairs>
    <vt:vector size="4" baseType="variant">
      <vt:variant>
        <vt:lpstr>سمة</vt:lpstr>
      </vt:variant>
      <vt:variant>
        <vt:i4>1</vt:i4>
      </vt:variant>
      <vt:variant>
        <vt:lpstr>عناوين الشرائح</vt:lpstr>
      </vt:variant>
      <vt:variant>
        <vt:i4>59</vt:i4>
      </vt:variant>
    </vt:vector>
  </HeadingPairs>
  <TitlesOfParts>
    <vt:vector size="60" baseType="lpstr">
      <vt:lpstr>Parallax</vt:lpstr>
      <vt:lpstr>An-Najah National University Faculty Of Engineering Building Engineering Department     Graduation Project – II People with special needs school  Prepared By:  Isra Abu Shamleh Siren Odeh Rania Bsharat Project supervisor: Dr. Ameer AL Aker </vt:lpstr>
      <vt:lpstr>The Outline:</vt:lpstr>
      <vt:lpstr>Introduction:  </vt:lpstr>
      <vt:lpstr>Objectives</vt:lpstr>
      <vt:lpstr>Methodology</vt:lpstr>
      <vt:lpstr>Architectural Design :(Site Analysis)</vt:lpstr>
      <vt:lpstr>The total building area of the school is 2416.6 m2  The spaces in the school classified into three main categories:   1) Teaching Spaces  2)Services spacing    </vt:lpstr>
      <vt:lpstr>Ground Floor </vt:lpstr>
      <vt:lpstr>First Floor </vt:lpstr>
      <vt:lpstr>Second Floor </vt:lpstr>
      <vt:lpstr>Elevations</vt:lpstr>
      <vt:lpstr>Structural design</vt:lpstr>
      <vt:lpstr>الشريحة 13</vt:lpstr>
      <vt:lpstr>Block three Checks: 1) Compatibility Check:</vt:lpstr>
      <vt:lpstr>2) Equilibrium Check: For the live load live load  =3464.4 KN     Error =0.03% &lt;5 % (OK).  For the dead load: Total Dead Load = 14405.14KN    Error = 1 % &lt;5 % (OK). </vt:lpstr>
      <vt:lpstr>3) Local Equilibrium Check :  Moment on Slab: From hand solution M=  (WL^2)/8 = 69.45 KN.m         From SAP Model : M= 69.83KN.m Error = 0.5% &lt;10%       So OK.  </vt:lpstr>
      <vt:lpstr>   3) Local Equilibrium Check Moment on beam:  </vt:lpstr>
      <vt:lpstr>3) Local Equilibrium Check For Column:</vt:lpstr>
      <vt:lpstr>One way ribbed Slab: </vt:lpstr>
      <vt:lpstr> Columns: </vt:lpstr>
      <vt:lpstr>الشريحة 21</vt:lpstr>
      <vt:lpstr>Footings:</vt:lpstr>
      <vt:lpstr>الشريحة 23</vt:lpstr>
      <vt:lpstr>Environmental Design</vt:lpstr>
      <vt:lpstr>Environmental Design</vt:lpstr>
      <vt:lpstr>Materials Used in the School Building</vt:lpstr>
      <vt:lpstr>الشريحة 27</vt:lpstr>
      <vt:lpstr>الشريحة 28</vt:lpstr>
      <vt:lpstr>الشريحة 29</vt:lpstr>
      <vt:lpstr>Natural Daylight Design Daylight Calculation</vt:lpstr>
      <vt:lpstr>الشريحة 31</vt:lpstr>
      <vt:lpstr>الشريحة 32</vt:lpstr>
      <vt:lpstr>الشريحة 33</vt:lpstr>
      <vt:lpstr>الشريحة 34</vt:lpstr>
      <vt:lpstr>الشريحة 35</vt:lpstr>
      <vt:lpstr>الشريحة 36</vt:lpstr>
      <vt:lpstr>The following  table shows the PMV and PPD results for class (4): </vt:lpstr>
      <vt:lpstr>الشريحة 38</vt:lpstr>
      <vt:lpstr>الشريحة 39</vt:lpstr>
      <vt:lpstr>الشريحة 40</vt:lpstr>
      <vt:lpstr>الشريحة 41</vt:lpstr>
      <vt:lpstr>الشريحة 42</vt:lpstr>
      <vt:lpstr>Electro-Mechanical Design </vt:lpstr>
      <vt:lpstr>الشريحة 44</vt:lpstr>
      <vt:lpstr>الشريحة 45</vt:lpstr>
      <vt:lpstr>الشريحة 46</vt:lpstr>
      <vt:lpstr>Results</vt:lpstr>
      <vt:lpstr>الشريحة 48</vt:lpstr>
      <vt:lpstr>الشريحة 49</vt:lpstr>
      <vt:lpstr>  Drainage System Design</vt:lpstr>
      <vt:lpstr>الشريحة 51</vt:lpstr>
      <vt:lpstr>الشريحة 52</vt:lpstr>
      <vt:lpstr>الشريحة 53</vt:lpstr>
      <vt:lpstr>الشريحة 54</vt:lpstr>
      <vt:lpstr>الشريحة 55</vt:lpstr>
      <vt:lpstr>الشريحة 56</vt:lpstr>
      <vt:lpstr>الشريحة 57</vt:lpstr>
      <vt:lpstr>Quantity Survey &amp; Cost </vt:lpstr>
      <vt:lpstr> This project has achieved a lot of issues on all sides of the design by using both manual and programs to find the best solution and gives the right results. So, to conclude the following summary will show some aspect the design cover.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Out Line:</dc:title>
  <dc:creator>YouseF</dc:creator>
  <cp:lastModifiedBy>Sleet</cp:lastModifiedBy>
  <cp:revision>166</cp:revision>
  <dcterms:created xsi:type="dcterms:W3CDTF">2015-12-19T03:16:26Z</dcterms:created>
  <dcterms:modified xsi:type="dcterms:W3CDTF">2015-12-21T14:39:26Z</dcterms:modified>
</cp:coreProperties>
</file>