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</p:sldIdLst>
  <p:sldSz cy="5143500" cx="9144000"/>
  <p:notesSz cx="6858000" cy="9144000"/>
  <p:embeddedFontLst>
    <p:embeddedFont>
      <p:font typeface="PT Sans Narrow"/>
      <p:regular r:id="rId27"/>
      <p:bold r:id="rId28"/>
    </p:embeddedFont>
    <p:embeddedFont>
      <p:font typeface="Open Sans"/>
      <p:regular r:id="rId29"/>
      <p:bold r:id="rId30"/>
      <p:italic r:id="rId31"/>
      <p:boldItalic r:id="rId3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font" Target="fonts/PTSansNarrow-bold.fntdata"/><Relationship Id="rId27" Type="http://schemas.openxmlformats.org/officeDocument/2006/relationships/font" Target="fonts/PTSansNarrow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OpenSans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OpenSans-italic.fntdata"/><Relationship Id="rId30" Type="http://schemas.openxmlformats.org/officeDocument/2006/relationships/font" Target="fonts/OpenSans-bold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32" Type="http://schemas.openxmlformats.org/officeDocument/2006/relationships/font" Target="fonts/OpenSans-boldItalic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129254cc9c8_0_1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129254cc9c8_0_1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129254cc9c8_0_20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129254cc9c8_0_2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129254cc9c8_0_2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129254cc9c8_0_2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129254cc9c8_0_2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129254cc9c8_0_2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129254cc9c8_0_2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129254cc9c8_0_2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129254cc9c8_0_2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129254cc9c8_0_2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129254cc9c8_0_2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129254cc9c8_0_2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129254cc9c8_0_2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129254cc9c8_0_2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129254cc9c8_0_2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129254cc9c8_0_2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129254cc9c8_0_2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129254cc9c8_0_2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129254cc9c8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129254cc9c8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129254cc9c8_0_2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129254cc9c8_0_2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129254cc9c8_0_2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129254cc9c8_0_2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129254cc9c8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129254cc9c8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129254cc9c8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129254cc9c8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129254cc9c8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129254cc9c8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129254cc9c8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129254cc9c8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129254cc9c8_0_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129254cc9c8_0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129254cc9c8_0_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129254cc9c8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129254cc9c8_0_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129254cc9c8_0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7007735" y="3176888"/>
            <a:ext cx="562200" cy="0"/>
          </a:xfrm>
          <a:prstGeom prst="straightConnector1">
            <a:avLst/>
          </a:prstGeom>
          <a:noFill/>
          <a:ln cap="flat" cmpd="sng" w="762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" name="Google Shape;11;p2"/>
          <p:cNvCxnSpPr/>
          <p:nvPr/>
        </p:nvCxnSpPr>
        <p:spPr>
          <a:xfrm>
            <a:off x="1575035" y="3158252"/>
            <a:ext cx="562200" cy="0"/>
          </a:xfrm>
          <a:prstGeom prst="straightConnector1">
            <a:avLst/>
          </a:prstGeom>
          <a:noFill/>
          <a:ln cap="flat" cmpd="sng" w="762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12" name="Google Shape;12;p2"/>
          <p:cNvGrpSpPr/>
          <p:nvPr/>
        </p:nvGrpSpPr>
        <p:grpSpPr>
          <a:xfrm>
            <a:off x="1004144" y="1022025"/>
            <a:ext cx="7136668" cy="152400"/>
            <a:chOff x="1346429" y="1011300"/>
            <a:chExt cx="6452100" cy="152400"/>
          </a:xfrm>
        </p:grpSpPr>
        <p:cxnSp>
          <p:nvCxnSpPr>
            <p:cNvPr id="13" name="Google Shape;13;p2"/>
            <p:cNvCxnSpPr/>
            <p:nvPr/>
          </p:nvCxnSpPr>
          <p:spPr>
            <a:xfrm rot="10800000">
              <a:off x="1346429" y="1011300"/>
              <a:ext cx="6452100" cy="0"/>
            </a:xfrm>
            <a:prstGeom prst="straightConnector1">
              <a:avLst/>
            </a:prstGeom>
            <a:noFill/>
            <a:ln cap="flat" cmpd="sng" w="762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4" name="Google Shape;14;p2"/>
            <p:cNvCxnSpPr/>
            <p:nvPr/>
          </p:nvCxnSpPr>
          <p:spPr>
            <a:xfrm rot="10800000">
              <a:off x="1346429" y="1163700"/>
              <a:ext cx="6452100" cy="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5" name="Google Shape;15;p2"/>
          <p:cNvGrpSpPr/>
          <p:nvPr/>
        </p:nvGrpSpPr>
        <p:grpSpPr>
          <a:xfrm>
            <a:off x="1004151" y="3969100"/>
            <a:ext cx="7136668" cy="152400"/>
            <a:chOff x="1346435" y="3969088"/>
            <a:chExt cx="6452100" cy="152400"/>
          </a:xfrm>
        </p:grpSpPr>
        <p:cxnSp>
          <p:nvCxnSpPr>
            <p:cNvPr id="16" name="Google Shape;16;p2"/>
            <p:cNvCxnSpPr/>
            <p:nvPr/>
          </p:nvCxnSpPr>
          <p:spPr>
            <a:xfrm>
              <a:off x="1346435" y="4121488"/>
              <a:ext cx="6452100" cy="0"/>
            </a:xfrm>
            <a:prstGeom prst="straightConnector1">
              <a:avLst/>
            </a:prstGeom>
            <a:noFill/>
            <a:ln cap="flat" cmpd="sng" w="762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7" name="Google Shape;17;p2"/>
            <p:cNvCxnSpPr/>
            <p:nvPr/>
          </p:nvCxnSpPr>
          <p:spPr>
            <a:xfrm>
              <a:off x="1346435" y="3969088"/>
              <a:ext cx="6452100" cy="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8" name="Google Shape;18;p2"/>
          <p:cNvSpPr txBox="1"/>
          <p:nvPr>
            <p:ph type="ctrTitle"/>
          </p:nvPr>
        </p:nvSpPr>
        <p:spPr>
          <a:xfrm>
            <a:off x="1004150" y="1751764"/>
            <a:ext cx="7136700" cy="1022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/>
        </p:txBody>
      </p:sp>
      <p:sp>
        <p:nvSpPr>
          <p:cNvPr id="19" name="Google Shape;19;p2"/>
          <p:cNvSpPr txBox="1"/>
          <p:nvPr>
            <p:ph idx="1" type="subTitle"/>
          </p:nvPr>
        </p:nvSpPr>
        <p:spPr>
          <a:xfrm>
            <a:off x="2137225" y="2850039"/>
            <a:ext cx="4870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0" name="Google Shape;2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1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1"/>
          <p:cNvSpPr txBox="1"/>
          <p:nvPr>
            <p:ph hasCustomPrompt="1" type="title"/>
          </p:nvPr>
        </p:nvSpPr>
        <p:spPr>
          <a:xfrm>
            <a:off x="311700" y="1304850"/>
            <a:ext cx="8520600" cy="153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8" name="Google Shape;58;p11"/>
          <p:cNvSpPr txBox="1"/>
          <p:nvPr>
            <p:ph idx="1" type="body"/>
          </p:nvPr>
        </p:nvSpPr>
        <p:spPr>
          <a:xfrm>
            <a:off x="311700" y="2995650"/>
            <a:ext cx="85206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9" name="Google Shape;59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/>
          <p:nvPr/>
        </p:nvSpPr>
        <p:spPr>
          <a:xfrm>
            <a:off x="-50" y="2571900"/>
            <a:ext cx="9144000" cy="2571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" name="Google Shape;23;p3"/>
          <p:cNvSpPr txBox="1"/>
          <p:nvPr>
            <p:ph type="title"/>
          </p:nvPr>
        </p:nvSpPr>
        <p:spPr>
          <a:xfrm>
            <a:off x="311700" y="814800"/>
            <a:ext cx="8571300" cy="94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4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" type="body"/>
          </p:nvPr>
        </p:nvSpPr>
        <p:spPr>
          <a:xfrm>
            <a:off x="311700" y="1266175"/>
            <a:ext cx="39999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5"/>
          <p:cNvSpPr txBox="1"/>
          <p:nvPr>
            <p:ph idx="2" type="body"/>
          </p:nvPr>
        </p:nvSpPr>
        <p:spPr>
          <a:xfrm>
            <a:off x="4832400" y="1266175"/>
            <a:ext cx="39999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37" name="Google Shape;3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0" name="Google Shape;4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1" name="Google Shape;4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6"/>
        </a:solidFill>
      </p:bgPr>
    </p:bg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/>
          <p:nvPr>
            <p:ph type="title"/>
          </p:nvPr>
        </p:nvSpPr>
        <p:spPr>
          <a:xfrm>
            <a:off x="490250" y="526350"/>
            <a:ext cx="56136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4" name="Google Shape;4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7" name="Google Shape;47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8" name="Google Shape;48;p9"/>
          <p:cNvSpPr txBox="1"/>
          <p:nvPr>
            <p:ph type="title"/>
          </p:nvPr>
        </p:nvSpPr>
        <p:spPr>
          <a:xfrm>
            <a:off x="265500" y="1039675"/>
            <a:ext cx="4045200" cy="1675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9" name="Google Shape;49;p9"/>
          <p:cNvSpPr txBox="1"/>
          <p:nvPr>
            <p:ph idx="1" type="subTitle"/>
          </p:nvPr>
        </p:nvSpPr>
        <p:spPr>
          <a:xfrm>
            <a:off x="265500" y="27268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0" name="Google Shape;50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Google Shape;51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0"/>
          <p:cNvSpPr txBox="1"/>
          <p:nvPr>
            <p:ph idx="1" type="body"/>
          </p:nvPr>
        </p:nvSpPr>
        <p:spPr>
          <a:xfrm>
            <a:off x="311700" y="42307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T Sans Narrow"/>
              <a:buNone/>
              <a:defRPr sz="2400">
                <a:latin typeface="PT Sans Narrow"/>
                <a:ea typeface="PT Sans Narrow"/>
                <a:cs typeface="PT Sans Narrow"/>
                <a:sym typeface="PT Sans Narrow"/>
              </a:defRPr>
            </a:lvl1pPr>
          </a:lstStyle>
          <a:p/>
        </p:txBody>
      </p:sp>
      <p:sp>
        <p:nvSpPr>
          <p:cNvPr id="54" name="Google Shape;54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tropic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●"/>
              <a:defRPr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5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7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2.xml"/><Relationship Id="rId3" Type="http://schemas.openxmlformats.org/officeDocument/2006/relationships/hyperlink" Target="http://drive.google.com/file/d/1uTwHacC_Q9PxBbcPx7mDFkM4d7zl-AEJ/view" TargetMode="External"/><Relationship Id="rId4" Type="http://schemas.openxmlformats.org/officeDocument/2006/relationships/image" Target="../media/image4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3.xml"/><Relationship Id="rId3" Type="http://schemas.openxmlformats.org/officeDocument/2006/relationships/hyperlink" Target="http://drive.google.com/file/d/1G1V8DK3raaLiaXoZ6C6K25s4_0RycMx9/view" TargetMode="External"/><Relationship Id="rId4" Type="http://schemas.openxmlformats.org/officeDocument/2006/relationships/image" Target="../media/image6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5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6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3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7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2.jp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8.jp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1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9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0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4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9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Google Shape;6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2"/>
            <a:ext cx="9144000" cy="514346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52375"/>
            <a:ext cx="9059579" cy="474156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" name="Google Shape;116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011888"/>
            <a:ext cx="8839198" cy="31197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Google Shape;121;p24" title="final customer page.mp4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297125"/>
            <a:ext cx="9144001" cy="469634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Google Shape;126;p25" title="Final Admin Page.mp4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92150"/>
            <a:ext cx="9091923" cy="46695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C343D"/>
        </a:solidFill>
      </p:bgPr>
    </p:bg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240013"/>
            <a:ext cx="8839200" cy="2663468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26"/>
          <p:cNvSpPr txBox="1"/>
          <p:nvPr/>
        </p:nvSpPr>
        <p:spPr>
          <a:xfrm>
            <a:off x="804375" y="441850"/>
            <a:ext cx="29115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400">
                <a:solidFill>
                  <a:srgbClr val="FFFFFF"/>
                </a:solidFill>
              </a:rPr>
              <a:t>Admin Notification</a:t>
            </a:r>
            <a:endParaRPr sz="270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C343D"/>
        </a:solidFill>
      </p:bgPr>
    </p:bg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" name="Google Shape;137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60700"/>
            <a:ext cx="8839199" cy="3133102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Google Shape;138;p27"/>
          <p:cNvSpPr txBox="1"/>
          <p:nvPr/>
        </p:nvSpPr>
        <p:spPr>
          <a:xfrm>
            <a:off x="747725" y="317225"/>
            <a:ext cx="4815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400">
                <a:solidFill>
                  <a:srgbClr val="FFFFFF"/>
                </a:solidFill>
              </a:rPr>
              <a:t>Customer Notification</a:t>
            </a:r>
            <a:endParaRPr sz="270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Google Shape;143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-25"/>
            <a:ext cx="9144000" cy="51435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" name="Google Shape;148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-10"/>
            <a:ext cx="9144000" cy="51435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" name="Google Shape;153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" y="0"/>
            <a:ext cx="9143981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" name="Google Shape;158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" y="0"/>
            <a:ext cx="9143981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" y="0"/>
            <a:ext cx="9143981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" name="Google Shape;163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" y="0"/>
            <a:ext cx="9143981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Google Shape;168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-10"/>
            <a:ext cx="9144000" cy="51435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Google Shape;76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" y="0"/>
            <a:ext cx="9143981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Google Shape;81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" y="0"/>
            <a:ext cx="9143981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" y="0"/>
            <a:ext cx="9143981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oogle Shape;91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" y="0"/>
            <a:ext cx="9143981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Google Shape;9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" y="0"/>
            <a:ext cx="9143981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Google Shape;101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-10"/>
            <a:ext cx="9144000" cy="51435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34F5C"/>
        </a:solidFill>
      </p:bgPr>
    </p:bg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" name="Google Shape;106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2825" y="299700"/>
            <a:ext cx="8839204" cy="43685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ropic">
  <a:themeElements>
    <a:clrScheme name="Tropic">
      <a:dk1>
        <a:srgbClr val="A1E8D9"/>
      </a:dk1>
      <a:lt1>
        <a:srgbClr val="FFFFFF"/>
      </a:lt1>
      <a:dk2>
        <a:srgbClr val="695D46"/>
      </a:dk2>
      <a:lt2>
        <a:srgbClr val="B3A77D"/>
      </a:lt2>
      <a:accent1>
        <a:srgbClr val="EF6C00"/>
      </a:accent1>
      <a:accent2>
        <a:srgbClr val="CE93D8"/>
      </a:accent2>
      <a:accent3>
        <a:srgbClr val="4DB6AC"/>
      </a:accent3>
      <a:accent4>
        <a:srgbClr val="FF9800"/>
      </a:accent4>
      <a:accent5>
        <a:srgbClr val="009668"/>
      </a:accent5>
      <a:accent6>
        <a:srgbClr val="EEFF41"/>
      </a:accent6>
      <a:hlink>
        <a:srgbClr val="009668"/>
      </a:hlink>
      <a:folHlink>
        <a:srgbClr val="00966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