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6"/>
  </p:notesMasterIdLst>
  <p:handoutMasterIdLst>
    <p:handoutMasterId r:id="rId17"/>
  </p:handoutMasterIdLst>
  <p:sldIdLst>
    <p:sldId id="328" r:id="rId2"/>
    <p:sldId id="259" r:id="rId3"/>
    <p:sldId id="294" r:id="rId4"/>
    <p:sldId id="321" r:id="rId5"/>
    <p:sldId id="329" r:id="rId6"/>
    <p:sldId id="333" r:id="rId7"/>
    <p:sldId id="336" r:id="rId8"/>
    <p:sldId id="332" r:id="rId9"/>
    <p:sldId id="334" r:id="rId10"/>
    <p:sldId id="335" r:id="rId11"/>
    <p:sldId id="296" r:id="rId12"/>
    <p:sldId id="330" r:id="rId13"/>
    <p:sldId id="331" r:id="rId14"/>
    <p:sldId id="297" r:id="rId15"/>
  </p:sldIdLst>
  <p:sldSz cx="9144000" cy="6858000" type="screen4x3"/>
  <p:notesSz cx="6858000" cy="9144000"/>
  <p:embeddedFontLst>
    <p:embeddedFont>
      <p:font typeface="굴림체" panose="020B0609000101010101" pitchFamily="49" charset="-127"/>
      <p:regular r:id="rId18"/>
    </p:embeddedFont>
    <p:embeddedFont>
      <p:font typeface="맑은 고딕" panose="020B0503020000020004" pitchFamily="34" charset="-127"/>
      <p:regular r:id="rId19"/>
      <p:bold r:id="rId20"/>
    </p:embeddedFont>
    <p:embeddedFont>
      <p:font typeface="Calibri" panose="020F0502020204030204" pitchFamily="34" charset="0"/>
      <p:regular r:id="rId21"/>
      <p:bold r:id="rId22"/>
      <p:italic r:id="rId23"/>
      <p:boldItalic r:id="rId24"/>
    </p:embeddedFont>
    <p:embeddedFont>
      <p:font typeface="Calibri Light" panose="020F0302020204030204" pitchFamily="34" charset="0"/>
      <p:regular r:id="rId25"/>
      <p:italic r:id="rId26"/>
    </p:embeddedFont>
    <p:embeddedFont>
      <p:font typeface="Sitka Text" panose="02000505000000020004" pitchFamily="2" charset="0"/>
      <p:regular r:id="rId27"/>
      <p:bold r:id="rId28"/>
      <p:italic r:id="rId29"/>
      <p:boldItalic r:id="rId30"/>
    </p:embeddedFont>
  </p:embeddedFont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eel J Haydareah" initials="AJH" lastIdx="1" clrIdx="0">
    <p:extLst>
      <p:ext uri="{19B8F6BF-5375-455C-9EA6-DF929625EA0E}">
        <p15:presenceInfo xmlns:p15="http://schemas.microsoft.com/office/powerpoint/2012/main" userId="136f2047a0aa181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FFA8"/>
    <a:srgbClr val="325924"/>
    <a:srgbClr val="92D050"/>
    <a:srgbClr val="2F541E"/>
    <a:srgbClr val="700000"/>
    <a:srgbClr val="B7D2C9"/>
    <a:srgbClr val="A8C8B8"/>
    <a:srgbClr val="93B7C7"/>
    <a:srgbClr val="A2C3B2"/>
    <a:srgbClr val="A1C3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보통 스타일 2 - 강조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31" autoAdjust="0"/>
    <p:restoredTop sz="94816" autoAdjust="0"/>
  </p:normalViewPr>
  <p:slideViewPr>
    <p:cSldViewPr>
      <p:cViewPr varScale="1">
        <p:scale>
          <a:sx n="63" d="100"/>
          <a:sy n="63" d="100"/>
        </p:scale>
        <p:origin x="1592"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0" d="100"/>
          <a:sy n="70" d="100"/>
        </p:scale>
        <p:origin x="3048" y="6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CCFBE2-2B8D-499C-81C9-2CD5B3EB8E93}" type="datetimeFigureOut">
              <a:rPr lang="ko-KR" altLang="en-US" smtClean="0"/>
              <a:pPr/>
              <a:t>2021-06-02</a:t>
            </a:fld>
            <a:endParaRPr lang="ko-KR" altLang="en-US"/>
          </a:p>
        </p:txBody>
      </p:sp>
      <p:sp>
        <p:nvSpPr>
          <p:cNvPr id="4" name="바닥글 개체 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54DD7E-3179-445A-81DB-781C4554AFF2}" type="slidenum">
              <a:rPr lang="ko-KR" altLang="en-US" smtClean="0"/>
              <a:pPr/>
              <a:t>‹#›</a:t>
            </a:fld>
            <a:endParaRPr lang="ko-KR" altLang="en-US"/>
          </a:p>
        </p:txBody>
      </p:sp>
    </p:spTree>
    <p:extLst>
      <p:ext uri="{BB962C8B-B14F-4D97-AF65-F5344CB8AC3E}">
        <p14:creationId xmlns:p14="http://schemas.microsoft.com/office/powerpoint/2010/main" val="2469536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545AC5-813F-4ED1-B011-8EA17CB93331}" type="datetimeFigureOut">
              <a:rPr lang="ko-KR" altLang="en-US" smtClean="0"/>
              <a:pPr/>
              <a:t>2021-06-02</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04B90-27FD-422C-8CC6-2AADAD122D08}" type="slidenum">
              <a:rPr lang="ko-KR" altLang="en-US" smtClean="0"/>
              <a:pPr/>
              <a:t>‹#›</a:t>
            </a:fld>
            <a:endParaRPr lang="ko-KR" altLang="en-US"/>
          </a:p>
        </p:txBody>
      </p:sp>
    </p:spTree>
    <p:extLst>
      <p:ext uri="{BB962C8B-B14F-4D97-AF65-F5344CB8AC3E}">
        <p14:creationId xmlns:p14="http://schemas.microsoft.com/office/powerpoint/2010/main" val="268707270"/>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fld id="{A5504B90-27FD-422C-8CC6-2AADAD122D08}" type="slidenum">
              <a:rPr lang="ko-KR" altLang="en-US" smtClean="0"/>
              <a:pPr/>
              <a:t>1</a:t>
            </a:fld>
            <a:endParaRPr lang="ko-KR" altLang="en-US" dirty="0"/>
          </a:p>
        </p:txBody>
      </p:sp>
    </p:spTree>
    <p:extLst>
      <p:ext uri="{BB962C8B-B14F-4D97-AF65-F5344CB8AC3E}">
        <p14:creationId xmlns:p14="http://schemas.microsoft.com/office/powerpoint/2010/main" val="3959325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A5504B90-27FD-422C-8CC6-2AADAD122D08}" type="slidenum">
              <a:rPr lang="ko-KR" altLang="en-US" smtClean="0"/>
              <a:pPr/>
              <a:t>14</a:t>
            </a:fld>
            <a:endParaRPr lang="ko-KR" altLang="en-US"/>
          </a:p>
        </p:txBody>
      </p:sp>
    </p:spTree>
    <p:extLst>
      <p:ext uri="{BB962C8B-B14F-4D97-AF65-F5344CB8AC3E}">
        <p14:creationId xmlns:p14="http://schemas.microsoft.com/office/powerpoint/2010/main" val="36748795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슬라이드">
    <p:spTree>
      <p:nvGrpSpPr>
        <p:cNvPr id="1" name=""/>
        <p:cNvGrpSpPr/>
        <p:nvPr/>
      </p:nvGrpSpPr>
      <p:grpSpPr>
        <a:xfrm>
          <a:off x="0" y="0"/>
          <a:ext cx="0" cy="0"/>
          <a:chOff x="0" y="0"/>
          <a:chExt cx="0" cy="0"/>
        </a:xfrm>
      </p:grpSpPr>
      <p:pic>
        <p:nvPicPr>
          <p:cNvPr id="30" name="그림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날짜 개체 틀 3"/>
          <p:cNvSpPr>
            <a:spLocks noGrp="1"/>
          </p:cNvSpPr>
          <p:nvPr>
            <p:ph type="dt" sz="half" idx="10"/>
          </p:nvPr>
        </p:nvSpPr>
        <p:spPr/>
        <p:txBody>
          <a:bodyPr/>
          <a:lstStyle/>
          <a:p>
            <a:fld id="{ED3D6733-6F27-4404-AB51-585418F146E5}" type="datetimeFigureOut">
              <a:rPr lang="ko-KR" altLang="en-US" smtClean="0"/>
              <a:pPr/>
              <a:t>2021-06-02</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EE6BC638-39B7-4287-91A7-2A3DDA573295}" type="slidenum">
              <a:rPr lang="ko-KR" altLang="en-US" smtClean="0"/>
              <a:pPr/>
              <a:t>‹#›</a:t>
            </a:fld>
            <a:endParaRPr lang="ko-KR" altLang="en-US"/>
          </a:p>
        </p:txBody>
      </p:sp>
      <p:sp>
        <p:nvSpPr>
          <p:cNvPr id="9" name="제목 1"/>
          <p:cNvSpPr>
            <a:spLocks noGrp="1"/>
          </p:cNvSpPr>
          <p:nvPr>
            <p:ph type="ctrTitle" hasCustomPrompt="1"/>
          </p:nvPr>
        </p:nvSpPr>
        <p:spPr>
          <a:xfrm>
            <a:off x="539552" y="1700808"/>
            <a:ext cx="4248472" cy="1872208"/>
          </a:xfr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lvl1pPr marL="0" indent="0" algn="l" defTabSz="914400" rtl="0" eaLnBrk="1" fontAlgn="base" latinLnBrk="1" hangingPunct="1">
              <a:lnSpc>
                <a:spcPct val="100000"/>
              </a:lnSpc>
              <a:spcBef>
                <a:spcPct val="0"/>
              </a:spcBef>
              <a:spcAft>
                <a:spcPct val="0"/>
              </a:spcAft>
              <a:buClr>
                <a:schemeClr val="hlink"/>
              </a:buClr>
              <a:buFont typeface="굴림체" pitchFamily="49" charset="-127"/>
              <a:buNone/>
              <a:defRPr lang="ko-KR" altLang="en-US" sz="5400" kern="1200" baseline="0" dirty="0">
                <a:solidFill>
                  <a:srgbClr val="E5FFA8"/>
                </a:solidFill>
                <a:effectLst/>
                <a:latin typeface="+mj-lt"/>
                <a:ea typeface="맑은 고딕" panose="020B0503020000020004" pitchFamily="50" charset="-127"/>
                <a:cs typeface="+mj-cs"/>
              </a:defRPr>
            </a:lvl1pPr>
          </a:lstStyle>
          <a:p>
            <a:r>
              <a:rPr lang="ko-KR" altLang="en-US" dirty="0"/>
              <a:t>제목을</a:t>
            </a:r>
            <a:r>
              <a:rPr lang="en-US" altLang="ko-KR" dirty="0"/>
              <a:t> </a:t>
            </a:r>
            <a:r>
              <a:rPr lang="ko-KR" altLang="en-US" dirty="0"/>
              <a:t>입력하시오</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빈 화면">
    <p:bg>
      <p:bgPr>
        <a:solidFill>
          <a:schemeClr val="bg1"/>
        </a:solidFill>
        <a:effectLst/>
      </p:bgPr>
    </p:bg>
    <p:spTree>
      <p:nvGrpSpPr>
        <p:cNvPr id="1" name=""/>
        <p:cNvGrpSpPr/>
        <p:nvPr/>
      </p:nvGrpSpPr>
      <p:grpSpPr>
        <a:xfrm>
          <a:off x="0" y="0"/>
          <a:ext cx="0" cy="0"/>
          <a:chOff x="0" y="0"/>
          <a:chExt cx="0" cy="0"/>
        </a:xfrm>
      </p:grpSpPr>
      <p:pic>
        <p:nvPicPr>
          <p:cNvPr id="10" name="그림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날짜 개체 틀 1"/>
          <p:cNvSpPr>
            <a:spLocks noGrp="1"/>
          </p:cNvSpPr>
          <p:nvPr>
            <p:ph type="dt" sz="half" idx="10"/>
          </p:nvPr>
        </p:nvSpPr>
        <p:spPr/>
        <p:txBody>
          <a:bodyPr/>
          <a:lstStyle/>
          <a:p>
            <a:fld id="{ED3D6733-6F27-4404-AB51-585418F146E5}" type="datetimeFigureOut">
              <a:rPr lang="ko-KR" altLang="en-US" smtClean="0"/>
              <a:pPr/>
              <a:t>2021-06-02</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EE6BC638-39B7-4287-91A7-2A3DDA573295}" type="slidenum">
              <a:rPr lang="ko-KR" altLang="en-US" smtClean="0"/>
              <a:pPr/>
              <a:t>‹#›</a:t>
            </a:fld>
            <a:endParaRPr lang="ko-KR" altLang="en-US"/>
          </a:p>
        </p:txBody>
      </p:sp>
      <p:pic>
        <p:nvPicPr>
          <p:cNvPr id="11" name="그림 10"/>
          <p:cNvPicPr>
            <a:picLocks noChangeAspect="1"/>
          </p:cNvPicPr>
          <p:nvPr userDrawn="1"/>
        </p:nvPicPr>
        <p:blipFill>
          <a:blip r:embed="rId3"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3988376" y="692696"/>
            <a:ext cx="1167248" cy="1155004"/>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구역 머리글">
    <p:bg>
      <p:bgPr>
        <a:solidFill>
          <a:schemeClr val="bg1"/>
        </a:solidFill>
        <a:effectLst/>
      </p:bgPr>
    </p:bg>
    <p:spTree>
      <p:nvGrpSpPr>
        <p:cNvPr id="1" name=""/>
        <p:cNvGrpSpPr/>
        <p:nvPr/>
      </p:nvGrpSpPr>
      <p:grpSpPr>
        <a:xfrm>
          <a:off x="0" y="0"/>
          <a:ext cx="0" cy="0"/>
          <a:chOff x="0" y="0"/>
          <a:chExt cx="0" cy="0"/>
        </a:xfrm>
      </p:grpSpPr>
      <p:pic>
        <p:nvPicPr>
          <p:cNvPr id="3" name="그림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날짜 개체 틀 3"/>
          <p:cNvSpPr>
            <a:spLocks noGrp="1"/>
          </p:cNvSpPr>
          <p:nvPr>
            <p:ph type="dt" sz="half" idx="10"/>
          </p:nvPr>
        </p:nvSpPr>
        <p:spPr/>
        <p:txBody>
          <a:bodyPr/>
          <a:lstStyle/>
          <a:p>
            <a:fld id="{ED3D6733-6F27-4404-AB51-585418F146E5}" type="datetimeFigureOut">
              <a:rPr lang="ko-KR" altLang="en-US" smtClean="0"/>
              <a:pPr/>
              <a:t>2021-06-02</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EE6BC638-39B7-4287-91A7-2A3DDA573295}" type="slidenum">
              <a:rPr lang="ko-KR" altLang="en-US" smtClean="0"/>
              <a:pPr/>
              <a:t>‹#›</a:t>
            </a:fld>
            <a:endParaRPr lang="ko-KR" altLang="en-US"/>
          </a:p>
        </p:txBody>
      </p:sp>
      <p:sp>
        <p:nvSpPr>
          <p:cNvPr id="12" name="직사각형 11"/>
          <p:cNvSpPr/>
          <p:nvPr userDrawn="1"/>
        </p:nvSpPr>
        <p:spPr>
          <a:xfrm>
            <a:off x="2307770" y="1139984"/>
            <a:ext cx="6836229" cy="1512168"/>
          </a:xfrm>
          <a:prstGeom prst="rect">
            <a:avLst/>
          </a:prstGeom>
          <a:solidFill>
            <a:srgbClr val="325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3" name="그림 12"/>
          <p:cNvPicPr>
            <a:picLocks noChangeAspect="1"/>
          </p:cNvPicPr>
          <p:nvPr userDrawn="1"/>
        </p:nvPicPr>
        <p:blipFill>
          <a:blip r:embed="rId3"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7812360" y="2132856"/>
            <a:ext cx="950914" cy="94094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사용자 지정 레이아웃">
    <p:bg>
      <p:bgPr>
        <a:solidFill>
          <a:schemeClr val="bg1"/>
        </a:solidFill>
        <a:effectLst/>
      </p:bgPr>
    </p:bg>
    <p:spTree>
      <p:nvGrpSpPr>
        <p:cNvPr id="1" name=""/>
        <p:cNvGrpSpPr/>
        <p:nvPr/>
      </p:nvGrpSpPr>
      <p:grpSpPr>
        <a:xfrm>
          <a:off x="0" y="0"/>
          <a:ext cx="0" cy="0"/>
          <a:chOff x="0" y="0"/>
          <a:chExt cx="0" cy="0"/>
        </a:xfrm>
      </p:grpSpPr>
      <p:pic>
        <p:nvPicPr>
          <p:cNvPr id="10" name="그림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제목 1"/>
          <p:cNvSpPr>
            <a:spLocks noGrp="1"/>
          </p:cNvSpPr>
          <p:nvPr>
            <p:ph type="title"/>
          </p:nvPr>
        </p:nvSpPr>
        <p:spPr>
          <a:xfrm>
            <a:off x="395536" y="86954"/>
            <a:ext cx="7992888" cy="796908"/>
          </a:xfr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E5FFA8"/>
                </a:solidFill>
                <a:effectLst/>
                <a:latin typeface="+mj-lt"/>
                <a:ea typeface="맑은 고딕" panose="020B0503020000020004" pitchFamily="50" charset="-127"/>
                <a:cs typeface="+mj-cs"/>
              </a:defRPr>
            </a:lvl1pPr>
          </a:lstStyle>
          <a:p>
            <a:r>
              <a:rPr lang="ko-KR" altLang="en-US" dirty="0"/>
              <a:t>마스터 제목 스타일 편집</a:t>
            </a:r>
          </a:p>
        </p:txBody>
      </p:sp>
      <p:sp>
        <p:nvSpPr>
          <p:cNvPr id="3" name="날짜 개체 틀 2"/>
          <p:cNvSpPr>
            <a:spLocks noGrp="1"/>
          </p:cNvSpPr>
          <p:nvPr>
            <p:ph type="dt" sz="half" idx="10"/>
          </p:nvPr>
        </p:nvSpPr>
        <p:spPr/>
        <p:txBody>
          <a:bodyPr/>
          <a:lstStyle>
            <a:lvl1pPr>
              <a:defRPr>
                <a:latin typeface="+mj-lt"/>
              </a:defRPr>
            </a:lvl1pPr>
          </a:lstStyle>
          <a:p>
            <a:fld id="{ED3D6733-6F27-4404-AB51-585418F146E5}" type="datetimeFigureOut">
              <a:rPr lang="ko-KR" altLang="en-US" smtClean="0"/>
              <a:pPr/>
              <a:t>2021-06-02</a:t>
            </a:fld>
            <a:endParaRPr lang="ko-KR" altLang="en-US"/>
          </a:p>
        </p:txBody>
      </p:sp>
      <p:sp>
        <p:nvSpPr>
          <p:cNvPr id="4" name="바닥글 개체 틀 3"/>
          <p:cNvSpPr>
            <a:spLocks noGrp="1"/>
          </p:cNvSpPr>
          <p:nvPr>
            <p:ph type="ftr" sz="quarter" idx="11"/>
          </p:nvPr>
        </p:nvSpPr>
        <p:spPr/>
        <p:txBody>
          <a:bodyPr/>
          <a:lstStyle>
            <a:lvl1pPr>
              <a:defRPr>
                <a:latin typeface="+mj-lt"/>
              </a:defRPr>
            </a:lvl1pPr>
          </a:lstStyle>
          <a:p>
            <a:endParaRPr lang="ko-KR" altLang="en-US"/>
          </a:p>
        </p:txBody>
      </p:sp>
      <p:sp>
        <p:nvSpPr>
          <p:cNvPr id="5" name="슬라이드 번호 개체 틀 4"/>
          <p:cNvSpPr>
            <a:spLocks noGrp="1"/>
          </p:cNvSpPr>
          <p:nvPr>
            <p:ph type="sldNum" sz="quarter" idx="12"/>
          </p:nvPr>
        </p:nvSpPr>
        <p:spPr/>
        <p:txBody>
          <a:bodyPr/>
          <a:lstStyle>
            <a:lvl1pPr>
              <a:defRPr>
                <a:latin typeface="+mj-lt"/>
              </a:defRPr>
            </a:lvl1pPr>
          </a:lstStyle>
          <a:p>
            <a:fld id="{EE6BC638-39B7-4287-91A7-2A3DDA573295}" type="slidenum">
              <a:rPr lang="ko-KR" altLang="en-US" smtClean="0"/>
              <a:pPr/>
              <a:t>‹#›</a:t>
            </a:fld>
            <a:endParaRPr lang="ko-KR" altLang="en-US"/>
          </a:p>
        </p:txBody>
      </p:sp>
      <p:sp>
        <p:nvSpPr>
          <p:cNvPr id="6" name="내용 개체 틀 2"/>
          <p:cNvSpPr>
            <a:spLocks noGrp="1"/>
          </p:cNvSpPr>
          <p:nvPr>
            <p:ph idx="1"/>
          </p:nvPr>
        </p:nvSpPr>
        <p:spPr>
          <a:xfrm>
            <a:off x="386772" y="1268760"/>
            <a:ext cx="8009661" cy="5112568"/>
          </a:xfrm>
        </p:spPr>
        <p:txBody>
          <a:bodyPr>
            <a:normAutofit/>
          </a:bodyPr>
          <a:lstStyle>
            <a:lvl1pPr algn="l">
              <a:buNone/>
              <a:defRPr sz="1600" i="1" baseline="0">
                <a:solidFill>
                  <a:schemeClr val="tx1"/>
                </a:solidFill>
                <a:latin typeface="+mj-lt"/>
                <a:ea typeface="맑은 고딕" panose="020B0503020000020004" pitchFamily="50" charset="-127"/>
              </a:defRPr>
            </a:lvl1pPr>
            <a:lvl2pPr algn="l">
              <a:buNone/>
              <a:defRPr sz="1600" i="1" baseline="0">
                <a:solidFill>
                  <a:schemeClr val="tx1"/>
                </a:solidFill>
                <a:latin typeface="+mj-lt"/>
                <a:ea typeface="맑은 고딕" panose="020B0503020000020004" pitchFamily="50" charset="-127"/>
              </a:defRPr>
            </a:lvl2pPr>
            <a:lvl3pPr algn="l">
              <a:buNone/>
              <a:defRPr sz="1600" i="1" baseline="0">
                <a:solidFill>
                  <a:schemeClr val="tx1"/>
                </a:solidFill>
                <a:latin typeface="+mj-lt"/>
                <a:ea typeface="맑은 고딕" panose="020B0503020000020004" pitchFamily="50" charset="-127"/>
              </a:defRPr>
            </a:lvl3pPr>
            <a:lvl4pPr algn="l">
              <a:buNone/>
              <a:defRPr sz="1600" i="1" baseline="0">
                <a:solidFill>
                  <a:schemeClr val="tx1"/>
                </a:solidFill>
                <a:latin typeface="+mj-lt"/>
                <a:ea typeface="맑은 고딕" panose="020B0503020000020004" pitchFamily="50" charset="-127"/>
              </a:defRPr>
            </a:lvl4pPr>
            <a:lvl5pPr algn="l">
              <a:buNone/>
              <a:defRPr sz="1600" i="1" baseline="0">
                <a:solidFill>
                  <a:schemeClr val="tx1"/>
                </a:solidFill>
                <a:latin typeface="+mj-lt"/>
                <a:ea typeface="맑은 고딕" panose="020B0503020000020004" pitchFamily="50" charset="-127"/>
              </a:defRPr>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제목 및 내용">
    <p:bg>
      <p:bgPr>
        <a:solidFill>
          <a:schemeClr val="bg1"/>
        </a:solidFill>
        <a:effectLst/>
      </p:bgPr>
    </p:bg>
    <p:spTree>
      <p:nvGrpSpPr>
        <p:cNvPr id="1" name=""/>
        <p:cNvGrpSpPr/>
        <p:nvPr/>
      </p:nvGrpSpPr>
      <p:grpSpPr>
        <a:xfrm>
          <a:off x="0" y="0"/>
          <a:ext cx="0" cy="0"/>
          <a:chOff x="0" y="0"/>
          <a:chExt cx="0" cy="0"/>
        </a:xfrm>
      </p:grpSpPr>
      <p:pic>
        <p:nvPicPr>
          <p:cNvPr id="8" name="그림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날짜 개체 틀 3"/>
          <p:cNvSpPr>
            <a:spLocks noGrp="1"/>
          </p:cNvSpPr>
          <p:nvPr>
            <p:ph type="dt" sz="half" idx="10"/>
          </p:nvPr>
        </p:nvSpPr>
        <p:spPr>
          <a:xfrm>
            <a:off x="457200" y="6500834"/>
            <a:ext cx="2133600" cy="220641"/>
          </a:xfrm>
        </p:spPr>
        <p:txBody>
          <a:bodyPr/>
          <a:lstStyle>
            <a:lvl1pPr>
              <a:defRPr>
                <a:latin typeface="+mj-lt"/>
              </a:defRPr>
            </a:lvl1pPr>
          </a:lstStyle>
          <a:p>
            <a:fld id="{ED3D6733-6F27-4404-AB51-585418F146E5}" type="datetimeFigureOut">
              <a:rPr lang="ko-KR" altLang="en-US" smtClean="0"/>
              <a:pPr/>
              <a:t>2021-06-02</a:t>
            </a:fld>
            <a:endParaRPr lang="ko-KR" altLang="en-US"/>
          </a:p>
        </p:txBody>
      </p:sp>
      <p:sp>
        <p:nvSpPr>
          <p:cNvPr id="5" name="바닥글 개체 틀 4"/>
          <p:cNvSpPr>
            <a:spLocks noGrp="1"/>
          </p:cNvSpPr>
          <p:nvPr>
            <p:ph type="ftr" sz="quarter" idx="11"/>
          </p:nvPr>
        </p:nvSpPr>
        <p:spPr>
          <a:xfrm>
            <a:off x="3124200" y="6500834"/>
            <a:ext cx="2895600" cy="220641"/>
          </a:xfrm>
        </p:spPr>
        <p:txBody>
          <a:bodyPr/>
          <a:lstStyle>
            <a:lvl1pPr>
              <a:defRPr>
                <a:latin typeface="+mj-lt"/>
              </a:defRPr>
            </a:lvl1pPr>
          </a:lstStyle>
          <a:p>
            <a:endParaRPr lang="ko-KR" altLang="en-US"/>
          </a:p>
        </p:txBody>
      </p:sp>
      <p:sp>
        <p:nvSpPr>
          <p:cNvPr id="6" name="슬라이드 번호 개체 틀 5"/>
          <p:cNvSpPr>
            <a:spLocks noGrp="1"/>
          </p:cNvSpPr>
          <p:nvPr>
            <p:ph type="sldNum" sz="quarter" idx="12"/>
          </p:nvPr>
        </p:nvSpPr>
        <p:spPr>
          <a:xfrm>
            <a:off x="6553200" y="6500834"/>
            <a:ext cx="2133600" cy="220641"/>
          </a:xfrm>
        </p:spPr>
        <p:txBody>
          <a:bodyPr/>
          <a:lstStyle>
            <a:lvl1pPr>
              <a:defRPr>
                <a:latin typeface="+mj-lt"/>
              </a:defRPr>
            </a:lvl1pPr>
          </a:lstStyle>
          <a:p>
            <a:fld id="{EE6BC638-39B7-4287-91A7-2A3DDA573295}" type="slidenum">
              <a:rPr lang="ko-KR" altLang="en-US" smtClean="0"/>
              <a:pPr/>
              <a:t>‹#›</a:t>
            </a:fld>
            <a:endParaRPr lang="ko-KR" altLang="en-US"/>
          </a:p>
        </p:txBody>
      </p:sp>
      <p:sp>
        <p:nvSpPr>
          <p:cNvPr id="14" name="제목 1"/>
          <p:cNvSpPr>
            <a:spLocks noGrp="1"/>
          </p:cNvSpPr>
          <p:nvPr>
            <p:ph type="title"/>
          </p:nvPr>
        </p:nvSpPr>
        <p:spPr>
          <a:xfrm>
            <a:off x="971600" y="86954"/>
            <a:ext cx="7416824" cy="796908"/>
          </a:xfr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ko-KR" altLang="en-US" dirty="0"/>
              <a:t>마스터 제목 스타일 편집</a:t>
            </a:r>
          </a:p>
        </p:txBody>
      </p:sp>
      <p:sp>
        <p:nvSpPr>
          <p:cNvPr id="15" name="내용 개체 틀 2"/>
          <p:cNvSpPr>
            <a:spLocks noGrp="1"/>
          </p:cNvSpPr>
          <p:nvPr>
            <p:ph idx="1"/>
          </p:nvPr>
        </p:nvSpPr>
        <p:spPr>
          <a:xfrm>
            <a:off x="386774" y="1268760"/>
            <a:ext cx="8009660" cy="5112568"/>
          </a:xfrm>
        </p:spPr>
        <p:txBody>
          <a:bodyPr>
            <a:normAutofit/>
          </a:bodyPr>
          <a:lstStyle>
            <a:lvl1pPr algn="l">
              <a:buNone/>
              <a:defRPr sz="1600" i="1" baseline="0">
                <a:solidFill>
                  <a:schemeClr val="tx1"/>
                </a:solidFill>
                <a:latin typeface="+mj-lt"/>
                <a:ea typeface="맑은 고딕" panose="020B0503020000020004" pitchFamily="50" charset="-127"/>
              </a:defRPr>
            </a:lvl1pPr>
            <a:lvl2pPr algn="l">
              <a:buNone/>
              <a:defRPr sz="1600" i="1" baseline="0">
                <a:solidFill>
                  <a:schemeClr val="tx1"/>
                </a:solidFill>
                <a:latin typeface="+mj-lt"/>
                <a:ea typeface="맑은 고딕" panose="020B0503020000020004" pitchFamily="50" charset="-127"/>
              </a:defRPr>
            </a:lvl2pPr>
            <a:lvl3pPr algn="l">
              <a:buNone/>
              <a:defRPr sz="1600" i="1" baseline="0">
                <a:solidFill>
                  <a:schemeClr val="tx1"/>
                </a:solidFill>
                <a:latin typeface="+mj-lt"/>
                <a:ea typeface="맑은 고딕" panose="020B0503020000020004" pitchFamily="50" charset="-127"/>
              </a:defRPr>
            </a:lvl3pPr>
            <a:lvl4pPr algn="l">
              <a:buNone/>
              <a:defRPr sz="1600" i="1" baseline="0">
                <a:solidFill>
                  <a:schemeClr val="tx1"/>
                </a:solidFill>
                <a:latin typeface="+mj-lt"/>
                <a:ea typeface="맑은 고딕" panose="020B0503020000020004" pitchFamily="50" charset="-127"/>
              </a:defRPr>
            </a:lvl4pPr>
            <a:lvl5pPr algn="l">
              <a:buNone/>
              <a:defRPr sz="1600" i="1" baseline="0">
                <a:solidFill>
                  <a:schemeClr val="tx1"/>
                </a:solidFill>
                <a:latin typeface="+mj-lt"/>
                <a:ea typeface="맑은 고딕" panose="020B0503020000020004" pitchFamily="50" charset="-127"/>
              </a:defRPr>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사용자 지정 레이아웃">
    <p:bg>
      <p:bgPr>
        <a:solidFill>
          <a:schemeClr val="bg1"/>
        </a:solidFill>
        <a:effectLst/>
      </p:bgPr>
    </p:bg>
    <p:spTree>
      <p:nvGrpSpPr>
        <p:cNvPr id="1" name=""/>
        <p:cNvGrpSpPr/>
        <p:nvPr/>
      </p:nvGrpSpPr>
      <p:grpSpPr>
        <a:xfrm>
          <a:off x="0" y="0"/>
          <a:ext cx="0" cy="0"/>
          <a:chOff x="0" y="0"/>
          <a:chExt cx="0" cy="0"/>
        </a:xfrm>
      </p:grpSpPr>
      <p:pic>
        <p:nvPicPr>
          <p:cNvPr id="13" name="그림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직사각형 10"/>
          <p:cNvSpPr/>
          <p:nvPr userDrawn="1"/>
        </p:nvSpPr>
        <p:spPr>
          <a:xfrm>
            <a:off x="1475656" y="3380721"/>
            <a:ext cx="7668344" cy="1196752"/>
          </a:xfrm>
          <a:prstGeom prst="rect">
            <a:avLst/>
          </a:prstGeom>
          <a:solidFill>
            <a:srgbClr val="2F54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mj-lt"/>
            </a:endParaRPr>
          </a:p>
        </p:txBody>
      </p:sp>
      <p:pic>
        <p:nvPicPr>
          <p:cNvPr id="12" name="그림 11"/>
          <p:cNvPicPr>
            <a:picLocks noChangeAspect="1"/>
          </p:cNvPicPr>
          <p:nvPr userDrawn="1"/>
        </p:nvPicPr>
        <p:blipFill>
          <a:blip r:embed="rId3"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7380312" y="2804657"/>
            <a:ext cx="1167248" cy="1155004"/>
          </a:xfrm>
          <a:prstGeom prst="rect">
            <a:avLst/>
          </a:prstGeom>
        </p:spPr>
      </p:pic>
      <p:sp>
        <p:nvSpPr>
          <p:cNvPr id="3" name="날짜 개체 틀 2"/>
          <p:cNvSpPr>
            <a:spLocks noGrp="1"/>
          </p:cNvSpPr>
          <p:nvPr>
            <p:ph type="dt" sz="half" idx="10"/>
          </p:nvPr>
        </p:nvSpPr>
        <p:spPr/>
        <p:txBody>
          <a:bodyPr/>
          <a:lstStyle/>
          <a:p>
            <a:fld id="{ED3D6733-6F27-4404-AB51-585418F146E5}" type="datetimeFigureOut">
              <a:rPr lang="ko-KR" altLang="en-US" smtClean="0"/>
              <a:pPr/>
              <a:t>2021-06-02</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EE6BC638-39B7-4287-91A7-2A3DDA573295}" type="slidenum">
              <a:rPr lang="ko-KR" altLang="en-US" smtClean="0"/>
              <a:pPr/>
              <a:t>‹#›</a:t>
            </a:fld>
            <a:endParaRPr lang="ko-KR" altLang="en-US"/>
          </a:p>
        </p:txBody>
      </p:sp>
      <p:sp>
        <p:nvSpPr>
          <p:cNvPr id="6" name="제목 1"/>
          <p:cNvSpPr>
            <a:spLocks noGrp="1"/>
          </p:cNvSpPr>
          <p:nvPr>
            <p:ph type="ctrTitle"/>
          </p:nvPr>
        </p:nvSpPr>
        <p:spPr>
          <a:xfrm>
            <a:off x="1475656" y="3356992"/>
            <a:ext cx="6048672" cy="1321940"/>
          </a:xfr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lvl1pPr marL="0" indent="0" algn="l" defTabSz="914400" rtl="0" eaLnBrk="1" fontAlgn="base" latinLnBrk="1" hangingPunct="1">
              <a:lnSpc>
                <a:spcPct val="100000"/>
              </a:lnSpc>
              <a:spcBef>
                <a:spcPct val="0"/>
              </a:spcBef>
              <a:spcAft>
                <a:spcPct val="0"/>
              </a:spcAft>
              <a:buClr>
                <a:schemeClr val="hlink"/>
              </a:buClr>
              <a:buFont typeface="굴림체" pitchFamily="49" charset="-127"/>
              <a:buNone/>
              <a:defRPr lang="ko-KR" altLang="en-US" sz="7000" b="0" kern="1200" baseline="0" dirty="0">
                <a:solidFill>
                  <a:srgbClr val="E5FFA8"/>
                </a:solidFill>
                <a:effectLst/>
                <a:latin typeface="+mj-lt"/>
                <a:ea typeface="맑은 고딕" panose="020B0503020000020004" pitchFamily="50" charset="-127"/>
                <a:cs typeface="+mj-cs"/>
              </a:defRPr>
            </a:lvl1pPr>
          </a:lstStyle>
          <a:p>
            <a:endParaRPr lang="ko-KR"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19026"/>
            <a:ext cx="8229600" cy="796908"/>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457200" y="1062021"/>
            <a:ext cx="8229600" cy="5286412"/>
          </a:xfrm>
          <a:prstGeom prst="rect">
            <a:avLst/>
          </a:prstGeom>
        </p:spPr>
        <p:txBody>
          <a:bodyPr vert="horz" lIns="91440" tIns="45720" rIns="91440" bIns="45720" rtlCol="0">
            <a:normAutofit/>
          </a:body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
        <p:nvSpPr>
          <p:cNvPr id="4" name="날짜 개체 틀 3"/>
          <p:cNvSpPr>
            <a:spLocks noGrp="1"/>
          </p:cNvSpPr>
          <p:nvPr>
            <p:ph type="dt" sz="half" idx="2"/>
          </p:nvPr>
        </p:nvSpPr>
        <p:spPr>
          <a:xfrm>
            <a:off x="457200" y="6429396"/>
            <a:ext cx="2133600" cy="292079"/>
          </a:xfrm>
          <a:prstGeom prst="rect">
            <a:avLst/>
          </a:prstGeom>
        </p:spPr>
        <p:txBody>
          <a:bodyPr vert="horz" lIns="91440" tIns="45720" rIns="91440" bIns="45720" rtlCol="0" anchor="ctr"/>
          <a:lstStyle>
            <a:lvl1pPr algn="l">
              <a:defRPr sz="1200">
                <a:solidFill>
                  <a:schemeClr val="tx1">
                    <a:tint val="75000"/>
                  </a:schemeClr>
                </a:solidFill>
              </a:defRPr>
            </a:lvl1pPr>
          </a:lstStyle>
          <a:p>
            <a:fld id="{ED3D6733-6F27-4404-AB51-585418F146E5}" type="datetimeFigureOut">
              <a:rPr lang="ko-KR" altLang="en-US" smtClean="0"/>
              <a:pPr/>
              <a:t>2021-06-02</a:t>
            </a:fld>
            <a:endParaRPr lang="ko-KR" altLang="en-US"/>
          </a:p>
        </p:txBody>
      </p:sp>
      <p:sp>
        <p:nvSpPr>
          <p:cNvPr id="5" name="바닥글 개체 틀 4"/>
          <p:cNvSpPr>
            <a:spLocks noGrp="1"/>
          </p:cNvSpPr>
          <p:nvPr>
            <p:ph type="ftr" sz="quarter" idx="3"/>
          </p:nvPr>
        </p:nvSpPr>
        <p:spPr>
          <a:xfrm>
            <a:off x="3124200" y="6429396"/>
            <a:ext cx="2895600" cy="29207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200">
                <a:solidFill>
                  <a:schemeClr val="tx1">
                    <a:tint val="75000"/>
                  </a:schemeClr>
                </a:solidFill>
              </a:defRPr>
            </a:lvl1pPr>
          </a:lstStyle>
          <a:p>
            <a:fld id="{EE6BC638-39B7-4287-91A7-2A3DDA573295}"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 id="2147483651" r:id="rId3"/>
    <p:sldLayoutId id="2147483656" r:id="rId4"/>
    <p:sldLayoutId id="2147483650" r:id="rId5"/>
    <p:sldLayoutId id="2147483657" r:id="rId6"/>
  </p:sldLayoutIdLst>
  <p:txStyles>
    <p:titleStyle>
      <a:lvl1pPr algn="l" defTabSz="914400" rtl="0" eaLnBrk="1" latinLnBrk="1" hangingPunct="1">
        <a:spcBef>
          <a:spcPct val="0"/>
        </a:spcBef>
        <a:buNone/>
        <a:defRPr lang="ko-KR" altLang="en-US" sz="3500" kern="1200">
          <a:solidFill>
            <a:sysClr val="windowText" lastClr="000000"/>
          </a:solidFill>
          <a:latin typeface="맑은 고딕" panose="020B0503020000020004" pitchFamily="50" charset="-127"/>
          <a:ea typeface="맑은 고딕" panose="020B0503020000020004" pitchFamily="50" charset="-127"/>
          <a:cs typeface="+mj-cs"/>
        </a:defRPr>
      </a:lvl1pPr>
    </p:titleStyle>
    <p:bodyStyle>
      <a:lvl1pPr marL="342900" indent="-342900" algn="l" defTabSz="914400" rtl="0" eaLnBrk="1" latinLnBrk="1" hangingPunct="1">
        <a:spcBef>
          <a:spcPct val="20000"/>
        </a:spcBef>
        <a:buFont typeface="Arial" pitchFamily="34" charset="0"/>
        <a:buChar char="•"/>
        <a:defRPr lang="ko-KR" altLang="en-US" sz="2500" kern="1200" smtClean="0">
          <a:solidFill>
            <a:schemeClr val="tx1"/>
          </a:solidFill>
          <a:latin typeface="맑은 고딕" panose="020B0503020000020004" pitchFamily="50" charset="-127"/>
          <a:ea typeface="맑은 고딕" panose="020B0503020000020004" pitchFamily="50" charset="-127"/>
          <a:cs typeface="+mn-cs"/>
        </a:defRPr>
      </a:lvl1pPr>
      <a:lvl2pPr marL="742950" indent="-285750" algn="l" defTabSz="914400" rtl="0" eaLnBrk="1" latinLnBrk="1" hangingPunct="1">
        <a:spcBef>
          <a:spcPct val="20000"/>
        </a:spcBef>
        <a:buFont typeface="Arial" pitchFamily="34" charset="0"/>
        <a:buChar char="–"/>
        <a:defRPr lang="ko-KR" altLang="en-US" sz="1800" kern="1200" smtClean="0">
          <a:solidFill>
            <a:schemeClr val="tx1"/>
          </a:solidFill>
          <a:latin typeface="맑은 고딕" panose="020B0503020000020004" pitchFamily="50" charset="-127"/>
          <a:ea typeface="맑은 고딕" panose="020B0503020000020004" pitchFamily="50" charset="-127"/>
          <a:cs typeface="+mn-cs"/>
        </a:defRPr>
      </a:lvl2pPr>
      <a:lvl3pPr marL="1143000" indent="-228600" algn="l" defTabSz="914400" rtl="0" eaLnBrk="1" latinLnBrk="1" hangingPunct="1">
        <a:spcBef>
          <a:spcPct val="20000"/>
        </a:spcBef>
        <a:buFont typeface="Arial" pitchFamily="34" charset="0"/>
        <a:buChar char="•"/>
        <a:defRPr lang="ko-KR" altLang="en-US" sz="1800" kern="1200" smtClean="0">
          <a:solidFill>
            <a:schemeClr val="tx1"/>
          </a:solidFill>
          <a:latin typeface="맑은 고딕" panose="020B0503020000020004" pitchFamily="50" charset="-127"/>
          <a:ea typeface="맑은 고딕" panose="020B0503020000020004" pitchFamily="50" charset="-127"/>
          <a:cs typeface="+mn-cs"/>
        </a:defRPr>
      </a:lvl3pPr>
      <a:lvl4pPr marL="1600200" indent="-228600" algn="l" defTabSz="914400" rtl="0" eaLnBrk="1" latinLnBrk="1" hangingPunct="1">
        <a:spcBef>
          <a:spcPct val="20000"/>
        </a:spcBef>
        <a:buFont typeface="Arial" pitchFamily="34" charset="0"/>
        <a:buChar char="–"/>
        <a:defRPr lang="ko-KR" altLang="en-US" sz="1800" kern="1200" smtClean="0">
          <a:solidFill>
            <a:schemeClr val="tx1"/>
          </a:solidFill>
          <a:latin typeface="맑은 고딕" panose="020B0503020000020004" pitchFamily="50" charset="-127"/>
          <a:ea typeface="맑은 고딕" panose="020B0503020000020004" pitchFamily="50" charset="-127"/>
          <a:cs typeface="+mn-cs"/>
        </a:defRPr>
      </a:lvl4pPr>
      <a:lvl5pPr marL="2057400" indent="-228600" algn="l" defTabSz="914400" rtl="0" eaLnBrk="1" latinLnBrk="1" hangingPunct="1">
        <a:spcBef>
          <a:spcPct val="20000"/>
        </a:spcBef>
        <a:buFont typeface="Arial" pitchFamily="34" charset="0"/>
        <a:buChar char="»"/>
        <a:defRPr lang="ko-KR" altLang="en-US" sz="1800" kern="1200">
          <a:solidFill>
            <a:schemeClr val="tx1"/>
          </a:solidFill>
          <a:latin typeface="맑은 고딕" panose="020B0503020000020004" pitchFamily="50" charset="-127"/>
          <a:ea typeface="맑은 고딕" panose="020B0503020000020004" pitchFamily="50" charset="-127"/>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5.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제목 6">
            <a:extLst>
              <a:ext uri="{FF2B5EF4-FFF2-40B4-BE49-F238E27FC236}">
                <a16:creationId xmlns:a16="http://schemas.microsoft.com/office/drawing/2014/main" id="{C9E0B982-9584-43E4-B8CF-F169F4AF692B}"/>
              </a:ext>
            </a:extLst>
          </p:cNvPr>
          <p:cNvSpPr>
            <a:spLocks noGrp="1"/>
          </p:cNvSpPr>
          <p:nvPr>
            <p:ph type="ctrTitle"/>
          </p:nvPr>
        </p:nvSpPr>
        <p:spPr>
          <a:xfrm>
            <a:off x="539552" y="1700808"/>
            <a:ext cx="4248472" cy="1872208"/>
          </a:xfrm>
        </p:spPr>
        <p:txBody>
          <a:bodyPr/>
          <a:lstStyle/>
          <a:p>
            <a:r>
              <a:rPr lang="en-US" altLang="ko-KR" sz="4400" b="1" dirty="0"/>
              <a:t>Shinny</a:t>
            </a:r>
            <a:endParaRPr lang="ko-KR" altLang="en-US" dirty="0"/>
          </a:p>
        </p:txBody>
      </p:sp>
      <p:sp>
        <p:nvSpPr>
          <p:cNvPr id="51" name="직사각형 17">
            <a:extLst>
              <a:ext uri="{FF2B5EF4-FFF2-40B4-BE49-F238E27FC236}">
                <a16:creationId xmlns:a16="http://schemas.microsoft.com/office/drawing/2014/main" id="{03EF1450-840C-4070-A95D-1EAE6CA57027}"/>
              </a:ext>
            </a:extLst>
          </p:cNvPr>
          <p:cNvSpPr/>
          <p:nvPr/>
        </p:nvSpPr>
        <p:spPr>
          <a:xfrm>
            <a:off x="539552" y="3284984"/>
            <a:ext cx="3316358"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r>
              <a:rPr lang="en-US" sz="2000" b="1" dirty="0">
                <a:solidFill>
                  <a:schemeClr val="bg1"/>
                </a:solidFill>
              </a:rPr>
              <a:t>Supervisor: Dr. Read Qadi.</a:t>
            </a:r>
          </a:p>
          <a:p>
            <a:r>
              <a:rPr lang="en-US" sz="2000" b="1" dirty="0">
                <a:solidFill>
                  <a:schemeClr val="bg1"/>
                </a:solidFill>
              </a:rPr>
              <a:t>Prepared by: Amani Zaqzouq &amp; Aseel Haydareah</a:t>
            </a:r>
          </a:p>
          <a:p>
            <a:pPr fontAlgn="base">
              <a:spcBef>
                <a:spcPct val="0"/>
              </a:spcBef>
              <a:spcAft>
                <a:spcPct val="0"/>
              </a:spcAft>
            </a:pPr>
            <a:endParaRPr kumimoji="1" lang="en-US" altLang="ko-KR" sz="2000" b="1" dirty="0">
              <a:solidFill>
                <a:schemeClr val="bg1"/>
              </a:solidFill>
              <a:latin typeface="+mj-lt"/>
              <a:ea typeface="맑은 고딕" pitchFamily="50" charset="-127"/>
              <a:cs typeface="굴림" pitchFamily="50" charset="-127"/>
            </a:endParaRPr>
          </a:p>
        </p:txBody>
      </p:sp>
    </p:spTree>
    <p:extLst>
      <p:ext uri="{BB962C8B-B14F-4D97-AF65-F5344CB8AC3E}">
        <p14:creationId xmlns:p14="http://schemas.microsoft.com/office/powerpoint/2010/main" val="516379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7754EB5-8EFF-4A87-81B3-766F4E7E0A29}"/>
              </a:ext>
            </a:extLst>
          </p:cNvPr>
          <p:cNvSpPr>
            <a:spLocks noGrp="1"/>
          </p:cNvSpPr>
          <p:nvPr>
            <p:ph type="title"/>
          </p:nvPr>
        </p:nvSpPr>
        <p:spPr>
          <a:xfrm>
            <a:off x="332384" y="3188476"/>
            <a:ext cx="4095600" cy="2029427"/>
          </a:xfrm>
        </p:spPr>
        <p:txBody>
          <a:bodyPr>
            <a:normAutofit/>
          </a:bodyPr>
          <a:lstStyle/>
          <a:p>
            <a:r>
              <a:rPr lang="en-US" sz="1800" dirty="0">
                <a:solidFill>
                  <a:schemeClr val="tx1"/>
                </a:solidFill>
                <a:latin typeface="Times New Roman" panose="02020603050405020304" pitchFamily="18" charset="0"/>
                <a:cs typeface="Times New Roman" panose="02020603050405020304" pitchFamily="18" charset="0"/>
              </a:rPr>
              <a:t>We connected the Relay to the  Arduino and the other side od relay to the pump.</a:t>
            </a:r>
            <a:endParaRPr lang="en-GB" sz="1800" dirty="0">
              <a:solidFill>
                <a:schemeClr val="tx1"/>
              </a:solidFill>
              <a:latin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47951CD4-58C2-4391-AF38-0EA2C4A0AE14}"/>
              </a:ext>
            </a:extLst>
          </p:cNvPr>
          <p:cNvSpPr txBox="1">
            <a:spLocks/>
          </p:cNvSpPr>
          <p:nvPr/>
        </p:nvSpPr>
        <p:spPr>
          <a:xfrm>
            <a:off x="1124000" y="239354"/>
            <a:ext cx="7416824"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US" altLang="ko-KR"/>
              <a:t>How it works</a:t>
            </a:r>
            <a:endParaRPr lang="en-GB"/>
          </a:p>
        </p:txBody>
      </p:sp>
      <p:sp>
        <p:nvSpPr>
          <p:cNvPr id="6" name="Title 1">
            <a:extLst>
              <a:ext uri="{FF2B5EF4-FFF2-40B4-BE49-F238E27FC236}">
                <a16:creationId xmlns:a16="http://schemas.microsoft.com/office/drawing/2014/main" id="{02432E88-7D2B-4D58-AD6C-623D39E1402C}"/>
              </a:ext>
            </a:extLst>
          </p:cNvPr>
          <p:cNvSpPr txBox="1">
            <a:spLocks/>
          </p:cNvSpPr>
          <p:nvPr/>
        </p:nvSpPr>
        <p:spPr>
          <a:xfrm>
            <a:off x="395536" y="1700808"/>
            <a:ext cx="2304256"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GB" dirty="0"/>
              <a:t>Pump &amp; Relay</a:t>
            </a:r>
            <a:r>
              <a:rPr lang="ar-AE" dirty="0"/>
              <a:t> </a:t>
            </a:r>
            <a:endParaRPr lang="en-GB" dirty="0"/>
          </a:p>
        </p:txBody>
      </p:sp>
      <p:pic>
        <p:nvPicPr>
          <p:cNvPr id="7" name="Content Placeholder 26">
            <a:extLst>
              <a:ext uri="{FF2B5EF4-FFF2-40B4-BE49-F238E27FC236}">
                <a16:creationId xmlns:a16="http://schemas.microsoft.com/office/drawing/2014/main" id="{2E6D825B-8F08-4C8D-A801-BD280E57675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p:blipFill>
        <p:spPr>
          <a:xfrm>
            <a:off x="5652120" y="1803676"/>
            <a:ext cx="3127109" cy="1697331"/>
          </a:xfrm>
        </p:spPr>
      </p:pic>
      <p:pic>
        <p:nvPicPr>
          <p:cNvPr id="8" name="Content Placeholder 26">
            <a:extLst>
              <a:ext uri="{FF2B5EF4-FFF2-40B4-BE49-F238E27FC236}">
                <a16:creationId xmlns:a16="http://schemas.microsoft.com/office/drawing/2014/main" id="{12C4E739-DB79-41DE-9FE4-18C389E4D58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52120" y="4203190"/>
            <a:ext cx="3159495" cy="1530066"/>
          </a:xfrm>
          <a:prstGeom prst="rect">
            <a:avLst/>
          </a:prstGeom>
        </p:spPr>
      </p:pic>
    </p:spTree>
    <p:extLst>
      <p:ext uri="{BB962C8B-B14F-4D97-AF65-F5344CB8AC3E}">
        <p14:creationId xmlns:p14="http://schemas.microsoft.com/office/powerpoint/2010/main" val="779253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제목 1">
            <a:extLst>
              <a:ext uri="{FF2B5EF4-FFF2-40B4-BE49-F238E27FC236}">
                <a16:creationId xmlns:a16="http://schemas.microsoft.com/office/drawing/2014/main" id="{98D35126-1418-4879-921B-EDCD9C4D1391}"/>
              </a:ext>
            </a:extLst>
          </p:cNvPr>
          <p:cNvSpPr>
            <a:spLocks noGrp="1"/>
          </p:cNvSpPr>
          <p:nvPr>
            <p:ph type="title"/>
          </p:nvPr>
        </p:nvSpPr>
        <p:spPr>
          <a:xfrm>
            <a:off x="971600" y="86954"/>
            <a:ext cx="7416824" cy="796908"/>
          </a:xfrm>
        </p:spPr>
        <p:txBody>
          <a:bodyPr/>
          <a:lstStyle/>
          <a:p>
            <a:r>
              <a:rPr lang="en-US" altLang="ko-KR" dirty="0"/>
              <a:t>Summary</a:t>
            </a:r>
            <a:endParaRPr lang="ko-KR" altLang="en-US" dirty="0"/>
          </a:p>
        </p:txBody>
      </p:sp>
      <p:sp>
        <p:nvSpPr>
          <p:cNvPr id="9" name="내용 개체 틀 5">
            <a:extLst>
              <a:ext uri="{FF2B5EF4-FFF2-40B4-BE49-F238E27FC236}">
                <a16:creationId xmlns:a16="http://schemas.microsoft.com/office/drawing/2014/main" id="{A27D8B73-F6F5-43F1-A597-9C48AC055216}"/>
              </a:ext>
            </a:extLst>
          </p:cNvPr>
          <p:cNvSpPr>
            <a:spLocks noGrp="1"/>
          </p:cNvSpPr>
          <p:nvPr>
            <p:ph idx="1"/>
          </p:nvPr>
        </p:nvSpPr>
        <p:spPr>
          <a:xfrm>
            <a:off x="386774" y="1268760"/>
            <a:ext cx="8009660" cy="5112568"/>
          </a:xfrm>
        </p:spPr>
        <p:txBody>
          <a:bodyPr/>
          <a:lstStyle/>
          <a:p>
            <a:r>
              <a:rPr lang="en-US" altLang="ko-KR" b="1" dirty="0">
                <a:effectLst>
                  <a:outerShdw blurRad="38100" dist="38100" dir="2700000" algn="tl">
                    <a:srgbClr val="000000">
                      <a:alpha val="43137"/>
                    </a:srgbClr>
                  </a:outerShdw>
                </a:effectLst>
                <a:latin typeface="Sitka Text" panose="02000505000000020004" pitchFamily="2" charset="0"/>
              </a:rPr>
              <a:t>We connected all the previous equipment to the Arduino and downloaded the code attached to the Shinny report on the Arduino, and then we ran it, and as a result, Shinny tracked the highest intensity of light and washed itself when pressing the button.</a:t>
            </a:r>
            <a:endParaRPr lang="ar-SA" altLang="ko-KR" b="1" dirty="0">
              <a:effectLst>
                <a:outerShdw blurRad="38100" dist="38100" dir="2700000" algn="tl">
                  <a:srgbClr val="000000">
                    <a:alpha val="43137"/>
                  </a:srgbClr>
                </a:outerShdw>
              </a:effectLst>
              <a:latin typeface="Sitka Text" panose="02000505000000020004" pitchFamily="2" charset="0"/>
            </a:endParaRPr>
          </a:p>
          <a:p>
            <a:endParaRPr lang="ar-SA" altLang="ko-KR" b="1" dirty="0">
              <a:effectLst>
                <a:outerShdw blurRad="38100" dist="38100" dir="2700000" algn="tl">
                  <a:srgbClr val="000000">
                    <a:alpha val="43137"/>
                  </a:srgbClr>
                </a:outerShdw>
              </a:effectLst>
              <a:latin typeface="Sitka Text" panose="02000505000000020004" pitchFamily="2" charset="0"/>
            </a:endParaRPr>
          </a:p>
          <a:p>
            <a:r>
              <a:rPr lang="en-US" altLang="ko-KR" b="1" dirty="0">
                <a:effectLst>
                  <a:outerShdw blurRad="38100" dist="38100" dir="2700000" algn="tl">
                    <a:srgbClr val="000000">
                      <a:alpha val="43137"/>
                    </a:srgbClr>
                  </a:outerShdw>
                </a:effectLst>
                <a:latin typeface="Sitka Text" panose="02000505000000020004" pitchFamily="2" charset="0"/>
              </a:rPr>
              <a:t>The four LDRs checks the lighting intensity in the four directions and passes the values to the Arduino, the Arduino compares the four values and chooses the highest so the solar panel moves towards this direction through that the Arduino passes a command to the 2 servos to move to reach the desired direction.</a:t>
            </a:r>
          </a:p>
          <a:p>
            <a:endParaRPr lang="en-US" altLang="ko-KR" b="1" dirty="0">
              <a:effectLst>
                <a:outerShdw blurRad="38100" dist="38100" dir="2700000" algn="tl">
                  <a:srgbClr val="000000">
                    <a:alpha val="43137"/>
                  </a:srgbClr>
                </a:outerShdw>
              </a:effectLst>
              <a:latin typeface="Sitka Text" panose="02000505000000020004" pitchFamily="2" charset="0"/>
            </a:endParaRPr>
          </a:p>
          <a:p>
            <a:r>
              <a:rPr lang="en-US" altLang="ko-KR" b="1" dirty="0">
                <a:effectLst>
                  <a:outerShdw blurRad="38100" dist="38100" dir="2700000" algn="tl">
                    <a:srgbClr val="000000">
                      <a:alpha val="43137"/>
                    </a:srgbClr>
                  </a:outerShdw>
                </a:effectLst>
                <a:latin typeface="Sitka Text" panose="02000505000000020004" pitchFamily="2" charset="0"/>
              </a:rPr>
              <a:t>The button, when pressed for the first time, moves the 2 servos to reach a direction that does not allow parts and tools to be exposed to water. Then, when pressed again, the water pump operates to wash the solar panel.</a:t>
            </a:r>
            <a:endParaRPr lang="ar-AE" altLang="ko-KR" b="1" dirty="0">
              <a:effectLst>
                <a:outerShdw blurRad="38100" dist="38100" dir="2700000" algn="tl">
                  <a:srgbClr val="000000">
                    <a:alpha val="43137"/>
                  </a:srgbClr>
                </a:outerShdw>
              </a:effectLst>
              <a:latin typeface="Sitka Text" panose="02000505000000020004" pitchFamily="2" charset="0"/>
            </a:endParaRPr>
          </a:p>
          <a:p>
            <a:r>
              <a:rPr lang="en-US" altLang="ko-KR" b="1" dirty="0">
                <a:effectLst>
                  <a:outerShdw blurRad="38100" dist="38100" dir="2700000" algn="tl">
                    <a:srgbClr val="000000">
                      <a:alpha val="43137"/>
                    </a:srgbClr>
                  </a:outerShdw>
                </a:effectLst>
                <a:latin typeface="Sitka Text" panose="02000505000000020004" pitchFamily="2" charset="0"/>
              </a:rPr>
              <a:t>And we wrote a code that washes the solar panel at a certain time</a:t>
            </a:r>
            <a:r>
              <a:rPr lang="en-GB" altLang="ko-KR" b="1" dirty="0">
                <a:effectLst>
                  <a:outerShdw blurRad="38100" dist="38100" dir="2700000" algn="tl">
                    <a:srgbClr val="000000">
                      <a:alpha val="43137"/>
                    </a:srgbClr>
                  </a:outerShdw>
                </a:effectLst>
                <a:latin typeface="Sitka Text" panose="02000505000000020004" pitchFamily="2" charset="0"/>
              </a:rPr>
              <a:t>.</a:t>
            </a:r>
          </a:p>
          <a:p>
            <a:endParaRPr lang="en-GB" altLang="ko-KR" b="1" dirty="0">
              <a:effectLst>
                <a:outerShdw blurRad="38100" dist="38100" dir="2700000" algn="tl">
                  <a:srgbClr val="000000">
                    <a:alpha val="43137"/>
                  </a:srgbClr>
                </a:outerShdw>
              </a:effectLst>
              <a:latin typeface="Sitka Text" panose="02000505000000020004" pitchFamily="2" charset="0"/>
            </a:endParaRPr>
          </a:p>
          <a:p>
            <a:r>
              <a:rPr lang="en-US" altLang="ko-KR" b="1" dirty="0">
                <a:effectLst>
                  <a:outerShdw blurRad="38100" dist="38100" dir="2700000" algn="tl">
                    <a:srgbClr val="000000">
                      <a:alpha val="43137"/>
                    </a:srgbClr>
                  </a:outerShdw>
                </a:effectLst>
                <a:latin typeface="Sitka Text" panose="02000505000000020004" pitchFamily="2" charset="0"/>
              </a:rPr>
              <a:t>In all these stages, the temperature is checked on the surface of the solar panel and this value is displayed as a voltage on the LCD screen.</a:t>
            </a:r>
          </a:p>
          <a:p>
            <a:endParaRPr lang="en-US" altLang="ko-KR" b="1" dirty="0">
              <a:effectLst>
                <a:outerShdw blurRad="38100" dist="38100" dir="2700000" algn="tl">
                  <a:srgbClr val="000000">
                    <a:alpha val="43137"/>
                  </a:srgbClr>
                </a:outerShdw>
              </a:effectLst>
              <a:latin typeface="Sitka Text" panose="02000505000000020004" pitchFamily="2" charset="0"/>
            </a:endParaRPr>
          </a:p>
          <a:p>
            <a:endParaRPr lang="ar-SA" altLang="ko-KR" b="1" dirty="0">
              <a:effectLst>
                <a:outerShdw blurRad="38100" dist="38100" dir="2700000" algn="tl">
                  <a:srgbClr val="000000">
                    <a:alpha val="43137"/>
                  </a:srgbClr>
                </a:outerShdw>
              </a:effectLst>
              <a:latin typeface="Sitka Text" panose="02000505000000020004" pitchFamily="2" charset="0"/>
            </a:endParaRPr>
          </a:p>
          <a:p>
            <a:endParaRPr lang="ar-SA" altLang="ko-KR" b="1" dirty="0">
              <a:effectLst>
                <a:outerShdw blurRad="38100" dist="38100" dir="2700000" algn="tl">
                  <a:srgbClr val="000000">
                    <a:alpha val="43137"/>
                  </a:srgbClr>
                </a:outerShdw>
              </a:effectLst>
              <a:latin typeface="Sitka Text" panose="02000505000000020004" pitchFamily="2" charset="0"/>
            </a:endParaRPr>
          </a:p>
          <a:p>
            <a:endParaRPr lang="en-US" altLang="ko-KR" b="1" dirty="0">
              <a:effectLst>
                <a:outerShdw blurRad="38100" dist="38100" dir="2700000" algn="tl">
                  <a:srgbClr val="000000">
                    <a:alpha val="43137"/>
                  </a:srgbClr>
                </a:outerShdw>
              </a:effectLst>
              <a:latin typeface="Sitka Text" panose="02000505000000020004" pitchFamily="2" charset="0"/>
            </a:endParaRPr>
          </a:p>
          <a:p>
            <a:endParaRPr lang="en-US" altLang="ko-KR" b="1" dirty="0">
              <a:effectLst>
                <a:outerShdw blurRad="38100" dist="38100" dir="2700000" algn="tl">
                  <a:srgbClr val="000000">
                    <a:alpha val="43137"/>
                  </a:srgbClr>
                </a:outerShdw>
              </a:effectLst>
              <a:latin typeface="Sitka Text" panose="02000505000000020004" pitchFamily="2" charset="0"/>
            </a:endParaRPr>
          </a:p>
          <a:p>
            <a:endParaRPr lang="en-US" altLang="ko-KR" b="1" dirty="0">
              <a:effectLst>
                <a:outerShdw blurRad="38100" dist="38100" dir="2700000" algn="tl">
                  <a:srgbClr val="000000">
                    <a:alpha val="43137"/>
                  </a:srgbClr>
                </a:outerShdw>
              </a:effectLst>
              <a:latin typeface="Sitka Text" panose="02000505000000020004" pitchFamily="2" charset="0"/>
            </a:endParaRPr>
          </a:p>
          <a:p>
            <a:endParaRPr lang="en-US" altLang="ko-KR" b="1" dirty="0">
              <a:effectLst>
                <a:outerShdw blurRad="38100" dist="38100" dir="2700000" algn="tl">
                  <a:srgbClr val="000000">
                    <a:alpha val="43137"/>
                  </a:srgbClr>
                </a:outerShdw>
              </a:effectLst>
              <a:latin typeface="Sitka Text" panose="02000505000000020004" pitchFamily="2" charset="0"/>
            </a:endParaRPr>
          </a:p>
          <a:p>
            <a:endParaRPr lang="en-US" altLang="ko-KR" b="1" dirty="0">
              <a:effectLst>
                <a:outerShdw blurRad="38100" dist="38100" dir="2700000" algn="tl">
                  <a:srgbClr val="000000">
                    <a:alpha val="43137"/>
                  </a:srgbClr>
                </a:outerShdw>
              </a:effectLst>
              <a:latin typeface="Sitka Text" panose="02000505000000020004" pitchFamily="2" charset="0"/>
            </a:endParaRPr>
          </a:p>
          <a:p>
            <a:endParaRPr lang="en-US" altLang="ko-KR" b="1" dirty="0">
              <a:effectLst>
                <a:outerShdw blurRad="38100" dist="38100" dir="2700000" algn="tl">
                  <a:srgbClr val="000000">
                    <a:alpha val="43137"/>
                  </a:srgbClr>
                </a:outerShdw>
              </a:effectLst>
              <a:latin typeface="Sitka Text" panose="02000505000000020004" pitchFamily="2" charset="0"/>
            </a:endParaRPr>
          </a:p>
          <a:p>
            <a:endParaRPr lang="en-US" altLang="ko-KR" b="1" dirty="0">
              <a:effectLst>
                <a:outerShdw blurRad="38100" dist="38100" dir="2700000" algn="tl">
                  <a:srgbClr val="000000">
                    <a:alpha val="43137"/>
                  </a:srgbClr>
                </a:outerShdw>
              </a:effectLst>
              <a:latin typeface="Sitka Text" panose="02000505000000020004" pitchFamily="2"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a:extLst>
              <a:ext uri="{FF2B5EF4-FFF2-40B4-BE49-F238E27FC236}">
                <a16:creationId xmlns:a16="http://schemas.microsoft.com/office/drawing/2014/main" id="{646552D1-0118-4AE4-A926-23F1403759D1}"/>
              </a:ext>
            </a:extLst>
          </p:cNvPr>
          <p:cNvSpPr>
            <a:spLocks noGrp="1"/>
          </p:cNvSpPr>
          <p:nvPr>
            <p:ph type="title"/>
          </p:nvPr>
        </p:nvSpPr>
        <p:spPr>
          <a:xfrm>
            <a:off x="971600" y="86954"/>
            <a:ext cx="7416824" cy="796908"/>
          </a:xfrm>
        </p:spPr>
        <p:txBody>
          <a:bodyPr/>
          <a:lstStyle/>
          <a:p>
            <a:r>
              <a:rPr lang="en-US" sz="1800" b="1" i="0" u="none" strike="noStrike" dirty="0">
                <a:solidFill>
                  <a:srgbClr val="000000"/>
                </a:solidFill>
                <a:effectLst/>
                <a:latin typeface="Times New Roman" panose="02020603050405020304" pitchFamily="18" charset="0"/>
              </a:rPr>
              <a:t>Constraints</a:t>
            </a:r>
            <a:endParaRPr lang="en-US" dirty="0"/>
          </a:p>
        </p:txBody>
      </p:sp>
      <p:sp>
        <p:nvSpPr>
          <p:cNvPr id="7" name="عنصر نائب للمحتوى 2">
            <a:extLst>
              <a:ext uri="{FF2B5EF4-FFF2-40B4-BE49-F238E27FC236}">
                <a16:creationId xmlns:a16="http://schemas.microsoft.com/office/drawing/2014/main" id="{4DEFDE86-15BD-45F1-BDD7-97525272B699}"/>
              </a:ext>
            </a:extLst>
          </p:cNvPr>
          <p:cNvSpPr>
            <a:spLocks noGrp="1"/>
          </p:cNvSpPr>
          <p:nvPr>
            <p:ph idx="1"/>
          </p:nvPr>
        </p:nvSpPr>
        <p:spPr>
          <a:xfrm>
            <a:off x="386774" y="1268760"/>
            <a:ext cx="8009660" cy="5112568"/>
          </a:xfrm>
        </p:spPr>
        <p:txBody>
          <a:bodyPr/>
          <a:lstStyle/>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rPr>
              <a:t>It took us a lot of time to learn to program the Arduino.</a:t>
            </a:r>
          </a:p>
          <a:p>
            <a:pPr rtl="0" fontAlgn="base">
              <a:spcBef>
                <a:spcPts val="0"/>
              </a:spcBef>
              <a:spcAft>
                <a:spcPts val="0"/>
              </a:spcAft>
              <a:buFont typeface="Arial" panose="020B0604020202020204" pitchFamily="34" charset="0"/>
              <a:buChar char="•"/>
            </a:pPr>
            <a:br>
              <a:rPr lang="en-US" b="0" dirty="0">
                <a:effectLst/>
              </a:rPr>
            </a:br>
            <a:r>
              <a:rPr lang="en-US" sz="1800" b="0" i="0" u="none" strike="noStrike" dirty="0">
                <a:solidFill>
                  <a:srgbClr val="000000"/>
                </a:solidFill>
                <a:effectLst/>
                <a:latin typeface="Times New Roman" panose="02020603050405020304" pitchFamily="18" charset="0"/>
              </a:rPr>
              <a:t>The solar panel is heavy, and this requires a mechanical design that bears the weight of the solar panel and is able to move it.</a:t>
            </a:r>
          </a:p>
          <a:p>
            <a:pPr rtl="0" fontAlgn="base">
              <a:spcBef>
                <a:spcPts val="0"/>
              </a:spcBef>
              <a:spcAft>
                <a:spcPts val="0"/>
              </a:spcAft>
              <a:buFont typeface="Arial" panose="020B0604020202020204" pitchFamily="34" charset="0"/>
              <a:buChar char="•"/>
            </a:pPr>
            <a:br>
              <a:rPr lang="en-US" b="0" dirty="0">
                <a:effectLst/>
              </a:rPr>
            </a:br>
            <a:r>
              <a:rPr lang="en-US" sz="1800" b="0" i="0" u="none" strike="noStrike" dirty="0">
                <a:solidFill>
                  <a:srgbClr val="000000"/>
                </a:solidFill>
                <a:effectLst/>
                <a:latin typeface="Times New Roman" panose="02020603050405020304" pitchFamily="18" charset="0"/>
              </a:rPr>
              <a:t>Difficulty writing the code that checks the highest temperature, then moving the solar panels in the right direction.</a:t>
            </a:r>
          </a:p>
          <a:p>
            <a:pPr rtl="0" fontAlgn="base">
              <a:spcBef>
                <a:spcPts val="0"/>
              </a:spcBef>
              <a:spcAft>
                <a:spcPts val="0"/>
              </a:spcAft>
              <a:buFont typeface="Arial" panose="020B0604020202020204" pitchFamily="34" charset="0"/>
              <a:buChar char="•"/>
            </a:pPr>
            <a:br>
              <a:rPr lang="en-US" b="0" dirty="0">
                <a:effectLst/>
              </a:rPr>
            </a:br>
            <a:r>
              <a:rPr lang="en-US" sz="1800" b="0" i="0" u="none" strike="noStrike" dirty="0">
                <a:solidFill>
                  <a:srgbClr val="000000"/>
                </a:solidFill>
                <a:effectLst/>
                <a:latin typeface="Times New Roman" panose="02020603050405020304" pitchFamily="18" charset="0"/>
              </a:rPr>
              <a:t>We also encountered technical issues such as damage some tools and wires, which took us a long time to discover these issues</a:t>
            </a:r>
          </a:p>
          <a:p>
            <a:endParaRPr lang="en-US" dirty="0"/>
          </a:p>
        </p:txBody>
      </p:sp>
    </p:spTree>
    <p:extLst>
      <p:ext uri="{BB962C8B-B14F-4D97-AF65-F5344CB8AC3E}">
        <p14:creationId xmlns:p14="http://schemas.microsoft.com/office/powerpoint/2010/main" val="1762238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a:extLst>
              <a:ext uri="{FF2B5EF4-FFF2-40B4-BE49-F238E27FC236}">
                <a16:creationId xmlns:a16="http://schemas.microsoft.com/office/drawing/2014/main" id="{392EEF08-6203-4C33-AB18-B8D5A53D6149}"/>
              </a:ext>
            </a:extLst>
          </p:cNvPr>
          <p:cNvSpPr>
            <a:spLocks noGrp="1"/>
          </p:cNvSpPr>
          <p:nvPr>
            <p:ph type="title"/>
          </p:nvPr>
        </p:nvSpPr>
        <p:spPr>
          <a:xfrm>
            <a:off x="971600" y="86954"/>
            <a:ext cx="7416824" cy="796908"/>
          </a:xfrm>
        </p:spPr>
        <p:txBody>
          <a:bodyPr/>
          <a:lstStyle/>
          <a:p>
            <a:r>
              <a:rPr lang="en-US" sz="1800" b="1" i="0" u="none" strike="noStrike" dirty="0">
                <a:solidFill>
                  <a:srgbClr val="000000"/>
                </a:solidFill>
                <a:effectLst/>
                <a:latin typeface="Times New Roman" panose="02020603050405020304" pitchFamily="18" charset="0"/>
              </a:rPr>
              <a:t>Future Work</a:t>
            </a:r>
            <a:br>
              <a:rPr lang="en-US" b="1" dirty="0">
                <a:effectLst/>
              </a:rPr>
            </a:br>
            <a:endParaRPr lang="en-US" dirty="0"/>
          </a:p>
        </p:txBody>
      </p:sp>
      <p:sp>
        <p:nvSpPr>
          <p:cNvPr id="5" name="عنصر نائب للمحتوى 2">
            <a:extLst>
              <a:ext uri="{FF2B5EF4-FFF2-40B4-BE49-F238E27FC236}">
                <a16:creationId xmlns:a16="http://schemas.microsoft.com/office/drawing/2014/main" id="{A3B94E42-985F-4F8E-8976-53CCC094FCA3}"/>
              </a:ext>
            </a:extLst>
          </p:cNvPr>
          <p:cNvSpPr>
            <a:spLocks noGrp="1"/>
          </p:cNvSpPr>
          <p:nvPr>
            <p:ph idx="1"/>
          </p:nvPr>
        </p:nvSpPr>
        <p:spPr>
          <a:xfrm>
            <a:off x="386774" y="1268760"/>
            <a:ext cx="8009660" cy="5112568"/>
          </a:xfrm>
        </p:spPr>
        <p:txBody>
          <a:bodyPr/>
          <a:lstStyle/>
          <a:p>
            <a:pPr>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rPr>
              <a:t> replace the cleaning process by pressing the button  by cleaning at a certain time</a:t>
            </a:r>
          </a:p>
          <a:p>
            <a:pPr>
              <a:buFont typeface="Arial" panose="020B0604020202020204" pitchFamily="34" charset="0"/>
              <a:buChar char="•"/>
            </a:pPr>
            <a:endParaRPr lang="en-US" dirty="0"/>
          </a:p>
          <a:p>
            <a:pPr rtl="0">
              <a:spcBef>
                <a:spcPts val="0"/>
              </a:spcBef>
              <a:spcAft>
                <a:spcPts val="0"/>
              </a:spcAft>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rPr>
              <a:t> build a small application to control all the operations that Shinny does.</a:t>
            </a:r>
            <a:endParaRPr lang="ar-AE" sz="1800" b="0" i="0" u="none" strike="noStrike" dirty="0">
              <a:solidFill>
                <a:srgbClr val="000000"/>
              </a:solidFill>
              <a:effectLst/>
              <a:latin typeface="Times New Roman" panose="02020603050405020304" pitchFamily="18" charset="0"/>
            </a:endParaRPr>
          </a:p>
          <a:p>
            <a:pPr marL="0" indent="0" rtl="0">
              <a:spcBef>
                <a:spcPts val="0"/>
              </a:spcBef>
              <a:spcAft>
                <a:spcPts val="0"/>
              </a:spcAft>
            </a:pPr>
            <a:endParaRPr lang="ar-AE" sz="1800" i="0" dirty="0">
              <a:solidFill>
                <a:srgbClr val="000000"/>
              </a:solidFill>
              <a:latin typeface="Times New Roman" panose="02020603050405020304" pitchFamily="18" charset="0"/>
            </a:endParaRPr>
          </a:p>
          <a:p>
            <a:pPr rtl="0">
              <a:spcBef>
                <a:spcPts val="0"/>
              </a:spcBef>
              <a:spcAft>
                <a:spcPts val="0"/>
              </a:spcAft>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rPr>
              <a:t>Connect a battery to store the energy absorbed from the solar panel</a:t>
            </a:r>
            <a:endParaRPr lang="en-US" dirty="0"/>
          </a:p>
          <a:p>
            <a:endParaRPr lang="en-US" dirty="0"/>
          </a:p>
        </p:txBody>
      </p:sp>
    </p:spTree>
    <p:extLst>
      <p:ext uri="{BB962C8B-B14F-4D97-AF65-F5344CB8AC3E}">
        <p14:creationId xmlns:p14="http://schemas.microsoft.com/office/powerpoint/2010/main" val="410508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4"/>
          <p:cNvSpPr>
            <a:spLocks noGrp="1"/>
          </p:cNvSpPr>
          <p:nvPr>
            <p:ph type="ctrTitle"/>
          </p:nvPr>
        </p:nvSpPr>
        <p:spPr/>
        <p:txBody>
          <a:bodyPr/>
          <a:lstStyle/>
          <a:p>
            <a:r>
              <a:rPr lang="en-US" altLang="ko-KR" dirty="0"/>
              <a:t>THANK YOU</a:t>
            </a:r>
            <a:endParaRPr lang="ko-KR"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6">
            <a:extLst>
              <a:ext uri="{FF2B5EF4-FFF2-40B4-BE49-F238E27FC236}">
                <a16:creationId xmlns:a16="http://schemas.microsoft.com/office/drawing/2014/main" id="{540E8300-4F71-4EA4-862B-F59998385509}"/>
              </a:ext>
            </a:extLst>
          </p:cNvPr>
          <p:cNvSpPr txBox="1"/>
          <p:nvPr/>
        </p:nvSpPr>
        <p:spPr>
          <a:xfrm>
            <a:off x="3222104" y="2132856"/>
            <a:ext cx="2699792" cy="553998"/>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3000" b="1" dirty="0">
                <a:solidFill>
                  <a:srgbClr val="E5FFA8"/>
                </a:solidFill>
                <a:latin typeface="+mj-lt"/>
                <a:ea typeface="맑은 고딕" panose="020B0503020000020004" pitchFamily="50" charset="-127"/>
              </a:rPr>
              <a:t>Outlines</a:t>
            </a:r>
            <a:endParaRPr lang="ko-KR" altLang="en-US" sz="3000" b="1" dirty="0">
              <a:solidFill>
                <a:srgbClr val="E5FFA8"/>
              </a:solidFill>
              <a:latin typeface="+mj-lt"/>
              <a:ea typeface="맑은 고딕" panose="020B0503020000020004" pitchFamily="50" charset="-127"/>
            </a:endParaRPr>
          </a:p>
        </p:txBody>
      </p:sp>
      <p:grpSp>
        <p:nvGrpSpPr>
          <p:cNvPr id="24" name="그룹 1">
            <a:extLst>
              <a:ext uri="{FF2B5EF4-FFF2-40B4-BE49-F238E27FC236}">
                <a16:creationId xmlns:a16="http://schemas.microsoft.com/office/drawing/2014/main" id="{BD215870-D2BB-48BE-959A-AECB24F41A86}"/>
              </a:ext>
            </a:extLst>
          </p:cNvPr>
          <p:cNvGrpSpPr/>
          <p:nvPr/>
        </p:nvGrpSpPr>
        <p:grpSpPr>
          <a:xfrm>
            <a:off x="683568" y="3533752"/>
            <a:ext cx="2448272" cy="1120189"/>
            <a:chOff x="683568" y="3501008"/>
            <a:chExt cx="2448272" cy="1120189"/>
          </a:xfrm>
        </p:grpSpPr>
        <p:sp>
          <p:nvSpPr>
            <p:cNvPr id="25" name="Text Box 5">
              <a:extLst>
                <a:ext uri="{FF2B5EF4-FFF2-40B4-BE49-F238E27FC236}">
                  <a16:creationId xmlns:a16="http://schemas.microsoft.com/office/drawing/2014/main" id="{0891FC83-6146-404E-8911-DB0408FFF7E0}"/>
                </a:ext>
              </a:extLst>
            </p:cNvPr>
            <p:cNvSpPr txBox="1">
              <a:spLocks noChangeArrowheads="1"/>
            </p:cNvSpPr>
            <p:nvPr/>
          </p:nvSpPr>
          <p:spPr bwMode="auto">
            <a:xfrm>
              <a:off x="726791" y="3933056"/>
              <a:ext cx="2295969" cy="584775"/>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defRPr/>
              </a:pPr>
              <a:r>
                <a:rPr lang="en-US" b="1" dirty="0">
                  <a:solidFill>
                    <a:schemeClr val="accent6"/>
                  </a:solidFill>
                </a:rPr>
                <a:t>What is Shinny?</a:t>
              </a:r>
            </a:p>
            <a:p>
              <a:pPr algn="ctr">
                <a:defRPr/>
              </a:pPr>
              <a:endParaRPr lang="en-US" altLang="ko-KR" sz="1400" b="1" dirty="0">
                <a:solidFill>
                  <a:srgbClr val="E5FFA8"/>
                </a:solidFill>
                <a:latin typeface="+mj-lt"/>
                <a:ea typeface="맑은 고딕" panose="020B0503020000020004" pitchFamily="50" charset="-127"/>
              </a:endParaRPr>
            </a:p>
          </p:txBody>
        </p:sp>
        <p:sp>
          <p:nvSpPr>
            <p:cNvPr id="26" name="Text Box 11">
              <a:extLst>
                <a:ext uri="{FF2B5EF4-FFF2-40B4-BE49-F238E27FC236}">
                  <a16:creationId xmlns:a16="http://schemas.microsoft.com/office/drawing/2014/main" id="{853B9294-1F7C-4A1D-8B44-848668C14680}"/>
                </a:ext>
              </a:extLst>
            </p:cNvPr>
            <p:cNvSpPr txBox="1">
              <a:spLocks noChangeArrowheads="1"/>
            </p:cNvSpPr>
            <p:nvPr/>
          </p:nvSpPr>
          <p:spPr bwMode="auto">
            <a:xfrm>
              <a:off x="683568" y="4374976"/>
              <a:ext cx="2448272" cy="246221"/>
            </a:xfrm>
            <a:prstGeom prst="rect">
              <a:avLst/>
            </a:prstGeom>
            <a:noFill/>
            <a:ln w="9525">
              <a:noFill/>
              <a:miter lim="800000"/>
              <a:headEnd/>
              <a:tailEnd/>
            </a:ln>
            <a:effectLst/>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ts val="1200"/>
                </a:lnSpc>
                <a:defRPr/>
              </a:pPr>
              <a:endParaRPr lang="en-US" altLang="ko-KR" sz="1100" dirty="0">
                <a:solidFill>
                  <a:srgbClr val="92D050"/>
                </a:solidFill>
                <a:latin typeface="+mj-lt"/>
                <a:ea typeface="맑은 고딕" pitchFamily="50" charset="-127"/>
                <a:cs typeface="굴림" pitchFamily="50" charset="-127"/>
              </a:endParaRPr>
            </a:p>
          </p:txBody>
        </p:sp>
        <p:sp>
          <p:nvSpPr>
            <p:cNvPr id="28" name="TextBox 13">
              <a:extLst>
                <a:ext uri="{FF2B5EF4-FFF2-40B4-BE49-F238E27FC236}">
                  <a16:creationId xmlns:a16="http://schemas.microsoft.com/office/drawing/2014/main" id="{3F3D2C21-E7EA-4229-9A31-E33A02E3D41D}"/>
                </a:ext>
              </a:extLst>
            </p:cNvPr>
            <p:cNvSpPr txBox="1">
              <a:spLocks noChangeArrowheads="1"/>
            </p:cNvSpPr>
            <p:nvPr/>
          </p:nvSpPr>
          <p:spPr bwMode="auto">
            <a:xfrm>
              <a:off x="1653468" y="3501008"/>
              <a:ext cx="508473" cy="477054"/>
            </a:xfrm>
            <a:prstGeom prst="rect">
              <a:avLst/>
            </a:prstGeom>
            <a:noFill/>
            <a:ln w="9525">
              <a:noFill/>
              <a:miter lim="800000"/>
              <a:headEnd/>
              <a:tailEnd/>
            </a:ln>
          </p:spPr>
          <p:txBody>
            <a:bodyPr wrap="non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500" b="1" dirty="0">
                  <a:solidFill>
                    <a:srgbClr val="E5FFA8"/>
                  </a:solidFill>
                  <a:latin typeface="+mj-lt"/>
                  <a:ea typeface="맑은 고딕" panose="020B0503020000020004" pitchFamily="50" charset="-127"/>
                </a:rPr>
                <a:t>01</a:t>
              </a:r>
              <a:endParaRPr lang="ko-KR" altLang="en-US" sz="2500" b="1" dirty="0">
                <a:solidFill>
                  <a:srgbClr val="E5FFA8"/>
                </a:solidFill>
                <a:latin typeface="+mj-lt"/>
                <a:ea typeface="맑은 고딕" panose="020B0503020000020004" pitchFamily="50" charset="-127"/>
              </a:endParaRPr>
            </a:p>
          </p:txBody>
        </p:sp>
      </p:grpSp>
      <p:grpSp>
        <p:nvGrpSpPr>
          <p:cNvPr id="32" name="그룹 2">
            <a:extLst>
              <a:ext uri="{FF2B5EF4-FFF2-40B4-BE49-F238E27FC236}">
                <a16:creationId xmlns:a16="http://schemas.microsoft.com/office/drawing/2014/main" id="{295DC049-158F-41FF-8B5E-F12DAAD0A9EA}"/>
              </a:ext>
            </a:extLst>
          </p:cNvPr>
          <p:cNvGrpSpPr/>
          <p:nvPr/>
        </p:nvGrpSpPr>
        <p:grpSpPr>
          <a:xfrm>
            <a:off x="3342948" y="3533752"/>
            <a:ext cx="2448272" cy="1120189"/>
            <a:chOff x="3342948" y="3501008"/>
            <a:chExt cx="2448272" cy="1120189"/>
          </a:xfrm>
        </p:grpSpPr>
        <p:sp>
          <p:nvSpPr>
            <p:cNvPr id="33" name="Text Box 5">
              <a:extLst>
                <a:ext uri="{FF2B5EF4-FFF2-40B4-BE49-F238E27FC236}">
                  <a16:creationId xmlns:a16="http://schemas.microsoft.com/office/drawing/2014/main" id="{1704BCD4-CA4C-4E22-878E-72C2DCC7FC8B}"/>
                </a:ext>
              </a:extLst>
            </p:cNvPr>
            <p:cNvSpPr txBox="1">
              <a:spLocks noChangeArrowheads="1"/>
            </p:cNvSpPr>
            <p:nvPr/>
          </p:nvSpPr>
          <p:spPr bwMode="auto">
            <a:xfrm>
              <a:off x="3419100" y="3933056"/>
              <a:ext cx="2295969" cy="369332"/>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defRPr/>
              </a:pPr>
              <a:r>
                <a:rPr lang="en-US" b="1" dirty="0">
                  <a:solidFill>
                    <a:schemeClr val="accent6"/>
                  </a:solidFill>
                </a:rPr>
                <a:t>Motivation</a:t>
              </a:r>
              <a:endParaRPr lang="en-US" altLang="ko-KR" b="1" dirty="0">
                <a:solidFill>
                  <a:schemeClr val="accent6"/>
                </a:solidFill>
                <a:latin typeface="+mj-lt"/>
                <a:ea typeface="맑은 고딕" panose="020B0503020000020004" pitchFamily="50" charset="-127"/>
              </a:endParaRPr>
            </a:p>
          </p:txBody>
        </p:sp>
        <p:sp>
          <p:nvSpPr>
            <p:cNvPr id="34" name="Text Box 11">
              <a:extLst>
                <a:ext uri="{FF2B5EF4-FFF2-40B4-BE49-F238E27FC236}">
                  <a16:creationId xmlns:a16="http://schemas.microsoft.com/office/drawing/2014/main" id="{52E2757D-DB53-4785-8B95-77531FD780CA}"/>
                </a:ext>
              </a:extLst>
            </p:cNvPr>
            <p:cNvSpPr txBox="1">
              <a:spLocks noChangeArrowheads="1"/>
            </p:cNvSpPr>
            <p:nvPr/>
          </p:nvSpPr>
          <p:spPr bwMode="auto">
            <a:xfrm>
              <a:off x="3342948" y="4374976"/>
              <a:ext cx="2448272" cy="246221"/>
            </a:xfrm>
            <a:prstGeom prst="rect">
              <a:avLst/>
            </a:prstGeom>
            <a:noFill/>
            <a:ln w="9525">
              <a:noFill/>
              <a:miter lim="800000"/>
              <a:headEnd/>
              <a:tailEnd/>
            </a:ln>
            <a:effectLst/>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ts val="1200"/>
                </a:lnSpc>
                <a:defRPr/>
              </a:pPr>
              <a:endParaRPr lang="en-US" altLang="ko-KR" sz="1100" dirty="0">
                <a:solidFill>
                  <a:srgbClr val="92D050"/>
                </a:solidFill>
                <a:latin typeface="+mj-lt"/>
                <a:ea typeface="맑은 고딕" pitchFamily="50" charset="-127"/>
                <a:cs typeface="굴림" pitchFamily="50" charset="-127"/>
              </a:endParaRPr>
            </a:p>
          </p:txBody>
        </p:sp>
        <p:sp>
          <p:nvSpPr>
            <p:cNvPr id="35" name="TextBox 13">
              <a:extLst>
                <a:ext uri="{FF2B5EF4-FFF2-40B4-BE49-F238E27FC236}">
                  <a16:creationId xmlns:a16="http://schemas.microsoft.com/office/drawing/2014/main" id="{44CBE97F-D821-4498-9ED0-93926D29F3DD}"/>
                </a:ext>
              </a:extLst>
            </p:cNvPr>
            <p:cNvSpPr txBox="1">
              <a:spLocks noChangeArrowheads="1"/>
            </p:cNvSpPr>
            <p:nvPr/>
          </p:nvSpPr>
          <p:spPr bwMode="auto">
            <a:xfrm>
              <a:off x="4312848" y="3501008"/>
              <a:ext cx="508473" cy="477054"/>
            </a:xfrm>
            <a:prstGeom prst="rect">
              <a:avLst/>
            </a:prstGeom>
            <a:noFill/>
            <a:ln w="9525">
              <a:noFill/>
              <a:miter lim="800000"/>
              <a:headEnd/>
              <a:tailEnd/>
            </a:ln>
          </p:spPr>
          <p:txBody>
            <a:bodyPr wrap="non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500" b="1" dirty="0">
                  <a:solidFill>
                    <a:srgbClr val="E5FFA8"/>
                  </a:solidFill>
                  <a:latin typeface="+mj-lt"/>
                  <a:ea typeface="맑은 고딕" panose="020B0503020000020004" pitchFamily="50" charset="-127"/>
                </a:rPr>
                <a:t>02</a:t>
              </a:r>
              <a:endParaRPr lang="ko-KR" altLang="en-US" sz="2500" b="1" dirty="0">
                <a:solidFill>
                  <a:srgbClr val="E5FFA8"/>
                </a:solidFill>
                <a:latin typeface="+mj-lt"/>
                <a:ea typeface="맑은 고딕" panose="020B0503020000020004" pitchFamily="50" charset="-127"/>
              </a:endParaRPr>
            </a:p>
          </p:txBody>
        </p:sp>
      </p:grpSp>
      <p:grpSp>
        <p:nvGrpSpPr>
          <p:cNvPr id="36" name="그룹 3">
            <a:extLst>
              <a:ext uri="{FF2B5EF4-FFF2-40B4-BE49-F238E27FC236}">
                <a16:creationId xmlns:a16="http://schemas.microsoft.com/office/drawing/2014/main" id="{116AA8F6-7604-439B-8607-983851962659}"/>
              </a:ext>
            </a:extLst>
          </p:cNvPr>
          <p:cNvGrpSpPr/>
          <p:nvPr/>
        </p:nvGrpSpPr>
        <p:grpSpPr>
          <a:xfrm>
            <a:off x="5921896" y="3533752"/>
            <a:ext cx="2528704" cy="1120189"/>
            <a:chOff x="5921896" y="3501008"/>
            <a:chExt cx="2528704" cy="1120189"/>
          </a:xfrm>
        </p:grpSpPr>
        <p:sp>
          <p:nvSpPr>
            <p:cNvPr id="37" name="Text Box 5">
              <a:extLst>
                <a:ext uri="{FF2B5EF4-FFF2-40B4-BE49-F238E27FC236}">
                  <a16:creationId xmlns:a16="http://schemas.microsoft.com/office/drawing/2014/main" id="{52AE9521-9E5A-4385-841C-49F11E8496EC}"/>
                </a:ext>
              </a:extLst>
            </p:cNvPr>
            <p:cNvSpPr txBox="1">
              <a:spLocks noChangeArrowheads="1"/>
            </p:cNvSpPr>
            <p:nvPr/>
          </p:nvSpPr>
          <p:spPr bwMode="auto">
            <a:xfrm>
              <a:off x="5921896" y="3933056"/>
              <a:ext cx="2452553" cy="369332"/>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defRPr/>
              </a:pPr>
              <a:r>
                <a:rPr lang="en-US" altLang="ko-KR" b="1" dirty="0">
                  <a:solidFill>
                    <a:schemeClr val="accent6"/>
                  </a:solidFill>
                  <a:latin typeface="+mj-lt"/>
                  <a:ea typeface="맑은 고딕" panose="020B0503020000020004" pitchFamily="50" charset="-127"/>
                </a:rPr>
                <a:t>Hardware Components</a:t>
              </a:r>
            </a:p>
          </p:txBody>
        </p:sp>
        <p:sp>
          <p:nvSpPr>
            <p:cNvPr id="38" name="Text Box 11">
              <a:extLst>
                <a:ext uri="{FF2B5EF4-FFF2-40B4-BE49-F238E27FC236}">
                  <a16:creationId xmlns:a16="http://schemas.microsoft.com/office/drawing/2014/main" id="{C1890DE5-74DB-4A77-9140-BA35952FEDF1}"/>
                </a:ext>
              </a:extLst>
            </p:cNvPr>
            <p:cNvSpPr txBox="1">
              <a:spLocks noChangeArrowheads="1"/>
            </p:cNvSpPr>
            <p:nvPr/>
          </p:nvSpPr>
          <p:spPr bwMode="auto">
            <a:xfrm>
              <a:off x="6002328" y="4374976"/>
              <a:ext cx="2448272" cy="246221"/>
            </a:xfrm>
            <a:prstGeom prst="rect">
              <a:avLst/>
            </a:prstGeom>
            <a:noFill/>
            <a:ln w="9525">
              <a:noFill/>
              <a:miter lim="800000"/>
              <a:headEnd/>
              <a:tailEnd/>
            </a:ln>
            <a:effectLst/>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ts val="1200"/>
                </a:lnSpc>
                <a:defRPr/>
              </a:pPr>
              <a:endParaRPr lang="en-US" altLang="ko-KR" sz="1100" dirty="0">
                <a:solidFill>
                  <a:srgbClr val="92D050"/>
                </a:solidFill>
                <a:latin typeface="+mj-lt"/>
                <a:ea typeface="맑은 고딕" pitchFamily="50" charset="-127"/>
                <a:cs typeface="굴림" pitchFamily="50" charset="-127"/>
              </a:endParaRPr>
            </a:p>
          </p:txBody>
        </p:sp>
        <p:sp>
          <p:nvSpPr>
            <p:cNvPr id="39" name="TextBox 13">
              <a:extLst>
                <a:ext uri="{FF2B5EF4-FFF2-40B4-BE49-F238E27FC236}">
                  <a16:creationId xmlns:a16="http://schemas.microsoft.com/office/drawing/2014/main" id="{137977CC-A05C-4E25-9EEB-93B431CEB22A}"/>
                </a:ext>
              </a:extLst>
            </p:cNvPr>
            <p:cNvSpPr txBox="1">
              <a:spLocks noChangeArrowheads="1"/>
            </p:cNvSpPr>
            <p:nvPr/>
          </p:nvSpPr>
          <p:spPr bwMode="auto">
            <a:xfrm>
              <a:off x="6972228" y="3501008"/>
              <a:ext cx="508473" cy="477054"/>
            </a:xfrm>
            <a:prstGeom prst="rect">
              <a:avLst/>
            </a:prstGeom>
            <a:noFill/>
            <a:ln w="9525">
              <a:noFill/>
              <a:miter lim="800000"/>
              <a:headEnd/>
              <a:tailEnd/>
            </a:ln>
          </p:spPr>
          <p:txBody>
            <a:bodyPr wrap="non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500" b="1" dirty="0">
                  <a:solidFill>
                    <a:srgbClr val="E5FFA8"/>
                  </a:solidFill>
                  <a:latin typeface="+mj-lt"/>
                  <a:ea typeface="맑은 고딕" panose="020B0503020000020004" pitchFamily="50" charset="-127"/>
                </a:rPr>
                <a:t>03</a:t>
              </a:r>
              <a:endParaRPr lang="ko-KR" altLang="en-US" sz="2500" b="1" dirty="0">
                <a:solidFill>
                  <a:srgbClr val="E5FFA8"/>
                </a:solidFill>
                <a:latin typeface="+mj-lt"/>
                <a:ea typeface="맑은 고딕" panose="020B0503020000020004" pitchFamily="50" charset="-127"/>
              </a:endParaRPr>
            </a:p>
          </p:txBody>
        </p:sp>
      </p:grpSp>
      <p:grpSp>
        <p:nvGrpSpPr>
          <p:cNvPr id="40" name="그룹 5">
            <a:extLst>
              <a:ext uri="{FF2B5EF4-FFF2-40B4-BE49-F238E27FC236}">
                <a16:creationId xmlns:a16="http://schemas.microsoft.com/office/drawing/2014/main" id="{71493425-69A8-4E3C-9F35-C15A2BA6B912}"/>
              </a:ext>
            </a:extLst>
          </p:cNvPr>
          <p:cNvGrpSpPr/>
          <p:nvPr/>
        </p:nvGrpSpPr>
        <p:grpSpPr>
          <a:xfrm>
            <a:off x="675119" y="4905352"/>
            <a:ext cx="2448272" cy="1120189"/>
            <a:chOff x="2013258" y="4872608"/>
            <a:chExt cx="2448272" cy="1120189"/>
          </a:xfrm>
        </p:grpSpPr>
        <p:sp>
          <p:nvSpPr>
            <p:cNvPr id="41" name="Text Box 5">
              <a:extLst>
                <a:ext uri="{FF2B5EF4-FFF2-40B4-BE49-F238E27FC236}">
                  <a16:creationId xmlns:a16="http://schemas.microsoft.com/office/drawing/2014/main" id="{B6E7532D-14D9-439C-AB84-1BF7672EAC68}"/>
                </a:ext>
              </a:extLst>
            </p:cNvPr>
            <p:cNvSpPr txBox="1">
              <a:spLocks noChangeArrowheads="1"/>
            </p:cNvSpPr>
            <p:nvPr/>
          </p:nvSpPr>
          <p:spPr bwMode="auto">
            <a:xfrm>
              <a:off x="2106815" y="5308727"/>
              <a:ext cx="2295969" cy="369332"/>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defRPr/>
              </a:pPr>
              <a:r>
                <a:rPr lang="en-US" altLang="ko-KR" b="1" dirty="0">
                  <a:solidFill>
                    <a:schemeClr val="accent6"/>
                  </a:solidFill>
                  <a:latin typeface="+mj-lt"/>
                  <a:ea typeface="맑은 고딕" panose="020B0503020000020004" pitchFamily="50" charset="-127"/>
                </a:rPr>
                <a:t>How does it work?</a:t>
              </a:r>
            </a:p>
          </p:txBody>
        </p:sp>
        <p:sp>
          <p:nvSpPr>
            <p:cNvPr id="42" name="Text Box 11">
              <a:extLst>
                <a:ext uri="{FF2B5EF4-FFF2-40B4-BE49-F238E27FC236}">
                  <a16:creationId xmlns:a16="http://schemas.microsoft.com/office/drawing/2014/main" id="{5078988F-BD1A-495C-A73E-BA57DF8FECDC}"/>
                </a:ext>
              </a:extLst>
            </p:cNvPr>
            <p:cNvSpPr txBox="1">
              <a:spLocks noChangeArrowheads="1"/>
            </p:cNvSpPr>
            <p:nvPr/>
          </p:nvSpPr>
          <p:spPr bwMode="auto">
            <a:xfrm>
              <a:off x="2013258" y="5746576"/>
              <a:ext cx="2448272" cy="246221"/>
            </a:xfrm>
            <a:prstGeom prst="rect">
              <a:avLst/>
            </a:prstGeom>
            <a:noFill/>
            <a:ln w="9525">
              <a:noFill/>
              <a:miter lim="800000"/>
              <a:headEnd/>
              <a:tailEnd/>
            </a:ln>
            <a:effectLst/>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ts val="1200"/>
                </a:lnSpc>
                <a:defRPr/>
              </a:pPr>
              <a:endParaRPr lang="en-US" altLang="ko-KR" sz="1100" dirty="0">
                <a:solidFill>
                  <a:srgbClr val="92D050"/>
                </a:solidFill>
                <a:latin typeface="+mj-lt"/>
                <a:ea typeface="맑은 고딕" pitchFamily="50" charset="-127"/>
                <a:cs typeface="굴림" pitchFamily="50" charset="-127"/>
              </a:endParaRPr>
            </a:p>
          </p:txBody>
        </p:sp>
        <p:sp>
          <p:nvSpPr>
            <p:cNvPr id="43" name="TextBox 13">
              <a:extLst>
                <a:ext uri="{FF2B5EF4-FFF2-40B4-BE49-F238E27FC236}">
                  <a16:creationId xmlns:a16="http://schemas.microsoft.com/office/drawing/2014/main" id="{E36988D9-5A44-4C01-ABD8-0E1DEA6C08A6}"/>
                </a:ext>
              </a:extLst>
            </p:cNvPr>
            <p:cNvSpPr txBox="1">
              <a:spLocks noChangeArrowheads="1"/>
            </p:cNvSpPr>
            <p:nvPr/>
          </p:nvSpPr>
          <p:spPr bwMode="auto">
            <a:xfrm>
              <a:off x="2983158" y="4872608"/>
              <a:ext cx="508473" cy="477054"/>
            </a:xfrm>
            <a:prstGeom prst="rect">
              <a:avLst/>
            </a:prstGeom>
            <a:noFill/>
            <a:ln w="9525">
              <a:noFill/>
              <a:miter lim="800000"/>
              <a:headEnd/>
              <a:tailEnd/>
            </a:ln>
          </p:spPr>
          <p:txBody>
            <a:bodyPr wrap="non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500" b="1" dirty="0">
                  <a:solidFill>
                    <a:srgbClr val="E5FFA8"/>
                  </a:solidFill>
                  <a:latin typeface="+mj-lt"/>
                  <a:ea typeface="맑은 고딕" panose="020B0503020000020004" pitchFamily="50" charset="-127"/>
                </a:rPr>
                <a:t>04</a:t>
              </a:r>
              <a:endParaRPr lang="ko-KR" altLang="en-US" sz="2500" b="1" dirty="0">
                <a:solidFill>
                  <a:srgbClr val="E5FFA8"/>
                </a:solidFill>
                <a:latin typeface="+mj-lt"/>
                <a:ea typeface="맑은 고딕" panose="020B0503020000020004" pitchFamily="50" charset="-127"/>
              </a:endParaRPr>
            </a:p>
          </p:txBody>
        </p:sp>
      </p:grpSp>
      <p:grpSp>
        <p:nvGrpSpPr>
          <p:cNvPr id="44" name="그룹 4">
            <a:extLst>
              <a:ext uri="{FF2B5EF4-FFF2-40B4-BE49-F238E27FC236}">
                <a16:creationId xmlns:a16="http://schemas.microsoft.com/office/drawing/2014/main" id="{6D5D7CD6-F912-4A91-8496-0A112670E178}"/>
              </a:ext>
            </a:extLst>
          </p:cNvPr>
          <p:cNvGrpSpPr/>
          <p:nvPr/>
        </p:nvGrpSpPr>
        <p:grpSpPr>
          <a:xfrm>
            <a:off x="3584895" y="4929168"/>
            <a:ext cx="2448272" cy="1120189"/>
            <a:chOff x="4672638" y="4872608"/>
            <a:chExt cx="2448272" cy="1120189"/>
          </a:xfrm>
        </p:grpSpPr>
        <p:sp>
          <p:nvSpPr>
            <p:cNvPr id="45" name="Text Box 5">
              <a:extLst>
                <a:ext uri="{FF2B5EF4-FFF2-40B4-BE49-F238E27FC236}">
                  <a16:creationId xmlns:a16="http://schemas.microsoft.com/office/drawing/2014/main" id="{64B07593-677D-40B7-8DEC-21A2DA393DF5}"/>
                </a:ext>
              </a:extLst>
            </p:cNvPr>
            <p:cNvSpPr txBox="1">
              <a:spLocks noChangeArrowheads="1"/>
            </p:cNvSpPr>
            <p:nvPr/>
          </p:nvSpPr>
          <p:spPr bwMode="auto">
            <a:xfrm>
              <a:off x="4748790" y="5304656"/>
              <a:ext cx="2295969" cy="369332"/>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defRPr/>
              </a:pPr>
              <a:r>
                <a:rPr lang="en-US" altLang="ko-KR" b="1" dirty="0">
                  <a:solidFill>
                    <a:schemeClr val="accent6"/>
                  </a:solidFill>
                  <a:latin typeface="+mj-lt"/>
                  <a:ea typeface="맑은 고딕" panose="020B0503020000020004" pitchFamily="50" charset="-127"/>
                </a:rPr>
                <a:t>Constraints</a:t>
              </a:r>
            </a:p>
          </p:txBody>
        </p:sp>
        <p:sp>
          <p:nvSpPr>
            <p:cNvPr id="46" name="Text Box 11">
              <a:extLst>
                <a:ext uri="{FF2B5EF4-FFF2-40B4-BE49-F238E27FC236}">
                  <a16:creationId xmlns:a16="http://schemas.microsoft.com/office/drawing/2014/main" id="{87228A0F-7D0F-40AD-BE74-A806031DE93C}"/>
                </a:ext>
              </a:extLst>
            </p:cNvPr>
            <p:cNvSpPr txBox="1">
              <a:spLocks noChangeArrowheads="1"/>
            </p:cNvSpPr>
            <p:nvPr/>
          </p:nvSpPr>
          <p:spPr bwMode="auto">
            <a:xfrm>
              <a:off x="4672638" y="5746576"/>
              <a:ext cx="2448272" cy="246221"/>
            </a:xfrm>
            <a:prstGeom prst="rect">
              <a:avLst/>
            </a:prstGeom>
            <a:noFill/>
            <a:ln w="9525">
              <a:noFill/>
              <a:miter lim="800000"/>
              <a:headEnd/>
              <a:tailEnd/>
            </a:ln>
            <a:effectLst/>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ts val="1200"/>
                </a:lnSpc>
                <a:defRPr/>
              </a:pPr>
              <a:endParaRPr lang="en-US" altLang="ko-KR" sz="1100" dirty="0">
                <a:solidFill>
                  <a:srgbClr val="92D050"/>
                </a:solidFill>
                <a:latin typeface="+mj-lt"/>
                <a:ea typeface="맑은 고딕" pitchFamily="50" charset="-127"/>
                <a:cs typeface="굴림" pitchFamily="50" charset="-127"/>
              </a:endParaRPr>
            </a:p>
          </p:txBody>
        </p:sp>
        <p:sp>
          <p:nvSpPr>
            <p:cNvPr id="47" name="TextBox 13">
              <a:extLst>
                <a:ext uri="{FF2B5EF4-FFF2-40B4-BE49-F238E27FC236}">
                  <a16:creationId xmlns:a16="http://schemas.microsoft.com/office/drawing/2014/main" id="{DA28FFB7-CAEF-48F1-BF48-27CC10068514}"/>
                </a:ext>
              </a:extLst>
            </p:cNvPr>
            <p:cNvSpPr txBox="1">
              <a:spLocks noChangeArrowheads="1"/>
            </p:cNvSpPr>
            <p:nvPr/>
          </p:nvSpPr>
          <p:spPr bwMode="auto">
            <a:xfrm>
              <a:off x="5642538" y="4872608"/>
              <a:ext cx="508473" cy="477054"/>
            </a:xfrm>
            <a:prstGeom prst="rect">
              <a:avLst/>
            </a:prstGeom>
            <a:noFill/>
            <a:ln w="9525">
              <a:noFill/>
              <a:miter lim="800000"/>
              <a:headEnd/>
              <a:tailEnd/>
            </a:ln>
          </p:spPr>
          <p:txBody>
            <a:bodyPr wrap="non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500" b="1" dirty="0">
                  <a:solidFill>
                    <a:srgbClr val="E5FFA8"/>
                  </a:solidFill>
                  <a:latin typeface="+mj-lt"/>
                  <a:ea typeface="맑은 고딕" panose="020B0503020000020004" pitchFamily="50" charset="-127"/>
                </a:rPr>
                <a:t>05</a:t>
              </a:r>
              <a:endParaRPr lang="ko-KR" altLang="en-US" sz="2500" b="1" dirty="0">
                <a:solidFill>
                  <a:srgbClr val="E5FFA8"/>
                </a:solidFill>
                <a:latin typeface="+mj-lt"/>
                <a:ea typeface="맑은 고딕" panose="020B0503020000020004" pitchFamily="50" charset="-127"/>
              </a:endParaRPr>
            </a:p>
          </p:txBody>
        </p:sp>
      </p:grpSp>
      <p:grpSp>
        <p:nvGrpSpPr>
          <p:cNvPr id="48" name="그룹 4">
            <a:extLst>
              <a:ext uri="{FF2B5EF4-FFF2-40B4-BE49-F238E27FC236}">
                <a16:creationId xmlns:a16="http://schemas.microsoft.com/office/drawing/2014/main" id="{FF8CAD50-823F-4819-BA70-874C7C3DA817}"/>
              </a:ext>
            </a:extLst>
          </p:cNvPr>
          <p:cNvGrpSpPr/>
          <p:nvPr/>
        </p:nvGrpSpPr>
        <p:grpSpPr>
          <a:xfrm>
            <a:off x="6229678" y="4905352"/>
            <a:ext cx="2448272" cy="1120189"/>
            <a:chOff x="4672638" y="4872608"/>
            <a:chExt cx="2448272" cy="1120189"/>
          </a:xfrm>
        </p:grpSpPr>
        <p:sp>
          <p:nvSpPr>
            <p:cNvPr id="49" name="Text Box 5">
              <a:extLst>
                <a:ext uri="{FF2B5EF4-FFF2-40B4-BE49-F238E27FC236}">
                  <a16:creationId xmlns:a16="http://schemas.microsoft.com/office/drawing/2014/main" id="{0BF9CD30-E7A2-467C-B62E-D67776B0FC7A}"/>
                </a:ext>
              </a:extLst>
            </p:cNvPr>
            <p:cNvSpPr txBox="1">
              <a:spLocks noChangeArrowheads="1"/>
            </p:cNvSpPr>
            <p:nvPr/>
          </p:nvSpPr>
          <p:spPr bwMode="auto">
            <a:xfrm>
              <a:off x="4748790" y="5304656"/>
              <a:ext cx="2295969" cy="369332"/>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defRPr/>
              </a:pPr>
              <a:r>
                <a:rPr lang="en-US" altLang="ko-KR" b="1" dirty="0">
                  <a:solidFill>
                    <a:schemeClr val="accent6"/>
                  </a:solidFill>
                  <a:latin typeface="+mj-lt"/>
                  <a:ea typeface="맑은 고딕" panose="020B0503020000020004" pitchFamily="50" charset="-127"/>
                </a:rPr>
                <a:t>Future Work</a:t>
              </a:r>
            </a:p>
          </p:txBody>
        </p:sp>
        <p:sp>
          <p:nvSpPr>
            <p:cNvPr id="50" name="Text Box 11">
              <a:extLst>
                <a:ext uri="{FF2B5EF4-FFF2-40B4-BE49-F238E27FC236}">
                  <a16:creationId xmlns:a16="http://schemas.microsoft.com/office/drawing/2014/main" id="{58C4F788-C52C-4DA8-860D-554D7500CE8D}"/>
                </a:ext>
              </a:extLst>
            </p:cNvPr>
            <p:cNvSpPr txBox="1">
              <a:spLocks noChangeArrowheads="1"/>
            </p:cNvSpPr>
            <p:nvPr/>
          </p:nvSpPr>
          <p:spPr bwMode="auto">
            <a:xfrm>
              <a:off x="4672638" y="5746576"/>
              <a:ext cx="2448272" cy="246221"/>
            </a:xfrm>
            <a:prstGeom prst="rect">
              <a:avLst/>
            </a:prstGeom>
            <a:noFill/>
            <a:ln w="9525">
              <a:noFill/>
              <a:miter lim="800000"/>
              <a:headEnd/>
              <a:tailEnd/>
            </a:ln>
            <a:effectLst/>
          </p:spPr>
          <p:txBody>
            <a:bodyPr wrap="squar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ts val="1200"/>
                </a:lnSpc>
                <a:defRPr/>
              </a:pPr>
              <a:endParaRPr lang="en-US" altLang="ko-KR" sz="1100" dirty="0">
                <a:solidFill>
                  <a:srgbClr val="92D050"/>
                </a:solidFill>
                <a:latin typeface="+mj-lt"/>
                <a:ea typeface="맑은 고딕" pitchFamily="50" charset="-127"/>
                <a:cs typeface="굴림" pitchFamily="50" charset="-127"/>
              </a:endParaRPr>
            </a:p>
          </p:txBody>
        </p:sp>
        <p:sp>
          <p:nvSpPr>
            <p:cNvPr id="51" name="TextBox 13">
              <a:extLst>
                <a:ext uri="{FF2B5EF4-FFF2-40B4-BE49-F238E27FC236}">
                  <a16:creationId xmlns:a16="http://schemas.microsoft.com/office/drawing/2014/main" id="{0637799C-4685-4023-9133-19FF511B683D}"/>
                </a:ext>
              </a:extLst>
            </p:cNvPr>
            <p:cNvSpPr txBox="1">
              <a:spLocks noChangeArrowheads="1"/>
            </p:cNvSpPr>
            <p:nvPr/>
          </p:nvSpPr>
          <p:spPr bwMode="auto">
            <a:xfrm>
              <a:off x="5642537" y="4872608"/>
              <a:ext cx="508474" cy="477054"/>
            </a:xfrm>
            <a:prstGeom prst="rect">
              <a:avLst/>
            </a:prstGeom>
            <a:noFill/>
            <a:ln w="9525">
              <a:noFill/>
              <a:miter lim="800000"/>
              <a:headEnd/>
              <a:tailEnd/>
            </a:ln>
          </p:spPr>
          <p:txBody>
            <a:bodyPr wrap="non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500" b="1" dirty="0">
                  <a:solidFill>
                    <a:srgbClr val="E5FFA8"/>
                  </a:solidFill>
                  <a:latin typeface="+mj-lt"/>
                  <a:ea typeface="맑은 고딕" panose="020B0503020000020004" pitchFamily="50" charset="-127"/>
                </a:rPr>
                <a:t>06</a:t>
              </a:r>
              <a:endParaRPr lang="ko-KR" altLang="en-US" sz="2500" b="1" dirty="0">
                <a:solidFill>
                  <a:srgbClr val="E5FFA8"/>
                </a:solidFill>
                <a:latin typeface="+mj-lt"/>
                <a:ea typeface="맑은 고딕" panose="020B0503020000020004" pitchFamily="50" charset="-127"/>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9">
            <a:extLst>
              <a:ext uri="{FF2B5EF4-FFF2-40B4-BE49-F238E27FC236}">
                <a16:creationId xmlns:a16="http://schemas.microsoft.com/office/drawing/2014/main" id="{65629D72-FAE5-45E8-B842-82B166BC02F9}"/>
              </a:ext>
            </a:extLst>
          </p:cNvPr>
          <p:cNvSpPr txBox="1">
            <a:spLocks noChangeArrowheads="1"/>
          </p:cNvSpPr>
          <p:nvPr/>
        </p:nvSpPr>
        <p:spPr bwMode="auto">
          <a:xfrm>
            <a:off x="3131840" y="2981600"/>
            <a:ext cx="3240360" cy="27084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R="0" indent="-228600" algn="ctr" fontAlgn="base">
              <a:lnSpc>
                <a:spcPct val="200000"/>
              </a:lnSpc>
              <a:spcBef>
                <a:spcPct val="0"/>
              </a:spcBef>
              <a:spcAft>
                <a:spcPct val="0"/>
              </a:spcAft>
              <a:buClrTx/>
              <a:buSzTx/>
              <a:buFont typeface="+mj-lt"/>
              <a:buAutoNum type="arabicPeriod"/>
              <a:tabLst/>
            </a:pPr>
            <a:r>
              <a:rPr kumimoji="1" lang="en-US" altLang="ko-KR" b="1" dirty="0">
                <a:solidFill>
                  <a:schemeClr val="bg1"/>
                </a:solidFill>
                <a:latin typeface="+mj-lt"/>
                <a:ea typeface="맑은 고딕" panose="020B0503020000020004" pitchFamily="50" charset="-127"/>
                <a:cs typeface="굴림" pitchFamily="50" charset="-127"/>
              </a:rPr>
              <a:t>Cheap </a:t>
            </a:r>
          </a:p>
          <a:p>
            <a:pPr marR="0" indent="-228600" algn="ctr" fontAlgn="base">
              <a:lnSpc>
                <a:spcPct val="200000"/>
              </a:lnSpc>
              <a:spcBef>
                <a:spcPct val="0"/>
              </a:spcBef>
              <a:spcAft>
                <a:spcPct val="0"/>
              </a:spcAft>
              <a:buClrTx/>
              <a:buSzTx/>
              <a:buFont typeface="+mj-lt"/>
              <a:buAutoNum type="arabicPeriod"/>
              <a:tabLst/>
            </a:pPr>
            <a:r>
              <a:rPr kumimoji="1" lang="en-US" altLang="ko-KR" b="1" dirty="0">
                <a:solidFill>
                  <a:schemeClr val="bg1"/>
                </a:solidFill>
                <a:latin typeface="+mj-lt"/>
                <a:ea typeface="맑은 고딕" panose="020B0503020000020004" pitchFamily="50" charset="-127"/>
                <a:cs typeface="굴림" pitchFamily="50" charset="-127"/>
              </a:rPr>
              <a:t>Clean</a:t>
            </a:r>
          </a:p>
          <a:p>
            <a:pPr marR="0" indent="-228600" algn="ctr" fontAlgn="base">
              <a:lnSpc>
                <a:spcPct val="200000"/>
              </a:lnSpc>
              <a:spcBef>
                <a:spcPct val="0"/>
              </a:spcBef>
              <a:spcAft>
                <a:spcPct val="0"/>
              </a:spcAft>
              <a:buClrTx/>
              <a:buSzTx/>
              <a:buFont typeface="+mj-lt"/>
              <a:buAutoNum type="arabicPeriod"/>
              <a:tabLst/>
            </a:pPr>
            <a:r>
              <a:rPr kumimoji="1" lang="en-US" altLang="ko-KR" b="1" dirty="0">
                <a:solidFill>
                  <a:schemeClr val="bg1"/>
                </a:solidFill>
                <a:latin typeface="+mj-lt"/>
                <a:ea typeface="맑은 고딕" panose="020B0503020000020004" pitchFamily="50" charset="-127"/>
                <a:cs typeface="굴림" pitchFamily="50" charset="-127"/>
              </a:rPr>
              <a:t>Renewable source of energy</a:t>
            </a:r>
          </a:p>
          <a:p>
            <a:pPr algn="ctr" fontAlgn="base">
              <a:lnSpc>
                <a:spcPct val="200000"/>
              </a:lnSpc>
              <a:spcBef>
                <a:spcPct val="0"/>
              </a:spcBef>
              <a:spcAft>
                <a:spcPct val="0"/>
              </a:spcAft>
            </a:pPr>
            <a:endParaRPr kumimoji="1" lang="en-US" altLang="ko-KR" dirty="0">
              <a:solidFill>
                <a:schemeClr val="bg1"/>
              </a:solidFill>
              <a:latin typeface="+mj-lt"/>
              <a:ea typeface="맑은 고딕" panose="020B0503020000020004" pitchFamily="50" charset="-127"/>
              <a:cs typeface="굴림" pitchFamily="50" charset="-127"/>
            </a:endParaRPr>
          </a:p>
          <a:p>
            <a:pPr algn="ctr" fontAlgn="base">
              <a:lnSpc>
                <a:spcPct val="200000"/>
              </a:lnSpc>
              <a:spcBef>
                <a:spcPct val="0"/>
              </a:spcBef>
              <a:spcAft>
                <a:spcPct val="0"/>
              </a:spcAft>
            </a:pPr>
            <a:endParaRPr kumimoji="1" lang="en-US" altLang="ko-KR" sz="1300" dirty="0">
              <a:solidFill>
                <a:schemeClr val="bg1"/>
              </a:solidFill>
              <a:latin typeface="+mj-lt"/>
              <a:ea typeface="맑은 고딕" panose="020B0503020000020004" pitchFamily="50" charset="-127"/>
              <a:cs typeface="굴림" pitchFamily="50" charset="-127"/>
            </a:endParaRPr>
          </a:p>
        </p:txBody>
      </p:sp>
      <p:grpSp>
        <p:nvGrpSpPr>
          <p:cNvPr id="8" name="그룹 1">
            <a:extLst>
              <a:ext uri="{FF2B5EF4-FFF2-40B4-BE49-F238E27FC236}">
                <a16:creationId xmlns:a16="http://schemas.microsoft.com/office/drawing/2014/main" id="{B777C7BF-0479-4D43-ADFC-F6FE8F2FA2A9}"/>
              </a:ext>
            </a:extLst>
          </p:cNvPr>
          <p:cNvGrpSpPr/>
          <p:nvPr/>
        </p:nvGrpSpPr>
        <p:grpSpPr>
          <a:xfrm>
            <a:off x="2843808" y="1454587"/>
            <a:ext cx="4896544" cy="822285"/>
            <a:chOff x="2843808" y="1454587"/>
            <a:chExt cx="4896544" cy="822285"/>
          </a:xfrm>
        </p:grpSpPr>
        <p:sp>
          <p:nvSpPr>
            <p:cNvPr id="9" name="직사각형 13">
              <a:extLst>
                <a:ext uri="{FF2B5EF4-FFF2-40B4-BE49-F238E27FC236}">
                  <a16:creationId xmlns:a16="http://schemas.microsoft.com/office/drawing/2014/main" id="{6AF9078B-A4B6-4361-A116-1BEC5552A066}"/>
                </a:ext>
              </a:extLst>
            </p:cNvPr>
            <p:cNvSpPr/>
            <p:nvPr/>
          </p:nvSpPr>
          <p:spPr>
            <a:xfrm>
              <a:off x="2952328" y="2030651"/>
              <a:ext cx="4788024" cy="246221"/>
            </a:xfrm>
            <a:prstGeom prst="rect">
              <a:avLst/>
            </a:prstGeom>
          </p:spPr>
          <p:txBody>
            <a:bodyPr wrap="square">
              <a:spAutoFit/>
            </a:bodyPr>
            <a:lstStyle/>
            <a:p>
              <a:pPr lvl="0">
                <a:lnSpc>
                  <a:spcPts val="1200"/>
                </a:lnSpc>
                <a:defRPr/>
              </a:pPr>
              <a:endParaRPr lang="en-US" altLang="ko-KR" sz="1100" dirty="0">
                <a:solidFill>
                  <a:schemeClr val="bg1"/>
                </a:solidFill>
                <a:latin typeface="+mj-lt"/>
                <a:ea typeface="맑은 고딕" pitchFamily="50" charset="-127"/>
                <a:cs typeface="굴림" pitchFamily="50" charset="-127"/>
              </a:endParaRPr>
            </a:p>
          </p:txBody>
        </p:sp>
        <p:sp>
          <p:nvSpPr>
            <p:cNvPr id="10" name="Text Box 5">
              <a:extLst>
                <a:ext uri="{FF2B5EF4-FFF2-40B4-BE49-F238E27FC236}">
                  <a16:creationId xmlns:a16="http://schemas.microsoft.com/office/drawing/2014/main" id="{3520DBBA-87CB-49DF-AEFD-08378DFFB956}"/>
                </a:ext>
              </a:extLst>
            </p:cNvPr>
            <p:cNvSpPr txBox="1">
              <a:spLocks noChangeArrowheads="1"/>
            </p:cNvSpPr>
            <p:nvPr/>
          </p:nvSpPr>
          <p:spPr bwMode="auto">
            <a:xfrm>
              <a:off x="3434904" y="1529239"/>
              <a:ext cx="2145208" cy="4616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pPr>
              <a:r>
                <a:rPr kumimoji="1" lang="en-US" altLang="ko-KR" sz="2400" b="1" dirty="0">
                  <a:solidFill>
                    <a:srgbClr val="E5FFA8"/>
                  </a:solidFill>
                  <a:latin typeface="+mj-lt"/>
                  <a:ea typeface="맑은 고딕" panose="020B0503020000020004" pitchFamily="50" charset="-127"/>
                  <a:cs typeface="굴림" pitchFamily="50" charset="-127"/>
                </a:rPr>
                <a:t>Motivation</a:t>
              </a:r>
            </a:p>
          </p:txBody>
        </p:sp>
        <p:sp>
          <p:nvSpPr>
            <p:cNvPr id="11" name="Text Box 4">
              <a:extLst>
                <a:ext uri="{FF2B5EF4-FFF2-40B4-BE49-F238E27FC236}">
                  <a16:creationId xmlns:a16="http://schemas.microsoft.com/office/drawing/2014/main" id="{DF4A3669-ABC3-4FB9-B17F-16E9733DCC6C}"/>
                </a:ext>
              </a:extLst>
            </p:cNvPr>
            <p:cNvSpPr txBox="1">
              <a:spLocks noChangeArrowheads="1"/>
            </p:cNvSpPr>
            <p:nvPr/>
          </p:nvSpPr>
          <p:spPr bwMode="auto">
            <a:xfrm>
              <a:off x="2843808" y="1454587"/>
              <a:ext cx="801220" cy="584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ctr" fontAlgn="base">
                <a:spcBef>
                  <a:spcPct val="0"/>
                </a:spcBef>
                <a:spcAft>
                  <a:spcPct val="0"/>
                </a:spcAft>
              </a:pPr>
              <a:endParaRPr kumimoji="1" lang="ko-KR" altLang="ko-KR" sz="3200" b="1" dirty="0">
                <a:solidFill>
                  <a:srgbClr val="E5FFA8"/>
                </a:solidFill>
                <a:latin typeface="+mj-lt"/>
                <a:ea typeface="맑은 고딕" panose="020B0503020000020004" pitchFamily="50" charset="-127"/>
                <a:cs typeface="굴림" pitchFamily="50" charset="-127"/>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제목 1">
            <a:extLst>
              <a:ext uri="{FF2B5EF4-FFF2-40B4-BE49-F238E27FC236}">
                <a16:creationId xmlns:a16="http://schemas.microsoft.com/office/drawing/2014/main" id="{C388FBEE-AE58-4516-BB1E-7AD871BC9C85}"/>
              </a:ext>
            </a:extLst>
          </p:cNvPr>
          <p:cNvSpPr>
            <a:spLocks noGrp="1"/>
          </p:cNvSpPr>
          <p:nvPr/>
        </p:nvSpPr>
        <p:spPr>
          <a:xfrm>
            <a:off x="495161" y="281813"/>
            <a:ext cx="7992888"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E5FFA8"/>
                </a:solidFill>
                <a:effectLst/>
                <a:latin typeface="+mj-lt"/>
                <a:ea typeface="맑은 고딕" panose="020B0503020000020004" pitchFamily="50" charset="-127"/>
                <a:cs typeface="+mj-cs"/>
              </a:defRPr>
            </a:lvl1pPr>
          </a:lstStyle>
          <a:p>
            <a:r>
              <a:rPr lang="en-US" altLang="ko-KR" dirty="0"/>
              <a:t>What is Shinny?</a:t>
            </a:r>
            <a:endParaRPr lang="ko-KR" altLang="en-US" dirty="0"/>
          </a:p>
        </p:txBody>
      </p:sp>
      <p:sp>
        <p:nvSpPr>
          <p:cNvPr id="9" name="내용 개체 틀 36">
            <a:extLst>
              <a:ext uri="{FF2B5EF4-FFF2-40B4-BE49-F238E27FC236}">
                <a16:creationId xmlns:a16="http://schemas.microsoft.com/office/drawing/2014/main" id="{FE0A3B4C-88E5-4878-98A2-35DD28C4D455}"/>
              </a:ext>
            </a:extLst>
          </p:cNvPr>
          <p:cNvSpPr>
            <a:spLocks noGrp="1"/>
          </p:cNvSpPr>
          <p:nvPr/>
        </p:nvSpPr>
        <p:spPr>
          <a:xfrm>
            <a:off x="639177" y="1463619"/>
            <a:ext cx="8009661" cy="5112568"/>
          </a:xfrm>
          <a:prstGeom prst="rect">
            <a:avLst/>
          </a:prstGeom>
        </p:spPr>
        <p:txBody>
          <a:bodyPr vert="horz" lIns="91440" tIns="45720" rIns="91440" bIns="45720" rtlCol="0">
            <a:normAutofit/>
          </a:bodyPr>
          <a:lstStyle>
            <a:lvl1pPr marL="342900" indent="-342900" algn="l" defTabSz="914400" rtl="0" eaLnBrk="1" latinLnBrk="1" hangingPunct="1">
              <a:spcBef>
                <a:spcPct val="20000"/>
              </a:spcBef>
              <a:buFont typeface="Arial" pitchFamily="34" charset="0"/>
              <a:buNone/>
              <a:defRPr lang="ko-KR" altLang="en-US" sz="1600" i="1" kern="1200" baseline="0">
                <a:solidFill>
                  <a:schemeClr val="tx1"/>
                </a:solidFill>
                <a:latin typeface="+mj-lt"/>
                <a:ea typeface="맑은 고딕" panose="020B0503020000020004" pitchFamily="50" charset="-127"/>
                <a:cs typeface="+mn-cs"/>
              </a:defRPr>
            </a:lvl1pPr>
            <a:lvl2pPr marL="742950" indent="-285750" algn="l" defTabSz="914400" rtl="0" eaLnBrk="1" latinLnBrk="1" hangingPunct="1">
              <a:spcBef>
                <a:spcPct val="20000"/>
              </a:spcBef>
              <a:buFont typeface="Arial" pitchFamily="34" charset="0"/>
              <a:buNone/>
              <a:defRPr lang="ko-KR" altLang="en-US" sz="1600" i="1" kern="1200" baseline="0">
                <a:solidFill>
                  <a:schemeClr val="tx1"/>
                </a:solidFill>
                <a:latin typeface="+mj-lt"/>
                <a:ea typeface="맑은 고딕" panose="020B0503020000020004" pitchFamily="50" charset="-127"/>
                <a:cs typeface="+mn-cs"/>
              </a:defRPr>
            </a:lvl2pPr>
            <a:lvl3pPr marL="1143000" indent="-228600" algn="l" defTabSz="914400" rtl="0" eaLnBrk="1" latinLnBrk="1" hangingPunct="1">
              <a:spcBef>
                <a:spcPct val="20000"/>
              </a:spcBef>
              <a:buFont typeface="Arial" pitchFamily="34" charset="0"/>
              <a:buNone/>
              <a:defRPr lang="ko-KR" altLang="en-US" sz="1600" i="1" kern="1200" baseline="0">
                <a:solidFill>
                  <a:schemeClr val="tx1"/>
                </a:solidFill>
                <a:latin typeface="+mj-lt"/>
                <a:ea typeface="맑은 고딕" panose="020B0503020000020004" pitchFamily="50" charset="-127"/>
                <a:cs typeface="+mn-cs"/>
              </a:defRPr>
            </a:lvl3pPr>
            <a:lvl4pPr marL="1600200" indent="-228600" algn="l" defTabSz="914400" rtl="0" eaLnBrk="1" latinLnBrk="1" hangingPunct="1">
              <a:spcBef>
                <a:spcPct val="20000"/>
              </a:spcBef>
              <a:buFont typeface="Arial" pitchFamily="34" charset="0"/>
              <a:buNone/>
              <a:defRPr lang="ko-KR" altLang="en-US" sz="1600" i="1" kern="1200" baseline="0">
                <a:solidFill>
                  <a:schemeClr val="tx1"/>
                </a:solidFill>
                <a:latin typeface="+mj-lt"/>
                <a:ea typeface="맑은 고딕" panose="020B0503020000020004" pitchFamily="50" charset="-127"/>
                <a:cs typeface="+mn-cs"/>
              </a:defRPr>
            </a:lvl4pPr>
            <a:lvl5pPr marL="2057400" indent="-228600" algn="l" defTabSz="914400" rtl="0" eaLnBrk="1" latinLnBrk="1" hangingPunct="1">
              <a:spcBef>
                <a:spcPct val="20000"/>
              </a:spcBef>
              <a:buFont typeface="Arial" pitchFamily="34" charset="0"/>
              <a:buNone/>
              <a:defRPr lang="ko-KR" altLang="en-US" sz="1600" i="1" kern="1200" baseline="0">
                <a:solidFill>
                  <a:schemeClr val="tx1"/>
                </a:solidFill>
                <a:latin typeface="+mj-lt"/>
                <a:ea typeface="맑은 고딕" panose="020B0503020000020004" pitchFamily="50" charset="-127"/>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sz="2000" i="0" dirty="0"/>
              <a:t>Shinny is a dual-axis solar tracking system designed to convert solar energy </a:t>
            </a:r>
          </a:p>
          <a:p>
            <a:r>
              <a:rPr lang="en-US" sz="2000" i="0" dirty="0"/>
              <a:t>into electrical energy. It can be used to light homes, streets, and operate </a:t>
            </a:r>
          </a:p>
          <a:p>
            <a:r>
              <a:rPr lang="en-US" sz="2000" i="0" dirty="0"/>
              <a:t>electrical devices. It can also be used to operate factories and other </a:t>
            </a:r>
          </a:p>
          <a:p>
            <a:r>
              <a:rPr lang="en-US" sz="2000" i="0" dirty="0"/>
              <a:t>institutions.</a:t>
            </a:r>
          </a:p>
          <a:p>
            <a:endParaRPr lang="en-US" altLang="ko-K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C63DA0-4BA0-4B70-868D-79CBEB89536A}"/>
              </a:ext>
            </a:extLst>
          </p:cNvPr>
          <p:cNvSpPr txBox="1"/>
          <p:nvPr/>
        </p:nvSpPr>
        <p:spPr>
          <a:xfrm>
            <a:off x="3851920" y="1772816"/>
            <a:ext cx="3038268" cy="461665"/>
          </a:xfrm>
          <a:prstGeom prst="rect">
            <a:avLst/>
          </a:prstGeom>
          <a:noFill/>
        </p:spPr>
        <p:txBody>
          <a:bodyPr wrap="none" rtlCol="0">
            <a:spAutoFit/>
          </a:bodyPr>
          <a:lstStyle/>
          <a:p>
            <a:r>
              <a:rPr lang="en-US" sz="2400" b="1" dirty="0">
                <a:solidFill>
                  <a:srgbClr val="E5FFA8"/>
                </a:solidFill>
              </a:rPr>
              <a:t>Hardware Components</a:t>
            </a:r>
          </a:p>
        </p:txBody>
      </p:sp>
      <p:sp>
        <p:nvSpPr>
          <p:cNvPr id="3" name="TextBox 2">
            <a:extLst>
              <a:ext uri="{FF2B5EF4-FFF2-40B4-BE49-F238E27FC236}">
                <a16:creationId xmlns:a16="http://schemas.microsoft.com/office/drawing/2014/main" id="{59866C2E-8F74-45A6-AA7D-3199CE48545A}"/>
              </a:ext>
            </a:extLst>
          </p:cNvPr>
          <p:cNvSpPr txBox="1"/>
          <p:nvPr/>
        </p:nvSpPr>
        <p:spPr>
          <a:xfrm>
            <a:off x="3491880" y="3068960"/>
            <a:ext cx="3096344" cy="2308324"/>
          </a:xfrm>
          <a:prstGeom prst="rect">
            <a:avLst/>
          </a:prstGeom>
          <a:noFill/>
        </p:spPr>
        <p:txBody>
          <a:bodyPr wrap="square" rtlCol="0">
            <a:spAutoFit/>
          </a:bodyPr>
          <a:lstStyle/>
          <a:p>
            <a:pPr marL="342900" indent="-342900">
              <a:buAutoNum type="arabicPeriod"/>
            </a:pPr>
            <a:r>
              <a:rPr lang="en-US" b="1" dirty="0">
                <a:solidFill>
                  <a:schemeClr val="bg1"/>
                </a:solidFill>
              </a:rPr>
              <a:t>Arduino Nano</a:t>
            </a:r>
          </a:p>
          <a:p>
            <a:pPr marL="342900" indent="-342900">
              <a:buAutoNum type="arabicPeriod"/>
            </a:pPr>
            <a:r>
              <a:rPr lang="en-US" b="1" dirty="0">
                <a:solidFill>
                  <a:schemeClr val="bg1"/>
                </a:solidFill>
              </a:rPr>
              <a:t>Solar Panel</a:t>
            </a:r>
          </a:p>
          <a:p>
            <a:pPr marL="342900" indent="-342900">
              <a:buAutoNum type="arabicPeriod"/>
            </a:pPr>
            <a:r>
              <a:rPr lang="en-US" b="1" dirty="0">
                <a:solidFill>
                  <a:schemeClr val="bg1"/>
                </a:solidFill>
              </a:rPr>
              <a:t>LCD with I2C</a:t>
            </a:r>
          </a:p>
          <a:p>
            <a:pPr marL="342900" indent="-342900">
              <a:buAutoNum type="arabicPeriod"/>
            </a:pPr>
            <a:r>
              <a:rPr lang="en-US" b="1" dirty="0">
                <a:solidFill>
                  <a:schemeClr val="bg1"/>
                </a:solidFill>
              </a:rPr>
              <a:t>Relay</a:t>
            </a:r>
          </a:p>
          <a:p>
            <a:pPr marL="342900" indent="-342900">
              <a:buAutoNum type="arabicPeriod"/>
            </a:pPr>
            <a:r>
              <a:rPr lang="en-US" b="1" dirty="0">
                <a:solidFill>
                  <a:schemeClr val="bg1"/>
                </a:solidFill>
              </a:rPr>
              <a:t>Pump</a:t>
            </a:r>
          </a:p>
          <a:p>
            <a:pPr marL="342900" indent="-342900">
              <a:buAutoNum type="arabicPeriod"/>
            </a:pPr>
            <a:r>
              <a:rPr lang="en-US" b="1" dirty="0">
                <a:solidFill>
                  <a:schemeClr val="bg1"/>
                </a:solidFill>
              </a:rPr>
              <a:t>Servo Motor</a:t>
            </a:r>
          </a:p>
          <a:p>
            <a:pPr marL="342900" indent="-342900">
              <a:buAutoNum type="arabicPeriod"/>
            </a:pPr>
            <a:r>
              <a:rPr lang="en-US" b="1" dirty="0">
                <a:solidFill>
                  <a:schemeClr val="bg1"/>
                </a:solidFill>
              </a:rPr>
              <a:t>Voltage sensor</a:t>
            </a:r>
          </a:p>
          <a:p>
            <a:pPr marL="342900" indent="-342900">
              <a:buAutoNum type="arabicPeriod"/>
            </a:pPr>
            <a:r>
              <a:rPr lang="en-US" b="1" dirty="0">
                <a:solidFill>
                  <a:schemeClr val="bg1"/>
                </a:solidFill>
              </a:rPr>
              <a:t>LDRs</a:t>
            </a:r>
          </a:p>
        </p:txBody>
      </p:sp>
    </p:spTree>
    <p:extLst>
      <p:ext uri="{BB962C8B-B14F-4D97-AF65-F5344CB8AC3E}">
        <p14:creationId xmlns:p14="http://schemas.microsoft.com/office/powerpoint/2010/main" val="3079799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6ED0DCE-3F1E-47E6-BE24-88B3E17AA17F}"/>
              </a:ext>
            </a:extLst>
          </p:cNvPr>
          <p:cNvSpPr>
            <a:spLocks noGrp="1"/>
          </p:cNvSpPr>
          <p:nvPr>
            <p:ph type="title"/>
          </p:nvPr>
        </p:nvSpPr>
        <p:spPr>
          <a:xfrm>
            <a:off x="369842" y="2924944"/>
            <a:ext cx="2185934" cy="2029427"/>
          </a:xfrm>
        </p:spPr>
        <p:txBody>
          <a:bodyPr>
            <a:normAutofit/>
          </a:bodyPr>
          <a:lstStyle/>
          <a:p>
            <a:r>
              <a:rPr lang="en-GB" sz="1800" dirty="0">
                <a:solidFill>
                  <a:schemeClr val="tx1"/>
                </a:solidFill>
                <a:latin typeface="Times New Roman" panose="02020603050405020304" pitchFamily="18" charset="0"/>
                <a:cs typeface="Times New Roman" panose="02020603050405020304" pitchFamily="18" charset="0"/>
              </a:rPr>
              <a:t>it</a:t>
            </a:r>
            <a:r>
              <a:rPr lang="en-US" sz="1800" dirty="0">
                <a:solidFill>
                  <a:schemeClr val="tx1"/>
                </a:solidFill>
                <a:latin typeface="Times New Roman" panose="02020603050405020304" pitchFamily="18" charset="0"/>
                <a:cs typeface="Times New Roman" panose="02020603050405020304" pitchFamily="18" charset="0"/>
              </a:rPr>
              <a:t> is the brain of our project</a:t>
            </a:r>
            <a:endParaRPr lang="en-GB" sz="1800" dirty="0">
              <a:solidFill>
                <a:schemeClr val="tx1"/>
              </a:solidFill>
              <a:latin typeface="Times New Roman" panose="02020603050405020304" pitchFamily="18" charset="0"/>
              <a:cs typeface="Times New Roman" panose="02020603050405020304" pitchFamily="18" charset="0"/>
            </a:endParaRPr>
          </a:p>
        </p:txBody>
      </p:sp>
      <p:sp>
        <p:nvSpPr>
          <p:cNvPr id="6" name="Title 1">
            <a:extLst>
              <a:ext uri="{FF2B5EF4-FFF2-40B4-BE49-F238E27FC236}">
                <a16:creationId xmlns:a16="http://schemas.microsoft.com/office/drawing/2014/main" id="{DA021111-6C90-4EDB-8537-11E6FCF6FAAB}"/>
              </a:ext>
            </a:extLst>
          </p:cNvPr>
          <p:cNvSpPr txBox="1">
            <a:spLocks/>
          </p:cNvSpPr>
          <p:nvPr/>
        </p:nvSpPr>
        <p:spPr>
          <a:xfrm>
            <a:off x="1124000" y="239354"/>
            <a:ext cx="7416824"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US" altLang="ko-KR"/>
              <a:t>How it works</a:t>
            </a:r>
            <a:endParaRPr lang="en-GB"/>
          </a:p>
        </p:txBody>
      </p:sp>
      <p:sp>
        <p:nvSpPr>
          <p:cNvPr id="7" name="Title 1">
            <a:extLst>
              <a:ext uri="{FF2B5EF4-FFF2-40B4-BE49-F238E27FC236}">
                <a16:creationId xmlns:a16="http://schemas.microsoft.com/office/drawing/2014/main" id="{2FFBFC21-8CCA-4E92-B5CE-A55B4602AF3F}"/>
              </a:ext>
            </a:extLst>
          </p:cNvPr>
          <p:cNvSpPr txBox="1">
            <a:spLocks/>
          </p:cNvSpPr>
          <p:nvPr/>
        </p:nvSpPr>
        <p:spPr>
          <a:xfrm>
            <a:off x="395536" y="1700808"/>
            <a:ext cx="2088232"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US" dirty="0"/>
              <a:t>Arduino</a:t>
            </a:r>
            <a:endParaRPr lang="en-GB" dirty="0"/>
          </a:p>
        </p:txBody>
      </p:sp>
      <p:pic>
        <p:nvPicPr>
          <p:cNvPr id="11" name="Content Placeholder 10">
            <a:extLst>
              <a:ext uri="{FF2B5EF4-FFF2-40B4-BE49-F238E27FC236}">
                <a16:creationId xmlns:a16="http://schemas.microsoft.com/office/drawing/2014/main" id="{69B30E51-CCC0-4D6D-A7DD-98083A53CB6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0" y="1556792"/>
            <a:ext cx="4572000" cy="5301208"/>
          </a:xfrm>
        </p:spPr>
      </p:pic>
    </p:spTree>
    <p:extLst>
      <p:ext uri="{BB962C8B-B14F-4D97-AF65-F5344CB8AC3E}">
        <p14:creationId xmlns:p14="http://schemas.microsoft.com/office/powerpoint/2010/main" val="3148635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FCD32EC-31FA-4D93-8C3E-1683BC5734CB}"/>
              </a:ext>
            </a:extLst>
          </p:cNvPr>
          <p:cNvSpPr>
            <a:spLocks noGrp="1"/>
          </p:cNvSpPr>
          <p:nvPr>
            <p:ph type="title"/>
          </p:nvPr>
        </p:nvSpPr>
        <p:spPr>
          <a:xfrm>
            <a:off x="332384" y="3188476"/>
            <a:ext cx="4239616" cy="2029427"/>
          </a:xfrm>
        </p:spPr>
        <p:txBody>
          <a:bodyPr>
            <a:normAutofit/>
          </a:bodyPr>
          <a:lstStyle/>
          <a:p>
            <a:r>
              <a:rPr lang="en-US" sz="1800" dirty="0">
                <a:solidFill>
                  <a:schemeClr val="tx1"/>
                </a:solidFill>
                <a:latin typeface="Times New Roman" panose="02020603050405020304" pitchFamily="18" charset="0"/>
                <a:cs typeface="Times New Roman" panose="02020603050405020304" pitchFamily="18" charset="0"/>
              </a:rPr>
              <a:t>We connected the 2Servo to the  Arduino</a:t>
            </a:r>
            <a:endParaRPr lang="en-GB" sz="1800" dirty="0">
              <a:solidFill>
                <a:schemeClr val="tx1"/>
              </a:solidFill>
              <a:latin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132EAC8F-16EB-4ACD-AF84-CB8D7939DECD}"/>
              </a:ext>
            </a:extLst>
          </p:cNvPr>
          <p:cNvSpPr txBox="1">
            <a:spLocks/>
          </p:cNvSpPr>
          <p:nvPr/>
        </p:nvSpPr>
        <p:spPr>
          <a:xfrm>
            <a:off x="1124000" y="239354"/>
            <a:ext cx="7416824"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US" altLang="ko-KR"/>
              <a:t>How it works</a:t>
            </a:r>
            <a:endParaRPr lang="en-GB"/>
          </a:p>
        </p:txBody>
      </p:sp>
      <p:sp>
        <p:nvSpPr>
          <p:cNvPr id="6" name="Title 1">
            <a:extLst>
              <a:ext uri="{FF2B5EF4-FFF2-40B4-BE49-F238E27FC236}">
                <a16:creationId xmlns:a16="http://schemas.microsoft.com/office/drawing/2014/main" id="{349F54F7-9CC2-4519-8F0B-C425640BEE98}"/>
              </a:ext>
            </a:extLst>
          </p:cNvPr>
          <p:cNvSpPr txBox="1">
            <a:spLocks/>
          </p:cNvSpPr>
          <p:nvPr/>
        </p:nvSpPr>
        <p:spPr>
          <a:xfrm>
            <a:off x="395536" y="1700808"/>
            <a:ext cx="2304256"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GB" dirty="0"/>
              <a:t>The two Servos</a:t>
            </a:r>
          </a:p>
        </p:txBody>
      </p:sp>
      <p:pic>
        <p:nvPicPr>
          <p:cNvPr id="7" name="Content Placeholder 26">
            <a:extLst>
              <a:ext uri="{FF2B5EF4-FFF2-40B4-BE49-F238E27FC236}">
                <a16:creationId xmlns:a16="http://schemas.microsoft.com/office/drawing/2014/main" id="{D4925F17-297E-4267-95AC-A8CF271F1565}"/>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5675044" y="1803676"/>
            <a:ext cx="3113647" cy="1697331"/>
          </a:xfrm>
        </p:spPr>
      </p:pic>
      <p:pic>
        <p:nvPicPr>
          <p:cNvPr id="8" name="Content Placeholder 26">
            <a:extLst>
              <a:ext uri="{FF2B5EF4-FFF2-40B4-BE49-F238E27FC236}">
                <a16:creationId xmlns:a16="http://schemas.microsoft.com/office/drawing/2014/main" id="{7C53D2E3-2FF8-4DB0-8F22-A22B0DE14F2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75044" y="4203190"/>
            <a:ext cx="3113647" cy="1530066"/>
          </a:xfrm>
          <a:prstGeom prst="rect">
            <a:avLst/>
          </a:prstGeom>
        </p:spPr>
      </p:pic>
    </p:spTree>
    <p:extLst>
      <p:ext uri="{BB962C8B-B14F-4D97-AF65-F5344CB8AC3E}">
        <p14:creationId xmlns:p14="http://schemas.microsoft.com/office/powerpoint/2010/main" val="960397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13AE4-1E34-4CCA-9594-5654C5BD1EB7}"/>
              </a:ext>
            </a:extLst>
          </p:cNvPr>
          <p:cNvSpPr>
            <a:spLocks noGrp="1"/>
          </p:cNvSpPr>
          <p:nvPr>
            <p:ph type="title"/>
          </p:nvPr>
        </p:nvSpPr>
        <p:spPr>
          <a:xfrm>
            <a:off x="369842" y="2940654"/>
            <a:ext cx="2257942" cy="2029427"/>
          </a:xfrm>
        </p:spPr>
        <p:txBody>
          <a:bodyPr>
            <a:normAutofit/>
          </a:bodyPr>
          <a:lstStyle/>
          <a:p>
            <a:r>
              <a:rPr lang="en-GB" sz="1800" dirty="0">
                <a:solidFill>
                  <a:schemeClr val="tx1"/>
                </a:solidFill>
                <a:latin typeface="Times New Roman" panose="02020603050405020304" pitchFamily="18" charset="0"/>
                <a:cs typeface="Times New Roman" panose="02020603050405020304" pitchFamily="18" charset="0"/>
              </a:rPr>
              <a:t>At first we connected the four LDRs with Arduino .</a:t>
            </a:r>
            <a:br>
              <a:rPr lang="en-GB" sz="1800" dirty="0">
                <a:solidFill>
                  <a:schemeClr val="tx1"/>
                </a:solidFill>
                <a:latin typeface="Times New Roman" panose="02020603050405020304" pitchFamily="18" charset="0"/>
                <a:cs typeface="Times New Roman" panose="02020603050405020304" pitchFamily="18" charset="0"/>
              </a:rPr>
            </a:br>
            <a:endParaRPr lang="en-GB" sz="1800" dirty="0">
              <a:solidFill>
                <a:schemeClr val="tx1"/>
              </a:solidFill>
              <a:latin typeface="Times New Roman" panose="02020603050405020304" pitchFamily="18" charset="0"/>
              <a:cs typeface="Times New Roman" panose="02020603050405020304" pitchFamily="18" charset="0"/>
            </a:endParaRPr>
          </a:p>
        </p:txBody>
      </p:sp>
      <p:pic>
        <p:nvPicPr>
          <p:cNvPr id="5" name="Content Placeholder 4">
            <a:extLst>
              <a:ext uri="{FF2B5EF4-FFF2-40B4-BE49-F238E27FC236}">
                <a16:creationId xmlns:a16="http://schemas.microsoft.com/office/drawing/2014/main" id="{0F93EEF1-7745-429B-B6E7-F3D240E179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03848" y="1052736"/>
            <a:ext cx="5940152" cy="5805264"/>
          </a:xfrm>
        </p:spPr>
      </p:pic>
      <p:sp>
        <p:nvSpPr>
          <p:cNvPr id="6" name="Title 1">
            <a:extLst>
              <a:ext uri="{FF2B5EF4-FFF2-40B4-BE49-F238E27FC236}">
                <a16:creationId xmlns:a16="http://schemas.microsoft.com/office/drawing/2014/main" id="{F60E8BDC-1B81-499E-BCDA-074D066F85AC}"/>
              </a:ext>
            </a:extLst>
          </p:cNvPr>
          <p:cNvSpPr txBox="1">
            <a:spLocks/>
          </p:cNvSpPr>
          <p:nvPr/>
        </p:nvSpPr>
        <p:spPr>
          <a:xfrm>
            <a:off x="1124000" y="239354"/>
            <a:ext cx="7416824"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US" altLang="ko-KR"/>
              <a:t>How it works</a:t>
            </a:r>
            <a:endParaRPr lang="en-GB"/>
          </a:p>
        </p:txBody>
      </p:sp>
      <p:sp>
        <p:nvSpPr>
          <p:cNvPr id="7" name="Title 1">
            <a:extLst>
              <a:ext uri="{FF2B5EF4-FFF2-40B4-BE49-F238E27FC236}">
                <a16:creationId xmlns:a16="http://schemas.microsoft.com/office/drawing/2014/main" id="{B55716CA-F2A8-45AB-962E-1F21DA3D93C8}"/>
              </a:ext>
            </a:extLst>
          </p:cNvPr>
          <p:cNvSpPr txBox="1">
            <a:spLocks/>
          </p:cNvSpPr>
          <p:nvPr/>
        </p:nvSpPr>
        <p:spPr>
          <a:xfrm>
            <a:off x="395536" y="1700808"/>
            <a:ext cx="2088232"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US" altLang="ko-KR" dirty="0"/>
              <a:t>4 LDRs</a:t>
            </a:r>
            <a:endParaRPr lang="en-GB" dirty="0"/>
          </a:p>
        </p:txBody>
      </p:sp>
    </p:spTree>
    <p:extLst>
      <p:ext uri="{BB962C8B-B14F-4D97-AF65-F5344CB8AC3E}">
        <p14:creationId xmlns:p14="http://schemas.microsoft.com/office/powerpoint/2010/main" val="2406397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EB087C5-7BE7-49C0-A85A-4A6C4452F24B}"/>
              </a:ext>
            </a:extLst>
          </p:cNvPr>
          <p:cNvSpPr>
            <a:spLocks noGrp="1"/>
          </p:cNvSpPr>
          <p:nvPr>
            <p:ph type="title"/>
          </p:nvPr>
        </p:nvSpPr>
        <p:spPr>
          <a:xfrm>
            <a:off x="332385" y="4221088"/>
            <a:ext cx="3122038" cy="2029427"/>
          </a:xfrm>
        </p:spPr>
        <p:txBody>
          <a:bodyPr>
            <a:normAutofit/>
          </a:bodyPr>
          <a:lstStyle/>
          <a:p>
            <a:r>
              <a:rPr lang="en-US" sz="1800" dirty="0">
                <a:solidFill>
                  <a:schemeClr val="tx1"/>
                </a:solidFill>
                <a:latin typeface="Times New Roman" panose="02020603050405020304" pitchFamily="18" charset="0"/>
                <a:cs typeface="Times New Roman" panose="02020603050405020304" pitchFamily="18" charset="0"/>
              </a:rPr>
              <a:t>We connected the solar panel to the voltage sensor and then to the Arduino</a:t>
            </a:r>
            <a:endParaRPr lang="en-GB" sz="1800" dirty="0">
              <a:solidFill>
                <a:schemeClr val="tx1"/>
              </a:solidFill>
              <a:latin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DF075C59-D7FD-438E-8F61-893B6105B24F}"/>
              </a:ext>
            </a:extLst>
          </p:cNvPr>
          <p:cNvSpPr txBox="1">
            <a:spLocks/>
          </p:cNvSpPr>
          <p:nvPr/>
        </p:nvSpPr>
        <p:spPr>
          <a:xfrm>
            <a:off x="1124000" y="239354"/>
            <a:ext cx="7416824" cy="796908"/>
          </a:xfrm>
          <a:prstGeom prst="rect">
            <a:avLst/>
          </a:prstGeom>
        </p:spPr>
        <p:txBody>
          <a:bodyPr vert="horz" lIns="91440" tIns="45720" rIns="91440" bIns="45720" rtlCol="0" anchor="ctr">
            <a:normAutofit/>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US" altLang="ko-KR"/>
              <a:t>How it works</a:t>
            </a:r>
            <a:endParaRPr lang="en-GB"/>
          </a:p>
        </p:txBody>
      </p:sp>
      <p:sp>
        <p:nvSpPr>
          <p:cNvPr id="6" name="Title 1">
            <a:extLst>
              <a:ext uri="{FF2B5EF4-FFF2-40B4-BE49-F238E27FC236}">
                <a16:creationId xmlns:a16="http://schemas.microsoft.com/office/drawing/2014/main" id="{2DB745D1-4710-4B79-B02B-2AACB5D05F9F}"/>
              </a:ext>
            </a:extLst>
          </p:cNvPr>
          <p:cNvSpPr txBox="1">
            <a:spLocks/>
          </p:cNvSpPr>
          <p:nvPr/>
        </p:nvSpPr>
        <p:spPr>
          <a:xfrm>
            <a:off x="395536" y="1700808"/>
            <a:ext cx="2088232" cy="796908"/>
          </a:xfrm>
          <a:prstGeom prst="rect">
            <a:avLst/>
          </a:prstGeom>
        </p:spPr>
        <p:txBody>
          <a:bodyPr vert="horz" lIns="91440" tIns="45720" rIns="91440" bIns="45720" rtlCol="0" anchor="ctr">
            <a:normAutofit fontScale="85000" lnSpcReduction="10000"/>
          </a:bodyPr>
          <a:lstStyle>
            <a:lvl1pPr algn="l" defTabSz="914400" rtl="0" eaLnBrk="1" latinLnBrk="1" hangingPunct="1">
              <a:spcBef>
                <a:spcPct val="0"/>
              </a:spcBef>
              <a:buNone/>
              <a:defRPr lang="ko-KR" altLang="en-US" sz="2500" b="1" kern="1200" baseline="0" dirty="0">
                <a:solidFill>
                  <a:srgbClr val="325924"/>
                </a:solidFill>
                <a:effectLst/>
                <a:latin typeface="+mj-lt"/>
                <a:ea typeface="맑은 고딕" panose="020B0503020000020004" pitchFamily="50" charset="-127"/>
                <a:cs typeface="+mj-cs"/>
              </a:defRPr>
            </a:lvl1pPr>
          </a:lstStyle>
          <a:p>
            <a:r>
              <a:rPr lang="en-US" dirty="0"/>
              <a:t>LCD , Solar panel , Voltage sensor</a:t>
            </a:r>
            <a:endParaRPr lang="en-GB" dirty="0"/>
          </a:p>
        </p:txBody>
      </p:sp>
      <p:pic>
        <p:nvPicPr>
          <p:cNvPr id="27" name="Content Placeholder 26">
            <a:extLst>
              <a:ext uri="{FF2B5EF4-FFF2-40B4-BE49-F238E27FC236}">
                <a16:creationId xmlns:a16="http://schemas.microsoft.com/office/drawing/2014/main" id="{C37EB73F-2296-4E73-8D99-47D35D9059F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266504" y="1268760"/>
            <a:ext cx="2512725" cy="2304603"/>
          </a:xfrm>
        </p:spPr>
      </p:pic>
      <p:pic>
        <p:nvPicPr>
          <p:cNvPr id="28" name="Content Placeholder 26">
            <a:extLst>
              <a:ext uri="{FF2B5EF4-FFF2-40B4-BE49-F238E27FC236}">
                <a16:creationId xmlns:a16="http://schemas.microsoft.com/office/drawing/2014/main" id="{59A3E3A7-8084-4F72-86B8-89C5DCD62DD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298891" y="3805861"/>
            <a:ext cx="2512724" cy="2029427"/>
          </a:xfrm>
          <a:prstGeom prst="rect">
            <a:avLst/>
          </a:prstGeom>
        </p:spPr>
      </p:pic>
      <p:pic>
        <p:nvPicPr>
          <p:cNvPr id="30" name="Content Placeholder 26">
            <a:extLst>
              <a:ext uri="{FF2B5EF4-FFF2-40B4-BE49-F238E27FC236}">
                <a16:creationId xmlns:a16="http://schemas.microsoft.com/office/drawing/2014/main" id="{60F6DBEB-E819-4D11-806F-CF48D467A57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491880" y="1305695"/>
            <a:ext cx="2512724" cy="2267667"/>
          </a:xfrm>
          <a:prstGeom prst="rect">
            <a:avLst/>
          </a:prstGeom>
        </p:spPr>
      </p:pic>
    </p:spTree>
    <p:extLst>
      <p:ext uri="{BB962C8B-B14F-4D97-AF65-F5344CB8AC3E}">
        <p14:creationId xmlns:p14="http://schemas.microsoft.com/office/powerpoint/2010/main" val="525006660"/>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사용자 지정 1">
      <a:majorFont>
        <a:latin typeface="Calibri"/>
        <a:ea typeface="맑은 고딕"/>
        <a:cs typeface=""/>
      </a:majorFont>
      <a:minorFont>
        <a:latin typeface="Calibri Light"/>
        <a:ea typeface="맑은 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23624</TotalTime>
  <Words>527</Words>
  <Application>Microsoft Office PowerPoint</Application>
  <PresentationFormat>On-screen Show (4:3)</PresentationFormat>
  <Paragraphs>80</Paragraphs>
  <Slides>14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굴림체</vt:lpstr>
      <vt:lpstr>맑은 고딕</vt:lpstr>
      <vt:lpstr>Times New Roman</vt:lpstr>
      <vt:lpstr>Calibri Light</vt:lpstr>
      <vt:lpstr>Calibri</vt:lpstr>
      <vt:lpstr>Arial</vt:lpstr>
      <vt:lpstr>Sitka Text</vt:lpstr>
      <vt:lpstr>Office 테마</vt:lpstr>
      <vt:lpstr>Shinny</vt:lpstr>
      <vt:lpstr>PowerPoint Presentation</vt:lpstr>
      <vt:lpstr>PowerPoint Presentation</vt:lpstr>
      <vt:lpstr>PowerPoint Presentation</vt:lpstr>
      <vt:lpstr>PowerPoint Presentation</vt:lpstr>
      <vt:lpstr>it is the brain of our project</vt:lpstr>
      <vt:lpstr>We connected the 2Servo to the  Arduino</vt:lpstr>
      <vt:lpstr>At first we connected the four LDRs with Arduino . </vt:lpstr>
      <vt:lpstr>We connected the solar panel to the voltage sensor and then to the Arduino</vt:lpstr>
      <vt:lpstr>We connected the Relay to the  Arduino and the other side od relay to the pump.</vt:lpstr>
      <vt:lpstr>Summary</vt:lpstr>
      <vt:lpstr>Constraints</vt:lpstr>
      <vt:lpstr>Future Work </vt:lpstr>
      <vt:lpstr>THANK YOU</vt:lpstr>
    </vt:vector>
  </TitlesOfParts>
  <Manager>Slide Members</Manager>
  <Company>YESFORM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Members</dc:title>
  <dc:subject>Powerpoint Templates , Diagram, Chart, Google slides, Keynote</dc:subject>
  <dc:creator>Slide Members by HS.SEO</dc:creator>
  <cp:keywords>SlideMembers, ppt, PPT Templates, Presentation, Diagram, Chart, Yesform, Google slides, Keynote, Free Slides</cp:keywords>
  <dc:description>The copyright of this document is at Slide Members. Unauthorized copying may result in legal sanctions.</dc:description>
  <cp:lastModifiedBy>Aseel J Haydareah</cp:lastModifiedBy>
  <cp:revision>10</cp:revision>
  <dcterms:created xsi:type="dcterms:W3CDTF">2010-02-01T08:03:16Z</dcterms:created>
  <dcterms:modified xsi:type="dcterms:W3CDTF">2021-06-01T22:13:12Z</dcterms:modified>
  <cp:category>www.slidemembers.com</cp:category>
</cp:coreProperties>
</file>