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Proxima Nova"/>
      <p:regular r:id="rId31"/>
      <p:bold r:id="rId32"/>
      <p:italic r:id="rId33"/>
      <p:boldItalic r:id="rId34"/>
    </p:embeddedFont>
    <p:embeddedFont>
      <p:font typeface="Abril Fatface"/>
      <p:regular r:id="rId35"/>
    </p:embeddedFont>
    <p:embeddedFont>
      <p:font typeface="Proxima Nova Semibold"/>
      <p:regular r:id="rId36"/>
      <p:bold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 uri="GoogleSlidesCustomDataVersion2">
      <go:slidesCustomData xmlns:go="http://customooxmlschemas.google.com/" r:id="rId39" roundtripDataSignature="AMtx7mivdIRyYM0gOPiElfi+jxfDC6Zy4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roximaNova-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ProximaNova-italic.fntdata"/><Relationship Id="rId10" Type="http://schemas.openxmlformats.org/officeDocument/2006/relationships/slide" Target="slides/slide4.xml"/><Relationship Id="rId32" Type="http://schemas.openxmlformats.org/officeDocument/2006/relationships/font" Target="fonts/ProximaNova-bold.fntdata"/><Relationship Id="rId13" Type="http://schemas.openxmlformats.org/officeDocument/2006/relationships/slide" Target="slides/slide7.xml"/><Relationship Id="rId35" Type="http://schemas.openxmlformats.org/officeDocument/2006/relationships/font" Target="fonts/AbrilFatface-regular.fntdata"/><Relationship Id="rId12" Type="http://schemas.openxmlformats.org/officeDocument/2006/relationships/slide" Target="slides/slide6.xml"/><Relationship Id="rId34" Type="http://schemas.openxmlformats.org/officeDocument/2006/relationships/font" Target="fonts/ProximaNova-boldItalic.fntdata"/><Relationship Id="rId15" Type="http://schemas.openxmlformats.org/officeDocument/2006/relationships/slide" Target="slides/slide9.xml"/><Relationship Id="rId37" Type="http://schemas.openxmlformats.org/officeDocument/2006/relationships/font" Target="fonts/ProximaNovaSemibold-bold.fntdata"/><Relationship Id="rId14" Type="http://schemas.openxmlformats.org/officeDocument/2006/relationships/slide" Target="slides/slide8.xml"/><Relationship Id="rId36" Type="http://schemas.openxmlformats.org/officeDocument/2006/relationships/font" Target="fonts/ProximaNovaSemibold-regular.fntdata"/><Relationship Id="rId17" Type="http://schemas.openxmlformats.org/officeDocument/2006/relationships/slide" Target="slides/slide11.xml"/><Relationship Id="rId39" Type="http://customschemas.google.com/relationships/presentationmetadata" Target="metadata"/><Relationship Id="rId16" Type="http://schemas.openxmlformats.org/officeDocument/2006/relationships/slide" Target="slides/slide10.xml"/><Relationship Id="rId38" Type="http://schemas.openxmlformats.org/officeDocument/2006/relationships/font" Target="fonts/ProximaNovaSemibold-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3" name="Google Shape;41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1" name="Google Shape;42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6" name="Google Shape;43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4" name="Google Shape;444;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2" name="Google Shape;45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9" name="Google Shape;469;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7" name="Google Shape;48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3" name="Google Shape;49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9" name="Google Shape;4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5" name="Google Shape;335;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1" name="Google Shape;38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9" name="Google Shape;38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7" name="Google Shape;39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1"/>
        </a:solidFill>
      </p:bgPr>
    </p:bg>
    <p:spTree>
      <p:nvGrpSpPr>
        <p:cNvPr id="8" name="Shape 8"/>
        <p:cNvGrpSpPr/>
        <p:nvPr/>
      </p:nvGrpSpPr>
      <p:grpSpPr>
        <a:xfrm>
          <a:off x="0" y="0"/>
          <a:ext cx="0" cy="0"/>
          <a:chOff x="0" y="0"/>
          <a:chExt cx="0" cy="0"/>
        </a:xfrm>
      </p:grpSpPr>
      <p:sp>
        <p:nvSpPr>
          <p:cNvPr id="9" name="Google Shape;9;p26"/>
          <p:cNvSpPr txBox="1"/>
          <p:nvPr>
            <p:ph type="ctrTitle"/>
          </p:nvPr>
        </p:nvSpPr>
        <p:spPr>
          <a:xfrm>
            <a:off x="4685700" y="1775550"/>
            <a:ext cx="4153500" cy="1304400"/>
          </a:xfrm>
          <a:prstGeom prst="rect">
            <a:avLst/>
          </a:prstGeom>
          <a:noFill/>
          <a:ln>
            <a:noFill/>
          </a:ln>
        </p:spPr>
        <p:txBody>
          <a:bodyPr anchorCtr="0" anchor="b" bIns="91425" lIns="91425" spcFirstLastPara="1" rIns="91425" wrap="square" tIns="91425">
            <a:noAutofit/>
          </a:bodyPr>
          <a:lstStyle>
            <a:lvl1pPr lvl="0" algn="l">
              <a:lnSpc>
                <a:spcPct val="80000"/>
              </a:lnSpc>
              <a:spcBef>
                <a:spcPts val="0"/>
              </a:spcBef>
              <a:spcAft>
                <a:spcPts val="0"/>
              </a:spcAft>
              <a:buSzPts val="4800"/>
              <a:buNone/>
              <a:defRPr sz="4800"/>
            </a:lvl1pPr>
            <a:lvl2pPr lvl="1" algn="l">
              <a:lnSpc>
                <a:spcPct val="80000"/>
              </a:lnSpc>
              <a:spcBef>
                <a:spcPts val="0"/>
              </a:spcBef>
              <a:spcAft>
                <a:spcPts val="0"/>
              </a:spcAft>
              <a:buSzPts val="5200"/>
              <a:buNone/>
              <a:defRPr sz="5200"/>
            </a:lvl2pPr>
            <a:lvl3pPr lvl="2" algn="l">
              <a:lnSpc>
                <a:spcPct val="80000"/>
              </a:lnSpc>
              <a:spcBef>
                <a:spcPts val="0"/>
              </a:spcBef>
              <a:spcAft>
                <a:spcPts val="0"/>
              </a:spcAft>
              <a:buSzPts val="5200"/>
              <a:buNone/>
              <a:defRPr sz="5200"/>
            </a:lvl3pPr>
            <a:lvl4pPr lvl="3" algn="l">
              <a:lnSpc>
                <a:spcPct val="80000"/>
              </a:lnSpc>
              <a:spcBef>
                <a:spcPts val="0"/>
              </a:spcBef>
              <a:spcAft>
                <a:spcPts val="0"/>
              </a:spcAft>
              <a:buSzPts val="5200"/>
              <a:buNone/>
              <a:defRPr sz="5200"/>
            </a:lvl4pPr>
            <a:lvl5pPr lvl="4" algn="l">
              <a:lnSpc>
                <a:spcPct val="80000"/>
              </a:lnSpc>
              <a:spcBef>
                <a:spcPts val="0"/>
              </a:spcBef>
              <a:spcAft>
                <a:spcPts val="0"/>
              </a:spcAft>
              <a:buSzPts val="5200"/>
              <a:buNone/>
              <a:defRPr sz="5200"/>
            </a:lvl5pPr>
            <a:lvl6pPr lvl="5" algn="l">
              <a:lnSpc>
                <a:spcPct val="80000"/>
              </a:lnSpc>
              <a:spcBef>
                <a:spcPts val="0"/>
              </a:spcBef>
              <a:spcAft>
                <a:spcPts val="0"/>
              </a:spcAft>
              <a:buSzPts val="5200"/>
              <a:buNone/>
              <a:defRPr sz="5200"/>
            </a:lvl6pPr>
            <a:lvl7pPr lvl="6" algn="l">
              <a:lnSpc>
                <a:spcPct val="80000"/>
              </a:lnSpc>
              <a:spcBef>
                <a:spcPts val="0"/>
              </a:spcBef>
              <a:spcAft>
                <a:spcPts val="0"/>
              </a:spcAft>
              <a:buSzPts val="5200"/>
              <a:buNone/>
              <a:defRPr sz="5200"/>
            </a:lvl7pPr>
            <a:lvl8pPr lvl="7" algn="l">
              <a:lnSpc>
                <a:spcPct val="80000"/>
              </a:lnSpc>
              <a:spcBef>
                <a:spcPts val="0"/>
              </a:spcBef>
              <a:spcAft>
                <a:spcPts val="0"/>
              </a:spcAft>
              <a:buSzPts val="5200"/>
              <a:buNone/>
              <a:defRPr sz="5200"/>
            </a:lvl8pPr>
            <a:lvl9pPr lvl="8" algn="l">
              <a:lnSpc>
                <a:spcPct val="80000"/>
              </a:lnSpc>
              <a:spcBef>
                <a:spcPts val="0"/>
              </a:spcBef>
              <a:spcAft>
                <a:spcPts val="0"/>
              </a:spcAft>
              <a:buSzPts val="5200"/>
              <a:buNone/>
              <a:defRPr sz="5200"/>
            </a:lvl9pPr>
          </a:lstStyle>
          <a:p/>
        </p:txBody>
      </p:sp>
      <p:sp>
        <p:nvSpPr>
          <p:cNvPr id="10" name="Google Shape;10;p26"/>
          <p:cNvSpPr txBox="1"/>
          <p:nvPr>
            <p:ph idx="1" type="subTitle"/>
          </p:nvPr>
        </p:nvSpPr>
        <p:spPr>
          <a:xfrm>
            <a:off x="4685700" y="3080050"/>
            <a:ext cx="2872200" cy="67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1" name="Google Shape;11;p26"/>
          <p:cNvSpPr/>
          <p:nvPr/>
        </p:nvSpPr>
        <p:spPr>
          <a:xfrm>
            <a:off x="-451775" y="3223797"/>
            <a:ext cx="2389028" cy="2198295"/>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 name="Google Shape;12;p26"/>
          <p:cNvGrpSpPr/>
          <p:nvPr/>
        </p:nvGrpSpPr>
        <p:grpSpPr>
          <a:xfrm>
            <a:off x="7818495" y="3758750"/>
            <a:ext cx="1444309" cy="1193468"/>
            <a:chOff x="3559300" y="2012775"/>
            <a:chExt cx="657550" cy="543350"/>
          </a:xfrm>
        </p:grpSpPr>
        <p:sp>
          <p:nvSpPr>
            <p:cNvPr id="13" name="Google Shape;13;p26"/>
            <p:cNvSpPr/>
            <p:nvPr/>
          </p:nvSpPr>
          <p:spPr>
            <a:xfrm>
              <a:off x="3561050" y="2172525"/>
              <a:ext cx="59400" cy="53925"/>
            </a:xfrm>
            <a:custGeom>
              <a:rect b="b" l="l" r="r" t="t"/>
              <a:pathLst>
                <a:path extrusionOk="0" h="2157" w="2376">
                  <a:moveTo>
                    <a:pt x="1499" y="0"/>
                  </a:moveTo>
                  <a:cubicBezTo>
                    <a:pt x="1379" y="0"/>
                    <a:pt x="1274" y="60"/>
                    <a:pt x="1184" y="154"/>
                  </a:cubicBezTo>
                  <a:lnTo>
                    <a:pt x="1184" y="154"/>
                  </a:lnTo>
                  <a:cubicBezTo>
                    <a:pt x="1128" y="124"/>
                    <a:pt x="1068" y="108"/>
                    <a:pt x="1006" y="108"/>
                  </a:cubicBezTo>
                  <a:cubicBezTo>
                    <a:pt x="911" y="108"/>
                    <a:pt x="812" y="148"/>
                    <a:pt x="728" y="246"/>
                  </a:cubicBezTo>
                  <a:cubicBezTo>
                    <a:pt x="359" y="670"/>
                    <a:pt x="0" y="1432"/>
                    <a:pt x="494" y="1905"/>
                  </a:cubicBezTo>
                  <a:cubicBezTo>
                    <a:pt x="674" y="2078"/>
                    <a:pt x="907" y="2156"/>
                    <a:pt x="1143" y="2156"/>
                  </a:cubicBezTo>
                  <a:cubicBezTo>
                    <a:pt x="1450" y="2156"/>
                    <a:pt x="1761" y="2025"/>
                    <a:pt x="1971" y="1800"/>
                  </a:cubicBezTo>
                  <a:cubicBezTo>
                    <a:pt x="2375" y="1363"/>
                    <a:pt x="2344" y="612"/>
                    <a:pt x="1908" y="203"/>
                  </a:cubicBezTo>
                  <a:cubicBezTo>
                    <a:pt x="1755" y="60"/>
                    <a:pt x="1619" y="0"/>
                    <a:pt x="149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6"/>
            <p:cNvSpPr/>
            <p:nvPr/>
          </p:nvSpPr>
          <p:spPr>
            <a:xfrm>
              <a:off x="3665500" y="2106725"/>
              <a:ext cx="81725" cy="77975"/>
            </a:xfrm>
            <a:custGeom>
              <a:rect b="b" l="l" r="r" t="t"/>
              <a:pathLst>
                <a:path extrusionOk="0" h="3119" w="3269">
                  <a:moveTo>
                    <a:pt x="2059" y="1586"/>
                  </a:moveTo>
                  <a:cubicBezTo>
                    <a:pt x="2053" y="1621"/>
                    <a:pt x="2045" y="1657"/>
                    <a:pt x="2035" y="1692"/>
                  </a:cubicBezTo>
                  <a:cubicBezTo>
                    <a:pt x="2020" y="1745"/>
                    <a:pt x="2001" y="1801"/>
                    <a:pt x="1978" y="1857"/>
                  </a:cubicBezTo>
                  <a:lnTo>
                    <a:pt x="1978" y="1857"/>
                  </a:lnTo>
                  <a:cubicBezTo>
                    <a:pt x="2001" y="1765"/>
                    <a:pt x="2029" y="1675"/>
                    <a:pt x="2059" y="1586"/>
                  </a:cubicBezTo>
                  <a:close/>
                  <a:moveTo>
                    <a:pt x="2305" y="1"/>
                  </a:moveTo>
                  <a:cubicBezTo>
                    <a:pt x="2117" y="1"/>
                    <a:pt x="1965" y="89"/>
                    <a:pt x="1839" y="216"/>
                  </a:cubicBezTo>
                  <a:lnTo>
                    <a:pt x="1839" y="216"/>
                  </a:lnTo>
                  <a:cubicBezTo>
                    <a:pt x="1776" y="177"/>
                    <a:pt x="1704" y="155"/>
                    <a:pt x="1630" y="155"/>
                  </a:cubicBezTo>
                  <a:cubicBezTo>
                    <a:pt x="1535" y="155"/>
                    <a:pt x="1436" y="193"/>
                    <a:pt x="1349" y="284"/>
                  </a:cubicBezTo>
                  <a:lnTo>
                    <a:pt x="1350" y="284"/>
                  </a:lnTo>
                  <a:cubicBezTo>
                    <a:pt x="841" y="821"/>
                    <a:pt x="1" y="2084"/>
                    <a:pt x="656" y="2781"/>
                  </a:cubicBezTo>
                  <a:cubicBezTo>
                    <a:pt x="878" y="3017"/>
                    <a:pt x="1153" y="3118"/>
                    <a:pt x="1431" y="3118"/>
                  </a:cubicBezTo>
                  <a:cubicBezTo>
                    <a:pt x="1939" y="3118"/>
                    <a:pt x="2459" y="2782"/>
                    <a:pt x="2696" y="2316"/>
                  </a:cubicBezTo>
                  <a:cubicBezTo>
                    <a:pt x="2961" y="1796"/>
                    <a:pt x="3268" y="47"/>
                    <a:pt x="2335" y="1"/>
                  </a:cubicBezTo>
                  <a:cubicBezTo>
                    <a:pt x="2325" y="1"/>
                    <a:pt x="2315" y="1"/>
                    <a:pt x="2305"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6"/>
            <p:cNvSpPr/>
            <p:nvPr/>
          </p:nvSpPr>
          <p:spPr>
            <a:xfrm>
              <a:off x="3786400" y="2070100"/>
              <a:ext cx="65200" cy="74400"/>
            </a:xfrm>
            <a:custGeom>
              <a:rect b="b" l="l" r="r" t="t"/>
              <a:pathLst>
                <a:path extrusionOk="0" h="2976" w="2608">
                  <a:moveTo>
                    <a:pt x="1950" y="0"/>
                  </a:moveTo>
                  <a:cubicBezTo>
                    <a:pt x="1904" y="0"/>
                    <a:pt x="1856" y="9"/>
                    <a:pt x="1804" y="27"/>
                  </a:cubicBezTo>
                  <a:cubicBezTo>
                    <a:pt x="880" y="360"/>
                    <a:pt x="1" y="1906"/>
                    <a:pt x="871" y="2731"/>
                  </a:cubicBezTo>
                  <a:cubicBezTo>
                    <a:pt x="1047" y="2897"/>
                    <a:pt x="1259" y="2975"/>
                    <a:pt x="1470" y="2975"/>
                  </a:cubicBezTo>
                  <a:cubicBezTo>
                    <a:pt x="1734" y="2975"/>
                    <a:pt x="1998" y="2853"/>
                    <a:pt x="2192" y="2630"/>
                  </a:cubicBezTo>
                  <a:cubicBezTo>
                    <a:pt x="2607" y="2153"/>
                    <a:pt x="2526" y="1351"/>
                    <a:pt x="2499" y="770"/>
                  </a:cubicBezTo>
                  <a:cubicBezTo>
                    <a:pt x="2492" y="621"/>
                    <a:pt x="2420" y="503"/>
                    <a:pt x="2318" y="432"/>
                  </a:cubicBezTo>
                  <a:lnTo>
                    <a:pt x="2318" y="432"/>
                  </a:lnTo>
                  <a:cubicBezTo>
                    <a:pt x="2319" y="215"/>
                    <a:pt x="2178" y="0"/>
                    <a:pt x="1950"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26"/>
            <p:cNvSpPr/>
            <p:nvPr/>
          </p:nvSpPr>
          <p:spPr>
            <a:xfrm>
              <a:off x="3907275" y="2047175"/>
              <a:ext cx="47375" cy="46900"/>
            </a:xfrm>
            <a:custGeom>
              <a:rect b="b" l="l" r="r" t="t"/>
              <a:pathLst>
                <a:path extrusionOk="0" h="1876" w="1895">
                  <a:moveTo>
                    <a:pt x="1113" y="0"/>
                  </a:moveTo>
                  <a:cubicBezTo>
                    <a:pt x="983" y="0"/>
                    <a:pt x="852" y="52"/>
                    <a:pt x="755" y="177"/>
                  </a:cubicBezTo>
                  <a:cubicBezTo>
                    <a:pt x="447" y="578"/>
                    <a:pt x="1" y="1586"/>
                    <a:pt x="719" y="1836"/>
                  </a:cubicBezTo>
                  <a:cubicBezTo>
                    <a:pt x="799" y="1863"/>
                    <a:pt x="876" y="1876"/>
                    <a:pt x="950" y="1876"/>
                  </a:cubicBezTo>
                  <a:cubicBezTo>
                    <a:pt x="1501" y="1876"/>
                    <a:pt x="1863" y="1162"/>
                    <a:pt x="1884" y="674"/>
                  </a:cubicBezTo>
                  <a:cubicBezTo>
                    <a:pt x="1894" y="432"/>
                    <a:pt x="1734" y="298"/>
                    <a:pt x="1549" y="271"/>
                  </a:cubicBezTo>
                  <a:lnTo>
                    <a:pt x="1549" y="271"/>
                  </a:lnTo>
                  <a:cubicBezTo>
                    <a:pt x="1489" y="113"/>
                    <a:pt x="1303" y="0"/>
                    <a:pt x="1113"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26"/>
            <p:cNvSpPr/>
            <p:nvPr/>
          </p:nvSpPr>
          <p:spPr>
            <a:xfrm>
              <a:off x="4148025" y="2012775"/>
              <a:ext cx="47375" cy="46925"/>
            </a:xfrm>
            <a:custGeom>
              <a:rect b="b" l="l" r="r" t="t"/>
              <a:pathLst>
                <a:path extrusionOk="0" h="1877" w="1895">
                  <a:moveTo>
                    <a:pt x="1113" y="1"/>
                  </a:moveTo>
                  <a:cubicBezTo>
                    <a:pt x="984" y="1"/>
                    <a:pt x="852" y="53"/>
                    <a:pt x="756" y="178"/>
                  </a:cubicBezTo>
                  <a:cubicBezTo>
                    <a:pt x="447" y="578"/>
                    <a:pt x="1" y="1586"/>
                    <a:pt x="719" y="1836"/>
                  </a:cubicBezTo>
                  <a:cubicBezTo>
                    <a:pt x="799" y="1864"/>
                    <a:pt x="876" y="1877"/>
                    <a:pt x="950" y="1877"/>
                  </a:cubicBezTo>
                  <a:cubicBezTo>
                    <a:pt x="1501" y="1877"/>
                    <a:pt x="1864" y="1163"/>
                    <a:pt x="1884" y="675"/>
                  </a:cubicBezTo>
                  <a:cubicBezTo>
                    <a:pt x="1895" y="433"/>
                    <a:pt x="1734" y="299"/>
                    <a:pt x="1550" y="272"/>
                  </a:cubicBezTo>
                  <a:lnTo>
                    <a:pt x="1550" y="272"/>
                  </a:lnTo>
                  <a:cubicBezTo>
                    <a:pt x="1489" y="114"/>
                    <a:pt x="1303" y="1"/>
                    <a:pt x="1113"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6"/>
            <p:cNvSpPr/>
            <p:nvPr/>
          </p:nvSpPr>
          <p:spPr>
            <a:xfrm>
              <a:off x="4009800" y="2017100"/>
              <a:ext cx="42350" cy="49675"/>
            </a:xfrm>
            <a:custGeom>
              <a:rect b="b" l="l" r="r" t="t"/>
              <a:pathLst>
                <a:path extrusionOk="0" h="1987" w="1694">
                  <a:moveTo>
                    <a:pt x="802" y="0"/>
                  </a:moveTo>
                  <a:cubicBezTo>
                    <a:pt x="746" y="0"/>
                    <a:pt x="689" y="5"/>
                    <a:pt x="632" y="15"/>
                  </a:cubicBezTo>
                  <a:cubicBezTo>
                    <a:pt x="407" y="53"/>
                    <a:pt x="316" y="220"/>
                    <a:pt x="327" y="393"/>
                  </a:cubicBezTo>
                  <a:lnTo>
                    <a:pt x="327" y="393"/>
                  </a:lnTo>
                  <a:cubicBezTo>
                    <a:pt x="140" y="751"/>
                    <a:pt x="1" y="1203"/>
                    <a:pt x="180" y="1586"/>
                  </a:cubicBezTo>
                  <a:cubicBezTo>
                    <a:pt x="294" y="1833"/>
                    <a:pt x="520" y="1986"/>
                    <a:pt x="758" y="1986"/>
                  </a:cubicBezTo>
                  <a:cubicBezTo>
                    <a:pt x="889" y="1986"/>
                    <a:pt x="1024" y="1939"/>
                    <a:pt x="1145" y="1835"/>
                  </a:cubicBezTo>
                  <a:cubicBezTo>
                    <a:pt x="1459" y="1566"/>
                    <a:pt x="1693" y="1027"/>
                    <a:pt x="1593" y="618"/>
                  </a:cubicBezTo>
                  <a:cubicBezTo>
                    <a:pt x="1496" y="219"/>
                    <a:pt x="1176" y="0"/>
                    <a:pt x="802"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6"/>
            <p:cNvSpPr/>
            <p:nvPr/>
          </p:nvSpPr>
          <p:spPr>
            <a:xfrm>
              <a:off x="3559300" y="2319725"/>
              <a:ext cx="74750" cy="57100"/>
            </a:xfrm>
            <a:custGeom>
              <a:rect b="b" l="l" r="r" t="t"/>
              <a:pathLst>
                <a:path extrusionOk="0" h="2284" w="2990">
                  <a:moveTo>
                    <a:pt x="1797" y="853"/>
                  </a:moveTo>
                  <a:cubicBezTo>
                    <a:pt x="1851" y="853"/>
                    <a:pt x="1899" y="873"/>
                    <a:pt x="1935" y="908"/>
                  </a:cubicBezTo>
                  <a:lnTo>
                    <a:pt x="1935" y="908"/>
                  </a:lnTo>
                  <a:cubicBezTo>
                    <a:pt x="1864" y="896"/>
                    <a:pt x="1782" y="882"/>
                    <a:pt x="1709" y="870"/>
                  </a:cubicBezTo>
                  <a:lnTo>
                    <a:pt x="1709" y="870"/>
                  </a:lnTo>
                  <a:cubicBezTo>
                    <a:pt x="1739" y="858"/>
                    <a:pt x="1769" y="853"/>
                    <a:pt x="1797" y="853"/>
                  </a:cubicBezTo>
                  <a:close/>
                  <a:moveTo>
                    <a:pt x="1396" y="1"/>
                  </a:moveTo>
                  <a:cubicBezTo>
                    <a:pt x="476" y="1"/>
                    <a:pt x="1" y="1148"/>
                    <a:pt x="603" y="1854"/>
                  </a:cubicBezTo>
                  <a:cubicBezTo>
                    <a:pt x="853" y="2147"/>
                    <a:pt x="1208" y="2283"/>
                    <a:pt x="1563" y="2283"/>
                  </a:cubicBezTo>
                  <a:cubicBezTo>
                    <a:pt x="2129" y="2283"/>
                    <a:pt x="2693" y="1936"/>
                    <a:pt x="2827" y="1324"/>
                  </a:cubicBezTo>
                  <a:cubicBezTo>
                    <a:pt x="2989" y="589"/>
                    <a:pt x="2423" y="14"/>
                    <a:pt x="1785" y="14"/>
                  </a:cubicBezTo>
                  <a:cubicBezTo>
                    <a:pt x="1729" y="14"/>
                    <a:pt x="1673" y="19"/>
                    <a:pt x="1616" y="28"/>
                  </a:cubicBezTo>
                  <a:lnTo>
                    <a:pt x="1616" y="28"/>
                  </a:lnTo>
                  <a:cubicBezTo>
                    <a:pt x="1586" y="18"/>
                    <a:pt x="1555" y="11"/>
                    <a:pt x="1521" y="8"/>
                  </a:cubicBezTo>
                  <a:cubicBezTo>
                    <a:pt x="1478" y="3"/>
                    <a:pt x="1437" y="1"/>
                    <a:pt x="1396"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6"/>
            <p:cNvSpPr/>
            <p:nvPr/>
          </p:nvSpPr>
          <p:spPr>
            <a:xfrm>
              <a:off x="3752425" y="2243600"/>
              <a:ext cx="83275" cy="72925"/>
            </a:xfrm>
            <a:custGeom>
              <a:rect b="b" l="l" r="r" t="t"/>
              <a:pathLst>
                <a:path extrusionOk="0" h="2917" w="3331">
                  <a:moveTo>
                    <a:pt x="1887" y="0"/>
                  </a:moveTo>
                  <a:cubicBezTo>
                    <a:pt x="1625" y="0"/>
                    <a:pt x="1368" y="85"/>
                    <a:pt x="1182" y="283"/>
                  </a:cubicBezTo>
                  <a:cubicBezTo>
                    <a:pt x="1147" y="320"/>
                    <a:pt x="1115" y="361"/>
                    <a:pt x="1086" y="403"/>
                  </a:cubicBezTo>
                  <a:lnTo>
                    <a:pt x="1086" y="403"/>
                  </a:lnTo>
                  <a:cubicBezTo>
                    <a:pt x="1057" y="412"/>
                    <a:pt x="1029" y="423"/>
                    <a:pt x="1000" y="439"/>
                  </a:cubicBezTo>
                  <a:lnTo>
                    <a:pt x="1000" y="440"/>
                  </a:lnTo>
                  <a:cubicBezTo>
                    <a:pt x="0" y="966"/>
                    <a:pt x="119" y="2388"/>
                    <a:pt x="1177" y="2766"/>
                  </a:cubicBezTo>
                  <a:cubicBezTo>
                    <a:pt x="1420" y="2853"/>
                    <a:pt x="1741" y="2917"/>
                    <a:pt x="2050" y="2917"/>
                  </a:cubicBezTo>
                  <a:cubicBezTo>
                    <a:pt x="2279" y="2917"/>
                    <a:pt x="2502" y="2881"/>
                    <a:pt x="2680" y="2793"/>
                  </a:cubicBezTo>
                  <a:cubicBezTo>
                    <a:pt x="3150" y="2560"/>
                    <a:pt x="3331" y="1947"/>
                    <a:pt x="3305" y="1457"/>
                  </a:cubicBezTo>
                  <a:cubicBezTo>
                    <a:pt x="3278" y="942"/>
                    <a:pt x="3019" y="457"/>
                    <a:pt x="2569" y="189"/>
                  </a:cubicBezTo>
                  <a:cubicBezTo>
                    <a:pt x="2370" y="71"/>
                    <a:pt x="2126" y="0"/>
                    <a:pt x="1887"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6"/>
            <p:cNvSpPr/>
            <p:nvPr/>
          </p:nvSpPr>
          <p:spPr>
            <a:xfrm>
              <a:off x="3894175" y="2153125"/>
              <a:ext cx="55475" cy="60475"/>
            </a:xfrm>
            <a:custGeom>
              <a:rect b="b" l="l" r="r" t="t"/>
              <a:pathLst>
                <a:path extrusionOk="0" h="2419" w="2219">
                  <a:moveTo>
                    <a:pt x="1314" y="1"/>
                  </a:moveTo>
                  <a:cubicBezTo>
                    <a:pt x="1220" y="1"/>
                    <a:pt x="1122" y="34"/>
                    <a:pt x="1034" y="113"/>
                  </a:cubicBezTo>
                  <a:cubicBezTo>
                    <a:pt x="955" y="183"/>
                    <a:pt x="701" y="189"/>
                    <a:pt x="590" y="247"/>
                  </a:cubicBezTo>
                  <a:cubicBezTo>
                    <a:pt x="438" y="324"/>
                    <a:pt x="310" y="441"/>
                    <a:pt x="220" y="585"/>
                  </a:cubicBezTo>
                  <a:cubicBezTo>
                    <a:pt x="0" y="927"/>
                    <a:pt x="24" y="1358"/>
                    <a:pt x="190" y="1717"/>
                  </a:cubicBezTo>
                  <a:cubicBezTo>
                    <a:pt x="385" y="2139"/>
                    <a:pt x="793" y="2419"/>
                    <a:pt x="1196" y="2419"/>
                  </a:cubicBezTo>
                  <a:cubicBezTo>
                    <a:pt x="1470" y="2419"/>
                    <a:pt x="1742" y="2288"/>
                    <a:pt x="1940" y="1983"/>
                  </a:cubicBezTo>
                  <a:cubicBezTo>
                    <a:pt x="2218" y="1553"/>
                    <a:pt x="2171" y="746"/>
                    <a:pt x="1764" y="380"/>
                  </a:cubicBezTo>
                  <a:lnTo>
                    <a:pt x="1764" y="380"/>
                  </a:lnTo>
                  <a:cubicBezTo>
                    <a:pt x="1733" y="178"/>
                    <a:pt x="1532" y="1"/>
                    <a:pt x="1314"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6"/>
            <p:cNvSpPr/>
            <p:nvPr/>
          </p:nvSpPr>
          <p:spPr>
            <a:xfrm>
              <a:off x="4030050" y="2188200"/>
              <a:ext cx="62800" cy="55550"/>
            </a:xfrm>
            <a:custGeom>
              <a:rect b="b" l="l" r="r" t="t"/>
              <a:pathLst>
                <a:path extrusionOk="0" h="2222" w="2512">
                  <a:moveTo>
                    <a:pt x="1311" y="0"/>
                  </a:moveTo>
                  <a:cubicBezTo>
                    <a:pt x="1308" y="0"/>
                    <a:pt x="1304" y="0"/>
                    <a:pt x="1301" y="0"/>
                  </a:cubicBezTo>
                  <a:cubicBezTo>
                    <a:pt x="308" y="19"/>
                    <a:pt x="0" y="1241"/>
                    <a:pt x="694" y="1863"/>
                  </a:cubicBezTo>
                  <a:cubicBezTo>
                    <a:pt x="921" y="2066"/>
                    <a:pt x="1254" y="2221"/>
                    <a:pt x="1574" y="2221"/>
                  </a:cubicBezTo>
                  <a:cubicBezTo>
                    <a:pt x="1700" y="2221"/>
                    <a:pt x="1824" y="2197"/>
                    <a:pt x="1939" y="2142"/>
                  </a:cubicBezTo>
                  <a:cubicBezTo>
                    <a:pt x="2334" y="1952"/>
                    <a:pt x="2512" y="1468"/>
                    <a:pt x="2466" y="1056"/>
                  </a:cubicBezTo>
                  <a:cubicBezTo>
                    <a:pt x="2412" y="579"/>
                    <a:pt x="2018" y="209"/>
                    <a:pt x="1592" y="110"/>
                  </a:cubicBezTo>
                  <a:lnTo>
                    <a:pt x="1592" y="110"/>
                  </a:lnTo>
                  <a:cubicBezTo>
                    <a:pt x="1526" y="43"/>
                    <a:pt x="1432" y="0"/>
                    <a:pt x="1311"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26"/>
            <p:cNvSpPr/>
            <p:nvPr/>
          </p:nvSpPr>
          <p:spPr>
            <a:xfrm>
              <a:off x="4095750" y="2111725"/>
              <a:ext cx="52325" cy="44475"/>
            </a:xfrm>
            <a:custGeom>
              <a:rect b="b" l="l" r="r" t="t"/>
              <a:pathLst>
                <a:path extrusionOk="0" h="1779" w="2093">
                  <a:moveTo>
                    <a:pt x="1022" y="1"/>
                  </a:moveTo>
                  <a:cubicBezTo>
                    <a:pt x="943" y="1"/>
                    <a:pt x="865" y="11"/>
                    <a:pt x="790" y="31"/>
                  </a:cubicBezTo>
                  <a:cubicBezTo>
                    <a:pt x="478" y="116"/>
                    <a:pt x="293" y="384"/>
                    <a:pt x="272" y="661"/>
                  </a:cubicBezTo>
                  <a:lnTo>
                    <a:pt x="272" y="661"/>
                  </a:lnTo>
                  <a:cubicBezTo>
                    <a:pt x="34" y="1004"/>
                    <a:pt x="0" y="1445"/>
                    <a:pt x="482" y="1692"/>
                  </a:cubicBezTo>
                  <a:cubicBezTo>
                    <a:pt x="596" y="1752"/>
                    <a:pt x="724" y="1778"/>
                    <a:pt x="855" y="1778"/>
                  </a:cubicBezTo>
                  <a:cubicBezTo>
                    <a:pt x="1331" y="1778"/>
                    <a:pt x="1849" y="1423"/>
                    <a:pt x="1958" y="975"/>
                  </a:cubicBezTo>
                  <a:cubicBezTo>
                    <a:pt x="2093" y="418"/>
                    <a:pt x="1540" y="1"/>
                    <a:pt x="1022"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26"/>
            <p:cNvSpPr/>
            <p:nvPr/>
          </p:nvSpPr>
          <p:spPr>
            <a:xfrm>
              <a:off x="3761775" y="2397800"/>
              <a:ext cx="90075" cy="60000"/>
            </a:xfrm>
            <a:custGeom>
              <a:rect b="b" l="l" r="r" t="t"/>
              <a:pathLst>
                <a:path extrusionOk="0" h="2400" w="3603">
                  <a:moveTo>
                    <a:pt x="2086" y="1089"/>
                  </a:moveTo>
                  <a:cubicBezTo>
                    <a:pt x="1998" y="1188"/>
                    <a:pt x="1890" y="1264"/>
                    <a:pt x="1763" y="1310"/>
                  </a:cubicBezTo>
                  <a:lnTo>
                    <a:pt x="1763" y="1310"/>
                  </a:lnTo>
                  <a:cubicBezTo>
                    <a:pt x="1810" y="1120"/>
                    <a:pt x="1921" y="1092"/>
                    <a:pt x="2086" y="1089"/>
                  </a:cubicBezTo>
                  <a:close/>
                  <a:moveTo>
                    <a:pt x="1029" y="0"/>
                  </a:moveTo>
                  <a:cubicBezTo>
                    <a:pt x="958" y="0"/>
                    <a:pt x="883" y="25"/>
                    <a:pt x="806" y="83"/>
                  </a:cubicBezTo>
                  <a:cubicBezTo>
                    <a:pt x="0" y="691"/>
                    <a:pt x="193" y="1967"/>
                    <a:pt x="1151" y="2321"/>
                  </a:cubicBezTo>
                  <a:cubicBezTo>
                    <a:pt x="1295" y="2374"/>
                    <a:pt x="1462" y="2399"/>
                    <a:pt x="1639" y="2399"/>
                  </a:cubicBezTo>
                  <a:cubicBezTo>
                    <a:pt x="2507" y="2399"/>
                    <a:pt x="3603" y="1787"/>
                    <a:pt x="3281" y="841"/>
                  </a:cubicBezTo>
                  <a:cubicBezTo>
                    <a:pt x="3120" y="363"/>
                    <a:pt x="2636" y="239"/>
                    <a:pt x="2182" y="239"/>
                  </a:cubicBezTo>
                  <a:cubicBezTo>
                    <a:pt x="2125" y="239"/>
                    <a:pt x="2068" y="241"/>
                    <a:pt x="2013" y="245"/>
                  </a:cubicBezTo>
                  <a:cubicBezTo>
                    <a:pt x="1788" y="259"/>
                    <a:pt x="1582" y="315"/>
                    <a:pt x="1410" y="416"/>
                  </a:cubicBezTo>
                  <a:lnTo>
                    <a:pt x="1410" y="416"/>
                  </a:lnTo>
                  <a:cubicBezTo>
                    <a:pt x="1392" y="199"/>
                    <a:pt x="1230" y="0"/>
                    <a:pt x="102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26"/>
            <p:cNvSpPr/>
            <p:nvPr/>
          </p:nvSpPr>
          <p:spPr>
            <a:xfrm>
              <a:off x="3910800" y="2338800"/>
              <a:ext cx="54225" cy="48500"/>
            </a:xfrm>
            <a:custGeom>
              <a:rect b="b" l="l" r="r" t="t"/>
              <a:pathLst>
                <a:path extrusionOk="0" h="1940" w="2169">
                  <a:moveTo>
                    <a:pt x="972" y="859"/>
                  </a:moveTo>
                  <a:lnTo>
                    <a:pt x="972" y="859"/>
                  </a:lnTo>
                  <a:cubicBezTo>
                    <a:pt x="979" y="860"/>
                    <a:pt x="985" y="861"/>
                    <a:pt x="992" y="862"/>
                  </a:cubicBezTo>
                  <a:cubicBezTo>
                    <a:pt x="1110" y="878"/>
                    <a:pt x="1131" y="1093"/>
                    <a:pt x="975" y="1093"/>
                  </a:cubicBezTo>
                  <a:cubicBezTo>
                    <a:pt x="975" y="1093"/>
                    <a:pt x="974" y="1093"/>
                    <a:pt x="974" y="1093"/>
                  </a:cubicBezTo>
                  <a:cubicBezTo>
                    <a:pt x="794" y="1093"/>
                    <a:pt x="846" y="908"/>
                    <a:pt x="972" y="859"/>
                  </a:cubicBezTo>
                  <a:close/>
                  <a:moveTo>
                    <a:pt x="1042" y="0"/>
                  </a:moveTo>
                  <a:cubicBezTo>
                    <a:pt x="1038" y="0"/>
                    <a:pt x="1034" y="0"/>
                    <a:pt x="1030" y="1"/>
                  </a:cubicBezTo>
                  <a:lnTo>
                    <a:pt x="1029" y="1"/>
                  </a:lnTo>
                  <a:cubicBezTo>
                    <a:pt x="976" y="2"/>
                    <a:pt x="923" y="7"/>
                    <a:pt x="872" y="16"/>
                  </a:cubicBezTo>
                  <a:lnTo>
                    <a:pt x="872" y="16"/>
                  </a:lnTo>
                  <a:cubicBezTo>
                    <a:pt x="862" y="18"/>
                    <a:pt x="852" y="20"/>
                    <a:pt x="843" y="22"/>
                  </a:cubicBezTo>
                  <a:lnTo>
                    <a:pt x="843" y="22"/>
                  </a:lnTo>
                  <a:cubicBezTo>
                    <a:pt x="377" y="117"/>
                    <a:pt x="2" y="516"/>
                    <a:pt x="2" y="1017"/>
                  </a:cubicBezTo>
                  <a:cubicBezTo>
                    <a:pt x="0" y="1547"/>
                    <a:pt x="464" y="1936"/>
                    <a:pt x="975" y="1940"/>
                  </a:cubicBezTo>
                  <a:cubicBezTo>
                    <a:pt x="978" y="1940"/>
                    <a:pt x="981" y="1940"/>
                    <a:pt x="983" y="1940"/>
                  </a:cubicBezTo>
                  <a:cubicBezTo>
                    <a:pt x="2108" y="1940"/>
                    <a:pt x="2168" y="527"/>
                    <a:pt x="1328" y="116"/>
                  </a:cubicBezTo>
                  <a:lnTo>
                    <a:pt x="1328" y="116"/>
                  </a:lnTo>
                  <a:cubicBezTo>
                    <a:pt x="1262" y="46"/>
                    <a:pt x="1167" y="0"/>
                    <a:pt x="1042"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26"/>
            <p:cNvSpPr/>
            <p:nvPr/>
          </p:nvSpPr>
          <p:spPr>
            <a:xfrm>
              <a:off x="3897175" y="2507625"/>
              <a:ext cx="54225" cy="48500"/>
            </a:xfrm>
            <a:custGeom>
              <a:rect b="b" l="l" r="r" t="t"/>
              <a:pathLst>
                <a:path extrusionOk="0" h="1940" w="2169">
                  <a:moveTo>
                    <a:pt x="972" y="859"/>
                  </a:moveTo>
                  <a:lnTo>
                    <a:pt x="972" y="859"/>
                  </a:lnTo>
                  <a:cubicBezTo>
                    <a:pt x="979" y="860"/>
                    <a:pt x="986" y="861"/>
                    <a:pt x="993" y="862"/>
                  </a:cubicBezTo>
                  <a:cubicBezTo>
                    <a:pt x="1110" y="878"/>
                    <a:pt x="1132" y="1093"/>
                    <a:pt x="976" y="1094"/>
                  </a:cubicBezTo>
                  <a:cubicBezTo>
                    <a:pt x="795" y="1094"/>
                    <a:pt x="847" y="908"/>
                    <a:pt x="972" y="859"/>
                  </a:cubicBezTo>
                  <a:close/>
                  <a:moveTo>
                    <a:pt x="1042" y="0"/>
                  </a:moveTo>
                  <a:cubicBezTo>
                    <a:pt x="1038" y="0"/>
                    <a:pt x="1034" y="0"/>
                    <a:pt x="1030" y="0"/>
                  </a:cubicBezTo>
                  <a:cubicBezTo>
                    <a:pt x="978" y="2"/>
                    <a:pt x="927" y="7"/>
                    <a:pt x="877" y="15"/>
                  </a:cubicBezTo>
                  <a:lnTo>
                    <a:pt x="877" y="15"/>
                  </a:lnTo>
                  <a:cubicBezTo>
                    <a:pt x="864" y="17"/>
                    <a:pt x="851" y="19"/>
                    <a:pt x="839" y="22"/>
                  </a:cubicBezTo>
                  <a:lnTo>
                    <a:pt x="839" y="22"/>
                  </a:lnTo>
                  <a:cubicBezTo>
                    <a:pt x="375" y="119"/>
                    <a:pt x="2" y="517"/>
                    <a:pt x="2" y="1017"/>
                  </a:cubicBezTo>
                  <a:cubicBezTo>
                    <a:pt x="1" y="1546"/>
                    <a:pt x="464" y="1936"/>
                    <a:pt x="976" y="1939"/>
                  </a:cubicBezTo>
                  <a:cubicBezTo>
                    <a:pt x="978" y="1939"/>
                    <a:pt x="981" y="1939"/>
                    <a:pt x="984" y="1939"/>
                  </a:cubicBezTo>
                  <a:cubicBezTo>
                    <a:pt x="2109" y="1939"/>
                    <a:pt x="2169" y="527"/>
                    <a:pt x="1328" y="116"/>
                  </a:cubicBezTo>
                  <a:lnTo>
                    <a:pt x="1328" y="116"/>
                  </a:lnTo>
                  <a:cubicBezTo>
                    <a:pt x="1263" y="46"/>
                    <a:pt x="1167" y="0"/>
                    <a:pt x="1042"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26"/>
            <p:cNvSpPr/>
            <p:nvPr/>
          </p:nvSpPr>
          <p:spPr>
            <a:xfrm>
              <a:off x="4019175" y="2295275"/>
              <a:ext cx="64275" cy="49325"/>
            </a:xfrm>
            <a:custGeom>
              <a:rect b="b" l="l" r="r" t="t"/>
              <a:pathLst>
                <a:path extrusionOk="0" h="1973" w="2571">
                  <a:moveTo>
                    <a:pt x="1342" y="1"/>
                  </a:moveTo>
                  <a:cubicBezTo>
                    <a:pt x="1124" y="1"/>
                    <a:pt x="902" y="62"/>
                    <a:pt x="710" y="185"/>
                  </a:cubicBezTo>
                  <a:lnTo>
                    <a:pt x="710" y="185"/>
                  </a:lnTo>
                  <a:cubicBezTo>
                    <a:pt x="634" y="196"/>
                    <a:pt x="559" y="229"/>
                    <a:pt x="489" y="290"/>
                  </a:cubicBezTo>
                  <a:lnTo>
                    <a:pt x="489" y="292"/>
                  </a:lnTo>
                  <a:cubicBezTo>
                    <a:pt x="192" y="549"/>
                    <a:pt x="1" y="954"/>
                    <a:pt x="75" y="1352"/>
                  </a:cubicBezTo>
                  <a:cubicBezTo>
                    <a:pt x="158" y="1793"/>
                    <a:pt x="564" y="1896"/>
                    <a:pt x="957" y="1956"/>
                  </a:cubicBezTo>
                  <a:cubicBezTo>
                    <a:pt x="1030" y="1967"/>
                    <a:pt x="1103" y="1973"/>
                    <a:pt x="1177" y="1973"/>
                  </a:cubicBezTo>
                  <a:cubicBezTo>
                    <a:pt x="1866" y="1973"/>
                    <a:pt x="2571" y="1504"/>
                    <a:pt x="2334" y="714"/>
                  </a:cubicBezTo>
                  <a:cubicBezTo>
                    <a:pt x="2191" y="241"/>
                    <a:pt x="1774" y="1"/>
                    <a:pt x="1342"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26"/>
            <p:cNvSpPr/>
            <p:nvPr/>
          </p:nvSpPr>
          <p:spPr>
            <a:xfrm>
              <a:off x="4017475" y="2452275"/>
              <a:ext cx="64300" cy="49325"/>
            </a:xfrm>
            <a:custGeom>
              <a:rect b="b" l="l" r="r" t="t"/>
              <a:pathLst>
                <a:path extrusionOk="0" h="1973" w="2572">
                  <a:moveTo>
                    <a:pt x="1342" y="0"/>
                  </a:moveTo>
                  <a:cubicBezTo>
                    <a:pt x="1124" y="0"/>
                    <a:pt x="901" y="61"/>
                    <a:pt x="709" y="185"/>
                  </a:cubicBezTo>
                  <a:lnTo>
                    <a:pt x="709" y="185"/>
                  </a:lnTo>
                  <a:cubicBezTo>
                    <a:pt x="634" y="196"/>
                    <a:pt x="558" y="229"/>
                    <a:pt x="488" y="290"/>
                  </a:cubicBezTo>
                  <a:cubicBezTo>
                    <a:pt x="192" y="548"/>
                    <a:pt x="0" y="953"/>
                    <a:pt x="76" y="1351"/>
                  </a:cubicBezTo>
                  <a:cubicBezTo>
                    <a:pt x="158" y="1792"/>
                    <a:pt x="565" y="1896"/>
                    <a:pt x="957" y="1956"/>
                  </a:cubicBezTo>
                  <a:cubicBezTo>
                    <a:pt x="1029" y="1967"/>
                    <a:pt x="1103" y="1972"/>
                    <a:pt x="1177" y="1972"/>
                  </a:cubicBezTo>
                  <a:cubicBezTo>
                    <a:pt x="1866" y="1972"/>
                    <a:pt x="2572" y="1504"/>
                    <a:pt x="2334" y="714"/>
                  </a:cubicBezTo>
                  <a:cubicBezTo>
                    <a:pt x="2192" y="240"/>
                    <a:pt x="1775" y="0"/>
                    <a:pt x="1342"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6"/>
            <p:cNvSpPr/>
            <p:nvPr/>
          </p:nvSpPr>
          <p:spPr>
            <a:xfrm>
              <a:off x="4164500" y="2230125"/>
              <a:ext cx="52350" cy="47875"/>
            </a:xfrm>
            <a:custGeom>
              <a:rect b="b" l="l" r="r" t="t"/>
              <a:pathLst>
                <a:path extrusionOk="0" h="1915" w="2094">
                  <a:moveTo>
                    <a:pt x="982" y="1001"/>
                  </a:moveTo>
                  <a:lnTo>
                    <a:pt x="982" y="1001"/>
                  </a:lnTo>
                  <a:cubicBezTo>
                    <a:pt x="1029" y="1022"/>
                    <a:pt x="1084" y="1044"/>
                    <a:pt x="1091" y="1081"/>
                  </a:cubicBezTo>
                  <a:cubicBezTo>
                    <a:pt x="1089" y="1072"/>
                    <a:pt x="1036" y="1027"/>
                    <a:pt x="981" y="1004"/>
                  </a:cubicBezTo>
                  <a:lnTo>
                    <a:pt x="981" y="1004"/>
                  </a:lnTo>
                  <a:cubicBezTo>
                    <a:pt x="981" y="1003"/>
                    <a:pt x="982" y="1002"/>
                    <a:pt x="982" y="1001"/>
                  </a:cubicBezTo>
                  <a:close/>
                  <a:moveTo>
                    <a:pt x="773" y="1"/>
                  </a:moveTo>
                  <a:cubicBezTo>
                    <a:pt x="646" y="1"/>
                    <a:pt x="522" y="63"/>
                    <a:pt x="443" y="212"/>
                  </a:cubicBezTo>
                  <a:lnTo>
                    <a:pt x="443" y="213"/>
                  </a:lnTo>
                  <a:cubicBezTo>
                    <a:pt x="433" y="231"/>
                    <a:pt x="423" y="250"/>
                    <a:pt x="414" y="268"/>
                  </a:cubicBezTo>
                  <a:lnTo>
                    <a:pt x="414" y="268"/>
                  </a:lnTo>
                  <a:cubicBezTo>
                    <a:pt x="156" y="447"/>
                    <a:pt x="0" y="760"/>
                    <a:pt x="73" y="1087"/>
                  </a:cubicBezTo>
                  <a:lnTo>
                    <a:pt x="73" y="1087"/>
                  </a:lnTo>
                  <a:cubicBezTo>
                    <a:pt x="36" y="1361"/>
                    <a:pt x="140" y="1606"/>
                    <a:pt x="545" y="1788"/>
                  </a:cubicBezTo>
                  <a:cubicBezTo>
                    <a:pt x="724" y="1868"/>
                    <a:pt x="928" y="1914"/>
                    <a:pt x="1126" y="1914"/>
                  </a:cubicBezTo>
                  <a:cubicBezTo>
                    <a:pt x="1514" y="1914"/>
                    <a:pt x="1877" y="1737"/>
                    <a:pt x="1977" y="1291"/>
                  </a:cubicBezTo>
                  <a:cubicBezTo>
                    <a:pt x="2093" y="770"/>
                    <a:pt x="1586" y="240"/>
                    <a:pt x="1088" y="132"/>
                  </a:cubicBezTo>
                  <a:lnTo>
                    <a:pt x="1088" y="132"/>
                  </a:lnTo>
                  <a:cubicBezTo>
                    <a:pt x="1002" y="51"/>
                    <a:pt x="887" y="1"/>
                    <a:pt x="773"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 name="Google Shape;30;p26"/>
          <p:cNvSpPr/>
          <p:nvPr/>
        </p:nvSpPr>
        <p:spPr>
          <a:xfrm>
            <a:off x="-417700" y="53247"/>
            <a:ext cx="2389028" cy="2198295"/>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TITLE_ONLY_1_2_2_1">
    <p:bg>
      <p:bgPr>
        <a:solidFill>
          <a:schemeClr val="accent2"/>
        </a:solidFill>
      </p:bgPr>
    </p:bg>
    <p:spTree>
      <p:nvGrpSpPr>
        <p:cNvPr id="188" name="Shape 188"/>
        <p:cNvGrpSpPr/>
        <p:nvPr/>
      </p:nvGrpSpPr>
      <p:grpSpPr>
        <a:xfrm>
          <a:off x="0" y="0"/>
          <a:ext cx="0" cy="0"/>
          <a:chOff x="0" y="0"/>
          <a:chExt cx="0" cy="0"/>
        </a:xfrm>
      </p:grpSpPr>
      <p:sp>
        <p:nvSpPr>
          <p:cNvPr id="189" name="Google Shape;189;p37"/>
          <p:cNvSpPr/>
          <p:nvPr/>
        </p:nvSpPr>
        <p:spPr>
          <a:xfrm>
            <a:off x="-373014" y="-559401"/>
            <a:ext cx="5204734" cy="4789224"/>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0" name="Google Shape;190;p37"/>
          <p:cNvGrpSpPr/>
          <p:nvPr/>
        </p:nvGrpSpPr>
        <p:grpSpPr>
          <a:xfrm>
            <a:off x="-696805" y="3987809"/>
            <a:ext cx="1159583" cy="1510325"/>
            <a:chOff x="1560675" y="3374400"/>
            <a:chExt cx="286225" cy="372800"/>
          </a:xfrm>
        </p:grpSpPr>
        <p:sp>
          <p:nvSpPr>
            <p:cNvPr id="191" name="Google Shape;191;p37"/>
            <p:cNvSpPr/>
            <p:nvPr/>
          </p:nvSpPr>
          <p:spPr>
            <a:xfrm>
              <a:off x="1560675" y="3437075"/>
              <a:ext cx="46375" cy="56750"/>
            </a:xfrm>
            <a:custGeom>
              <a:rect b="b" l="l" r="r" t="t"/>
              <a:pathLst>
                <a:path extrusionOk="0" fill="none" h="2270" w="1855">
                  <a:moveTo>
                    <a:pt x="1646" y="368"/>
                  </a:moveTo>
                  <a:cubicBezTo>
                    <a:pt x="1647" y="183"/>
                    <a:pt x="1505" y="0"/>
                    <a:pt x="1283" y="80"/>
                  </a:cubicBezTo>
                  <a:cubicBezTo>
                    <a:pt x="627" y="316"/>
                    <a:pt x="1" y="1416"/>
                    <a:pt x="619" y="2002"/>
                  </a:cubicBezTo>
                  <a:cubicBezTo>
                    <a:pt x="902" y="2269"/>
                    <a:pt x="1311" y="2216"/>
                    <a:pt x="1559" y="1932"/>
                  </a:cubicBezTo>
                  <a:cubicBezTo>
                    <a:pt x="1855" y="1591"/>
                    <a:pt x="1796" y="1021"/>
                    <a:pt x="1777" y="608"/>
                  </a:cubicBezTo>
                  <a:cubicBezTo>
                    <a:pt x="1773" y="511"/>
                    <a:pt x="1725" y="423"/>
                    <a:pt x="1646" y="368"/>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37"/>
            <p:cNvSpPr/>
            <p:nvPr/>
          </p:nvSpPr>
          <p:spPr>
            <a:xfrm>
              <a:off x="1646650" y="3419900"/>
              <a:ext cx="33700" cy="39200"/>
            </a:xfrm>
            <a:custGeom>
              <a:rect b="b" l="l" r="r" t="t"/>
              <a:pathLst>
                <a:path extrusionOk="0" fill="none" h="1568" w="1348">
                  <a:moveTo>
                    <a:pt x="512" y="1400"/>
                  </a:moveTo>
                  <a:cubicBezTo>
                    <a:pt x="994" y="1568"/>
                    <a:pt x="1323" y="968"/>
                    <a:pt x="1340" y="575"/>
                  </a:cubicBezTo>
                  <a:cubicBezTo>
                    <a:pt x="1348" y="403"/>
                    <a:pt x="1232" y="312"/>
                    <a:pt x="1101" y="293"/>
                  </a:cubicBezTo>
                  <a:cubicBezTo>
                    <a:pt x="1030" y="102"/>
                    <a:pt x="708" y="0"/>
                    <a:pt x="537" y="221"/>
                  </a:cubicBezTo>
                  <a:cubicBezTo>
                    <a:pt x="318" y="507"/>
                    <a:pt x="0" y="1223"/>
                    <a:pt x="512" y="1400"/>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37"/>
            <p:cNvSpPr/>
            <p:nvPr/>
          </p:nvSpPr>
          <p:spPr>
            <a:xfrm>
              <a:off x="1813175" y="3374400"/>
              <a:ext cx="33725" cy="39225"/>
            </a:xfrm>
            <a:custGeom>
              <a:rect b="b" l="l" r="r" t="t"/>
              <a:pathLst>
                <a:path extrusionOk="0" fill="none" h="1569" w="1349">
                  <a:moveTo>
                    <a:pt x="1102" y="294"/>
                  </a:moveTo>
                  <a:cubicBezTo>
                    <a:pt x="1031" y="102"/>
                    <a:pt x="709" y="1"/>
                    <a:pt x="538" y="222"/>
                  </a:cubicBezTo>
                  <a:cubicBezTo>
                    <a:pt x="319" y="506"/>
                    <a:pt x="1" y="1224"/>
                    <a:pt x="512" y="1401"/>
                  </a:cubicBezTo>
                  <a:cubicBezTo>
                    <a:pt x="995" y="1568"/>
                    <a:pt x="1324" y="968"/>
                    <a:pt x="1341" y="575"/>
                  </a:cubicBezTo>
                  <a:cubicBezTo>
                    <a:pt x="1348" y="404"/>
                    <a:pt x="1233" y="313"/>
                    <a:pt x="1102" y="294"/>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37"/>
            <p:cNvSpPr/>
            <p:nvPr/>
          </p:nvSpPr>
          <p:spPr>
            <a:xfrm>
              <a:off x="1719525" y="3399775"/>
              <a:ext cx="30125" cy="38975"/>
            </a:xfrm>
            <a:custGeom>
              <a:rect b="b" l="l" r="r" t="t"/>
              <a:pathLst>
                <a:path extrusionOk="0" fill="none" h="1559" w="1205">
                  <a:moveTo>
                    <a:pt x="816" y="1350"/>
                  </a:moveTo>
                  <a:cubicBezTo>
                    <a:pt x="1039" y="1158"/>
                    <a:pt x="1205" y="776"/>
                    <a:pt x="1134" y="484"/>
                  </a:cubicBezTo>
                  <a:cubicBezTo>
                    <a:pt x="1055" y="158"/>
                    <a:pt x="766" y="0"/>
                    <a:pt x="451" y="55"/>
                  </a:cubicBezTo>
                  <a:cubicBezTo>
                    <a:pt x="292" y="81"/>
                    <a:pt x="232" y="199"/>
                    <a:pt x="237" y="321"/>
                  </a:cubicBezTo>
                  <a:cubicBezTo>
                    <a:pt x="103" y="576"/>
                    <a:pt x="0" y="897"/>
                    <a:pt x="128" y="1173"/>
                  </a:cubicBezTo>
                  <a:cubicBezTo>
                    <a:pt x="255" y="1445"/>
                    <a:pt x="572" y="1558"/>
                    <a:pt x="816" y="1350"/>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37"/>
            <p:cNvSpPr/>
            <p:nvPr/>
          </p:nvSpPr>
          <p:spPr>
            <a:xfrm>
              <a:off x="1681850" y="3504350"/>
              <a:ext cx="39475" cy="51350"/>
            </a:xfrm>
            <a:custGeom>
              <a:rect b="b" l="l" r="r" t="t"/>
              <a:pathLst>
                <a:path extrusionOk="0" fill="none" h="2054" w="1579">
                  <a:moveTo>
                    <a:pt x="1253" y="383"/>
                  </a:moveTo>
                  <a:cubicBezTo>
                    <a:pt x="1226" y="175"/>
                    <a:pt x="945" y="1"/>
                    <a:pt x="736" y="188"/>
                  </a:cubicBezTo>
                  <a:cubicBezTo>
                    <a:pt x="680" y="238"/>
                    <a:pt x="499" y="242"/>
                    <a:pt x="419" y="283"/>
                  </a:cubicBezTo>
                  <a:cubicBezTo>
                    <a:pt x="312" y="337"/>
                    <a:pt x="222" y="421"/>
                    <a:pt x="156" y="523"/>
                  </a:cubicBezTo>
                  <a:cubicBezTo>
                    <a:pt x="0" y="766"/>
                    <a:pt x="18" y="1073"/>
                    <a:pt x="136" y="1328"/>
                  </a:cubicBezTo>
                  <a:cubicBezTo>
                    <a:pt x="369" y="1833"/>
                    <a:pt x="1033" y="2053"/>
                    <a:pt x="1380" y="1517"/>
                  </a:cubicBezTo>
                  <a:cubicBezTo>
                    <a:pt x="1579" y="1213"/>
                    <a:pt x="1541" y="645"/>
                    <a:pt x="1253" y="383"/>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37"/>
            <p:cNvSpPr/>
            <p:nvPr/>
          </p:nvSpPr>
          <p:spPr>
            <a:xfrm>
              <a:off x="1772275" y="3530225"/>
              <a:ext cx="44675" cy="41625"/>
            </a:xfrm>
            <a:custGeom>
              <a:rect b="b" l="l" r="r" t="t"/>
              <a:pathLst>
                <a:path extrusionOk="0" fill="none" h="1665" w="1787">
                  <a:moveTo>
                    <a:pt x="1137" y="88"/>
                  </a:moveTo>
                  <a:cubicBezTo>
                    <a:pt x="1089" y="36"/>
                    <a:pt x="1019" y="1"/>
                    <a:pt x="925" y="3"/>
                  </a:cubicBezTo>
                  <a:cubicBezTo>
                    <a:pt x="219" y="17"/>
                    <a:pt x="0" y="886"/>
                    <a:pt x="493" y="1328"/>
                  </a:cubicBezTo>
                  <a:cubicBezTo>
                    <a:pt x="718" y="1530"/>
                    <a:pt x="1090" y="1664"/>
                    <a:pt x="1380" y="1526"/>
                  </a:cubicBezTo>
                  <a:cubicBezTo>
                    <a:pt x="1659" y="1392"/>
                    <a:pt x="1786" y="1047"/>
                    <a:pt x="1753" y="753"/>
                  </a:cubicBezTo>
                  <a:cubicBezTo>
                    <a:pt x="1716" y="417"/>
                    <a:pt x="1438" y="161"/>
                    <a:pt x="1137" y="88"/>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37"/>
            <p:cNvSpPr/>
            <p:nvPr/>
          </p:nvSpPr>
          <p:spPr>
            <a:xfrm>
              <a:off x="1797650" y="3457675"/>
              <a:ext cx="37675" cy="37175"/>
            </a:xfrm>
            <a:custGeom>
              <a:rect b="b" l="l" r="r" t="t"/>
              <a:pathLst>
                <a:path extrusionOk="0" fill="none" h="1487" w="1507">
                  <a:moveTo>
                    <a:pt x="565" y="109"/>
                  </a:moveTo>
                  <a:cubicBezTo>
                    <a:pt x="345" y="169"/>
                    <a:pt x="217" y="358"/>
                    <a:pt x="201" y="552"/>
                  </a:cubicBezTo>
                  <a:cubicBezTo>
                    <a:pt x="27" y="798"/>
                    <a:pt x="0" y="1114"/>
                    <a:pt x="345" y="1291"/>
                  </a:cubicBezTo>
                  <a:cubicBezTo>
                    <a:pt x="724" y="1487"/>
                    <a:pt x="1298" y="1188"/>
                    <a:pt x="1396" y="781"/>
                  </a:cubicBezTo>
                  <a:cubicBezTo>
                    <a:pt x="1506" y="324"/>
                    <a:pt x="968" y="0"/>
                    <a:pt x="565" y="109"/>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37"/>
            <p:cNvSpPr/>
            <p:nvPr/>
          </p:nvSpPr>
          <p:spPr>
            <a:xfrm>
              <a:off x="1649150" y="3629625"/>
              <a:ext cx="38550" cy="34675"/>
            </a:xfrm>
            <a:custGeom>
              <a:rect b="b" l="l" r="r" t="t"/>
              <a:pathLst>
                <a:path extrusionOk="0" fill="none" h="1387" w="1542">
                  <a:moveTo>
                    <a:pt x="947" y="90"/>
                  </a:moveTo>
                  <a:cubicBezTo>
                    <a:pt x="898" y="36"/>
                    <a:pt x="827" y="1"/>
                    <a:pt x="732" y="3"/>
                  </a:cubicBezTo>
                  <a:cubicBezTo>
                    <a:pt x="342" y="13"/>
                    <a:pt x="2" y="323"/>
                    <a:pt x="0" y="726"/>
                  </a:cubicBezTo>
                  <a:cubicBezTo>
                    <a:pt x="0" y="1103"/>
                    <a:pt x="329" y="1381"/>
                    <a:pt x="693" y="1383"/>
                  </a:cubicBezTo>
                  <a:cubicBezTo>
                    <a:pt x="1496" y="1387"/>
                    <a:pt x="1541" y="385"/>
                    <a:pt x="947" y="90"/>
                  </a:cubicBezTo>
                  <a:close/>
                  <a:moveTo>
                    <a:pt x="693" y="780"/>
                  </a:moveTo>
                  <a:cubicBezTo>
                    <a:pt x="560" y="780"/>
                    <a:pt x="608" y="644"/>
                    <a:pt x="704" y="616"/>
                  </a:cubicBezTo>
                  <a:lnTo>
                    <a:pt x="706" y="616"/>
                  </a:lnTo>
                  <a:cubicBezTo>
                    <a:pt x="788" y="628"/>
                    <a:pt x="804" y="780"/>
                    <a:pt x="693" y="780"/>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37"/>
            <p:cNvSpPr/>
            <p:nvPr/>
          </p:nvSpPr>
          <p:spPr>
            <a:xfrm>
              <a:off x="1633125" y="3544300"/>
              <a:ext cx="18300" cy="16525"/>
            </a:xfrm>
            <a:custGeom>
              <a:rect b="b" l="l" r="r" t="t"/>
              <a:pathLst>
                <a:path extrusionOk="0" fill="none" h="661" w="732">
                  <a:moveTo>
                    <a:pt x="452" y="46"/>
                  </a:moveTo>
                  <a:cubicBezTo>
                    <a:pt x="426" y="16"/>
                    <a:pt x="387" y="0"/>
                    <a:pt x="348" y="2"/>
                  </a:cubicBezTo>
                  <a:cubicBezTo>
                    <a:pt x="337" y="2"/>
                    <a:pt x="328" y="8"/>
                    <a:pt x="318" y="9"/>
                  </a:cubicBezTo>
                  <a:cubicBezTo>
                    <a:pt x="298" y="8"/>
                    <a:pt x="278" y="12"/>
                    <a:pt x="261" y="22"/>
                  </a:cubicBezTo>
                  <a:cubicBezTo>
                    <a:pt x="115" y="62"/>
                    <a:pt x="1" y="186"/>
                    <a:pt x="1" y="345"/>
                  </a:cubicBezTo>
                  <a:cubicBezTo>
                    <a:pt x="1" y="525"/>
                    <a:pt x="157" y="656"/>
                    <a:pt x="329" y="657"/>
                  </a:cubicBezTo>
                  <a:cubicBezTo>
                    <a:pt x="709" y="660"/>
                    <a:pt x="731" y="189"/>
                    <a:pt x="452" y="46"/>
                  </a:cubicBezTo>
                  <a:close/>
                  <a:moveTo>
                    <a:pt x="329" y="372"/>
                  </a:moveTo>
                  <a:cubicBezTo>
                    <a:pt x="266" y="372"/>
                    <a:pt x="288" y="307"/>
                    <a:pt x="334" y="293"/>
                  </a:cubicBezTo>
                  <a:lnTo>
                    <a:pt x="335" y="293"/>
                  </a:lnTo>
                  <a:cubicBezTo>
                    <a:pt x="376" y="299"/>
                    <a:pt x="382" y="371"/>
                    <a:pt x="329" y="372"/>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37"/>
            <p:cNvSpPr/>
            <p:nvPr/>
          </p:nvSpPr>
          <p:spPr>
            <a:xfrm>
              <a:off x="1746875" y="3609025"/>
              <a:ext cx="46175" cy="39925"/>
            </a:xfrm>
            <a:custGeom>
              <a:rect b="b" l="l" r="r" t="t"/>
              <a:pathLst>
                <a:path extrusionOk="0" fill="none" h="1597" w="1847">
                  <a:moveTo>
                    <a:pt x="506" y="263"/>
                  </a:moveTo>
                  <a:cubicBezTo>
                    <a:pt x="447" y="270"/>
                    <a:pt x="391" y="294"/>
                    <a:pt x="348" y="333"/>
                  </a:cubicBezTo>
                  <a:cubicBezTo>
                    <a:pt x="137" y="516"/>
                    <a:pt x="1" y="804"/>
                    <a:pt x="54" y="1088"/>
                  </a:cubicBezTo>
                  <a:cubicBezTo>
                    <a:pt x="113" y="1400"/>
                    <a:pt x="401" y="1474"/>
                    <a:pt x="681" y="1517"/>
                  </a:cubicBezTo>
                  <a:cubicBezTo>
                    <a:pt x="1211" y="1597"/>
                    <a:pt x="1847" y="1255"/>
                    <a:pt x="1660" y="634"/>
                  </a:cubicBezTo>
                  <a:cubicBezTo>
                    <a:pt x="1507" y="127"/>
                    <a:pt x="915" y="1"/>
                    <a:pt x="506" y="263"/>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37"/>
            <p:cNvSpPr/>
            <p:nvPr/>
          </p:nvSpPr>
          <p:spPr>
            <a:xfrm>
              <a:off x="1725025" y="3707275"/>
              <a:ext cx="46200" cy="39925"/>
            </a:xfrm>
            <a:custGeom>
              <a:rect b="b" l="l" r="r" t="t"/>
              <a:pathLst>
                <a:path extrusionOk="0" fill="none" h="1597" w="1848">
                  <a:moveTo>
                    <a:pt x="506" y="263"/>
                  </a:moveTo>
                  <a:cubicBezTo>
                    <a:pt x="447" y="269"/>
                    <a:pt x="392" y="293"/>
                    <a:pt x="347" y="332"/>
                  </a:cubicBezTo>
                  <a:cubicBezTo>
                    <a:pt x="137" y="516"/>
                    <a:pt x="0" y="803"/>
                    <a:pt x="53" y="1087"/>
                  </a:cubicBezTo>
                  <a:cubicBezTo>
                    <a:pt x="112" y="1400"/>
                    <a:pt x="402" y="1474"/>
                    <a:pt x="681" y="1516"/>
                  </a:cubicBezTo>
                  <a:cubicBezTo>
                    <a:pt x="1212" y="1596"/>
                    <a:pt x="1847" y="1255"/>
                    <a:pt x="1660" y="633"/>
                  </a:cubicBezTo>
                  <a:cubicBezTo>
                    <a:pt x="1508" y="126"/>
                    <a:pt x="914" y="0"/>
                    <a:pt x="506" y="263"/>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2" name="Google Shape;202;p37"/>
          <p:cNvSpPr/>
          <p:nvPr/>
        </p:nvSpPr>
        <p:spPr>
          <a:xfrm>
            <a:off x="8907275" y="1303225"/>
            <a:ext cx="360400" cy="332475"/>
          </a:xfrm>
          <a:custGeom>
            <a:rect b="b" l="l" r="r" t="t"/>
            <a:pathLst>
              <a:path extrusionOk="0" h="13299" w="14416">
                <a:moveTo>
                  <a:pt x="10243" y="2320"/>
                </a:moveTo>
                <a:cubicBezTo>
                  <a:pt x="10244" y="2320"/>
                  <a:pt x="10244" y="2320"/>
                  <a:pt x="10245" y="2321"/>
                </a:cubicBezTo>
                <a:cubicBezTo>
                  <a:pt x="10244" y="2320"/>
                  <a:pt x="10244" y="2320"/>
                  <a:pt x="10243" y="2320"/>
                </a:cubicBezTo>
                <a:close/>
                <a:moveTo>
                  <a:pt x="14285" y="8285"/>
                </a:moveTo>
                <a:cubicBezTo>
                  <a:pt x="14284" y="8290"/>
                  <a:pt x="14282" y="8296"/>
                  <a:pt x="14281" y="8301"/>
                </a:cubicBezTo>
                <a:cubicBezTo>
                  <a:pt x="14284" y="8298"/>
                  <a:pt x="14286" y="8292"/>
                  <a:pt x="14285" y="8285"/>
                </a:cubicBezTo>
                <a:close/>
                <a:moveTo>
                  <a:pt x="9639" y="12978"/>
                </a:moveTo>
                <a:lnTo>
                  <a:pt x="9639" y="12978"/>
                </a:lnTo>
                <a:cubicBezTo>
                  <a:pt x="9634" y="12979"/>
                  <a:pt x="9629" y="12980"/>
                  <a:pt x="9623" y="12981"/>
                </a:cubicBezTo>
                <a:lnTo>
                  <a:pt x="9623" y="12981"/>
                </a:lnTo>
                <a:cubicBezTo>
                  <a:pt x="9629" y="12980"/>
                  <a:pt x="9635" y="12979"/>
                  <a:pt x="9639" y="12978"/>
                </a:cubicBezTo>
                <a:close/>
                <a:moveTo>
                  <a:pt x="8840" y="0"/>
                </a:moveTo>
                <a:cubicBezTo>
                  <a:pt x="8838" y="0"/>
                  <a:pt x="8836" y="0"/>
                  <a:pt x="8834" y="0"/>
                </a:cubicBezTo>
                <a:cubicBezTo>
                  <a:pt x="8808" y="41"/>
                  <a:pt x="8517" y="368"/>
                  <a:pt x="8312" y="732"/>
                </a:cubicBezTo>
                <a:cubicBezTo>
                  <a:pt x="8099" y="1095"/>
                  <a:pt x="7982" y="1475"/>
                  <a:pt x="7989" y="1525"/>
                </a:cubicBezTo>
                <a:cubicBezTo>
                  <a:pt x="7925" y="1532"/>
                  <a:pt x="7861" y="1538"/>
                  <a:pt x="7821" y="1538"/>
                </a:cubicBezTo>
                <a:cubicBezTo>
                  <a:pt x="7808" y="1538"/>
                  <a:pt x="7797" y="1537"/>
                  <a:pt x="7790" y="1536"/>
                </a:cubicBezTo>
                <a:lnTo>
                  <a:pt x="7790" y="1536"/>
                </a:lnTo>
                <a:cubicBezTo>
                  <a:pt x="7800" y="1546"/>
                  <a:pt x="7830" y="1549"/>
                  <a:pt x="7868" y="1549"/>
                </a:cubicBezTo>
                <a:cubicBezTo>
                  <a:pt x="7930" y="1549"/>
                  <a:pt x="8016" y="1539"/>
                  <a:pt x="8073" y="1533"/>
                </a:cubicBezTo>
                <a:lnTo>
                  <a:pt x="8086" y="1477"/>
                </a:lnTo>
                <a:cubicBezTo>
                  <a:pt x="8126" y="1473"/>
                  <a:pt x="8153" y="1471"/>
                  <a:pt x="8172" y="1471"/>
                </a:cubicBezTo>
                <a:cubicBezTo>
                  <a:pt x="8251" y="1471"/>
                  <a:pt x="8175" y="1503"/>
                  <a:pt x="8345" y="1510"/>
                </a:cubicBezTo>
                <a:cubicBezTo>
                  <a:pt x="8353" y="1552"/>
                  <a:pt x="8163" y="1553"/>
                  <a:pt x="8001" y="1566"/>
                </a:cubicBezTo>
                <a:cubicBezTo>
                  <a:pt x="8004" y="1566"/>
                  <a:pt x="8006" y="1566"/>
                  <a:pt x="8008" y="1566"/>
                </a:cubicBezTo>
                <a:cubicBezTo>
                  <a:pt x="8097" y="1566"/>
                  <a:pt x="8186" y="1578"/>
                  <a:pt x="8255" y="1578"/>
                </a:cubicBezTo>
                <a:cubicBezTo>
                  <a:pt x="8298" y="1578"/>
                  <a:pt x="8334" y="1574"/>
                  <a:pt x="8358" y="1558"/>
                </a:cubicBezTo>
                <a:lnTo>
                  <a:pt x="8358" y="1558"/>
                </a:lnTo>
                <a:cubicBezTo>
                  <a:pt x="8499" y="1587"/>
                  <a:pt x="8338" y="1604"/>
                  <a:pt x="8507" y="1646"/>
                </a:cubicBezTo>
                <a:cubicBezTo>
                  <a:pt x="8537" y="1646"/>
                  <a:pt x="8571" y="1645"/>
                  <a:pt x="8606" y="1645"/>
                </a:cubicBezTo>
                <a:cubicBezTo>
                  <a:pt x="8712" y="1645"/>
                  <a:pt x="8835" y="1651"/>
                  <a:pt x="8937" y="1698"/>
                </a:cubicBezTo>
                <a:lnTo>
                  <a:pt x="8933" y="1705"/>
                </a:lnTo>
                <a:cubicBezTo>
                  <a:pt x="9261" y="1845"/>
                  <a:pt x="9489" y="1814"/>
                  <a:pt x="9784" y="2012"/>
                </a:cubicBezTo>
                <a:lnTo>
                  <a:pt x="9743" y="2009"/>
                </a:lnTo>
                <a:lnTo>
                  <a:pt x="9743" y="2009"/>
                </a:lnTo>
                <a:cubicBezTo>
                  <a:pt x="9841" y="2083"/>
                  <a:pt x="10070" y="2175"/>
                  <a:pt x="10243" y="2320"/>
                </a:cubicBezTo>
                <a:lnTo>
                  <a:pt x="10243" y="2320"/>
                </a:lnTo>
                <a:cubicBezTo>
                  <a:pt x="10211" y="2293"/>
                  <a:pt x="10188" y="2259"/>
                  <a:pt x="10210" y="2259"/>
                </a:cubicBezTo>
                <a:cubicBezTo>
                  <a:pt x="10221" y="2259"/>
                  <a:pt x="10244" y="2268"/>
                  <a:pt x="10283" y="2291"/>
                </a:cubicBezTo>
                <a:cubicBezTo>
                  <a:pt x="10482" y="2462"/>
                  <a:pt x="10643" y="2546"/>
                  <a:pt x="10765" y="2698"/>
                </a:cubicBezTo>
                <a:lnTo>
                  <a:pt x="10933" y="2785"/>
                </a:lnTo>
                <a:cubicBezTo>
                  <a:pt x="11017" y="2863"/>
                  <a:pt x="11129" y="2971"/>
                  <a:pt x="11258" y="3106"/>
                </a:cubicBezTo>
                <a:cubicBezTo>
                  <a:pt x="11397" y="3256"/>
                  <a:pt x="11565" y="3434"/>
                  <a:pt x="11722" y="3627"/>
                </a:cubicBezTo>
                <a:cubicBezTo>
                  <a:pt x="12047" y="4016"/>
                  <a:pt x="12330" y="4445"/>
                  <a:pt x="12484" y="4937"/>
                </a:cubicBezTo>
                <a:cubicBezTo>
                  <a:pt x="12644" y="5432"/>
                  <a:pt x="12691" y="6012"/>
                  <a:pt x="12715" y="6565"/>
                </a:cubicBezTo>
                <a:cubicBezTo>
                  <a:pt x="12741" y="7095"/>
                  <a:pt x="12723" y="7557"/>
                  <a:pt x="12700" y="7665"/>
                </a:cubicBezTo>
                <a:lnTo>
                  <a:pt x="12695" y="7648"/>
                </a:lnTo>
                <a:cubicBezTo>
                  <a:pt x="12621" y="8169"/>
                  <a:pt x="12091" y="9401"/>
                  <a:pt x="11422" y="9972"/>
                </a:cubicBezTo>
                <a:cubicBezTo>
                  <a:pt x="10573" y="10699"/>
                  <a:pt x="9522" y="11144"/>
                  <a:pt x="8804" y="11317"/>
                </a:cubicBezTo>
                <a:cubicBezTo>
                  <a:pt x="8576" y="11324"/>
                  <a:pt x="8281" y="11377"/>
                  <a:pt x="8063" y="11377"/>
                </a:cubicBezTo>
                <a:cubicBezTo>
                  <a:pt x="8057" y="11377"/>
                  <a:pt x="8050" y="11377"/>
                  <a:pt x="8044" y="11377"/>
                </a:cubicBezTo>
                <a:lnTo>
                  <a:pt x="8044" y="11377"/>
                </a:lnTo>
                <a:cubicBezTo>
                  <a:pt x="8171" y="11388"/>
                  <a:pt x="8131" y="11421"/>
                  <a:pt x="8031" y="11425"/>
                </a:cubicBezTo>
                <a:cubicBezTo>
                  <a:pt x="7681" y="11433"/>
                  <a:pt x="7664" y="11430"/>
                  <a:pt x="7651" y="11443"/>
                </a:cubicBezTo>
                <a:cubicBezTo>
                  <a:pt x="7641" y="11447"/>
                  <a:pt x="7633" y="11459"/>
                  <a:pt x="7510" y="11459"/>
                </a:cubicBezTo>
                <a:cubicBezTo>
                  <a:pt x="7452" y="11459"/>
                  <a:pt x="7369" y="11457"/>
                  <a:pt x="7249" y="11449"/>
                </a:cubicBezTo>
                <a:cubicBezTo>
                  <a:pt x="7031" y="11440"/>
                  <a:pt x="6652" y="11390"/>
                  <a:pt x="6184" y="11293"/>
                </a:cubicBezTo>
                <a:cubicBezTo>
                  <a:pt x="5725" y="11200"/>
                  <a:pt x="5141" y="11050"/>
                  <a:pt x="4597" y="10913"/>
                </a:cubicBezTo>
                <a:cubicBezTo>
                  <a:pt x="4193" y="10806"/>
                  <a:pt x="3780" y="10546"/>
                  <a:pt x="3441" y="10278"/>
                </a:cubicBezTo>
                <a:cubicBezTo>
                  <a:pt x="3271" y="10143"/>
                  <a:pt x="3120" y="10009"/>
                  <a:pt x="2990" y="9890"/>
                </a:cubicBezTo>
                <a:cubicBezTo>
                  <a:pt x="2905" y="9814"/>
                  <a:pt x="2825" y="9731"/>
                  <a:pt x="2753" y="9641"/>
                </a:cubicBezTo>
                <a:cubicBezTo>
                  <a:pt x="2470" y="9429"/>
                  <a:pt x="2276" y="8985"/>
                  <a:pt x="2111" y="8639"/>
                </a:cubicBezTo>
                <a:lnTo>
                  <a:pt x="2111" y="8639"/>
                </a:lnTo>
                <a:lnTo>
                  <a:pt x="2137" y="8670"/>
                </a:lnTo>
                <a:cubicBezTo>
                  <a:pt x="2049" y="8487"/>
                  <a:pt x="1839" y="7817"/>
                  <a:pt x="1845" y="7098"/>
                </a:cubicBezTo>
                <a:cubicBezTo>
                  <a:pt x="1828" y="6377"/>
                  <a:pt x="2024" y="5678"/>
                  <a:pt x="2087" y="5441"/>
                </a:cubicBezTo>
                <a:lnTo>
                  <a:pt x="2087" y="5441"/>
                </a:lnTo>
                <a:lnTo>
                  <a:pt x="2057" y="5502"/>
                </a:lnTo>
                <a:cubicBezTo>
                  <a:pt x="2153" y="5078"/>
                  <a:pt x="2202" y="5156"/>
                  <a:pt x="2353" y="4852"/>
                </a:cubicBezTo>
                <a:lnTo>
                  <a:pt x="2353" y="4852"/>
                </a:lnTo>
                <a:cubicBezTo>
                  <a:pt x="2352" y="4853"/>
                  <a:pt x="2350" y="4853"/>
                  <a:pt x="2349" y="4853"/>
                </a:cubicBezTo>
                <a:cubicBezTo>
                  <a:pt x="2266" y="4853"/>
                  <a:pt x="2394" y="4509"/>
                  <a:pt x="2455" y="4379"/>
                </a:cubicBezTo>
                <a:lnTo>
                  <a:pt x="2466" y="4391"/>
                </a:lnTo>
                <a:lnTo>
                  <a:pt x="2677" y="3957"/>
                </a:lnTo>
                <a:cubicBezTo>
                  <a:pt x="2777" y="3789"/>
                  <a:pt x="2878" y="3596"/>
                  <a:pt x="2996" y="3456"/>
                </a:cubicBezTo>
                <a:lnTo>
                  <a:pt x="3017" y="3491"/>
                </a:lnTo>
                <a:cubicBezTo>
                  <a:pt x="3160" y="3218"/>
                  <a:pt x="3587" y="2833"/>
                  <a:pt x="3746" y="2688"/>
                </a:cubicBezTo>
                <a:cubicBezTo>
                  <a:pt x="4132" y="2367"/>
                  <a:pt x="4796" y="1995"/>
                  <a:pt x="5385" y="1719"/>
                </a:cubicBezTo>
                <a:lnTo>
                  <a:pt x="5600" y="1695"/>
                </a:lnTo>
                <a:cubicBezTo>
                  <a:pt x="5659" y="1687"/>
                  <a:pt x="5718" y="1683"/>
                  <a:pt x="5777" y="1683"/>
                </a:cubicBezTo>
                <a:cubicBezTo>
                  <a:pt x="5789" y="1683"/>
                  <a:pt x="5802" y="1683"/>
                  <a:pt x="5814" y="1683"/>
                </a:cubicBezTo>
                <a:lnTo>
                  <a:pt x="5868" y="1656"/>
                </a:lnTo>
                <a:cubicBezTo>
                  <a:pt x="5868" y="1656"/>
                  <a:pt x="5934" y="1288"/>
                  <a:pt x="5914" y="908"/>
                </a:cubicBezTo>
                <a:cubicBezTo>
                  <a:pt x="5890" y="545"/>
                  <a:pt x="5768" y="168"/>
                  <a:pt x="5232" y="168"/>
                </a:cubicBezTo>
                <a:cubicBezTo>
                  <a:pt x="5214" y="168"/>
                  <a:pt x="5197" y="168"/>
                  <a:pt x="5178" y="169"/>
                </a:cubicBezTo>
                <a:lnTo>
                  <a:pt x="5183" y="126"/>
                </a:lnTo>
                <a:cubicBezTo>
                  <a:pt x="5183" y="126"/>
                  <a:pt x="5182" y="126"/>
                  <a:pt x="5182" y="126"/>
                </a:cubicBezTo>
                <a:cubicBezTo>
                  <a:pt x="5172" y="126"/>
                  <a:pt x="4979" y="208"/>
                  <a:pt x="4979" y="208"/>
                </a:cubicBezTo>
                <a:cubicBezTo>
                  <a:pt x="4770" y="271"/>
                  <a:pt x="4668" y="340"/>
                  <a:pt x="4639" y="340"/>
                </a:cubicBezTo>
                <a:cubicBezTo>
                  <a:pt x="4632" y="340"/>
                  <a:pt x="4629" y="337"/>
                  <a:pt x="4629" y="329"/>
                </a:cubicBezTo>
                <a:lnTo>
                  <a:pt x="4969" y="202"/>
                </a:lnTo>
                <a:lnTo>
                  <a:pt x="4969" y="202"/>
                </a:lnTo>
                <a:cubicBezTo>
                  <a:pt x="4893" y="228"/>
                  <a:pt x="4855" y="238"/>
                  <a:pt x="4841" y="238"/>
                </a:cubicBezTo>
                <a:cubicBezTo>
                  <a:pt x="4810" y="238"/>
                  <a:pt x="4909" y="184"/>
                  <a:pt x="4970" y="145"/>
                </a:cubicBezTo>
                <a:lnTo>
                  <a:pt x="4970" y="145"/>
                </a:lnTo>
                <a:cubicBezTo>
                  <a:pt x="4864" y="181"/>
                  <a:pt x="4762" y="216"/>
                  <a:pt x="4674" y="238"/>
                </a:cubicBezTo>
                <a:cubicBezTo>
                  <a:pt x="4660" y="248"/>
                  <a:pt x="4660" y="251"/>
                  <a:pt x="4667" y="251"/>
                </a:cubicBezTo>
                <a:cubicBezTo>
                  <a:pt x="4682" y="251"/>
                  <a:pt x="4730" y="235"/>
                  <a:pt x="4759" y="230"/>
                </a:cubicBezTo>
                <a:lnTo>
                  <a:pt x="4759" y="230"/>
                </a:lnTo>
                <a:cubicBezTo>
                  <a:pt x="4626" y="290"/>
                  <a:pt x="4465" y="415"/>
                  <a:pt x="4301" y="472"/>
                </a:cubicBezTo>
                <a:cubicBezTo>
                  <a:pt x="4230" y="507"/>
                  <a:pt x="4196" y="516"/>
                  <a:pt x="4177" y="516"/>
                </a:cubicBezTo>
                <a:cubicBezTo>
                  <a:pt x="4152" y="516"/>
                  <a:pt x="4151" y="501"/>
                  <a:pt x="4129" y="501"/>
                </a:cubicBezTo>
                <a:cubicBezTo>
                  <a:pt x="4109" y="501"/>
                  <a:pt x="4069" y="515"/>
                  <a:pt x="3973" y="567"/>
                </a:cubicBezTo>
                <a:cubicBezTo>
                  <a:pt x="2496" y="1364"/>
                  <a:pt x="1298" y="2591"/>
                  <a:pt x="624" y="4172"/>
                </a:cubicBezTo>
                <a:cubicBezTo>
                  <a:pt x="617" y="4179"/>
                  <a:pt x="613" y="4182"/>
                  <a:pt x="611" y="4182"/>
                </a:cubicBezTo>
                <a:cubicBezTo>
                  <a:pt x="603" y="4182"/>
                  <a:pt x="616" y="4148"/>
                  <a:pt x="625" y="4110"/>
                </a:cubicBezTo>
                <a:lnTo>
                  <a:pt x="625" y="4110"/>
                </a:lnTo>
                <a:cubicBezTo>
                  <a:pt x="431" y="4591"/>
                  <a:pt x="289" y="5033"/>
                  <a:pt x="201" y="5498"/>
                </a:cubicBezTo>
                <a:cubicBezTo>
                  <a:pt x="152" y="5622"/>
                  <a:pt x="128" y="5655"/>
                  <a:pt x="104" y="5691"/>
                </a:cubicBezTo>
                <a:cubicBezTo>
                  <a:pt x="105" y="5690"/>
                  <a:pt x="105" y="5689"/>
                  <a:pt x="106" y="5689"/>
                </a:cubicBezTo>
                <a:cubicBezTo>
                  <a:pt x="124" y="5689"/>
                  <a:pt x="1" y="6323"/>
                  <a:pt x="11" y="6978"/>
                </a:cubicBezTo>
                <a:cubicBezTo>
                  <a:pt x="12" y="7291"/>
                  <a:pt x="34" y="7604"/>
                  <a:pt x="76" y="7915"/>
                </a:cubicBezTo>
                <a:cubicBezTo>
                  <a:pt x="114" y="8173"/>
                  <a:pt x="152" y="8349"/>
                  <a:pt x="152" y="8360"/>
                </a:cubicBezTo>
                <a:lnTo>
                  <a:pt x="228" y="8378"/>
                </a:lnTo>
                <a:cubicBezTo>
                  <a:pt x="350" y="8882"/>
                  <a:pt x="177" y="8546"/>
                  <a:pt x="331" y="9008"/>
                </a:cubicBezTo>
                <a:cubicBezTo>
                  <a:pt x="473" y="9158"/>
                  <a:pt x="607" y="9771"/>
                  <a:pt x="747" y="9901"/>
                </a:cubicBezTo>
                <a:cubicBezTo>
                  <a:pt x="737" y="9901"/>
                  <a:pt x="853" y="10118"/>
                  <a:pt x="820" y="10120"/>
                </a:cubicBezTo>
                <a:cubicBezTo>
                  <a:pt x="904" y="10158"/>
                  <a:pt x="962" y="10333"/>
                  <a:pt x="1066" y="10456"/>
                </a:cubicBezTo>
                <a:cubicBezTo>
                  <a:pt x="1075" y="10463"/>
                  <a:pt x="1080" y="10466"/>
                  <a:pt x="1082" y="10466"/>
                </a:cubicBezTo>
                <a:cubicBezTo>
                  <a:pt x="1093" y="10466"/>
                  <a:pt x="1053" y="10404"/>
                  <a:pt x="1044" y="10367"/>
                </a:cubicBezTo>
                <a:lnTo>
                  <a:pt x="1044" y="10367"/>
                </a:lnTo>
                <a:lnTo>
                  <a:pt x="1157" y="10511"/>
                </a:lnTo>
                <a:lnTo>
                  <a:pt x="1276" y="10650"/>
                </a:lnTo>
                <a:cubicBezTo>
                  <a:pt x="1322" y="10724"/>
                  <a:pt x="1341" y="10771"/>
                  <a:pt x="1325" y="10771"/>
                </a:cubicBezTo>
                <a:cubicBezTo>
                  <a:pt x="1315" y="10771"/>
                  <a:pt x="1289" y="10750"/>
                  <a:pt x="1247" y="10703"/>
                </a:cubicBezTo>
                <a:lnTo>
                  <a:pt x="1247" y="10703"/>
                </a:lnTo>
                <a:cubicBezTo>
                  <a:pt x="1356" y="10843"/>
                  <a:pt x="1474" y="10976"/>
                  <a:pt x="1600" y="11101"/>
                </a:cubicBezTo>
                <a:cubicBezTo>
                  <a:pt x="1676" y="11170"/>
                  <a:pt x="1758" y="11246"/>
                  <a:pt x="1847" y="11327"/>
                </a:cubicBezTo>
                <a:lnTo>
                  <a:pt x="2117" y="11560"/>
                </a:lnTo>
                <a:cubicBezTo>
                  <a:pt x="2508" y="11883"/>
                  <a:pt x="3030" y="12276"/>
                  <a:pt x="3705" y="12543"/>
                </a:cubicBezTo>
                <a:cubicBezTo>
                  <a:pt x="3876" y="12609"/>
                  <a:pt x="4051" y="12664"/>
                  <a:pt x="4229" y="12708"/>
                </a:cubicBezTo>
                <a:lnTo>
                  <a:pt x="4613" y="12804"/>
                </a:lnTo>
                <a:lnTo>
                  <a:pt x="5353" y="12985"/>
                </a:lnTo>
                <a:cubicBezTo>
                  <a:pt x="5821" y="13095"/>
                  <a:pt x="6225" y="13169"/>
                  <a:pt x="6447" y="13196"/>
                </a:cubicBezTo>
                <a:cubicBezTo>
                  <a:pt x="6340" y="13139"/>
                  <a:pt x="6070" y="13117"/>
                  <a:pt x="5982" y="13035"/>
                </a:cubicBezTo>
                <a:lnTo>
                  <a:pt x="5982" y="13035"/>
                </a:lnTo>
                <a:cubicBezTo>
                  <a:pt x="6183" y="13041"/>
                  <a:pt x="6283" y="13092"/>
                  <a:pt x="6376" y="13092"/>
                </a:cubicBezTo>
                <a:cubicBezTo>
                  <a:pt x="6391" y="13092"/>
                  <a:pt x="6405" y="13091"/>
                  <a:pt x="6420" y="13088"/>
                </a:cubicBezTo>
                <a:cubicBezTo>
                  <a:pt x="6492" y="13200"/>
                  <a:pt x="6927" y="13186"/>
                  <a:pt x="7101" y="13299"/>
                </a:cubicBezTo>
                <a:lnTo>
                  <a:pt x="7176" y="13250"/>
                </a:lnTo>
                <a:lnTo>
                  <a:pt x="7295" y="13292"/>
                </a:lnTo>
                <a:cubicBezTo>
                  <a:pt x="7347" y="13293"/>
                  <a:pt x="7394" y="13293"/>
                  <a:pt x="7438" y="13293"/>
                </a:cubicBezTo>
                <a:cubicBezTo>
                  <a:pt x="7800" y="13293"/>
                  <a:pt x="7892" y="13277"/>
                  <a:pt x="7937" y="13277"/>
                </a:cubicBezTo>
                <a:cubicBezTo>
                  <a:pt x="7944" y="13277"/>
                  <a:pt x="7949" y="13278"/>
                  <a:pt x="7955" y="13278"/>
                </a:cubicBezTo>
                <a:cubicBezTo>
                  <a:pt x="7958" y="13278"/>
                  <a:pt x="7962" y="13278"/>
                  <a:pt x="7966" y="13278"/>
                </a:cubicBezTo>
                <a:cubicBezTo>
                  <a:pt x="7988" y="13278"/>
                  <a:pt x="8013" y="13282"/>
                  <a:pt x="8087" y="13282"/>
                </a:cubicBezTo>
                <a:cubicBezTo>
                  <a:pt x="8165" y="13282"/>
                  <a:pt x="8298" y="13277"/>
                  <a:pt x="8540" y="13256"/>
                </a:cubicBezTo>
                <a:cubicBezTo>
                  <a:pt x="9090" y="13174"/>
                  <a:pt x="9327" y="13037"/>
                  <a:pt x="9623" y="12981"/>
                </a:cubicBezTo>
                <a:lnTo>
                  <a:pt x="9623" y="12981"/>
                </a:lnTo>
                <a:cubicBezTo>
                  <a:pt x="9611" y="12983"/>
                  <a:pt x="9597" y="12984"/>
                  <a:pt x="9583" y="12984"/>
                </a:cubicBezTo>
                <a:cubicBezTo>
                  <a:pt x="9541" y="12984"/>
                  <a:pt x="9511" y="12973"/>
                  <a:pt x="9603" y="12939"/>
                </a:cubicBezTo>
                <a:cubicBezTo>
                  <a:pt x="9607" y="12943"/>
                  <a:pt x="9614" y="12945"/>
                  <a:pt x="9623" y="12945"/>
                </a:cubicBezTo>
                <a:cubicBezTo>
                  <a:pt x="9699" y="12945"/>
                  <a:pt x="9935" y="12818"/>
                  <a:pt x="10021" y="12818"/>
                </a:cubicBezTo>
                <a:cubicBezTo>
                  <a:pt x="10026" y="12818"/>
                  <a:pt x="10031" y="12818"/>
                  <a:pt x="10035" y="12819"/>
                </a:cubicBezTo>
                <a:cubicBezTo>
                  <a:pt x="10166" y="12773"/>
                  <a:pt x="10587" y="12612"/>
                  <a:pt x="10420" y="12608"/>
                </a:cubicBezTo>
                <a:lnTo>
                  <a:pt x="10420" y="12608"/>
                </a:lnTo>
                <a:cubicBezTo>
                  <a:pt x="10421" y="12608"/>
                  <a:pt x="10421" y="12608"/>
                  <a:pt x="10422" y="12608"/>
                </a:cubicBezTo>
                <a:cubicBezTo>
                  <a:pt x="10482" y="12608"/>
                  <a:pt x="10683" y="12535"/>
                  <a:pt x="10723" y="12535"/>
                </a:cubicBezTo>
                <a:cubicBezTo>
                  <a:pt x="10740" y="12535"/>
                  <a:pt x="10728" y="12548"/>
                  <a:pt x="10668" y="12583"/>
                </a:cubicBezTo>
                <a:cubicBezTo>
                  <a:pt x="10793" y="12531"/>
                  <a:pt x="10915" y="12482"/>
                  <a:pt x="10997" y="12426"/>
                </a:cubicBezTo>
                <a:lnTo>
                  <a:pt x="10997" y="12426"/>
                </a:lnTo>
                <a:lnTo>
                  <a:pt x="10832" y="12485"/>
                </a:lnTo>
                <a:cubicBezTo>
                  <a:pt x="11239" y="12281"/>
                  <a:pt x="11478" y="12197"/>
                  <a:pt x="11700" y="11993"/>
                </a:cubicBezTo>
                <a:lnTo>
                  <a:pt x="11700" y="11993"/>
                </a:lnTo>
                <a:lnTo>
                  <a:pt x="11543" y="12058"/>
                </a:lnTo>
                <a:cubicBezTo>
                  <a:pt x="11774" y="11916"/>
                  <a:pt x="11955" y="11783"/>
                  <a:pt x="12079" y="11775"/>
                </a:cubicBezTo>
                <a:lnTo>
                  <a:pt x="12079" y="11775"/>
                </a:lnTo>
                <a:lnTo>
                  <a:pt x="11859" y="11948"/>
                </a:lnTo>
                <a:cubicBezTo>
                  <a:pt x="12022" y="11843"/>
                  <a:pt x="12178" y="11730"/>
                  <a:pt x="12328" y="11608"/>
                </a:cubicBezTo>
                <a:cubicBezTo>
                  <a:pt x="12471" y="11493"/>
                  <a:pt x="12607" y="11369"/>
                  <a:pt x="12733" y="11235"/>
                </a:cubicBezTo>
                <a:lnTo>
                  <a:pt x="12733" y="11235"/>
                </a:lnTo>
                <a:lnTo>
                  <a:pt x="12612" y="11339"/>
                </a:lnTo>
                <a:cubicBezTo>
                  <a:pt x="12711" y="11233"/>
                  <a:pt x="12913" y="11028"/>
                  <a:pt x="13110" y="10765"/>
                </a:cubicBezTo>
                <a:cubicBezTo>
                  <a:pt x="13324" y="10476"/>
                  <a:pt x="13515" y="10170"/>
                  <a:pt x="13680" y="9850"/>
                </a:cubicBezTo>
                <a:cubicBezTo>
                  <a:pt x="14027" y="9196"/>
                  <a:pt x="14227" y="8480"/>
                  <a:pt x="14243" y="8243"/>
                </a:cubicBezTo>
                <a:lnTo>
                  <a:pt x="14243" y="8243"/>
                </a:lnTo>
                <a:lnTo>
                  <a:pt x="14137" y="8428"/>
                </a:lnTo>
                <a:cubicBezTo>
                  <a:pt x="14137" y="8428"/>
                  <a:pt x="14154" y="8333"/>
                  <a:pt x="14170" y="8238"/>
                </a:cubicBezTo>
                <a:lnTo>
                  <a:pt x="14196" y="8048"/>
                </a:lnTo>
                <a:lnTo>
                  <a:pt x="14196" y="8048"/>
                </a:lnTo>
                <a:cubicBezTo>
                  <a:pt x="14194" y="8091"/>
                  <a:pt x="14283" y="8230"/>
                  <a:pt x="14285" y="8285"/>
                </a:cubicBezTo>
                <a:lnTo>
                  <a:pt x="14285" y="8285"/>
                </a:lnTo>
                <a:cubicBezTo>
                  <a:pt x="14312" y="8184"/>
                  <a:pt x="14355" y="8032"/>
                  <a:pt x="14384" y="7797"/>
                </a:cubicBezTo>
                <a:cubicBezTo>
                  <a:pt x="14408" y="7576"/>
                  <a:pt x="14415" y="7350"/>
                  <a:pt x="14416" y="7100"/>
                </a:cubicBezTo>
                <a:cubicBezTo>
                  <a:pt x="14411" y="6599"/>
                  <a:pt x="14396" y="6046"/>
                  <a:pt x="14321" y="5424"/>
                </a:cubicBezTo>
                <a:cubicBezTo>
                  <a:pt x="14246" y="4812"/>
                  <a:pt x="14059" y="4169"/>
                  <a:pt x="13813" y="3689"/>
                </a:cubicBezTo>
                <a:cubicBezTo>
                  <a:pt x="13573" y="3206"/>
                  <a:pt x="13328" y="2881"/>
                  <a:pt x="13224" y="2731"/>
                </a:cubicBezTo>
                <a:cubicBezTo>
                  <a:pt x="13154" y="2619"/>
                  <a:pt x="13151" y="2588"/>
                  <a:pt x="13170" y="2588"/>
                </a:cubicBezTo>
                <a:cubicBezTo>
                  <a:pt x="13195" y="2588"/>
                  <a:pt x="13256" y="2638"/>
                  <a:pt x="13261" y="2638"/>
                </a:cubicBezTo>
                <a:cubicBezTo>
                  <a:pt x="13261" y="2638"/>
                  <a:pt x="13261" y="2638"/>
                  <a:pt x="13261" y="2638"/>
                </a:cubicBezTo>
                <a:cubicBezTo>
                  <a:pt x="13021" y="2365"/>
                  <a:pt x="13124" y="2547"/>
                  <a:pt x="12934" y="2311"/>
                </a:cubicBezTo>
                <a:cubicBezTo>
                  <a:pt x="12917" y="2288"/>
                  <a:pt x="12917" y="2279"/>
                  <a:pt x="12925" y="2279"/>
                </a:cubicBezTo>
                <a:cubicBezTo>
                  <a:pt x="12941" y="2279"/>
                  <a:pt x="12986" y="2309"/>
                  <a:pt x="13009" y="2329"/>
                </a:cubicBezTo>
                <a:cubicBezTo>
                  <a:pt x="12922" y="2238"/>
                  <a:pt x="12856" y="2138"/>
                  <a:pt x="12830" y="2138"/>
                </a:cubicBezTo>
                <a:cubicBezTo>
                  <a:pt x="12829" y="2138"/>
                  <a:pt x="12829" y="2138"/>
                  <a:pt x="12828" y="2138"/>
                </a:cubicBezTo>
                <a:cubicBezTo>
                  <a:pt x="12922" y="2274"/>
                  <a:pt x="12830" y="2262"/>
                  <a:pt x="12845" y="2340"/>
                </a:cubicBezTo>
                <a:lnTo>
                  <a:pt x="12597" y="2054"/>
                </a:lnTo>
                <a:lnTo>
                  <a:pt x="12638" y="2041"/>
                </a:lnTo>
                <a:cubicBezTo>
                  <a:pt x="12583" y="1980"/>
                  <a:pt x="12418" y="1950"/>
                  <a:pt x="12152" y="1666"/>
                </a:cubicBezTo>
                <a:cubicBezTo>
                  <a:pt x="11689" y="1202"/>
                  <a:pt x="11098" y="796"/>
                  <a:pt x="10505" y="489"/>
                </a:cubicBezTo>
                <a:cubicBezTo>
                  <a:pt x="10508" y="487"/>
                  <a:pt x="10513" y="486"/>
                  <a:pt x="10519" y="486"/>
                </a:cubicBezTo>
                <a:cubicBezTo>
                  <a:pt x="10562" y="486"/>
                  <a:pt x="10675" y="531"/>
                  <a:pt x="10786" y="582"/>
                </a:cubicBezTo>
                <a:cubicBezTo>
                  <a:pt x="10708" y="538"/>
                  <a:pt x="10585" y="476"/>
                  <a:pt x="10518" y="427"/>
                </a:cubicBezTo>
                <a:lnTo>
                  <a:pt x="10518" y="427"/>
                </a:lnTo>
                <a:cubicBezTo>
                  <a:pt x="10545" y="450"/>
                  <a:pt x="10549" y="458"/>
                  <a:pt x="10538" y="458"/>
                </a:cubicBezTo>
                <a:cubicBezTo>
                  <a:pt x="10507" y="458"/>
                  <a:pt x="10356" y="383"/>
                  <a:pt x="10342" y="383"/>
                </a:cubicBezTo>
                <a:cubicBezTo>
                  <a:pt x="10338" y="383"/>
                  <a:pt x="10343" y="388"/>
                  <a:pt x="10359" y="399"/>
                </a:cubicBezTo>
                <a:cubicBezTo>
                  <a:pt x="9886" y="270"/>
                  <a:pt x="9298" y="0"/>
                  <a:pt x="884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37"/>
          <p:cNvSpPr/>
          <p:nvPr/>
        </p:nvSpPr>
        <p:spPr>
          <a:xfrm>
            <a:off x="8853650" y="4786875"/>
            <a:ext cx="161650" cy="148499"/>
          </a:xfrm>
          <a:custGeom>
            <a:rect b="b" l="l" r="r" t="t"/>
            <a:pathLst>
              <a:path extrusionOk="0" h="1660" w="1807">
                <a:moveTo>
                  <a:pt x="1024" y="1"/>
                </a:moveTo>
                <a:cubicBezTo>
                  <a:pt x="999" y="1"/>
                  <a:pt x="974" y="3"/>
                  <a:pt x="949" y="7"/>
                </a:cubicBezTo>
                <a:lnTo>
                  <a:pt x="700" y="33"/>
                </a:lnTo>
                <a:cubicBezTo>
                  <a:pt x="345" y="122"/>
                  <a:pt x="61" y="445"/>
                  <a:pt x="19" y="809"/>
                </a:cubicBezTo>
                <a:cubicBezTo>
                  <a:pt x="0" y="945"/>
                  <a:pt x="20" y="1085"/>
                  <a:pt x="72" y="1213"/>
                </a:cubicBezTo>
                <a:cubicBezTo>
                  <a:pt x="101" y="1285"/>
                  <a:pt x="146" y="1349"/>
                  <a:pt x="202" y="1401"/>
                </a:cubicBezTo>
                <a:cubicBezTo>
                  <a:pt x="288" y="1477"/>
                  <a:pt x="386" y="1551"/>
                  <a:pt x="497" y="1578"/>
                </a:cubicBezTo>
                <a:cubicBezTo>
                  <a:pt x="650" y="1613"/>
                  <a:pt x="816" y="1660"/>
                  <a:pt x="974" y="1660"/>
                </a:cubicBezTo>
                <a:cubicBezTo>
                  <a:pt x="1004" y="1660"/>
                  <a:pt x="1034" y="1658"/>
                  <a:pt x="1063" y="1654"/>
                </a:cubicBezTo>
                <a:cubicBezTo>
                  <a:pt x="1249" y="1628"/>
                  <a:pt x="1424" y="1550"/>
                  <a:pt x="1567" y="1430"/>
                </a:cubicBezTo>
                <a:cubicBezTo>
                  <a:pt x="1670" y="1344"/>
                  <a:pt x="1764" y="1166"/>
                  <a:pt x="1792" y="1035"/>
                </a:cubicBezTo>
                <a:cubicBezTo>
                  <a:pt x="1806" y="974"/>
                  <a:pt x="1800" y="834"/>
                  <a:pt x="1796" y="772"/>
                </a:cubicBezTo>
                <a:cubicBezTo>
                  <a:pt x="1783" y="547"/>
                  <a:pt x="1716" y="431"/>
                  <a:pt x="1564" y="266"/>
                </a:cubicBezTo>
                <a:cubicBezTo>
                  <a:pt x="1427" y="119"/>
                  <a:pt x="1223" y="1"/>
                  <a:pt x="102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4" name="Google Shape;204;p37"/>
          <p:cNvGrpSpPr/>
          <p:nvPr/>
        </p:nvGrpSpPr>
        <p:grpSpPr>
          <a:xfrm>
            <a:off x="8079616" y="64861"/>
            <a:ext cx="1188061" cy="981779"/>
            <a:chOff x="3559300" y="2012775"/>
            <a:chExt cx="657550" cy="543350"/>
          </a:xfrm>
        </p:grpSpPr>
        <p:sp>
          <p:nvSpPr>
            <p:cNvPr id="205" name="Google Shape;205;p37"/>
            <p:cNvSpPr/>
            <p:nvPr/>
          </p:nvSpPr>
          <p:spPr>
            <a:xfrm>
              <a:off x="3561050" y="2172525"/>
              <a:ext cx="59400" cy="53925"/>
            </a:xfrm>
            <a:custGeom>
              <a:rect b="b" l="l" r="r" t="t"/>
              <a:pathLst>
                <a:path extrusionOk="0" h="2157" w="2376">
                  <a:moveTo>
                    <a:pt x="1499" y="0"/>
                  </a:moveTo>
                  <a:cubicBezTo>
                    <a:pt x="1379" y="0"/>
                    <a:pt x="1274" y="60"/>
                    <a:pt x="1184" y="154"/>
                  </a:cubicBezTo>
                  <a:lnTo>
                    <a:pt x="1184" y="154"/>
                  </a:lnTo>
                  <a:cubicBezTo>
                    <a:pt x="1128" y="124"/>
                    <a:pt x="1068" y="108"/>
                    <a:pt x="1006" y="108"/>
                  </a:cubicBezTo>
                  <a:cubicBezTo>
                    <a:pt x="911" y="108"/>
                    <a:pt x="812" y="148"/>
                    <a:pt x="728" y="246"/>
                  </a:cubicBezTo>
                  <a:cubicBezTo>
                    <a:pt x="359" y="670"/>
                    <a:pt x="0" y="1432"/>
                    <a:pt x="494" y="1905"/>
                  </a:cubicBezTo>
                  <a:cubicBezTo>
                    <a:pt x="674" y="2078"/>
                    <a:pt x="907" y="2156"/>
                    <a:pt x="1143" y="2156"/>
                  </a:cubicBezTo>
                  <a:cubicBezTo>
                    <a:pt x="1450" y="2156"/>
                    <a:pt x="1761" y="2025"/>
                    <a:pt x="1971" y="1800"/>
                  </a:cubicBezTo>
                  <a:cubicBezTo>
                    <a:pt x="2375" y="1363"/>
                    <a:pt x="2344" y="612"/>
                    <a:pt x="1908" y="203"/>
                  </a:cubicBezTo>
                  <a:cubicBezTo>
                    <a:pt x="1755" y="60"/>
                    <a:pt x="1619" y="0"/>
                    <a:pt x="149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37"/>
            <p:cNvSpPr/>
            <p:nvPr/>
          </p:nvSpPr>
          <p:spPr>
            <a:xfrm>
              <a:off x="3665500" y="2106725"/>
              <a:ext cx="81725" cy="77975"/>
            </a:xfrm>
            <a:custGeom>
              <a:rect b="b" l="l" r="r" t="t"/>
              <a:pathLst>
                <a:path extrusionOk="0" h="3119" w="3269">
                  <a:moveTo>
                    <a:pt x="2059" y="1586"/>
                  </a:moveTo>
                  <a:cubicBezTo>
                    <a:pt x="2053" y="1621"/>
                    <a:pt x="2045" y="1657"/>
                    <a:pt x="2035" y="1692"/>
                  </a:cubicBezTo>
                  <a:cubicBezTo>
                    <a:pt x="2020" y="1745"/>
                    <a:pt x="2001" y="1801"/>
                    <a:pt x="1978" y="1857"/>
                  </a:cubicBezTo>
                  <a:lnTo>
                    <a:pt x="1978" y="1857"/>
                  </a:lnTo>
                  <a:cubicBezTo>
                    <a:pt x="2001" y="1765"/>
                    <a:pt x="2029" y="1675"/>
                    <a:pt x="2059" y="1586"/>
                  </a:cubicBezTo>
                  <a:close/>
                  <a:moveTo>
                    <a:pt x="2305" y="1"/>
                  </a:moveTo>
                  <a:cubicBezTo>
                    <a:pt x="2117" y="1"/>
                    <a:pt x="1965" y="89"/>
                    <a:pt x="1839" y="216"/>
                  </a:cubicBezTo>
                  <a:lnTo>
                    <a:pt x="1839" y="216"/>
                  </a:lnTo>
                  <a:cubicBezTo>
                    <a:pt x="1776" y="177"/>
                    <a:pt x="1704" y="155"/>
                    <a:pt x="1630" y="155"/>
                  </a:cubicBezTo>
                  <a:cubicBezTo>
                    <a:pt x="1535" y="155"/>
                    <a:pt x="1436" y="193"/>
                    <a:pt x="1349" y="284"/>
                  </a:cubicBezTo>
                  <a:lnTo>
                    <a:pt x="1350" y="284"/>
                  </a:lnTo>
                  <a:cubicBezTo>
                    <a:pt x="841" y="821"/>
                    <a:pt x="1" y="2084"/>
                    <a:pt x="656" y="2781"/>
                  </a:cubicBezTo>
                  <a:cubicBezTo>
                    <a:pt x="878" y="3017"/>
                    <a:pt x="1153" y="3118"/>
                    <a:pt x="1431" y="3118"/>
                  </a:cubicBezTo>
                  <a:cubicBezTo>
                    <a:pt x="1939" y="3118"/>
                    <a:pt x="2459" y="2782"/>
                    <a:pt x="2696" y="2316"/>
                  </a:cubicBezTo>
                  <a:cubicBezTo>
                    <a:pt x="2961" y="1796"/>
                    <a:pt x="3268" y="47"/>
                    <a:pt x="2335" y="1"/>
                  </a:cubicBezTo>
                  <a:cubicBezTo>
                    <a:pt x="2325" y="1"/>
                    <a:pt x="2315" y="1"/>
                    <a:pt x="230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37"/>
            <p:cNvSpPr/>
            <p:nvPr/>
          </p:nvSpPr>
          <p:spPr>
            <a:xfrm>
              <a:off x="3786400" y="2070100"/>
              <a:ext cx="65200" cy="74400"/>
            </a:xfrm>
            <a:custGeom>
              <a:rect b="b" l="l" r="r" t="t"/>
              <a:pathLst>
                <a:path extrusionOk="0" h="2976" w="2608">
                  <a:moveTo>
                    <a:pt x="1950" y="0"/>
                  </a:moveTo>
                  <a:cubicBezTo>
                    <a:pt x="1904" y="0"/>
                    <a:pt x="1856" y="9"/>
                    <a:pt x="1804" y="27"/>
                  </a:cubicBezTo>
                  <a:cubicBezTo>
                    <a:pt x="880" y="360"/>
                    <a:pt x="1" y="1906"/>
                    <a:pt x="871" y="2731"/>
                  </a:cubicBezTo>
                  <a:cubicBezTo>
                    <a:pt x="1047" y="2897"/>
                    <a:pt x="1259" y="2975"/>
                    <a:pt x="1470" y="2975"/>
                  </a:cubicBezTo>
                  <a:cubicBezTo>
                    <a:pt x="1734" y="2975"/>
                    <a:pt x="1998" y="2853"/>
                    <a:pt x="2192" y="2630"/>
                  </a:cubicBezTo>
                  <a:cubicBezTo>
                    <a:pt x="2607" y="2153"/>
                    <a:pt x="2526" y="1351"/>
                    <a:pt x="2499" y="770"/>
                  </a:cubicBezTo>
                  <a:cubicBezTo>
                    <a:pt x="2492" y="621"/>
                    <a:pt x="2420" y="503"/>
                    <a:pt x="2318" y="432"/>
                  </a:cubicBezTo>
                  <a:lnTo>
                    <a:pt x="2318" y="432"/>
                  </a:lnTo>
                  <a:cubicBezTo>
                    <a:pt x="2319" y="215"/>
                    <a:pt x="2178" y="0"/>
                    <a:pt x="19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37"/>
            <p:cNvSpPr/>
            <p:nvPr/>
          </p:nvSpPr>
          <p:spPr>
            <a:xfrm>
              <a:off x="3907275" y="2047175"/>
              <a:ext cx="47375" cy="46900"/>
            </a:xfrm>
            <a:custGeom>
              <a:rect b="b" l="l" r="r" t="t"/>
              <a:pathLst>
                <a:path extrusionOk="0" h="1876" w="1895">
                  <a:moveTo>
                    <a:pt x="1113" y="0"/>
                  </a:moveTo>
                  <a:cubicBezTo>
                    <a:pt x="983" y="0"/>
                    <a:pt x="852" y="52"/>
                    <a:pt x="755" y="177"/>
                  </a:cubicBezTo>
                  <a:cubicBezTo>
                    <a:pt x="447" y="578"/>
                    <a:pt x="1" y="1586"/>
                    <a:pt x="719" y="1836"/>
                  </a:cubicBezTo>
                  <a:cubicBezTo>
                    <a:pt x="799" y="1863"/>
                    <a:pt x="876" y="1876"/>
                    <a:pt x="950" y="1876"/>
                  </a:cubicBezTo>
                  <a:cubicBezTo>
                    <a:pt x="1501" y="1876"/>
                    <a:pt x="1863" y="1162"/>
                    <a:pt x="1884" y="674"/>
                  </a:cubicBezTo>
                  <a:cubicBezTo>
                    <a:pt x="1894" y="432"/>
                    <a:pt x="1734" y="298"/>
                    <a:pt x="1549" y="271"/>
                  </a:cubicBezTo>
                  <a:lnTo>
                    <a:pt x="1549" y="271"/>
                  </a:lnTo>
                  <a:cubicBezTo>
                    <a:pt x="1489" y="113"/>
                    <a:pt x="1303" y="0"/>
                    <a:pt x="111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37"/>
            <p:cNvSpPr/>
            <p:nvPr/>
          </p:nvSpPr>
          <p:spPr>
            <a:xfrm>
              <a:off x="4148025" y="2012775"/>
              <a:ext cx="47375" cy="46925"/>
            </a:xfrm>
            <a:custGeom>
              <a:rect b="b" l="l" r="r" t="t"/>
              <a:pathLst>
                <a:path extrusionOk="0" h="1877" w="1895">
                  <a:moveTo>
                    <a:pt x="1113" y="1"/>
                  </a:moveTo>
                  <a:cubicBezTo>
                    <a:pt x="984" y="1"/>
                    <a:pt x="852" y="53"/>
                    <a:pt x="756" y="178"/>
                  </a:cubicBezTo>
                  <a:cubicBezTo>
                    <a:pt x="447" y="578"/>
                    <a:pt x="1" y="1586"/>
                    <a:pt x="719" y="1836"/>
                  </a:cubicBezTo>
                  <a:cubicBezTo>
                    <a:pt x="799" y="1864"/>
                    <a:pt x="876" y="1877"/>
                    <a:pt x="950" y="1877"/>
                  </a:cubicBezTo>
                  <a:cubicBezTo>
                    <a:pt x="1501" y="1877"/>
                    <a:pt x="1864" y="1163"/>
                    <a:pt x="1884" y="675"/>
                  </a:cubicBezTo>
                  <a:cubicBezTo>
                    <a:pt x="1895" y="433"/>
                    <a:pt x="1734" y="299"/>
                    <a:pt x="1550" y="272"/>
                  </a:cubicBezTo>
                  <a:lnTo>
                    <a:pt x="1550" y="272"/>
                  </a:lnTo>
                  <a:cubicBezTo>
                    <a:pt x="1489" y="114"/>
                    <a:pt x="1303" y="1"/>
                    <a:pt x="111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37"/>
            <p:cNvSpPr/>
            <p:nvPr/>
          </p:nvSpPr>
          <p:spPr>
            <a:xfrm>
              <a:off x="4009800" y="2017100"/>
              <a:ext cx="42350" cy="49675"/>
            </a:xfrm>
            <a:custGeom>
              <a:rect b="b" l="l" r="r" t="t"/>
              <a:pathLst>
                <a:path extrusionOk="0" h="1987" w="1694">
                  <a:moveTo>
                    <a:pt x="802" y="0"/>
                  </a:moveTo>
                  <a:cubicBezTo>
                    <a:pt x="746" y="0"/>
                    <a:pt x="689" y="5"/>
                    <a:pt x="632" y="15"/>
                  </a:cubicBezTo>
                  <a:cubicBezTo>
                    <a:pt x="407" y="53"/>
                    <a:pt x="316" y="220"/>
                    <a:pt x="327" y="393"/>
                  </a:cubicBezTo>
                  <a:lnTo>
                    <a:pt x="327" y="393"/>
                  </a:lnTo>
                  <a:cubicBezTo>
                    <a:pt x="140" y="751"/>
                    <a:pt x="1" y="1203"/>
                    <a:pt x="180" y="1586"/>
                  </a:cubicBezTo>
                  <a:cubicBezTo>
                    <a:pt x="294" y="1833"/>
                    <a:pt x="520" y="1986"/>
                    <a:pt x="758" y="1986"/>
                  </a:cubicBezTo>
                  <a:cubicBezTo>
                    <a:pt x="889" y="1986"/>
                    <a:pt x="1024" y="1939"/>
                    <a:pt x="1145" y="1835"/>
                  </a:cubicBezTo>
                  <a:cubicBezTo>
                    <a:pt x="1459" y="1566"/>
                    <a:pt x="1693" y="1027"/>
                    <a:pt x="1593" y="618"/>
                  </a:cubicBezTo>
                  <a:cubicBezTo>
                    <a:pt x="1496" y="219"/>
                    <a:pt x="1176" y="0"/>
                    <a:pt x="80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37"/>
            <p:cNvSpPr/>
            <p:nvPr/>
          </p:nvSpPr>
          <p:spPr>
            <a:xfrm>
              <a:off x="3559300" y="2319725"/>
              <a:ext cx="74750" cy="57100"/>
            </a:xfrm>
            <a:custGeom>
              <a:rect b="b" l="l" r="r" t="t"/>
              <a:pathLst>
                <a:path extrusionOk="0" h="2284" w="2990">
                  <a:moveTo>
                    <a:pt x="1797" y="853"/>
                  </a:moveTo>
                  <a:cubicBezTo>
                    <a:pt x="1851" y="853"/>
                    <a:pt x="1899" y="873"/>
                    <a:pt x="1935" y="908"/>
                  </a:cubicBezTo>
                  <a:lnTo>
                    <a:pt x="1935" y="908"/>
                  </a:lnTo>
                  <a:cubicBezTo>
                    <a:pt x="1864" y="896"/>
                    <a:pt x="1782" y="882"/>
                    <a:pt x="1709" y="870"/>
                  </a:cubicBezTo>
                  <a:lnTo>
                    <a:pt x="1709" y="870"/>
                  </a:lnTo>
                  <a:cubicBezTo>
                    <a:pt x="1739" y="858"/>
                    <a:pt x="1769" y="853"/>
                    <a:pt x="1797" y="853"/>
                  </a:cubicBezTo>
                  <a:close/>
                  <a:moveTo>
                    <a:pt x="1396" y="1"/>
                  </a:moveTo>
                  <a:cubicBezTo>
                    <a:pt x="476" y="1"/>
                    <a:pt x="1" y="1148"/>
                    <a:pt x="603" y="1854"/>
                  </a:cubicBezTo>
                  <a:cubicBezTo>
                    <a:pt x="853" y="2147"/>
                    <a:pt x="1208" y="2283"/>
                    <a:pt x="1563" y="2283"/>
                  </a:cubicBezTo>
                  <a:cubicBezTo>
                    <a:pt x="2129" y="2283"/>
                    <a:pt x="2693" y="1936"/>
                    <a:pt x="2827" y="1324"/>
                  </a:cubicBezTo>
                  <a:cubicBezTo>
                    <a:pt x="2989" y="589"/>
                    <a:pt x="2423" y="14"/>
                    <a:pt x="1785" y="14"/>
                  </a:cubicBezTo>
                  <a:cubicBezTo>
                    <a:pt x="1729" y="14"/>
                    <a:pt x="1673" y="19"/>
                    <a:pt x="1616" y="28"/>
                  </a:cubicBezTo>
                  <a:lnTo>
                    <a:pt x="1616" y="28"/>
                  </a:lnTo>
                  <a:cubicBezTo>
                    <a:pt x="1586" y="18"/>
                    <a:pt x="1555" y="11"/>
                    <a:pt x="1521" y="8"/>
                  </a:cubicBezTo>
                  <a:cubicBezTo>
                    <a:pt x="1478" y="3"/>
                    <a:pt x="1437" y="1"/>
                    <a:pt x="139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37"/>
            <p:cNvSpPr/>
            <p:nvPr/>
          </p:nvSpPr>
          <p:spPr>
            <a:xfrm>
              <a:off x="3752425" y="2243600"/>
              <a:ext cx="83275" cy="72925"/>
            </a:xfrm>
            <a:custGeom>
              <a:rect b="b" l="l" r="r" t="t"/>
              <a:pathLst>
                <a:path extrusionOk="0" h="2917" w="3331">
                  <a:moveTo>
                    <a:pt x="1887" y="0"/>
                  </a:moveTo>
                  <a:cubicBezTo>
                    <a:pt x="1625" y="0"/>
                    <a:pt x="1368" y="85"/>
                    <a:pt x="1182" y="283"/>
                  </a:cubicBezTo>
                  <a:cubicBezTo>
                    <a:pt x="1147" y="320"/>
                    <a:pt x="1115" y="361"/>
                    <a:pt x="1086" y="403"/>
                  </a:cubicBezTo>
                  <a:lnTo>
                    <a:pt x="1086" y="403"/>
                  </a:lnTo>
                  <a:cubicBezTo>
                    <a:pt x="1057" y="412"/>
                    <a:pt x="1029" y="423"/>
                    <a:pt x="1000" y="439"/>
                  </a:cubicBezTo>
                  <a:lnTo>
                    <a:pt x="1000" y="440"/>
                  </a:lnTo>
                  <a:cubicBezTo>
                    <a:pt x="0" y="966"/>
                    <a:pt x="119" y="2388"/>
                    <a:pt x="1177" y="2766"/>
                  </a:cubicBezTo>
                  <a:cubicBezTo>
                    <a:pt x="1420" y="2853"/>
                    <a:pt x="1741" y="2917"/>
                    <a:pt x="2050" y="2917"/>
                  </a:cubicBezTo>
                  <a:cubicBezTo>
                    <a:pt x="2279" y="2917"/>
                    <a:pt x="2502" y="2881"/>
                    <a:pt x="2680" y="2793"/>
                  </a:cubicBezTo>
                  <a:cubicBezTo>
                    <a:pt x="3150" y="2560"/>
                    <a:pt x="3331" y="1947"/>
                    <a:pt x="3305" y="1457"/>
                  </a:cubicBezTo>
                  <a:cubicBezTo>
                    <a:pt x="3278" y="942"/>
                    <a:pt x="3019" y="457"/>
                    <a:pt x="2569" y="189"/>
                  </a:cubicBezTo>
                  <a:cubicBezTo>
                    <a:pt x="2370" y="71"/>
                    <a:pt x="2126" y="0"/>
                    <a:pt x="188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37"/>
            <p:cNvSpPr/>
            <p:nvPr/>
          </p:nvSpPr>
          <p:spPr>
            <a:xfrm>
              <a:off x="3894175" y="2153125"/>
              <a:ext cx="55475" cy="60475"/>
            </a:xfrm>
            <a:custGeom>
              <a:rect b="b" l="l" r="r" t="t"/>
              <a:pathLst>
                <a:path extrusionOk="0" h="2419" w="2219">
                  <a:moveTo>
                    <a:pt x="1314" y="1"/>
                  </a:moveTo>
                  <a:cubicBezTo>
                    <a:pt x="1220" y="1"/>
                    <a:pt x="1122" y="34"/>
                    <a:pt x="1034" y="113"/>
                  </a:cubicBezTo>
                  <a:cubicBezTo>
                    <a:pt x="955" y="183"/>
                    <a:pt x="701" y="189"/>
                    <a:pt x="590" y="247"/>
                  </a:cubicBezTo>
                  <a:cubicBezTo>
                    <a:pt x="438" y="324"/>
                    <a:pt x="310" y="441"/>
                    <a:pt x="220" y="585"/>
                  </a:cubicBezTo>
                  <a:cubicBezTo>
                    <a:pt x="0" y="927"/>
                    <a:pt x="24" y="1358"/>
                    <a:pt x="190" y="1717"/>
                  </a:cubicBezTo>
                  <a:cubicBezTo>
                    <a:pt x="385" y="2139"/>
                    <a:pt x="793" y="2419"/>
                    <a:pt x="1196" y="2419"/>
                  </a:cubicBezTo>
                  <a:cubicBezTo>
                    <a:pt x="1470" y="2419"/>
                    <a:pt x="1742" y="2288"/>
                    <a:pt x="1940" y="1983"/>
                  </a:cubicBezTo>
                  <a:cubicBezTo>
                    <a:pt x="2218" y="1553"/>
                    <a:pt x="2171" y="746"/>
                    <a:pt x="1764" y="380"/>
                  </a:cubicBezTo>
                  <a:lnTo>
                    <a:pt x="1764" y="380"/>
                  </a:lnTo>
                  <a:cubicBezTo>
                    <a:pt x="1733" y="178"/>
                    <a:pt x="1532" y="1"/>
                    <a:pt x="131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37"/>
            <p:cNvSpPr/>
            <p:nvPr/>
          </p:nvSpPr>
          <p:spPr>
            <a:xfrm>
              <a:off x="4030050" y="2188200"/>
              <a:ext cx="62800" cy="55550"/>
            </a:xfrm>
            <a:custGeom>
              <a:rect b="b" l="l" r="r" t="t"/>
              <a:pathLst>
                <a:path extrusionOk="0" h="2222" w="2512">
                  <a:moveTo>
                    <a:pt x="1311" y="0"/>
                  </a:moveTo>
                  <a:cubicBezTo>
                    <a:pt x="1308" y="0"/>
                    <a:pt x="1304" y="0"/>
                    <a:pt x="1301" y="0"/>
                  </a:cubicBezTo>
                  <a:cubicBezTo>
                    <a:pt x="308" y="19"/>
                    <a:pt x="0" y="1241"/>
                    <a:pt x="694" y="1863"/>
                  </a:cubicBezTo>
                  <a:cubicBezTo>
                    <a:pt x="921" y="2066"/>
                    <a:pt x="1254" y="2221"/>
                    <a:pt x="1574" y="2221"/>
                  </a:cubicBezTo>
                  <a:cubicBezTo>
                    <a:pt x="1700" y="2221"/>
                    <a:pt x="1824" y="2197"/>
                    <a:pt x="1939" y="2142"/>
                  </a:cubicBezTo>
                  <a:cubicBezTo>
                    <a:pt x="2334" y="1952"/>
                    <a:pt x="2512" y="1468"/>
                    <a:pt x="2466" y="1056"/>
                  </a:cubicBezTo>
                  <a:cubicBezTo>
                    <a:pt x="2412" y="579"/>
                    <a:pt x="2018" y="209"/>
                    <a:pt x="1592" y="110"/>
                  </a:cubicBezTo>
                  <a:lnTo>
                    <a:pt x="1592" y="110"/>
                  </a:lnTo>
                  <a:cubicBezTo>
                    <a:pt x="1526" y="43"/>
                    <a:pt x="1432" y="0"/>
                    <a:pt x="131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37"/>
            <p:cNvSpPr/>
            <p:nvPr/>
          </p:nvSpPr>
          <p:spPr>
            <a:xfrm>
              <a:off x="4095750" y="2111725"/>
              <a:ext cx="52325" cy="44475"/>
            </a:xfrm>
            <a:custGeom>
              <a:rect b="b" l="l" r="r" t="t"/>
              <a:pathLst>
                <a:path extrusionOk="0" h="1779" w="2093">
                  <a:moveTo>
                    <a:pt x="1022" y="1"/>
                  </a:moveTo>
                  <a:cubicBezTo>
                    <a:pt x="943" y="1"/>
                    <a:pt x="865" y="11"/>
                    <a:pt x="790" y="31"/>
                  </a:cubicBezTo>
                  <a:cubicBezTo>
                    <a:pt x="478" y="116"/>
                    <a:pt x="293" y="384"/>
                    <a:pt x="272" y="661"/>
                  </a:cubicBezTo>
                  <a:lnTo>
                    <a:pt x="272" y="661"/>
                  </a:lnTo>
                  <a:cubicBezTo>
                    <a:pt x="34" y="1004"/>
                    <a:pt x="0" y="1445"/>
                    <a:pt x="482" y="1692"/>
                  </a:cubicBezTo>
                  <a:cubicBezTo>
                    <a:pt x="596" y="1752"/>
                    <a:pt x="724" y="1778"/>
                    <a:pt x="855" y="1778"/>
                  </a:cubicBezTo>
                  <a:cubicBezTo>
                    <a:pt x="1331" y="1778"/>
                    <a:pt x="1849" y="1423"/>
                    <a:pt x="1958" y="975"/>
                  </a:cubicBezTo>
                  <a:cubicBezTo>
                    <a:pt x="2093" y="418"/>
                    <a:pt x="1540" y="1"/>
                    <a:pt x="102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37"/>
            <p:cNvSpPr/>
            <p:nvPr/>
          </p:nvSpPr>
          <p:spPr>
            <a:xfrm>
              <a:off x="3761775" y="2397800"/>
              <a:ext cx="90075" cy="60000"/>
            </a:xfrm>
            <a:custGeom>
              <a:rect b="b" l="l" r="r" t="t"/>
              <a:pathLst>
                <a:path extrusionOk="0" h="2400" w="3603">
                  <a:moveTo>
                    <a:pt x="2086" y="1089"/>
                  </a:moveTo>
                  <a:cubicBezTo>
                    <a:pt x="1998" y="1188"/>
                    <a:pt x="1890" y="1264"/>
                    <a:pt x="1763" y="1310"/>
                  </a:cubicBezTo>
                  <a:lnTo>
                    <a:pt x="1763" y="1310"/>
                  </a:lnTo>
                  <a:cubicBezTo>
                    <a:pt x="1810" y="1120"/>
                    <a:pt x="1921" y="1092"/>
                    <a:pt x="2086" y="1089"/>
                  </a:cubicBezTo>
                  <a:close/>
                  <a:moveTo>
                    <a:pt x="1029" y="0"/>
                  </a:moveTo>
                  <a:cubicBezTo>
                    <a:pt x="958" y="0"/>
                    <a:pt x="883" y="25"/>
                    <a:pt x="806" y="83"/>
                  </a:cubicBezTo>
                  <a:cubicBezTo>
                    <a:pt x="0" y="691"/>
                    <a:pt x="193" y="1967"/>
                    <a:pt x="1151" y="2321"/>
                  </a:cubicBezTo>
                  <a:cubicBezTo>
                    <a:pt x="1295" y="2374"/>
                    <a:pt x="1462" y="2399"/>
                    <a:pt x="1639" y="2399"/>
                  </a:cubicBezTo>
                  <a:cubicBezTo>
                    <a:pt x="2507" y="2399"/>
                    <a:pt x="3603" y="1787"/>
                    <a:pt x="3281" y="841"/>
                  </a:cubicBezTo>
                  <a:cubicBezTo>
                    <a:pt x="3120" y="363"/>
                    <a:pt x="2636" y="239"/>
                    <a:pt x="2182" y="239"/>
                  </a:cubicBezTo>
                  <a:cubicBezTo>
                    <a:pt x="2125" y="239"/>
                    <a:pt x="2068" y="241"/>
                    <a:pt x="2013" y="245"/>
                  </a:cubicBezTo>
                  <a:cubicBezTo>
                    <a:pt x="1788" y="259"/>
                    <a:pt x="1582" y="315"/>
                    <a:pt x="1410" y="416"/>
                  </a:cubicBezTo>
                  <a:lnTo>
                    <a:pt x="1410" y="416"/>
                  </a:lnTo>
                  <a:cubicBezTo>
                    <a:pt x="1392" y="199"/>
                    <a:pt x="1230" y="0"/>
                    <a:pt x="102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37"/>
            <p:cNvSpPr/>
            <p:nvPr/>
          </p:nvSpPr>
          <p:spPr>
            <a:xfrm>
              <a:off x="3910800" y="2338800"/>
              <a:ext cx="54225" cy="48500"/>
            </a:xfrm>
            <a:custGeom>
              <a:rect b="b" l="l" r="r" t="t"/>
              <a:pathLst>
                <a:path extrusionOk="0" h="1940" w="2169">
                  <a:moveTo>
                    <a:pt x="972" y="859"/>
                  </a:moveTo>
                  <a:lnTo>
                    <a:pt x="972" y="859"/>
                  </a:lnTo>
                  <a:cubicBezTo>
                    <a:pt x="979" y="860"/>
                    <a:pt x="985" y="861"/>
                    <a:pt x="992" y="862"/>
                  </a:cubicBezTo>
                  <a:cubicBezTo>
                    <a:pt x="1110" y="878"/>
                    <a:pt x="1131" y="1093"/>
                    <a:pt x="975" y="1093"/>
                  </a:cubicBezTo>
                  <a:cubicBezTo>
                    <a:pt x="975" y="1093"/>
                    <a:pt x="974" y="1093"/>
                    <a:pt x="974" y="1093"/>
                  </a:cubicBezTo>
                  <a:cubicBezTo>
                    <a:pt x="794" y="1093"/>
                    <a:pt x="846" y="908"/>
                    <a:pt x="972" y="859"/>
                  </a:cubicBezTo>
                  <a:close/>
                  <a:moveTo>
                    <a:pt x="1042" y="0"/>
                  </a:moveTo>
                  <a:cubicBezTo>
                    <a:pt x="1038" y="0"/>
                    <a:pt x="1034" y="0"/>
                    <a:pt x="1030" y="1"/>
                  </a:cubicBezTo>
                  <a:lnTo>
                    <a:pt x="1029" y="1"/>
                  </a:lnTo>
                  <a:cubicBezTo>
                    <a:pt x="976" y="2"/>
                    <a:pt x="923" y="7"/>
                    <a:pt x="872" y="16"/>
                  </a:cubicBezTo>
                  <a:lnTo>
                    <a:pt x="872" y="16"/>
                  </a:lnTo>
                  <a:cubicBezTo>
                    <a:pt x="862" y="18"/>
                    <a:pt x="852" y="20"/>
                    <a:pt x="843" y="22"/>
                  </a:cubicBezTo>
                  <a:lnTo>
                    <a:pt x="843" y="22"/>
                  </a:lnTo>
                  <a:cubicBezTo>
                    <a:pt x="377" y="117"/>
                    <a:pt x="2" y="516"/>
                    <a:pt x="2" y="1017"/>
                  </a:cubicBezTo>
                  <a:cubicBezTo>
                    <a:pt x="0" y="1547"/>
                    <a:pt x="464" y="1936"/>
                    <a:pt x="975" y="1940"/>
                  </a:cubicBezTo>
                  <a:cubicBezTo>
                    <a:pt x="978" y="1940"/>
                    <a:pt x="981" y="1940"/>
                    <a:pt x="983" y="1940"/>
                  </a:cubicBezTo>
                  <a:cubicBezTo>
                    <a:pt x="2108" y="1940"/>
                    <a:pt x="2168" y="527"/>
                    <a:pt x="1328" y="116"/>
                  </a:cubicBezTo>
                  <a:lnTo>
                    <a:pt x="1328" y="116"/>
                  </a:lnTo>
                  <a:cubicBezTo>
                    <a:pt x="1262" y="46"/>
                    <a:pt x="1167" y="0"/>
                    <a:pt x="10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37"/>
            <p:cNvSpPr/>
            <p:nvPr/>
          </p:nvSpPr>
          <p:spPr>
            <a:xfrm>
              <a:off x="3897175" y="2507625"/>
              <a:ext cx="54225" cy="48500"/>
            </a:xfrm>
            <a:custGeom>
              <a:rect b="b" l="l" r="r" t="t"/>
              <a:pathLst>
                <a:path extrusionOk="0" h="1940" w="2169">
                  <a:moveTo>
                    <a:pt x="972" y="859"/>
                  </a:moveTo>
                  <a:lnTo>
                    <a:pt x="972" y="859"/>
                  </a:lnTo>
                  <a:cubicBezTo>
                    <a:pt x="979" y="860"/>
                    <a:pt x="986" y="861"/>
                    <a:pt x="993" y="862"/>
                  </a:cubicBezTo>
                  <a:cubicBezTo>
                    <a:pt x="1110" y="878"/>
                    <a:pt x="1132" y="1093"/>
                    <a:pt x="976" y="1094"/>
                  </a:cubicBezTo>
                  <a:cubicBezTo>
                    <a:pt x="795" y="1094"/>
                    <a:pt x="847" y="908"/>
                    <a:pt x="972" y="859"/>
                  </a:cubicBezTo>
                  <a:close/>
                  <a:moveTo>
                    <a:pt x="1042" y="0"/>
                  </a:moveTo>
                  <a:cubicBezTo>
                    <a:pt x="1038" y="0"/>
                    <a:pt x="1034" y="0"/>
                    <a:pt x="1030" y="0"/>
                  </a:cubicBezTo>
                  <a:cubicBezTo>
                    <a:pt x="978" y="2"/>
                    <a:pt x="927" y="7"/>
                    <a:pt x="877" y="15"/>
                  </a:cubicBezTo>
                  <a:lnTo>
                    <a:pt x="877" y="15"/>
                  </a:lnTo>
                  <a:cubicBezTo>
                    <a:pt x="864" y="17"/>
                    <a:pt x="851" y="19"/>
                    <a:pt x="839" y="22"/>
                  </a:cubicBezTo>
                  <a:lnTo>
                    <a:pt x="839" y="22"/>
                  </a:lnTo>
                  <a:cubicBezTo>
                    <a:pt x="375" y="119"/>
                    <a:pt x="2" y="517"/>
                    <a:pt x="2" y="1017"/>
                  </a:cubicBezTo>
                  <a:cubicBezTo>
                    <a:pt x="1" y="1546"/>
                    <a:pt x="464" y="1936"/>
                    <a:pt x="976" y="1939"/>
                  </a:cubicBezTo>
                  <a:cubicBezTo>
                    <a:pt x="978" y="1939"/>
                    <a:pt x="981" y="1939"/>
                    <a:pt x="984" y="1939"/>
                  </a:cubicBezTo>
                  <a:cubicBezTo>
                    <a:pt x="2109" y="1939"/>
                    <a:pt x="2169" y="527"/>
                    <a:pt x="1328" y="116"/>
                  </a:cubicBezTo>
                  <a:lnTo>
                    <a:pt x="1328" y="116"/>
                  </a:lnTo>
                  <a:cubicBezTo>
                    <a:pt x="1263" y="46"/>
                    <a:pt x="1167" y="0"/>
                    <a:pt x="10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37"/>
            <p:cNvSpPr/>
            <p:nvPr/>
          </p:nvSpPr>
          <p:spPr>
            <a:xfrm>
              <a:off x="4019175" y="2295275"/>
              <a:ext cx="64275" cy="49325"/>
            </a:xfrm>
            <a:custGeom>
              <a:rect b="b" l="l" r="r" t="t"/>
              <a:pathLst>
                <a:path extrusionOk="0" h="1973" w="2571">
                  <a:moveTo>
                    <a:pt x="1342" y="1"/>
                  </a:moveTo>
                  <a:cubicBezTo>
                    <a:pt x="1124" y="1"/>
                    <a:pt x="902" y="62"/>
                    <a:pt x="710" y="185"/>
                  </a:cubicBezTo>
                  <a:lnTo>
                    <a:pt x="710" y="185"/>
                  </a:lnTo>
                  <a:cubicBezTo>
                    <a:pt x="634" y="196"/>
                    <a:pt x="559" y="229"/>
                    <a:pt x="489" y="290"/>
                  </a:cubicBezTo>
                  <a:lnTo>
                    <a:pt x="489" y="292"/>
                  </a:lnTo>
                  <a:cubicBezTo>
                    <a:pt x="192" y="549"/>
                    <a:pt x="1" y="954"/>
                    <a:pt x="75" y="1352"/>
                  </a:cubicBezTo>
                  <a:cubicBezTo>
                    <a:pt x="158" y="1793"/>
                    <a:pt x="564" y="1896"/>
                    <a:pt x="957" y="1956"/>
                  </a:cubicBezTo>
                  <a:cubicBezTo>
                    <a:pt x="1030" y="1967"/>
                    <a:pt x="1103" y="1973"/>
                    <a:pt x="1177" y="1973"/>
                  </a:cubicBezTo>
                  <a:cubicBezTo>
                    <a:pt x="1866" y="1973"/>
                    <a:pt x="2571" y="1504"/>
                    <a:pt x="2334" y="714"/>
                  </a:cubicBezTo>
                  <a:cubicBezTo>
                    <a:pt x="2191" y="241"/>
                    <a:pt x="1774" y="1"/>
                    <a:pt x="134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37"/>
            <p:cNvSpPr/>
            <p:nvPr/>
          </p:nvSpPr>
          <p:spPr>
            <a:xfrm>
              <a:off x="4017475" y="2452275"/>
              <a:ext cx="64300" cy="49325"/>
            </a:xfrm>
            <a:custGeom>
              <a:rect b="b" l="l" r="r" t="t"/>
              <a:pathLst>
                <a:path extrusionOk="0" h="1973" w="2572">
                  <a:moveTo>
                    <a:pt x="1342" y="0"/>
                  </a:moveTo>
                  <a:cubicBezTo>
                    <a:pt x="1124" y="0"/>
                    <a:pt x="901" y="61"/>
                    <a:pt x="709" y="185"/>
                  </a:cubicBezTo>
                  <a:lnTo>
                    <a:pt x="709" y="185"/>
                  </a:lnTo>
                  <a:cubicBezTo>
                    <a:pt x="634" y="196"/>
                    <a:pt x="558" y="229"/>
                    <a:pt x="488" y="290"/>
                  </a:cubicBezTo>
                  <a:cubicBezTo>
                    <a:pt x="192" y="548"/>
                    <a:pt x="0" y="953"/>
                    <a:pt x="76" y="1351"/>
                  </a:cubicBezTo>
                  <a:cubicBezTo>
                    <a:pt x="158" y="1792"/>
                    <a:pt x="565" y="1896"/>
                    <a:pt x="957" y="1956"/>
                  </a:cubicBezTo>
                  <a:cubicBezTo>
                    <a:pt x="1029" y="1967"/>
                    <a:pt x="1103" y="1972"/>
                    <a:pt x="1177" y="1972"/>
                  </a:cubicBezTo>
                  <a:cubicBezTo>
                    <a:pt x="1866" y="1972"/>
                    <a:pt x="2572" y="1504"/>
                    <a:pt x="2334" y="714"/>
                  </a:cubicBezTo>
                  <a:cubicBezTo>
                    <a:pt x="2192" y="240"/>
                    <a:pt x="1775" y="0"/>
                    <a:pt x="13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37"/>
            <p:cNvSpPr/>
            <p:nvPr/>
          </p:nvSpPr>
          <p:spPr>
            <a:xfrm>
              <a:off x="4164500" y="2230125"/>
              <a:ext cx="52350" cy="47875"/>
            </a:xfrm>
            <a:custGeom>
              <a:rect b="b" l="l" r="r" t="t"/>
              <a:pathLst>
                <a:path extrusionOk="0" h="1915" w="2094">
                  <a:moveTo>
                    <a:pt x="982" y="1001"/>
                  </a:moveTo>
                  <a:lnTo>
                    <a:pt x="982" y="1001"/>
                  </a:lnTo>
                  <a:cubicBezTo>
                    <a:pt x="1029" y="1022"/>
                    <a:pt x="1084" y="1044"/>
                    <a:pt x="1091" y="1081"/>
                  </a:cubicBezTo>
                  <a:cubicBezTo>
                    <a:pt x="1089" y="1072"/>
                    <a:pt x="1036" y="1027"/>
                    <a:pt x="981" y="1004"/>
                  </a:cubicBezTo>
                  <a:lnTo>
                    <a:pt x="981" y="1004"/>
                  </a:lnTo>
                  <a:cubicBezTo>
                    <a:pt x="981" y="1003"/>
                    <a:pt x="982" y="1002"/>
                    <a:pt x="982" y="1001"/>
                  </a:cubicBezTo>
                  <a:close/>
                  <a:moveTo>
                    <a:pt x="773" y="1"/>
                  </a:moveTo>
                  <a:cubicBezTo>
                    <a:pt x="646" y="1"/>
                    <a:pt x="522" y="63"/>
                    <a:pt x="443" y="212"/>
                  </a:cubicBezTo>
                  <a:lnTo>
                    <a:pt x="443" y="213"/>
                  </a:lnTo>
                  <a:cubicBezTo>
                    <a:pt x="433" y="231"/>
                    <a:pt x="423" y="250"/>
                    <a:pt x="414" y="268"/>
                  </a:cubicBezTo>
                  <a:lnTo>
                    <a:pt x="414" y="268"/>
                  </a:lnTo>
                  <a:cubicBezTo>
                    <a:pt x="156" y="447"/>
                    <a:pt x="0" y="760"/>
                    <a:pt x="73" y="1087"/>
                  </a:cubicBezTo>
                  <a:lnTo>
                    <a:pt x="73" y="1087"/>
                  </a:lnTo>
                  <a:cubicBezTo>
                    <a:pt x="36" y="1361"/>
                    <a:pt x="140" y="1606"/>
                    <a:pt x="545" y="1788"/>
                  </a:cubicBezTo>
                  <a:cubicBezTo>
                    <a:pt x="724" y="1868"/>
                    <a:pt x="928" y="1914"/>
                    <a:pt x="1126" y="1914"/>
                  </a:cubicBezTo>
                  <a:cubicBezTo>
                    <a:pt x="1514" y="1914"/>
                    <a:pt x="1877" y="1737"/>
                    <a:pt x="1977" y="1291"/>
                  </a:cubicBezTo>
                  <a:cubicBezTo>
                    <a:pt x="2093" y="770"/>
                    <a:pt x="1586" y="240"/>
                    <a:pt x="1088" y="132"/>
                  </a:cubicBezTo>
                  <a:lnTo>
                    <a:pt x="1088" y="132"/>
                  </a:lnTo>
                  <a:cubicBezTo>
                    <a:pt x="1002" y="51"/>
                    <a:pt x="887" y="1"/>
                    <a:pt x="77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APTION_ONLY_1_1">
    <p:bg>
      <p:bgPr>
        <a:solidFill>
          <a:schemeClr val="accent1"/>
        </a:solidFill>
      </p:bgPr>
    </p:bg>
    <p:spTree>
      <p:nvGrpSpPr>
        <p:cNvPr id="222" name="Shape 222"/>
        <p:cNvGrpSpPr/>
        <p:nvPr/>
      </p:nvGrpSpPr>
      <p:grpSpPr>
        <a:xfrm>
          <a:off x="0" y="0"/>
          <a:ext cx="0" cy="0"/>
          <a:chOff x="0" y="0"/>
          <a:chExt cx="0" cy="0"/>
        </a:xfrm>
      </p:grpSpPr>
      <p:sp>
        <p:nvSpPr>
          <p:cNvPr id="223" name="Google Shape;223;p38"/>
          <p:cNvSpPr/>
          <p:nvPr/>
        </p:nvSpPr>
        <p:spPr>
          <a:xfrm rot="-6300025">
            <a:off x="8476604" y="175924"/>
            <a:ext cx="300157" cy="276005"/>
          </a:xfrm>
          <a:custGeom>
            <a:rect b="b" l="l" r="r" t="t"/>
            <a:pathLst>
              <a:path extrusionOk="0" h="2217" w="2411">
                <a:moveTo>
                  <a:pt x="1365" y="0"/>
                </a:moveTo>
                <a:cubicBezTo>
                  <a:pt x="1332" y="0"/>
                  <a:pt x="1299" y="3"/>
                  <a:pt x="1266" y="8"/>
                </a:cubicBezTo>
                <a:lnTo>
                  <a:pt x="934" y="44"/>
                </a:lnTo>
                <a:cubicBezTo>
                  <a:pt x="460" y="163"/>
                  <a:pt x="81" y="594"/>
                  <a:pt x="24" y="1079"/>
                </a:cubicBezTo>
                <a:cubicBezTo>
                  <a:pt x="1" y="1262"/>
                  <a:pt x="25" y="1448"/>
                  <a:pt x="96" y="1619"/>
                </a:cubicBezTo>
                <a:cubicBezTo>
                  <a:pt x="135" y="1715"/>
                  <a:pt x="194" y="1801"/>
                  <a:pt x="270" y="1871"/>
                </a:cubicBezTo>
                <a:cubicBezTo>
                  <a:pt x="385" y="1972"/>
                  <a:pt x="516" y="2071"/>
                  <a:pt x="664" y="2106"/>
                </a:cubicBezTo>
                <a:cubicBezTo>
                  <a:pt x="867" y="2154"/>
                  <a:pt x="1087" y="2216"/>
                  <a:pt x="1298" y="2216"/>
                </a:cubicBezTo>
                <a:cubicBezTo>
                  <a:pt x="1339" y="2216"/>
                  <a:pt x="1379" y="2214"/>
                  <a:pt x="1419" y="2209"/>
                </a:cubicBezTo>
                <a:cubicBezTo>
                  <a:pt x="1668" y="2174"/>
                  <a:pt x="1901" y="2070"/>
                  <a:pt x="2093" y="1910"/>
                </a:cubicBezTo>
                <a:cubicBezTo>
                  <a:pt x="2231" y="1794"/>
                  <a:pt x="2356" y="1557"/>
                  <a:pt x="2394" y="1382"/>
                </a:cubicBezTo>
                <a:cubicBezTo>
                  <a:pt x="2411" y="1300"/>
                  <a:pt x="2403" y="1114"/>
                  <a:pt x="2398" y="1031"/>
                </a:cubicBezTo>
                <a:cubicBezTo>
                  <a:pt x="2380" y="731"/>
                  <a:pt x="2292" y="575"/>
                  <a:pt x="2088" y="355"/>
                </a:cubicBezTo>
                <a:cubicBezTo>
                  <a:pt x="1906" y="158"/>
                  <a:pt x="1633" y="0"/>
                  <a:pt x="1365"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24" name="Google Shape;224;p38"/>
          <p:cNvGrpSpPr/>
          <p:nvPr/>
        </p:nvGrpSpPr>
        <p:grpSpPr>
          <a:xfrm>
            <a:off x="7391046" y="3226209"/>
            <a:ext cx="2471286" cy="2525444"/>
            <a:chOff x="5349350" y="4739275"/>
            <a:chExt cx="720975" cy="736775"/>
          </a:xfrm>
        </p:grpSpPr>
        <p:sp>
          <p:nvSpPr>
            <p:cNvPr id="225" name="Google Shape;225;p38"/>
            <p:cNvSpPr/>
            <p:nvPr/>
          </p:nvSpPr>
          <p:spPr>
            <a:xfrm>
              <a:off x="5544400" y="4756775"/>
              <a:ext cx="307400" cy="712550"/>
            </a:xfrm>
            <a:custGeom>
              <a:rect b="b" l="l" r="r" t="t"/>
              <a:pathLst>
                <a:path extrusionOk="0" h="28502" w="12296">
                  <a:moveTo>
                    <a:pt x="434" y="3293"/>
                  </a:moveTo>
                  <a:lnTo>
                    <a:pt x="434" y="3293"/>
                  </a:lnTo>
                  <a:cubicBezTo>
                    <a:pt x="446" y="3317"/>
                    <a:pt x="457" y="3338"/>
                    <a:pt x="468" y="3355"/>
                  </a:cubicBezTo>
                  <a:lnTo>
                    <a:pt x="468" y="3355"/>
                  </a:lnTo>
                  <a:lnTo>
                    <a:pt x="434" y="3293"/>
                  </a:lnTo>
                  <a:close/>
                  <a:moveTo>
                    <a:pt x="6858" y="7192"/>
                  </a:moveTo>
                  <a:lnTo>
                    <a:pt x="7130" y="7516"/>
                  </a:lnTo>
                  <a:cubicBezTo>
                    <a:pt x="7127" y="7515"/>
                    <a:pt x="7125" y="7514"/>
                    <a:pt x="7122" y="7514"/>
                  </a:cubicBezTo>
                  <a:cubicBezTo>
                    <a:pt x="7095" y="7514"/>
                    <a:pt x="7091" y="7563"/>
                    <a:pt x="7069" y="7563"/>
                  </a:cubicBezTo>
                  <a:cubicBezTo>
                    <a:pt x="7044" y="7563"/>
                    <a:pt x="6995" y="7494"/>
                    <a:pt x="6858" y="7192"/>
                  </a:cubicBezTo>
                  <a:close/>
                  <a:moveTo>
                    <a:pt x="9173" y="12464"/>
                  </a:moveTo>
                  <a:cubicBezTo>
                    <a:pt x="9251" y="12464"/>
                    <a:pt x="9270" y="12748"/>
                    <a:pt x="9412" y="13154"/>
                  </a:cubicBezTo>
                  <a:lnTo>
                    <a:pt x="9412" y="13154"/>
                  </a:lnTo>
                  <a:cubicBezTo>
                    <a:pt x="9320" y="12932"/>
                    <a:pt x="9208" y="12702"/>
                    <a:pt x="9124" y="12493"/>
                  </a:cubicBezTo>
                  <a:cubicBezTo>
                    <a:pt x="9143" y="12473"/>
                    <a:pt x="9159" y="12464"/>
                    <a:pt x="9173" y="12464"/>
                  </a:cubicBezTo>
                  <a:close/>
                  <a:moveTo>
                    <a:pt x="11482" y="19226"/>
                  </a:moveTo>
                  <a:lnTo>
                    <a:pt x="11384" y="19527"/>
                  </a:lnTo>
                  <a:lnTo>
                    <a:pt x="11360" y="19381"/>
                  </a:lnTo>
                  <a:lnTo>
                    <a:pt x="11482" y="19226"/>
                  </a:lnTo>
                  <a:close/>
                  <a:moveTo>
                    <a:pt x="11576" y="19818"/>
                  </a:moveTo>
                  <a:lnTo>
                    <a:pt x="11659" y="20148"/>
                  </a:lnTo>
                  <a:cubicBezTo>
                    <a:pt x="11636" y="20074"/>
                    <a:pt x="11610" y="19973"/>
                    <a:pt x="11576" y="19818"/>
                  </a:cubicBezTo>
                  <a:close/>
                  <a:moveTo>
                    <a:pt x="11822" y="21091"/>
                  </a:moveTo>
                  <a:cubicBezTo>
                    <a:pt x="11822" y="21092"/>
                    <a:pt x="11831" y="21142"/>
                    <a:pt x="11843" y="21221"/>
                  </a:cubicBezTo>
                  <a:cubicBezTo>
                    <a:pt x="11835" y="21183"/>
                    <a:pt x="11829" y="21143"/>
                    <a:pt x="11822" y="21091"/>
                  </a:cubicBezTo>
                  <a:close/>
                  <a:moveTo>
                    <a:pt x="11958" y="22529"/>
                  </a:moveTo>
                  <a:cubicBezTo>
                    <a:pt x="11967" y="22529"/>
                    <a:pt x="11985" y="22572"/>
                    <a:pt x="12008" y="22641"/>
                  </a:cubicBezTo>
                  <a:lnTo>
                    <a:pt x="11953" y="22584"/>
                  </a:lnTo>
                  <a:cubicBezTo>
                    <a:pt x="11950" y="22546"/>
                    <a:pt x="11952" y="22529"/>
                    <a:pt x="11958" y="22529"/>
                  </a:cubicBezTo>
                  <a:close/>
                  <a:moveTo>
                    <a:pt x="4663" y="1"/>
                  </a:moveTo>
                  <a:cubicBezTo>
                    <a:pt x="3480" y="141"/>
                    <a:pt x="2180" y="192"/>
                    <a:pt x="1120" y="653"/>
                  </a:cubicBezTo>
                  <a:cubicBezTo>
                    <a:pt x="738" y="820"/>
                    <a:pt x="366" y="1007"/>
                    <a:pt x="1" y="1204"/>
                  </a:cubicBezTo>
                  <a:cubicBezTo>
                    <a:pt x="108" y="1421"/>
                    <a:pt x="211" y="1687"/>
                    <a:pt x="312" y="2050"/>
                  </a:cubicBezTo>
                  <a:lnTo>
                    <a:pt x="201" y="1467"/>
                  </a:lnTo>
                  <a:lnTo>
                    <a:pt x="201" y="1467"/>
                  </a:lnTo>
                  <a:cubicBezTo>
                    <a:pt x="338" y="1795"/>
                    <a:pt x="632" y="2974"/>
                    <a:pt x="675" y="2974"/>
                  </a:cubicBezTo>
                  <a:cubicBezTo>
                    <a:pt x="678" y="2974"/>
                    <a:pt x="679" y="2970"/>
                    <a:pt x="680" y="2962"/>
                  </a:cubicBezTo>
                  <a:lnTo>
                    <a:pt x="680" y="2962"/>
                  </a:lnTo>
                  <a:cubicBezTo>
                    <a:pt x="686" y="3189"/>
                    <a:pt x="634" y="3421"/>
                    <a:pt x="550" y="3421"/>
                  </a:cubicBezTo>
                  <a:cubicBezTo>
                    <a:pt x="525" y="3421"/>
                    <a:pt x="497" y="3401"/>
                    <a:pt x="468" y="3355"/>
                  </a:cubicBezTo>
                  <a:lnTo>
                    <a:pt x="468" y="3355"/>
                  </a:lnTo>
                  <a:lnTo>
                    <a:pt x="1092" y="4510"/>
                  </a:lnTo>
                  <a:lnTo>
                    <a:pt x="1092" y="4510"/>
                  </a:lnTo>
                  <a:cubicBezTo>
                    <a:pt x="1064" y="4464"/>
                    <a:pt x="1026" y="4450"/>
                    <a:pt x="985" y="4450"/>
                  </a:cubicBezTo>
                  <a:cubicBezTo>
                    <a:pt x="918" y="4450"/>
                    <a:pt x="844" y="4489"/>
                    <a:pt x="792" y="4489"/>
                  </a:cubicBezTo>
                  <a:cubicBezTo>
                    <a:pt x="775" y="4489"/>
                    <a:pt x="760" y="4484"/>
                    <a:pt x="749" y="4473"/>
                  </a:cubicBezTo>
                  <a:lnTo>
                    <a:pt x="749" y="4473"/>
                  </a:lnTo>
                  <a:cubicBezTo>
                    <a:pt x="852" y="4846"/>
                    <a:pt x="1075" y="5100"/>
                    <a:pt x="1180" y="5100"/>
                  </a:cubicBezTo>
                  <a:cubicBezTo>
                    <a:pt x="1218" y="5100"/>
                    <a:pt x="1240" y="5067"/>
                    <a:pt x="1236" y="4995"/>
                  </a:cubicBezTo>
                  <a:lnTo>
                    <a:pt x="1236" y="4995"/>
                  </a:lnTo>
                  <a:cubicBezTo>
                    <a:pt x="1362" y="6029"/>
                    <a:pt x="1380" y="5765"/>
                    <a:pt x="1422" y="6652"/>
                  </a:cubicBezTo>
                  <a:cubicBezTo>
                    <a:pt x="1449" y="6729"/>
                    <a:pt x="1479" y="6760"/>
                    <a:pt x="1506" y="6760"/>
                  </a:cubicBezTo>
                  <a:cubicBezTo>
                    <a:pt x="1588" y="6760"/>
                    <a:pt x="1658" y="6492"/>
                    <a:pt x="1628" y="6319"/>
                  </a:cubicBezTo>
                  <a:lnTo>
                    <a:pt x="1628" y="6319"/>
                  </a:lnTo>
                  <a:cubicBezTo>
                    <a:pt x="1895" y="6994"/>
                    <a:pt x="1983" y="7409"/>
                    <a:pt x="2052" y="7745"/>
                  </a:cubicBezTo>
                  <a:cubicBezTo>
                    <a:pt x="2057" y="7758"/>
                    <a:pt x="2062" y="7766"/>
                    <a:pt x="2068" y="7779"/>
                  </a:cubicBezTo>
                  <a:lnTo>
                    <a:pt x="2062" y="7792"/>
                  </a:lnTo>
                  <a:cubicBezTo>
                    <a:pt x="2139" y="8162"/>
                    <a:pt x="2201" y="8437"/>
                    <a:pt x="2473" y="8874"/>
                  </a:cubicBezTo>
                  <a:lnTo>
                    <a:pt x="1858" y="8254"/>
                  </a:lnTo>
                  <a:lnTo>
                    <a:pt x="2062" y="7793"/>
                  </a:lnTo>
                  <a:cubicBezTo>
                    <a:pt x="2059" y="7779"/>
                    <a:pt x="2055" y="7761"/>
                    <a:pt x="2052" y="7746"/>
                  </a:cubicBezTo>
                  <a:cubicBezTo>
                    <a:pt x="1887" y="7322"/>
                    <a:pt x="1756" y="7198"/>
                    <a:pt x="1645" y="7198"/>
                  </a:cubicBezTo>
                  <a:cubicBezTo>
                    <a:pt x="1488" y="7198"/>
                    <a:pt x="1369" y="7446"/>
                    <a:pt x="1242" y="7446"/>
                  </a:cubicBezTo>
                  <a:cubicBezTo>
                    <a:pt x="1222" y="7446"/>
                    <a:pt x="1202" y="7440"/>
                    <a:pt x="1182" y="7426"/>
                  </a:cubicBezTo>
                  <a:lnTo>
                    <a:pt x="1182" y="7426"/>
                  </a:lnTo>
                  <a:lnTo>
                    <a:pt x="2610" y="9683"/>
                  </a:lnTo>
                  <a:cubicBezTo>
                    <a:pt x="2548" y="9617"/>
                    <a:pt x="2301" y="9502"/>
                    <a:pt x="2245" y="9502"/>
                  </a:cubicBezTo>
                  <a:cubicBezTo>
                    <a:pt x="2240" y="9502"/>
                    <a:pt x="2237" y="9503"/>
                    <a:pt x="2235" y="9505"/>
                  </a:cubicBezTo>
                  <a:cubicBezTo>
                    <a:pt x="2506" y="9650"/>
                    <a:pt x="3354" y="12464"/>
                    <a:pt x="3733" y="13851"/>
                  </a:cubicBezTo>
                  <a:lnTo>
                    <a:pt x="3670" y="13644"/>
                  </a:lnTo>
                  <a:cubicBezTo>
                    <a:pt x="3655" y="13619"/>
                    <a:pt x="3644" y="13608"/>
                    <a:pt x="3637" y="13608"/>
                  </a:cubicBezTo>
                  <a:cubicBezTo>
                    <a:pt x="3569" y="13608"/>
                    <a:pt x="3826" y="14634"/>
                    <a:pt x="4024" y="15052"/>
                  </a:cubicBezTo>
                  <a:cubicBezTo>
                    <a:pt x="3957" y="14983"/>
                    <a:pt x="3937" y="14867"/>
                    <a:pt x="3874" y="14660"/>
                  </a:cubicBezTo>
                  <a:lnTo>
                    <a:pt x="3874" y="14660"/>
                  </a:lnTo>
                  <a:cubicBezTo>
                    <a:pt x="3987" y="15629"/>
                    <a:pt x="4550" y="15759"/>
                    <a:pt x="4643" y="16751"/>
                  </a:cubicBezTo>
                  <a:cubicBezTo>
                    <a:pt x="4441" y="16016"/>
                    <a:pt x="4313" y="15808"/>
                    <a:pt x="4236" y="15808"/>
                  </a:cubicBezTo>
                  <a:cubicBezTo>
                    <a:pt x="4224" y="15808"/>
                    <a:pt x="4212" y="15814"/>
                    <a:pt x="4203" y="15823"/>
                  </a:cubicBezTo>
                  <a:cubicBezTo>
                    <a:pt x="4455" y="16423"/>
                    <a:pt x="4805" y="17785"/>
                    <a:pt x="4982" y="17785"/>
                  </a:cubicBezTo>
                  <a:cubicBezTo>
                    <a:pt x="5003" y="17785"/>
                    <a:pt x="5023" y="17765"/>
                    <a:pt x="5039" y="17719"/>
                  </a:cubicBezTo>
                  <a:cubicBezTo>
                    <a:pt x="5121" y="18182"/>
                    <a:pt x="5277" y="18573"/>
                    <a:pt x="5139" y="18573"/>
                  </a:cubicBezTo>
                  <a:lnTo>
                    <a:pt x="5816" y="20231"/>
                  </a:lnTo>
                  <a:cubicBezTo>
                    <a:pt x="5790" y="20183"/>
                    <a:pt x="5756" y="20140"/>
                    <a:pt x="5735" y="20140"/>
                  </a:cubicBezTo>
                  <a:cubicBezTo>
                    <a:pt x="5704" y="20140"/>
                    <a:pt x="5700" y="20231"/>
                    <a:pt x="5783" y="20529"/>
                  </a:cubicBezTo>
                  <a:cubicBezTo>
                    <a:pt x="5515" y="19566"/>
                    <a:pt x="5000" y="18710"/>
                    <a:pt x="5007" y="18156"/>
                  </a:cubicBezTo>
                  <a:lnTo>
                    <a:pt x="5007" y="18156"/>
                  </a:lnTo>
                  <a:cubicBezTo>
                    <a:pt x="4902" y="18171"/>
                    <a:pt x="4877" y="18339"/>
                    <a:pt x="4798" y="18339"/>
                  </a:cubicBezTo>
                  <a:cubicBezTo>
                    <a:pt x="4756" y="18339"/>
                    <a:pt x="4698" y="18291"/>
                    <a:pt x="4604" y="18144"/>
                  </a:cubicBezTo>
                  <a:lnTo>
                    <a:pt x="4604" y="18144"/>
                  </a:lnTo>
                  <a:cubicBezTo>
                    <a:pt x="5244" y="19971"/>
                    <a:pt x="5825" y="20899"/>
                    <a:pt x="6372" y="21999"/>
                  </a:cubicBezTo>
                  <a:lnTo>
                    <a:pt x="6787" y="23651"/>
                  </a:lnTo>
                  <a:lnTo>
                    <a:pt x="6878" y="23696"/>
                  </a:lnTo>
                  <a:lnTo>
                    <a:pt x="6797" y="24034"/>
                  </a:lnTo>
                  <a:cubicBezTo>
                    <a:pt x="6904" y="24222"/>
                    <a:pt x="6982" y="24340"/>
                    <a:pt x="6979" y="24387"/>
                  </a:cubicBezTo>
                  <a:cubicBezTo>
                    <a:pt x="6978" y="24398"/>
                    <a:pt x="6974" y="24403"/>
                    <a:pt x="6969" y="24403"/>
                  </a:cubicBezTo>
                  <a:cubicBezTo>
                    <a:pt x="6953" y="24403"/>
                    <a:pt x="6922" y="24366"/>
                    <a:pt x="6883" y="24315"/>
                  </a:cubicBezTo>
                  <a:lnTo>
                    <a:pt x="6883" y="24315"/>
                  </a:lnTo>
                  <a:cubicBezTo>
                    <a:pt x="6949" y="24482"/>
                    <a:pt x="7015" y="24630"/>
                    <a:pt x="7060" y="24705"/>
                  </a:cubicBezTo>
                  <a:cubicBezTo>
                    <a:pt x="7078" y="24682"/>
                    <a:pt x="7094" y="24658"/>
                    <a:pt x="7093" y="24587"/>
                  </a:cubicBezTo>
                  <a:lnTo>
                    <a:pt x="7093" y="24587"/>
                  </a:lnTo>
                  <a:cubicBezTo>
                    <a:pt x="7118" y="24706"/>
                    <a:pt x="7118" y="24754"/>
                    <a:pt x="7103" y="24754"/>
                  </a:cubicBezTo>
                  <a:cubicBezTo>
                    <a:pt x="7094" y="24754"/>
                    <a:pt x="7079" y="24736"/>
                    <a:pt x="7060" y="24705"/>
                  </a:cubicBezTo>
                  <a:cubicBezTo>
                    <a:pt x="7050" y="24719"/>
                    <a:pt x="7037" y="24725"/>
                    <a:pt x="7021" y="24725"/>
                  </a:cubicBezTo>
                  <a:cubicBezTo>
                    <a:pt x="6931" y="24725"/>
                    <a:pt x="6760" y="24509"/>
                    <a:pt x="6591" y="24277"/>
                  </a:cubicBezTo>
                  <a:lnTo>
                    <a:pt x="6591" y="24277"/>
                  </a:lnTo>
                  <a:cubicBezTo>
                    <a:pt x="6597" y="24327"/>
                    <a:pt x="6601" y="24378"/>
                    <a:pt x="6606" y="24426"/>
                  </a:cubicBezTo>
                  <a:cubicBezTo>
                    <a:pt x="6876" y="24962"/>
                    <a:pt x="7182" y="25547"/>
                    <a:pt x="7284" y="25547"/>
                  </a:cubicBezTo>
                  <a:cubicBezTo>
                    <a:pt x="7322" y="25547"/>
                    <a:pt x="7332" y="25464"/>
                    <a:pt x="7300" y="25265"/>
                  </a:cubicBezTo>
                  <a:lnTo>
                    <a:pt x="7160" y="24614"/>
                  </a:lnTo>
                  <a:lnTo>
                    <a:pt x="7160" y="24614"/>
                  </a:lnTo>
                  <a:cubicBezTo>
                    <a:pt x="7233" y="24907"/>
                    <a:pt x="7277" y="25116"/>
                    <a:pt x="7301" y="25264"/>
                  </a:cubicBezTo>
                  <a:lnTo>
                    <a:pt x="7520" y="26234"/>
                  </a:lnTo>
                  <a:cubicBezTo>
                    <a:pt x="8084" y="27260"/>
                    <a:pt x="7969" y="27092"/>
                    <a:pt x="8615" y="28337"/>
                  </a:cubicBezTo>
                  <a:cubicBezTo>
                    <a:pt x="8610" y="28350"/>
                    <a:pt x="8603" y="28356"/>
                    <a:pt x="8594" y="28356"/>
                  </a:cubicBezTo>
                  <a:cubicBezTo>
                    <a:pt x="8556" y="28356"/>
                    <a:pt x="8483" y="28262"/>
                    <a:pt x="8451" y="28262"/>
                  </a:cubicBezTo>
                  <a:cubicBezTo>
                    <a:pt x="8435" y="28262"/>
                    <a:pt x="8429" y="28286"/>
                    <a:pt x="8444" y="28359"/>
                  </a:cubicBezTo>
                  <a:cubicBezTo>
                    <a:pt x="8475" y="28405"/>
                    <a:pt x="8504" y="28453"/>
                    <a:pt x="8531" y="28502"/>
                  </a:cubicBezTo>
                  <a:cubicBezTo>
                    <a:pt x="9737" y="28164"/>
                    <a:pt x="10907" y="27575"/>
                    <a:pt x="12104" y="27098"/>
                  </a:cubicBezTo>
                  <a:cubicBezTo>
                    <a:pt x="12091" y="26742"/>
                    <a:pt x="12106" y="26475"/>
                    <a:pt x="12131" y="26262"/>
                  </a:cubicBezTo>
                  <a:cubicBezTo>
                    <a:pt x="12115" y="26053"/>
                    <a:pt x="12089" y="25970"/>
                    <a:pt x="12058" y="25970"/>
                  </a:cubicBezTo>
                  <a:cubicBezTo>
                    <a:pt x="11948" y="25970"/>
                    <a:pt x="11769" y="26996"/>
                    <a:pt x="11701" y="27150"/>
                  </a:cubicBezTo>
                  <a:cubicBezTo>
                    <a:pt x="11869" y="26253"/>
                    <a:pt x="11790" y="25604"/>
                    <a:pt x="11986" y="25080"/>
                  </a:cubicBezTo>
                  <a:cubicBezTo>
                    <a:pt x="11986" y="25080"/>
                    <a:pt x="11998" y="25284"/>
                    <a:pt x="12011" y="25489"/>
                  </a:cubicBezTo>
                  <a:cubicBezTo>
                    <a:pt x="12023" y="25693"/>
                    <a:pt x="12033" y="25898"/>
                    <a:pt x="12033" y="25898"/>
                  </a:cubicBezTo>
                  <a:cubicBezTo>
                    <a:pt x="12139" y="25023"/>
                    <a:pt x="12065" y="24607"/>
                    <a:pt x="12012" y="24312"/>
                  </a:cubicBezTo>
                  <a:cubicBezTo>
                    <a:pt x="11965" y="24015"/>
                    <a:pt x="11930" y="23840"/>
                    <a:pt x="12082" y="23422"/>
                  </a:cubicBezTo>
                  <a:cubicBezTo>
                    <a:pt x="12106" y="23912"/>
                    <a:pt x="12178" y="24480"/>
                    <a:pt x="12248" y="24480"/>
                  </a:cubicBezTo>
                  <a:cubicBezTo>
                    <a:pt x="12264" y="24480"/>
                    <a:pt x="12280" y="24450"/>
                    <a:pt x="12295" y="24383"/>
                  </a:cubicBezTo>
                  <a:lnTo>
                    <a:pt x="12237" y="23949"/>
                  </a:lnTo>
                  <a:lnTo>
                    <a:pt x="12168" y="23515"/>
                  </a:lnTo>
                  <a:cubicBezTo>
                    <a:pt x="12171" y="23507"/>
                    <a:pt x="12174" y="23503"/>
                    <a:pt x="12177" y="23503"/>
                  </a:cubicBezTo>
                  <a:cubicBezTo>
                    <a:pt x="12200" y="23503"/>
                    <a:pt x="12218" y="23749"/>
                    <a:pt x="12235" y="23749"/>
                  </a:cubicBezTo>
                  <a:cubicBezTo>
                    <a:pt x="12241" y="23749"/>
                    <a:pt x="12248" y="23712"/>
                    <a:pt x="12255" y="23608"/>
                  </a:cubicBezTo>
                  <a:cubicBezTo>
                    <a:pt x="12208" y="23360"/>
                    <a:pt x="12086" y="22859"/>
                    <a:pt x="12008" y="22641"/>
                  </a:cubicBezTo>
                  <a:lnTo>
                    <a:pt x="12008" y="22641"/>
                  </a:lnTo>
                  <a:lnTo>
                    <a:pt x="12020" y="22651"/>
                  </a:lnTo>
                  <a:cubicBezTo>
                    <a:pt x="12020" y="22651"/>
                    <a:pt x="11985" y="22260"/>
                    <a:pt x="11930" y="21870"/>
                  </a:cubicBezTo>
                  <a:cubicBezTo>
                    <a:pt x="11904" y="21676"/>
                    <a:pt x="11879" y="21480"/>
                    <a:pt x="11861" y="21334"/>
                  </a:cubicBezTo>
                  <a:cubicBezTo>
                    <a:pt x="11853" y="21291"/>
                    <a:pt x="11848" y="21254"/>
                    <a:pt x="11843" y="21221"/>
                  </a:cubicBezTo>
                  <a:lnTo>
                    <a:pt x="11843" y="21221"/>
                  </a:lnTo>
                  <a:cubicBezTo>
                    <a:pt x="11859" y="21302"/>
                    <a:pt x="11877" y="21347"/>
                    <a:pt x="11889" y="21347"/>
                  </a:cubicBezTo>
                  <a:cubicBezTo>
                    <a:pt x="11903" y="21347"/>
                    <a:pt x="11908" y="21287"/>
                    <a:pt x="11893" y="21154"/>
                  </a:cubicBezTo>
                  <a:lnTo>
                    <a:pt x="11780" y="20649"/>
                  </a:lnTo>
                  <a:cubicBezTo>
                    <a:pt x="11726" y="20398"/>
                    <a:pt x="11659" y="20148"/>
                    <a:pt x="11659" y="20148"/>
                  </a:cubicBezTo>
                  <a:lnTo>
                    <a:pt x="11659" y="20148"/>
                  </a:lnTo>
                  <a:cubicBezTo>
                    <a:pt x="11684" y="20230"/>
                    <a:pt x="11702" y="20266"/>
                    <a:pt x="11714" y="20266"/>
                  </a:cubicBezTo>
                  <a:cubicBezTo>
                    <a:pt x="11747" y="20266"/>
                    <a:pt x="11737" y="20001"/>
                    <a:pt x="11702" y="19664"/>
                  </a:cubicBezTo>
                  <a:cubicBezTo>
                    <a:pt x="11507" y="18344"/>
                    <a:pt x="11141" y="18693"/>
                    <a:pt x="11081" y="17656"/>
                  </a:cubicBezTo>
                  <a:lnTo>
                    <a:pt x="11081" y="17656"/>
                  </a:lnTo>
                  <a:cubicBezTo>
                    <a:pt x="11112" y="17803"/>
                    <a:pt x="11140" y="17821"/>
                    <a:pt x="11169" y="17969"/>
                  </a:cubicBezTo>
                  <a:lnTo>
                    <a:pt x="11145" y="17703"/>
                  </a:lnTo>
                  <a:lnTo>
                    <a:pt x="11119" y="17439"/>
                  </a:lnTo>
                  <a:cubicBezTo>
                    <a:pt x="10936" y="17425"/>
                    <a:pt x="10745" y="16674"/>
                    <a:pt x="10516" y="15933"/>
                  </a:cubicBezTo>
                  <a:cubicBezTo>
                    <a:pt x="10294" y="15193"/>
                    <a:pt x="10031" y="14465"/>
                    <a:pt x="9849" y="14465"/>
                  </a:cubicBezTo>
                  <a:cubicBezTo>
                    <a:pt x="9848" y="14465"/>
                    <a:pt x="9848" y="14465"/>
                    <a:pt x="9847" y="14465"/>
                  </a:cubicBezTo>
                  <a:cubicBezTo>
                    <a:pt x="9810" y="14237"/>
                    <a:pt x="9803" y="14140"/>
                    <a:pt x="9823" y="14140"/>
                  </a:cubicBezTo>
                  <a:cubicBezTo>
                    <a:pt x="9868" y="14140"/>
                    <a:pt x="10056" y="14645"/>
                    <a:pt x="10369" y="15250"/>
                  </a:cubicBezTo>
                  <a:lnTo>
                    <a:pt x="10216" y="14457"/>
                  </a:lnTo>
                  <a:lnTo>
                    <a:pt x="10216" y="14457"/>
                  </a:lnTo>
                  <a:cubicBezTo>
                    <a:pt x="10330" y="14763"/>
                    <a:pt x="10391" y="15029"/>
                    <a:pt x="10528" y="15351"/>
                  </a:cubicBezTo>
                  <a:cubicBezTo>
                    <a:pt x="10357" y="14298"/>
                    <a:pt x="9831" y="13427"/>
                    <a:pt x="9538" y="12936"/>
                  </a:cubicBezTo>
                  <a:cubicBezTo>
                    <a:pt x="9438" y="12543"/>
                    <a:pt x="9908" y="13130"/>
                    <a:pt x="9413" y="12089"/>
                  </a:cubicBezTo>
                  <a:cubicBezTo>
                    <a:pt x="9196" y="11638"/>
                    <a:pt x="9102" y="11500"/>
                    <a:pt x="9064" y="11500"/>
                  </a:cubicBezTo>
                  <a:cubicBezTo>
                    <a:pt x="9004" y="11500"/>
                    <a:pt x="9081" y="11841"/>
                    <a:pt x="9032" y="11841"/>
                  </a:cubicBezTo>
                  <a:cubicBezTo>
                    <a:pt x="9011" y="11841"/>
                    <a:pt x="8966" y="11777"/>
                    <a:pt x="8876" y="11593"/>
                  </a:cubicBezTo>
                  <a:lnTo>
                    <a:pt x="8757" y="10871"/>
                  </a:lnTo>
                  <a:cubicBezTo>
                    <a:pt x="8115" y="9787"/>
                    <a:pt x="7818" y="8884"/>
                    <a:pt x="7391" y="7900"/>
                  </a:cubicBezTo>
                  <a:cubicBezTo>
                    <a:pt x="7277" y="7687"/>
                    <a:pt x="7209" y="7586"/>
                    <a:pt x="7167" y="7540"/>
                  </a:cubicBezTo>
                  <a:lnTo>
                    <a:pt x="7167" y="7540"/>
                  </a:lnTo>
                  <a:lnTo>
                    <a:pt x="7182" y="7574"/>
                  </a:lnTo>
                  <a:lnTo>
                    <a:pt x="7130" y="7516"/>
                  </a:lnTo>
                  <a:lnTo>
                    <a:pt x="7130" y="7516"/>
                  </a:lnTo>
                  <a:cubicBezTo>
                    <a:pt x="7145" y="7520"/>
                    <a:pt x="7157" y="7529"/>
                    <a:pt x="7167" y="7540"/>
                  </a:cubicBezTo>
                  <a:cubicBezTo>
                    <a:pt x="6762" y="6473"/>
                    <a:pt x="6033" y="5408"/>
                    <a:pt x="5773" y="4563"/>
                  </a:cubicBezTo>
                  <a:lnTo>
                    <a:pt x="5773" y="4563"/>
                  </a:lnTo>
                  <a:cubicBezTo>
                    <a:pt x="5785" y="4584"/>
                    <a:pt x="5794" y="4593"/>
                    <a:pt x="5799" y="4593"/>
                  </a:cubicBezTo>
                  <a:cubicBezTo>
                    <a:pt x="5842" y="4593"/>
                    <a:pt x="5710" y="4038"/>
                    <a:pt x="5716" y="3938"/>
                  </a:cubicBezTo>
                  <a:cubicBezTo>
                    <a:pt x="5716" y="3938"/>
                    <a:pt x="5549" y="3578"/>
                    <a:pt x="5408" y="3205"/>
                  </a:cubicBezTo>
                  <a:cubicBezTo>
                    <a:pt x="5334" y="3019"/>
                    <a:pt x="5261" y="2834"/>
                    <a:pt x="5205" y="2695"/>
                  </a:cubicBezTo>
                  <a:cubicBezTo>
                    <a:pt x="5150" y="2555"/>
                    <a:pt x="5120" y="2459"/>
                    <a:pt x="5120" y="2459"/>
                  </a:cubicBezTo>
                  <a:lnTo>
                    <a:pt x="5120" y="2459"/>
                  </a:lnTo>
                  <a:cubicBezTo>
                    <a:pt x="5365" y="3124"/>
                    <a:pt x="5466" y="3058"/>
                    <a:pt x="5598" y="3151"/>
                  </a:cubicBezTo>
                  <a:cubicBezTo>
                    <a:pt x="5436" y="2684"/>
                    <a:pt x="5313" y="2478"/>
                    <a:pt x="5217" y="2153"/>
                  </a:cubicBezTo>
                  <a:lnTo>
                    <a:pt x="5217" y="2153"/>
                  </a:lnTo>
                  <a:cubicBezTo>
                    <a:pt x="5274" y="2276"/>
                    <a:pt x="5332" y="2398"/>
                    <a:pt x="5360" y="2398"/>
                  </a:cubicBezTo>
                  <a:cubicBezTo>
                    <a:pt x="5375" y="2398"/>
                    <a:pt x="5381" y="2361"/>
                    <a:pt x="5373" y="2268"/>
                  </a:cubicBezTo>
                  <a:lnTo>
                    <a:pt x="5280" y="2024"/>
                  </a:lnTo>
                  <a:cubicBezTo>
                    <a:pt x="5227" y="1877"/>
                    <a:pt x="5143" y="1684"/>
                    <a:pt x="5079" y="1484"/>
                  </a:cubicBezTo>
                  <a:lnTo>
                    <a:pt x="4821" y="681"/>
                  </a:lnTo>
                  <a:lnTo>
                    <a:pt x="4821" y="681"/>
                  </a:lnTo>
                  <a:cubicBezTo>
                    <a:pt x="4823" y="781"/>
                    <a:pt x="4857" y="971"/>
                    <a:pt x="4886" y="1132"/>
                  </a:cubicBezTo>
                  <a:cubicBezTo>
                    <a:pt x="4842" y="925"/>
                    <a:pt x="4750" y="604"/>
                    <a:pt x="4699" y="250"/>
                  </a:cubicBezTo>
                  <a:cubicBezTo>
                    <a:pt x="4685" y="167"/>
                    <a:pt x="4676" y="84"/>
                    <a:pt x="4663"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38"/>
            <p:cNvSpPr/>
            <p:nvPr/>
          </p:nvSpPr>
          <p:spPr>
            <a:xfrm>
              <a:off x="5466650" y="4798250"/>
              <a:ext cx="271400" cy="677800"/>
            </a:xfrm>
            <a:custGeom>
              <a:rect b="b" l="l" r="r" t="t"/>
              <a:pathLst>
                <a:path extrusionOk="0" h="27112" w="10856">
                  <a:moveTo>
                    <a:pt x="1622" y="11309"/>
                  </a:moveTo>
                  <a:cubicBezTo>
                    <a:pt x="1665" y="11611"/>
                    <a:pt x="1695" y="11959"/>
                    <a:pt x="1715" y="12398"/>
                  </a:cubicBezTo>
                  <a:cubicBezTo>
                    <a:pt x="1602" y="12274"/>
                    <a:pt x="1640" y="11840"/>
                    <a:pt x="1622" y="11309"/>
                  </a:cubicBezTo>
                  <a:close/>
                  <a:moveTo>
                    <a:pt x="2147" y="20470"/>
                  </a:moveTo>
                  <a:cubicBezTo>
                    <a:pt x="2193" y="20470"/>
                    <a:pt x="2247" y="21259"/>
                    <a:pt x="2194" y="21259"/>
                  </a:cubicBezTo>
                  <a:cubicBezTo>
                    <a:pt x="2188" y="21259"/>
                    <a:pt x="2182" y="21250"/>
                    <a:pt x="2173" y="21231"/>
                  </a:cubicBezTo>
                  <a:cubicBezTo>
                    <a:pt x="2227" y="21099"/>
                    <a:pt x="2059" y="21174"/>
                    <a:pt x="2105" y="20938"/>
                  </a:cubicBezTo>
                  <a:cubicBezTo>
                    <a:pt x="2113" y="20593"/>
                    <a:pt x="2129" y="20470"/>
                    <a:pt x="2147" y="20470"/>
                  </a:cubicBezTo>
                  <a:close/>
                  <a:moveTo>
                    <a:pt x="2129" y="21572"/>
                  </a:moveTo>
                  <a:lnTo>
                    <a:pt x="2129" y="21572"/>
                  </a:lnTo>
                  <a:cubicBezTo>
                    <a:pt x="2106" y="21799"/>
                    <a:pt x="2093" y="21936"/>
                    <a:pt x="2084" y="22034"/>
                  </a:cubicBezTo>
                  <a:cubicBezTo>
                    <a:pt x="2083" y="22030"/>
                    <a:pt x="2083" y="22028"/>
                    <a:pt x="2081" y="22028"/>
                  </a:cubicBezTo>
                  <a:cubicBezTo>
                    <a:pt x="2077" y="22028"/>
                    <a:pt x="2069" y="22055"/>
                    <a:pt x="2057" y="22106"/>
                  </a:cubicBezTo>
                  <a:cubicBezTo>
                    <a:pt x="2084" y="21937"/>
                    <a:pt x="2109" y="21761"/>
                    <a:pt x="2129" y="21572"/>
                  </a:cubicBezTo>
                  <a:close/>
                  <a:moveTo>
                    <a:pt x="2084" y="22034"/>
                  </a:moveTo>
                  <a:cubicBezTo>
                    <a:pt x="2088" y="22068"/>
                    <a:pt x="2075" y="22194"/>
                    <a:pt x="2072" y="22194"/>
                  </a:cubicBezTo>
                  <a:cubicBezTo>
                    <a:pt x="2071" y="22194"/>
                    <a:pt x="2073" y="22153"/>
                    <a:pt x="2084" y="22034"/>
                  </a:cubicBezTo>
                  <a:close/>
                  <a:moveTo>
                    <a:pt x="2057" y="22106"/>
                  </a:moveTo>
                  <a:cubicBezTo>
                    <a:pt x="2031" y="22261"/>
                    <a:pt x="1996" y="22402"/>
                    <a:pt x="1966" y="22524"/>
                  </a:cubicBezTo>
                  <a:cubicBezTo>
                    <a:pt x="2014" y="22301"/>
                    <a:pt x="2042" y="22173"/>
                    <a:pt x="2057" y="22106"/>
                  </a:cubicBezTo>
                  <a:close/>
                  <a:moveTo>
                    <a:pt x="2314" y="0"/>
                  </a:moveTo>
                  <a:cubicBezTo>
                    <a:pt x="1800" y="309"/>
                    <a:pt x="1295" y="634"/>
                    <a:pt x="793" y="962"/>
                  </a:cubicBezTo>
                  <a:cubicBezTo>
                    <a:pt x="526" y="1135"/>
                    <a:pt x="261" y="1311"/>
                    <a:pt x="1" y="1495"/>
                  </a:cubicBezTo>
                  <a:cubicBezTo>
                    <a:pt x="24" y="1654"/>
                    <a:pt x="45" y="1812"/>
                    <a:pt x="66" y="1972"/>
                  </a:cubicBezTo>
                  <a:lnTo>
                    <a:pt x="201" y="1996"/>
                  </a:lnTo>
                  <a:cubicBezTo>
                    <a:pt x="299" y="3101"/>
                    <a:pt x="911" y="5422"/>
                    <a:pt x="769" y="6146"/>
                  </a:cubicBezTo>
                  <a:cubicBezTo>
                    <a:pt x="920" y="6397"/>
                    <a:pt x="1012" y="7677"/>
                    <a:pt x="1158" y="8301"/>
                  </a:cubicBezTo>
                  <a:lnTo>
                    <a:pt x="1088" y="8478"/>
                  </a:lnTo>
                  <a:cubicBezTo>
                    <a:pt x="1200" y="9305"/>
                    <a:pt x="1322" y="9806"/>
                    <a:pt x="1432" y="10294"/>
                  </a:cubicBezTo>
                  <a:cubicBezTo>
                    <a:pt x="1428" y="10216"/>
                    <a:pt x="1425" y="10141"/>
                    <a:pt x="1421" y="10063"/>
                  </a:cubicBezTo>
                  <a:lnTo>
                    <a:pt x="1421" y="10063"/>
                  </a:lnTo>
                  <a:cubicBezTo>
                    <a:pt x="1568" y="10472"/>
                    <a:pt x="1611" y="10917"/>
                    <a:pt x="1622" y="11309"/>
                  </a:cubicBezTo>
                  <a:cubicBezTo>
                    <a:pt x="1569" y="10921"/>
                    <a:pt x="1504" y="10606"/>
                    <a:pt x="1432" y="10294"/>
                  </a:cubicBezTo>
                  <a:lnTo>
                    <a:pt x="1432" y="10294"/>
                  </a:lnTo>
                  <a:cubicBezTo>
                    <a:pt x="1503" y="12000"/>
                    <a:pt x="1926" y="13531"/>
                    <a:pt x="2047" y="15026"/>
                  </a:cubicBezTo>
                  <a:lnTo>
                    <a:pt x="2020" y="15042"/>
                  </a:lnTo>
                  <a:cubicBezTo>
                    <a:pt x="2020" y="15042"/>
                    <a:pt x="2074" y="15418"/>
                    <a:pt x="2118" y="15796"/>
                  </a:cubicBezTo>
                  <a:cubicBezTo>
                    <a:pt x="2162" y="16173"/>
                    <a:pt x="2203" y="16552"/>
                    <a:pt x="2203" y="16552"/>
                  </a:cubicBezTo>
                  <a:cubicBezTo>
                    <a:pt x="2180" y="16470"/>
                    <a:pt x="2170" y="16434"/>
                    <a:pt x="2169" y="16434"/>
                  </a:cubicBezTo>
                  <a:lnTo>
                    <a:pt x="2169" y="16434"/>
                  </a:lnTo>
                  <a:cubicBezTo>
                    <a:pt x="2163" y="16434"/>
                    <a:pt x="2281" y="16942"/>
                    <a:pt x="2276" y="17307"/>
                  </a:cubicBezTo>
                  <a:cubicBezTo>
                    <a:pt x="2341" y="17790"/>
                    <a:pt x="2329" y="18583"/>
                    <a:pt x="2249" y="19155"/>
                  </a:cubicBezTo>
                  <a:cubicBezTo>
                    <a:pt x="2249" y="19155"/>
                    <a:pt x="2243" y="19398"/>
                    <a:pt x="2236" y="19642"/>
                  </a:cubicBezTo>
                  <a:cubicBezTo>
                    <a:pt x="2223" y="19885"/>
                    <a:pt x="2211" y="20130"/>
                    <a:pt x="2211" y="20130"/>
                  </a:cubicBezTo>
                  <a:cubicBezTo>
                    <a:pt x="2206" y="19785"/>
                    <a:pt x="2190" y="19666"/>
                    <a:pt x="2165" y="19666"/>
                  </a:cubicBezTo>
                  <a:cubicBezTo>
                    <a:pt x="2113" y="19666"/>
                    <a:pt x="2025" y="20217"/>
                    <a:pt x="1943" y="20254"/>
                  </a:cubicBezTo>
                  <a:lnTo>
                    <a:pt x="1973" y="20564"/>
                  </a:lnTo>
                  <a:lnTo>
                    <a:pt x="1994" y="20877"/>
                  </a:lnTo>
                  <a:cubicBezTo>
                    <a:pt x="1981" y="20918"/>
                    <a:pt x="1971" y="20934"/>
                    <a:pt x="1963" y="20934"/>
                  </a:cubicBezTo>
                  <a:cubicBezTo>
                    <a:pt x="1935" y="20934"/>
                    <a:pt x="1928" y="20761"/>
                    <a:pt x="1910" y="20761"/>
                  </a:cubicBezTo>
                  <a:cubicBezTo>
                    <a:pt x="1902" y="20761"/>
                    <a:pt x="1891" y="20802"/>
                    <a:pt x="1874" y="20926"/>
                  </a:cubicBezTo>
                  <a:cubicBezTo>
                    <a:pt x="1920" y="21345"/>
                    <a:pt x="1757" y="22561"/>
                    <a:pt x="1814" y="22960"/>
                  </a:cubicBezTo>
                  <a:cubicBezTo>
                    <a:pt x="1851" y="22905"/>
                    <a:pt x="1900" y="22760"/>
                    <a:pt x="1949" y="22580"/>
                  </a:cubicBezTo>
                  <a:cubicBezTo>
                    <a:pt x="1949" y="22552"/>
                    <a:pt x="1950" y="22539"/>
                    <a:pt x="1950" y="22539"/>
                  </a:cubicBezTo>
                  <a:cubicBezTo>
                    <a:pt x="1951" y="22539"/>
                    <a:pt x="1952" y="22549"/>
                    <a:pt x="1953" y="22565"/>
                  </a:cubicBezTo>
                  <a:cubicBezTo>
                    <a:pt x="1958" y="22549"/>
                    <a:pt x="1961" y="22539"/>
                    <a:pt x="1966" y="22524"/>
                  </a:cubicBezTo>
                  <a:lnTo>
                    <a:pt x="1966" y="22524"/>
                  </a:lnTo>
                  <a:cubicBezTo>
                    <a:pt x="1961" y="22544"/>
                    <a:pt x="1960" y="22551"/>
                    <a:pt x="1955" y="22575"/>
                  </a:cubicBezTo>
                  <a:cubicBezTo>
                    <a:pt x="1958" y="22628"/>
                    <a:pt x="1965" y="22714"/>
                    <a:pt x="1976" y="22751"/>
                  </a:cubicBezTo>
                  <a:lnTo>
                    <a:pt x="2028" y="22464"/>
                  </a:lnTo>
                  <a:lnTo>
                    <a:pt x="2028" y="22464"/>
                  </a:lnTo>
                  <a:cubicBezTo>
                    <a:pt x="2010" y="22694"/>
                    <a:pt x="1996" y="22767"/>
                    <a:pt x="1985" y="22767"/>
                  </a:cubicBezTo>
                  <a:cubicBezTo>
                    <a:pt x="1981" y="22767"/>
                    <a:pt x="1979" y="22761"/>
                    <a:pt x="1976" y="22751"/>
                  </a:cubicBezTo>
                  <a:cubicBezTo>
                    <a:pt x="1892" y="23189"/>
                    <a:pt x="1884" y="23287"/>
                    <a:pt x="1903" y="23287"/>
                  </a:cubicBezTo>
                  <a:cubicBezTo>
                    <a:pt x="1918" y="23287"/>
                    <a:pt x="1949" y="23232"/>
                    <a:pt x="1975" y="23224"/>
                  </a:cubicBezTo>
                  <a:lnTo>
                    <a:pt x="1975" y="23224"/>
                  </a:lnTo>
                  <a:cubicBezTo>
                    <a:pt x="1899" y="23413"/>
                    <a:pt x="1834" y="23605"/>
                    <a:pt x="1779" y="23801"/>
                  </a:cubicBezTo>
                  <a:cubicBezTo>
                    <a:pt x="1736" y="23938"/>
                    <a:pt x="1699" y="24068"/>
                    <a:pt x="1665" y="24192"/>
                  </a:cubicBezTo>
                  <a:cubicBezTo>
                    <a:pt x="2722" y="24793"/>
                    <a:pt x="3948" y="25138"/>
                    <a:pt x="5090" y="25599"/>
                  </a:cubicBezTo>
                  <a:cubicBezTo>
                    <a:pt x="6534" y="26182"/>
                    <a:pt x="7935" y="26993"/>
                    <a:pt x="9489" y="27100"/>
                  </a:cubicBezTo>
                  <a:cubicBezTo>
                    <a:pt x="9601" y="27108"/>
                    <a:pt x="9713" y="27111"/>
                    <a:pt x="9825" y="27111"/>
                  </a:cubicBezTo>
                  <a:cubicBezTo>
                    <a:pt x="10173" y="27111"/>
                    <a:pt x="10516" y="27076"/>
                    <a:pt x="10856" y="27019"/>
                  </a:cubicBezTo>
                  <a:cubicBezTo>
                    <a:pt x="10807" y="26895"/>
                    <a:pt x="10753" y="26755"/>
                    <a:pt x="10687" y="26589"/>
                  </a:cubicBezTo>
                  <a:cubicBezTo>
                    <a:pt x="10624" y="26483"/>
                    <a:pt x="10416" y="26027"/>
                    <a:pt x="10406" y="25878"/>
                  </a:cubicBezTo>
                  <a:cubicBezTo>
                    <a:pt x="10405" y="25878"/>
                    <a:pt x="10405" y="25878"/>
                    <a:pt x="10404" y="25878"/>
                  </a:cubicBezTo>
                  <a:cubicBezTo>
                    <a:pt x="10316" y="25878"/>
                    <a:pt x="10092" y="25325"/>
                    <a:pt x="9882" y="24714"/>
                  </a:cubicBezTo>
                  <a:cubicBezTo>
                    <a:pt x="9670" y="24100"/>
                    <a:pt x="9473" y="23429"/>
                    <a:pt x="9405" y="23211"/>
                  </a:cubicBezTo>
                  <a:lnTo>
                    <a:pt x="9405" y="23211"/>
                  </a:lnTo>
                  <a:cubicBezTo>
                    <a:pt x="9529" y="23548"/>
                    <a:pt x="9588" y="23660"/>
                    <a:pt x="9614" y="23660"/>
                  </a:cubicBezTo>
                  <a:cubicBezTo>
                    <a:pt x="9646" y="23660"/>
                    <a:pt x="9627" y="23480"/>
                    <a:pt x="9622" y="23346"/>
                  </a:cubicBezTo>
                  <a:cubicBezTo>
                    <a:pt x="9344" y="22935"/>
                    <a:pt x="9223" y="22625"/>
                    <a:pt x="9110" y="21965"/>
                  </a:cubicBezTo>
                  <a:cubicBezTo>
                    <a:pt x="8885" y="21939"/>
                    <a:pt x="8632" y="21883"/>
                    <a:pt x="8219" y="20640"/>
                  </a:cubicBezTo>
                  <a:lnTo>
                    <a:pt x="8219" y="20640"/>
                  </a:lnTo>
                  <a:cubicBezTo>
                    <a:pt x="8294" y="20791"/>
                    <a:pt x="8384" y="21019"/>
                    <a:pt x="8414" y="21019"/>
                  </a:cubicBezTo>
                  <a:cubicBezTo>
                    <a:pt x="8421" y="21019"/>
                    <a:pt x="8424" y="21008"/>
                    <a:pt x="8424" y="20984"/>
                  </a:cubicBezTo>
                  <a:cubicBezTo>
                    <a:pt x="8424" y="20844"/>
                    <a:pt x="8288" y="20569"/>
                    <a:pt x="8242" y="20476"/>
                  </a:cubicBezTo>
                  <a:cubicBezTo>
                    <a:pt x="8242" y="20454"/>
                    <a:pt x="8245" y="20446"/>
                    <a:pt x="8252" y="20446"/>
                  </a:cubicBezTo>
                  <a:cubicBezTo>
                    <a:pt x="8280" y="20446"/>
                    <a:pt x="8360" y="20607"/>
                    <a:pt x="8402" y="20607"/>
                  </a:cubicBezTo>
                  <a:cubicBezTo>
                    <a:pt x="8413" y="20607"/>
                    <a:pt x="8421" y="20596"/>
                    <a:pt x="8425" y="20568"/>
                  </a:cubicBezTo>
                  <a:cubicBezTo>
                    <a:pt x="7967" y="19785"/>
                    <a:pt x="7948" y="19115"/>
                    <a:pt x="7502" y="17914"/>
                  </a:cubicBezTo>
                  <a:lnTo>
                    <a:pt x="7502" y="17914"/>
                  </a:lnTo>
                  <a:cubicBezTo>
                    <a:pt x="7560" y="18034"/>
                    <a:pt x="7592" y="18079"/>
                    <a:pt x="7610" y="18079"/>
                  </a:cubicBezTo>
                  <a:cubicBezTo>
                    <a:pt x="7648" y="18079"/>
                    <a:pt x="7624" y="17886"/>
                    <a:pt x="7640" y="17777"/>
                  </a:cubicBezTo>
                  <a:cubicBezTo>
                    <a:pt x="7423" y="17754"/>
                    <a:pt x="7342" y="16486"/>
                    <a:pt x="7232" y="16486"/>
                  </a:cubicBezTo>
                  <a:cubicBezTo>
                    <a:pt x="7214" y="16486"/>
                    <a:pt x="7195" y="16519"/>
                    <a:pt x="7175" y="16596"/>
                  </a:cubicBezTo>
                  <a:cubicBezTo>
                    <a:pt x="6613" y="14147"/>
                    <a:pt x="5371" y="10495"/>
                    <a:pt x="5286" y="9504"/>
                  </a:cubicBezTo>
                  <a:cubicBezTo>
                    <a:pt x="5295" y="9228"/>
                    <a:pt x="4967" y="8597"/>
                    <a:pt x="4842" y="8178"/>
                  </a:cubicBezTo>
                  <a:lnTo>
                    <a:pt x="4842" y="8178"/>
                  </a:lnTo>
                  <a:lnTo>
                    <a:pt x="4957" y="8207"/>
                  </a:lnTo>
                  <a:cubicBezTo>
                    <a:pt x="4437" y="7087"/>
                    <a:pt x="4625" y="7314"/>
                    <a:pt x="4045" y="5989"/>
                  </a:cubicBezTo>
                  <a:lnTo>
                    <a:pt x="4045" y="5989"/>
                  </a:lnTo>
                  <a:cubicBezTo>
                    <a:pt x="4153" y="6193"/>
                    <a:pt x="4217" y="6283"/>
                    <a:pt x="4252" y="6283"/>
                  </a:cubicBezTo>
                  <a:cubicBezTo>
                    <a:pt x="4308" y="6283"/>
                    <a:pt x="4284" y="6043"/>
                    <a:pt x="4239" y="5670"/>
                  </a:cubicBezTo>
                  <a:lnTo>
                    <a:pt x="3758" y="4785"/>
                  </a:lnTo>
                  <a:lnTo>
                    <a:pt x="3856" y="4556"/>
                  </a:lnTo>
                  <a:cubicBezTo>
                    <a:pt x="3685" y="4188"/>
                    <a:pt x="3582" y="3753"/>
                    <a:pt x="3480" y="3317"/>
                  </a:cubicBezTo>
                  <a:cubicBezTo>
                    <a:pt x="3205" y="2984"/>
                    <a:pt x="2786" y="1517"/>
                    <a:pt x="2622" y="1304"/>
                  </a:cubicBezTo>
                  <a:cubicBezTo>
                    <a:pt x="2692" y="885"/>
                    <a:pt x="2350" y="366"/>
                    <a:pt x="2314"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38"/>
            <p:cNvSpPr/>
            <p:nvPr/>
          </p:nvSpPr>
          <p:spPr>
            <a:xfrm>
              <a:off x="5767775" y="4739275"/>
              <a:ext cx="273850" cy="549175"/>
            </a:xfrm>
            <a:custGeom>
              <a:rect b="b" l="l" r="r" t="t"/>
              <a:pathLst>
                <a:path extrusionOk="0" h="21967" w="10954">
                  <a:moveTo>
                    <a:pt x="1906" y="5591"/>
                  </a:moveTo>
                  <a:lnTo>
                    <a:pt x="1906" y="5591"/>
                  </a:lnTo>
                  <a:cubicBezTo>
                    <a:pt x="1973" y="5726"/>
                    <a:pt x="2019" y="5828"/>
                    <a:pt x="2014" y="5828"/>
                  </a:cubicBezTo>
                  <a:cubicBezTo>
                    <a:pt x="2011" y="5828"/>
                    <a:pt x="1983" y="5780"/>
                    <a:pt x="1920" y="5661"/>
                  </a:cubicBezTo>
                  <a:cubicBezTo>
                    <a:pt x="1915" y="5637"/>
                    <a:pt x="1910" y="5613"/>
                    <a:pt x="1906" y="5591"/>
                  </a:cubicBezTo>
                  <a:close/>
                  <a:moveTo>
                    <a:pt x="3155" y="8611"/>
                  </a:moveTo>
                  <a:cubicBezTo>
                    <a:pt x="3160" y="8625"/>
                    <a:pt x="3165" y="8638"/>
                    <a:pt x="3170" y="8650"/>
                  </a:cubicBezTo>
                  <a:lnTo>
                    <a:pt x="3170" y="8650"/>
                  </a:lnTo>
                  <a:cubicBezTo>
                    <a:pt x="3165" y="8637"/>
                    <a:pt x="3160" y="8624"/>
                    <a:pt x="3155" y="8611"/>
                  </a:cubicBezTo>
                  <a:close/>
                  <a:moveTo>
                    <a:pt x="10163" y="17638"/>
                  </a:moveTo>
                  <a:cubicBezTo>
                    <a:pt x="10164" y="17638"/>
                    <a:pt x="10164" y="17638"/>
                    <a:pt x="10165" y="17638"/>
                  </a:cubicBezTo>
                  <a:cubicBezTo>
                    <a:pt x="10172" y="17670"/>
                    <a:pt x="10185" y="17709"/>
                    <a:pt x="10194" y="17744"/>
                  </a:cubicBezTo>
                  <a:cubicBezTo>
                    <a:pt x="10166" y="17681"/>
                    <a:pt x="10149" y="17638"/>
                    <a:pt x="10163" y="17638"/>
                  </a:cubicBezTo>
                  <a:close/>
                  <a:moveTo>
                    <a:pt x="765" y="0"/>
                  </a:moveTo>
                  <a:cubicBezTo>
                    <a:pt x="510" y="0"/>
                    <a:pt x="255" y="25"/>
                    <a:pt x="0" y="58"/>
                  </a:cubicBezTo>
                  <a:cubicBezTo>
                    <a:pt x="18" y="141"/>
                    <a:pt x="31" y="218"/>
                    <a:pt x="42" y="293"/>
                  </a:cubicBezTo>
                  <a:cubicBezTo>
                    <a:pt x="94" y="644"/>
                    <a:pt x="168" y="946"/>
                    <a:pt x="647" y="1898"/>
                  </a:cubicBezTo>
                  <a:cubicBezTo>
                    <a:pt x="587" y="1689"/>
                    <a:pt x="603" y="1644"/>
                    <a:pt x="638" y="1644"/>
                  </a:cubicBezTo>
                  <a:cubicBezTo>
                    <a:pt x="664" y="1644"/>
                    <a:pt x="700" y="1668"/>
                    <a:pt x="723" y="1668"/>
                  </a:cubicBezTo>
                  <a:cubicBezTo>
                    <a:pt x="774" y="1668"/>
                    <a:pt x="760" y="1549"/>
                    <a:pt x="423" y="774"/>
                  </a:cubicBezTo>
                  <a:lnTo>
                    <a:pt x="423" y="774"/>
                  </a:lnTo>
                  <a:cubicBezTo>
                    <a:pt x="831" y="1505"/>
                    <a:pt x="897" y="2342"/>
                    <a:pt x="1333" y="3093"/>
                  </a:cubicBezTo>
                  <a:lnTo>
                    <a:pt x="980" y="2629"/>
                  </a:lnTo>
                  <a:lnTo>
                    <a:pt x="980" y="2629"/>
                  </a:lnTo>
                  <a:cubicBezTo>
                    <a:pt x="1090" y="2919"/>
                    <a:pt x="1271" y="3221"/>
                    <a:pt x="1350" y="3370"/>
                  </a:cubicBezTo>
                  <a:lnTo>
                    <a:pt x="1209" y="3349"/>
                  </a:lnTo>
                  <a:lnTo>
                    <a:pt x="1209" y="3349"/>
                  </a:lnTo>
                  <a:cubicBezTo>
                    <a:pt x="1786" y="4263"/>
                    <a:pt x="1792" y="5226"/>
                    <a:pt x="2268" y="5720"/>
                  </a:cubicBezTo>
                  <a:cubicBezTo>
                    <a:pt x="2221" y="5676"/>
                    <a:pt x="2191" y="5656"/>
                    <a:pt x="2175" y="5656"/>
                  </a:cubicBezTo>
                  <a:cubicBezTo>
                    <a:pt x="2069" y="5656"/>
                    <a:pt x="2548" y="6511"/>
                    <a:pt x="2598" y="6877"/>
                  </a:cubicBezTo>
                  <a:cubicBezTo>
                    <a:pt x="2164" y="6115"/>
                    <a:pt x="1771" y="4536"/>
                    <a:pt x="1537" y="4499"/>
                  </a:cubicBezTo>
                  <a:lnTo>
                    <a:pt x="1537" y="4499"/>
                  </a:lnTo>
                  <a:cubicBezTo>
                    <a:pt x="1617" y="4899"/>
                    <a:pt x="1831" y="5205"/>
                    <a:pt x="1906" y="5591"/>
                  </a:cubicBezTo>
                  <a:cubicBezTo>
                    <a:pt x="1786" y="5346"/>
                    <a:pt x="1601" y="4991"/>
                    <a:pt x="1527" y="4908"/>
                  </a:cubicBezTo>
                  <a:lnTo>
                    <a:pt x="1527" y="4908"/>
                  </a:lnTo>
                  <a:cubicBezTo>
                    <a:pt x="1869" y="6198"/>
                    <a:pt x="2341" y="6833"/>
                    <a:pt x="2663" y="7573"/>
                  </a:cubicBezTo>
                  <a:lnTo>
                    <a:pt x="2143" y="6249"/>
                  </a:lnTo>
                  <a:lnTo>
                    <a:pt x="2143" y="6249"/>
                  </a:lnTo>
                  <a:cubicBezTo>
                    <a:pt x="2375" y="6288"/>
                    <a:pt x="2390" y="6842"/>
                    <a:pt x="2675" y="7163"/>
                  </a:cubicBezTo>
                  <a:cubicBezTo>
                    <a:pt x="2807" y="7870"/>
                    <a:pt x="3146" y="8337"/>
                    <a:pt x="3280" y="8902"/>
                  </a:cubicBezTo>
                  <a:cubicBezTo>
                    <a:pt x="3234" y="8772"/>
                    <a:pt x="3211" y="8758"/>
                    <a:pt x="3170" y="8650"/>
                  </a:cubicBezTo>
                  <a:lnTo>
                    <a:pt x="3170" y="8650"/>
                  </a:lnTo>
                  <a:cubicBezTo>
                    <a:pt x="3688" y="10065"/>
                    <a:pt x="3546" y="10578"/>
                    <a:pt x="3770" y="11145"/>
                  </a:cubicBezTo>
                  <a:cubicBezTo>
                    <a:pt x="3935" y="11625"/>
                    <a:pt x="4363" y="12397"/>
                    <a:pt x="4446" y="12397"/>
                  </a:cubicBezTo>
                  <a:cubicBezTo>
                    <a:pt x="4462" y="12397"/>
                    <a:pt x="4465" y="12368"/>
                    <a:pt x="4450" y="12300"/>
                  </a:cubicBezTo>
                  <a:lnTo>
                    <a:pt x="4450" y="12300"/>
                  </a:lnTo>
                  <a:cubicBezTo>
                    <a:pt x="4472" y="12337"/>
                    <a:pt x="4483" y="12354"/>
                    <a:pt x="4486" y="12354"/>
                  </a:cubicBezTo>
                  <a:cubicBezTo>
                    <a:pt x="4500" y="12354"/>
                    <a:pt x="4326" y="11978"/>
                    <a:pt x="4181" y="11624"/>
                  </a:cubicBezTo>
                  <a:cubicBezTo>
                    <a:pt x="4053" y="11313"/>
                    <a:pt x="3959" y="11015"/>
                    <a:pt x="4028" y="11015"/>
                  </a:cubicBezTo>
                  <a:cubicBezTo>
                    <a:pt x="4054" y="11015"/>
                    <a:pt x="4102" y="11056"/>
                    <a:pt x="4179" y="11152"/>
                  </a:cubicBezTo>
                  <a:cubicBezTo>
                    <a:pt x="4201" y="11618"/>
                    <a:pt x="4416" y="12017"/>
                    <a:pt x="4683" y="12532"/>
                  </a:cubicBezTo>
                  <a:cubicBezTo>
                    <a:pt x="5058" y="13177"/>
                    <a:pt x="5388" y="13846"/>
                    <a:pt x="5672" y="14536"/>
                  </a:cubicBezTo>
                  <a:cubicBezTo>
                    <a:pt x="5555" y="14374"/>
                    <a:pt x="5498" y="14317"/>
                    <a:pt x="5473" y="14317"/>
                  </a:cubicBezTo>
                  <a:cubicBezTo>
                    <a:pt x="5417" y="14317"/>
                    <a:pt x="5532" y="14616"/>
                    <a:pt x="5484" y="14616"/>
                  </a:cubicBezTo>
                  <a:cubicBezTo>
                    <a:pt x="5464" y="14616"/>
                    <a:pt x="5419" y="14568"/>
                    <a:pt x="5325" y="14432"/>
                  </a:cubicBezTo>
                  <a:lnTo>
                    <a:pt x="5325" y="14432"/>
                  </a:lnTo>
                  <a:cubicBezTo>
                    <a:pt x="5783" y="15224"/>
                    <a:pt x="5845" y="15228"/>
                    <a:pt x="6122" y="15537"/>
                  </a:cubicBezTo>
                  <a:lnTo>
                    <a:pt x="6177" y="15824"/>
                  </a:lnTo>
                  <a:cubicBezTo>
                    <a:pt x="6978" y="16737"/>
                    <a:pt x="6475" y="15972"/>
                    <a:pt x="7529" y="17445"/>
                  </a:cubicBezTo>
                  <a:cubicBezTo>
                    <a:pt x="7461" y="17362"/>
                    <a:pt x="7425" y="17330"/>
                    <a:pt x="7411" y="17330"/>
                  </a:cubicBezTo>
                  <a:cubicBezTo>
                    <a:pt x="7352" y="17330"/>
                    <a:pt x="7626" y="17846"/>
                    <a:pt x="7571" y="17846"/>
                  </a:cubicBezTo>
                  <a:cubicBezTo>
                    <a:pt x="7560" y="17846"/>
                    <a:pt x="7536" y="17826"/>
                    <a:pt x="7495" y="17778"/>
                  </a:cubicBezTo>
                  <a:lnTo>
                    <a:pt x="7495" y="17778"/>
                  </a:lnTo>
                  <a:cubicBezTo>
                    <a:pt x="7758" y="18205"/>
                    <a:pt x="8049" y="18603"/>
                    <a:pt x="8298" y="18882"/>
                  </a:cubicBezTo>
                  <a:lnTo>
                    <a:pt x="8250" y="18833"/>
                  </a:lnTo>
                  <a:lnTo>
                    <a:pt x="8250" y="18833"/>
                  </a:lnTo>
                  <a:cubicBezTo>
                    <a:pt x="9289" y="20353"/>
                    <a:pt x="8965" y="20165"/>
                    <a:pt x="9963" y="21517"/>
                  </a:cubicBezTo>
                  <a:lnTo>
                    <a:pt x="9922" y="21345"/>
                  </a:lnTo>
                  <a:lnTo>
                    <a:pt x="10046" y="21512"/>
                  </a:lnTo>
                  <a:lnTo>
                    <a:pt x="10104" y="21591"/>
                  </a:lnTo>
                  <a:lnTo>
                    <a:pt x="10139" y="21632"/>
                  </a:lnTo>
                  <a:cubicBezTo>
                    <a:pt x="10181" y="21686"/>
                    <a:pt x="10225" y="21740"/>
                    <a:pt x="10269" y="21795"/>
                  </a:cubicBezTo>
                  <a:cubicBezTo>
                    <a:pt x="10314" y="21853"/>
                    <a:pt x="10354" y="21910"/>
                    <a:pt x="10397" y="21967"/>
                  </a:cubicBezTo>
                  <a:cubicBezTo>
                    <a:pt x="10598" y="21419"/>
                    <a:pt x="10780" y="20864"/>
                    <a:pt x="10953" y="20306"/>
                  </a:cubicBezTo>
                  <a:cubicBezTo>
                    <a:pt x="10908" y="19869"/>
                    <a:pt x="10820" y="19439"/>
                    <a:pt x="10687" y="19021"/>
                  </a:cubicBezTo>
                  <a:lnTo>
                    <a:pt x="10687" y="19021"/>
                  </a:lnTo>
                  <a:cubicBezTo>
                    <a:pt x="10687" y="19021"/>
                    <a:pt x="10728" y="19206"/>
                    <a:pt x="10756" y="19389"/>
                  </a:cubicBezTo>
                  <a:cubicBezTo>
                    <a:pt x="10777" y="19509"/>
                    <a:pt x="10792" y="19629"/>
                    <a:pt x="10801" y="19698"/>
                  </a:cubicBezTo>
                  <a:cubicBezTo>
                    <a:pt x="10778" y="19550"/>
                    <a:pt x="10696" y="19250"/>
                    <a:pt x="10582" y="18910"/>
                  </a:cubicBezTo>
                  <a:cubicBezTo>
                    <a:pt x="10452" y="18518"/>
                    <a:pt x="10282" y="18077"/>
                    <a:pt x="10194" y="17744"/>
                  </a:cubicBezTo>
                  <a:lnTo>
                    <a:pt x="10194" y="17744"/>
                  </a:lnTo>
                  <a:cubicBezTo>
                    <a:pt x="10251" y="17867"/>
                    <a:pt x="10360" y="18077"/>
                    <a:pt x="10395" y="18198"/>
                  </a:cubicBezTo>
                  <a:cubicBezTo>
                    <a:pt x="10448" y="18159"/>
                    <a:pt x="10453" y="17876"/>
                    <a:pt x="10259" y="17376"/>
                  </a:cubicBezTo>
                  <a:lnTo>
                    <a:pt x="10087" y="17226"/>
                  </a:lnTo>
                  <a:lnTo>
                    <a:pt x="10070" y="16996"/>
                  </a:lnTo>
                  <a:cubicBezTo>
                    <a:pt x="9968" y="16769"/>
                    <a:pt x="9926" y="16705"/>
                    <a:pt x="9906" y="16705"/>
                  </a:cubicBezTo>
                  <a:cubicBezTo>
                    <a:pt x="9880" y="16705"/>
                    <a:pt x="9894" y="16815"/>
                    <a:pt x="9868" y="16815"/>
                  </a:cubicBezTo>
                  <a:cubicBezTo>
                    <a:pt x="9848" y="16815"/>
                    <a:pt x="9804" y="16751"/>
                    <a:pt x="9702" y="16525"/>
                  </a:cubicBezTo>
                  <a:cubicBezTo>
                    <a:pt x="9735" y="16246"/>
                    <a:pt x="9349" y="15437"/>
                    <a:pt x="8984" y="14569"/>
                  </a:cubicBezTo>
                  <a:cubicBezTo>
                    <a:pt x="8617" y="13706"/>
                    <a:pt x="8287" y="12795"/>
                    <a:pt x="8285" y="12411"/>
                  </a:cubicBezTo>
                  <a:cubicBezTo>
                    <a:pt x="8243" y="12360"/>
                    <a:pt x="8217" y="12338"/>
                    <a:pt x="8201" y="12338"/>
                  </a:cubicBezTo>
                  <a:cubicBezTo>
                    <a:pt x="8147" y="12338"/>
                    <a:pt x="8247" y="12633"/>
                    <a:pt x="8347" y="12925"/>
                  </a:cubicBezTo>
                  <a:cubicBezTo>
                    <a:pt x="8447" y="13206"/>
                    <a:pt x="8551" y="13482"/>
                    <a:pt x="8506" y="13482"/>
                  </a:cubicBezTo>
                  <a:cubicBezTo>
                    <a:pt x="8492" y="13482"/>
                    <a:pt x="8464" y="13455"/>
                    <a:pt x="8416" y="13393"/>
                  </a:cubicBezTo>
                  <a:cubicBezTo>
                    <a:pt x="8352" y="13142"/>
                    <a:pt x="8347" y="13021"/>
                    <a:pt x="8178" y="12499"/>
                  </a:cubicBezTo>
                  <a:lnTo>
                    <a:pt x="8127" y="12717"/>
                  </a:lnTo>
                  <a:cubicBezTo>
                    <a:pt x="7730" y="11498"/>
                    <a:pt x="7529" y="10635"/>
                    <a:pt x="7344" y="9808"/>
                  </a:cubicBezTo>
                  <a:cubicBezTo>
                    <a:pt x="7165" y="8979"/>
                    <a:pt x="7000" y="8185"/>
                    <a:pt x="6792" y="7069"/>
                  </a:cubicBezTo>
                  <a:lnTo>
                    <a:pt x="6792" y="7069"/>
                  </a:lnTo>
                  <a:lnTo>
                    <a:pt x="6834" y="7154"/>
                  </a:lnTo>
                  <a:cubicBezTo>
                    <a:pt x="6742" y="6350"/>
                    <a:pt x="6666" y="5923"/>
                    <a:pt x="6514" y="5577"/>
                  </a:cubicBezTo>
                  <a:cubicBezTo>
                    <a:pt x="6519" y="5554"/>
                    <a:pt x="6526" y="5544"/>
                    <a:pt x="6533" y="5544"/>
                  </a:cubicBezTo>
                  <a:cubicBezTo>
                    <a:pt x="6565" y="5544"/>
                    <a:pt x="6616" y="5758"/>
                    <a:pt x="6644" y="5758"/>
                  </a:cubicBezTo>
                  <a:cubicBezTo>
                    <a:pt x="6654" y="5758"/>
                    <a:pt x="6661" y="5731"/>
                    <a:pt x="6664" y="5659"/>
                  </a:cubicBezTo>
                  <a:cubicBezTo>
                    <a:pt x="6265" y="4534"/>
                    <a:pt x="6465" y="3357"/>
                    <a:pt x="6512" y="2472"/>
                  </a:cubicBezTo>
                  <a:cubicBezTo>
                    <a:pt x="5881" y="1934"/>
                    <a:pt x="5210" y="1454"/>
                    <a:pt x="4449" y="1127"/>
                  </a:cubicBezTo>
                  <a:cubicBezTo>
                    <a:pt x="3944" y="910"/>
                    <a:pt x="3412" y="765"/>
                    <a:pt x="2896" y="574"/>
                  </a:cubicBezTo>
                  <a:cubicBezTo>
                    <a:pt x="2359" y="375"/>
                    <a:pt x="1836" y="123"/>
                    <a:pt x="1270" y="37"/>
                  </a:cubicBezTo>
                  <a:cubicBezTo>
                    <a:pt x="1102" y="11"/>
                    <a:pt x="933" y="0"/>
                    <a:pt x="765"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38"/>
            <p:cNvSpPr/>
            <p:nvPr/>
          </p:nvSpPr>
          <p:spPr>
            <a:xfrm>
              <a:off x="5349350" y="4856550"/>
              <a:ext cx="169475" cy="542925"/>
            </a:xfrm>
            <a:custGeom>
              <a:rect b="b" l="l" r="r" t="t"/>
              <a:pathLst>
                <a:path extrusionOk="0" h="21717" w="6779">
                  <a:moveTo>
                    <a:pt x="898" y="6122"/>
                  </a:moveTo>
                  <a:lnTo>
                    <a:pt x="950" y="6519"/>
                  </a:lnTo>
                  <a:lnTo>
                    <a:pt x="884" y="6983"/>
                  </a:lnTo>
                  <a:cubicBezTo>
                    <a:pt x="883" y="6984"/>
                    <a:pt x="882" y="6984"/>
                    <a:pt x="881" y="6984"/>
                  </a:cubicBezTo>
                  <a:cubicBezTo>
                    <a:pt x="830" y="6984"/>
                    <a:pt x="922" y="6328"/>
                    <a:pt x="898" y="6122"/>
                  </a:cubicBezTo>
                  <a:close/>
                  <a:moveTo>
                    <a:pt x="250" y="8531"/>
                  </a:moveTo>
                  <a:cubicBezTo>
                    <a:pt x="255" y="8531"/>
                    <a:pt x="259" y="8572"/>
                    <a:pt x="260" y="8690"/>
                  </a:cubicBezTo>
                  <a:cubicBezTo>
                    <a:pt x="266" y="8658"/>
                    <a:pt x="271" y="8642"/>
                    <a:pt x="278" y="8587"/>
                  </a:cubicBezTo>
                  <a:cubicBezTo>
                    <a:pt x="293" y="9064"/>
                    <a:pt x="304" y="9204"/>
                    <a:pt x="306" y="9223"/>
                  </a:cubicBezTo>
                  <a:lnTo>
                    <a:pt x="306" y="9223"/>
                  </a:lnTo>
                  <a:cubicBezTo>
                    <a:pt x="304" y="9209"/>
                    <a:pt x="295" y="9131"/>
                    <a:pt x="275" y="9131"/>
                  </a:cubicBezTo>
                  <a:cubicBezTo>
                    <a:pt x="269" y="9131"/>
                    <a:pt x="262" y="9138"/>
                    <a:pt x="254" y="9154"/>
                  </a:cubicBezTo>
                  <a:cubicBezTo>
                    <a:pt x="259" y="8923"/>
                    <a:pt x="260" y="8788"/>
                    <a:pt x="260" y="8690"/>
                  </a:cubicBezTo>
                  <a:lnTo>
                    <a:pt x="260" y="8690"/>
                  </a:lnTo>
                  <a:cubicBezTo>
                    <a:pt x="249" y="8744"/>
                    <a:pt x="242" y="8765"/>
                    <a:pt x="238" y="8765"/>
                  </a:cubicBezTo>
                  <a:cubicBezTo>
                    <a:pt x="223" y="8765"/>
                    <a:pt x="239" y="8531"/>
                    <a:pt x="250" y="8531"/>
                  </a:cubicBezTo>
                  <a:close/>
                  <a:moveTo>
                    <a:pt x="431" y="9089"/>
                  </a:moveTo>
                  <a:cubicBezTo>
                    <a:pt x="463" y="9089"/>
                    <a:pt x="488" y="9352"/>
                    <a:pt x="513" y="9910"/>
                  </a:cubicBezTo>
                  <a:cubicBezTo>
                    <a:pt x="486" y="9681"/>
                    <a:pt x="466" y="9595"/>
                    <a:pt x="450" y="9595"/>
                  </a:cubicBezTo>
                  <a:cubicBezTo>
                    <a:pt x="423" y="9595"/>
                    <a:pt x="408" y="9863"/>
                    <a:pt x="387" y="10089"/>
                  </a:cubicBezTo>
                  <a:cubicBezTo>
                    <a:pt x="361" y="9485"/>
                    <a:pt x="390" y="9139"/>
                    <a:pt x="424" y="9094"/>
                  </a:cubicBezTo>
                  <a:cubicBezTo>
                    <a:pt x="426" y="9091"/>
                    <a:pt x="429" y="9089"/>
                    <a:pt x="431" y="9089"/>
                  </a:cubicBezTo>
                  <a:close/>
                  <a:moveTo>
                    <a:pt x="367" y="10483"/>
                  </a:moveTo>
                  <a:cubicBezTo>
                    <a:pt x="406" y="10734"/>
                    <a:pt x="457" y="10869"/>
                    <a:pt x="435" y="10869"/>
                  </a:cubicBezTo>
                  <a:cubicBezTo>
                    <a:pt x="431" y="10869"/>
                    <a:pt x="425" y="10865"/>
                    <a:pt x="416" y="10857"/>
                  </a:cubicBezTo>
                  <a:lnTo>
                    <a:pt x="416" y="10857"/>
                  </a:lnTo>
                  <a:cubicBezTo>
                    <a:pt x="536" y="11071"/>
                    <a:pt x="476" y="11081"/>
                    <a:pt x="450" y="11174"/>
                  </a:cubicBezTo>
                  <a:lnTo>
                    <a:pt x="490" y="11500"/>
                  </a:lnTo>
                  <a:cubicBezTo>
                    <a:pt x="431" y="11321"/>
                    <a:pt x="434" y="11233"/>
                    <a:pt x="449" y="11175"/>
                  </a:cubicBezTo>
                  <a:lnTo>
                    <a:pt x="450" y="11175"/>
                  </a:lnTo>
                  <a:lnTo>
                    <a:pt x="406" y="10829"/>
                  </a:lnTo>
                  <a:cubicBezTo>
                    <a:pt x="384" y="10657"/>
                    <a:pt x="367" y="10484"/>
                    <a:pt x="367" y="10483"/>
                  </a:cubicBezTo>
                  <a:close/>
                  <a:moveTo>
                    <a:pt x="5957" y="10830"/>
                  </a:moveTo>
                  <a:cubicBezTo>
                    <a:pt x="5962" y="10830"/>
                    <a:pt x="5969" y="10836"/>
                    <a:pt x="5976" y="10846"/>
                  </a:cubicBezTo>
                  <a:lnTo>
                    <a:pt x="5977" y="10846"/>
                  </a:lnTo>
                  <a:lnTo>
                    <a:pt x="6118" y="11694"/>
                  </a:lnTo>
                  <a:cubicBezTo>
                    <a:pt x="6113" y="11717"/>
                    <a:pt x="6108" y="11727"/>
                    <a:pt x="6102" y="11727"/>
                  </a:cubicBezTo>
                  <a:cubicBezTo>
                    <a:pt x="6072" y="11727"/>
                    <a:pt x="6026" y="11482"/>
                    <a:pt x="5980" y="11315"/>
                  </a:cubicBezTo>
                  <a:cubicBezTo>
                    <a:pt x="5931" y="11043"/>
                    <a:pt x="5923" y="10830"/>
                    <a:pt x="5957" y="10830"/>
                  </a:cubicBezTo>
                  <a:close/>
                  <a:moveTo>
                    <a:pt x="514" y="10466"/>
                  </a:moveTo>
                  <a:lnTo>
                    <a:pt x="514" y="10466"/>
                  </a:lnTo>
                  <a:cubicBezTo>
                    <a:pt x="514" y="10467"/>
                    <a:pt x="558" y="10752"/>
                    <a:pt x="606" y="11035"/>
                  </a:cubicBezTo>
                  <a:lnTo>
                    <a:pt x="700" y="11602"/>
                  </a:lnTo>
                  <a:lnTo>
                    <a:pt x="713" y="11822"/>
                  </a:lnTo>
                  <a:cubicBezTo>
                    <a:pt x="713" y="11822"/>
                    <a:pt x="660" y="11485"/>
                    <a:pt x="610" y="11145"/>
                  </a:cubicBezTo>
                  <a:lnTo>
                    <a:pt x="611" y="11145"/>
                  </a:lnTo>
                  <a:cubicBezTo>
                    <a:pt x="562" y="10806"/>
                    <a:pt x="514" y="10467"/>
                    <a:pt x="514" y="10466"/>
                  </a:cubicBezTo>
                  <a:close/>
                  <a:moveTo>
                    <a:pt x="5561" y="11231"/>
                  </a:moveTo>
                  <a:cubicBezTo>
                    <a:pt x="5586" y="11231"/>
                    <a:pt x="5702" y="11775"/>
                    <a:pt x="5737" y="11830"/>
                  </a:cubicBezTo>
                  <a:cubicBezTo>
                    <a:pt x="5751" y="12075"/>
                    <a:pt x="5748" y="12160"/>
                    <a:pt x="5736" y="12160"/>
                  </a:cubicBezTo>
                  <a:cubicBezTo>
                    <a:pt x="5710" y="12160"/>
                    <a:pt x="5639" y="11743"/>
                    <a:pt x="5601" y="11688"/>
                  </a:cubicBezTo>
                  <a:lnTo>
                    <a:pt x="5602" y="11688"/>
                  </a:lnTo>
                  <a:cubicBezTo>
                    <a:pt x="5558" y="11348"/>
                    <a:pt x="5550" y="11231"/>
                    <a:pt x="5561" y="11231"/>
                  </a:cubicBezTo>
                  <a:close/>
                  <a:moveTo>
                    <a:pt x="728" y="13427"/>
                  </a:moveTo>
                  <a:cubicBezTo>
                    <a:pt x="795" y="13705"/>
                    <a:pt x="834" y="13755"/>
                    <a:pt x="867" y="13755"/>
                  </a:cubicBezTo>
                  <a:cubicBezTo>
                    <a:pt x="884" y="13755"/>
                    <a:pt x="900" y="13740"/>
                    <a:pt x="917" y="13740"/>
                  </a:cubicBezTo>
                  <a:cubicBezTo>
                    <a:pt x="937" y="13740"/>
                    <a:pt x="959" y="13759"/>
                    <a:pt x="987" y="13841"/>
                  </a:cubicBezTo>
                  <a:cubicBezTo>
                    <a:pt x="985" y="14095"/>
                    <a:pt x="969" y="14192"/>
                    <a:pt x="944" y="14192"/>
                  </a:cubicBezTo>
                  <a:cubicBezTo>
                    <a:pt x="888" y="14192"/>
                    <a:pt x="791" y="13706"/>
                    <a:pt x="728" y="13427"/>
                  </a:cubicBezTo>
                  <a:close/>
                  <a:moveTo>
                    <a:pt x="5896" y="13907"/>
                  </a:moveTo>
                  <a:lnTo>
                    <a:pt x="6058" y="13923"/>
                  </a:lnTo>
                  <a:cubicBezTo>
                    <a:pt x="6024" y="14056"/>
                    <a:pt x="5999" y="14072"/>
                    <a:pt x="5982" y="14304"/>
                  </a:cubicBezTo>
                  <a:cubicBezTo>
                    <a:pt x="5982" y="14304"/>
                    <a:pt x="5961" y="14205"/>
                    <a:pt x="5941" y="14105"/>
                  </a:cubicBezTo>
                  <a:lnTo>
                    <a:pt x="5896" y="13907"/>
                  </a:lnTo>
                  <a:close/>
                  <a:moveTo>
                    <a:pt x="6101" y="20141"/>
                  </a:moveTo>
                  <a:cubicBezTo>
                    <a:pt x="6139" y="20141"/>
                    <a:pt x="6042" y="20659"/>
                    <a:pt x="5945" y="21128"/>
                  </a:cubicBezTo>
                  <a:lnTo>
                    <a:pt x="5945" y="21128"/>
                  </a:lnTo>
                  <a:cubicBezTo>
                    <a:pt x="5957" y="21010"/>
                    <a:pt x="5963" y="20913"/>
                    <a:pt x="5942" y="20913"/>
                  </a:cubicBezTo>
                  <a:cubicBezTo>
                    <a:pt x="5941" y="20913"/>
                    <a:pt x="5941" y="20913"/>
                    <a:pt x="5940" y="20913"/>
                  </a:cubicBezTo>
                  <a:lnTo>
                    <a:pt x="6026" y="20529"/>
                  </a:lnTo>
                  <a:lnTo>
                    <a:pt x="6100" y="20141"/>
                  </a:lnTo>
                  <a:cubicBezTo>
                    <a:pt x="6100" y="20141"/>
                    <a:pt x="6101" y="20141"/>
                    <a:pt x="6101" y="20141"/>
                  </a:cubicBezTo>
                  <a:close/>
                  <a:moveTo>
                    <a:pt x="6059" y="21082"/>
                  </a:moveTo>
                  <a:cubicBezTo>
                    <a:pt x="6083" y="21095"/>
                    <a:pt x="6089" y="21149"/>
                    <a:pt x="6089" y="21221"/>
                  </a:cubicBezTo>
                  <a:lnTo>
                    <a:pt x="6089" y="21221"/>
                  </a:lnTo>
                  <a:cubicBezTo>
                    <a:pt x="6089" y="21161"/>
                    <a:pt x="6081" y="21113"/>
                    <a:pt x="6058" y="21082"/>
                  </a:cubicBezTo>
                  <a:close/>
                  <a:moveTo>
                    <a:pt x="3669" y="0"/>
                  </a:moveTo>
                  <a:cubicBezTo>
                    <a:pt x="3663" y="5"/>
                    <a:pt x="3658" y="11"/>
                    <a:pt x="3653" y="17"/>
                  </a:cubicBezTo>
                  <a:cubicBezTo>
                    <a:pt x="3644" y="103"/>
                    <a:pt x="3641" y="225"/>
                    <a:pt x="3655" y="431"/>
                  </a:cubicBezTo>
                  <a:cubicBezTo>
                    <a:pt x="3629" y="221"/>
                    <a:pt x="3623" y="100"/>
                    <a:pt x="3629" y="40"/>
                  </a:cubicBezTo>
                  <a:lnTo>
                    <a:pt x="3629" y="40"/>
                  </a:lnTo>
                  <a:cubicBezTo>
                    <a:pt x="3218" y="451"/>
                    <a:pt x="2858" y="911"/>
                    <a:pt x="2501" y="1372"/>
                  </a:cubicBezTo>
                  <a:cubicBezTo>
                    <a:pt x="1869" y="2191"/>
                    <a:pt x="1230" y="3023"/>
                    <a:pt x="826" y="3976"/>
                  </a:cubicBezTo>
                  <a:cubicBezTo>
                    <a:pt x="799" y="4037"/>
                    <a:pt x="777" y="4099"/>
                    <a:pt x="752" y="4161"/>
                  </a:cubicBezTo>
                  <a:lnTo>
                    <a:pt x="778" y="4213"/>
                  </a:lnTo>
                  <a:lnTo>
                    <a:pt x="741" y="4345"/>
                  </a:lnTo>
                  <a:cubicBezTo>
                    <a:pt x="712" y="5129"/>
                    <a:pt x="897" y="6328"/>
                    <a:pt x="699" y="6747"/>
                  </a:cubicBezTo>
                  <a:cubicBezTo>
                    <a:pt x="758" y="6188"/>
                    <a:pt x="720" y="5245"/>
                    <a:pt x="655" y="4404"/>
                  </a:cubicBezTo>
                  <a:cubicBezTo>
                    <a:pt x="243" y="5497"/>
                    <a:pt x="1" y="6664"/>
                    <a:pt x="80" y="7827"/>
                  </a:cubicBezTo>
                  <a:cubicBezTo>
                    <a:pt x="144" y="8766"/>
                    <a:pt x="217" y="9705"/>
                    <a:pt x="293" y="10643"/>
                  </a:cubicBezTo>
                  <a:lnTo>
                    <a:pt x="331" y="10906"/>
                  </a:lnTo>
                  <a:cubicBezTo>
                    <a:pt x="326" y="10933"/>
                    <a:pt x="323" y="10960"/>
                    <a:pt x="319" y="10983"/>
                  </a:cubicBezTo>
                  <a:cubicBezTo>
                    <a:pt x="329" y="11105"/>
                    <a:pt x="336" y="11227"/>
                    <a:pt x="347" y="11348"/>
                  </a:cubicBezTo>
                  <a:cubicBezTo>
                    <a:pt x="429" y="12321"/>
                    <a:pt x="520" y="13308"/>
                    <a:pt x="867" y="14220"/>
                  </a:cubicBezTo>
                  <a:cubicBezTo>
                    <a:pt x="955" y="14451"/>
                    <a:pt x="1063" y="14673"/>
                    <a:pt x="1176" y="14893"/>
                  </a:cubicBezTo>
                  <a:cubicBezTo>
                    <a:pt x="1175" y="14812"/>
                    <a:pt x="1174" y="14730"/>
                    <a:pt x="1171" y="14652"/>
                  </a:cubicBezTo>
                  <a:lnTo>
                    <a:pt x="1144" y="14555"/>
                  </a:lnTo>
                  <a:cubicBezTo>
                    <a:pt x="1139" y="14323"/>
                    <a:pt x="1149" y="14242"/>
                    <a:pt x="1168" y="14242"/>
                  </a:cubicBezTo>
                  <a:cubicBezTo>
                    <a:pt x="1199" y="14242"/>
                    <a:pt x="1254" y="14488"/>
                    <a:pt x="1286" y="14613"/>
                  </a:cubicBezTo>
                  <a:cubicBezTo>
                    <a:pt x="1294" y="14608"/>
                    <a:pt x="1302" y="14609"/>
                    <a:pt x="1307" y="14564"/>
                  </a:cubicBezTo>
                  <a:cubicBezTo>
                    <a:pt x="1315" y="14652"/>
                    <a:pt x="1315" y="14686"/>
                    <a:pt x="1311" y="14686"/>
                  </a:cubicBezTo>
                  <a:cubicBezTo>
                    <a:pt x="1307" y="14686"/>
                    <a:pt x="1298" y="14656"/>
                    <a:pt x="1286" y="14613"/>
                  </a:cubicBezTo>
                  <a:cubicBezTo>
                    <a:pt x="1285" y="14613"/>
                    <a:pt x="1284" y="14613"/>
                    <a:pt x="1283" y="14613"/>
                  </a:cubicBezTo>
                  <a:cubicBezTo>
                    <a:pt x="1260" y="14613"/>
                    <a:pt x="1232" y="14505"/>
                    <a:pt x="1214" y="14505"/>
                  </a:cubicBezTo>
                  <a:cubicBezTo>
                    <a:pt x="1205" y="14505"/>
                    <a:pt x="1198" y="14537"/>
                    <a:pt x="1198" y="14636"/>
                  </a:cubicBezTo>
                  <a:cubicBezTo>
                    <a:pt x="1220" y="14950"/>
                    <a:pt x="1271" y="15039"/>
                    <a:pt x="1301" y="15131"/>
                  </a:cubicBezTo>
                  <a:cubicBezTo>
                    <a:pt x="1482" y="15455"/>
                    <a:pt x="1678" y="15770"/>
                    <a:pt x="1876" y="16084"/>
                  </a:cubicBezTo>
                  <a:lnTo>
                    <a:pt x="3771" y="19092"/>
                  </a:lnTo>
                  <a:cubicBezTo>
                    <a:pt x="4218" y="19801"/>
                    <a:pt x="4672" y="20519"/>
                    <a:pt x="5288" y="21090"/>
                  </a:cubicBezTo>
                  <a:cubicBezTo>
                    <a:pt x="5470" y="21256"/>
                    <a:pt x="5664" y="21410"/>
                    <a:pt x="5867" y="21550"/>
                  </a:cubicBezTo>
                  <a:cubicBezTo>
                    <a:pt x="5889" y="21426"/>
                    <a:pt x="5919" y="21283"/>
                    <a:pt x="5945" y="21131"/>
                  </a:cubicBezTo>
                  <a:lnTo>
                    <a:pt x="5945" y="21131"/>
                  </a:lnTo>
                  <a:cubicBezTo>
                    <a:pt x="5934" y="21261"/>
                    <a:pt x="5905" y="21421"/>
                    <a:pt x="5879" y="21558"/>
                  </a:cubicBezTo>
                  <a:cubicBezTo>
                    <a:pt x="5920" y="21586"/>
                    <a:pt x="5961" y="21616"/>
                    <a:pt x="6004" y="21643"/>
                  </a:cubicBezTo>
                  <a:cubicBezTo>
                    <a:pt x="6039" y="21524"/>
                    <a:pt x="6070" y="21412"/>
                    <a:pt x="6082" y="21320"/>
                  </a:cubicBezTo>
                  <a:lnTo>
                    <a:pt x="6082" y="21320"/>
                  </a:lnTo>
                  <a:cubicBezTo>
                    <a:pt x="6069" y="21433"/>
                    <a:pt x="6048" y="21546"/>
                    <a:pt x="6020" y="21656"/>
                  </a:cubicBezTo>
                  <a:cubicBezTo>
                    <a:pt x="6052" y="21677"/>
                    <a:pt x="6085" y="21696"/>
                    <a:pt x="6117" y="21716"/>
                  </a:cubicBezTo>
                  <a:cubicBezTo>
                    <a:pt x="6332" y="20843"/>
                    <a:pt x="6329" y="20093"/>
                    <a:pt x="6333" y="19434"/>
                  </a:cubicBezTo>
                  <a:lnTo>
                    <a:pt x="6333" y="19434"/>
                  </a:lnTo>
                  <a:cubicBezTo>
                    <a:pt x="6309" y="19561"/>
                    <a:pt x="6293" y="19611"/>
                    <a:pt x="6284" y="19611"/>
                  </a:cubicBezTo>
                  <a:cubicBezTo>
                    <a:pt x="6249" y="19611"/>
                    <a:pt x="6281" y="18982"/>
                    <a:pt x="6218" y="18982"/>
                  </a:cubicBezTo>
                  <a:cubicBezTo>
                    <a:pt x="6204" y="18982"/>
                    <a:pt x="6187" y="19010"/>
                    <a:pt x="6163" y="19079"/>
                  </a:cubicBezTo>
                  <a:lnTo>
                    <a:pt x="6122" y="19618"/>
                  </a:lnTo>
                  <a:cubicBezTo>
                    <a:pt x="6108" y="19660"/>
                    <a:pt x="6096" y="19679"/>
                    <a:pt x="6087" y="19679"/>
                  </a:cubicBezTo>
                  <a:cubicBezTo>
                    <a:pt x="6043" y="19679"/>
                    <a:pt x="6047" y="19278"/>
                    <a:pt x="6036" y="19028"/>
                  </a:cubicBezTo>
                  <a:cubicBezTo>
                    <a:pt x="6179" y="18189"/>
                    <a:pt x="6242" y="16982"/>
                    <a:pt x="6232" y="15913"/>
                  </a:cubicBezTo>
                  <a:cubicBezTo>
                    <a:pt x="6226" y="14843"/>
                    <a:pt x="6169" y="13912"/>
                    <a:pt x="6209" y="13603"/>
                  </a:cubicBezTo>
                  <a:lnTo>
                    <a:pt x="6209" y="13603"/>
                  </a:lnTo>
                  <a:cubicBezTo>
                    <a:pt x="6197" y="13954"/>
                    <a:pt x="6263" y="14591"/>
                    <a:pt x="6323" y="14894"/>
                  </a:cubicBezTo>
                  <a:lnTo>
                    <a:pt x="6350" y="14090"/>
                  </a:lnTo>
                  <a:lnTo>
                    <a:pt x="6350" y="14090"/>
                  </a:lnTo>
                  <a:cubicBezTo>
                    <a:pt x="6387" y="14742"/>
                    <a:pt x="6278" y="15260"/>
                    <a:pt x="6330" y="16218"/>
                  </a:cubicBezTo>
                  <a:cubicBezTo>
                    <a:pt x="6342" y="16200"/>
                    <a:pt x="6353" y="16193"/>
                    <a:pt x="6365" y="16193"/>
                  </a:cubicBezTo>
                  <a:cubicBezTo>
                    <a:pt x="6423" y="16193"/>
                    <a:pt x="6490" y="16364"/>
                    <a:pt x="6561" y="16364"/>
                  </a:cubicBezTo>
                  <a:cubicBezTo>
                    <a:pt x="6609" y="16364"/>
                    <a:pt x="6658" y="16285"/>
                    <a:pt x="6707" y="16021"/>
                  </a:cubicBezTo>
                  <a:cubicBezTo>
                    <a:pt x="6779" y="15090"/>
                    <a:pt x="6689" y="14709"/>
                    <a:pt x="6588" y="14286"/>
                  </a:cubicBezTo>
                  <a:cubicBezTo>
                    <a:pt x="6482" y="13863"/>
                    <a:pt x="6363" y="13397"/>
                    <a:pt x="6274" y="12291"/>
                  </a:cubicBezTo>
                  <a:cubicBezTo>
                    <a:pt x="6265" y="12260"/>
                    <a:pt x="6265" y="12249"/>
                    <a:pt x="6269" y="12249"/>
                  </a:cubicBezTo>
                  <a:cubicBezTo>
                    <a:pt x="6279" y="12249"/>
                    <a:pt x="6308" y="12293"/>
                    <a:pt x="6333" y="12293"/>
                  </a:cubicBezTo>
                  <a:cubicBezTo>
                    <a:pt x="6374" y="12293"/>
                    <a:pt x="6401" y="12177"/>
                    <a:pt x="6307" y="11565"/>
                  </a:cubicBezTo>
                  <a:cubicBezTo>
                    <a:pt x="6035" y="10122"/>
                    <a:pt x="5644" y="9098"/>
                    <a:pt x="5427" y="9098"/>
                  </a:cubicBezTo>
                  <a:cubicBezTo>
                    <a:pt x="5423" y="9098"/>
                    <a:pt x="5419" y="9098"/>
                    <a:pt x="5415" y="9099"/>
                  </a:cubicBezTo>
                  <a:cubicBezTo>
                    <a:pt x="5577" y="9702"/>
                    <a:pt x="5873" y="10919"/>
                    <a:pt x="5736" y="11128"/>
                  </a:cubicBezTo>
                  <a:cubicBezTo>
                    <a:pt x="5598" y="10521"/>
                    <a:pt x="5403" y="9467"/>
                    <a:pt x="5293" y="9428"/>
                  </a:cubicBezTo>
                  <a:cubicBezTo>
                    <a:pt x="5307" y="9322"/>
                    <a:pt x="5322" y="9280"/>
                    <a:pt x="5338" y="9280"/>
                  </a:cubicBezTo>
                  <a:cubicBezTo>
                    <a:pt x="5402" y="9280"/>
                    <a:pt x="5475" y="9957"/>
                    <a:pt x="5517" y="9957"/>
                  </a:cubicBezTo>
                  <a:cubicBezTo>
                    <a:pt x="5530" y="9957"/>
                    <a:pt x="5540" y="9892"/>
                    <a:pt x="5546" y="9722"/>
                  </a:cubicBezTo>
                  <a:cubicBezTo>
                    <a:pt x="5478" y="9292"/>
                    <a:pt x="5389" y="9117"/>
                    <a:pt x="5327" y="8920"/>
                  </a:cubicBezTo>
                  <a:lnTo>
                    <a:pt x="5327" y="8920"/>
                  </a:lnTo>
                  <a:cubicBezTo>
                    <a:pt x="5347" y="8966"/>
                    <a:pt x="5362" y="8985"/>
                    <a:pt x="5373" y="8985"/>
                  </a:cubicBezTo>
                  <a:cubicBezTo>
                    <a:pt x="5431" y="8985"/>
                    <a:pt x="5396" y="8492"/>
                    <a:pt x="5413" y="8379"/>
                  </a:cubicBezTo>
                  <a:cubicBezTo>
                    <a:pt x="5185" y="6982"/>
                    <a:pt x="5117" y="6166"/>
                    <a:pt x="4866" y="4668"/>
                  </a:cubicBezTo>
                  <a:cubicBezTo>
                    <a:pt x="4862" y="4694"/>
                    <a:pt x="4860" y="4711"/>
                    <a:pt x="4859" y="4711"/>
                  </a:cubicBezTo>
                  <a:cubicBezTo>
                    <a:pt x="4858" y="4711"/>
                    <a:pt x="4859" y="4691"/>
                    <a:pt x="4861" y="4641"/>
                  </a:cubicBezTo>
                  <a:cubicBezTo>
                    <a:pt x="4863" y="4651"/>
                    <a:pt x="4864" y="4659"/>
                    <a:pt x="4866" y="4668"/>
                  </a:cubicBezTo>
                  <a:cubicBezTo>
                    <a:pt x="4876" y="4592"/>
                    <a:pt x="4901" y="4439"/>
                    <a:pt x="4945" y="4439"/>
                  </a:cubicBezTo>
                  <a:cubicBezTo>
                    <a:pt x="4949" y="4439"/>
                    <a:pt x="4954" y="4441"/>
                    <a:pt x="4958" y="4444"/>
                  </a:cubicBezTo>
                  <a:cubicBezTo>
                    <a:pt x="4799" y="3812"/>
                    <a:pt x="4432" y="2967"/>
                    <a:pt x="4301" y="2967"/>
                  </a:cubicBezTo>
                  <a:cubicBezTo>
                    <a:pt x="4283" y="2967"/>
                    <a:pt x="4269" y="2984"/>
                    <a:pt x="4261" y="3020"/>
                  </a:cubicBezTo>
                  <a:cubicBezTo>
                    <a:pt x="4105" y="2161"/>
                    <a:pt x="4184" y="2101"/>
                    <a:pt x="4014" y="1376"/>
                  </a:cubicBezTo>
                  <a:lnTo>
                    <a:pt x="4014" y="1376"/>
                  </a:lnTo>
                  <a:cubicBezTo>
                    <a:pt x="4023" y="1726"/>
                    <a:pt x="4026" y="1851"/>
                    <a:pt x="4020" y="1851"/>
                  </a:cubicBezTo>
                  <a:cubicBezTo>
                    <a:pt x="4007" y="1851"/>
                    <a:pt x="3947" y="1114"/>
                    <a:pt x="3813" y="1044"/>
                  </a:cubicBezTo>
                  <a:cubicBezTo>
                    <a:pt x="3674" y="295"/>
                    <a:pt x="3855" y="769"/>
                    <a:pt x="3844" y="416"/>
                  </a:cubicBezTo>
                  <a:cubicBezTo>
                    <a:pt x="3809" y="304"/>
                    <a:pt x="3722" y="51"/>
                    <a:pt x="3669"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38"/>
            <p:cNvSpPr/>
            <p:nvPr/>
          </p:nvSpPr>
          <p:spPr>
            <a:xfrm>
              <a:off x="5947425" y="4817125"/>
              <a:ext cx="122900" cy="373650"/>
            </a:xfrm>
            <a:custGeom>
              <a:rect b="b" l="l" r="r" t="t"/>
              <a:pathLst>
                <a:path extrusionOk="0" h="14946" w="4916">
                  <a:moveTo>
                    <a:pt x="116" y="608"/>
                  </a:moveTo>
                  <a:cubicBezTo>
                    <a:pt x="155" y="897"/>
                    <a:pt x="169" y="1066"/>
                    <a:pt x="170" y="1169"/>
                  </a:cubicBezTo>
                  <a:cubicBezTo>
                    <a:pt x="152" y="966"/>
                    <a:pt x="134" y="749"/>
                    <a:pt x="116" y="608"/>
                  </a:cubicBezTo>
                  <a:close/>
                  <a:moveTo>
                    <a:pt x="39" y="1"/>
                  </a:moveTo>
                  <a:cubicBezTo>
                    <a:pt x="30" y="107"/>
                    <a:pt x="24" y="221"/>
                    <a:pt x="18" y="336"/>
                  </a:cubicBezTo>
                  <a:cubicBezTo>
                    <a:pt x="9" y="555"/>
                    <a:pt x="7" y="783"/>
                    <a:pt x="4" y="952"/>
                  </a:cubicBezTo>
                  <a:cubicBezTo>
                    <a:pt x="2" y="1121"/>
                    <a:pt x="0" y="1234"/>
                    <a:pt x="0" y="1234"/>
                  </a:cubicBezTo>
                  <a:cubicBezTo>
                    <a:pt x="6" y="1228"/>
                    <a:pt x="12" y="1225"/>
                    <a:pt x="19" y="1225"/>
                  </a:cubicBezTo>
                  <a:cubicBezTo>
                    <a:pt x="56" y="1225"/>
                    <a:pt x="105" y="1301"/>
                    <a:pt x="137" y="1301"/>
                  </a:cubicBezTo>
                  <a:cubicBezTo>
                    <a:pt x="157" y="1301"/>
                    <a:pt x="171" y="1270"/>
                    <a:pt x="170" y="1169"/>
                  </a:cubicBezTo>
                  <a:lnTo>
                    <a:pt x="170" y="1169"/>
                  </a:lnTo>
                  <a:cubicBezTo>
                    <a:pt x="198" y="1449"/>
                    <a:pt x="229" y="1705"/>
                    <a:pt x="255" y="1705"/>
                  </a:cubicBezTo>
                  <a:cubicBezTo>
                    <a:pt x="270" y="1705"/>
                    <a:pt x="283" y="1620"/>
                    <a:pt x="293" y="1407"/>
                  </a:cubicBezTo>
                  <a:cubicBezTo>
                    <a:pt x="295" y="3552"/>
                    <a:pt x="711" y="5715"/>
                    <a:pt x="1367" y="7778"/>
                  </a:cubicBezTo>
                  <a:cubicBezTo>
                    <a:pt x="1694" y="8810"/>
                    <a:pt x="2076" y="9822"/>
                    <a:pt x="2488" y="10813"/>
                  </a:cubicBezTo>
                  <a:cubicBezTo>
                    <a:pt x="2895" y="11804"/>
                    <a:pt x="3368" y="12769"/>
                    <a:pt x="3750" y="13790"/>
                  </a:cubicBezTo>
                  <a:cubicBezTo>
                    <a:pt x="3799" y="13891"/>
                    <a:pt x="3828" y="13927"/>
                    <a:pt x="3844" y="13927"/>
                  </a:cubicBezTo>
                  <a:cubicBezTo>
                    <a:pt x="3870" y="13927"/>
                    <a:pt x="3862" y="13831"/>
                    <a:pt x="3857" y="13757"/>
                  </a:cubicBezTo>
                  <a:lnTo>
                    <a:pt x="3857" y="13757"/>
                  </a:lnTo>
                  <a:cubicBezTo>
                    <a:pt x="4023" y="14558"/>
                    <a:pt x="4226" y="14441"/>
                    <a:pt x="4403" y="14856"/>
                  </a:cubicBezTo>
                  <a:cubicBezTo>
                    <a:pt x="4403" y="14856"/>
                    <a:pt x="4408" y="14891"/>
                    <a:pt x="4415" y="14946"/>
                  </a:cubicBezTo>
                  <a:cubicBezTo>
                    <a:pt x="4476" y="14726"/>
                    <a:pt x="4536" y="14505"/>
                    <a:pt x="4596" y="14285"/>
                  </a:cubicBezTo>
                  <a:cubicBezTo>
                    <a:pt x="4728" y="13797"/>
                    <a:pt x="4862" y="13304"/>
                    <a:pt x="4880" y="12799"/>
                  </a:cubicBezTo>
                  <a:cubicBezTo>
                    <a:pt x="4915" y="11785"/>
                    <a:pt x="4484" y="10818"/>
                    <a:pt x="4319" y="9815"/>
                  </a:cubicBezTo>
                  <a:cubicBezTo>
                    <a:pt x="4232" y="9281"/>
                    <a:pt x="4509" y="8632"/>
                    <a:pt x="4438" y="8096"/>
                  </a:cubicBezTo>
                  <a:cubicBezTo>
                    <a:pt x="4381" y="7672"/>
                    <a:pt x="4210" y="7273"/>
                    <a:pt x="4043" y="6880"/>
                  </a:cubicBezTo>
                  <a:lnTo>
                    <a:pt x="2510" y="3303"/>
                  </a:lnTo>
                  <a:cubicBezTo>
                    <a:pt x="2289" y="2788"/>
                    <a:pt x="2067" y="2269"/>
                    <a:pt x="1748" y="1809"/>
                  </a:cubicBezTo>
                  <a:cubicBezTo>
                    <a:pt x="1452" y="1383"/>
                    <a:pt x="1081" y="1018"/>
                    <a:pt x="712" y="653"/>
                  </a:cubicBezTo>
                  <a:cubicBezTo>
                    <a:pt x="490" y="436"/>
                    <a:pt x="266" y="217"/>
                    <a:pt x="39"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38"/>
            <p:cNvSpPr/>
            <p:nvPr/>
          </p:nvSpPr>
          <p:spPr>
            <a:xfrm>
              <a:off x="5694025" y="4744900"/>
              <a:ext cx="322450" cy="678100"/>
            </a:xfrm>
            <a:custGeom>
              <a:rect b="b" l="l" r="r" t="t"/>
              <a:pathLst>
                <a:path extrusionOk="0" h="27124" w="12898">
                  <a:moveTo>
                    <a:pt x="6059" y="10421"/>
                  </a:moveTo>
                  <a:lnTo>
                    <a:pt x="6059" y="10421"/>
                  </a:lnTo>
                  <a:cubicBezTo>
                    <a:pt x="6060" y="10428"/>
                    <a:pt x="6061" y="10436"/>
                    <a:pt x="6062" y="10444"/>
                  </a:cubicBezTo>
                  <a:lnTo>
                    <a:pt x="6062" y="10444"/>
                  </a:lnTo>
                  <a:cubicBezTo>
                    <a:pt x="6061" y="10436"/>
                    <a:pt x="6060" y="10429"/>
                    <a:pt x="6059" y="10421"/>
                  </a:cubicBezTo>
                  <a:close/>
                  <a:moveTo>
                    <a:pt x="1822" y="1"/>
                  </a:moveTo>
                  <a:lnTo>
                    <a:pt x="1" y="280"/>
                  </a:lnTo>
                  <a:cubicBezTo>
                    <a:pt x="11" y="350"/>
                    <a:pt x="23" y="417"/>
                    <a:pt x="32" y="490"/>
                  </a:cubicBezTo>
                  <a:cubicBezTo>
                    <a:pt x="58" y="709"/>
                    <a:pt x="85" y="943"/>
                    <a:pt x="129" y="1186"/>
                  </a:cubicBezTo>
                  <a:cubicBezTo>
                    <a:pt x="172" y="1429"/>
                    <a:pt x="199" y="1684"/>
                    <a:pt x="255" y="1941"/>
                  </a:cubicBezTo>
                  <a:lnTo>
                    <a:pt x="424" y="2716"/>
                  </a:lnTo>
                  <a:cubicBezTo>
                    <a:pt x="566" y="3228"/>
                    <a:pt x="718" y="3735"/>
                    <a:pt x="926" y="4173"/>
                  </a:cubicBezTo>
                  <a:cubicBezTo>
                    <a:pt x="861" y="4052"/>
                    <a:pt x="826" y="4027"/>
                    <a:pt x="807" y="4015"/>
                  </a:cubicBezTo>
                  <a:lnTo>
                    <a:pt x="807" y="4015"/>
                  </a:lnTo>
                  <a:cubicBezTo>
                    <a:pt x="1512" y="5578"/>
                    <a:pt x="2177" y="7641"/>
                    <a:pt x="2416" y="7980"/>
                  </a:cubicBezTo>
                  <a:lnTo>
                    <a:pt x="2364" y="8174"/>
                  </a:lnTo>
                  <a:cubicBezTo>
                    <a:pt x="3169" y="9445"/>
                    <a:pt x="3271" y="9591"/>
                    <a:pt x="3932" y="11258"/>
                  </a:cubicBezTo>
                  <a:cubicBezTo>
                    <a:pt x="3916" y="11251"/>
                    <a:pt x="3871" y="11191"/>
                    <a:pt x="3852" y="11191"/>
                  </a:cubicBezTo>
                  <a:cubicBezTo>
                    <a:pt x="3838" y="11191"/>
                    <a:pt x="3838" y="11225"/>
                    <a:pt x="3877" y="11341"/>
                  </a:cubicBezTo>
                  <a:cubicBezTo>
                    <a:pt x="4135" y="11698"/>
                    <a:pt x="4408" y="12054"/>
                    <a:pt x="4835" y="13215"/>
                  </a:cubicBezTo>
                  <a:lnTo>
                    <a:pt x="4778" y="13182"/>
                  </a:lnTo>
                  <a:lnTo>
                    <a:pt x="4778" y="13182"/>
                  </a:lnTo>
                  <a:cubicBezTo>
                    <a:pt x="4778" y="13182"/>
                    <a:pt x="4964" y="13630"/>
                    <a:pt x="5125" y="14085"/>
                  </a:cubicBezTo>
                  <a:cubicBezTo>
                    <a:pt x="5297" y="14536"/>
                    <a:pt x="5448" y="14995"/>
                    <a:pt x="5448" y="14995"/>
                  </a:cubicBezTo>
                  <a:cubicBezTo>
                    <a:pt x="5259" y="15051"/>
                    <a:pt x="5576" y="15812"/>
                    <a:pt x="5864" y="16668"/>
                  </a:cubicBezTo>
                  <a:cubicBezTo>
                    <a:pt x="6163" y="17519"/>
                    <a:pt x="6419" y="18467"/>
                    <a:pt x="6269" y="18792"/>
                  </a:cubicBezTo>
                  <a:cubicBezTo>
                    <a:pt x="6370" y="18963"/>
                    <a:pt x="6485" y="19396"/>
                    <a:pt x="6606" y="19860"/>
                  </a:cubicBezTo>
                  <a:lnTo>
                    <a:pt x="6886" y="21135"/>
                  </a:lnTo>
                  <a:cubicBezTo>
                    <a:pt x="6887" y="21135"/>
                    <a:pt x="6888" y="21134"/>
                    <a:pt x="6890" y="21134"/>
                  </a:cubicBezTo>
                  <a:cubicBezTo>
                    <a:pt x="6914" y="21134"/>
                    <a:pt x="6947" y="21223"/>
                    <a:pt x="6995" y="21423"/>
                  </a:cubicBezTo>
                  <a:cubicBezTo>
                    <a:pt x="6992" y="21431"/>
                    <a:pt x="6988" y="21434"/>
                    <a:pt x="6984" y="21434"/>
                  </a:cubicBezTo>
                  <a:cubicBezTo>
                    <a:pt x="6962" y="21434"/>
                    <a:pt x="6928" y="21319"/>
                    <a:pt x="6886" y="21135"/>
                  </a:cubicBezTo>
                  <a:cubicBezTo>
                    <a:pt x="6870" y="21141"/>
                    <a:pt x="6858" y="21183"/>
                    <a:pt x="6854" y="21289"/>
                  </a:cubicBezTo>
                  <a:cubicBezTo>
                    <a:pt x="7171" y="21999"/>
                    <a:pt x="7033" y="23427"/>
                    <a:pt x="7088" y="24239"/>
                  </a:cubicBezTo>
                  <a:cubicBezTo>
                    <a:pt x="7122" y="24477"/>
                    <a:pt x="7152" y="24562"/>
                    <a:pt x="7180" y="24562"/>
                  </a:cubicBezTo>
                  <a:cubicBezTo>
                    <a:pt x="7215" y="24562"/>
                    <a:pt x="7246" y="24432"/>
                    <a:pt x="7278" y="24300"/>
                  </a:cubicBezTo>
                  <a:lnTo>
                    <a:pt x="7278" y="24300"/>
                  </a:lnTo>
                  <a:cubicBezTo>
                    <a:pt x="7221" y="24835"/>
                    <a:pt x="7285" y="25564"/>
                    <a:pt x="7345" y="26216"/>
                  </a:cubicBezTo>
                  <a:cubicBezTo>
                    <a:pt x="7372" y="26553"/>
                    <a:pt x="7399" y="26869"/>
                    <a:pt x="7413" y="27123"/>
                  </a:cubicBezTo>
                  <a:cubicBezTo>
                    <a:pt x="7796" y="27014"/>
                    <a:pt x="8183" y="26928"/>
                    <a:pt x="8578" y="26880"/>
                  </a:cubicBezTo>
                  <a:cubicBezTo>
                    <a:pt x="9431" y="26776"/>
                    <a:pt x="10104" y="25939"/>
                    <a:pt x="10828" y="25477"/>
                  </a:cubicBezTo>
                  <a:cubicBezTo>
                    <a:pt x="11184" y="25250"/>
                    <a:pt x="11539" y="25016"/>
                    <a:pt x="11834" y="24715"/>
                  </a:cubicBezTo>
                  <a:cubicBezTo>
                    <a:pt x="12257" y="24281"/>
                    <a:pt x="12531" y="23728"/>
                    <a:pt x="12775" y="23172"/>
                  </a:cubicBezTo>
                  <a:cubicBezTo>
                    <a:pt x="12817" y="23076"/>
                    <a:pt x="12856" y="22978"/>
                    <a:pt x="12897" y="22881"/>
                  </a:cubicBezTo>
                  <a:cubicBezTo>
                    <a:pt x="12760" y="22680"/>
                    <a:pt x="12622" y="22479"/>
                    <a:pt x="12481" y="22284"/>
                  </a:cubicBezTo>
                  <a:cubicBezTo>
                    <a:pt x="12281" y="21901"/>
                    <a:pt x="12352" y="21924"/>
                    <a:pt x="12389" y="21911"/>
                  </a:cubicBezTo>
                  <a:cubicBezTo>
                    <a:pt x="12433" y="21906"/>
                    <a:pt x="12426" y="21836"/>
                    <a:pt x="12245" y="21529"/>
                  </a:cubicBezTo>
                  <a:lnTo>
                    <a:pt x="12245" y="21529"/>
                  </a:lnTo>
                  <a:cubicBezTo>
                    <a:pt x="12299" y="21679"/>
                    <a:pt x="12306" y="21741"/>
                    <a:pt x="12280" y="21741"/>
                  </a:cubicBezTo>
                  <a:cubicBezTo>
                    <a:pt x="12158" y="21741"/>
                    <a:pt x="11278" y="20305"/>
                    <a:pt x="11179" y="20305"/>
                  </a:cubicBezTo>
                  <a:cubicBezTo>
                    <a:pt x="11171" y="20305"/>
                    <a:pt x="11168" y="20316"/>
                    <a:pt x="11172" y="20338"/>
                  </a:cubicBezTo>
                  <a:lnTo>
                    <a:pt x="11172" y="20338"/>
                  </a:lnTo>
                  <a:cubicBezTo>
                    <a:pt x="10949" y="19600"/>
                    <a:pt x="9860" y="18205"/>
                    <a:pt x="10219" y="18205"/>
                  </a:cubicBezTo>
                  <a:cubicBezTo>
                    <a:pt x="10230" y="18205"/>
                    <a:pt x="10241" y="18206"/>
                    <a:pt x="10254" y="18208"/>
                  </a:cubicBezTo>
                  <a:cubicBezTo>
                    <a:pt x="10012" y="17810"/>
                    <a:pt x="9881" y="17680"/>
                    <a:pt x="9827" y="17680"/>
                  </a:cubicBezTo>
                  <a:cubicBezTo>
                    <a:pt x="9777" y="17680"/>
                    <a:pt x="9792" y="17788"/>
                    <a:pt x="9845" y="17900"/>
                  </a:cubicBezTo>
                  <a:cubicBezTo>
                    <a:pt x="9301" y="17019"/>
                    <a:pt x="8867" y="16306"/>
                    <a:pt x="8345" y="15623"/>
                  </a:cubicBezTo>
                  <a:cubicBezTo>
                    <a:pt x="8241" y="15355"/>
                    <a:pt x="7619" y="14337"/>
                    <a:pt x="7098" y="13211"/>
                  </a:cubicBezTo>
                  <a:cubicBezTo>
                    <a:pt x="6823" y="12656"/>
                    <a:pt x="6587" y="12073"/>
                    <a:pt x="6393" y="11577"/>
                  </a:cubicBezTo>
                  <a:cubicBezTo>
                    <a:pt x="6217" y="11092"/>
                    <a:pt x="6094" y="10685"/>
                    <a:pt x="6062" y="10444"/>
                  </a:cubicBezTo>
                  <a:lnTo>
                    <a:pt x="6062" y="10444"/>
                  </a:lnTo>
                  <a:cubicBezTo>
                    <a:pt x="6083" y="10618"/>
                    <a:pt x="6083" y="10689"/>
                    <a:pt x="6065" y="10689"/>
                  </a:cubicBezTo>
                  <a:cubicBezTo>
                    <a:pt x="6021" y="10689"/>
                    <a:pt x="5870" y="10250"/>
                    <a:pt x="5674" y="9868"/>
                  </a:cubicBezTo>
                  <a:lnTo>
                    <a:pt x="5674" y="9868"/>
                  </a:lnTo>
                  <a:lnTo>
                    <a:pt x="5729" y="10434"/>
                  </a:lnTo>
                  <a:lnTo>
                    <a:pt x="5729" y="10434"/>
                  </a:lnTo>
                  <a:lnTo>
                    <a:pt x="5260" y="9147"/>
                  </a:lnTo>
                  <a:cubicBezTo>
                    <a:pt x="5151" y="8891"/>
                    <a:pt x="5129" y="8815"/>
                    <a:pt x="5143" y="8812"/>
                  </a:cubicBezTo>
                  <a:cubicBezTo>
                    <a:pt x="5071" y="8592"/>
                    <a:pt x="5243" y="8833"/>
                    <a:pt x="5077" y="8268"/>
                  </a:cubicBezTo>
                  <a:cubicBezTo>
                    <a:pt x="4774" y="7393"/>
                    <a:pt x="4683" y="7378"/>
                    <a:pt x="4440" y="6923"/>
                  </a:cubicBezTo>
                  <a:lnTo>
                    <a:pt x="4440" y="6923"/>
                  </a:lnTo>
                  <a:lnTo>
                    <a:pt x="4466" y="7064"/>
                  </a:lnTo>
                  <a:lnTo>
                    <a:pt x="4243" y="6477"/>
                  </a:lnTo>
                  <a:cubicBezTo>
                    <a:pt x="4227" y="6430"/>
                    <a:pt x="4222" y="6411"/>
                    <a:pt x="4226" y="6411"/>
                  </a:cubicBezTo>
                  <a:lnTo>
                    <a:pt x="4226" y="6411"/>
                  </a:lnTo>
                  <a:cubicBezTo>
                    <a:pt x="4247" y="6411"/>
                    <a:pt x="4546" y="7068"/>
                    <a:pt x="4610" y="7068"/>
                  </a:cubicBezTo>
                  <a:cubicBezTo>
                    <a:pt x="4640" y="7068"/>
                    <a:pt x="4619" y="6928"/>
                    <a:pt x="4498" y="6520"/>
                  </a:cubicBezTo>
                  <a:cubicBezTo>
                    <a:pt x="4452" y="6514"/>
                    <a:pt x="3972" y="5744"/>
                    <a:pt x="3936" y="5330"/>
                  </a:cubicBezTo>
                  <a:lnTo>
                    <a:pt x="3936" y="5330"/>
                  </a:lnTo>
                  <a:cubicBezTo>
                    <a:pt x="4074" y="5728"/>
                    <a:pt x="4156" y="5870"/>
                    <a:pt x="4193" y="5870"/>
                  </a:cubicBezTo>
                  <a:cubicBezTo>
                    <a:pt x="4223" y="5870"/>
                    <a:pt x="4223" y="5775"/>
                    <a:pt x="4199" y="5648"/>
                  </a:cubicBezTo>
                  <a:lnTo>
                    <a:pt x="3846" y="4632"/>
                  </a:lnTo>
                  <a:lnTo>
                    <a:pt x="3788" y="5031"/>
                  </a:lnTo>
                  <a:cubicBezTo>
                    <a:pt x="3270" y="3582"/>
                    <a:pt x="2749" y="2107"/>
                    <a:pt x="2117" y="657"/>
                  </a:cubicBezTo>
                  <a:cubicBezTo>
                    <a:pt x="2026" y="435"/>
                    <a:pt x="1926" y="217"/>
                    <a:pt x="1822"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31" name="Google Shape;231;p38"/>
          <p:cNvGrpSpPr/>
          <p:nvPr/>
        </p:nvGrpSpPr>
        <p:grpSpPr>
          <a:xfrm>
            <a:off x="-601314" y="4208229"/>
            <a:ext cx="1371518" cy="1133319"/>
            <a:chOff x="3559300" y="2012775"/>
            <a:chExt cx="657550" cy="543350"/>
          </a:xfrm>
        </p:grpSpPr>
        <p:sp>
          <p:nvSpPr>
            <p:cNvPr id="232" name="Google Shape;232;p38"/>
            <p:cNvSpPr/>
            <p:nvPr/>
          </p:nvSpPr>
          <p:spPr>
            <a:xfrm>
              <a:off x="3561050" y="2172525"/>
              <a:ext cx="59400" cy="53925"/>
            </a:xfrm>
            <a:custGeom>
              <a:rect b="b" l="l" r="r" t="t"/>
              <a:pathLst>
                <a:path extrusionOk="0" h="2157" w="2376">
                  <a:moveTo>
                    <a:pt x="1499" y="0"/>
                  </a:moveTo>
                  <a:cubicBezTo>
                    <a:pt x="1379" y="0"/>
                    <a:pt x="1274" y="60"/>
                    <a:pt x="1184" y="154"/>
                  </a:cubicBezTo>
                  <a:lnTo>
                    <a:pt x="1184" y="154"/>
                  </a:lnTo>
                  <a:cubicBezTo>
                    <a:pt x="1128" y="124"/>
                    <a:pt x="1068" y="108"/>
                    <a:pt x="1006" y="108"/>
                  </a:cubicBezTo>
                  <a:cubicBezTo>
                    <a:pt x="911" y="108"/>
                    <a:pt x="812" y="148"/>
                    <a:pt x="728" y="246"/>
                  </a:cubicBezTo>
                  <a:cubicBezTo>
                    <a:pt x="359" y="670"/>
                    <a:pt x="0" y="1432"/>
                    <a:pt x="494" y="1905"/>
                  </a:cubicBezTo>
                  <a:cubicBezTo>
                    <a:pt x="674" y="2078"/>
                    <a:pt x="907" y="2156"/>
                    <a:pt x="1143" y="2156"/>
                  </a:cubicBezTo>
                  <a:cubicBezTo>
                    <a:pt x="1450" y="2156"/>
                    <a:pt x="1761" y="2025"/>
                    <a:pt x="1971" y="1800"/>
                  </a:cubicBezTo>
                  <a:cubicBezTo>
                    <a:pt x="2375" y="1363"/>
                    <a:pt x="2344" y="612"/>
                    <a:pt x="1908" y="203"/>
                  </a:cubicBezTo>
                  <a:cubicBezTo>
                    <a:pt x="1755" y="60"/>
                    <a:pt x="1619" y="0"/>
                    <a:pt x="149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38"/>
            <p:cNvSpPr/>
            <p:nvPr/>
          </p:nvSpPr>
          <p:spPr>
            <a:xfrm>
              <a:off x="3665500" y="2106725"/>
              <a:ext cx="81725" cy="77975"/>
            </a:xfrm>
            <a:custGeom>
              <a:rect b="b" l="l" r="r" t="t"/>
              <a:pathLst>
                <a:path extrusionOk="0" h="3119" w="3269">
                  <a:moveTo>
                    <a:pt x="2059" y="1586"/>
                  </a:moveTo>
                  <a:cubicBezTo>
                    <a:pt x="2053" y="1621"/>
                    <a:pt x="2045" y="1657"/>
                    <a:pt x="2035" y="1692"/>
                  </a:cubicBezTo>
                  <a:cubicBezTo>
                    <a:pt x="2020" y="1745"/>
                    <a:pt x="2001" y="1801"/>
                    <a:pt x="1978" y="1857"/>
                  </a:cubicBezTo>
                  <a:lnTo>
                    <a:pt x="1978" y="1857"/>
                  </a:lnTo>
                  <a:cubicBezTo>
                    <a:pt x="2001" y="1765"/>
                    <a:pt x="2029" y="1675"/>
                    <a:pt x="2059" y="1586"/>
                  </a:cubicBezTo>
                  <a:close/>
                  <a:moveTo>
                    <a:pt x="2305" y="1"/>
                  </a:moveTo>
                  <a:cubicBezTo>
                    <a:pt x="2117" y="1"/>
                    <a:pt x="1965" y="89"/>
                    <a:pt x="1839" y="216"/>
                  </a:cubicBezTo>
                  <a:lnTo>
                    <a:pt x="1839" y="216"/>
                  </a:lnTo>
                  <a:cubicBezTo>
                    <a:pt x="1776" y="177"/>
                    <a:pt x="1704" y="155"/>
                    <a:pt x="1630" y="155"/>
                  </a:cubicBezTo>
                  <a:cubicBezTo>
                    <a:pt x="1535" y="155"/>
                    <a:pt x="1436" y="193"/>
                    <a:pt x="1349" y="284"/>
                  </a:cubicBezTo>
                  <a:lnTo>
                    <a:pt x="1350" y="284"/>
                  </a:lnTo>
                  <a:cubicBezTo>
                    <a:pt x="841" y="821"/>
                    <a:pt x="1" y="2084"/>
                    <a:pt x="656" y="2781"/>
                  </a:cubicBezTo>
                  <a:cubicBezTo>
                    <a:pt x="878" y="3017"/>
                    <a:pt x="1153" y="3118"/>
                    <a:pt x="1431" y="3118"/>
                  </a:cubicBezTo>
                  <a:cubicBezTo>
                    <a:pt x="1939" y="3118"/>
                    <a:pt x="2459" y="2782"/>
                    <a:pt x="2696" y="2316"/>
                  </a:cubicBezTo>
                  <a:cubicBezTo>
                    <a:pt x="2961" y="1796"/>
                    <a:pt x="3268" y="47"/>
                    <a:pt x="2335" y="1"/>
                  </a:cubicBezTo>
                  <a:cubicBezTo>
                    <a:pt x="2325" y="1"/>
                    <a:pt x="2315" y="1"/>
                    <a:pt x="230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38"/>
            <p:cNvSpPr/>
            <p:nvPr/>
          </p:nvSpPr>
          <p:spPr>
            <a:xfrm>
              <a:off x="3786400" y="2070100"/>
              <a:ext cx="65200" cy="74400"/>
            </a:xfrm>
            <a:custGeom>
              <a:rect b="b" l="l" r="r" t="t"/>
              <a:pathLst>
                <a:path extrusionOk="0" h="2976" w="2608">
                  <a:moveTo>
                    <a:pt x="1950" y="0"/>
                  </a:moveTo>
                  <a:cubicBezTo>
                    <a:pt x="1904" y="0"/>
                    <a:pt x="1856" y="9"/>
                    <a:pt x="1804" y="27"/>
                  </a:cubicBezTo>
                  <a:cubicBezTo>
                    <a:pt x="880" y="360"/>
                    <a:pt x="1" y="1906"/>
                    <a:pt x="871" y="2731"/>
                  </a:cubicBezTo>
                  <a:cubicBezTo>
                    <a:pt x="1047" y="2897"/>
                    <a:pt x="1259" y="2975"/>
                    <a:pt x="1470" y="2975"/>
                  </a:cubicBezTo>
                  <a:cubicBezTo>
                    <a:pt x="1734" y="2975"/>
                    <a:pt x="1998" y="2853"/>
                    <a:pt x="2192" y="2630"/>
                  </a:cubicBezTo>
                  <a:cubicBezTo>
                    <a:pt x="2607" y="2153"/>
                    <a:pt x="2526" y="1351"/>
                    <a:pt x="2499" y="770"/>
                  </a:cubicBezTo>
                  <a:cubicBezTo>
                    <a:pt x="2492" y="621"/>
                    <a:pt x="2420" y="503"/>
                    <a:pt x="2318" y="432"/>
                  </a:cubicBezTo>
                  <a:lnTo>
                    <a:pt x="2318" y="432"/>
                  </a:lnTo>
                  <a:cubicBezTo>
                    <a:pt x="2319" y="215"/>
                    <a:pt x="2178" y="0"/>
                    <a:pt x="195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38"/>
            <p:cNvSpPr/>
            <p:nvPr/>
          </p:nvSpPr>
          <p:spPr>
            <a:xfrm>
              <a:off x="3907275" y="2047175"/>
              <a:ext cx="47375" cy="46900"/>
            </a:xfrm>
            <a:custGeom>
              <a:rect b="b" l="l" r="r" t="t"/>
              <a:pathLst>
                <a:path extrusionOk="0" h="1876" w="1895">
                  <a:moveTo>
                    <a:pt x="1113" y="0"/>
                  </a:moveTo>
                  <a:cubicBezTo>
                    <a:pt x="983" y="0"/>
                    <a:pt x="852" y="52"/>
                    <a:pt x="755" y="177"/>
                  </a:cubicBezTo>
                  <a:cubicBezTo>
                    <a:pt x="447" y="578"/>
                    <a:pt x="1" y="1586"/>
                    <a:pt x="719" y="1836"/>
                  </a:cubicBezTo>
                  <a:cubicBezTo>
                    <a:pt x="799" y="1863"/>
                    <a:pt x="876" y="1876"/>
                    <a:pt x="950" y="1876"/>
                  </a:cubicBezTo>
                  <a:cubicBezTo>
                    <a:pt x="1501" y="1876"/>
                    <a:pt x="1863" y="1162"/>
                    <a:pt x="1884" y="674"/>
                  </a:cubicBezTo>
                  <a:cubicBezTo>
                    <a:pt x="1894" y="432"/>
                    <a:pt x="1734" y="298"/>
                    <a:pt x="1549" y="271"/>
                  </a:cubicBezTo>
                  <a:lnTo>
                    <a:pt x="1549" y="271"/>
                  </a:lnTo>
                  <a:cubicBezTo>
                    <a:pt x="1489" y="113"/>
                    <a:pt x="1303" y="0"/>
                    <a:pt x="111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38"/>
            <p:cNvSpPr/>
            <p:nvPr/>
          </p:nvSpPr>
          <p:spPr>
            <a:xfrm>
              <a:off x="4148025" y="2012775"/>
              <a:ext cx="47375" cy="46925"/>
            </a:xfrm>
            <a:custGeom>
              <a:rect b="b" l="l" r="r" t="t"/>
              <a:pathLst>
                <a:path extrusionOk="0" h="1877" w="1895">
                  <a:moveTo>
                    <a:pt x="1113" y="1"/>
                  </a:moveTo>
                  <a:cubicBezTo>
                    <a:pt x="984" y="1"/>
                    <a:pt x="852" y="53"/>
                    <a:pt x="756" y="178"/>
                  </a:cubicBezTo>
                  <a:cubicBezTo>
                    <a:pt x="447" y="578"/>
                    <a:pt x="1" y="1586"/>
                    <a:pt x="719" y="1836"/>
                  </a:cubicBezTo>
                  <a:cubicBezTo>
                    <a:pt x="799" y="1864"/>
                    <a:pt x="876" y="1877"/>
                    <a:pt x="950" y="1877"/>
                  </a:cubicBezTo>
                  <a:cubicBezTo>
                    <a:pt x="1501" y="1877"/>
                    <a:pt x="1864" y="1163"/>
                    <a:pt x="1884" y="675"/>
                  </a:cubicBezTo>
                  <a:cubicBezTo>
                    <a:pt x="1895" y="433"/>
                    <a:pt x="1734" y="299"/>
                    <a:pt x="1550" y="272"/>
                  </a:cubicBezTo>
                  <a:lnTo>
                    <a:pt x="1550" y="272"/>
                  </a:lnTo>
                  <a:cubicBezTo>
                    <a:pt x="1489" y="114"/>
                    <a:pt x="1303" y="1"/>
                    <a:pt x="111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38"/>
            <p:cNvSpPr/>
            <p:nvPr/>
          </p:nvSpPr>
          <p:spPr>
            <a:xfrm>
              <a:off x="4009800" y="2017100"/>
              <a:ext cx="42350" cy="49675"/>
            </a:xfrm>
            <a:custGeom>
              <a:rect b="b" l="l" r="r" t="t"/>
              <a:pathLst>
                <a:path extrusionOk="0" h="1987" w="1694">
                  <a:moveTo>
                    <a:pt x="802" y="0"/>
                  </a:moveTo>
                  <a:cubicBezTo>
                    <a:pt x="746" y="0"/>
                    <a:pt x="689" y="5"/>
                    <a:pt x="632" y="15"/>
                  </a:cubicBezTo>
                  <a:cubicBezTo>
                    <a:pt x="407" y="53"/>
                    <a:pt x="316" y="220"/>
                    <a:pt x="327" y="393"/>
                  </a:cubicBezTo>
                  <a:lnTo>
                    <a:pt x="327" y="393"/>
                  </a:lnTo>
                  <a:cubicBezTo>
                    <a:pt x="140" y="751"/>
                    <a:pt x="1" y="1203"/>
                    <a:pt x="180" y="1586"/>
                  </a:cubicBezTo>
                  <a:cubicBezTo>
                    <a:pt x="294" y="1833"/>
                    <a:pt x="520" y="1986"/>
                    <a:pt x="758" y="1986"/>
                  </a:cubicBezTo>
                  <a:cubicBezTo>
                    <a:pt x="889" y="1986"/>
                    <a:pt x="1024" y="1939"/>
                    <a:pt x="1145" y="1835"/>
                  </a:cubicBezTo>
                  <a:cubicBezTo>
                    <a:pt x="1459" y="1566"/>
                    <a:pt x="1693" y="1027"/>
                    <a:pt x="1593" y="618"/>
                  </a:cubicBezTo>
                  <a:cubicBezTo>
                    <a:pt x="1496" y="219"/>
                    <a:pt x="1176" y="0"/>
                    <a:pt x="80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38"/>
            <p:cNvSpPr/>
            <p:nvPr/>
          </p:nvSpPr>
          <p:spPr>
            <a:xfrm>
              <a:off x="3559300" y="2319725"/>
              <a:ext cx="74750" cy="57100"/>
            </a:xfrm>
            <a:custGeom>
              <a:rect b="b" l="l" r="r" t="t"/>
              <a:pathLst>
                <a:path extrusionOk="0" h="2284" w="2990">
                  <a:moveTo>
                    <a:pt x="1797" y="853"/>
                  </a:moveTo>
                  <a:cubicBezTo>
                    <a:pt x="1851" y="853"/>
                    <a:pt x="1899" y="873"/>
                    <a:pt x="1935" y="908"/>
                  </a:cubicBezTo>
                  <a:lnTo>
                    <a:pt x="1935" y="908"/>
                  </a:lnTo>
                  <a:cubicBezTo>
                    <a:pt x="1864" y="896"/>
                    <a:pt x="1782" y="882"/>
                    <a:pt x="1709" y="870"/>
                  </a:cubicBezTo>
                  <a:lnTo>
                    <a:pt x="1709" y="870"/>
                  </a:lnTo>
                  <a:cubicBezTo>
                    <a:pt x="1739" y="858"/>
                    <a:pt x="1769" y="853"/>
                    <a:pt x="1797" y="853"/>
                  </a:cubicBezTo>
                  <a:close/>
                  <a:moveTo>
                    <a:pt x="1396" y="1"/>
                  </a:moveTo>
                  <a:cubicBezTo>
                    <a:pt x="476" y="1"/>
                    <a:pt x="1" y="1148"/>
                    <a:pt x="603" y="1854"/>
                  </a:cubicBezTo>
                  <a:cubicBezTo>
                    <a:pt x="853" y="2147"/>
                    <a:pt x="1208" y="2283"/>
                    <a:pt x="1563" y="2283"/>
                  </a:cubicBezTo>
                  <a:cubicBezTo>
                    <a:pt x="2129" y="2283"/>
                    <a:pt x="2693" y="1936"/>
                    <a:pt x="2827" y="1324"/>
                  </a:cubicBezTo>
                  <a:cubicBezTo>
                    <a:pt x="2989" y="589"/>
                    <a:pt x="2423" y="14"/>
                    <a:pt x="1785" y="14"/>
                  </a:cubicBezTo>
                  <a:cubicBezTo>
                    <a:pt x="1729" y="14"/>
                    <a:pt x="1673" y="19"/>
                    <a:pt x="1616" y="28"/>
                  </a:cubicBezTo>
                  <a:lnTo>
                    <a:pt x="1616" y="28"/>
                  </a:lnTo>
                  <a:cubicBezTo>
                    <a:pt x="1586" y="18"/>
                    <a:pt x="1555" y="11"/>
                    <a:pt x="1521" y="8"/>
                  </a:cubicBezTo>
                  <a:cubicBezTo>
                    <a:pt x="1478" y="3"/>
                    <a:pt x="1437" y="1"/>
                    <a:pt x="139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38"/>
            <p:cNvSpPr/>
            <p:nvPr/>
          </p:nvSpPr>
          <p:spPr>
            <a:xfrm>
              <a:off x="3752425" y="2243600"/>
              <a:ext cx="83275" cy="72925"/>
            </a:xfrm>
            <a:custGeom>
              <a:rect b="b" l="l" r="r" t="t"/>
              <a:pathLst>
                <a:path extrusionOk="0" h="2917" w="3331">
                  <a:moveTo>
                    <a:pt x="1887" y="0"/>
                  </a:moveTo>
                  <a:cubicBezTo>
                    <a:pt x="1625" y="0"/>
                    <a:pt x="1368" y="85"/>
                    <a:pt x="1182" y="283"/>
                  </a:cubicBezTo>
                  <a:cubicBezTo>
                    <a:pt x="1147" y="320"/>
                    <a:pt x="1115" y="361"/>
                    <a:pt x="1086" y="403"/>
                  </a:cubicBezTo>
                  <a:lnTo>
                    <a:pt x="1086" y="403"/>
                  </a:lnTo>
                  <a:cubicBezTo>
                    <a:pt x="1057" y="412"/>
                    <a:pt x="1029" y="423"/>
                    <a:pt x="1000" y="439"/>
                  </a:cubicBezTo>
                  <a:lnTo>
                    <a:pt x="1000" y="440"/>
                  </a:lnTo>
                  <a:cubicBezTo>
                    <a:pt x="0" y="966"/>
                    <a:pt x="119" y="2388"/>
                    <a:pt x="1177" y="2766"/>
                  </a:cubicBezTo>
                  <a:cubicBezTo>
                    <a:pt x="1420" y="2853"/>
                    <a:pt x="1741" y="2917"/>
                    <a:pt x="2050" y="2917"/>
                  </a:cubicBezTo>
                  <a:cubicBezTo>
                    <a:pt x="2279" y="2917"/>
                    <a:pt x="2502" y="2881"/>
                    <a:pt x="2680" y="2793"/>
                  </a:cubicBezTo>
                  <a:cubicBezTo>
                    <a:pt x="3150" y="2560"/>
                    <a:pt x="3331" y="1947"/>
                    <a:pt x="3305" y="1457"/>
                  </a:cubicBezTo>
                  <a:cubicBezTo>
                    <a:pt x="3278" y="942"/>
                    <a:pt x="3019" y="457"/>
                    <a:pt x="2569" y="189"/>
                  </a:cubicBezTo>
                  <a:cubicBezTo>
                    <a:pt x="2370" y="71"/>
                    <a:pt x="2126" y="0"/>
                    <a:pt x="188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38"/>
            <p:cNvSpPr/>
            <p:nvPr/>
          </p:nvSpPr>
          <p:spPr>
            <a:xfrm>
              <a:off x="3894175" y="2153125"/>
              <a:ext cx="55475" cy="60475"/>
            </a:xfrm>
            <a:custGeom>
              <a:rect b="b" l="l" r="r" t="t"/>
              <a:pathLst>
                <a:path extrusionOk="0" h="2419" w="2219">
                  <a:moveTo>
                    <a:pt x="1314" y="1"/>
                  </a:moveTo>
                  <a:cubicBezTo>
                    <a:pt x="1220" y="1"/>
                    <a:pt x="1122" y="34"/>
                    <a:pt x="1034" y="113"/>
                  </a:cubicBezTo>
                  <a:cubicBezTo>
                    <a:pt x="955" y="183"/>
                    <a:pt x="701" y="189"/>
                    <a:pt x="590" y="247"/>
                  </a:cubicBezTo>
                  <a:cubicBezTo>
                    <a:pt x="438" y="324"/>
                    <a:pt x="310" y="441"/>
                    <a:pt x="220" y="585"/>
                  </a:cubicBezTo>
                  <a:cubicBezTo>
                    <a:pt x="0" y="927"/>
                    <a:pt x="24" y="1358"/>
                    <a:pt x="190" y="1717"/>
                  </a:cubicBezTo>
                  <a:cubicBezTo>
                    <a:pt x="385" y="2139"/>
                    <a:pt x="793" y="2419"/>
                    <a:pt x="1196" y="2419"/>
                  </a:cubicBezTo>
                  <a:cubicBezTo>
                    <a:pt x="1470" y="2419"/>
                    <a:pt x="1742" y="2288"/>
                    <a:pt x="1940" y="1983"/>
                  </a:cubicBezTo>
                  <a:cubicBezTo>
                    <a:pt x="2218" y="1553"/>
                    <a:pt x="2171" y="746"/>
                    <a:pt x="1764" y="380"/>
                  </a:cubicBezTo>
                  <a:lnTo>
                    <a:pt x="1764" y="380"/>
                  </a:lnTo>
                  <a:cubicBezTo>
                    <a:pt x="1733" y="178"/>
                    <a:pt x="1532" y="1"/>
                    <a:pt x="131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38"/>
            <p:cNvSpPr/>
            <p:nvPr/>
          </p:nvSpPr>
          <p:spPr>
            <a:xfrm>
              <a:off x="4030050" y="2188200"/>
              <a:ext cx="62800" cy="55550"/>
            </a:xfrm>
            <a:custGeom>
              <a:rect b="b" l="l" r="r" t="t"/>
              <a:pathLst>
                <a:path extrusionOk="0" h="2222" w="2512">
                  <a:moveTo>
                    <a:pt x="1311" y="0"/>
                  </a:moveTo>
                  <a:cubicBezTo>
                    <a:pt x="1308" y="0"/>
                    <a:pt x="1304" y="0"/>
                    <a:pt x="1301" y="0"/>
                  </a:cubicBezTo>
                  <a:cubicBezTo>
                    <a:pt x="308" y="19"/>
                    <a:pt x="0" y="1241"/>
                    <a:pt x="694" y="1863"/>
                  </a:cubicBezTo>
                  <a:cubicBezTo>
                    <a:pt x="921" y="2066"/>
                    <a:pt x="1254" y="2221"/>
                    <a:pt x="1574" y="2221"/>
                  </a:cubicBezTo>
                  <a:cubicBezTo>
                    <a:pt x="1700" y="2221"/>
                    <a:pt x="1824" y="2197"/>
                    <a:pt x="1939" y="2142"/>
                  </a:cubicBezTo>
                  <a:cubicBezTo>
                    <a:pt x="2334" y="1952"/>
                    <a:pt x="2512" y="1468"/>
                    <a:pt x="2466" y="1056"/>
                  </a:cubicBezTo>
                  <a:cubicBezTo>
                    <a:pt x="2412" y="579"/>
                    <a:pt x="2018" y="209"/>
                    <a:pt x="1592" y="110"/>
                  </a:cubicBezTo>
                  <a:lnTo>
                    <a:pt x="1592" y="110"/>
                  </a:lnTo>
                  <a:cubicBezTo>
                    <a:pt x="1526" y="43"/>
                    <a:pt x="1432" y="0"/>
                    <a:pt x="131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38"/>
            <p:cNvSpPr/>
            <p:nvPr/>
          </p:nvSpPr>
          <p:spPr>
            <a:xfrm>
              <a:off x="4095750" y="2111725"/>
              <a:ext cx="52325" cy="44475"/>
            </a:xfrm>
            <a:custGeom>
              <a:rect b="b" l="l" r="r" t="t"/>
              <a:pathLst>
                <a:path extrusionOk="0" h="1779" w="2093">
                  <a:moveTo>
                    <a:pt x="1022" y="1"/>
                  </a:moveTo>
                  <a:cubicBezTo>
                    <a:pt x="943" y="1"/>
                    <a:pt x="865" y="11"/>
                    <a:pt x="790" y="31"/>
                  </a:cubicBezTo>
                  <a:cubicBezTo>
                    <a:pt x="478" y="116"/>
                    <a:pt x="293" y="384"/>
                    <a:pt x="272" y="661"/>
                  </a:cubicBezTo>
                  <a:lnTo>
                    <a:pt x="272" y="661"/>
                  </a:lnTo>
                  <a:cubicBezTo>
                    <a:pt x="34" y="1004"/>
                    <a:pt x="0" y="1445"/>
                    <a:pt x="482" y="1692"/>
                  </a:cubicBezTo>
                  <a:cubicBezTo>
                    <a:pt x="596" y="1752"/>
                    <a:pt x="724" y="1778"/>
                    <a:pt x="855" y="1778"/>
                  </a:cubicBezTo>
                  <a:cubicBezTo>
                    <a:pt x="1331" y="1778"/>
                    <a:pt x="1849" y="1423"/>
                    <a:pt x="1958" y="975"/>
                  </a:cubicBezTo>
                  <a:cubicBezTo>
                    <a:pt x="2093" y="418"/>
                    <a:pt x="1540" y="1"/>
                    <a:pt x="102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38"/>
            <p:cNvSpPr/>
            <p:nvPr/>
          </p:nvSpPr>
          <p:spPr>
            <a:xfrm>
              <a:off x="3761775" y="2397800"/>
              <a:ext cx="90075" cy="60000"/>
            </a:xfrm>
            <a:custGeom>
              <a:rect b="b" l="l" r="r" t="t"/>
              <a:pathLst>
                <a:path extrusionOk="0" h="2400" w="3603">
                  <a:moveTo>
                    <a:pt x="2086" y="1089"/>
                  </a:moveTo>
                  <a:cubicBezTo>
                    <a:pt x="1998" y="1188"/>
                    <a:pt x="1890" y="1264"/>
                    <a:pt x="1763" y="1310"/>
                  </a:cubicBezTo>
                  <a:lnTo>
                    <a:pt x="1763" y="1310"/>
                  </a:lnTo>
                  <a:cubicBezTo>
                    <a:pt x="1810" y="1120"/>
                    <a:pt x="1921" y="1092"/>
                    <a:pt x="2086" y="1089"/>
                  </a:cubicBezTo>
                  <a:close/>
                  <a:moveTo>
                    <a:pt x="1029" y="0"/>
                  </a:moveTo>
                  <a:cubicBezTo>
                    <a:pt x="958" y="0"/>
                    <a:pt x="883" y="25"/>
                    <a:pt x="806" y="83"/>
                  </a:cubicBezTo>
                  <a:cubicBezTo>
                    <a:pt x="0" y="691"/>
                    <a:pt x="193" y="1967"/>
                    <a:pt x="1151" y="2321"/>
                  </a:cubicBezTo>
                  <a:cubicBezTo>
                    <a:pt x="1295" y="2374"/>
                    <a:pt x="1462" y="2399"/>
                    <a:pt x="1639" y="2399"/>
                  </a:cubicBezTo>
                  <a:cubicBezTo>
                    <a:pt x="2507" y="2399"/>
                    <a:pt x="3603" y="1787"/>
                    <a:pt x="3281" y="841"/>
                  </a:cubicBezTo>
                  <a:cubicBezTo>
                    <a:pt x="3120" y="363"/>
                    <a:pt x="2636" y="239"/>
                    <a:pt x="2182" y="239"/>
                  </a:cubicBezTo>
                  <a:cubicBezTo>
                    <a:pt x="2125" y="239"/>
                    <a:pt x="2068" y="241"/>
                    <a:pt x="2013" y="245"/>
                  </a:cubicBezTo>
                  <a:cubicBezTo>
                    <a:pt x="1788" y="259"/>
                    <a:pt x="1582" y="315"/>
                    <a:pt x="1410" y="416"/>
                  </a:cubicBezTo>
                  <a:lnTo>
                    <a:pt x="1410" y="416"/>
                  </a:lnTo>
                  <a:cubicBezTo>
                    <a:pt x="1392" y="199"/>
                    <a:pt x="1230" y="0"/>
                    <a:pt x="102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38"/>
            <p:cNvSpPr/>
            <p:nvPr/>
          </p:nvSpPr>
          <p:spPr>
            <a:xfrm>
              <a:off x="3910800" y="2338800"/>
              <a:ext cx="54225" cy="48500"/>
            </a:xfrm>
            <a:custGeom>
              <a:rect b="b" l="l" r="r" t="t"/>
              <a:pathLst>
                <a:path extrusionOk="0" h="1940" w="2169">
                  <a:moveTo>
                    <a:pt x="972" y="859"/>
                  </a:moveTo>
                  <a:lnTo>
                    <a:pt x="972" y="859"/>
                  </a:lnTo>
                  <a:cubicBezTo>
                    <a:pt x="979" y="860"/>
                    <a:pt x="985" y="861"/>
                    <a:pt x="992" y="862"/>
                  </a:cubicBezTo>
                  <a:cubicBezTo>
                    <a:pt x="1110" y="878"/>
                    <a:pt x="1131" y="1093"/>
                    <a:pt x="975" y="1093"/>
                  </a:cubicBezTo>
                  <a:cubicBezTo>
                    <a:pt x="975" y="1093"/>
                    <a:pt x="974" y="1093"/>
                    <a:pt x="974" y="1093"/>
                  </a:cubicBezTo>
                  <a:cubicBezTo>
                    <a:pt x="794" y="1093"/>
                    <a:pt x="846" y="908"/>
                    <a:pt x="972" y="859"/>
                  </a:cubicBezTo>
                  <a:close/>
                  <a:moveTo>
                    <a:pt x="1042" y="0"/>
                  </a:moveTo>
                  <a:cubicBezTo>
                    <a:pt x="1038" y="0"/>
                    <a:pt x="1034" y="0"/>
                    <a:pt x="1030" y="1"/>
                  </a:cubicBezTo>
                  <a:lnTo>
                    <a:pt x="1029" y="1"/>
                  </a:lnTo>
                  <a:cubicBezTo>
                    <a:pt x="976" y="2"/>
                    <a:pt x="923" y="7"/>
                    <a:pt x="872" y="16"/>
                  </a:cubicBezTo>
                  <a:lnTo>
                    <a:pt x="872" y="16"/>
                  </a:lnTo>
                  <a:cubicBezTo>
                    <a:pt x="862" y="18"/>
                    <a:pt x="852" y="20"/>
                    <a:pt x="843" y="22"/>
                  </a:cubicBezTo>
                  <a:lnTo>
                    <a:pt x="843" y="22"/>
                  </a:lnTo>
                  <a:cubicBezTo>
                    <a:pt x="377" y="117"/>
                    <a:pt x="2" y="516"/>
                    <a:pt x="2" y="1017"/>
                  </a:cubicBezTo>
                  <a:cubicBezTo>
                    <a:pt x="0" y="1547"/>
                    <a:pt x="464" y="1936"/>
                    <a:pt x="975" y="1940"/>
                  </a:cubicBezTo>
                  <a:cubicBezTo>
                    <a:pt x="978" y="1940"/>
                    <a:pt x="981" y="1940"/>
                    <a:pt x="983" y="1940"/>
                  </a:cubicBezTo>
                  <a:cubicBezTo>
                    <a:pt x="2108" y="1940"/>
                    <a:pt x="2168" y="527"/>
                    <a:pt x="1328" y="116"/>
                  </a:cubicBezTo>
                  <a:lnTo>
                    <a:pt x="1328" y="116"/>
                  </a:lnTo>
                  <a:cubicBezTo>
                    <a:pt x="1262" y="46"/>
                    <a:pt x="1167" y="0"/>
                    <a:pt x="10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38"/>
            <p:cNvSpPr/>
            <p:nvPr/>
          </p:nvSpPr>
          <p:spPr>
            <a:xfrm>
              <a:off x="3897175" y="2507625"/>
              <a:ext cx="54225" cy="48500"/>
            </a:xfrm>
            <a:custGeom>
              <a:rect b="b" l="l" r="r" t="t"/>
              <a:pathLst>
                <a:path extrusionOk="0" h="1940" w="2169">
                  <a:moveTo>
                    <a:pt x="972" y="859"/>
                  </a:moveTo>
                  <a:lnTo>
                    <a:pt x="972" y="859"/>
                  </a:lnTo>
                  <a:cubicBezTo>
                    <a:pt x="979" y="860"/>
                    <a:pt x="986" y="861"/>
                    <a:pt x="993" y="862"/>
                  </a:cubicBezTo>
                  <a:cubicBezTo>
                    <a:pt x="1110" y="878"/>
                    <a:pt x="1132" y="1093"/>
                    <a:pt x="976" y="1094"/>
                  </a:cubicBezTo>
                  <a:cubicBezTo>
                    <a:pt x="795" y="1094"/>
                    <a:pt x="847" y="908"/>
                    <a:pt x="972" y="859"/>
                  </a:cubicBezTo>
                  <a:close/>
                  <a:moveTo>
                    <a:pt x="1042" y="0"/>
                  </a:moveTo>
                  <a:cubicBezTo>
                    <a:pt x="1038" y="0"/>
                    <a:pt x="1034" y="0"/>
                    <a:pt x="1030" y="0"/>
                  </a:cubicBezTo>
                  <a:cubicBezTo>
                    <a:pt x="978" y="2"/>
                    <a:pt x="927" y="7"/>
                    <a:pt x="877" y="15"/>
                  </a:cubicBezTo>
                  <a:lnTo>
                    <a:pt x="877" y="15"/>
                  </a:lnTo>
                  <a:cubicBezTo>
                    <a:pt x="864" y="17"/>
                    <a:pt x="851" y="19"/>
                    <a:pt x="839" y="22"/>
                  </a:cubicBezTo>
                  <a:lnTo>
                    <a:pt x="839" y="22"/>
                  </a:lnTo>
                  <a:cubicBezTo>
                    <a:pt x="375" y="119"/>
                    <a:pt x="2" y="517"/>
                    <a:pt x="2" y="1017"/>
                  </a:cubicBezTo>
                  <a:cubicBezTo>
                    <a:pt x="1" y="1546"/>
                    <a:pt x="464" y="1936"/>
                    <a:pt x="976" y="1939"/>
                  </a:cubicBezTo>
                  <a:cubicBezTo>
                    <a:pt x="978" y="1939"/>
                    <a:pt x="981" y="1939"/>
                    <a:pt x="984" y="1939"/>
                  </a:cubicBezTo>
                  <a:cubicBezTo>
                    <a:pt x="2109" y="1939"/>
                    <a:pt x="2169" y="527"/>
                    <a:pt x="1328" y="116"/>
                  </a:cubicBezTo>
                  <a:lnTo>
                    <a:pt x="1328" y="116"/>
                  </a:lnTo>
                  <a:cubicBezTo>
                    <a:pt x="1263" y="46"/>
                    <a:pt x="1167" y="0"/>
                    <a:pt x="10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38"/>
            <p:cNvSpPr/>
            <p:nvPr/>
          </p:nvSpPr>
          <p:spPr>
            <a:xfrm>
              <a:off x="4019175" y="2295275"/>
              <a:ext cx="64275" cy="49325"/>
            </a:xfrm>
            <a:custGeom>
              <a:rect b="b" l="l" r="r" t="t"/>
              <a:pathLst>
                <a:path extrusionOk="0" h="1973" w="2571">
                  <a:moveTo>
                    <a:pt x="1342" y="1"/>
                  </a:moveTo>
                  <a:cubicBezTo>
                    <a:pt x="1124" y="1"/>
                    <a:pt x="902" y="62"/>
                    <a:pt x="710" y="185"/>
                  </a:cubicBezTo>
                  <a:lnTo>
                    <a:pt x="710" y="185"/>
                  </a:lnTo>
                  <a:cubicBezTo>
                    <a:pt x="634" y="196"/>
                    <a:pt x="559" y="229"/>
                    <a:pt x="489" y="290"/>
                  </a:cubicBezTo>
                  <a:lnTo>
                    <a:pt x="489" y="292"/>
                  </a:lnTo>
                  <a:cubicBezTo>
                    <a:pt x="192" y="549"/>
                    <a:pt x="1" y="954"/>
                    <a:pt x="75" y="1352"/>
                  </a:cubicBezTo>
                  <a:cubicBezTo>
                    <a:pt x="158" y="1793"/>
                    <a:pt x="564" y="1896"/>
                    <a:pt x="957" y="1956"/>
                  </a:cubicBezTo>
                  <a:cubicBezTo>
                    <a:pt x="1030" y="1967"/>
                    <a:pt x="1103" y="1973"/>
                    <a:pt x="1177" y="1973"/>
                  </a:cubicBezTo>
                  <a:cubicBezTo>
                    <a:pt x="1866" y="1973"/>
                    <a:pt x="2571" y="1504"/>
                    <a:pt x="2334" y="714"/>
                  </a:cubicBezTo>
                  <a:cubicBezTo>
                    <a:pt x="2191" y="241"/>
                    <a:pt x="1774" y="1"/>
                    <a:pt x="134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38"/>
            <p:cNvSpPr/>
            <p:nvPr/>
          </p:nvSpPr>
          <p:spPr>
            <a:xfrm>
              <a:off x="4017475" y="2452275"/>
              <a:ext cx="64300" cy="49325"/>
            </a:xfrm>
            <a:custGeom>
              <a:rect b="b" l="l" r="r" t="t"/>
              <a:pathLst>
                <a:path extrusionOk="0" h="1973" w="2572">
                  <a:moveTo>
                    <a:pt x="1342" y="0"/>
                  </a:moveTo>
                  <a:cubicBezTo>
                    <a:pt x="1124" y="0"/>
                    <a:pt x="901" y="61"/>
                    <a:pt x="709" y="185"/>
                  </a:cubicBezTo>
                  <a:lnTo>
                    <a:pt x="709" y="185"/>
                  </a:lnTo>
                  <a:cubicBezTo>
                    <a:pt x="634" y="196"/>
                    <a:pt x="558" y="229"/>
                    <a:pt x="488" y="290"/>
                  </a:cubicBezTo>
                  <a:cubicBezTo>
                    <a:pt x="192" y="548"/>
                    <a:pt x="0" y="953"/>
                    <a:pt x="76" y="1351"/>
                  </a:cubicBezTo>
                  <a:cubicBezTo>
                    <a:pt x="158" y="1792"/>
                    <a:pt x="565" y="1896"/>
                    <a:pt x="957" y="1956"/>
                  </a:cubicBezTo>
                  <a:cubicBezTo>
                    <a:pt x="1029" y="1967"/>
                    <a:pt x="1103" y="1972"/>
                    <a:pt x="1177" y="1972"/>
                  </a:cubicBezTo>
                  <a:cubicBezTo>
                    <a:pt x="1866" y="1972"/>
                    <a:pt x="2572" y="1504"/>
                    <a:pt x="2334" y="714"/>
                  </a:cubicBezTo>
                  <a:cubicBezTo>
                    <a:pt x="2192" y="240"/>
                    <a:pt x="1775" y="0"/>
                    <a:pt x="13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38"/>
            <p:cNvSpPr/>
            <p:nvPr/>
          </p:nvSpPr>
          <p:spPr>
            <a:xfrm>
              <a:off x="4164500" y="2230125"/>
              <a:ext cx="52350" cy="47875"/>
            </a:xfrm>
            <a:custGeom>
              <a:rect b="b" l="l" r="r" t="t"/>
              <a:pathLst>
                <a:path extrusionOk="0" h="1915" w="2094">
                  <a:moveTo>
                    <a:pt x="982" y="1001"/>
                  </a:moveTo>
                  <a:lnTo>
                    <a:pt x="982" y="1001"/>
                  </a:lnTo>
                  <a:cubicBezTo>
                    <a:pt x="1029" y="1022"/>
                    <a:pt x="1084" y="1044"/>
                    <a:pt x="1091" y="1081"/>
                  </a:cubicBezTo>
                  <a:cubicBezTo>
                    <a:pt x="1089" y="1072"/>
                    <a:pt x="1036" y="1027"/>
                    <a:pt x="981" y="1004"/>
                  </a:cubicBezTo>
                  <a:lnTo>
                    <a:pt x="981" y="1004"/>
                  </a:lnTo>
                  <a:cubicBezTo>
                    <a:pt x="981" y="1003"/>
                    <a:pt x="982" y="1002"/>
                    <a:pt x="982" y="1001"/>
                  </a:cubicBezTo>
                  <a:close/>
                  <a:moveTo>
                    <a:pt x="773" y="1"/>
                  </a:moveTo>
                  <a:cubicBezTo>
                    <a:pt x="646" y="1"/>
                    <a:pt x="522" y="63"/>
                    <a:pt x="443" y="212"/>
                  </a:cubicBezTo>
                  <a:lnTo>
                    <a:pt x="443" y="213"/>
                  </a:lnTo>
                  <a:cubicBezTo>
                    <a:pt x="433" y="231"/>
                    <a:pt x="423" y="250"/>
                    <a:pt x="414" y="268"/>
                  </a:cubicBezTo>
                  <a:lnTo>
                    <a:pt x="414" y="268"/>
                  </a:lnTo>
                  <a:cubicBezTo>
                    <a:pt x="156" y="447"/>
                    <a:pt x="0" y="760"/>
                    <a:pt x="73" y="1087"/>
                  </a:cubicBezTo>
                  <a:lnTo>
                    <a:pt x="73" y="1087"/>
                  </a:lnTo>
                  <a:cubicBezTo>
                    <a:pt x="36" y="1361"/>
                    <a:pt x="140" y="1606"/>
                    <a:pt x="545" y="1788"/>
                  </a:cubicBezTo>
                  <a:cubicBezTo>
                    <a:pt x="724" y="1868"/>
                    <a:pt x="928" y="1914"/>
                    <a:pt x="1126" y="1914"/>
                  </a:cubicBezTo>
                  <a:cubicBezTo>
                    <a:pt x="1514" y="1914"/>
                    <a:pt x="1877" y="1737"/>
                    <a:pt x="1977" y="1291"/>
                  </a:cubicBezTo>
                  <a:cubicBezTo>
                    <a:pt x="2093" y="770"/>
                    <a:pt x="1586" y="240"/>
                    <a:pt x="1088" y="132"/>
                  </a:cubicBezTo>
                  <a:lnTo>
                    <a:pt x="1088" y="132"/>
                  </a:lnTo>
                  <a:cubicBezTo>
                    <a:pt x="1002" y="51"/>
                    <a:pt x="887" y="1"/>
                    <a:pt x="77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BIG_NUMBER_1">
    <p:spTree>
      <p:nvGrpSpPr>
        <p:cNvPr id="249" name="Shape 249"/>
        <p:cNvGrpSpPr/>
        <p:nvPr/>
      </p:nvGrpSpPr>
      <p:grpSpPr>
        <a:xfrm>
          <a:off x="0" y="0"/>
          <a:ext cx="0" cy="0"/>
          <a:chOff x="0" y="0"/>
          <a:chExt cx="0" cy="0"/>
        </a:xfrm>
      </p:grpSpPr>
      <p:grpSp>
        <p:nvGrpSpPr>
          <p:cNvPr id="250" name="Google Shape;250;p39"/>
          <p:cNvGrpSpPr/>
          <p:nvPr/>
        </p:nvGrpSpPr>
        <p:grpSpPr>
          <a:xfrm>
            <a:off x="1006771" y="180734"/>
            <a:ext cx="2471286" cy="2525444"/>
            <a:chOff x="5349350" y="4739275"/>
            <a:chExt cx="720975" cy="736775"/>
          </a:xfrm>
        </p:grpSpPr>
        <p:sp>
          <p:nvSpPr>
            <p:cNvPr id="251" name="Google Shape;251;p39"/>
            <p:cNvSpPr/>
            <p:nvPr/>
          </p:nvSpPr>
          <p:spPr>
            <a:xfrm>
              <a:off x="5544400" y="4756775"/>
              <a:ext cx="307400" cy="712550"/>
            </a:xfrm>
            <a:custGeom>
              <a:rect b="b" l="l" r="r" t="t"/>
              <a:pathLst>
                <a:path extrusionOk="0" h="28502" w="12296">
                  <a:moveTo>
                    <a:pt x="434" y="3293"/>
                  </a:moveTo>
                  <a:lnTo>
                    <a:pt x="434" y="3293"/>
                  </a:lnTo>
                  <a:cubicBezTo>
                    <a:pt x="446" y="3317"/>
                    <a:pt x="457" y="3338"/>
                    <a:pt x="468" y="3355"/>
                  </a:cubicBezTo>
                  <a:lnTo>
                    <a:pt x="468" y="3355"/>
                  </a:lnTo>
                  <a:lnTo>
                    <a:pt x="434" y="3293"/>
                  </a:lnTo>
                  <a:close/>
                  <a:moveTo>
                    <a:pt x="6858" y="7192"/>
                  </a:moveTo>
                  <a:lnTo>
                    <a:pt x="7130" y="7516"/>
                  </a:lnTo>
                  <a:cubicBezTo>
                    <a:pt x="7127" y="7515"/>
                    <a:pt x="7125" y="7514"/>
                    <a:pt x="7122" y="7514"/>
                  </a:cubicBezTo>
                  <a:cubicBezTo>
                    <a:pt x="7095" y="7514"/>
                    <a:pt x="7091" y="7563"/>
                    <a:pt x="7069" y="7563"/>
                  </a:cubicBezTo>
                  <a:cubicBezTo>
                    <a:pt x="7044" y="7563"/>
                    <a:pt x="6995" y="7494"/>
                    <a:pt x="6858" y="7192"/>
                  </a:cubicBezTo>
                  <a:close/>
                  <a:moveTo>
                    <a:pt x="9173" y="12464"/>
                  </a:moveTo>
                  <a:cubicBezTo>
                    <a:pt x="9251" y="12464"/>
                    <a:pt x="9270" y="12748"/>
                    <a:pt x="9412" y="13154"/>
                  </a:cubicBezTo>
                  <a:lnTo>
                    <a:pt x="9412" y="13154"/>
                  </a:lnTo>
                  <a:cubicBezTo>
                    <a:pt x="9320" y="12932"/>
                    <a:pt x="9208" y="12702"/>
                    <a:pt x="9124" y="12493"/>
                  </a:cubicBezTo>
                  <a:cubicBezTo>
                    <a:pt x="9143" y="12473"/>
                    <a:pt x="9159" y="12464"/>
                    <a:pt x="9173" y="12464"/>
                  </a:cubicBezTo>
                  <a:close/>
                  <a:moveTo>
                    <a:pt x="11482" y="19226"/>
                  </a:moveTo>
                  <a:lnTo>
                    <a:pt x="11384" y="19527"/>
                  </a:lnTo>
                  <a:lnTo>
                    <a:pt x="11360" y="19381"/>
                  </a:lnTo>
                  <a:lnTo>
                    <a:pt x="11482" y="19226"/>
                  </a:lnTo>
                  <a:close/>
                  <a:moveTo>
                    <a:pt x="11576" y="19818"/>
                  </a:moveTo>
                  <a:lnTo>
                    <a:pt x="11659" y="20148"/>
                  </a:lnTo>
                  <a:cubicBezTo>
                    <a:pt x="11636" y="20074"/>
                    <a:pt x="11610" y="19973"/>
                    <a:pt x="11576" y="19818"/>
                  </a:cubicBezTo>
                  <a:close/>
                  <a:moveTo>
                    <a:pt x="11822" y="21091"/>
                  </a:moveTo>
                  <a:cubicBezTo>
                    <a:pt x="11822" y="21092"/>
                    <a:pt x="11831" y="21142"/>
                    <a:pt x="11843" y="21221"/>
                  </a:cubicBezTo>
                  <a:cubicBezTo>
                    <a:pt x="11835" y="21183"/>
                    <a:pt x="11829" y="21143"/>
                    <a:pt x="11822" y="21091"/>
                  </a:cubicBezTo>
                  <a:close/>
                  <a:moveTo>
                    <a:pt x="11958" y="22529"/>
                  </a:moveTo>
                  <a:cubicBezTo>
                    <a:pt x="11967" y="22529"/>
                    <a:pt x="11985" y="22572"/>
                    <a:pt x="12008" y="22641"/>
                  </a:cubicBezTo>
                  <a:lnTo>
                    <a:pt x="11953" y="22584"/>
                  </a:lnTo>
                  <a:cubicBezTo>
                    <a:pt x="11950" y="22546"/>
                    <a:pt x="11952" y="22529"/>
                    <a:pt x="11958" y="22529"/>
                  </a:cubicBezTo>
                  <a:close/>
                  <a:moveTo>
                    <a:pt x="4663" y="1"/>
                  </a:moveTo>
                  <a:cubicBezTo>
                    <a:pt x="3480" y="141"/>
                    <a:pt x="2180" y="192"/>
                    <a:pt x="1120" y="653"/>
                  </a:cubicBezTo>
                  <a:cubicBezTo>
                    <a:pt x="738" y="820"/>
                    <a:pt x="366" y="1007"/>
                    <a:pt x="1" y="1204"/>
                  </a:cubicBezTo>
                  <a:cubicBezTo>
                    <a:pt x="108" y="1421"/>
                    <a:pt x="211" y="1687"/>
                    <a:pt x="312" y="2050"/>
                  </a:cubicBezTo>
                  <a:lnTo>
                    <a:pt x="201" y="1467"/>
                  </a:lnTo>
                  <a:lnTo>
                    <a:pt x="201" y="1467"/>
                  </a:lnTo>
                  <a:cubicBezTo>
                    <a:pt x="338" y="1795"/>
                    <a:pt x="632" y="2974"/>
                    <a:pt x="675" y="2974"/>
                  </a:cubicBezTo>
                  <a:cubicBezTo>
                    <a:pt x="678" y="2974"/>
                    <a:pt x="679" y="2970"/>
                    <a:pt x="680" y="2962"/>
                  </a:cubicBezTo>
                  <a:lnTo>
                    <a:pt x="680" y="2962"/>
                  </a:lnTo>
                  <a:cubicBezTo>
                    <a:pt x="686" y="3189"/>
                    <a:pt x="634" y="3421"/>
                    <a:pt x="550" y="3421"/>
                  </a:cubicBezTo>
                  <a:cubicBezTo>
                    <a:pt x="525" y="3421"/>
                    <a:pt x="497" y="3401"/>
                    <a:pt x="468" y="3355"/>
                  </a:cubicBezTo>
                  <a:lnTo>
                    <a:pt x="468" y="3355"/>
                  </a:lnTo>
                  <a:lnTo>
                    <a:pt x="1092" y="4510"/>
                  </a:lnTo>
                  <a:lnTo>
                    <a:pt x="1092" y="4510"/>
                  </a:lnTo>
                  <a:cubicBezTo>
                    <a:pt x="1064" y="4464"/>
                    <a:pt x="1026" y="4450"/>
                    <a:pt x="985" y="4450"/>
                  </a:cubicBezTo>
                  <a:cubicBezTo>
                    <a:pt x="918" y="4450"/>
                    <a:pt x="844" y="4489"/>
                    <a:pt x="792" y="4489"/>
                  </a:cubicBezTo>
                  <a:cubicBezTo>
                    <a:pt x="775" y="4489"/>
                    <a:pt x="760" y="4484"/>
                    <a:pt x="749" y="4473"/>
                  </a:cubicBezTo>
                  <a:lnTo>
                    <a:pt x="749" y="4473"/>
                  </a:lnTo>
                  <a:cubicBezTo>
                    <a:pt x="852" y="4846"/>
                    <a:pt x="1075" y="5100"/>
                    <a:pt x="1180" y="5100"/>
                  </a:cubicBezTo>
                  <a:cubicBezTo>
                    <a:pt x="1218" y="5100"/>
                    <a:pt x="1240" y="5067"/>
                    <a:pt x="1236" y="4995"/>
                  </a:cubicBezTo>
                  <a:lnTo>
                    <a:pt x="1236" y="4995"/>
                  </a:lnTo>
                  <a:cubicBezTo>
                    <a:pt x="1362" y="6029"/>
                    <a:pt x="1380" y="5765"/>
                    <a:pt x="1422" y="6652"/>
                  </a:cubicBezTo>
                  <a:cubicBezTo>
                    <a:pt x="1449" y="6729"/>
                    <a:pt x="1479" y="6760"/>
                    <a:pt x="1506" y="6760"/>
                  </a:cubicBezTo>
                  <a:cubicBezTo>
                    <a:pt x="1588" y="6760"/>
                    <a:pt x="1658" y="6492"/>
                    <a:pt x="1628" y="6319"/>
                  </a:cubicBezTo>
                  <a:lnTo>
                    <a:pt x="1628" y="6319"/>
                  </a:lnTo>
                  <a:cubicBezTo>
                    <a:pt x="1895" y="6994"/>
                    <a:pt x="1983" y="7409"/>
                    <a:pt x="2052" y="7745"/>
                  </a:cubicBezTo>
                  <a:cubicBezTo>
                    <a:pt x="2057" y="7758"/>
                    <a:pt x="2062" y="7766"/>
                    <a:pt x="2068" y="7779"/>
                  </a:cubicBezTo>
                  <a:lnTo>
                    <a:pt x="2062" y="7792"/>
                  </a:lnTo>
                  <a:cubicBezTo>
                    <a:pt x="2139" y="8162"/>
                    <a:pt x="2201" y="8437"/>
                    <a:pt x="2473" y="8874"/>
                  </a:cubicBezTo>
                  <a:lnTo>
                    <a:pt x="1858" y="8254"/>
                  </a:lnTo>
                  <a:lnTo>
                    <a:pt x="2062" y="7793"/>
                  </a:lnTo>
                  <a:cubicBezTo>
                    <a:pt x="2059" y="7779"/>
                    <a:pt x="2055" y="7761"/>
                    <a:pt x="2052" y="7746"/>
                  </a:cubicBezTo>
                  <a:cubicBezTo>
                    <a:pt x="1887" y="7322"/>
                    <a:pt x="1756" y="7198"/>
                    <a:pt x="1645" y="7198"/>
                  </a:cubicBezTo>
                  <a:cubicBezTo>
                    <a:pt x="1488" y="7198"/>
                    <a:pt x="1369" y="7446"/>
                    <a:pt x="1242" y="7446"/>
                  </a:cubicBezTo>
                  <a:cubicBezTo>
                    <a:pt x="1222" y="7446"/>
                    <a:pt x="1202" y="7440"/>
                    <a:pt x="1182" y="7426"/>
                  </a:cubicBezTo>
                  <a:lnTo>
                    <a:pt x="1182" y="7426"/>
                  </a:lnTo>
                  <a:lnTo>
                    <a:pt x="2610" y="9683"/>
                  </a:lnTo>
                  <a:cubicBezTo>
                    <a:pt x="2548" y="9617"/>
                    <a:pt x="2301" y="9502"/>
                    <a:pt x="2245" y="9502"/>
                  </a:cubicBezTo>
                  <a:cubicBezTo>
                    <a:pt x="2240" y="9502"/>
                    <a:pt x="2237" y="9503"/>
                    <a:pt x="2235" y="9505"/>
                  </a:cubicBezTo>
                  <a:cubicBezTo>
                    <a:pt x="2506" y="9650"/>
                    <a:pt x="3354" y="12464"/>
                    <a:pt x="3733" y="13851"/>
                  </a:cubicBezTo>
                  <a:lnTo>
                    <a:pt x="3670" y="13644"/>
                  </a:lnTo>
                  <a:cubicBezTo>
                    <a:pt x="3655" y="13619"/>
                    <a:pt x="3644" y="13608"/>
                    <a:pt x="3637" y="13608"/>
                  </a:cubicBezTo>
                  <a:cubicBezTo>
                    <a:pt x="3569" y="13608"/>
                    <a:pt x="3826" y="14634"/>
                    <a:pt x="4024" y="15052"/>
                  </a:cubicBezTo>
                  <a:cubicBezTo>
                    <a:pt x="3957" y="14983"/>
                    <a:pt x="3937" y="14867"/>
                    <a:pt x="3874" y="14660"/>
                  </a:cubicBezTo>
                  <a:lnTo>
                    <a:pt x="3874" y="14660"/>
                  </a:lnTo>
                  <a:cubicBezTo>
                    <a:pt x="3987" y="15629"/>
                    <a:pt x="4550" y="15759"/>
                    <a:pt x="4643" y="16751"/>
                  </a:cubicBezTo>
                  <a:cubicBezTo>
                    <a:pt x="4441" y="16016"/>
                    <a:pt x="4313" y="15808"/>
                    <a:pt x="4236" y="15808"/>
                  </a:cubicBezTo>
                  <a:cubicBezTo>
                    <a:pt x="4224" y="15808"/>
                    <a:pt x="4212" y="15814"/>
                    <a:pt x="4203" y="15823"/>
                  </a:cubicBezTo>
                  <a:cubicBezTo>
                    <a:pt x="4455" y="16423"/>
                    <a:pt x="4805" y="17785"/>
                    <a:pt x="4982" y="17785"/>
                  </a:cubicBezTo>
                  <a:cubicBezTo>
                    <a:pt x="5003" y="17785"/>
                    <a:pt x="5023" y="17765"/>
                    <a:pt x="5039" y="17719"/>
                  </a:cubicBezTo>
                  <a:cubicBezTo>
                    <a:pt x="5121" y="18182"/>
                    <a:pt x="5277" y="18573"/>
                    <a:pt x="5139" y="18573"/>
                  </a:cubicBezTo>
                  <a:lnTo>
                    <a:pt x="5816" y="20231"/>
                  </a:lnTo>
                  <a:cubicBezTo>
                    <a:pt x="5790" y="20183"/>
                    <a:pt x="5756" y="20140"/>
                    <a:pt x="5735" y="20140"/>
                  </a:cubicBezTo>
                  <a:cubicBezTo>
                    <a:pt x="5704" y="20140"/>
                    <a:pt x="5700" y="20231"/>
                    <a:pt x="5783" y="20529"/>
                  </a:cubicBezTo>
                  <a:cubicBezTo>
                    <a:pt x="5515" y="19566"/>
                    <a:pt x="5000" y="18710"/>
                    <a:pt x="5007" y="18156"/>
                  </a:cubicBezTo>
                  <a:lnTo>
                    <a:pt x="5007" y="18156"/>
                  </a:lnTo>
                  <a:cubicBezTo>
                    <a:pt x="4902" y="18171"/>
                    <a:pt x="4877" y="18339"/>
                    <a:pt x="4798" y="18339"/>
                  </a:cubicBezTo>
                  <a:cubicBezTo>
                    <a:pt x="4756" y="18339"/>
                    <a:pt x="4698" y="18291"/>
                    <a:pt x="4604" y="18144"/>
                  </a:cubicBezTo>
                  <a:lnTo>
                    <a:pt x="4604" y="18144"/>
                  </a:lnTo>
                  <a:cubicBezTo>
                    <a:pt x="5244" y="19971"/>
                    <a:pt x="5825" y="20899"/>
                    <a:pt x="6372" y="21999"/>
                  </a:cubicBezTo>
                  <a:lnTo>
                    <a:pt x="6787" y="23651"/>
                  </a:lnTo>
                  <a:lnTo>
                    <a:pt x="6878" y="23696"/>
                  </a:lnTo>
                  <a:lnTo>
                    <a:pt x="6797" y="24034"/>
                  </a:lnTo>
                  <a:cubicBezTo>
                    <a:pt x="6904" y="24222"/>
                    <a:pt x="6982" y="24340"/>
                    <a:pt x="6979" y="24387"/>
                  </a:cubicBezTo>
                  <a:cubicBezTo>
                    <a:pt x="6978" y="24398"/>
                    <a:pt x="6974" y="24403"/>
                    <a:pt x="6969" y="24403"/>
                  </a:cubicBezTo>
                  <a:cubicBezTo>
                    <a:pt x="6953" y="24403"/>
                    <a:pt x="6922" y="24366"/>
                    <a:pt x="6883" y="24315"/>
                  </a:cubicBezTo>
                  <a:lnTo>
                    <a:pt x="6883" y="24315"/>
                  </a:lnTo>
                  <a:cubicBezTo>
                    <a:pt x="6949" y="24482"/>
                    <a:pt x="7015" y="24630"/>
                    <a:pt x="7060" y="24705"/>
                  </a:cubicBezTo>
                  <a:cubicBezTo>
                    <a:pt x="7078" y="24682"/>
                    <a:pt x="7094" y="24658"/>
                    <a:pt x="7093" y="24587"/>
                  </a:cubicBezTo>
                  <a:lnTo>
                    <a:pt x="7093" y="24587"/>
                  </a:lnTo>
                  <a:cubicBezTo>
                    <a:pt x="7118" y="24706"/>
                    <a:pt x="7118" y="24754"/>
                    <a:pt x="7103" y="24754"/>
                  </a:cubicBezTo>
                  <a:cubicBezTo>
                    <a:pt x="7094" y="24754"/>
                    <a:pt x="7079" y="24736"/>
                    <a:pt x="7060" y="24705"/>
                  </a:cubicBezTo>
                  <a:cubicBezTo>
                    <a:pt x="7050" y="24719"/>
                    <a:pt x="7037" y="24725"/>
                    <a:pt x="7021" y="24725"/>
                  </a:cubicBezTo>
                  <a:cubicBezTo>
                    <a:pt x="6931" y="24725"/>
                    <a:pt x="6760" y="24509"/>
                    <a:pt x="6591" y="24277"/>
                  </a:cubicBezTo>
                  <a:lnTo>
                    <a:pt x="6591" y="24277"/>
                  </a:lnTo>
                  <a:cubicBezTo>
                    <a:pt x="6597" y="24327"/>
                    <a:pt x="6601" y="24378"/>
                    <a:pt x="6606" y="24426"/>
                  </a:cubicBezTo>
                  <a:cubicBezTo>
                    <a:pt x="6876" y="24962"/>
                    <a:pt x="7182" y="25547"/>
                    <a:pt x="7284" y="25547"/>
                  </a:cubicBezTo>
                  <a:cubicBezTo>
                    <a:pt x="7322" y="25547"/>
                    <a:pt x="7332" y="25464"/>
                    <a:pt x="7300" y="25265"/>
                  </a:cubicBezTo>
                  <a:lnTo>
                    <a:pt x="7160" y="24614"/>
                  </a:lnTo>
                  <a:lnTo>
                    <a:pt x="7160" y="24614"/>
                  </a:lnTo>
                  <a:cubicBezTo>
                    <a:pt x="7233" y="24907"/>
                    <a:pt x="7277" y="25116"/>
                    <a:pt x="7301" y="25264"/>
                  </a:cubicBezTo>
                  <a:lnTo>
                    <a:pt x="7520" y="26234"/>
                  </a:lnTo>
                  <a:cubicBezTo>
                    <a:pt x="8084" y="27260"/>
                    <a:pt x="7969" y="27092"/>
                    <a:pt x="8615" y="28337"/>
                  </a:cubicBezTo>
                  <a:cubicBezTo>
                    <a:pt x="8610" y="28350"/>
                    <a:pt x="8603" y="28356"/>
                    <a:pt x="8594" y="28356"/>
                  </a:cubicBezTo>
                  <a:cubicBezTo>
                    <a:pt x="8556" y="28356"/>
                    <a:pt x="8483" y="28262"/>
                    <a:pt x="8451" y="28262"/>
                  </a:cubicBezTo>
                  <a:cubicBezTo>
                    <a:pt x="8435" y="28262"/>
                    <a:pt x="8429" y="28286"/>
                    <a:pt x="8444" y="28359"/>
                  </a:cubicBezTo>
                  <a:cubicBezTo>
                    <a:pt x="8475" y="28405"/>
                    <a:pt x="8504" y="28453"/>
                    <a:pt x="8531" y="28502"/>
                  </a:cubicBezTo>
                  <a:cubicBezTo>
                    <a:pt x="9737" y="28164"/>
                    <a:pt x="10907" y="27575"/>
                    <a:pt x="12104" y="27098"/>
                  </a:cubicBezTo>
                  <a:cubicBezTo>
                    <a:pt x="12091" y="26742"/>
                    <a:pt x="12106" y="26475"/>
                    <a:pt x="12131" y="26262"/>
                  </a:cubicBezTo>
                  <a:cubicBezTo>
                    <a:pt x="12115" y="26053"/>
                    <a:pt x="12089" y="25970"/>
                    <a:pt x="12058" y="25970"/>
                  </a:cubicBezTo>
                  <a:cubicBezTo>
                    <a:pt x="11948" y="25970"/>
                    <a:pt x="11769" y="26996"/>
                    <a:pt x="11701" y="27150"/>
                  </a:cubicBezTo>
                  <a:cubicBezTo>
                    <a:pt x="11869" y="26253"/>
                    <a:pt x="11790" y="25604"/>
                    <a:pt x="11986" y="25080"/>
                  </a:cubicBezTo>
                  <a:cubicBezTo>
                    <a:pt x="11986" y="25080"/>
                    <a:pt x="11998" y="25284"/>
                    <a:pt x="12011" y="25489"/>
                  </a:cubicBezTo>
                  <a:cubicBezTo>
                    <a:pt x="12023" y="25693"/>
                    <a:pt x="12033" y="25898"/>
                    <a:pt x="12033" y="25898"/>
                  </a:cubicBezTo>
                  <a:cubicBezTo>
                    <a:pt x="12139" y="25023"/>
                    <a:pt x="12065" y="24607"/>
                    <a:pt x="12012" y="24312"/>
                  </a:cubicBezTo>
                  <a:cubicBezTo>
                    <a:pt x="11965" y="24015"/>
                    <a:pt x="11930" y="23840"/>
                    <a:pt x="12082" y="23422"/>
                  </a:cubicBezTo>
                  <a:cubicBezTo>
                    <a:pt x="12106" y="23912"/>
                    <a:pt x="12178" y="24480"/>
                    <a:pt x="12248" y="24480"/>
                  </a:cubicBezTo>
                  <a:cubicBezTo>
                    <a:pt x="12264" y="24480"/>
                    <a:pt x="12280" y="24450"/>
                    <a:pt x="12295" y="24383"/>
                  </a:cubicBezTo>
                  <a:lnTo>
                    <a:pt x="12237" y="23949"/>
                  </a:lnTo>
                  <a:lnTo>
                    <a:pt x="12168" y="23515"/>
                  </a:lnTo>
                  <a:cubicBezTo>
                    <a:pt x="12171" y="23507"/>
                    <a:pt x="12174" y="23503"/>
                    <a:pt x="12177" y="23503"/>
                  </a:cubicBezTo>
                  <a:cubicBezTo>
                    <a:pt x="12200" y="23503"/>
                    <a:pt x="12218" y="23749"/>
                    <a:pt x="12235" y="23749"/>
                  </a:cubicBezTo>
                  <a:cubicBezTo>
                    <a:pt x="12241" y="23749"/>
                    <a:pt x="12248" y="23712"/>
                    <a:pt x="12255" y="23608"/>
                  </a:cubicBezTo>
                  <a:cubicBezTo>
                    <a:pt x="12208" y="23360"/>
                    <a:pt x="12086" y="22859"/>
                    <a:pt x="12008" y="22641"/>
                  </a:cubicBezTo>
                  <a:lnTo>
                    <a:pt x="12008" y="22641"/>
                  </a:lnTo>
                  <a:lnTo>
                    <a:pt x="12020" y="22651"/>
                  </a:lnTo>
                  <a:cubicBezTo>
                    <a:pt x="12020" y="22651"/>
                    <a:pt x="11985" y="22260"/>
                    <a:pt x="11930" y="21870"/>
                  </a:cubicBezTo>
                  <a:cubicBezTo>
                    <a:pt x="11904" y="21676"/>
                    <a:pt x="11879" y="21480"/>
                    <a:pt x="11861" y="21334"/>
                  </a:cubicBezTo>
                  <a:cubicBezTo>
                    <a:pt x="11853" y="21291"/>
                    <a:pt x="11848" y="21254"/>
                    <a:pt x="11843" y="21221"/>
                  </a:cubicBezTo>
                  <a:lnTo>
                    <a:pt x="11843" y="21221"/>
                  </a:lnTo>
                  <a:cubicBezTo>
                    <a:pt x="11859" y="21302"/>
                    <a:pt x="11877" y="21347"/>
                    <a:pt x="11889" y="21347"/>
                  </a:cubicBezTo>
                  <a:cubicBezTo>
                    <a:pt x="11903" y="21347"/>
                    <a:pt x="11908" y="21287"/>
                    <a:pt x="11893" y="21154"/>
                  </a:cubicBezTo>
                  <a:lnTo>
                    <a:pt x="11780" y="20649"/>
                  </a:lnTo>
                  <a:cubicBezTo>
                    <a:pt x="11726" y="20398"/>
                    <a:pt x="11659" y="20148"/>
                    <a:pt x="11659" y="20148"/>
                  </a:cubicBezTo>
                  <a:lnTo>
                    <a:pt x="11659" y="20148"/>
                  </a:lnTo>
                  <a:cubicBezTo>
                    <a:pt x="11684" y="20230"/>
                    <a:pt x="11702" y="20266"/>
                    <a:pt x="11714" y="20266"/>
                  </a:cubicBezTo>
                  <a:cubicBezTo>
                    <a:pt x="11747" y="20266"/>
                    <a:pt x="11737" y="20001"/>
                    <a:pt x="11702" y="19664"/>
                  </a:cubicBezTo>
                  <a:cubicBezTo>
                    <a:pt x="11507" y="18344"/>
                    <a:pt x="11141" y="18693"/>
                    <a:pt x="11081" y="17656"/>
                  </a:cubicBezTo>
                  <a:lnTo>
                    <a:pt x="11081" y="17656"/>
                  </a:lnTo>
                  <a:cubicBezTo>
                    <a:pt x="11112" y="17803"/>
                    <a:pt x="11140" y="17821"/>
                    <a:pt x="11169" y="17969"/>
                  </a:cubicBezTo>
                  <a:lnTo>
                    <a:pt x="11145" y="17703"/>
                  </a:lnTo>
                  <a:lnTo>
                    <a:pt x="11119" y="17439"/>
                  </a:lnTo>
                  <a:cubicBezTo>
                    <a:pt x="10936" y="17425"/>
                    <a:pt x="10745" y="16674"/>
                    <a:pt x="10516" y="15933"/>
                  </a:cubicBezTo>
                  <a:cubicBezTo>
                    <a:pt x="10294" y="15193"/>
                    <a:pt x="10031" y="14465"/>
                    <a:pt x="9849" y="14465"/>
                  </a:cubicBezTo>
                  <a:cubicBezTo>
                    <a:pt x="9848" y="14465"/>
                    <a:pt x="9848" y="14465"/>
                    <a:pt x="9847" y="14465"/>
                  </a:cubicBezTo>
                  <a:cubicBezTo>
                    <a:pt x="9810" y="14237"/>
                    <a:pt x="9803" y="14140"/>
                    <a:pt x="9823" y="14140"/>
                  </a:cubicBezTo>
                  <a:cubicBezTo>
                    <a:pt x="9868" y="14140"/>
                    <a:pt x="10056" y="14645"/>
                    <a:pt x="10369" y="15250"/>
                  </a:cubicBezTo>
                  <a:lnTo>
                    <a:pt x="10216" y="14457"/>
                  </a:lnTo>
                  <a:lnTo>
                    <a:pt x="10216" y="14457"/>
                  </a:lnTo>
                  <a:cubicBezTo>
                    <a:pt x="10330" y="14763"/>
                    <a:pt x="10391" y="15029"/>
                    <a:pt x="10528" y="15351"/>
                  </a:cubicBezTo>
                  <a:cubicBezTo>
                    <a:pt x="10357" y="14298"/>
                    <a:pt x="9831" y="13427"/>
                    <a:pt x="9538" y="12936"/>
                  </a:cubicBezTo>
                  <a:cubicBezTo>
                    <a:pt x="9438" y="12543"/>
                    <a:pt x="9908" y="13130"/>
                    <a:pt x="9413" y="12089"/>
                  </a:cubicBezTo>
                  <a:cubicBezTo>
                    <a:pt x="9196" y="11638"/>
                    <a:pt x="9102" y="11500"/>
                    <a:pt x="9064" y="11500"/>
                  </a:cubicBezTo>
                  <a:cubicBezTo>
                    <a:pt x="9004" y="11500"/>
                    <a:pt x="9081" y="11841"/>
                    <a:pt x="9032" y="11841"/>
                  </a:cubicBezTo>
                  <a:cubicBezTo>
                    <a:pt x="9011" y="11841"/>
                    <a:pt x="8966" y="11777"/>
                    <a:pt x="8876" y="11593"/>
                  </a:cubicBezTo>
                  <a:lnTo>
                    <a:pt x="8757" y="10871"/>
                  </a:lnTo>
                  <a:cubicBezTo>
                    <a:pt x="8115" y="9787"/>
                    <a:pt x="7818" y="8884"/>
                    <a:pt x="7391" y="7900"/>
                  </a:cubicBezTo>
                  <a:cubicBezTo>
                    <a:pt x="7277" y="7687"/>
                    <a:pt x="7209" y="7586"/>
                    <a:pt x="7167" y="7540"/>
                  </a:cubicBezTo>
                  <a:lnTo>
                    <a:pt x="7167" y="7540"/>
                  </a:lnTo>
                  <a:lnTo>
                    <a:pt x="7182" y="7574"/>
                  </a:lnTo>
                  <a:lnTo>
                    <a:pt x="7130" y="7516"/>
                  </a:lnTo>
                  <a:lnTo>
                    <a:pt x="7130" y="7516"/>
                  </a:lnTo>
                  <a:cubicBezTo>
                    <a:pt x="7145" y="7520"/>
                    <a:pt x="7157" y="7529"/>
                    <a:pt x="7167" y="7540"/>
                  </a:cubicBezTo>
                  <a:cubicBezTo>
                    <a:pt x="6762" y="6473"/>
                    <a:pt x="6033" y="5408"/>
                    <a:pt x="5773" y="4563"/>
                  </a:cubicBezTo>
                  <a:lnTo>
                    <a:pt x="5773" y="4563"/>
                  </a:lnTo>
                  <a:cubicBezTo>
                    <a:pt x="5785" y="4584"/>
                    <a:pt x="5794" y="4593"/>
                    <a:pt x="5799" y="4593"/>
                  </a:cubicBezTo>
                  <a:cubicBezTo>
                    <a:pt x="5842" y="4593"/>
                    <a:pt x="5710" y="4038"/>
                    <a:pt x="5716" y="3938"/>
                  </a:cubicBezTo>
                  <a:cubicBezTo>
                    <a:pt x="5716" y="3938"/>
                    <a:pt x="5549" y="3578"/>
                    <a:pt x="5408" y="3205"/>
                  </a:cubicBezTo>
                  <a:cubicBezTo>
                    <a:pt x="5334" y="3019"/>
                    <a:pt x="5261" y="2834"/>
                    <a:pt x="5205" y="2695"/>
                  </a:cubicBezTo>
                  <a:cubicBezTo>
                    <a:pt x="5150" y="2555"/>
                    <a:pt x="5120" y="2459"/>
                    <a:pt x="5120" y="2459"/>
                  </a:cubicBezTo>
                  <a:lnTo>
                    <a:pt x="5120" y="2459"/>
                  </a:lnTo>
                  <a:cubicBezTo>
                    <a:pt x="5365" y="3124"/>
                    <a:pt x="5466" y="3058"/>
                    <a:pt x="5598" y="3151"/>
                  </a:cubicBezTo>
                  <a:cubicBezTo>
                    <a:pt x="5436" y="2684"/>
                    <a:pt x="5313" y="2478"/>
                    <a:pt x="5217" y="2153"/>
                  </a:cubicBezTo>
                  <a:lnTo>
                    <a:pt x="5217" y="2153"/>
                  </a:lnTo>
                  <a:cubicBezTo>
                    <a:pt x="5274" y="2276"/>
                    <a:pt x="5332" y="2398"/>
                    <a:pt x="5360" y="2398"/>
                  </a:cubicBezTo>
                  <a:cubicBezTo>
                    <a:pt x="5375" y="2398"/>
                    <a:pt x="5381" y="2361"/>
                    <a:pt x="5373" y="2268"/>
                  </a:cubicBezTo>
                  <a:lnTo>
                    <a:pt x="5280" y="2024"/>
                  </a:lnTo>
                  <a:cubicBezTo>
                    <a:pt x="5227" y="1877"/>
                    <a:pt x="5143" y="1684"/>
                    <a:pt x="5079" y="1484"/>
                  </a:cubicBezTo>
                  <a:lnTo>
                    <a:pt x="4821" y="681"/>
                  </a:lnTo>
                  <a:lnTo>
                    <a:pt x="4821" y="681"/>
                  </a:lnTo>
                  <a:cubicBezTo>
                    <a:pt x="4823" y="781"/>
                    <a:pt x="4857" y="971"/>
                    <a:pt x="4886" y="1132"/>
                  </a:cubicBezTo>
                  <a:cubicBezTo>
                    <a:pt x="4842" y="925"/>
                    <a:pt x="4750" y="604"/>
                    <a:pt x="4699" y="250"/>
                  </a:cubicBezTo>
                  <a:cubicBezTo>
                    <a:pt x="4685" y="167"/>
                    <a:pt x="4676" y="84"/>
                    <a:pt x="4663"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39"/>
            <p:cNvSpPr/>
            <p:nvPr/>
          </p:nvSpPr>
          <p:spPr>
            <a:xfrm>
              <a:off x="5466650" y="4798250"/>
              <a:ext cx="271400" cy="677800"/>
            </a:xfrm>
            <a:custGeom>
              <a:rect b="b" l="l" r="r" t="t"/>
              <a:pathLst>
                <a:path extrusionOk="0" h="27112" w="10856">
                  <a:moveTo>
                    <a:pt x="1622" y="11309"/>
                  </a:moveTo>
                  <a:cubicBezTo>
                    <a:pt x="1665" y="11611"/>
                    <a:pt x="1695" y="11959"/>
                    <a:pt x="1715" y="12398"/>
                  </a:cubicBezTo>
                  <a:cubicBezTo>
                    <a:pt x="1602" y="12274"/>
                    <a:pt x="1640" y="11840"/>
                    <a:pt x="1622" y="11309"/>
                  </a:cubicBezTo>
                  <a:close/>
                  <a:moveTo>
                    <a:pt x="2147" y="20470"/>
                  </a:moveTo>
                  <a:cubicBezTo>
                    <a:pt x="2193" y="20470"/>
                    <a:pt x="2247" y="21259"/>
                    <a:pt x="2194" y="21259"/>
                  </a:cubicBezTo>
                  <a:cubicBezTo>
                    <a:pt x="2188" y="21259"/>
                    <a:pt x="2182" y="21250"/>
                    <a:pt x="2173" y="21231"/>
                  </a:cubicBezTo>
                  <a:cubicBezTo>
                    <a:pt x="2227" y="21099"/>
                    <a:pt x="2059" y="21174"/>
                    <a:pt x="2105" y="20938"/>
                  </a:cubicBezTo>
                  <a:cubicBezTo>
                    <a:pt x="2113" y="20593"/>
                    <a:pt x="2129" y="20470"/>
                    <a:pt x="2147" y="20470"/>
                  </a:cubicBezTo>
                  <a:close/>
                  <a:moveTo>
                    <a:pt x="2129" y="21572"/>
                  </a:moveTo>
                  <a:lnTo>
                    <a:pt x="2129" y="21572"/>
                  </a:lnTo>
                  <a:cubicBezTo>
                    <a:pt x="2106" y="21799"/>
                    <a:pt x="2093" y="21936"/>
                    <a:pt x="2084" y="22034"/>
                  </a:cubicBezTo>
                  <a:cubicBezTo>
                    <a:pt x="2083" y="22030"/>
                    <a:pt x="2083" y="22028"/>
                    <a:pt x="2081" y="22028"/>
                  </a:cubicBezTo>
                  <a:cubicBezTo>
                    <a:pt x="2077" y="22028"/>
                    <a:pt x="2069" y="22055"/>
                    <a:pt x="2057" y="22106"/>
                  </a:cubicBezTo>
                  <a:cubicBezTo>
                    <a:pt x="2084" y="21937"/>
                    <a:pt x="2109" y="21761"/>
                    <a:pt x="2129" y="21572"/>
                  </a:cubicBezTo>
                  <a:close/>
                  <a:moveTo>
                    <a:pt x="2084" y="22034"/>
                  </a:moveTo>
                  <a:cubicBezTo>
                    <a:pt x="2088" y="22068"/>
                    <a:pt x="2075" y="22194"/>
                    <a:pt x="2072" y="22194"/>
                  </a:cubicBezTo>
                  <a:cubicBezTo>
                    <a:pt x="2071" y="22194"/>
                    <a:pt x="2073" y="22153"/>
                    <a:pt x="2084" y="22034"/>
                  </a:cubicBezTo>
                  <a:close/>
                  <a:moveTo>
                    <a:pt x="2057" y="22106"/>
                  </a:moveTo>
                  <a:cubicBezTo>
                    <a:pt x="2031" y="22261"/>
                    <a:pt x="1996" y="22402"/>
                    <a:pt x="1966" y="22524"/>
                  </a:cubicBezTo>
                  <a:cubicBezTo>
                    <a:pt x="2014" y="22301"/>
                    <a:pt x="2042" y="22173"/>
                    <a:pt x="2057" y="22106"/>
                  </a:cubicBezTo>
                  <a:close/>
                  <a:moveTo>
                    <a:pt x="2314" y="0"/>
                  </a:moveTo>
                  <a:cubicBezTo>
                    <a:pt x="1800" y="309"/>
                    <a:pt x="1295" y="634"/>
                    <a:pt x="793" y="962"/>
                  </a:cubicBezTo>
                  <a:cubicBezTo>
                    <a:pt x="526" y="1135"/>
                    <a:pt x="261" y="1311"/>
                    <a:pt x="1" y="1495"/>
                  </a:cubicBezTo>
                  <a:cubicBezTo>
                    <a:pt x="24" y="1654"/>
                    <a:pt x="45" y="1812"/>
                    <a:pt x="66" y="1972"/>
                  </a:cubicBezTo>
                  <a:lnTo>
                    <a:pt x="201" y="1996"/>
                  </a:lnTo>
                  <a:cubicBezTo>
                    <a:pt x="299" y="3101"/>
                    <a:pt x="911" y="5422"/>
                    <a:pt x="769" y="6146"/>
                  </a:cubicBezTo>
                  <a:cubicBezTo>
                    <a:pt x="920" y="6397"/>
                    <a:pt x="1012" y="7677"/>
                    <a:pt x="1158" y="8301"/>
                  </a:cubicBezTo>
                  <a:lnTo>
                    <a:pt x="1088" y="8478"/>
                  </a:lnTo>
                  <a:cubicBezTo>
                    <a:pt x="1200" y="9305"/>
                    <a:pt x="1322" y="9806"/>
                    <a:pt x="1432" y="10294"/>
                  </a:cubicBezTo>
                  <a:cubicBezTo>
                    <a:pt x="1428" y="10216"/>
                    <a:pt x="1425" y="10141"/>
                    <a:pt x="1421" y="10063"/>
                  </a:cubicBezTo>
                  <a:lnTo>
                    <a:pt x="1421" y="10063"/>
                  </a:lnTo>
                  <a:cubicBezTo>
                    <a:pt x="1568" y="10472"/>
                    <a:pt x="1611" y="10917"/>
                    <a:pt x="1622" y="11309"/>
                  </a:cubicBezTo>
                  <a:cubicBezTo>
                    <a:pt x="1569" y="10921"/>
                    <a:pt x="1504" y="10606"/>
                    <a:pt x="1432" y="10294"/>
                  </a:cubicBezTo>
                  <a:lnTo>
                    <a:pt x="1432" y="10294"/>
                  </a:lnTo>
                  <a:cubicBezTo>
                    <a:pt x="1503" y="12000"/>
                    <a:pt x="1926" y="13531"/>
                    <a:pt x="2047" y="15026"/>
                  </a:cubicBezTo>
                  <a:lnTo>
                    <a:pt x="2020" y="15042"/>
                  </a:lnTo>
                  <a:cubicBezTo>
                    <a:pt x="2020" y="15042"/>
                    <a:pt x="2074" y="15418"/>
                    <a:pt x="2118" y="15796"/>
                  </a:cubicBezTo>
                  <a:cubicBezTo>
                    <a:pt x="2162" y="16173"/>
                    <a:pt x="2203" y="16552"/>
                    <a:pt x="2203" y="16552"/>
                  </a:cubicBezTo>
                  <a:cubicBezTo>
                    <a:pt x="2180" y="16470"/>
                    <a:pt x="2170" y="16434"/>
                    <a:pt x="2169" y="16434"/>
                  </a:cubicBezTo>
                  <a:lnTo>
                    <a:pt x="2169" y="16434"/>
                  </a:lnTo>
                  <a:cubicBezTo>
                    <a:pt x="2163" y="16434"/>
                    <a:pt x="2281" y="16942"/>
                    <a:pt x="2276" y="17307"/>
                  </a:cubicBezTo>
                  <a:cubicBezTo>
                    <a:pt x="2341" y="17790"/>
                    <a:pt x="2329" y="18583"/>
                    <a:pt x="2249" y="19155"/>
                  </a:cubicBezTo>
                  <a:cubicBezTo>
                    <a:pt x="2249" y="19155"/>
                    <a:pt x="2243" y="19398"/>
                    <a:pt x="2236" y="19642"/>
                  </a:cubicBezTo>
                  <a:cubicBezTo>
                    <a:pt x="2223" y="19885"/>
                    <a:pt x="2211" y="20130"/>
                    <a:pt x="2211" y="20130"/>
                  </a:cubicBezTo>
                  <a:cubicBezTo>
                    <a:pt x="2206" y="19785"/>
                    <a:pt x="2190" y="19666"/>
                    <a:pt x="2165" y="19666"/>
                  </a:cubicBezTo>
                  <a:cubicBezTo>
                    <a:pt x="2113" y="19666"/>
                    <a:pt x="2025" y="20217"/>
                    <a:pt x="1943" y="20254"/>
                  </a:cubicBezTo>
                  <a:lnTo>
                    <a:pt x="1973" y="20564"/>
                  </a:lnTo>
                  <a:lnTo>
                    <a:pt x="1994" y="20877"/>
                  </a:lnTo>
                  <a:cubicBezTo>
                    <a:pt x="1981" y="20918"/>
                    <a:pt x="1971" y="20934"/>
                    <a:pt x="1963" y="20934"/>
                  </a:cubicBezTo>
                  <a:cubicBezTo>
                    <a:pt x="1935" y="20934"/>
                    <a:pt x="1928" y="20761"/>
                    <a:pt x="1910" y="20761"/>
                  </a:cubicBezTo>
                  <a:cubicBezTo>
                    <a:pt x="1902" y="20761"/>
                    <a:pt x="1891" y="20802"/>
                    <a:pt x="1874" y="20926"/>
                  </a:cubicBezTo>
                  <a:cubicBezTo>
                    <a:pt x="1920" y="21345"/>
                    <a:pt x="1757" y="22561"/>
                    <a:pt x="1814" y="22960"/>
                  </a:cubicBezTo>
                  <a:cubicBezTo>
                    <a:pt x="1851" y="22905"/>
                    <a:pt x="1900" y="22760"/>
                    <a:pt x="1949" y="22580"/>
                  </a:cubicBezTo>
                  <a:cubicBezTo>
                    <a:pt x="1949" y="22552"/>
                    <a:pt x="1950" y="22539"/>
                    <a:pt x="1950" y="22539"/>
                  </a:cubicBezTo>
                  <a:cubicBezTo>
                    <a:pt x="1951" y="22539"/>
                    <a:pt x="1952" y="22549"/>
                    <a:pt x="1953" y="22565"/>
                  </a:cubicBezTo>
                  <a:cubicBezTo>
                    <a:pt x="1958" y="22549"/>
                    <a:pt x="1961" y="22539"/>
                    <a:pt x="1966" y="22524"/>
                  </a:cubicBezTo>
                  <a:lnTo>
                    <a:pt x="1966" y="22524"/>
                  </a:lnTo>
                  <a:cubicBezTo>
                    <a:pt x="1961" y="22544"/>
                    <a:pt x="1960" y="22551"/>
                    <a:pt x="1955" y="22575"/>
                  </a:cubicBezTo>
                  <a:cubicBezTo>
                    <a:pt x="1958" y="22628"/>
                    <a:pt x="1965" y="22714"/>
                    <a:pt x="1976" y="22751"/>
                  </a:cubicBezTo>
                  <a:lnTo>
                    <a:pt x="2028" y="22464"/>
                  </a:lnTo>
                  <a:lnTo>
                    <a:pt x="2028" y="22464"/>
                  </a:lnTo>
                  <a:cubicBezTo>
                    <a:pt x="2010" y="22694"/>
                    <a:pt x="1996" y="22767"/>
                    <a:pt x="1985" y="22767"/>
                  </a:cubicBezTo>
                  <a:cubicBezTo>
                    <a:pt x="1981" y="22767"/>
                    <a:pt x="1979" y="22761"/>
                    <a:pt x="1976" y="22751"/>
                  </a:cubicBezTo>
                  <a:cubicBezTo>
                    <a:pt x="1892" y="23189"/>
                    <a:pt x="1884" y="23287"/>
                    <a:pt x="1903" y="23287"/>
                  </a:cubicBezTo>
                  <a:cubicBezTo>
                    <a:pt x="1918" y="23287"/>
                    <a:pt x="1949" y="23232"/>
                    <a:pt x="1975" y="23224"/>
                  </a:cubicBezTo>
                  <a:lnTo>
                    <a:pt x="1975" y="23224"/>
                  </a:lnTo>
                  <a:cubicBezTo>
                    <a:pt x="1899" y="23413"/>
                    <a:pt x="1834" y="23605"/>
                    <a:pt x="1779" y="23801"/>
                  </a:cubicBezTo>
                  <a:cubicBezTo>
                    <a:pt x="1736" y="23938"/>
                    <a:pt x="1699" y="24068"/>
                    <a:pt x="1665" y="24192"/>
                  </a:cubicBezTo>
                  <a:cubicBezTo>
                    <a:pt x="2722" y="24793"/>
                    <a:pt x="3948" y="25138"/>
                    <a:pt x="5090" y="25599"/>
                  </a:cubicBezTo>
                  <a:cubicBezTo>
                    <a:pt x="6534" y="26182"/>
                    <a:pt x="7935" y="26993"/>
                    <a:pt x="9489" y="27100"/>
                  </a:cubicBezTo>
                  <a:cubicBezTo>
                    <a:pt x="9601" y="27108"/>
                    <a:pt x="9713" y="27111"/>
                    <a:pt x="9825" y="27111"/>
                  </a:cubicBezTo>
                  <a:cubicBezTo>
                    <a:pt x="10173" y="27111"/>
                    <a:pt x="10516" y="27076"/>
                    <a:pt x="10856" y="27019"/>
                  </a:cubicBezTo>
                  <a:cubicBezTo>
                    <a:pt x="10807" y="26895"/>
                    <a:pt x="10753" y="26755"/>
                    <a:pt x="10687" y="26589"/>
                  </a:cubicBezTo>
                  <a:cubicBezTo>
                    <a:pt x="10624" y="26483"/>
                    <a:pt x="10416" y="26027"/>
                    <a:pt x="10406" y="25878"/>
                  </a:cubicBezTo>
                  <a:cubicBezTo>
                    <a:pt x="10405" y="25878"/>
                    <a:pt x="10405" y="25878"/>
                    <a:pt x="10404" y="25878"/>
                  </a:cubicBezTo>
                  <a:cubicBezTo>
                    <a:pt x="10316" y="25878"/>
                    <a:pt x="10092" y="25325"/>
                    <a:pt x="9882" y="24714"/>
                  </a:cubicBezTo>
                  <a:cubicBezTo>
                    <a:pt x="9670" y="24100"/>
                    <a:pt x="9473" y="23429"/>
                    <a:pt x="9405" y="23211"/>
                  </a:cubicBezTo>
                  <a:lnTo>
                    <a:pt x="9405" y="23211"/>
                  </a:lnTo>
                  <a:cubicBezTo>
                    <a:pt x="9529" y="23548"/>
                    <a:pt x="9588" y="23660"/>
                    <a:pt x="9614" y="23660"/>
                  </a:cubicBezTo>
                  <a:cubicBezTo>
                    <a:pt x="9646" y="23660"/>
                    <a:pt x="9627" y="23480"/>
                    <a:pt x="9622" y="23346"/>
                  </a:cubicBezTo>
                  <a:cubicBezTo>
                    <a:pt x="9344" y="22935"/>
                    <a:pt x="9223" y="22625"/>
                    <a:pt x="9110" y="21965"/>
                  </a:cubicBezTo>
                  <a:cubicBezTo>
                    <a:pt x="8885" y="21939"/>
                    <a:pt x="8632" y="21883"/>
                    <a:pt x="8219" y="20640"/>
                  </a:cubicBezTo>
                  <a:lnTo>
                    <a:pt x="8219" y="20640"/>
                  </a:lnTo>
                  <a:cubicBezTo>
                    <a:pt x="8294" y="20791"/>
                    <a:pt x="8384" y="21019"/>
                    <a:pt x="8414" y="21019"/>
                  </a:cubicBezTo>
                  <a:cubicBezTo>
                    <a:pt x="8421" y="21019"/>
                    <a:pt x="8424" y="21008"/>
                    <a:pt x="8424" y="20984"/>
                  </a:cubicBezTo>
                  <a:cubicBezTo>
                    <a:pt x="8424" y="20844"/>
                    <a:pt x="8288" y="20569"/>
                    <a:pt x="8242" y="20476"/>
                  </a:cubicBezTo>
                  <a:cubicBezTo>
                    <a:pt x="8242" y="20454"/>
                    <a:pt x="8245" y="20446"/>
                    <a:pt x="8252" y="20446"/>
                  </a:cubicBezTo>
                  <a:cubicBezTo>
                    <a:pt x="8280" y="20446"/>
                    <a:pt x="8360" y="20607"/>
                    <a:pt x="8402" y="20607"/>
                  </a:cubicBezTo>
                  <a:cubicBezTo>
                    <a:pt x="8413" y="20607"/>
                    <a:pt x="8421" y="20596"/>
                    <a:pt x="8425" y="20568"/>
                  </a:cubicBezTo>
                  <a:cubicBezTo>
                    <a:pt x="7967" y="19785"/>
                    <a:pt x="7948" y="19115"/>
                    <a:pt x="7502" y="17914"/>
                  </a:cubicBezTo>
                  <a:lnTo>
                    <a:pt x="7502" y="17914"/>
                  </a:lnTo>
                  <a:cubicBezTo>
                    <a:pt x="7560" y="18034"/>
                    <a:pt x="7592" y="18079"/>
                    <a:pt x="7610" y="18079"/>
                  </a:cubicBezTo>
                  <a:cubicBezTo>
                    <a:pt x="7648" y="18079"/>
                    <a:pt x="7624" y="17886"/>
                    <a:pt x="7640" y="17777"/>
                  </a:cubicBezTo>
                  <a:cubicBezTo>
                    <a:pt x="7423" y="17754"/>
                    <a:pt x="7342" y="16486"/>
                    <a:pt x="7232" y="16486"/>
                  </a:cubicBezTo>
                  <a:cubicBezTo>
                    <a:pt x="7214" y="16486"/>
                    <a:pt x="7195" y="16519"/>
                    <a:pt x="7175" y="16596"/>
                  </a:cubicBezTo>
                  <a:cubicBezTo>
                    <a:pt x="6613" y="14147"/>
                    <a:pt x="5371" y="10495"/>
                    <a:pt x="5286" y="9504"/>
                  </a:cubicBezTo>
                  <a:cubicBezTo>
                    <a:pt x="5295" y="9228"/>
                    <a:pt x="4967" y="8597"/>
                    <a:pt x="4842" y="8178"/>
                  </a:cubicBezTo>
                  <a:lnTo>
                    <a:pt x="4842" y="8178"/>
                  </a:lnTo>
                  <a:lnTo>
                    <a:pt x="4957" y="8207"/>
                  </a:lnTo>
                  <a:cubicBezTo>
                    <a:pt x="4437" y="7087"/>
                    <a:pt x="4625" y="7314"/>
                    <a:pt x="4045" y="5989"/>
                  </a:cubicBezTo>
                  <a:lnTo>
                    <a:pt x="4045" y="5989"/>
                  </a:lnTo>
                  <a:cubicBezTo>
                    <a:pt x="4153" y="6193"/>
                    <a:pt x="4217" y="6283"/>
                    <a:pt x="4252" y="6283"/>
                  </a:cubicBezTo>
                  <a:cubicBezTo>
                    <a:pt x="4308" y="6283"/>
                    <a:pt x="4284" y="6043"/>
                    <a:pt x="4239" y="5670"/>
                  </a:cubicBezTo>
                  <a:lnTo>
                    <a:pt x="3758" y="4785"/>
                  </a:lnTo>
                  <a:lnTo>
                    <a:pt x="3856" y="4556"/>
                  </a:lnTo>
                  <a:cubicBezTo>
                    <a:pt x="3685" y="4188"/>
                    <a:pt x="3582" y="3753"/>
                    <a:pt x="3480" y="3317"/>
                  </a:cubicBezTo>
                  <a:cubicBezTo>
                    <a:pt x="3205" y="2984"/>
                    <a:pt x="2786" y="1517"/>
                    <a:pt x="2622" y="1304"/>
                  </a:cubicBezTo>
                  <a:cubicBezTo>
                    <a:pt x="2692" y="885"/>
                    <a:pt x="2350" y="366"/>
                    <a:pt x="2314"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39"/>
            <p:cNvSpPr/>
            <p:nvPr/>
          </p:nvSpPr>
          <p:spPr>
            <a:xfrm>
              <a:off x="5767775" y="4739275"/>
              <a:ext cx="273850" cy="549175"/>
            </a:xfrm>
            <a:custGeom>
              <a:rect b="b" l="l" r="r" t="t"/>
              <a:pathLst>
                <a:path extrusionOk="0" h="21967" w="10954">
                  <a:moveTo>
                    <a:pt x="1906" y="5591"/>
                  </a:moveTo>
                  <a:lnTo>
                    <a:pt x="1906" y="5591"/>
                  </a:lnTo>
                  <a:cubicBezTo>
                    <a:pt x="1973" y="5726"/>
                    <a:pt x="2019" y="5828"/>
                    <a:pt x="2014" y="5828"/>
                  </a:cubicBezTo>
                  <a:cubicBezTo>
                    <a:pt x="2011" y="5828"/>
                    <a:pt x="1983" y="5780"/>
                    <a:pt x="1920" y="5661"/>
                  </a:cubicBezTo>
                  <a:cubicBezTo>
                    <a:pt x="1915" y="5637"/>
                    <a:pt x="1910" y="5613"/>
                    <a:pt x="1906" y="5591"/>
                  </a:cubicBezTo>
                  <a:close/>
                  <a:moveTo>
                    <a:pt x="3155" y="8611"/>
                  </a:moveTo>
                  <a:cubicBezTo>
                    <a:pt x="3160" y="8625"/>
                    <a:pt x="3165" y="8638"/>
                    <a:pt x="3170" y="8650"/>
                  </a:cubicBezTo>
                  <a:lnTo>
                    <a:pt x="3170" y="8650"/>
                  </a:lnTo>
                  <a:cubicBezTo>
                    <a:pt x="3165" y="8637"/>
                    <a:pt x="3160" y="8624"/>
                    <a:pt x="3155" y="8611"/>
                  </a:cubicBezTo>
                  <a:close/>
                  <a:moveTo>
                    <a:pt x="10163" y="17638"/>
                  </a:moveTo>
                  <a:cubicBezTo>
                    <a:pt x="10164" y="17638"/>
                    <a:pt x="10164" y="17638"/>
                    <a:pt x="10165" y="17638"/>
                  </a:cubicBezTo>
                  <a:cubicBezTo>
                    <a:pt x="10172" y="17670"/>
                    <a:pt x="10185" y="17709"/>
                    <a:pt x="10194" y="17744"/>
                  </a:cubicBezTo>
                  <a:cubicBezTo>
                    <a:pt x="10166" y="17681"/>
                    <a:pt x="10149" y="17638"/>
                    <a:pt x="10163" y="17638"/>
                  </a:cubicBezTo>
                  <a:close/>
                  <a:moveTo>
                    <a:pt x="765" y="0"/>
                  </a:moveTo>
                  <a:cubicBezTo>
                    <a:pt x="510" y="0"/>
                    <a:pt x="255" y="25"/>
                    <a:pt x="0" y="58"/>
                  </a:cubicBezTo>
                  <a:cubicBezTo>
                    <a:pt x="18" y="141"/>
                    <a:pt x="31" y="218"/>
                    <a:pt x="42" y="293"/>
                  </a:cubicBezTo>
                  <a:cubicBezTo>
                    <a:pt x="94" y="644"/>
                    <a:pt x="168" y="946"/>
                    <a:pt x="647" y="1898"/>
                  </a:cubicBezTo>
                  <a:cubicBezTo>
                    <a:pt x="587" y="1689"/>
                    <a:pt x="603" y="1644"/>
                    <a:pt x="638" y="1644"/>
                  </a:cubicBezTo>
                  <a:cubicBezTo>
                    <a:pt x="664" y="1644"/>
                    <a:pt x="700" y="1668"/>
                    <a:pt x="723" y="1668"/>
                  </a:cubicBezTo>
                  <a:cubicBezTo>
                    <a:pt x="774" y="1668"/>
                    <a:pt x="760" y="1549"/>
                    <a:pt x="423" y="774"/>
                  </a:cubicBezTo>
                  <a:lnTo>
                    <a:pt x="423" y="774"/>
                  </a:lnTo>
                  <a:cubicBezTo>
                    <a:pt x="831" y="1505"/>
                    <a:pt x="897" y="2342"/>
                    <a:pt x="1333" y="3093"/>
                  </a:cubicBezTo>
                  <a:lnTo>
                    <a:pt x="980" y="2629"/>
                  </a:lnTo>
                  <a:lnTo>
                    <a:pt x="980" y="2629"/>
                  </a:lnTo>
                  <a:cubicBezTo>
                    <a:pt x="1090" y="2919"/>
                    <a:pt x="1271" y="3221"/>
                    <a:pt x="1350" y="3370"/>
                  </a:cubicBezTo>
                  <a:lnTo>
                    <a:pt x="1209" y="3349"/>
                  </a:lnTo>
                  <a:lnTo>
                    <a:pt x="1209" y="3349"/>
                  </a:lnTo>
                  <a:cubicBezTo>
                    <a:pt x="1786" y="4263"/>
                    <a:pt x="1792" y="5226"/>
                    <a:pt x="2268" y="5720"/>
                  </a:cubicBezTo>
                  <a:cubicBezTo>
                    <a:pt x="2221" y="5676"/>
                    <a:pt x="2191" y="5656"/>
                    <a:pt x="2175" y="5656"/>
                  </a:cubicBezTo>
                  <a:cubicBezTo>
                    <a:pt x="2069" y="5656"/>
                    <a:pt x="2548" y="6511"/>
                    <a:pt x="2598" y="6877"/>
                  </a:cubicBezTo>
                  <a:cubicBezTo>
                    <a:pt x="2164" y="6115"/>
                    <a:pt x="1771" y="4536"/>
                    <a:pt x="1537" y="4499"/>
                  </a:cubicBezTo>
                  <a:lnTo>
                    <a:pt x="1537" y="4499"/>
                  </a:lnTo>
                  <a:cubicBezTo>
                    <a:pt x="1617" y="4899"/>
                    <a:pt x="1831" y="5205"/>
                    <a:pt x="1906" y="5591"/>
                  </a:cubicBezTo>
                  <a:cubicBezTo>
                    <a:pt x="1786" y="5346"/>
                    <a:pt x="1601" y="4991"/>
                    <a:pt x="1527" y="4908"/>
                  </a:cubicBezTo>
                  <a:lnTo>
                    <a:pt x="1527" y="4908"/>
                  </a:lnTo>
                  <a:cubicBezTo>
                    <a:pt x="1869" y="6198"/>
                    <a:pt x="2341" y="6833"/>
                    <a:pt x="2663" y="7573"/>
                  </a:cubicBezTo>
                  <a:lnTo>
                    <a:pt x="2143" y="6249"/>
                  </a:lnTo>
                  <a:lnTo>
                    <a:pt x="2143" y="6249"/>
                  </a:lnTo>
                  <a:cubicBezTo>
                    <a:pt x="2375" y="6288"/>
                    <a:pt x="2390" y="6842"/>
                    <a:pt x="2675" y="7163"/>
                  </a:cubicBezTo>
                  <a:cubicBezTo>
                    <a:pt x="2807" y="7870"/>
                    <a:pt x="3146" y="8337"/>
                    <a:pt x="3280" y="8902"/>
                  </a:cubicBezTo>
                  <a:cubicBezTo>
                    <a:pt x="3234" y="8772"/>
                    <a:pt x="3211" y="8758"/>
                    <a:pt x="3170" y="8650"/>
                  </a:cubicBezTo>
                  <a:lnTo>
                    <a:pt x="3170" y="8650"/>
                  </a:lnTo>
                  <a:cubicBezTo>
                    <a:pt x="3688" y="10065"/>
                    <a:pt x="3546" y="10578"/>
                    <a:pt x="3770" y="11145"/>
                  </a:cubicBezTo>
                  <a:cubicBezTo>
                    <a:pt x="3935" y="11625"/>
                    <a:pt x="4363" y="12397"/>
                    <a:pt x="4446" y="12397"/>
                  </a:cubicBezTo>
                  <a:cubicBezTo>
                    <a:pt x="4462" y="12397"/>
                    <a:pt x="4465" y="12368"/>
                    <a:pt x="4450" y="12300"/>
                  </a:cubicBezTo>
                  <a:lnTo>
                    <a:pt x="4450" y="12300"/>
                  </a:lnTo>
                  <a:cubicBezTo>
                    <a:pt x="4472" y="12337"/>
                    <a:pt x="4483" y="12354"/>
                    <a:pt x="4486" y="12354"/>
                  </a:cubicBezTo>
                  <a:cubicBezTo>
                    <a:pt x="4500" y="12354"/>
                    <a:pt x="4326" y="11978"/>
                    <a:pt x="4181" y="11624"/>
                  </a:cubicBezTo>
                  <a:cubicBezTo>
                    <a:pt x="4053" y="11313"/>
                    <a:pt x="3959" y="11015"/>
                    <a:pt x="4028" y="11015"/>
                  </a:cubicBezTo>
                  <a:cubicBezTo>
                    <a:pt x="4054" y="11015"/>
                    <a:pt x="4102" y="11056"/>
                    <a:pt x="4179" y="11152"/>
                  </a:cubicBezTo>
                  <a:cubicBezTo>
                    <a:pt x="4201" y="11618"/>
                    <a:pt x="4416" y="12017"/>
                    <a:pt x="4683" y="12532"/>
                  </a:cubicBezTo>
                  <a:cubicBezTo>
                    <a:pt x="5058" y="13177"/>
                    <a:pt x="5388" y="13846"/>
                    <a:pt x="5672" y="14536"/>
                  </a:cubicBezTo>
                  <a:cubicBezTo>
                    <a:pt x="5555" y="14374"/>
                    <a:pt x="5498" y="14317"/>
                    <a:pt x="5473" y="14317"/>
                  </a:cubicBezTo>
                  <a:cubicBezTo>
                    <a:pt x="5417" y="14317"/>
                    <a:pt x="5532" y="14616"/>
                    <a:pt x="5484" y="14616"/>
                  </a:cubicBezTo>
                  <a:cubicBezTo>
                    <a:pt x="5464" y="14616"/>
                    <a:pt x="5419" y="14568"/>
                    <a:pt x="5325" y="14432"/>
                  </a:cubicBezTo>
                  <a:lnTo>
                    <a:pt x="5325" y="14432"/>
                  </a:lnTo>
                  <a:cubicBezTo>
                    <a:pt x="5783" y="15224"/>
                    <a:pt x="5845" y="15228"/>
                    <a:pt x="6122" y="15537"/>
                  </a:cubicBezTo>
                  <a:lnTo>
                    <a:pt x="6177" y="15824"/>
                  </a:lnTo>
                  <a:cubicBezTo>
                    <a:pt x="6978" y="16737"/>
                    <a:pt x="6475" y="15972"/>
                    <a:pt x="7529" y="17445"/>
                  </a:cubicBezTo>
                  <a:cubicBezTo>
                    <a:pt x="7461" y="17362"/>
                    <a:pt x="7425" y="17330"/>
                    <a:pt x="7411" y="17330"/>
                  </a:cubicBezTo>
                  <a:cubicBezTo>
                    <a:pt x="7352" y="17330"/>
                    <a:pt x="7626" y="17846"/>
                    <a:pt x="7571" y="17846"/>
                  </a:cubicBezTo>
                  <a:cubicBezTo>
                    <a:pt x="7560" y="17846"/>
                    <a:pt x="7536" y="17826"/>
                    <a:pt x="7495" y="17778"/>
                  </a:cubicBezTo>
                  <a:lnTo>
                    <a:pt x="7495" y="17778"/>
                  </a:lnTo>
                  <a:cubicBezTo>
                    <a:pt x="7758" y="18205"/>
                    <a:pt x="8049" y="18603"/>
                    <a:pt x="8298" y="18882"/>
                  </a:cubicBezTo>
                  <a:lnTo>
                    <a:pt x="8250" y="18833"/>
                  </a:lnTo>
                  <a:lnTo>
                    <a:pt x="8250" y="18833"/>
                  </a:lnTo>
                  <a:cubicBezTo>
                    <a:pt x="9289" y="20353"/>
                    <a:pt x="8965" y="20165"/>
                    <a:pt x="9963" y="21517"/>
                  </a:cubicBezTo>
                  <a:lnTo>
                    <a:pt x="9922" y="21345"/>
                  </a:lnTo>
                  <a:lnTo>
                    <a:pt x="10046" y="21512"/>
                  </a:lnTo>
                  <a:lnTo>
                    <a:pt x="10104" y="21591"/>
                  </a:lnTo>
                  <a:lnTo>
                    <a:pt x="10139" y="21632"/>
                  </a:lnTo>
                  <a:cubicBezTo>
                    <a:pt x="10181" y="21686"/>
                    <a:pt x="10225" y="21740"/>
                    <a:pt x="10269" y="21795"/>
                  </a:cubicBezTo>
                  <a:cubicBezTo>
                    <a:pt x="10314" y="21853"/>
                    <a:pt x="10354" y="21910"/>
                    <a:pt x="10397" y="21967"/>
                  </a:cubicBezTo>
                  <a:cubicBezTo>
                    <a:pt x="10598" y="21419"/>
                    <a:pt x="10780" y="20864"/>
                    <a:pt x="10953" y="20306"/>
                  </a:cubicBezTo>
                  <a:cubicBezTo>
                    <a:pt x="10908" y="19869"/>
                    <a:pt x="10820" y="19439"/>
                    <a:pt x="10687" y="19021"/>
                  </a:cubicBezTo>
                  <a:lnTo>
                    <a:pt x="10687" y="19021"/>
                  </a:lnTo>
                  <a:cubicBezTo>
                    <a:pt x="10687" y="19021"/>
                    <a:pt x="10728" y="19206"/>
                    <a:pt x="10756" y="19389"/>
                  </a:cubicBezTo>
                  <a:cubicBezTo>
                    <a:pt x="10777" y="19509"/>
                    <a:pt x="10792" y="19629"/>
                    <a:pt x="10801" y="19698"/>
                  </a:cubicBezTo>
                  <a:cubicBezTo>
                    <a:pt x="10778" y="19550"/>
                    <a:pt x="10696" y="19250"/>
                    <a:pt x="10582" y="18910"/>
                  </a:cubicBezTo>
                  <a:cubicBezTo>
                    <a:pt x="10452" y="18518"/>
                    <a:pt x="10282" y="18077"/>
                    <a:pt x="10194" y="17744"/>
                  </a:cubicBezTo>
                  <a:lnTo>
                    <a:pt x="10194" y="17744"/>
                  </a:lnTo>
                  <a:cubicBezTo>
                    <a:pt x="10251" y="17867"/>
                    <a:pt x="10360" y="18077"/>
                    <a:pt x="10395" y="18198"/>
                  </a:cubicBezTo>
                  <a:cubicBezTo>
                    <a:pt x="10448" y="18159"/>
                    <a:pt x="10453" y="17876"/>
                    <a:pt x="10259" y="17376"/>
                  </a:cubicBezTo>
                  <a:lnTo>
                    <a:pt x="10087" y="17226"/>
                  </a:lnTo>
                  <a:lnTo>
                    <a:pt x="10070" y="16996"/>
                  </a:lnTo>
                  <a:cubicBezTo>
                    <a:pt x="9968" y="16769"/>
                    <a:pt x="9926" y="16705"/>
                    <a:pt x="9906" y="16705"/>
                  </a:cubicBezTo>
                  <a:cubicBezTo>
                    <a:pt x="9880" y="16705"/>
                    <a:pt x="9894" y="16815"/>
                    <a:pt x="9868" y="16815"/>
                  </a:cubicBezTo>
                  <a:cubicBezTo>
                    <a:pt x="9848" y="16815"/>
                    <a:pt x="9804" y="16751"/>
                    <a:pt x="9702" y="16525"/>
                  </a:cubicBezTo>
                  <a:cubicBezTo>
                    <a:pt x="9735" y="16246"/>
                    <a:pt x="9349" y="15437"/>
                    <a:pt x="8984" y="14569"/>
                  </a:cubicBezTo>
                  <a:cubicBezTo>
                    <a:pt x="8617" y="13706"/>
                    <a:pt x="8287" y="12795"/>
                    <a:pt x="8285" y="12411"/>
                  </a:cubicBezTo>
                  <a:cubicBezTo>
                    <a:pt x="8243" y="12360"/>
                    <a:pt x="8217" y="12338"/>
                    <a:pt x="8201" y="12338"/>
                  </a:cubicBezTo>
                  <a:cubicBezTo>
                    <a:pt x="8147" y="12338"/>
                    <a:pt x="8247" y="12633"/>
                    <a:pt x="8347" y="12925"/>
                  </a:cubicBezTo>
                  <a:cubicBezTo>
                    <a:pt x="8447" y="13206"/>
                    <a:pt x="8551" y="13482"/>
                    <a:pt x="8506" y="13482"/>
                  </a:cubicBezTo>
                  <a:cubicBezTo>
                    <a:pt x="8492" y="13482"/>
                    <a:pt x="8464" y="13455"/>
                    <a:pt x="8416" y="13393"/>
                  </a:cubicBezTo>
                  <a:cubicBezTo>
                    <a:pt x="8352" y="13142"/>
                    <a:pt x="8347" y="13021"/>
                    <a:pt x="8178" y="12499"/>
                  </a:cubicBezTo>
                  <a:lnTo>
                    <a:pt x="8127" y="12717"/>
                  </a:lnTo>
                  <a:cubicBezTo>
                    <a:pt x="7730" y="11498"/>
                    <a:pt x="7529" y="10635"/>
                    <a:pt x="7344" y="9808"/>
                  </a:cubicBezTo>
                  <a:cubicBezTo>
                    <a:pt x="7165" y="8979"/>
                    <a:pt x="7000" y="8185"/>
                    <a:pt x="6792" y="7069"/>
                  </a:cubicBezTo>
                  <a:lnTo>
                    <a:pt x="6792" y="7069"/>
                  </a:lnTo>
                  <a:lnTo>
                    <a:pt x="6834" y="7154"/>
                  </a:lnTo>
                  <a:cubicBezTo>
                    <a:pt x="6742" y="6350"/>
                    <a:pt x="6666" y="5923"/>
                    <a:pt x="6514" y="5577"/>
                  </a:cubicBezTo>
                  <a:cubicBezTo>
                    <a:pt x="6519" y="5554"/>
                    <a:pt x="6526" y="5544"/>
                    <a:pt x="6533" y="5544"/>
                  </a:cubicBezTo>
                  <a:cubicBezTo>
                    <a:pt x="6565" y="5544"/>
                    <a:pt x="6616" y="5758"/>
                    <a:pt x="6644" y="5758"/>
                  </a:cubicBezTo>
                  <a:cubicBezTo>
                    <a:pt x="6654" y="5758"/>
                    <a:pt x="6661" y="5731"/>
                    <a:pt x="6664" y="5659"/>
                  </a:cubicBezTo>
                  <a:cubicBezTo>
                    <a:pt x="6265" y="4534"/>
                    <a:pt x="6465" y="3357"/>
                    <a:pt x="6512" y="2472"/>
                  </a:cubicBezTo>
                  <a:cubicBezTo>
                    <a:pt x="5881" y="1934"/>
                    <a:pt x="5210" y="1454"/>
                    <a:pt x="4449" y="1127"/>
                  </a:cubicBezTo>
                  <a:cubicBezTo>
                    <a:pt x="3944" y="910"/>
                    <a:pt x="3412" y="765"/>
                    <a:pt x="2896" y="574"/>
                  </a:cubicBezTo>
                  <a:cubicBezTo>
                    <a:pt x="2359" y="375"/>
                    <a:pt x="1836" y="123"/>
                    <a:pt x="1270" y="37"/>
                  </a:cubicBezTo>
                  <a:cubicBezTo>
                    <a:pt x="1102" y="11"/>
                    <a:pt x="933" y="0"/>
                    <a:pt x="765"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39"/>
            <p:cNvSpPr/>
            <p:nvPr/>
          </p:nvSpPr>
          <p:spPr>
            <a:xfrm>
              <a:off x="5349350" y="4856550"/>
              <a:ext cx="169475" cy="542925"/>
            </a:xfrm>
            <a:custGeom>
              <a:rect b="b" l="l" r="r" t="t"/>
              <a:pathLst>
                <a:path extrusionOk="0" h="21717" w="6779">
                  <a:moveTo>
                    <a:pt x="898" y="6122"/>
                  </a:moveTo>
                  <a:lnTo>
                    <a:pt x="950" y="6519"/>
                  </a:lnTo>
                  <a:lnTo>
                    <a:pt x="884" y="6983"/>
                  </a:lnTo>
                  <a:cubicBezTo>
                    <a:pt x="883" y="6984"/>
                    <a:pt x="882" y="6984"/>
                    <a:pt x="881" y="6984"/>
                  </a:cubicBezTo>
                  <a:cubicBezTo>
                    <a:pt x="830" y="6984"/>
                    <a:pt x="922" y="6328"/>
                    <a:pt x="898" y="6122"/>
                  </a:cubicBezTo>
                  <a:close/>
                  <a:moveTo>
                    <a:pt x="250" y="8531"/>
                  </a:moveTo>
                  <a:cubicBezTo>
                    <a:pt x="255" y="8531"/>
                    <a:pt x="259" y="8572"/>
                    <a:pt x="260" y="8690"/>
                  </a:cubicBezTo>
                  <a:cubicBezTo>
                    <a:pt x="266" y="8658"/>
                    <a:pt x="271" y="8642"/>
                    <a:pt x="278" y="8587"/>
                  </a:cubicBezTo>
                  <a:cubicBezTo>
                    <a:pt x="293" y="9064"/>
                    <a:pt x="304" y="9204"/>
                    <a:pt x="306" y="9223"/>
                  </a:cubicBezTo>
                  <a:lnTo>
                    <a:pt x="306" y="9223"/>
                  </a:lnTo>
                  <a:cubicBezTo>
                    <a:pt x="304" y="9209"/>
                    <a:pt x="295" y="9131"/>
                    <a:pt x="275" y="9131"/>
                  </a:cubicBezTo>
                  <a:cubicBezTo>
                    <a:pt x="269" y="9131"/>
                    <a:pt x="262" y="9138"/>
                    <a:pt x="254" y="9154"/>
                  </a:cubicBezTo>
                  <a:cubicBezTo>
                    <a:pt x="259" y="8923"/>
                    <a:pt x="260" y="8788"/>
                    <a:pt x="260" y="8690"/>
                  </a:cubicBezTo>
                  <a:lnTo>
                    <a:pt x="260" y="8690"/>
                  </a:lnTo>
                  <a:cubicBezTo>
                    <a:pt x="249" y="8744"/>
                    <a:pt x="242" y="8765"/>
                    <a:pt x="238" y="8765"/>
                  </a:cubicBezTo>
                  <a:cubicBezTo>
                    <a:pt x="223" y="8765"/>
                    <a:pt x="239" y="8531"/>
                    <a:pt x="250" y="8531"/>
                  </a:cubicBezTo>
                  <a:close/>
                  <a:moveTo>
                    <a:pt x="431" y="9089"/>
                  </a:moveTo>
                  <a:cubicBezTo>
                    <a:pt x="463" y="9089"/>
                    <a:pt x="488" y="9352"/>
                    <a:pt x="513" y="9910"/>
                  </a:cubicBezTo>
                  <a:cubicBezTo>
                    <a:pt x="486" y="9681"/>
                    <a:pt x="466" y="9595"/>
                    <a:pt x="450" y="9595"/>
                  </a:cubicBezTo>
                  <a:cubicBezTo>
                    <a:pt x="423" y="9595"/>
                    <a:pt x="408" y="9863"/>
                    <a:pt x="387" y="10089"/>
                  </a:cubicBezTo>
                  <a:cubicBezTo>
                    <a:pt x="361" y="9485"/>
                    <a:pt x="390" y="9139"/>
                    <a:pt x="424" y="9094"/>
                  </a:cubicBezTo>
                  <a:cubicBezTo>
                    <a:pt x="426" y="9091"/>
                    <a:pt x="429" y="9089"/>
                    <a:pt x="431" y="9089"/>
                  </a:cubicBezTo>
                  <a:close/>
                  <a:moveTo>
                    <a:pt x="367" y="10483"/>
                  </a:moveTo>
                  <a:cubicBezTo>
                    <a:pt x="406" y="10734"/>
                    <a:pt x="457" y="10869"/>
                    <a:pt x="435" y="10869"/>
                  </a:cubicBezTo>
                  <a:cubicBezTo>
                    <a:pt x="431" y="10869"/>
                    <a:pt x="425" y="10865"/>
                    <a:pt x="416" y="10857"/>
                  </a:cubicBezTo>
                  <a:lnTo>
                    <a:pt x="416" y="10857"/>
                  </a:lnTo>
                  <a:cubicBezTo>
                    <a:pt x="536" y="11071"/>
                    <a:pt x="476" y="11081"/>
                    <a:pt x="450" y="11174"/>
                  </a:cubicBezTo>
                  <a:lnTo>
                    <a:pt x="490" y="11500"/>
                  </a:lnTo>
                  <a:cubicBezTo>
                    <a:pt x="431" y="11321"/>
                    <a:pt x="434" y="11233"/>
                    <a:pt x="449" y="11175"/>
                  </a:cubicBezTo>
                  <a:lnTo>
                    <a:pt x="450" y="11175"/>
                  </a:lnTo>
                  <a:lnTo>
                    <a:pt x="406" y="10829"/>
                  </a:lnTo>
                  <a:cubicBezTo>
                    <a:pt x="384" y="10657"/>
                    <a:pt x="367" y="10484"/>
                    <a:pt x="367" y="10483"/>
                  </a:cubicBezTo>
                  <a:close/>
                  <a:moveTo>
                    <a:pt x="5957" y="10830"/>
                  </a:moveTo>
                  <a:cubicBezTo>
                    <a:pt x="5962" y="10830"/>
                    <a:pt x="5969" y="10836"/>
                    <a:pt x="5976" y="10846"/>
                  </a:cubicBezTo>
                  <a:lnTo>
                    <a:pt x="5977" y="10846"/>
                  </a:lnTo>
                  <a:lnTo>
                    <a:pt x="6118" y="11694"/>
                  </a:lnTo>
                  <a:cubicBezTo>
                    <a:pt x="6113" y="11717"/>
                    <a:pt x="6108" y="11727"/>
                    <a:pt x="6102" y="11727"/>
                  </a:cubicBezTo>
                  <a:cubicBezTo>
                    <a:pt x="6072" y="11727"/>
                    <a:pt x="6026" y="11482"/>
                    <a:pt x="5980" y="11315"/>
                  </a:cubicBezTo>
                  <a:cubicBezTo>
                    <a:pt x="5931" y="11043"/>
                    <a:pt x="5923" y="10830"/>
                    <a:pt x="5957" y="10830"/>
                  </a:cubicBezTo>
                  <a:close/>
                  <a:moveTo>
                    <a:pt x="514" y="10466"/>
                  </a:moveTo>
                  <a:lnTo>
                    <a:pt x="514" y="10466"/>
                  </a:lnTo>
                  <a:cubicBezTo>
                    <a:pt x="514" y="10467"/>
                    <a:pt x="558" y="10752"/>
                    <a:pt x="606" y="11035"/>
                  </a:cubicBezTo>
                  <a:lnTo>
                    <a:pt x="700" y="11602"/>
                  </a:lnTo>
                  <a:lnTo>
                    <a:pt x="713" y="11822"/>
                  </a:lnTo>
                  <a:cubicBezTo>
                    <a:pt x="713" y="11822"/>
                    <a:pt x="660" y="11485"/>
                    <a:pt x="610" y="11145"/>
                  </a:cubicBezTo>
                  <a:lnTo>
                    <a:pt x="611" y="11145"/>
                  </a:lnTo>
                  <a:cubicBezTo>
                    <a:pt x="562" y="10806"/>
                    <a:pt x="514" y="10467"/>
                    <a:pt x="514" y="10466"/>
                  </a:cubicBezTo>
                  <a:close/>
                  <a:moveTo>
                    <a:pt x="5561" y="11231"/>
                  </a:moveTo>
                  <a:cubicBezTo>
                    <a:pt x="5586" y="11231"/>
                    <a:pt x="5702" y="11775"/>
                    <a:pt x="5737" y="11830"/>
                  </a:cubicBezTo>
                  <a:cubicBezTo>
                    <a:pt x="5751" y="12075"/>
                    <a:pt x="5748" y="12160"/>
                    <a:pt x="5736" y="12160"/>
                  </a:cubicBezTo>
                  <a:cubicBezTo>
                    <a:pt x="5710" y="12160"/>
                    <a:pt x="5639" y="11743"/>
                    <a:pt x="5601" y="11688"/>
                  </a:cubicBezTo>
                  <a:lnTo>
                    <a:pt x="5602" y="11688"/>
                  </a:lnTo>
                  <a:cubicBezTo>
                    <a:pt x="5558" y="11348"/>
                    <a:pt x="5550" y="11231"/>
                    <a:pt x="5561" y="11231"/>
                  </a:cubicBezTo>
                  <a:close/>
                  <a:moveTo>
                    <a:pt x="728" y="13427"/>
                  </a:moveTo>
                  <a:cubicBezTo>
                    <a:pt x="795" y="13705"/>
                    <a:pt x="834" y="13755"/>
                    <a:pt x="867" y="13755"/>
                  </a:cubicBezTo>
                  <a:cubicBezTo>
                    <a:pt x="884" y="13755"/>
                    <a:pt x="900" y="13740"/>
                    <a:pt x="917" y="13740"/>
                  </a:cubicBezTo>
                  <a:cubicBezTo>
                    <a:pt x="937" y="13740"/>
                    <a:pt x="959" y="13759"/>
                    <a:pt x="987" y="13841"/>
                  </a:cubicBezTo>
                  <a:cubicBezTo>
                    <a:pt x="985" y="14095"/>
                    <a:pt x="969" y="14192"/>
                    <a:pt x="944" y="14192"/>
                  </a:cubicBezTo>
                  <a:cubicBezTo>
                    <a:pt x="888" y="14192"/>
                    <a:pt x="791" y="13706"/>
                    <a:pt x="728" y="13427"/>
                  </a:cubicBezTo>
                  <a:close/>
                  <a:moveTo>
                    <a:pt x="5896" y="13907"/>
                  </a:moveTo>
                  <a:lnTo>
                    <a:pt x="6058" y="13923"/>
                  </a:lnTo>
                  <a:cubicBezTo>
                    <a:pt x="6024" y="14056"/>
                    <a:pt x="5999" y="14072"/>
                    <a:pt x="5982" y="14304"/>
                  </a:cubicBezTo>
                  <a:cubicBezTo>
                    <a:pt x="5982" y="14304"/>
                    <a:pt x="5961" y="14205"/>
                    <a:pt x="5941" y="14105"/>
                  </a:cubicBezTo>
                  <a:lnTo>
                    <a:pt x="5896" y="13907"/>
                  </a:lnTo>
                  <a:close/>
                  <a:moveTo>
                    <a:pt x="6101" y="20141"/>
                  </a:moveTo>
                  <a:cubicBezTo>
                    <a:pt x="6139" y="20141"/>
                    <a:pt x="6042" y="20659"/>
                    <a:pt x="5945" y="21128"/>
                  </a:cubicBezTo>
                  <a:lnTo>
                    <a:pt x="5945" y="21128"/>
                  </a:lnTo>
                  <a:cubicBezTo>
                    <a:pt x="5957" y="21010"/>
                    <a:pt x="5963" y="20913"/>
                    <a:pt x="5942" y="20913"/>
                  </a:cubicBezTo>
                  <a:cubicBezTo>
                    <a:pt x="5941" y="20913"/>
                    <a:pt x="5941" y="20913"/>
                    <a:pt x="5940" y="20913"/>
                  </a:cubicBezTo>
                  <a:lnTo>
                    <a:pt x="6026" y="20529"/>
                  </a:lnTo>
                  <a:lnTo>
                    <a:pt x="6100" y="20141"/>
                  </a:lnTo>
                  <a:cubicBezTo>
                    <a:pt x="6100" y="20141"/>
                    <a:pt x="6101" y="20141"/>
                    <a:pt x="6101" y="20141"/>
                  </a:cubicBezTo>
                  <a:close/>
                  <a:moveTo>
                    <a:pt x="6059" y="21082"/>
                  </a:moveTo>
                  <a:cubicBezTo>
                    <a:pt x="6083" y="21095"/>
                    <a:pt x="6089" y="21149"/>
                    <a:pt x="6089" y="21221"/>
                  </a:cubicBezTo>
                  <a:lnTo>
                    <a:pt x="6089" y="21221"/>
                  </a:lnTo>
                  <a:cubicBezTo>
                    <a:pt x="6089" y="21161"/>
                    <a:pt x="6081" y="21113"/>
                    <a:pt x="6058" y="21082"/>
                  </a:cubicBezTo>
                  <a:close/>
                  <a:moveTo>
                    <a:pt x="3669" y="0"/>
                  </a:moveTo>
                  <a:cubicBezTo>
                    <a:pt x="3663" y="5"/>
                    <a:pt x="3658" y="11"/>
                    <a:pt x="3653" y="17"/>
                  </a:cubicBezTo>
                  <a:cubicBezTo>
                    <a:pt x="3644" y="103"/>
                    <a:pt x="3641" y="225"/>
                    <a:pt x="3655" y="431"/>
                  </a:cubicBezTo>
                  <a:cubicBezTo>
                    <a:pt x="3629" y="221"/>
                    <a:pt x="3623" y="100"/>
                    <a:pt x="3629" y="40"/>
                  </a:cubicBezTo>
                  <a:lnTo>
                    <a:pt x="3629" y="40"/>
                  </a:lnTo>
                  <a:cubicBezTo>
                    <a:pt x="3218" y="451"/>
                    <a:pt x="2858" y="911"/>
                    <a:pt x="2501" y="1372"/>
                  </a:cubicBezTo>
                  <a:cubicBezTo>
                    <a:pt x="1869" y="2191"/>
                    <a:pt x="1230" y="3023"/>
                    <a:pt x="826" y="3976"/>
                  </a:cubicBezTo>
                  <a:cubicBezTo>
                    <a:pt x="799" y="4037"/>
                    <a:pt x="777" y="4099"/>
                    <a:pt x="752" y="4161"/>
                  </a:cubicBezTo>
                  <a:lnTo>
                    <a:pt x="778" y="4213"/>
                  </a:lnTo>
                  <a:lnTo>
                    <a:pt x="741" y="4345"/>
                  </a:lnTo>
                  <a:cubicBezTo>
                    <a:pt x="712" y="5129"/>
                    <a:pt x="897" y="6328"/>
                    <a:pt x="699" y="6747"/>
                  </a:cubicBezTo>
                  <a:cubicBezTo>
                    <a:pt x="758" y="6188"/>
                    <a:pt x="720" y="5245"/>
                    <a:pt x="655" y="4404"/>
                  </a:cubicBezTo>
                  <a:cubicBezTo>
                    <a:pt x="243" y="5497"/>
                    <a:pt x="1" y="6664"/>
                    <a:pt x="80" y="7827"/>
                  </a:cubicBezTo>
                  <a:cubicBezTo>
                    <a:pt x="144" y="8766"/>
                    <a:pt x="217" y="9705"/>
                    <a:pt x="293" y="10643"/>
                  </a:cubicBezTo>
                  <a:lnTo>
                    <a:pt x="331" y="10906"/>
                  </a:lnTo>
                  <a:cubicBezTo>
                    <a:pt x="326" y="10933"/>
                    <a:pt x="323" y="10960"/>
                    <a:pt x="319" y="10983"/>
                  </a:cubicBezTo>
                  <a:cubicBezTo>
                    <a:pt x="329" y="11105"/>
                    <a:pt x="336" y="11227"/>
                    <a:pt x="347" y="11348"/>
                  </a:cubicBezTo>
                  <a:cubicBezTo>
                    <a:pt x="429" y="12321"/>
                    <a:pt x="520" y="13308"/>
                    <a:pt x="867" y="14220"/>
                  </a:cubicBezTo>
                  <a:cubicBezTo>
                    <a:pt x="955" y="14451"/>
                    <a:pt x="1063" y="14673"/>
                    <a:pt x="1176" y="14893"/>
                  </a:cubicBezTo>
                  <a:cubicBezTo>
                    <a:pt x="1175" y="14812"/>
                    <a:pt x="1174" y="14730"/>
                    <a:pt x="1171" y="14652"/>
                  </a:cubicBezTo>
                  <a:lnTo>
                    <a:pt x="1144" y="14555"/>
                  </a:lnTo>
                  <a:cubicBezTo>
                    <a:pt x="1139" y="14323"/>
                    <a:pt x="1149" y="14242"/>
                    <a:pt x="1168" y="14242"/>
                  </a:cubicBezTo>
                  <a:cubicBezTo>
                    <a:pt x="1199" y="14242"/>
                    <a:pt x="1254" y="14488"/>
                    <a:pt x="1286" y="14613"/>
                  </a:cubicBezTo>
                  <a:cubicBezTo>
                    <a:pt x="1294" y="14608"/>
                    <a:pt x="1302" y="14609"/>
                    <a:pt x="1307" y="14564"/>
                  </a:cubicBezTo>
                  <a:cubicBezTo>
                    <a:pt x="1315" y="14652"/>
                    <a:pt x="1315" y="14686"/>
                    <a:pt x="1311" y="14686"/>
                  </a:cubicBezTo>
                  <a:cubicBezTo>
                    <a:pt x="1307" y="14686"/>
                    <a:pt x="1298" y="14656"/>
                    <a:pt x="1286" y="14613"/>
                  </a:cubicBezTo>
                  <a:cubicBezTo>
                    <a:pt x="1285" y="14613"/>
                    <a:pt x="1284" y="14613"/>
                    <a:pt x="1283" y="14613"/>
                  </a:cubicBezTo>
                  <a:cubicBezTo>
                    <a:pt x="1260" y="14613"/>
                    <a:pt x="1232" y="14505"/>
                    <a:pt x="1214" y="14505"/>
                  </a:cubicBezTo>
                  <a:cubicBezTo>
                    <a:pt x="1205" y="14505"/>
                    <a:pt x="1198" y="14537"/>
                    <a:pt x="1198" y="14636"/>
                  </a:cubicBezTo>
                  <a:cubicBezTo>
                    <a:pt x="1220" y="14950"/>
                    <a:pt x="1271" y="15039"/>
                    <a:pt x="1301" y="15131"/>
                  </a:cubicBezTo>
                  <a:cubicBezTo>
                    <a:pt x="1482" y="15455"/>
                    <a:pt x="1678" y="15770"/>
                    <a:pt x="1876" y="16084"/>
                  </a:cubicBezTo>
                  <a:lnTo>
                    <a:pt x="3771" y="19092"/>
                  </a:lnTo>
                  <a:cubicBezTo>
                    <a:pt x="4218" y="19801"/>
                    <a:pt x="4672" y="20519"/>
                    <a:pt x="5288" y="21090"/>
                  </a:cubicBezTo>
                  <a:cubicBezTo>
                    <a:pt x="5470" y="21256"/>
                    <a:pt x="5664" y="21410"/>
                    <a:pt x="5867" y="21550"/>
                  </a:cubicBezTo>
                  <a:cubicBezTo>
                    <a:pt x="5889" y="21426"/>
                    <a:pt x="5919" y="21283"/>
                    <a:pt x="5945" y="21131"/>
                  </a:cubicBezTo>
                  <a:lnTo>
                    <a:pt x="5945" y="21131"/>
                  </a:lnTo>
                  <a:cubicBezTo>
                    <a:pt x="5934" y="21261"/>
                    <a:pt x="5905" y="21421"/>
                    <a:pt x="5879" y="21558"/>
                  </a:cubicBezTo>
                  <a:cubicBezTo>
                    <a:pt x="5920" y="21586"/>
                    <a:pt x="5961" y="21616"/>
                    <a:pt x="6004" y="21643"/>
                  </a:cubicBezTo>
                  <a:cubicBezTo>
                    <a:pt x="6039" y="21524"/>
                    <a:pt x="6070" y="21412"/>
                    <a:pt x="6082" y="21320"/>
                  </a:cubicBezTo>
                  <a:lnTo>
                    <a:pt x="6082" y="21320"/>
                  </a:lnTo>
                  <a:cubicBezTo>
                    <a:pt x="6069" y="21433"/>
                    <a:pt x="6048" y="21546"/>
                    <a:pt x="6020" y="21656"/>
                  </a:cubicBezTo>
                  <a:cubicBezTo>
                    <a:pt x="6052" y="21677"/>
                    <a:pt x="6085" y="21696"/>
                    <a:pt x="6117" y="21716"/>
                  </a:cubicBezTo>
                  <a:cubicBezTo>
                    <a:pt x="6332" y="20843"/>
                    <a:pt x="6329" y="20093"/>
                    <a:pt x="6333" y="19434"/>
                  </a:cubicBezTo>
                  <a:lnTo>
                    <a:pt x="6333" y="19434"/>
                  </a:lnTo>
                  <a:cubicBezTo>
                    <a:pt x="6309" y="19561"/>
                    <a:pt x="6293" y="19611"/>
                    <a:pt x="6284" y="19611"/>
                  </a:cubicBezTo>
                  <a:cubicBezTo>
                    <a:pt x="6249" y="19611"/>
                    <a:pt x="6281" y="18982"/>
                    <a:pt x="6218" y="18982"/>
                  </a:cubicBezTo>
                  <a:cubicBezTo>
                    <a:pt x="6204" y="18982"/>
                    <a:pt x="6187" y="19010"/>
                    <a:pt x="6163" y="19079"/>
                  </a:cubicBezTo>
                  <a:lnTo>
                    <a:pt x="6122" y="19618"/>
                  </a:lnTo>
                  <a:cubicBezTo>
                    <a:pt x="6108" y="19660"/>
                    <a:pt x="6096" y="19679"/>
                    <a:pt x="6087" y="19679"/>
                  </a:cubicBezTo>
                  <a:cubicBezTo>
                    <a:pt x="6043" y="19679"/>
                    <a:pt x="6047" y="19278"/>
                    <a:pt x="6036" y="19028"/>
                  </a:cubicBezTo>
                  <a:cubicBezTo>
                    <a:pt x="6179" y="18189"/>
                    <a:pt x="6242" y="16982"/>
                    <a:pt x="6232" y="15913"/>
                  </a:cubicBezTo>
                  <a:cubicBezTo>
                    <a:pt x="6226" y="14843"/>
                    <a:pt x="6169" y="13912"/>
                    <a:pt x="6209" y="13603"/>
                  </a:cubicBezTo>
                  <a:lnTo>
                    <a:pt x="6209" y="13603"/>
                  </a:lnTo>
                  <a:cubicBezTo>
                    <a:pt x="6197" y="13954"/>
                    <a:pt x="6263" y="14591"/>
                    <a:pt x="6323" y="14894"/>
                  </a:cubicBezTo>
                  <a:lnTo>
                    <a:pt x="6350" y="14090"/>
                  </a:lnTo>
                  <a:lnTo>
                    <a:pt x="6350" y="14090"/>
                  </a:lnTo>
                  <a:cubicBezTo>
                    <a:pt x="6387" y="14742"/>
                    <a:pt x="6278" y="15260"/>
                    <a:pt x="6330" y="16218"/>
                  </a:cubicBezTo>
                  <a:cubicBezTo>
                    <a:pt x="6342" y="16200"/>
                    <a:pt x="6353" y="16193"/>
                    <a:pt x="6365" y="16193"/>
                  </a:cubicBezTo>
                  <a:cubicBezTo>
                    <a:pt x="6423" y="16193"/>
                    <a:pt x="6490" y="16364"/>
                    <a:pt x="6561" y="16364"/>
                  </a:cubicBezTo>
                  <a:cubicBezTo>
                    <a:pt x="6609" y="16364"/>
                    <a:pt x="6658" y="16285"/>
                    <a:pt x="6707" y="16021"/>
                  </a:cubicBezTo>
                  <a:cubicBezTo>
                    <a:pt x="6779" y="15090"/>
                    <a:pt x="6689" y="14709"/>
                    <a:pt x="6588" y="14286"/>
                  </a:cubicBezTo>
                  <a:cubicBezTo>
                    <a:pt x="6482" y="13863"/>
                    <a:pt x="6363" y="13397"/>
                    <a:pt x="6274" y="12291"/>
                  </a:cubicBezTo>
                  <a:cubicBezTo>
                    <a:pt x="6265" y="12260"/>
                    <a:pt x="6265" y="12249"/>
                    <a:pt x="6269" y="12249"/>
                  </a:cubicBezTo>
                  <a:cubicBezTo>
                    <a:pt x="6279" y="12249"/>
                    <a:pt x="6308" y="12293"/>
                    <a:pt x="6333" y="12293"/>
                  </a:cubicBezTo>
                  <a:cubicBezTo>
                    <a:pt x="6374" y="12293"/>
                    <a:pt x="6401" y="12177"/>
                    <a:pt x="6307" y="11565"/>
                  </a:cubicBezTo>
                  <a:cubicBezTo>
                    <a:pt x="6035" y="10122"/>
                    <a:pt x="5644" y="9098"/>
                    <a:pt x="5427" y="9098"/>
                  </a:cubicBezTo>
                  <a:cubicBezTo>
                    <a:pt x="5423" y="9098"/>
                    <a:pt x="5419" y="9098"/>
                    <a:pt x="5415" y="9099"/>
                  </a:cubicBezTo>
                  <a:cubicBezTo>
                    <a:pt x="5577" y="9702"/>
                    <a:pt x="5873" y="10919"/>
                    <a:pt x="5736" y="11128"/>
                  </a:cubicBezTo>
                  <a:cubicBezTo>
                    <a:pt x="5598" y="10521"/>
                    <a:pt x="5403" y="9467"/>
                    <a:pt x="5293" y="9428"/>
                  </a:cubicBezTo>
                  <a:cubicBezTo>
                    <a:pt x="5307" y="9322"/>
                    <a:pt x="5322" y="9280"/>
                    <a:pt x="5338" y="9280"/>
                  </a:cubicBezTo>
                  <a:cubicBezTo>
                    <a:pt x="5402" y="9280"/>
                    <a:pt x="5475" y="9957"/>
                    <a:pt x="5517" y="9957"/>
                  </a:cubicBezTo>
                  <a:cubicBezTo>
                    <a:pt x="5530" y="9957"/>
                    <a:pt x="5540" y="9892"/>
                    <a:pt x="5546" y="9722"/>
                  </a:cubicBezTo>
                  <a:cubicBezTo>
                    <a:pt x="5478" y="9292"/>
                    <a:pt x="5389" y="9117"/>
                    <a:pt x="5327" y="8920"/>
                  </a:cubicBezTo>
                  <a:lnTo>
                    <a:pt x="5327" y="8920"/>
                  </a:lnTo>
                  <a:cubicBezTo>
                    <a:pt x="5347" y="8966"/>
                    <a:pt x="5362" y="8985"/>
                    <a:pt x="5373" y="8985"/>
                  </a:cubicBezTo>
                  <a:cubicBezTo>
                    <a:pt x="5431" y="8985"/>
                    <a:pt x="5396" y="8492"/>
                    <a:pt x="5413" y="8379"/>
                  </a:cubicBezTo>
                  <a:cubicBezTo>
                    <a:pt x="5185" y="6982"/>
                    <a:pt x="5117" y="6166"/>
                    <a:pt x="4866" y="4668"/>
                  </a:cubicBezTo>
                  <a:cubicBezTo>
                    <a:pt x="4862" y="4694"/>
                    <a:pt x="4860" y="4711"/>
                    <a:pt x="4859" y="4711"/>
                  </a:cubicBezTo>
                  <a:cubicBezTo>
                    <a:pt x="4858" y="4711"/>
                    <a:pt x="4859" y="4691"/>
                    <a:pt x="4861" y="4641"/>
                  </a:cubicBezTo>
                  <a:cubicBezTo>
                    <a:pt x="4863" y="4651"/>
                    <a:pt x="4864" y="4659"/>
                    <a:pt x="4866" y="4668"/>
                  </a:cubicBezTo>
                  <a:cubicBezTo>
                    <a:pt x="4876" y="4592"/>
                    <a:pt x="4901" y="4439"/>
                    <a:pt x="4945" y="4439"/>
                  </a:cubicBezTo>
                  <a:cubicBezTo>
                    <a:pt x="4949" y="4439"/>
                    <a:pt x="4954" y="4441"/>
                    <a:pt x="4958" y="4444"/>
                  </a:cubicBezTo>
                  <a:cubicBezTo>
                    <a:pt x="4799" y="3812"/>
                    <a:pt x="4432" y="2967"/>
                    <a:pt x="4301" y="2967"/>
                  </a:cubicBezTo>
                  <a:cubicBezTo>
                    <a:pt x="4283" y="2967"/>
                    <a:pt x="4269" y="2984"/>
                    <a:pt x="4261" y="3020"/>
                  </a:cubicBezTo>
                  <a:cubicBezTo>
                    <a:pt x="4105" y="2161"/>
                    <a:pt x="4184" y="2101"/>
                    <a:pt x="4014" y="1376"/>
                  </a:cubicBezTo>
                  <a:lnTo>
                    <a:pt x="4014" y="1376"/>
                  </a:lnTo>
                  <a:cubicBezTo>
                    <a:pt x="4023" y="1726"/>
                    <a:pt x="4026" y="1851"/>
                    <a:pt x="4020" y="1851"/>
                  </a:cubicBezTo>
                  <a:cubicBezTo>
                    <a:pt x="4007" y="1851"/>
                    <a:pt x="3947" y="1114"/>
                    <a:pt x="3813" y="1044"/>
                  </a:cubicBezTo>
                  <a:cubicBezTo>
                    <a:pt x="3674" y="295"/>
                    <a:pt x="3855" y="769"/>
                    <a:pt x="3844" y="416"/>
                  </a:cubicBezTo>
                  <a:cubicBezTo>
                    <a:pt x="3809" y="304"/>
                    <a:pt x="3722" y="51"/>
                    <a:pt x="3669"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39"/>
            <p:cNvSpPr/>
            <p:nvPr/>
          </p:nvSpPr>
          <p:spPr>
            <a:xfrm>
              <a:off x="5947425" y="4817125"/>
              <a:ext cx="122900" cy="373650"/>
            </a:xfrm>
            <a:custGeom>
              <a:rect b="b" l="l" r="r" t="t"/>
              <a:pathLst>
                <a:path extrusionOk="0" h="14946" w="4916">
                  <a:moveTo>
                    <a:pt x="116" y="608"/>
                  </a:moveTo>
                  <a:cubicBezTo>
                    <a:pt x="155" y="897"/>
                    <a:pt x="169" y="1066"/>
                    <a:pt x="170" y="1169"/>
                  </a:cubicBezTo>
                  <a:cubicBezTo>
                    <a:pt x="152" y="966"/>
                    <a:pt x="134" y="749"/>
                    <a:pt x="116" y="608"/>
                  </a:cubicBezTo>
                  <a:close/>
                  <a:moveTo>
                    <a:pt x="39" y="1"/>
                  </a:moveTo>
                  <a:cubicBezTo>
                    <a:pt x="30" y="107"/>
                    <a:pt x="24" y="221"/>
                    <a:pt x="18" y="336"/>
                  </a:cubicBezTo>
                  <a:cubicBezTo>
                    <a:pt x="9" y="555"/>
                    <a:pt x="7" y="783"/>
                    <a:pt x="4" y="952"/>
                  </a:cubicBezTo>
                  <a:cubicBezTo>
                    <a:pt x="2" y="1121"/>
                    <a:pt x="0" y="1234"/>
                    <a:pt x="0" y="1234"/>
                  </a:cubicBezTo>
                  <a:cubicBezTo>
                    <a:pt x="6" y="1228"/>
                    <a:pt x="12" y="1225"/>
                    <a:pt x="19" y="1225"/>
                  </a:cubicBezTo>
                  <a:cubicBezTo>
                    <a:pt x="56" y="1225"/>
                    <a:pt x="105" y="1301"/>
                    <a:pt x="137" y="1301"/>
                  </a:cubicBezTo>
                  <a:cubicBezTo>
                    <a:pt x="157" y="1301"/>
                    <a:pt x="171" y="1270"/>
                    <a:pt x="170" y="1169"/>
                  </a:cubicBezTo>
                  <a:lnTo>
                    <a:pt x="170" y="1169"/>
                  </a:lnTo>
                  <a:cubicBezTo>
                    <a:pt x="198" y="1449"/>
                    <a:pt x="229" y="1705"/>
                    <a:pt x="255" y="1705"/>
                  </a:cubicBezTo>
                  <a:cubicBezTo>
                    <a:pt x="270" y="1705"/>
                    <a:pt x="283" y="1620"/>
                    <a:pt x="293" y="1407"/>
                  </a:cubicBezTo>
                  <a:cubicBezTo>
                    <a:pt x="295" y="3552"/>
                    <a:pt x="711" y="5715"/>
                    <a:pt x="1367" y="7778"/>
                  </a:cubicBezTo>
                  <a:cubicBezTo>
                    <a:pt x="1694" y="8810"/>
                    <a:pt x="2076" y="9822"/>
                    <a:pt x="2488" y="10813"/>
                  </a:cubicBezTo>
                  <a:cubicBezTo>
                    <a:pt x="2895" y="11804"/>
                    <a:pt x="3368" y="12769"/>
                    <a:pt x="3750" y="13790"/>
                  </a:cubicBezTo>
                  <a:cubicBezTo>
                    <a:pt x="3799" y="13891"/>
                    <a:pt x="3828" y="13927"/>
                    <a:pt x="3844" y="13927"/>
                  </a:cubicBezTo>
                  <a:cubicBezTo>
                    <a:pt x="3870" y="13927"/>
                    <a:pt x="3862" y="13831"/>
                    <a:pt x="3857" y="13757"/>
                  </a:cubicBezTo>
                  <a:lnTo>
                    <a:pt x="3857" y="13757"/>
                  </a:lnTo>
                  <a:cubicBezTo>
                    <a:pt x="4023" y="14558"/>
                    <a:pt x="4226" y="14441"/>
                    <a:pt x="4403" y="14856"/>
                  </a:cubicBezTo>
                  <a:cubicBezTo>
                    <a:pt x="4403" y="14856"/>
                    <a:pt x="4408" y="14891"/>
                    <a:pt x="4415" y="14946"/>
                  </a:cubicBezTo>
                  <a:cubicBezTo>
                    <a:pt x="4476" y="14726"/>
                    <a:pt x="4536" y="14505"/>
                    <a:pt x="4596" y="14285"/>
                  </a:cubicBezTo>
                  <a:cubicBezTo>
                    <a:pt x="4728" y="13797"/>
                    <a:pt x="4862" y="13304"/>
                    <a:pt x="4880" y="12799"/>
                  </a:cubicBezTo>
                  <a:cubicBezTo>
                    <a:pt x="4915" y="11785"/>
                    <a:pt x="4484" y="10818"/>
                    <a:pt x="4319" y="9815"/>
                  </a:cubicBezTo>
                  <a:cubicBezTo>
                    <a:pt x="4232" y="9281"/>
                    <a:pt x="4509" y="8632"/>
                    <a:pt x="4438" y="8096"/>
                  </a:cubicBezTo>
                  <a:cubicBezTo>
                    <a:pt x="4381" y="7672"/>
                    <a:pt x="4210" y="7273"/>
                    <a:pt x="4043" y="6880"/>
                  </a:cubicBezTo>
                  <a:lnTo>
                    <a:pt x="2510" y="3303"/>
                  </a:lnTo>
                  <a:cubicBezTo>
                    <a:pt x="2289" y="2788"/>
                    <a:pt x="2067" y="2269"/>
                    <a:pt x="1748" y="1809"/>
                  </a:cubicBezTo>
                  <a:cubicBezTo>
                    <a:pt x="1452" y="1383"/>
                    <a:pt x="1081" y="1018"/>
                    <a:pt x="712" y="653"/>
                  </a:cubicBezTo>
                  <a:cubicBezTo>
                    <a:pt x="490" y="436"/>
                    <a:pt x="266" y="217"/>
                    <a:pt x="39"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39"/>
            <p:cNvSpPr/>
            <p:nvPr/>
          </p:nvSpPr>
          <p:spPr>
            <a:xfrm>
              <a:off x="5694025" y="4744900"/>
              <a:ext cx="322450" cy="678100"/>
            </a:xfrm>
            <a:custGeom>
              <a:rect b="b" l="l" r="r" t="t"/>
              <a:pathLst>
                <a:path extrusionOk="0" h="27124" w="12898">
                  <a:moveTo>
                    <a:pt x="6059" y="10421"/>
                  </a:moveTo>
                  <a:lnTo>
                    <a:pt x="6059" y="10421"/>
                  </a:lnTo>
                  <a:cubicBezTo>
                    <a:pt x="6060" y="10428"/>
                    <a:pt x="6061" y="10436"/>
                    <a:pt x="6062" y="10444"/>
                  </a:cubicBezTo>
                  <a:lnTo>
                    <a:pt x="6062" y="10444"/>
                  </a:lnTo>
                  <a:cubicBezTo>
                    <a:pt x="6061" y="10436"/>
                    <a:pt x="6060" y="10429"/>
                    <a:pt x="6059" y="10421"/>
                  </a:cubicBezTo>
                  <a:close/>
                  <a:moveTo>
                    <a:pt x="1822" y="1"/>
                  </a:moveTo>
                  <a:lnTo>
                    <a:pt x="1" y="280"/>
                  </a:lnTo>
                  <a:cubicBezTo>
                    <a:pt x="11" y="350"/>
                    <a:pt x="23" y="417"/>
                    <a:pt x="32" y="490"/>
                  </a:cubicBezTo>
                  <a:cubicBezTo>
                    <a:pt x="58" y="709"/>
                    <a:pt x="85" y="943"/>
                    <a:pt x="129" y="1186"/>
                  </a:cubicBezTo>
                  <a:cubicBezTo>
                    <a:pt x="172" y="1429"/>
                    <a:pt x="199" y="1684"/>
                    <a:pt x="255" y="1941"/>
                  </a:cubicBezTo>
                  <a:lnTo>
                    <a:pt x="424" y="2716"/>
                  </a:lnTo>
                  <a:cubicBezTo>
                    <a:pt x="566" y="3228"/>
                    <a:pt x="718" y="3735"/>
                    <a:pt x="926" y="4173"/>
                  </a:cubicBezTo>
                  <a:cubicBezTo>
                    <a:pt x="861" y="4052"/>
                    <a:pt x="826" y="4027"/>
                    <a:pt x="807" y="4015"/>
                  </a:cubicBezTo>
                  <a:lnTo>
                    <a:pt x="807" y="4015"/>
                  </a:lnTo>
                  <a:cubicBezTo>
                    <a:pt x="1512" y="5578"/>
                    <a:pt x="2177" y="7641"/>
                    <a:pt x="2416" y="7980"/>
                  </a:cubicBezTo>
                  <a:lnTo>
                    <a:pt x="2364" y="8174"/>
                  </a:lnTo>
                  <a:cubicBezTo>
                    <a:pt x="3169" y="9445"/>
                    <a:pt x="3271" y="9591"/>
                    <a:pt x="3932" y="11258"/>
                  </a:cubicBezTo>
                  <a:cubicBezTo>
                    <a:pt x="3916" y="11251"/>
                    <a:pt x="3871" y="11191"/>
                    <a:pt x="3852" y="11191"/>
                  </a:cubicBezTo>
                  <a:cubicBezTo>
                    <a:pt x="3838" y="11191"/>
                    <a:pt x="3838" y="11225"/>
                    <a:pt x="3877" y="11341"/>
                  </a:cubicBezTo>
                  <a:cubicBezTo>
                    <a:pt x="4135" y="11698"/>
                    <a:pt x="4408" y="12054"/>
                    <a:pt x="4835" y="13215"/>
                  </a:cubicBezTo>
                  <a:lnTo>
                    <a:pt x="4778" y="13182"/>
                  </a:lnTo>
                  <a:lnTo>
                    <a:pt x="4778" y="13182"/>
                  </a:lnTo>
                  <a:cubicBezTo>
                    <a:pt x="4778" y="13182"/>
                    <a:pt x="4964" y="13630"/>
                    <a:pt x="5125" y="14085"/>
                  </a:cubicBezTo>
                  <a:cubicBezTo>
                    <a:pt x="5297" y="14536"/>
                    <a:pt x="5448" y="14995"/>
                    <a:pt x="5448" y="14995"/>
                  </a:cubicBezTo>
                  <a:cubicBezTo>
                    <a:pt x="5259" y="15051"/>
                    <a:pt x="5576" y="15812"/>
                    <a:pt x="5864" y="16668"/>
                  </a:cubicBezTo>
                  <a:cubicBezTo>
                    <a:pt x="6163" y="17519"/>
                    <a:pt x="6419" y="18467"/>
                    <a:pt x="6269" y="18792"/>
                  </a:cubicBezTo>
                  <a:cubicBezTo>
                    <a:pt x="6370" y="18963"/>
                    <a:pt x="6485" y="19396"/>
                    <a:pt x="6606" y="19860"/>
                  </a:cubicBezTo>
                  <a:lnTo>
                    <a:pt x="6886" y="21135"/>
                  </a:lnTo>
                  <a:cubicBezTo>
                    <a:pt x="6887" y="21135"/>
                    <a:pt x="6888" y="21134"/>
                    <a:pt x="6890" y="21134"/>
                  </a:cubicBezTo>
                  <a:cubicBezTo>
                    <a:pt x="6914" y="21134"/>
                    <a:pt x="6947" y="21223"/>
                    <a:pt x="6995" y="21423"/>
                  </a:cubicBezTo>
                  <a:cubicBezTo>
                    <a:pt x="6992" y="21431"/>
                    <a:pt x="6988" y="21434"/>
                    <a:pt x="6984" y="21434"/>
                  </a:cubicBezTo>
                  <a:cubicBezTo>
                    <a:pt x="6962" y="21434"/>
                    <a:pt x="6928" y="21319"/>
                    <a:pt x="6886" y="21135"/>
                  </a:cubicBezTo>
                  <a:cubicBezTo>
                    <a:pt x="6870" y="21141"/>
                    <a:pt x="6858" y="21183"/>
                    <a:pt x="6854" y="21289"/>
                  </a:cubicBezTo>
                  <a:cubicBezTo>
                    <a:pt x="7171" y="21999"/>
                    <a:pt x="7033" y="23427"/>
                    <a:pt x="7088" y="24239"/>
                  </a:cubicBezTo>
                  <a:cubicBezTo>
                    <a:pt x="7122" y="24477"/>
                    <a:pt x="7152" y="24562"/>
                    <a:pt x="7180" y="24562"/>
                  </a:cubicBezTo>
                  <a:cubicBezTo>
                    <a:pt x="7215" y="24562"/>
                    <a:pt x="7246" y="24432"/>
                    <a:pt x="7278" y="24300"/>
                  </a:cubicBezTo>
                  <a:lnTo>
                    <a:pt x="7278" y="24300"/>
                  </a:lnTo>
                  <a:cubicBezTo>
                    <a:pt x="7221" y="24835"/>
                    <a:pt x="7285" y="25564"/>
                    <a:pt x="7345" y="26216"/>
                  </a:cubicBezTo>
                  <a:cubicBezTo>
                    <a:pt x="7372" y="26553"/>
                    <a:pt x="7399" y="26869"/>
                    <a:pt x="7413" y="27123"/>
                  </a:cubicBezTo>
                  <a:cubicBezTo>
                    <a:pt x="7796" y="27014"/>
                    <a:pt x="8183" y="26928"/>
                    <a:pt x="8578" y="26880"/>
                  </a:cubicBezTo>
                  <a:cubicBezTo>
                    <a:pt x="9431" y="26776"/>
                    <a:pt x="10104" y="25939"/>
                    <a:pt x="10828" y="25477"/>
                  </a:cubicBezTo>
                  <a:cubicBezTo>
                    <a:pt x="11184" y="25250"/>
                    <a:pt x="11539" y="25016"/>
                    <a:pt x="11834" y="24715"/>
                  </a:cubicBezTo>
                  <a:cubicBezTo>
                    <a:pt x="12257" y="24281"/>
                    <a:pt x="12531" y="23728"/>
                    <a:pt x="12775" y="23172"/>
                  </a:cubicBezTo>
                  <a:cubicBezTo>
                    <a:pt x="12817" y="23076"/>
                    <a:pt x="12856" y="22978"/>
                    <a:pt x="12897" y="22881"/>
                  </a:cubicBezTo>
                  <a:cubicBezTo>
                    <a:pt x="12760" y="22680"/>
                    <a:pt x="12622" y="22479"/>
                    <a:pt x="12481" y="22284"/>
                  </a:cubicBezTo>
                  <a:cubicBezTo>
                    <a:pt x="12281" y="21901"/>
                    <a:pt x="12352" y="21924"/>
                    <a:pt x="12389" y="21911"/>
                  </a:cubicBezTo>
                  <a:cubicBezTo>
                    <a:pt x="12433" y="21906"/>
                    <a:pt x="12426" y="21836"/>
                    <a:pt x="12245" y="21529"/>
                  </a:cubicBezTo>
                  <a:lnTo>
                    <a:pt x="12245" y="21529"/>
                  </a:lnTo>
                  <a:cubicBezTo>
                    <a:pt x="12299" y="21679"/>
                    <a:pt x="12306" y="21741"/>
                    <a:pt x="12280" y="21741"/>
                  </a:cubicBezTo>
                  <a:cubicBezTo>
                    <a:pt x="12158" y="21741"/>
                    <a:pt x="11278" y="20305"/>
                    <a:pt x="11179" y="20305"/>
                  </a:cubicBezTo>
                  <a:cubicBezTo>
                    <a:pt x="11171" y="20305"/>
                    <a:pt x="11168" y="20316"/>
                    <a:pt x="11172" y="20338"/>
                  </a:cubicBezTo>
                  <a:lnTo>
                    <a:pt x="11172" y="20338"/>
                  </a:lnTo>
                  <a:cubicBezTo>
                    <a:pt x="10949" y="19600"/>
                    <a:pt x="9860" y="18205"/>
                    <a:pt x="10219" y="18205"/>
                  </a:cubicBezTo>
                  <a:cubicBezTo>
                    <a:pt x="10230" y="18205"/>
                    <a:pt x="10241" y="18206"/>
                    <a:pt x="10254" y="18208"/>
                  </a:cubicBezTo>
                  <a:cubicBezTo>
                    <a:pt x="10012" y="17810"/>
                    <a:pt x="9881" y="17680"/>
                    <a:pt x="9827" y="17680"/>
                  </a:cubicBezTo>
                  <a:cubicBezTo>
                    <a:pt x="9777" y="17680"/>
                    <a:pt x="9792" y="17788"/>
                    <a:pt x="9845" y="17900"/>
                  </a:cubicBezTo>
                  <a:cubicBezTo>
                    <a:pt x="9301" y="17019"/>
                    <a:pt x="8867" y="16306"/>
                    <a:pt x="8345" y="15623"/>
                  </a:cubicBezTo>
                  <a:cubicBezTo>
                    <a:pt x="8241" y="15355"/>
                    <a:pt x="7619" y="14337"/>
                    <a:pt x="7098" y="13211"/>
                  </a:cubicBezTo>
                  <a:cubicBezTo>
                    <a:pt x="6823" y="12656"/>
                    <a:pt x="6587" y="12073"/>
                    <a:pt x="6393" y="11577"/>
                  </a:cubicBezTo>
                  <a:cubicBezTo>
                    <a:pt x="6217" y="11092"/>
                    <a:pt x="6094" y="10685"/>
                    <a:pt x="6062" y="10444"/>
                  </a:cubicBezTo>
                  <a:lnTo>
                    <a:pt x="6062" y="10444"/>
                  </a:lnTo>
                  <a:cubicBezTo>
                    <a:pt x="6083" y="10618"/>
                    <a:pt x="6083" y="10689"/>
                    <a:pt x="6065" y="10689"/>
                  </a:cubicBezTo>
                  <a:cubicBezTo>
                    <a:pt x="6021" y="10689"/>
                    <a:pt x="5870" y="10250"/>
                    <a:pt x="5674" y="9868"/>
                  </a:cubicBezTo>
                  <a:lnTo>
                    <a:pt x="5674" y="9868"/>
                  </a:lnTo>
                  <a:lnTo>
                    <a:pt x="5729" y="10434"/>
                  </a:lnTo>
                  <a:lnTo>
                    <a:pt x="5729" y="10434"/>
                  </a:lnTo>
                  <a:lnTo>
                    <a:pt x="5260" y="9147"/>
                  </a:lnTo>
                  <a:cubicBezTo>
                    <a:pt x="5151" y="8891"/>
                    <a:pt x="5129" y="8815"/>
                    <a:pt x="5143" y="8812"/>
                  </a:cubicBezTo>
                  <a:cubicBezTo>
                    <a:pt x="5071" y="8592"/>
                    <a:pt x="5243" y="8833"/>
                    <a:pt x="5077" y="8268"/>
                  </a:cubicBezTo>
                  <a:cubicBezTo>
                    <a:pt x="4774" y="7393"/>
                    <a:pt x="4683" y="7378"/>
                    <a:pt x="4440" y="6923"/>
                  </a:cubicBezTo>
                  <a:lnTo>
                    <a:pt x="4440" y="6923"/>
                  </a:lnTo>
                  <a:lnTo>
                    <a:pt x="4466" y="7064"/>
                  </a:lnTo>
                  <a:lnTo>
                    <a:pt x="4243" y="6477"/>
                  </a:lnTo>
                  <a:cubicBezTo>
                    <a:pt x="4227" y="6430"/>
                    <a:pt x="4222" y="6411"/>
                    <a:pt x="4226" y="6411"/>
                  </a:cubicBezTo>
                  <a:lnTo>
                    <a:pt x="4226" y="6411"/>
                  </a:lnTo>
                  <a:cubicBezTo>
                    <a:pt x="4247" y="6411"/>
                    <a:pt x="4546" y="7068"/>
                    <a:pt x="4610" y="7068"/>
                  </a:cubicBezTo>
                  <a:cubicBezTo>
                    <a:pt x="4640" y="7068"/>
                    <a:pt x="4619" y="6928"/>
                    <a:pt x="4498" y="6520"/>
                  </a:cubicBezTo>
                  <a:cubicBezTo>
                    <a:pt x="4452" y="6514"/>
                    <a:pt x="3972" y="5744"/>
                    <a:pt x="3936" y="5330"/>
                  </a:cubicBezTo>
                  <a:lnTo>
                    <a:pt x="3936" y="5330"/>
                  </a:lnTo>
                  <a:cubicBezTo>
                    <a:pt x="4074" y="5728"/>
                    <a:pt x="4156" y="5870"/>
                    <a:pt x="4193" y="5870"/>
                  </a:cubicBezTo>
                  <a:cubicBezTo>
                    <a:pt x="4223" y="5870"/>
                    <a:pt x="4223" y="5775"/>
                    <a:pt x="4199" y="5648"/>
                  </a:cubicBezTo>
                  <a:lnTo>
                    <a:pt x="3846" y="4632"/>
                  </a:lnTo>
                  <a:lnTo>
                    <a:pt x="3788" y="5031"/>
                  </a:lnTo>
                  <a:cubicBezTo>
                    <a:pt x="3270" y="3582"/>
                    <a:pt x="2749" y="2107"/>
                    <a:pt x="2117" y="657"/>
                  </a:cubicBezTo>
                  <a:cubicBezTo>
                    <a:pt x="2026" y="435"/>
                    <a:pt x="1926" y="217"/>
                    <a:pt x="1822"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57" name="Google Shape;257;p39"/>
          <p:cNvGrpSpPr/>
          <p:nvPr/>
        </p:nvGrpSpPr>
        <p:grpSpPr>
          <a:xfrm>
            <a:off x="447661" y="643879"/>
            <a:ext cx="1371518" cy="1133319"/>
            <a:chOff x="3559300" y="2012775"/>
            <a:chExt cx="657550" cy="543350"/>
          </a:xfrm>
        </p:grpSpPr>
        <p:sp>
          <p:nvSpPr>
            <p:cNvPr id="258" name="Google Shape;258;p39"/>
            <p:cNvSpPr/>
            <p:nvPr/>
          </p:nvSpPr>
          <p:spPr>
            <a:xfrm>
              <a:off x="3561050" y="2172525"/>
              <a:ext cx="59400" cy="53925"/>
            </a:xfrm>
            <a:custGeom>
              <a:rect b="b" l="l" r="r" t="t"/>
              <a:pathLst>
                <a:path extrusionOk="0" h="2157" w="2376">
                  <a:moveTo>
                    <a:pt x="1499" y="0"/>
                  </a:moveTo>
                  <a:cubicBezTo>
                    <a:pt x="1379" y="0"/>
                    <a:pt x="1274" y="60"/>
                    <a:pt x="1184" y="154"/>
                  </a:cubicBezTo>
                  <a:lnTo>
                    <a:pt x="1184" y="154"/>
                  </a:lnTo>
                  <a:cubicBezTo>
                    <a:pt x="1128" y="124"/>
                    <a:pt x="1068" y="108"/>
                    <a:pt x="1006" y="108"/>
                  </a:cubicBezTo>
                  <a:cubicBezTo>
                    <a:pt x="911" y="108"/>
                    <a:pt x="812" y="148"/>
                    <a:pt x="728" y="246"/>
                  </a:cubicBezTo>
                  <a:cubicBezTo>
                    <a:pt x="359" y="670"/>
                    <a:pt x="0" y="1432"/>
                    <a:pt x="494" y="1905"/>
                  </a:cubicBezTo>
                  <a:cubicBezTo>
                    <a:pt x="674" y="2078"/>
                    <a:pt x="907" y="2156"/>
                    <a:pt x="1143" y="2156"/>
                  </a:cubicBezTo>
                  <a:cubicBezTo>
                    <a:pt x="1450" y="2156"/>
                    <a:pt x="1761" y="2025"/>
                    <a:pt x="1971" y="1800"/>
                  </a:cubicBezTo>
                  <a:cubicBezTo>
                    <a:pt x="2375" y="1363"/>
                    <a:pt x="2344" y="612"/>
                    <a:pt x="1908" y="203"/>
                  </a:cubicBezTo>
                  <a:cubicBezTo>
                    <a:pt x="1755" y="60"/>
                    <a:pt x="1619" y="0"/>
                    <a:pt x="149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9" name="Google Shape;259;p39"/>
            <p:cNvSpPr/>
            <p:nvPr/>
          </p:nvSpPr>
          <p:spPr>
            <a:xfrm>
              <a:off x="3665500" y="2106725"/>
              <a:ext cx="81725" cy="77975"/>
            </a:xfrm>
            <a:custGeom>
              <a:rect b="b" l="l" r="r" t="t"/>
              <a:pathLst>
                <a:path extrusionOk="0" h="3119" w="3269">
                  <a:moveTo>
                    <a:pt x="2059" y="1586"/>
                  </a:moveTo>
                  <a:cubicBezTo>
                    <a:pt x="2053" y="1621"/>
                    <a:pt x="2045" y="1657"/>
                    <a:pt x="2035" y="1692"/>
                  </a:cubicBezTo>
                  <a:cubicBezTo>
                    <a:pt x="2020" y="1745"/>
                    <a:pt x="2001" y="1801"/>
                    <a:pt x="1978" y="1857"/>
                  </a:cubicBezTo>
                  <a:lnTo>
                    <a:pt x="1978" y="1857"/>
                  </a:lnTo>
                  <a:cubicBezTo>
                    <a:pt x="2001" y="1765"/>
                    <a:pt x="2029" y="1675"/>
                    <a:pt x="2059" y="1586"/>
                  </a:cubicBezTo>
                  <a:close/>
                  <a:moveTo>
                    <a:pt x="2305" y="1"/>
                  </a:moveTo>
                  <a:cubicBezTo>
                    <a:pt x="2117" y="1"/>
                    <a:pt x="1965" y="89"/>
                    <a:pt x="1839" y="216"/>
                  </a:cubicBezTo>
                  <a:lnTo>
                    <a:pt x="1839" y="216"/>
                  </a:lnTo>
                  <a:cubicBezTo>
                    <a:pt x="1776" y="177"/>
                    <a:pt x="1704" y="155"/>
                    <a:pt x="1630" y="155"/>
                  </a:cubicBezTo>
                  <a:cubicBezTo>
                    <a:pt x="1535" y="155"/>
                    <a:pt x="1436" y="193"/>
                    <a:pt x="1349" y="284"/>
                  </a:cubicBezTo>
                  <a:lnTo>
                    <a:pt x="1350" y="284"/>
                  </a:lnTo>
                  <a:cubicBezTo>
                    <a:pt x="841" y="821"/>
                    <a:pt x="1" y="2084"/>
                    <a:pt x="656" y="2781"/>
                  </a:cubicBezTo>
                  <a:cubicBezTo>
                    <a:pt x="878" y="3017"/>
                    <a:pt x="1153" y="3118"/>
                    <a:pt x="1431" y="3118"/>
                  </a:cubicBezTo>
                  <a:cubicBezTo>
                    <a:pt x="1939" y="3118"/>
                    <a:pt x="2459" y="2782"/>
                    <a:pt x="2696" y="2316"/>
                  </a:cubicBezTo>
                  <a:cubicBezTo>
                    <a:pt x="2961" y="1796"/>
                    <a:pt x="3268" y="47"/>
                    <a:pt x="2335" y="1"/>
                  </a:cubicBezTo>
                  <a:cubicBezTo>
                    <a:pt x="2325" y="1"/>
                    <a:pt x="2315" y="1"/>
                    <a:pt x="230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39"/>
            <p:cNvSpPr/>
            <p:nvPr/>
          </p:nvSpPr>
          <p:spPr>
            <a:xfrm>
              <a:off x="3786400" y="2070100"/>
              <a:ext cx="65200" cy="74400"/>
            </a:xfrm>
            <a:custGeom>
              <a:rect b="b" l="l" r="r" t="t"/>
              <a:pathLst>
                <a:path extrusionOk="0" h="2976" w="2608">
                  <a:moveTo>
                    <a:pt x="1950" y="0"/>
                  </a:moveTo>
                  <a:cubicBezTo>
                    <a:pt x="1904" y="0"/>
                    <a:pt x="1856" y="9"/>
                    <a:pt x="1804" y="27"/>
                  </a:cubicBezTo>
                  <a:cubicBezTo>
                    <a:pt x="880" y="360"/>
                    <a:pt x="1" y="1906"/>
                    <a:pt x="871" y="2731"/>
                  </a:cubicBezTo>
                  <a:cubicBezTo>
                    <a:pt x="1047" y="2897"/>
                    <a:pt x="1259" y="2975"/>
                    <a:pt x="1470" y="2975"/>
                  </a:cubicBezTo>
                  <a:cubicBezTo>
                    <a:pt x="1734" y="2975"/>
                    <a:pt x="1998" y="2853"/>
                    <a:pt x="2192" y="2630"/>
                  </a:cubicBezTo>
                  <a:cubicBezTo>
                    <a:pt x="2607" y="2153"/>
                    <a:pt x="2526" y="1351"/>
                    <a:pt x="2499" y="770"/>
                  </a:cubicBezTo>
                  <a:cubicBezTo>
                    <a:pt x="2492" y="621"/>
                    <a:pt x="2420" y="503"/>
                    <a:pt x="2318" y="432"/>
                  </a:cubicBezTo>
                  <a:lnTo>
                    <a:pt x="2318" y="432"/>
                  </a:lnTo>
                  <a:cubicBezTo>
                    <a:pt x="2319" y="215"/>
                    <a:pt x="2178" y="0"/>
                    <a:pt x="195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39"/>
            <p:cNvSpPr/>
            <p:nvPr/>
          </p:nvSpPr>
          <p:spPr>
            <a:xfrm>
              <a:off x="3907275" y="2047175"/>
              <a:ext cx="47375" cy="46900"/>
            </a:xfrm>
            <a:custGeom>
              <a:rect b="b" l="l" r="r" t="t"/>
              <a:pathLst>
                <a:path extrusionOk="0" h="1876" w="1895">
                  <a:moveTo>
                    <a:pt x="1113" y="0"/>
                  </a:moveTo>
                  <a:cubicBezTo>
                    <a:pt x="983" y="0"/>
                    <a:pt x="852" y="52"/>
                    <a:pt x="755" y="177"/>
                  </a:cubicBezTo>
                  <a:cubicBezTo>
                    <a:pt x="447" y="578"/>
                    <a:pt x="1" y="1586"/>
                    <a:pt x="719" y="1836"/>
                  </a:cubicBezTo>
                  <a:cubicBezTo>
                    <a:pt x="799" y="1863"/>
                    <a:pt x="876" y="1876"/>
                    <a:pt x="950" y="1876"/>
                  </a:cubicBezTo>
                  <a:cubicBezTo>
                    <a:pt x="1501" y="1876"/>
                    <a:pt x="1863" y="1162"/>
                    <a:pt x="1884" y="674"/>
                  </a:cubicBezTo>
                  <a:cubicBezTo>
                    <a:pt x="1894" y="432"/>
                    <a:pt x="1734" y="298"/>
                    <a:pt x="1549" y="271"/>
                  </a:cubicBezTo>
                  <a:lnTo>
                    <a:pt x="1549" y="271"/>
                  </a:lnTo>
                  <a:cubicBezTo>
                    <a:pt x="1489" y="113"/>
                    <a:pt x="1303" y="0"/>
                    <a:pt x="111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p39"/>
            <p:cNvSpPr/>
            <p:nvPr/>
          </p:nvSpPr>
          <p:spPr>
            <a:xfrm>
              <a:off x="4148025" y="2012775"/>
              <a:ext cx="47375" cy="46925"/>
            </a:xfrm>
            <a:custGeom>
              <a:rect b="b" l="l" r="r" t="t"/>
              <a:pathLst>
                <a:path extrusionOk="0" h="1877" w="1895">
                  <a:moveTo>
                    <a:pt x="1113" y="1"/>
                  </a:moveTo>
                  <a:cubicBezTo>
                    <a:pt x="984" y="1"/>
                    <a:pt x="852" y="53"/>
                    <a:pt x="756" y="178"/>
                  </a:cubicBezTo>
                  <a:cubicBezTo>
                    <a:pt x="447" y="578"/>
                    <a:pt x="1" y="1586"/>
                    <a:pt x="719" y="1836"/>
                  </a:cubicBezTo>
                  <a:cubicBezTo>
                    <a:pt x="799" y="1864"/>
                    <a:pt x="876" y="1877"/>
                    <a:pt x="950" y="1877"/>
                  </a:cubicBezTo>
                  <a:cubicBezTo>
                    <a:pt x="1501" y="1877"/>
                    <a:pt x="1864" y="1163"/>
                    <a:pt x="1884" y="675"/>
                  </a:cubicBezTo>
                  <a:cubicBezTo>
                    <a:pt x="1895" y="433"/>
                    <a:pt x="1734" y="299"/>
                    <a:pt x="1550" y="272"/>
                  </a:cubicBezTo>
                  <a:lnTo>
                    <a:pt x="1550" y="272"/>
                  </a:lnTo>
                  <a:cubicBezTo>
                    <a:pt x="1489" y="114"/>
                    <a:pt x="1303" y="1"/>
                    <a:pt x="111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39"/>
            <p:cNvSpPr/>
            <p:nvPr/>
          </p:nvSpPr>
          <p:spPr>
            <a:xfrm>
              <a:off x="4009800" y="2017100"/>
              <a:ext cx="42350" cy="49675"/>
            </a:xfrm>
            <a:custGeom>
              <a:rect b="b" l="l" r="r" t="t"/>
              <a:pathLst>
                <a:path extrusionOk="0" h="1987" w="1694">
                  <a:moveTo>
                    <a:pt x="802" y="0"/>
                  </a:moveTo>
                  <a:cubicBezTo>
                    <a:pt x="746" y="0"/>
                    <a:pt x="689" y="5"/>
                    <a:pt x="632" y="15"/>
                  </a:cubicBezTo>
                  <a:cubicBezTo>
                    <a:pt x="407" y="53"/>
                    <a:pt x="316" y="220"/>
                    <a:pt x="327" y="393"/>
                  </a:cubicBezTo>
                  <a:lnTo>
                    <a:pt x="327" y="393"/>
                  </a:lnTo>
                  <a:cubicBezTo>
                    <a:pt x="140" y="751"/>
                    <a:pt x="1" y="1203"/>
                    <a:pt x="180" y="1586"/>
                  </a:cubicBezTo>
                  <a:cubicBezTo>
                    <a:pt x="294" y="1833"/>
                    <a:pt x="520" y="1986"/>
                    <a:pt x="758" y="1986"/>
                  </a:cubicBezTo>
                  <a:cubicBezTo>
                    <a:pt x="889" y="1986"/>
                    <a:pt x="1024" y="1939"/>
                    <a:pt x="1145" y="1835"/>
                  </a:cubicBezTo>
                  <a:cubicBezTo>
                    <a:pt x="1459" y="1566"/>
                    <a:pt x="1693" y="1027"/>
                    <a:pt x="1593" y="618"/>
                  </a:cubicBezTo>
                  <a:cubicBezTo>
                    <a:pt x="1496" y="219"/>
                    <a:pt x="1176" y="0"/>
                    <a:pt x="80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p39"/>
            <p:cNvSpPr/>
            <p:nvPr/>
          </p:nvSpPr>
          <p:spPr>
            <a:xfrm>
              <a:off x="3559300" y="2319725"/>
              <a:ext cx="74750" cy="57100"/>
            </a:xfrm>
            <a:custGeom>
              <a:rect b="b" l="l" r="r" t="t"/>
              <a:pathLst>
                <a:path extrusionOk="0" h="2284" w="2990">
                  <a:moveTo>
                    <a:pt x="1797" y="853"/>
                  </a:moveTo>
                  <a:cubicBezTo>
                    <a:pt x="1851" y="853"/>
                    <a:pt x="1899" y="873"/>
                    <a:pt x="1935" y="908"/>
                  </a:cubicBezTo>
                  <a:lnTo>
                    <a:pt x="1935" y="908"/>
                  </a:lnTo>
                  <a:cubicBezTo>
                    <a:pt x="1864" y="896"/>
                    <a:pt x="1782" y="882"/>
                    <a:pt x="1709" y="870"/>
                  </a:cubicBezTo>
                  <a:lnTo>
                    <a:pt x="1709" y="870"/>
                  </a:lnTo>
                  <a:cubicBezTo>
                    <a:pt x="1739" y="858"/>
                    <a:pt x="1769" y="853"/>
                    <a:pt x="1797" y="853"/>
                  </a:cubicBezTo>
                  <a:close/>
                  <a:moveTo>
                    <a:pt x="1396" y="1"/>
                  </a:moveTo>
                  <a:cubicBezTo>
                    <a:pt x="476" y="1"/>
                    <a:pt x="1" y="1148"/>
                    <a:pt x="603" y="1854"/>
                  </a:cubicBezTo>
                  <a:cubicBezTo>
                    <a:pt x="853" y="2147"/>
                    <a:pt x="1208" y="2283"/>
                    <a:pt x="1563" y="2283"/>
                  </a:cubicBezTo>
                  <a:cubicBezTo>
                    <a:pt x="2129" y="2283"/>
                    <a:pt x="2693" y="1936"/>
                    <a:pt x="2827" y="1324"/>
                  </a:cubicBezTo>
                  <a:cubicBezTo>
                    <a:pt x="2989" y="589"/>
                    <a:pt x="2423" y="14"/>
                    <a:pt x="1785" y="14"/>
                  </a:cubicBezTo>
                  <a:cubicBezTo>
                    <a:pt x="1729" y="14"/>
                    <a:pt x="1673" y="19"/>
                    <a:pt x="1616" y="28"/>
                  </a:cubicBezTo>
                  <a:lnTo>
                    <a:pt x="1616" y="28"/>
                  </a:lnTo>
                  <a:cubicBezTo>
                    <a:pt x="1586" y="18"/>
                    <a:pt x="1555" y="11"/>
                    <a:pt x="1521" y="8"/>
                  </a:cubicBezTo>
                  <a:cubicBezTo>
                    <a:pt x="1478" y="3"/>
                    <a:pt x="1437" y="1"/>
                    <a:pt x="139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39"/>
            <p:cNvSpPr/>
            <p:nvPr/>
          </p:nvSpPr>
          <p:spPr>
            <a:xfrm>
              <a:off x="3752425" y="2243600"/>
              <a:ext cx="83275" cy="72925"/>
            </a:xfrm>
            <a:custGeom>
              <a:rect b="b" l="l" r="r" t="t"/>
              <a:pathLst>
                <a:path extrusionOk="0" h="2917" w="3331">
                  <a:moveTo>
                    <a:pt x="1887" y="0"/>
                  </a:moveTo>
                  <a:cubicBezTo>
                    <a:pt x="1625" y="0"/>
                    <a:pt x="1368" y="85"/>
                    <a:pt x="1182" y="283"/>
                  </a:cubicBezTo>
                  <a:cubicBezTo>
                    <a:pt x="1147" y="320"/>
                    <a:pt x="1115" y="361"/>
                    <a:pt x="1086" y="403"/>
                  </a:cubicBezTo>
                  <a:lnTo>
                    <a:pt x="1086" y="403"/>
                  </a:lnTo>
                  <a:cubicBezTo>
                    <a:pt x="1057" y="412"/>
                    <a:pt x="1029" y="423"/>
                    <a:pt x="1000" y="439"/>
                  </a:cubicBezTo>
                  <a:lnTo>
                    <a:pt x="1000" y="440"/>
                  </a:lnTo>
                  <a:cubicBezTo>
                    <a:pt x="0" y="966"/>
                    <a:pt x="119" y="2388"/>
                    <a:pt x="1177" y="2766"/>
                  </a:cubicBezTo>
                  <a:cubicBezTo>
                    <a:pt x="1420" y="2853"/>
                    <a:pt x="1741" y="2917"/>
                    <a:pt x="2050" y="2917"/>
                  </a:cubicBezTo>
                  <a:cubicBezTo>
                    <a:pt x="2279" y="2917"/>
                    <a:pt x="2502" y="2881"/>
                    <a:pt x="2680" y="2793"/>
                  </a:cubicBezTo>
                  <a:cubicBezTo>
                    <a:pt x="3150" y="2560"/>
                    <a:pt x="3331" y="1947"/>
                    <a:pt x="3305" y="1457"/>
                  </a:cubicBezTo>
                  <a:cubicBezTo>
                    <a:pt x="3278" y="942"/>
                    <a:pt x="3019" y="457"/>
                    <a:pt x="2569" y="189"/>
                  </a:cubicBezTo>
                  <a:cubicBezTo>
                    <a:pt x="2370" y="71"/>
                    <a:pt x="2126" y="0"/>
                    <a:pt x="188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6" name="Google Shape;266;p39"/>
            <p:cNvSpPr/>
            <p:nvPr/>
          </p:nvSpPr>
          <p:spPr>
            <a:xfrm>
              <a:off x="3894175" y="2153125"/>
              <a:ext cx="55475" cy="60475"/>
            </a:xfrm>
            <a:custGeom>
              <a:rect b="b" l="l" r="r" t="t"/>
              <a:pathLst>
                <a:path extrusionOk="0" h="2419" w="2219">
                  <a:moveTo>
                    <a:pt x="1314" y="1"/>
                  </a:moveTo>
                  <a:cubicBezTo>
                    <a:pt x="1220" y="1"/>
                    <a:pt x="1122" y="34"/>
                    <a:pt x="1034" y="113"/>
                  </a:cubicBezTo>
                  <a:cubicBezTo>
                    <a:pt x="955" y="183"/>
                    <a:pt x="701" y="189"/>
                    <a:pt x="590" y="247"/>
                  </a:cubicBezTo>
                  <a:cubicBezTo>
                    <a:pt x="438" y="324"/>
                    <a:pt x="310" y="441"/>
                    <a:pt x="220" y="585"/>
                  </a:cubicBezTo>
                  <a:cubicBezTo>
                    <a:pt x="0" y="927"/>
                    <a:pt x="24" y="1358"/>
                    <a:pt x="190" y="1717"/>
                  </a:cubicBezTo>
                  <a:cubicBezTo>
                    <a:pt x="385" y="2139"/>
                    <a:pt x="793" y="2419"/>
                    <a:pt x="1196" y="2419"/>
                  </a:cubicBezTo>
                  <a:cubicBezTo>
                    <a:pt x="1470" y="2419"/>
                    <a:pt x="1742" y="2288"/>
                    <a:pt x="1940" y="1983"/>
                  </a:cubicBezTo>
                  <a:cubicBezTo>
                    <a:pt x="2218" y="1553"/>
                    <a:pt x="2171" y="746"/>
                    <a:pt x="1764" y="380"/>
                  </a:cubicBezTo>
                  <a:lnTo>
                    <a:pt x="1764" y="380"/>
                  </a:lnTo>
                  <a:cubicBezTo>
                    <a:pt x="1733" y="178"/>
                    <a:pt x="1532" y="1"/>
                    <a:pt x="131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39"/>
            <p:cNvSpPr/>
            <p:nvPr/>
          </p:nvSpPr>
          <p:spPr>
            <a:xfrm>
              <a:off x="4030050" y="2188200"/>
              <a:ext cx="62800" cy="55550"/>
            </a:xfrm>
            <a:custGeom>
              <a:rect b="b" l="l" r="r" t="t"/>
              <a:pathLst>
                <a:path extrusionOk="0" h="2222" w="2512">
                  <a:moveTo>
                    <a:pt x="1311" y="0"/>
                  </a:moveTo>
                  <a:cubicBezTo>
                    <a:pt x="1308" y="0"/>
                    <a:pt x="1304" y="0"/>
                    <a:pt x="1301" y="0"/>
                  </a:cubicBezTo>
                  <a:cubicBezTo>
                    <a:pt x="308" y="19"/>
                    <a:pt x="0" y="1241"/>
                    <a:pt x="694" y="1863"/>
                  </a:cubicBezTo>
                  <a:cubicBezTo>
                    <a:pt x="921" y="2066"/>
                    <a:pt x="1254" y="2221"/>
                    <a:pt x="1574" y="2221"/>
                  </a:cubicBezTo>
                  <a:cubicBezTo>
                    <a:pt x="1700" y="2221"/>
                    <a:pt x="1824" y="2197"/>
                    <a:pt x="1939" y="2142"/>
                  </a:cubicBezTo>
                  <a:cubicBezTo>
                    <a:pt x="2334" y="1952"/>
                    <a:pt x="2512" y="1468"/>
                    <a:pt x="2466" y="1056"/>
                  </a:cubicBezTo>
                  <a:cubicBezTo>
                    <a:pt x="2412" y="579"/>
                    <a:pt x="2018" y="209"/>
                    <a:pt x="1592" y="110"/>
                  </a:cubicBezTo>
                  <a:lnTo>
                    <a:pt x="1592" y="110"/>
                  </a:lnTo>
                  <a:cubicBezTo>
                    <a:pt x="1526" y="43"/>
                    <a:pt x="1432" y="0"/>
                    <a:pt x="131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p39"/>
            <p:cNvSpPr/>
            <p:nvPr/>
          </p:nvSpPr>
          <p:spPr>
            <a:xfrm>
              <a:off x="4095750" y="2111725"/>
              <a:ext cx="52325" cy="44475"/>
            </a:xfrm>
            <a:custGeom>
              <a:rect b="b" l="l" r="r" t="t"/>
              <a:pathLst>
                <a:path extrusionOk="0" h="1779" w="2093">
                  <a:moveTo>
                    <a:pt x="1022" y="1"/>
                  </a:moveTo>
                  <a:cubicBezTo>
                    <a:pt x="943" y="1"/>
                    <a:pt x="865" y="11"/>
                    <a:pt x="790" y="31"/>
                  </a:cubicBezTo>
                  <a:cubicBezTo>
                    <a:pt x="478" y="116"/>
                    <a:pt x="293" y="384"/>
                    <a:pt x="272" y="661"/>
                  </a:cubicBezTo>
                  <a:lnTo>
                    <a:pt x="272" y="661"/>
                  </a:lnTo>
                  <a:cubicBezTo>
                    <a:pt x="34" y="1004"/>
                    <a:pt x="0" y="1445"/>
                    <a:pt x="482" y="1692"/>
                  </a:cubicBezTo>
                  <a:cubicBezTo>
                    <a:pt x="596" y="1752"/>
                    <a:pt x="724" y="1778"/>
                    <a:pt x="855" y="1778"/>
                  </a:cubicBezTo>
                  <a:cubicBezTo>
                    <a:pt x="1331" y="1778"/>
                    <a:pt x="1849" y="1423"/>
                    <a:pt x="1958" y="975"/>
                  </a:cubicBezTo>
                  <a:cubicBezTo>
                    <a:pt x="2093" y="418"/>
                    <a:pt x="1540" y="1"/>
                    <a:pt x="102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9" name="Google Shape;269;p39"/>
            <p:cNvSpPr/>
            <p:nvPr/>
          </p:nvSpPr>
          <p:spPr>
            <a:xfrm>
              <a:off x="3761775" y="2397800"/>
              <a:ext cx="90075" cy="60000"/>
            </a:xfrm>
            <a:custGeom>
              <a:rect b="b" l="l" r="r" t="t"/>
              <a:pathLst>
                <a:path extrusionOk="0" h="2400" w="3603">
                  <a:moveTo>
                    <a:pt x="2086" y="1089"/>
                  </a:moveTo>
                  <a:cubicBezTo>
                    <a:pt x="1998" y="1188"/>
                    <a:pt x="1890" y="1264"/>
                    <a:pt x="1763" y="1310"/>
                  </a:cubicBezTo>
                  <a:lnTo>
                    <a:pt x="1763" y="1310"/>
                  </a:lnTo>
                  <a:cubicBezTo>
                    <a:pt x="1810" y="1120"/>
                    <a:pt x="1921" y="1092"/>
                    <a:pt x="2086" y="1089"/>
                  </a:cubicBezTo>
                  <a:close/>
                  <a:moveTo>
                    <a:pt x="1029" y="0"/>
                  </a:moveTo>
                  <a:cubicBezTo>
                    <a:pt x="958" y="0"/>
                    <a:pt x="883" y="25"/>
                    <a:pt x="806" y="83"/>
                  </a:cubicBezTo>
                  <a:cubicBezTo>
                    <a:pt x="0" y="691"/>
                    <a:pt x="193" y="1967"/>
                    <a:pt x="1151" y="2321"/>
                  </a:cubicBezTo>
                  <a:cubicBezTo>
                    <a:pt x="1295" y="2374"/>
                    <a:pt x="1462" y="2399"/>
                    <a:pt x="1639" y="2399"/>
                  </a:cubicBezTo>
                  <a:cubicBezTo>
                    <a:pt x="2507" y="2399"/>
                    <a:pt x="3603" y="1787"/>
                    <a:pt x="3281" y="841"/>
                  </a:cubicBezTo>
                  <a:cubicBezTo>
                    <a:pt x="3120" y="363"/>
                    <a:pt x="2636" y="239"/>
                    <a:pt x="2182" y="239"/>
                  </a:cubicBezTo>
                  <a:cubicBezTo>
                    <a:pt x="2125" y="239"/>
                    <a:pt x="2068" y="241"/>
                    <a:pt x="2013" y="245"/>
                  </a:cubicBezTo>
                  <a:cubicBezTo>
                    <a:pt x="1788" y="259"/>
                    <a:pt x="1582" y="315"/>
                    <a:pt x="1410" y="416"/>
                  </a:cubicBezTo>
                  <a:lnTo>
                    <a:pt x="1410" y="416"/>
                  </a:lnTo>
                  <a:cubicBezTo>
                    <a:pt x="1392" y="199"/>
                    <a:pt x="1230" y="0"/>
                    <a:pt x="102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0" name="Google Shape;270;p39"/>
            <p:cNvSpPr/>
            <p:nvPr/>
          </p:nvSpPr>
          <p:spPr>
            <a:xfrm>
              <a:off x="3910800" y="2338800"/>
              <a:ext cx="54225" cy="48500"/>
            </a:xfrm>
            <a:custGeom>
              <a:rect b="b" l="l" r="r" t="t"/>
              <a:pathLst>
                <a:path extrusionOk="0" h="1940" w="2169">
                  <a:moveTo>
                    <a:pt x="972" y="859"/>
                  </a:moveTo>
                  <a:lnTo>
                    <a:pt x="972" y="859"/>
                  </a:lnTo>
                  <a:cubicBezTo>
                    <a:pt x="979" y="860"/>
                    <a:pt x="985" y="861"/>
                    <a:pt x="992" y="862"/>
                  </a:cubicBezTo>
                  <a:cubicBezTo>
                    <a:pt x="1110" y="878"/>
                    <a:pt x="1131" y="1093"/>
                    <a:pt x="975" y="1093"/>
                  </a:cubicBezTo>
                  <a:cubicBezTo>
                    <a:pt x="975" y="1093"/>
                    <a:pt x="974" y="1093"/>
                    <a:pt x="974" y="1093"/>
                  </a:cubicBezTo>
                  <a:cubicBezTo>
                    <a:pt x="794" y="1093"/>
                    <a:pt x="846" y="908"/>
                    <a:pt x="972" y="859"/>
                  </a:cubicBezTo>
                  <a:close/>
                  <a:moveTo>
                    <a:pt x="1042" y="0"/>
                  </a:moveTo>
                  <a:cubicBezTo>
                    <a:pt x="1038" y="0"/>
                    <a:pt x="1034" y="0"/>
                    <a:pt x="1030" y="1"/>
                  </a:cubicBezTo>
                  <a:lnTo>
                    <a:pt x="1029" y="1"/>
                  </a:lnTo>
                  <a:cubicBezTo>
                    <a:pt x="976" y="2"/>
                    <a:pt x="923" y="7"/>
                    <a:pt x="872" y="16"/>
                  </a:cubicBezTo>
                  <a:lnTo>
                    <a:pt x="872" y="16"/>
                  </a:lnTo>
                  <a:cubicBezTo>
                    <a:pt x="862" y="18"/>
                    <a:pt x="852" y="20"/>
                    <a:pt x="843" y="22"/>
                  </a:cubicBezTo>
                  <a:lnTo>
                    <a:pt x="843" y="22"/>
                  </a:lnTo>
                  <a:cubicBezTo>
                    <a:pt x="377" y="117"/>
                    <a:pt x="2" y="516"/>
                    <a:pt x="2" y="1017"/>
                  </a:cubicBezTo>
                  <a:cubicBezTo>
                    <a:pt x="0" y="1547"/>
                    <a:pt x="464" y="1936"/>
                    <a:pt x="975" y="1940"/>
                  </a:cubicBezTo>
                  <a:cubicBezTo>
                    <a:pt x="978" y="1940"/>
                    <a:pt x="981" y="1940"/>
                    <a:pt x="983" y="1940"/>
                  </a:cubicBezTo>
                  <a:cubicBezTo>
                    <a:pt x="2108" y="1940"/>
                    <a:pt x="2168" y="527"/>
                    <a:pt x="1328" y="116"/>
                  </a:cubicBezTo>
                  <a:lnTo>
                    <a:pt x="1328" y="116"/>
                  </a:lnTo>
                  <a:cubicBezTo>
                    <a:pt x="1262" y="46"/>
                    <a:pt x="1167" y="0"/>
                    <a:pt x="10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p39"/>
            <p:cNvSpPr/>
            <p:nvPr/>
          </p:nvSpPr>
          <p:spPr>
            <a:xfrm>
              <a:off x="3897175" y="2507625"/>
              <a:ext cx="54225" cy="48500"/>
            </a:xfrm>
            <a:custGeom>
              <a:rect b="b" l="l" r="r" t="t"/>
              <a:pathLst>
                <a:path extrusionOk="0" h="1940" w="2169">
                  <a:moveTo>
                    <a:pt x="972" y="859"/>
                  </a:moveTo>
                  <a:lnTo>
                    <a:pt x="972" y="859"/>
                  </a:lnTo>
                  <a:cubicBezTo>
                    <a:pt x="979" y="860"/>
                    <a:pt x="986" y="861"/>
                    <a:pt x="993" y="862"/>
                  </a:cubicBezTo>
                  <a:cubicBezTo>
                    <a:pt x="1110" y="878"/>
                    <a:pt x="1132" y="1093"/>
                    <a:pt x="976" y="1094"/>
                  </a:cubicBezTo>
                  <a:cubicBezTo>
                    <a:pt x="795" y="1094"/>
                    <a:pt x="847" y="908"/>
                    <a:pt x="972" y="859"/>
                  </a:cubicBezTo>
                  <a:close/>
                  <a:moveTo>
                    <a:pt x="1042" y="0"/>
                  </a:moveTo>
                  <a:cubicBezTo>
                    <a:pt x="1038" y="0"/>
                    <a:pt x="1034" y="0"/>
                    <a:pt x="1030" y="0"/>
                  </a:cubicBezTo>
                  <a:cubicBezTo>
                    <a:pt x="978" y="2"/>
                    <a:pt x="927" y="7"/>
                    <a:pt x="877" y="15"/>
                  </a:cubicBezTo>
                  <a:lnTo>
                    <a:pt x="877" y="15"/>
                  </a:lnTo>
                  <a:cubicBezTo>
                    <a:pt x="864" y="17"/>
                    <a:pt x="851" y="19"/>
                    <a:pt x="839" y="22"/>
                  </a:cubicBezTo>
                  <a:lnTo>
                    <a:pt x="839" y="22"/>
                  </a:lnTo>
                  <a:cubicBezTo>
                    <a:pt x="375" y="119"/>
                    <a:pt x="2" y="517"/>
                    <a:pt x="2" y="1017"/>
                  </a:cubicBezTo>
                  <a:cubicBezTo>
                    <a:pt x="1" y="1546"/>
                    <a:pt x="464" y="1936"/>
                    <a:pt x="976" y="1939"/>
                  </a:cubicBezTo>
                  <a:cubicBezTo>
                    <a:pt x="978" y="1939"/>
                    <a:pt x="981" y="1939"/>
                    <a:pt x="984" y="1939"/>
                  </a:cubicBezTo>
                  <a:cubicBezTo>
                    <a:pt x="2109" y="1939"/>
                    <a:pt x="2169" y="527"/>
                    <a:pt x="1328" y="116"/>
                  </a:cubicBezTo>
                  <a:lnTo>
                    <a:pt x="1328" y="116"/>
                  </a:lnTo>
                  <a:cubicBezTo>
                    <a:pt x="1263" y="46"/>
                    <a:pt x="1167" y="0"/>
                    <a:pt x="10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2" name="Google Shape;272;p39"/>
            <p:cNvSpPr/>
            <p:nvPr/>
          </p:nvSpPr>
          <p:spPr>
            <a:xfrm>
              <a:off x="4019175" y="2295275"/>
              <a:ext cx="64275" cy="49325"/>
            </a:xfrm>
            <a:custGeom>
              <a:rect b="b" l="l" r="r" t="t"/>
              <a:pathLst>
                <a:path extrusionOk="0" h="1973" w="2571">
                  <a:moveTo>
                    <a:pt x="1342" y="1"/>
                  </a:moveTo>
                  <a:cubicBezTo>
                    <a:pt x="1124" y="1"/>
                    <a:pt x="902" y="62"/>
                    <a:pt x="710" y="185"/>
                  </a:cubicBezTo>
                  <a:lnTo>
                    <a:pt x="710" y="185"/>
                  </a:lnTo>
                  <a:cubicBezTo>
                    <a:pt x="634" y="196"/>
                    <a:pt x="559" y="229"/>
                    <a:pt x="489" y="290"/>
                  </a:cubicBezTo>
                  <a:lnTo>
                    <a:pt x="489" y="292"/>
                  </a:lnTo>
                  <a:cubicBezTo>
                    <a:pt x="192" y="549"/>
                    <a:pt x="1" y="954"/>
                    <a:pt x="75" y="1352"/>
                  </a:cubicBezTo>
                  <a:cubicBezTo>
                    <a:pt x="158" y="1793"/>
                    <a:pt x="564" y="1896"/>
                    <a:pt x="957" y="1956"/>
                  </a:cubicBezTo>
                  <a:cubicBezTo>
                    <a:pt x="1030" y="1967"/>
                    <a:pt x="1103" y="1973"/>
                    <a:pt x="1177" y="1973"/>
                  </a:cubicBezTo>
                  <a:cubicBezTo>
                    <a:pt x="1866" y="1973"/>
                    <a:pt x="2571" y="1504"/>
                    <a:pt x="2334" y="714"/>
                  </a:cubicBezTo>
                  <a:cubicBezTo>
                    <a:pt x="2191" y="241"/>
                    <a:pt x="1774" y="1"/>
                    <a:pt x="134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39"/>
            <p:cNvSpPr/>
            <p:nvPr/>
          </p:nvSpPr>
          <p:spPr>
            <a:xfrm>
              <a:off x="4017475" y="2452275"/>
              <a:ext cx="64300" cy="49325"/>
            </a:xfrm>
            <a:custGeom>
              <a:rect b="b" l="l" r="r" t="t"/>
              <a:pathLst>
                <a:path extrusionOk="0" h="1973" w="2572">
                  <a:moveTo>
                    <a:pt x="1342" y="0"/>
                  </a:moveTo>
                  <a:cubicBezTo>
                    <a:pt x="1124" y="0"/>
                    <a:pt x="901" y="61"/>
                    <a:pt x="709" y="185"/>
                  </a:cubicBezTo>
                  <a:lnTo>
                    <a:pt x="709" y="185"/>
                  </a:lnTo>
                  <a:cubicBezTo>
                    <a:pt x="634" y="196"/>
                    <a:pt x="558" y="229"/>
                    <a:pt x="488" y="290"/>
                  </a:cubicBezTo>
                  <a:cubicBezTo>
                    <a:pt x="192" y="548"/>
                    <a:pt x="0" y="953"/>
                    <a:pt x="76" y="1351"/>
                  </a:cubicBezTo>
                  <a:cubicBezTo>
                    <a:pt x="158" y="1792"/>
                    <a:pt x="565" y="1896"/>
                    <a:pt x="957" y="1956"/>
                  </a:cubicBezTo>
                  <a:cubicBezTo>
                    <a:pt x="1029" y="1967"/>
                    <a:pt x="1103" y="1972"/>
                    <a:pt x="1177" y="1972"/>
                  </a:cubicBezTo>
                  <a:cubicBezTo>
                    <a:pt x="1866" y="1972"/>
                    <a:pt x="2572" y="1504"/>
                    <a:pt x="2334" y="714"/>
                  </a:cubicBezTo>
                  <a:cubicBezTo>
                    <a:pt x="2192" y="240"/>
                    <a:pt x="1775" y="0"/>
                    <a:pt x="13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39"/>
            <p:cNvSpPr/>
            <p:nvPr/>
          </p:nvSpPr>
          <p:spPr>
            <a:xfrm>
              <a:off x="4164500" y="2230125"/>
              <a:ext cx="52350" cy="47875"/>
            </a:xfrm>
            <a:custGeom>
              <a:rect b="b" l="l" r="r" t="t"/>
              <a:pathLst>
                <a:path extrusionOk="0" h="1915" w="2094">
                  <a:moveTo>
                    <a:pt x="982" y="1001"/>
                  </a:moveTo>
                  <a:lnTo>
                    <a:pt x="982" y="1001"/>
                  </a:lnTo>
                  <a:cubicBezTo>
                    <a:pt x="1029" y="1022"/>
                    <a:pt x="1084" y="1044"/>
                    <a:pt x="1091" y="1081"/>
                  </a:cubicBezTo>
                  <a:cubicBezTo>
                    <a:pt x="1089" y="1072"/>
                    <a:pt x="1036" y="1027"/>
                    <a:pt x="981" y="1004"/>
                  </a:cubicBezTo>
                  <a:lnTo>
                    <a:pt x="981" y="1004"/>
                  </a:lnTo>
                  <a:cubicBezTo>
                    <a:pt x="981" y="1003"/>
                    <a:pt x="982" y="1002"/>
                    <a:pt x="982" y="1001"/>
                  </a:cubicBezTo>
                  <a:close/>
                  <a:moveTo>
                    <a:pt x="773" y="1"/>
                  </a:moveTo>
                  <a:cubicBezTo>
                    <a:pt x="646" y="1"/>
                    <a:pt x="522" y="63"/>
                    <a:pt x="443" y="212"/>
                  </a:cubicBezTo>
                  <a:lnTo>
                    <a:pt x="443" y="213"/>
                  </a:lnTo>
                  <a:cubicBezTo>
                    <a:pt x="433" y="231"/>
                    <a:pt x="423" y="250"/>
                    <a:pt x="414" y="268"/>
                  </a:cubicBezTo>
                  <a:lnTo>
                    <a:pt x="414" y="268"/>
                  </a:lnTo>
                  <a:cubicBezTo>
                    <a:pt x="156" y="447"/>
                    <a:pt x="0" y="760"/>
                    <a:pt x="73" y="1087"/>
                  </a:cubicBezTo>
                  <a:lnTo>
                    <a:pt x="73" y="1087"/>
                  </a:lnTo>
                  <a:cubicBezTo>
                    <a:pt x="36" y="1361"/>
                    <a:pt x="140" y="1606"/>
                    <a:pt x="545" y="1788"/>
                  </a:cubicBezTo>
                  <a:cubicBezTo>
                    <a:pt x="724" y="1868"/>
                    <a:pt x="928" y="1914"/>
                    <a:pt x="1126" y="1914"/>
                  </a:cubicBezTo>
                  <a:cubicBezTo>
                    <a:pt x="1514" y="1914"/>
                    <a:pt x="1877" y="1737"/>
                    <a:pt x="1977" y="1291"/>
                  </a:cubicBezTo>
                  <a:cubicBezTo>
                    <a:pt x="2093" y="770"/>
                    <a:pt x="1586" y="240"/>
                    <a:pt x="1088" y="132"/>
                  </a:cubicBezTo>
                  <a:lnTo>
                    <a:pt x="1088" y="132"/>
                  </a:lnTo>
                  <a:cubicBezTo>
                    <a:pt x="1002" y="51"/>
                    <a:pt x="887" y="1"/>
                    <a:pt x="77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5" name="Google Shape;275;p39"/>
          <p:cNvSpPr/>
          <p:nvPr/>
        </p:nvSpPr>
        <p:spPr>
          <a:xfrm flipH="1" rot="4502624">
            <a:off x="5458072" y="1905617"/>
            <a:ext cx="2369897" cy="5918847"/>
          </a:xfrm>
          <a:custGeom>
            <a:rect b="b" l="l" r="r" t="t"/>
            <a:pathLst>
              <a:path extrusionOk="0" h="27113" w="10856">
                <a:moveTo>
                  <a:pt x="1622" y="11310"/>
                </a:moveTo>
                <a:cubicBezTo>
                  <a:pt x="1665" y="11613"/>
                  <a:pt x="1695" y="11961"/>
                  <a:pt x="1715" y="12400"/>
                </a:cubicBezTo>
                <a:cubicBezTo>
                  <a:pt x="1603" y="12275"/>
                  <a:pt x="1639" y="11840"/>
                  <a:pt x="1622" y="11310"/>
                </a:cubicBezTo>
                <a:close/>
                <a:moveTo>
                  <a:pt x="2147" y="20471"/>
                </a:moveTo>
                <a:cubicBezTo>
                  <a:pt x="2193" y="20471"/>
                  <a:pt x="2247" y="21259"/>
                  <a:pt x="2195" y="21259"/>
                </a:cubicBezTo>
                <a:cubicBezTo>
                  <a:pt x="2189" y="21259"/>
                  <a:pt x="2182" y="21251"/>
                  <a:pt x="2174" y="21231"/>
                </a:cubicBezTo>
                <a:cubicBezTo>
                  <a:pt x="2228" y="21100"/>
                  <a:pt x="2059" y="21175"/>
                  <a:pt x="2105" y="20940"/>
                </a:cubicBezTo>
                <a:cubicBezTo>
                  <a:pt x="2113" y="20595"/>
                  <a:pt x="2129" y="20471"/>
                  <a:pt x="2147" y="20471"/>
                </a:cubicBezTo>
                <a:close/>
                <a:moveTo>
                  <a:pt x="2083" y="22035"/>
                </a:moveTo>
                <a:cubicBezTo>
                  <a:pt x="2087" y="22070"/>
                  <a:pt x="2074" y="22195"/>
                  <a:pt x="2072" y="22195"/>
                </a:cubicBezTo>
                <a:cubicBezTo>
                  <a:pt x="2070" y="22195"/>
                  <a:pt x="2072" y="22155"/>
                  <a:pt x="2083" y="22035"/>
                </a:cubicBezTo>
                <a:close/>
                <a:moveTo>
                  <a:pt x="2128" y="21573"/>
                </a:moveTo>
                <a:cubicBezTo>
                  <a:pt x="2106" y="21801"/>
                  <a:pt x="2092" y="21938"/>
                  <a:pt x="2083" y="22035"/>
                </a:cubicBezTo>
                <a:cubicBezTo>
                  <a:pt x="2082" y="22032"/>
                  <a:pt x="2082" y="22030"/>
                  <a:pt x="2081" y="22030"/>
                </a:cubicBezTo>
                <a:cubicBezTo>
                  <a:pt x="2077" y="22030"/>
                  <a:pt x="2069" y="22057"/>
                  <a:pt x="2057" y="22108"/>
                </a:cubicBezTo>
                <a:cubicBezTo>
                  <a:pt x="2031" y="22262"/>
                  <a:pt x="1996" y="22403"/>
                  <a:pt x="1965" y="22524"/>
                </a:cubicBezTo>
                <a:cubicBezTo>
                  <a:pt x="2014" y="22301"/>
                  <a:pt x="2042" y="22175"/>
                  <a:pt x="2057" y="22107"/>
                </a:cubicBezTo>
                <a:cubicBezTo>
                  <a:pt x="2084" y="21938"/>
                  <a:pt x="2109" y="21762"/>
                  <a:pt x="2128" y="21573"/>
                </a:cubicBezTo>
                <a:close/>
                <a:moveTo>
                  <a:pt x="2314" y="1"/>
                </a:moveTo>
                <a:cubicBezTo>
                  <a:pt x="1801" y="309"/>
                  <a:pt x="1296" y="636"/>
                  <a:pt x="793" y="963"/>
                </a:cubicBezTo>
                <a:cubicBezTo>
                  <a:pt x="526" y="1137"/>
                  <a:pt x="261" y="1313"/>
                  <a:pt x="0" y="1496"/>
                </a:cubicBezTo>
                <a:cubicBezTo>
                  <a:pt x="24" y="1655"/>
                  <a:pt x="45" y="1814"/>
                  <a:pt x="66" y="1973"/>
                </a:cubicBezTo>
                <a:lnTo>
                  <a:pt x="201" y="1996"/>
                </a:lnTo>
                <a:cubicBezTo>
                  <a:pt x="299" y="3102"/>
                  <a:pt x="911" y="5423"/>
                  <a:pt x="769" y="6148"/>
                </a:cubicBezTo>
                <a:cubicBezTo>
                  <a:pt x="920" y="6398"/>
                  <a:pt x="1012" y="7679"/>
                  <a:pt x="1159" y="8303"/>
                </a:cubicBezTo>
                <a:lnTo>
                  <a:pt x="1087" y="8480"/>
                </a:lnTo>
                <a:cubicBezTo>
                  <a:pt x="1200" y="9306"/>
                  <a:pt x="1322" y="9807"/>
                  <a:pt x="1432" y="10296"/>
                </a:cubicBezTo>
                <a:cubicBezTo>
                  <a:pt x="1428" y="10217"/>
                  <a:pt x="1425" y="10143"/>
                  <a:pt x="1421" y="10065"/>
                </a:cubicBezTo>
                <a:lnTo>
                  <a:pt x="1421" y="10065"/>
                </a:lnTo>
                <a:cubicBezTo>
                  <a:pt x="1568" y="10474"/>
                  <a:pt x="1611" y="10918"/>
                  <a:pt x="1622" y="11310"/>
                </a:cubicBezTo>
                <a:cubicBezTo>
                  <a:pt x="1569" y="10923"/>
                  <a:pt x="1504" y="10608"/>
                  <a:pt x="1432" y="10296"/>
                </a:cubicBezTo>
                <a:lnTo>
                  <a:pt x="1432" y="10296"/>
                </a:lnTo>
                <a:cubicBezTo>
                  <a:pt x="1503" y="12002"/>
                  <a:pt x="1927" y="13532"/>
                  <a:pt x="2046" y="15028"/>
                </a:cubicBezTo>
                <a:lnTo>
                  <a:pt x="2018" y="15044"/>
                </a:lnTo>
                <a:cubicBezTo>
                  <a:pt x="2018" y="15044"/>
                  <a:pt x="2074" y="15420"/>
                  <a:pt x="2118" y="15796"/>
                </a:cubicBezTo>
                <a:cubicBezTo>
                  <a:pt x="2162" y="16174"/>
                  <a:pt x="2203" y="16552"/>
                  <a:pt x="2203" y="16552"/>
                </a:cubicBezTo>
                <a:cubicBezTo>
                  <a:pt x="2180" y="16471"/>
                  <a:pt x="2170" y="16436"/>
                  <a:pt x="2169" y="16436"/>
                </a:cubicBezTo>
                <a:lnTo>
                  <a:pt x="2169" y="16436"/>
                </a:lnTo>
                <a:cubicBezTo>
                  <a:pt x="2163" y="16436"/>
                  <a:pt x="2281" y="16944"/>
                  <a:pt x="2276" y="17308"/>
                </a:cubicBezTo>
                <a:cubicBezTo>
                  <a:pt x="2341" y="17792"/>
                  <a:pt x="2329" y="18583"/>
                  <a:pt x="2249" y="19156"/>
                </a:cubicBezTo>
                <a:cubicBezTo>
                  <a:pt x="2249" y="19156"/>
                  <a:pt x="2243" y="19400"/>
                  <a:pt x="2235" y="19644"/>
                </a:cubicBezTo>
                <a:cubicBezTo>
                  <a:pt x="2222" y="19887"/>
                  <a:pt x="2211" y="20131"/>
                  <a:pt x="2211" y="20131"/>
                </a:cubicBezTo>
                <a:cubicBezTo>
                  <a:pt x="2206" y="19787"/>
                  <a:pt x="2189" y="19668"/>
                  <a:pt x="2165" y="19668"/>
                </a:cubicBezTo>
                <a:cubicBezTo>
                  <a:pt x="2113" y="19668"/>
                  <a:pt x="2024" y="20219"/>
                  <a:pt x="1943" y="20254"/>
                </a:cubicBezTo>
                <a:cubicBezTo>
                  <a:pt x="1943" y="20254"/>
                  <a:pt x="1958" y="20410"/>
                  <a:pt x="1972" y="20566"/>
                </a:cubicBezTo>
                <a:lnTo>
                  <a:pt x="1994" y="20878"/>
                </a:lnTo>
                <a:cubicBezTo>
                  <a:pt x="1981" y="20919"/>
                  <a:pt x="1971" y="20935"/>
                  <a:pt x="1963" y="20935"/>
                </a:cubicBezTo>
                <a:cubicBezTo>
                  <a:pt x="1935" y="20935"/>
                  <a:pt x="1927" y="20762"/>
                  <a:pt x="1910" y="20762"/>
                </a:cubicBezTo>
                <a:cubicBezTo>
                  <a:pt x="1901" y="20762"/>
                  <a:pt x="1890" y="20803"/>
                  <a:pt x="1873" y="20927"/>
                </a:cubicBezTo>
                <a:cubicBezTo>
                  <a:pt x="1920" y="21346"/>
                  <a:pt x="1756" y="22562"/>
                  <a:pt x="1813" y="22961"/>
                </a:cubicBezTo>
                <a:cubicBezTo>
                  <a:pt x="1851" y="22907"/>
                  <a:pt x="1899" y="22762"/>
                  <a:pt x="1949" y="22582"/>
                </a:cubicBezTo>
                <a:cubicBezTo>
                  <a:pt x="1949" y="22553"/>
                  <a:pt x="1949" y="22541"/>
                  <a:pt x="1950" y="22541"/>
                </a:cubicBezTo>
                <a:cubicBezTo>
                  <a:pt x="1951" y="22541"/>
                  <a:pt x="1952" y="22550"/>
                  <a:pt x="1953" y="22566"/>
                </a:cubicBezTo>
                <a:cubicBezTo>
                  <a:pt x="1958" y="22551"/>
                  <a:pt x="1961" y="22539"/>
                  <a:pt x="1965" y="22524"/>
                </a:cubicBezTo>
                <a:lnTo>
                  <a:pt x="1965" y="22524"/>
                </a:lnTo>
                <a:cubicBezTo>
                  <a:pt x="1961" y="22545"/>
                  <a:pt x="1959" y="22553"/>
                  <a:pt x="1953" y="22577"/>
                </a:cubicBezTo>
                <a:cubicBezTo>
                  <a:pt x="1958" y="22630"/>
                  <a:pt x="1965" y="22716"/>
                  <a:pt x="1975" y="22753"/>
                </a:cubicBezTo>
                <a:lnTo>
                  <a:pt x="2027" y="22466"/>
                </a:lnTo>
                <a:lnTo>
                  <a:pt x="2027" y="22466"/>
                </a:lnTo>
                <a:cubicBezTo>
                  <a:pt x="2010" y="22696"/>
                  <a:pt x="1995" y="22768"/>
                  <a:pt x="1984" y="22768"/>
                </a:cubicBezTo>
                <a:cubicBezTo>
                  <a:pt x="1981" y="22768"/>
                  <a:pt x="1978" y="22763"/>
                  <a:pt x="1975" y="22753"/>
                </a:cubicBezTo>
                <a:cubicBezTo>
                  <a:pt x="1891" y="23191"/>
                  <a:pt x="1883" y="23289"/>
                  <a:pt x="1903" y="23289"/>
                </a:cubicBezTo>
                <a:cubicBezTo>
                  <a:pt x="1918" y="23289"/>
                  <a:pt x="1948" y="23234"/>
                  <a:pt x="1974" y="23226"/>
                </a:cubicBezTo>
                <a:lnTo>
                  <a:pt x="1974" y="23226"/>
                </a:lnTo>
                <a:cubicBezTo>
                  <a:pt x="1899" y="23414"/>
                  <a:pt x="1834" y="23606"/>
                  <a:pt x="1779" y="23802"/>
                </a:cubicBezTo>
                <a:cubicBezTo>
                  <a:pt x="1736" y="23940"/>
                  <a:pt x="1699" y="24068"/>
                  <a:pt x="1664" y="24193"/>
                </a:cubicBezTo>
                <a:cubicBezTo>
                  <a:pt x="2722" y="24794"/>
                  <a:pt x="3948" y="25139"/>
                  <a:pt x="5089" y="25600"/>
                </a:cubicBezTo>
                <a:cubicBezTo>
                  <a:pt x="6533" y="26184"/>
                  <a:pt x="7935" y="26994"/>
                  <a:pt x="9489" y="27101"/>
                </a:cubicBezTo>
                <a:cubicBezTo>
                  <a:pt x="9603" y="27109"/>
                  <a:pt x="9717" y="27113"/>
                  <a:pt x="9831" y="27113"/>
                </a:cubicBezTo>
                <a:cubicBezTo>
                  <a:pt x="10177" y="27113"/>
                  <a:pt x="10518" y="27078"/>
                  <a:pt x="10855" y="27020"/>
                </a:cubicBezTo>
                <a:cubicBezTo>
                  <a:pt x="10806" y="26896"/>
                  <a:pt x="10752" y="26757"/>
                  <a:pt x="10687" y="26591"/>
                </a:cubicBezTo>
                <a:cubicBezTo>
                  <a:pt x="10624" y="26485"/>
                  <a:pt x="10415" y="26029"/>
                  <a:pt x="10406" y="25878"/>
                </a:cubicBezTo>
                <a:cubicBezTo>
                  <a:pt x="10405" y="25878"/>
                  <a:pt x="10405" y="25878"/>
                  <a:pt x="10404" y="25878"/>
                </a:cubicBezTo>
                <a:cubicBezTo>
                  <a:pt x="10316" y="25878"/>
                  <a:pt x="10092" y="25325"/>
                  <a:pt x="9882" y="24716"/>
                </a:cubicBezTo>
                <a:cubicBezTo>
                  <a:pt x="9670" y="24101"/>
                  <a:pt x="9473" y="23431"/>
                  <a:pt x="9405" y="23212"/>
                </a:cubicBezTo>
                <a:lnTo>
                  <a:pt x="9405" y="23212"/>
                </a:lnTo>
                <a:cubicBezTo>
                  <a:pt x="9529" y="23549"/>
                  <a:pt x="9588" y="23662"/>
                  <a:pt x="9614" y="23662"/>
                </a:cubicBezTo>
                <a:cubicBezTo>
                  <a:pt x="9646" y="23662"/>
                  <a:pt x="9627" y="23482"/>
                  <a:pt x="9622" y="23348"/>
                </a:cubicBezTo>
                <a:cubicBezTo>
                  <a:pt x="9343" y="22937"/>
                  <a:pt x="9223" y="22627"/>
                  <a:pt x="9110" y="21967"/>
                </a:cubicBezTo>
                <a:cubicBezTo>
                  <a:pt x="8885" y="21940"/>
                  <a:pt x="8632" y="21884"/>
                  <a:pt x="8219" y="20641"/>
                </a:cubicBezTo>
                <a:lnTo>
                  <a:pt x="8219" y="20641"/>
                </a:lnTo>
                <a:cubicBezTo>
                  <a:pt x="8295" y="20793"/>
                  <a:pt x="8385" y="21021"/>
                  <a:pt x="8415" y="21021"/>
                </a:cubicBezTo>
                <a:cubicBezTo>
                  <a:pt x="8421" y="21021"/>
                  <a:pt x="8425" y="21010"/>
                  <a:pt x="8425" y="20986"/>
                </a:cubicBezTo>
                <a:cubicBezTo>
                  <a:pt x="8425" y="20846"/>
                  <a:pt x="8287" y="20570"/>
                  <a:pt x="8241" y="20476"/>
                </a:cubicBezTo>
                <a:cubicBezTo>
                  <a:pt x="8241" y="20455"/>
                  <a:pt x="8245" y="20447"/>
                  <a:pt x="8252" y="20447"/>
                </a:cubicBezTo>
                <a:cubicBezTo>
                  <a:pt x="8280" y="20447"/>
                  <a:pt x="8359" y="20609"/>
                  <a:pt x="8401" y="20609"/>
                </a:cubicBezTo>
                <a:cubicBezTo>
                  <a:pt x="8412" y="20609"/>
                  <a:pt x="8421" y="20597"/>
                  <a:pt x="8425" y="20568"/>
                </a:cubicBezTo>
                <a:cubicBezTo>
                  <a:pt x="7968" y="19787"/>
                  <a:pt x="7948" y="19117"/>
                  <a:pt x="7502" y="17915"/>
                </a:cubicBezTo>
                <a:lnTo>
                  <a:pt x="7502" y="17915"/>
                </a:lnTo>
                <a:cubicBezTo>
                  <a:pt x="7559" y="18035"/>
                  <a:pt x="7592" y="18080"/>
                  <a:pt x="7610" y="18080"/>
                </a:cubicBezTo>
                <a:cubicBezTo>
                  <a:pt x="7648" y="18080"/>
                  <a:pt x="7624" y="17887"/>
                  <a:pt x="7641" y="17778"/>
                </a:cubicBezTo>
                <a:cubicBezTo>
                  <a:pt x="7423" y="17756"/>
                  <a:pt x="7343" y="16488"/>
                  <a:pt x="7232" y="16488"/>
                </a:cubicBezTo>
                <a:cubicBezTo>
                  <a:pt x="7214" y="16488"/>
                  <a:pt x="7195" y="16521"/>
                  <a:pt x="7175" y="16598"/>
                </a:cubicBezTo>
                <a:cubicBezTo>
                  <a:pt x="6613" y="14148"/>
                  <a:pt x="5371" y="10497"/>
                  <a:pt x="5286" y="9505"/>
                </a:cubicBezTo>
                <a:cubicBezTo>
                  <a:pt x="5294" y="9229"/>
                  <a:pt x="4967" y="8597"/>
                  <a:pt x="4842" y="8180"/>
                </a:cubicBezTo>
                <a:lnTo>
                  <a:pt x="4842" y="8180"/>
                </a:lnTo>
                <a:lnTo>
                  <a:pt x="4957" y="8209"/>
                </a:lnTo>
                <a:cubicBezTo>
                  <a:pt x="4438" y="7089"/>
                  <a:pt x="4625" y="7316"/>
                  <a:pt x="4045" y="5991"/>
                </a:cubicBezTo>
                <a:lnTo>
                  <a:pt x="4045" y="5991"/>
                </a:lnTo>
                <a:cubicBezTo>
                  <a:pt x="4153" y="6195"/>
                  <a:pt x="4217" y="6284"/>
                  <a:pt x="4251" y="6284"/>
                </a:cubicBezTo>
                <a:cubicBezTo>
                  <a:pt x="4308" y="6284"/>
                  <a:pt x="4284" y="6045"/>
                  <a:pt x="4238" y="5672"/>
                </a:cubicBezTo>
                <a:lnTo>
                  <a:pt x="3758" y="4787"/>
                </a:lnTo>
                <a:lnTo>
                  <a:pt x="3856" y="4558"/>
                </a:lnTo>
                <a:cubicBezTo>
                  <a:pt x="3685" y="4190"/>
                  <a:pt x="3583" y="3754"/>
                  <a:pt x="3480" y="3318"/>
                </a:cubicBezTo>
                <a:cubicBezTo>
                  <a:pt x="3205" y="2985"/>
                  <a:pt x="2786" y="1519"/>
                  <a:pt x="2622" y="1306"/>
                </a:cubicBezTo>
                <a:cubicBezTo>
                  <a:pt x="2692" y="887"/>
                  <a:pt x="2351" y="368"/>
                  <a:pt x="2314"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6" name="Google Shape;276;p39"/>
          <p:cNvGrpSpPr/>
          <p:nvPr/>
        </p:nvGrpSpPr>
        <p:grpSpPr>
          <a:xfrm rot="5400000">
            <a:off x="8266693" y="4199233"/>
            <a:ext cx="687053" cy="910591"/>
            <a:chOff x="5791925" y="2070100"/>
            <a:chExt cx="292525" cy="387700"/>
          </a:xfrm>
        </p:grpSpPr>
        <p:sp>
          <p:nvSpPr>
            <p:cNvPr id="277" name="Google Shape;277;p39"/>
            <p:cNvSpPr/>
            <p:nvPr/>
          </p:nvSpPr>
          <p:spPr>
            <a:xfrm>
              <a:off x="5793650" y="2172525"/>
              <a:ext cx="59400" cy="53925"/>
            </a:xfrm>
            <a:custGeom>
              <a:rect b="b" l="l" r="r" t="t"/>
              <a:pathLst>
                <a:path extrusionOk="0" h="2157" w="2376">
                  <a:moveTo>
                    <a:pt x="1499" y="0"/>
                  </a:moveTo>
                  <a:cubicBezTo>
                    <a:pt x="1379" y="0"/>
                    <a:pt x="1274" y="60"/>
                    <a:pt x="1184" y="154"/>
                  </a:cubicBezTo>
                  <a:lnTo>
                    <a:pt x="1184" y="154"/>
                  </a:lnTo>
                  <a:cubicBezTo>
                    <a:pt x="1129" y="124"/>
                    <a:pt x="1068" y="108"/>
                    <a:pt x="1006" y="108"/>
                  </a:cubicBezTo>
                  <a:cubicBezTo>
                    <a:pt x="911" y="108"/>
                    <a:pt x="813" y="148"/>
                    <a:pt x="728" y="246"/>
                  </a:cubicBezTo>
                  <a:cubicBezTo>
                    <a:pt x="360" y="670"/>
                    <a:pt x="1" y="1432"/>
                    <a:pt x="494" y="1905"/>
                  </a:cubicBezTo>
                  <a:cubicBezTo>
                    <a:pt x="674" y="2078"/>
                    <a:pt x="907" y="2156"/>
                    <a:pt x="1143" y="2156"/>
                  </a:cubicBezTo>
                  <a:cubicBezTo>
                    <a:pt x="1449" y="2156"/>
                    <a:pt x="1761" y="2025"/>
                    <a:pt x="1971" y="1800"/>
                  </a:cubicBezTo>
                  <a:cubicBezTo>
                    <a:pt x="2375" y="1363"/>
                    <a:pt x="2345" y="612"/>
                    <a:pt x="1908" y="203"/>
                  </a:cubicBezTo>
                  <a:cubicBezTo>
                    <a:pt x="1755" y="60"/>
                    <a:pt x="1619" y="0"/>
                    <a:pt x="149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p39"/>
            <p:cNvSpPr/>
            <p:nvPr/>
          </p:nvSpPr>
          <p:spPr>
            <a:xfrm>
              <a:off x="5898100" y="2106725"/>
              <a:ext cx="81725" cy="77975"/>
            </a:xfrm>
            <a:custGeom>
              <a:rect b="b" l="l" r="r" t="t"/>
              <a:pathLst>
                <a:path extrusionOk="0" h="3119" w="3269">
                  <a:moveTo>
                    <a:pt x="2059" y="1585"/>
                  </a:moveTo>
                  <a:lnTo>
                    <a:pt x="2059" y="1585"/>
                  </a:lnTo>
                  <a:cubicBezTo>
                    <a:pt x="2053" y="1621"/>
                    <a:pt x="2045" y="1656"/>
                    <a:pt x="2035" y="1692"/>
                  </a:cubicBezTo>
                  <a:cubicBezTo>
                    <a:pt x="2020" y="1746"/>
                    <a:pt x="2001" y="1803"/>
                    <a:pt x="1977" y="1859"/>
                  </a:cubicBezTo>
                  <a:lnTo>
                    <a:pt x="1977" y="1859"/>
                  </a:lnTo>
                  <a:cubicBezTo>
                    <a:pt x="2001" y="1767"/>
                    <a:pt x="2028" y="1675"/>
                    <a:pt x="2059" y="1585"/>
                  </a:cubicBezTo>
                  <a:close/>
                  <a:moveTo>
                    <a:pt x="2304" y="1"/>
                  </a:moveTo>
                  <a:cubicBezTo>
                    <a:pt x="2117" y="1"/>
                    <a:pt x="1964" y="88"/>
                    <a:pt x="1839" y="215"/>
                  </a:cubicBezTo>
                  <a:lnTo>
                    <a:pt x="1839" y="215"/>
                  </a:lnTo>
                  <a:cubicBezTo>
                    <a:pt x="1776" y="177"/>
                    <a:pt x="1704" y="155"/>
                    <a:pt x="1631" y="155"/>
                  </a:cubicBezTo>
                  <a:cubicBezTo>
                    <a:pt x="1535" y="155"/>
                    <a:pt x="1436" y="193"/>
                    <a:pt x="1350" y="284"/>
                  </a:cubicBezTo>
                  <a:cubicBezTo>
                    <a:pt x="840" y="821"/>
                    <a:pt x="1" y="2084"/>
                    <a:pt x="655" y="2781"/>
                  </a:cubicBezTo>
                  <a:cubicBezTo>
                    <a:pt x="878" y="3017"/>
                    <a:pt x="1153" y="3118"/>
                    <a:pt x="1431" y="3118"/>
                  </a:cubicBezTo>
                  <a:cubicBezTo>
                    <a:pt x="1938" y="3118"/>
                    <a:pt x="2458" y="2782"/>
                    <a:pt x="2696" y="2316"/>
                  </a:cubicBezTo>
                  <a:cubicBezTo>
                    <a:pt x="2960" y="1796"/>
                    <a:pt x="3268" y="47"/>
                    <a:pt x="2334" y="1"/>
                  </a:cubicBezTo>
                  <a:cubicBezTo>
                    <a:pt x="2324" y="1"/>
                    <a:pt x="2314" y="1"/>
                    <a:pt x="2304"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39"/>
            <p:cNvSpPr/>
            <p:nvPr/>
          </p:nvSpPr>
          <p:spPr>
            <a:xfrm>
              <a:off x="6018975" y="2070100"/>
              <a:ext cx="65200" cy="74400"/>
            </a:xfrm>
            <a:custGeom>
              <a:rect b="b" l="l" r="r" t="t"/>
              <a:pathLst>
                <a:path extrusionOk="0" h="2976" w="2608">
                  <a:moveTo>
                    <a:pt x="1950" y="0"/>
                  </a:moveTo>
                  <a:cubicBezTo>
                    <a:pt x="1905" y="0"/>
                    <a:pt x="1856" y="9"/>
                    <a:pt x="1804" y="27"/>
                  </a:cubicBezTo>
                  <a:cubicBezTo>
                    <a:pt x="881" y="360"/>
                    <a:pt x="1" y="1906"/>
                    <a:pt x="871" y="2731"/>
                  </a:cubicBezTo>
                  <a:cubicBezTo>
                    <a:pt x="1047" y="2897"/>
                    <a:pt x="1259" y="2975"/>
                    <a:pt x="1470" y="2975"/>
                  </a:cubicBezTo>
                  <a:cubicBezTo>
                    <a:pt x="1735" y="2975"/>
                    <a:pt x="1999" y="2853"/>
                    <a:pt x="2192" y="2630"/>
                  </a:cubicBezTo>
                  <a:cubicBezTo>
                    <a:pt x="2607" y="2153"/>
                    <a:pt x="2526" y="1351"/>
                    <a:pt x="2499" y="770"/>
                  </a:cubicBezTo>
                  <a:cubicBezTo>
                    <a:pt x="2493" y="621"/>
                    <a:pt x="2420" y="503"/>
                    <a:pt x="2318" y="432"/>
                  </a:cubicBezTo>
                  <a:lnTo>
                    <a:pt x="2318" y="432"/>
                  </a:lnTo>
                  <a:cubicBezTo>
                    <a:pt x="2319" y="215"/>
                    <a:pt x="2178" y="0"/>
                    <a:pt x="1950"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p39"/>
            <p:cNvSpPr/>
            <p:nvPr/>
          </p:nvSpPr>
          <p:spPr>
            <a:xfrm>
              <a:off x="5791925" y="2319725"/>
              <a:ext cx="74725" cy="57100"/>
            </a:xfrm>
            <a:custGeom>
              <a:rect b="b" l="l" r="r" t="t"/>
              <a:pathLst>
                <a:path extrusionOk="0" h="2284" w="2989">
                  <a:moveTo>
                    <a:pt x="1796" y="853"/>
                  </a:moveTo>
                  <a:cubicBezTo>
                    <a:pt x="1850" y="853"/>
                    <a:pt x="1898" y="873"/>
                    <a:pt x="1934" y="908"/>
                  </a:cubicBezTo>
                  <a:lnTo>
                    <a:pt x="1934" y="908"/>
                  </a:lnTo>
                  <a:cubicBezTo>
                    <a:pt x="1863" y="896"/>
                    <a:pt x="1781" y="882"/>
                    <a:pt x="1707" y="870"/>
                  </a:cubicBezTo>
                  <a:lnTo>
                    <a:pt x="1707" y="870"/>
                  </a:lnTo>
                  <a:cubicBezTo>
                    <a:pt x="1738" y="858"/>
                    <a:pt x="1768" y="853"/>
                    <a:pt x="1796" y="853"/>
                  </a:cubicBezTo>
                  <a:close/>
                  <a:moveTo>
                    <a:pt x="1395" y="1"/>
                  </a:moveTo>
                  <a:cubicBezTo>
                    <a:pt x="474" y="1"/>
                    <a:pt x="0" y="1148"/>
                    <a:pt x="601" y="1854"/>
                  </a:cubicBezTo>
                  <a:cubicBezTo>
                    <a:pt x="852" y="2147"/>
                    <a:pt x="1207" y="2283"/>
                    <a:pt x="1562" y="2283"/>
                  </a:cubicBezTo>
                  <a:cubicBezTo>
                    <a:pt x="2128" y="2283"/>
                    <a:pt x="2692" y="1936"/>
                    <a:pt x="2827" y="1324"/>
                  </a:cubicBezTo>
                  <a:cubicBezTo>
                    <a:pt x="2988" y="589"/>
                    <a:pt x="2422" y="14"/>
                    <a:pt x="1783" y="14"/>
                  </a:cubicBezTo>
                  <a:cubicBezTo>
                    <a:pt x="1728" y="14"/>
                    <a:pt x="1672" y="19"/>
                    <a:pt x="1615" y="28"/>
                  </a:cubicBezTo>
                  <a:lnTo>
                    <a:pt x="1615" y="28"/>
                  </a:lnTo>
                  <a:cubicBezTo>
                    <a:pt x="1586" y="18"/>
                    <a:pt x="1554" y="11"/>
                    <a:pt x="1520" y="8"/>
                  </a:cubicBezTo>
                  <a:cubicBezTo>
                    <a:pt x="1477" y="3"/>
                    <a:pt x="1436" y="1"/>
                    <a:pt x="1395"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39"/>
            <p:cNvSpPr/>
            <p:nvPr/>
          </p:nvSpPr>
          <p:spPr>
            <a:xfrm>
              <a:off x="5985000" y="2243600"/>
              <a:ext cx="83300" cy="72925"/>
            </a:xfrm>
            <a:custGeom>
              <a:rect b="b" l="l" r="r" t="t"/>
              <a:pathLst>
                <a:path extrusionOk="0" h="2917" w="3332">
                  <a:moveTo>
                    <a:pt x="1887" y="0"/>
                  </a:moveTo>
                  <a:cubicBezTo>
                    <a:pt x="1625" y="0"/>
                    <a:pt x="1369" y="85"/>
                    <a:pt x="1184" y="283"/>
                  </a:cubicBezTo>
                  <a:cubicBezTo>
                    <a:pt x="1149" y="320"/>
                    <a:pt x="1116" y="361"/>
                    <a:pt x="1087" y="403"/>
                  </a:cubicBezTo>
                  <a:lnTo>
                    <a:pt x="1087" y="403"/>
                  </a:lnTo>
                  <a:cubicBezTo>
                    <a:pt x="1059" y="412"/>
                    <a:pt x="1030" y="423"/>
                    <a:pt x="1001" y="439"/>
                  </a:cubicBezTo>
                  <a:lnTo>
                    <a:pt x="1000" y="440"/>
                  </a:lnTo>
                  <a:cubicBezTo>
                    <a:pt x="1" y="966"/>
                    <a:pt x="119" y="2388"/>
                    <a:pt x="1178" y="2766"/>
                  </a:cubicBezTo>
                  <a:cubicBezTo>
                    <a:pt x="1421" y="2853"/>
                    <a:pt x="1742" y="2917"/>
                    <a:pt x="2051" y="2917"/>
                  </a:cubicBezTo>
                  <a:cubicBezTo>
                    <a:pt x="2280" y="2917"/>
                    <a:pt x="2503" y="2881"/>
                    <a:pt x="2681" y="2793"/>
                  </a:cubicBezTo>
                  <a:cubicBezTo>
                    <a:pt x="3150" y="2560"/>
                    <a:pt x="3332" y="1947"/>
                    <a:pt x="3306" y="1457"/>
                  </a:cubicBezTo>
                  <a:cubicBezTo>
                    <a:pt x="3280" y="942"/>
                    <a:pt x="3020" y="457"/>
                    <a:pt x="2571" y="189"/>
                  </a:cubicBezTo>
                  <a:cubicBezTo>
                    <a:pt x="2371" y="71"/>
                    <a:pt x="2127" y="0"/>
                    <a:pt x="1887"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39"/>
            <p:cNvSpPr/>
            <p:nvPr/>
          </p:nvSpPr>
          <p:spPr>
            <a:xfrm>
              <a:off x="5994375" y="2397800"/>
              <a:ext cx="90075" cy="60000"/>
            </a:xfrm>
            <a:custGeom>
              <a:rect b="b" l="l" r="r" t="t"/>
              <a:pathLst>
                <a:path extrusionOk="0" h="2400" w="3603">
                  <a:moveTo>
                    <a:pt x="2086" y="1089"/>
                  </a:moveTo>
                  <a:cubicBezTo>
                    <a:pt x="1997" y="1188"/>
                    <a:pt x="1889" y="1265"/>
                    <a:pt x="1762" y="1310"/>
                  </a:cubicBezTo>
                  <a:lnTo>
                    <a:pt x="1762" y="1310"/>
                  </a:lnTo>
                  <a:cubicBezTo>
                    <a:pt x="1810" y="1120"/>
                    <a:pt x="1921" y="1092"/>
                    <a:pt x="2086" y="1089"/>
                  </a:cubicBezTo>
                  <a:close/>
                  <a:moveTo>
                    <a:pt x="1029" y="0"/>
                  </a:moveTo>
                  <a:cubicBezTo>
                    <a:pt x="958" y="0"/>
                    <a:pt x="882" y="25"/>
                    <a:pt x="805" y="83"/>
                  </a:cubicBezTo>
                  <a:cubicBezTo>
                    <a:pt x="0" y="691"/>
                    <a:pt x="194" y="1967"/>
                    <a:pt x="1151" y="2321"/>
                  </a:cubicBezTo>
                  <a:cubicBezTo>
                    <a:pt x="1295" y="2374"/>
                    <a:pt x="1462" y="2399"/>
                    <a:pt x="1639" y="2399"/>
                  </a:cubicBezTo>
                  <a:cubicBezTo>
                    <a:pt x="2506" y="2399"/>
                    <a:pt x="3603" y="1787"/>
                    <a:pt x="3282" y="841"/>
                  </a:cubicBezTo>
                  <a:cubicBezTo>
                    <a:pt x="3120" y="363"/>
                    <a:pt x="2635" y="239"/>
                    <a:pt x="2181" y="239"/>
                  </a:cubicBezTo>
                  <a:cubicBezTo>
                    <a:pt x="2124" y="239"/>
                    <a:pt x="2067" y="241"/>
                    <a:pt x="2012" y="245"/>
                  </a:cubicBezTo>
                  <a:cubicBezTo>
                    <a:pt x="1787" y="259"/>
                    <a:pt x="1581" y="315"/>
                    <a:pt x="1410" y="416"/>
                  </a:cubicBezTo>
                  <a:lnTo>
                    <a:pt x="1410" y="416"/>
                  </a:lnTo>
                  <a:cubicBezTo>
                    <a:pt x="1391" y="199"/>
                    <a:pt x="1230" y="0"/>
                    <a:pt x="102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286" name="Shape 28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ITLE_ONLY_1">
    <p:bg>
      <p:bgPr>
        <a:solidFill>
          <a:schemeClr val="accent1"/>
        </a:solidFill>
      </p:bgPr>
    </p:bg>
    <p:spTree>
      <p:nvGrpSpPr>
        <p:cNvPr id="31" name="Shape 31"/>
        <p:cNvGrpSpPr/>
        <p:nvPr/>
      </p:nvGrpSpPr>
      <p:grpSpPr>
        <a:xfrm>
          <a:off x="0" y="0"/>
          <a:ext cx="0" cy="0"/>
          <a:chOff x="0" y="0"/>
          <a:chExt cx="0" cy="0"/>
        </a:xfrm>
      </p:grpSpPr>
      <p:sp>
        <p:nvSpPr>
          <p:cNvPr id="32" name="Google Shape;32;p27"/>
          <p:cNvSpPr txBox="1"/>
          <p:nvPr>
            <p:ph type="title"/>
          </p:nvPr>
        </p:nvSpPr>
        <p:spPr>
          <a:xfrm>
            <a:off x="1671150" y="473950"/>
            <a:ext cx="58017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p:txBody>
      </p:sp>
      <p:sp>
        <p:nvSpPr>
          <p:cNvPr id="33" name="Google Shape;33;p27"/>
          <p:cNvSpPr txBox="1"/>
          <p:nvPr>
            <p:ph idx="2" type="title"/>
          </p:nvPr>
        </p:nvSpPr>
        <p:spPr>
          <a:xfrm>
            <a:off x="693338" y="28434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4" name="Google Shape;34;p27"/>
          <p:cNvSpPr txBox="1"/>
          <p:nvPr>
            <p:ph idx="1" type="subTitle"/>
          </p:nvPr>
        </p:nvSpPr>
        <p:spPr>
          <a:xfrm>
            <a:off x="693338" y="34161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5" name="Google Shape;35;p27"/>
          <p:cNvSpPr txBox="1"/>
          <p:nvPr>
            <p:ph idx="3" type="title"/>
          </p:nvPr>
        </p:nvSpPr>
        <p:spPr>
          <a:xfrm>
            <a:off x="812738" y="2041475"/>
            <a:ext cx="15276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36" name="Google Shape;36;p27"/>
          <p:cNvSpPr txBox="1"/>
          <p:nvPr>
            <p:ph idx="4" type="title"/>
          </p:nvPr>
        </p:nvSpPr>
        <p:spPr>
          <a:xfrm>
            <a:off x="2690313" y="28434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7" name="Google Shape;37;p27"/>
          <p:cNvSpPr txBox="1"/>
          <p:nvPr>
            <p:ph idx="5" type="subTitle"/>
          </p:nvPr>
        </p:nvSpPr>
        <p:spPr>
          <a:xfrm>
            <a:off x="2690313" y="34161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8" name="Google Shape;38;p27"/>
          <p:cNvSpPr txBox="1"/>
          <p:nvPr>
            <p:ph idx="6" type="title"/>
          </p:nvPr>
        </p:nvSpPr>
        <p:spPr>
          <a:xfrm>
            <a:off x="2809713" y="2041475"/>
            <a:ext cx="15276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39" name="Google Shape;39;p27"/>
          <p:cNvSpPr txBox="1"/>
          <p:nvPr>
            <p:ph idx="7" type="title"/>
          </p:nvPr>
        </p:nvSpPr>
        <p:spPr>
          <a:xfrm>
            <a:off x="4687288" y="28434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0" name="Google Shape;40;p27"/>
          <p:cNvSpPr txBox="1"/>
          <p:nvPr>
            <p:ph idx="8" type="subTitle"/>
          </p:nvPr>
        </p:nvSpPr>
        <p:spPr>
          <a:xfrm>
            <a:off x="4687288" y="34161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1" name="Google Shape;41;p27"/>
          <p:cNvSpPr txBox="1"/>
          <p:nvPr>
            <p:ph idx="9" type="title"/>
          </p:nvPr>
        </p:nvSpPr>
        <p:spPr>
          <a:xfrm>
            <a:off x="4806688" y="2041475"/>
            <a:ext cx="15276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2" name="Google Shape;42;p27"/>
          <p:cNvSpPr txBox="1"/>
          <p:nvPr>
            <p:ph idx="13" type="title"/>
          </p:nvPr>
        </p:nvSpPr>
        <p:spPr>
          <a:xfrm>
            <a:off x="6684263" y="28434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3" name="Google Shape;43;p27"/>
          <p:cNvSpPr txBox="1"/>
          <p:nvPr>
            <p:ph idx="14" type="subTitle"/>
          </p:nvPr>
        </p:nvSpPr>
        <p:spPr>
          <a:xfrm>
            <a:off x="6684263" y="34161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4" name="Google Shape;44;p27"/>
          <p:cNvSpPr txBox="1"/>
          <p:nvPr>
            <p:ph idx="15" type="title"/>
          </p:nvPr>
        </p:nvSpPr>
        <p:spPr>
          <a:xfrm>
            <a:off x="6803663" y="2041475"/>
            <a:ext cx="15276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45" name="Google Shape;45;p27"/>
          <p:cNvSpPr/>
          <p:nvPr/>
        </p:nvSpPr>
        <p:spPr>
          <a:xfrm rot="-958441">
            <a:off x="-187205" y="3773846"/>
            <a:ext cx="9397918" cy="3904492"/>
          </a:xfrm>
          <a:custGeom>
            <a:rect b="b" l="l" r="r" t="t"/>
            <a:pathLst>
              <a:path extrusionOk="0" h="11888" w="28365">
                <a:moveTo>
                  <a:pt x="9138" y="1907"/>
                </a:moveTo>
                <a:lnTo>
                  <a:pt x="9138" y="1907"/>
                </a:lnTo>
                <a:cubicBezTo>
                  <a:pt x="9097" y="1941"/>
                  <a:pt x="9222" y="2000"/>
                  <a:pt x="9070" y="2000"/>
                </a:cubicBezTo>
                <a:cubicBezTo>
                  <a:pt x="9008" y="2000"/>
                  <a:pt x="8901" y="1991"/>
                  <a:pt x="8719" y="1966"/>
                </a:cubicBezTo>
                <a:lnTo>
                  <a:pt x="9138" y="1907"/>
                </a:lnTo>
                <a:close/>
                <a:moveTo>
                  <a:pt x="14458" y="2794"/>
                </a:moveTo>
                <a:cubicBezTo>
                  <a:pt x="14553" y="2794"/>
                  <a:pt x="14784" y="2899"/>
                  <a:pt x="15128" y="2976"/>
                </a:cubicBezTo>
                <a:lnTo>
                  <a:pt x="15128" y="2976"/>
                </a:lnTo>
                <a:cubicBezTo>
                  <a:pt x="14891" y="2937"/>
                  <a:pt x="14636" y="2909"/>
                  <a:pt x="14412" y="2868"/>
                </a:cubicBezTo>
                <a:cubicBezTo>
                  <a:pt x="14399" y="2815"/>
                  <a:pt x="14415" y="2794"/>
                  <a:pt x="14458" y="2794"/>
                </a:cubicBezTo>
                <a:close/>
                <a:moveTo>
                  <a:pt x="21367" y="4453"/>
                </a:moveTo>
                <a:lnTo>
                  <a:pt x="21572" y="4696"/>
                </a:lnTo>
                <a:lnTo>
                  <a:pt x="21434" y="4638"/>
                </a:lnTo>
                <a:lnTo>
                  <a:pt x="21367" y="4453"/>
                </a:lnTo>
                <a:close/>
                <a:moveTo>
                  <a:pt x="21919" y="4689"/>
                </a:moveTo>
                <a:lnTo>
                  <a:pt x="22242" y="4793"/>
                </a:lnTo>
                <a:cubicBezTo>
                  <a:pt x="22169" y="4773"/>
                  <a:pt x="22070" y="4742"/>
                  <a:pt x="21919" y="4689"/>
                </a:cubicBezTo>
                <a:close/>
                <a:moveTo>
                  <a:pt x="23129" y="5156"/>
                </a:moveTo>
                <a:lnTo>
                  <a:pt x="23249" y="5209"/>
                </a:lnTo>
                <a:cubicBezTo>
                  <a:pt x="23214" y="5195"/>
                  <a:pt x="23176" y="5179"/>
                  <a:pt x="23129" y="5156"/>
                </a:cubicBezTo>
                <a:close/>
                <a:moveTo>
                  <a:pt x="6630" y="6332"/>
                </a:moveTo>
                <a:lnTo>
                  <a:pt x="6667" y="6337"/>
                </a:lnTo>
                <a:lnTo>
                  <a:pt x="6675" y="6349"/>
                </a:lnTo>
                <a:lnTo>
                  <a:pt x="6630" y="6332"/>
                </a:lnTo>
                <a:close/>
                <a:moveTo>
                  <a:pt x="6675" y="6349"/>
                </a:moveTo>
                <a:lnTo>
                  <a:pt x="6675" y="6349"/>
                </a:lnTo>
                <a:cubicBezTo>
                  <a:pt x="7028" y="6480"/>
                  <a:pt x="7294" y="6574"/>
                  <a:pt x="7808" y="6575"/>
                </a:cubicBezTo>
                <a:lnTo>
                  <a:pt x="6956" y="6767"/>
                </a:lnTo>
                <a:lnTo>
                  <a:pt x="6675" y="6349"/>
                </a:lnTo>
                <a:close/>
                <a:moveTo>
                  <a:pt x="23632" y="10981"/>
                </a:moveTo>
                <a:cubicBezTo>
                  <a:pt x="23918" y="11075"/>
                  <a:pt x="24118" y="11149"/>
                  <a:pt x="24257" y="11207"/>
                </a:cubicBezTo>
                <a:lnTo>
                  <a:pt x="23632" y="10981"/>
                </a:lnTo>
                <a:close/>
                <a:moveTo>
                  <a:pt x="1461" y="0"/>
                </a:moveTo>
                <a:cubicBezTo>
                  <a:pt x="950" y="1076"/>
                  <a:pt x="303" y="2204"/>
                  <a:pt x="129" y="3348"/>
                </a:cubicBezTo>
                <a:cubicBezTo>
                  <a:pt x="67" y="3760"/>
                  <a:pt x="27" y="4174"/>
                  <a:pt x="1" y="4588"/>
                </a:cubicBezTo>
                <a:cubicBezTo>
                  <a:pt x="241" y="4613"/>
                  <a:pt x="521" y="4666"/>
                  <a:pt x="883" y="4774"/>
                </a:cubicBezTo>
                <a:lnTo>
                  <a:pt x="328" y="4561"/>
                </a:lnTo>
                <a:lnTo>
                  <a:pt x="328" y="4561"/>
                </a:lnTo>
                <a:cubicBezTo>
                  <a:pt x="663" y="4615"/>
                  <a:pt x="1731" y="4963"/>
                  <a:pt x="1847" y="4963"/>
                </a:cubicBezTo>
                <a:cubicBezTo>
                  <a:pt x="1860" y="4963"/>
                  <a:pt x="1861" y="4958"/>
                  <a:pt x="1849" y="4949"/>
                </a:cubicBezTo>
                <a:lnTo>
                  <a:pt x="1849" y="4949"/>
                </a:lnTo>
                <a:cubicBezTo>
                  <a:pt x="2103" y="5099"/>
                  <a:pt x="2309" y="5335"/>
                  <a:pt x="2070" y="5337"/>
                </a:cubicBezTo>
                <a:lnTo>
                  <a:pt x="2070" y="5337"/>
                </a:lnTo>
                <a:lnTo>
                  <a:pt x="1998" y="5333"/>
                </a:lnTo>
                <a:lnTo>
                  <a:pt x="1998" y="5333"/>
                </a:lnTo>
                <a:cubicBezTo>
                  <a:pt x="2024" y="5336"/>
                  <a:pt x="2047" y="5337"/>
                  <a:pt x="2067" y="5337"/>
                </a:cubicBezTo>
                <a:cubicBezTo>
                  <a:pt x="2068" y="5337"/>
                  <a:pt x="2069" y="5337"/>
                  <a:pt x="2070" y="5337"/>
                </a:cubicBezTo>
                <a:lnTo>
                  <a:pt x="2070" y="5337"/>
                </a:lnTo>
                <a:lnTo>
                  <a:pt x="3380" y="5425"/>
                </a:lnTo>
                <a:lnTo>
                  <a:pt x="3380" y="5425"/>
                </a:lnTo>
                <a:cubicBezTo>
                  <a:pt x="3379" y="5425"/>
                  <a:pt x="3379" y="5425"/>
                  <a:pt x="3379" y="5425"/>
                </a:cubicBezTo>
                <a:cubicBezTo>
                  <a:pt x="3206" y="5425"/>
                  <a:pt x="3256" y="5677"/>
                  <a:pt x="3166" y="5696"/>
                </a:cubicBezTo>
                <a:cubicBezTo>
                  <a:pt x="3314" y="5740"/>
                  <a:pt x="3456" y="5758"/>
                  <a:pt x="3577" y="5758"/>
                </a:cubicBezTo>
                <a:cubicBezTo>
                  <a:pt x="3868" y="5758"/>
                  <a:pt x="4036" y="5653"/>
                  <a:pt x="3866" y="5560"/>
                </a:cubicBezTo>
                <a:lnTo>
                  <a:pt x="3866" y="5560"/>
                </a:lnTo>
                <a:cubicBezTo>
                  <a:pt x="4809" y="6004"/>
                  <a:pt x="4596" y="5847"/>
                  <a:pt x="5369" y="6284"/>
                </a:cubicBezTo>
                <a:cubicBezTo>
                  <a:pt x="5399" y="6291"/>
                  <a:pt x="5423" y="6294"/>
                  <a:pt x="5443" y="6294"/>
                </a:cubicBezTo>
                <a:cubicBezTo>
                  <a:pt x="5632" y="6294"/>
                  <a:pt x="5394" y="6013"/>
                  <a:pt x="5196" y="5932"/>
                </a:cubicBezTo>
                <a:lnTo>
                  <a:pt x="5196" y="5932"/>
                </a:lnTo>
                <a:cubicBezTo>
                  <a:pt x="5910" y="6065"/>
                  <a:pt x="6308" y="6212"/>
                  <a:pt x="6630" y="6332"/>
                </a:cubicBezTo>
                <a:cubicBezTo>
                  <a:pt x="6464" y="6300"/>
                  <a:pt x="6336" y="6286"/>
                  <a:pt x="6237" y="6286"/>
                </a:cubicBezTo>
                <a:cubicBezTo>
                  <a:pt x="5635" y="6286"/>
                  <a:pt x="6127" y="6796"/>
                  <a:pt x="5896" y="6899"/>
                </a:cubicBezTo>
                <a:lnTo>
                  <a:pt x="8567" y="6890"/>
                </a:lnTo>
                <a:lnTo>
                  <a:pt x="8567" y="6890"/>
                </a:lnTo>
                <a:cubicBezTo>
                  <a:pt x="8471" y="6910"/>
                  <a:pt x="8211" y="7082"/>
                  <a:pt x="8217" y="7114"/>
                </a:cubicBezTo>
                <a:cubicBezTo>
                  <a:pt x="8241" y="7100"/>
                  <a:pt x="8284" y="7094"/>
                  <a:pt x="8344" y="7094"/>
                </a:cubicBezTo>
                <a:cubicBezTo>
                  <a:pt x="8970" y="7094"/>
                  <a:pt x="11439" y="7776"/>
                  <a:pt x="12693" y="8157"/>
                </a:cubicBezTo>
                <a:lnTo>
                  <a:pt x="12485" y="8099"/>
                </a:lnTo>
                <a:cubicBezTo>
                  <a:pt x="12483" y="8099"/>
                  <a:pt x="12481" y="8099"/>
                  <a:pt x="12479" y="8099"/>
                </a:cubicBezTo>
                <a:cubicBezTo>
                  <a:pt x="12200" y="8099"/>
                  <a:pt x="13362" y="8488"/>
                  <a:pt x="13866" y="8549"/>
                </a:cubicBezTo>
                <a:cubicBezTo>
                  <a:pt x="13850" y="8552"/>
                  <a:pt x="13835" y="8553"/>
                  <a:pt x="13818" y="8553"/>
                </a:cubicBezTo>
                <a:cubicBezTo>
                  <a:pt x="13733" y="8553"/>
                  <a:pt x="13629" y="8515"/>
                  <a:pt x="13454" y="8469"/>
                </a:cubicBezTo>
                <a:lnTo>
                  <a:pt x="13454" y="8469"/>
                </a:lnTo>
                <a:cubicBezTo>
                  <a:pt x="14334" y="8887"/>
                  <a:pt x="14743" y="8480"/>
                  <a:pt x="15634" y="8929"/>
                </a:cubicBezTo>
                <a:cubicBezTo>
                  <a:pt x="15159" y="8785"/>
                  <a:pt x="14889" y="8735"/>
                  <a:pt x="14748" y="8735"/>
                </a:cubicBezTo>
                <a:cubicBezTo>
                  <a:pt x="14637" y="8735"/>
                  <a:pt x="14605" y="8766"/>
                  <a:pt x="14614" y="8808"/>
                </a:cubicBezTo>
                <a:cubicBezTo>
                  <a:pt x="15162" y="8898"/>
                  <a:pt x="16220" y="9224"/>
                  <a:pt x="16575" y="9224"/>
                </a:cubicBezTo>
                <a:cubicBezTo>
                  <a:pt x="16687" y="9224"/>
                  <a:pt x="16730" y="9191"/>
                  <a:pt x="16664" y="9109"/>
                </a:cubicBezTo>
                <a:lnTo>
                  <a:pt x="16664" y="9109"/>
                </a:lnTo>
                <a:cubicBezTo>
                  <a:pt x="17100" y="9284"/>
                  <a:pt x="17513" y="9360"/>
                  <a:pt x="17441" y="9477"/>
                </a:cubicBezTo>
                <a:lnTo>
                  <a:pt x="19205" y="9786"/>
                </a:lnTo>
                <a:cubicBezTo>
                  <a:pt x="19194" y="9786"/>
                  <a:pt x="19184" y="9785"/>
                  <a:pt x="19174" y="9785"/>
                </a:cubicBezTo>
                <a:cubicBezTo>
                  <a:pt x="19054" y="9785"/>
                  <a:pt x="18977" y="9834"/>
                  <a:pt x="19439" y="9973"/>
                </a:cubicBezTo>
                <a:cubicBezTo>
                  <a:pt x="18481" y="9687"/>
                  <a:pt x="17482" y="9668"/>
                  <a:pt x="17018" y="9368"/>
                </a:cubicBezTo>
                <a:lnTo>
                  <a:pt x="17018" y="9368"/>
                </a:lnTo>
                <a:cubicBezTo>
                  <a:pt x="16951" y="9516"/>
                  <a:pt x="17291" y="9697"/>
                  <a:pt x="16794" y="9702"/>
                </a:cubicBezTo>
                <a:cubicBezTo>
                  <a:pt x="18680" y="10132"/>
                  <a:pt x="19775" y="10134"/>
                  <a:pt x="20997" y="10256"/>
                </a:cubicBezTo>
                <a:lnTo>
                  <a:pt x="22617" y="10782"/>
                </a:lnTo>
                <a:lnTo>
                  <a:pt x="22704" y="10729"/>
                </a:lnTo>
                <a:lnTo>
                  <a:pt x="22947" y="10979"/>
                </a:lnTo>
                <a:cubicBezTo>
                  <a:pt x="23163" y="10989"/>
                  <a:pt x="23304" y="10984"/>
                  <a:pt x="23342" y="11012"/>
                </a:cubicBezTo>
                <a:cubicBezTo>
                  <a:pt x="23376" y="11038"/>
                  <a:pt x="23319" y="11048"/>
                  <a:pt x="23230" y="11055"/>
                </a:cubicBezTo>
                <a:cubicBezTo>
                  <a:pt x="23406" y="11088"/>
                  <a:pt x="23567" y="11110"/>
                  <a:pt x="23655" y="11112"/>
                </a:cubicBezTo>
                <a:cubicBezTo>
                  <a:pt x="23645" y="11086"/>
                  <a:pt x="23633" y="11059"/>
                  <a:pt x="23573" y="11023"/>
                </a:cubicBezTo>
                <a:lnTo>
                  <a:pt x="23573" y="11023"/>
                </a:lnTo>
                <a:cubicBezTo>
                  <a:pt x="23753" y="11089"/>
                  <a:pt x="23750" y="11112"/>
                  <a:pt x="23661" y="11112"/>
                </a:cubicBezTo>
                <a:cubicBezTo>
                  <a:pt x="23659" y="11112"/>
                  <a:pt x="23657" y="11112"/>
                  <a:pt x="23655" y="11112"/>
                </a:cubicBezTo>
                <a:lnTo>
                  <a:pt x="23655" y="11112"/>
                </a:lnTo>
                <a:cubicBezTo>
                  <a:pt x="23697" y="11222"/>
                  <a:pt x="23378" y="11259"/>
                  <a:pt x="23043" y="11281"/>
                </a:cubicBezTo>
                <a:lnTo>
                  <a:pt x="23178" y="11349"/>
                </a:lnTo>
                <a:cubicBezTo>
                  <a:pt x="23545" y="11384"/>
                  <a:pt x="23936" y="11417"/>
                  <a:pt x="24195" y="11417"/>
                </a:cubicBezTo>
                <a:cubicBezTo>
                  <a:pt x="24514" y="11417"/>
                  <a:pt x="24632" y="11367"/>
                  <a:pt x="24257" y="11207"/>
                </a:cubicBezTo>
                <a:lnTo>
                  <a:pt x="24257" y="11207"/>
                </a:lnTo>
                <a:lnTo>
                  <a:pt x="25195" y="11538"/>
                </a:lnTo>
                <a:cubicBezTo>
                  <a:pt x="26364" y="11606"/>
                  <a:pt x="26161" y="11614"/>
                  <a:pt x="27558" y="11731"/>
                </a:cubicBezTo>
                <a:cubicBezTo>
                  <a:pt x="27623" y="11806"/>
                  <a:pt x="27247" y="11797"/>
                  <a:pt x="27486" y="11887"/>
                </a:cubicBezTo>
                <a:cubicBezTo>
                  <a:pt x="27503" y="11886"/>
                  <a:pt x="27520" y="11886"/>
                  <a:pt x="27537" y="11886"/>
                </a:cubicBezTo>
                <a:cubicBezTo>
                  <a:pt x="27576" y="11886"/>
                  <a:pt x="27614" y="11887"/>
                  <a:pt x="27653" y="11888"/>
                </a:cubicBezTo>
                <a:cubicBezTo>
                  <a:pt x="28009" y="10688"/>
                  <a:pt x="28132" y="9383"/>
                  <a:pt x="28365" y="8115"/>
                </a:cubicBezTo>
                <a:cubicBezTo>
                  <a:pt x="28056" y="7938"/>
                  <a:pt x="27838" y="7783"/>
                  <a:pt x="27671" y="7649"/>
                </a:cubicBezTo>
                <a:cubicBezTo>
                  <a:pt x="27533" y="7576"/>
                  <a:pt x="27451" y="7545"/>
                  <a:pt x="27412" y="7545"/>
                </a:cubicBezTo>
                <a:cubicBezTo>
                  <a:pt x="27212" y="7545"/>
                  <a:pt x="28093" y="8336"/>
                  <a:pt x="28193" y="8485"/>
                </a:cubicBezTo>
                <a:cubicBezTo>
                  <a:pt x="27524" y="7865"/>
                  <a:pt x="26932" y="7587"/>
                  <a:pt x="26591" y="7143"/>
                </a:cubicBezTo>
                <a:lnTo>
                  <a:pt x="26591" y="7143"/>
                </a:lnTo>
                <a:lnTo>
                  <a:pt x="26952" y="7339"/>
                </a:lnTo>
                <a:cubicBezTo>
                  <a:pt x="27133" y="7436"/>
                  <a:pt x="27311" y="7539"/>
                  <a:pt x="27311" y="7539"/>
                </a:cubicBezTo>
                <a:cubicBezTo>
                  <a:pt x="26627" y="6982"/>
                  <a:pt x="26234" y="6824"/>
                  <a:pt x="25957" y="6712"/>
                </a:cubicBezTo>
                <a:cubicBezTo>
                  <a:pt x="25681" y="6595"/>
                  <a:pt x="25513" y="6531"/>
                  <a:pt x="25241" y="6181"/>
                </a:cubicBezTo>
                <a:lnTo>
                  <a:pt x="25241" y="6181"/>
                </a:lnTo>
                <a:cubicBezTo>
                  <a:pt x="25623" y="6396"/>
                  <a:pt x="26080" y="6611"/>
                  <a:pt x="26198" y="6611"/>
                </a:cubicBezTo>
                <a:cubicBezTo>
                  <a:pt x="26241" y="6611"/>
                  <a:pt x="26239" y="6581"/>
                  <a:pt x="26169" y="6511"/>
                </a:cubicBezTo>
                <a:lnTo>
                  <a:pt x="25769" y="6329"/>
                </a:lnTo>
                <a:lnTo>
                  <a:pt x="25366" y="6154"/>
                </a:lnTo>
                <a:cubicBezTo>
                  <a:pt x="25356" y="6142"/>
                  <a:pt x="25358" y="6137"/>
                  <a:pt x="25366" y="6137"/>
                </a:cubicBezTo>
                <a:cubicBezTo>
                  <a:pt x="25402" y="6137"/>
                  <a:pt x="25568" y="6223"/>
                  <a:pt x="25596" y="6223"/>
                </a:cubicBezTo>
                <a:cubicBezTo>
                  <a:pt x="25610" y="6223"/>
                  <a:pt x="25587" y="6200"/>
                  <a:pt x="25491" y="6130"/>
                </a:cubicBezTo>
                <a:cubicBezTo>
                  <a:pt x="25256" y="6038"/>
                  <a:pt x="24766" y="5874"/>
                  <a:pt x="24539" y="5824"/>
                </a:cubicBezTo>
                <a:lnTo>
                  <a:pt x="24463" y="5841"/>
                </a:lnTo>
                <a:cubicBezTo>
                  <a:pt x="24415" y="5815"/>
                  <a:pt x="24408" y="5804"/>
                  <a:pt x="24431" y="5804"/>
                </a:cubicBezTo>
                <a:cubicBezTo>
                  <a:pt x="24449" y="5804"/>
                  <a:pt x="24488" y="5812"/>
                  <a:pt x="24539" y="5824"/>
                </a:cubicBezTo>
                <a:lnTo>
                  <a:pt x="24555" y="5820"/>
                </a:lnTo>
                <a:cubicBezTo>
                  <a:pt x="24555" y="5820"/>
                  <a:pt x="24205" y="5641"/>
                  <a:pt x="23845" y="5481"/>
                </a:cubicBezTo>
                <a:lnTo>
                  <a:pt x="23355" y="5254"/>
                </a:lnTo>
                <a:lnTo>
                  <a:pt x="23249" y="5209"/>
                </a:lnTo>
                <a:lnTo>
                  <a:pt x="23249" y="5209"/>
                </a:lnTo>
                <a:cubicBezTo>
                  <a:pt x="23306" y="5230"/>
                  <a:pt x="23347" y="5241"/>
                  <a:pt x="23367" y="5241"/>
                </a:cubicBezTo>
                <a:cubicBezTo>
                  <a:pt x="23407" y="5241"/>
                  <a:pt x="23368" y="5202"/>
                  <a:pt x="23220" y="5131"/>
                </a:cubicBezTo>
                <a:lnTo>
                  <a:pt x="22732" y="4958"/>
                </a:lnTo>
                <a:cubicBezTo>
                  <a:pt x="22490" y="4869"/>
                  <a:pt x="22243" y="4793"/>
                  <a:pt x="22242" y="4793"/>
                </a:cubicBezTo>
                <a:lnTo>
                  <a:pt x="22242" y="4793"/>
                </a:lnTo>
                <a:cubicBezTo>
                  <a:pt x="22297" y="4808"/>
                  <a:pt x="22333" y="4815"/>
                  <a:pt x="22354" y="4815"/>
                </a:cubicBezTo>
                <a:cubicBezTo>
                  <a:pt x="22446" y="4815"/>
                  <a:pt x="22198" y="4669"/>
                  <a:pt x="21856" y="4500"/>
                </a:cubicBezTo>
                <a:cubicBezTo>
                  <a:pt x="20634" y="3961"/>
                  <a:pt x="20736" y="4459"/>
                  <a:pt x="19826" y="3957"/>
                </a:cubicBezTo>
                <a:lnTo>
                  <a:pt x="19826" y="3957"/>
                </a:lnTo>
                <a:cubicBezTo>
                  <a:pt x="19966" y="4008"/>
                  <a:pt x="19997" y="3995"/>
                  <a:pt x="20138" y="4050"/>
                </a:cubicBezTo>
                <a:lnTo>
                  <a:pt x="19900" y="3928"/>
                </a:lnTo>
                <a:lnTo>
                  <a:pt x="19662" y="3810"/>
                </a:lnTo>
                <a:cubicBezTo>
                  <a:pt x="19638" y="3842"/>
                  <a:pt x="19585" y="3855"/>
                  <a:pt x="19509" y="3855"/>
                </a:cubicBezTo>
                <a:cubicBezTo>
                  <a:pt x="19233" y="3855"/>
                  <a:pt x="18653" y="3676"/>
                  <a:pt x="18065" y="3518"/>
                </a:cubicBezTo>
                <a:cubicBezTo>
                  <a:pt x="17526" y="3370"/>
                  <a:pt x="16980" y="3242"/>
                  <a:pt x="16684" y="3242"/>
                </a:cubicBezTo>
                <a:cubicBezTo>
                  <a:pt x="16569" y="3242"/>
                  <a:pt x="16492" y="3261"/>
                  <a:pt x="16466" y="3305"/>
                </a:cubicBezTo>
                <a:cubicBezTo>
                  <a:pt x="16184" y="3184"/>
                  <a:pt x="16125" y="3144"/>
                  <a:pt x="16220" y="3144"/>
                </a:cubicBezTo>
                <a:cubicBezTo>
                  <a:pt x="16359" y="3144"/>
                  <a:pt x="16829" y="3231"/>
                  <a:pt x="17409" y="3279"/>
                </a:cubicBezTo>
                <a:lnTo>
                  <a:pt x="16657" y="2987"/>
                </a:lnTo>
                <a:lnTo>
                  <a:pt x="16657" y="2987"/>
                </a:lnTo>
                <a:cubicBezTo>
                  <a:pt x="16975" y="3054"/>
                  <a:pt x="17235" y="3143"/>
                  <a:pt x="17579" y="3198"/>
                </a:cubicBezTo>
                <a:cubicBezTo>
                  <a:pt x="16597" y="2784"/>
                  <a:pt x="15579" y="2766"/>
                  <a:pt x="15007" y="2752"/>
                </a:cubicBezTo>
                <a:cubicBezTo>
                  <a:pt x="14622" y="2628"/>
                  <a:pt x="15369" y="2542"/>
                  <a:pt x="14223" y="2407"/>
                </a:cubicBezTo>
                <a:cubicBezTo>
                  <a:pt x="13960" y="2377"/>
                  <a:pt x="13789" y="2365"/>
                  <a:pt x="13684" y="2365"/>
                </a:cubicBezTo>
                <a:cubicBezTo>
                  <a:pt x="13208" y="2365"/>
                  <a:pt x="14071" y="2613"/>
                  <a:pt x="13731" y="2613"/>
                </a:cubicBezTo>
                <a:cubicBezTo>
                  <a:pt x="13685" y="2613"/>
                  <a:pt x="13616" y="2608"/>
                  <a:pt x="13518" y="2598"/>
                </a:cubicBezTo>
                <a:lnTo>
                  <a:pt x="12843" y="2315"/>
                </a:lnTo>
                <a:cubicBezTo>
                  <a:pt x="11584" y="2283"/>
                  <a:pt x="10661" y="2053"/>
                  <a:pt x="9602" y="1891"/>
                </a:cubicBezTo>
                <a:cubicBezTo>
                  <a:pt x="9486" y="1883"/>
                  <a:pt x="9397" y="1880"/>
                  <a:pt x="9330" y="1880"/>
                </a:cubicBezTo>
                <a:cubicBezTo>
                  <a:pt x="9257" y="1880"/>
                  <a:pt x="9210" y="1884"/>
                  <a:pt x="9178" y="1890"/>
                </a:cubicBezTo>
                <a:lnTo>
                  <a:pt x="9214" y="1896"/>
                </a:lnTo>
                <a:lnTo>
                  <a:pt x="9138" y="1907"/>
                </a:lnTo>
                <a:cubicBezTo>
                  <a:pt x="9149" y="1899"/>
                  <a:pt x="9163" y="1892"/>
                  <a:pt x="9177" y="1890"/>
                </a:cubicBezTo>
                <a:cubicBezTo>
                  <a:pt x="8058" y="1665"/>
                  <a:pt x="6768" y="1717"/>
                  <a:pt x="5915" y="1487"/>
                </a:cubicBezTo>
                <a:lnTo>
                  <a:pt x="5915" y="1487"/>
                </a:lnTo>
                <a:cubicBezTo>
                  <a:pt x="5918" y="1488"/>
                  <a:pt x="5921" y="1488"/>
                  <a:pt x="5923" y="1488"/>
                </a:cubicBezTo>
                <a:cubicBezTo>
                  <a:pt x="6104" y="1488"/>
                  <a:pt x="5446" y="1268"/>
                  <a:pt x="5354" y="1202"/>
                </a:cubicBezTo>
                <a:cubicBezTo>
                  <a:pt x="5354" y="1202"/>
                  <a:pt x="4963" y="1152"/>
                  <a:pt x="4571" y="1074"/>
                </a:cubicBezTo>
                <a:lnTo>
                  <a:pt x="4030" y="974"/>
                </a:lnTo>
                <a:cubicBezTo>
                  <a:pt x="3883" y="947"/>
                  <a:pt x="3786" y="920"/>
                  <a:pt x="3786" y="920"/>
                </a:cubicBezTo>
                <a:lnTo>
                  <a:pt x="3786" y="920"/>
                </a:lnTo>
                <a:cubicBezTo>
                  <a:pt x="4027" y="971"/>
                  <a:pt x="4184" y="990"/>
                  <a:pt x="4292" y="990"/>
                </a:cubicBezTo>
                <a:cubicBezTo>
                  <a:pt x="4496" y="990"/>
                  <a:pt x="4528" y="924"/>
                  <a:pt x="4625" y="883"/>
                </a:cubicBezTo>
                <a:cubicBezTo>
                  <a:pt x="4145" y="773"/>
                  <a:pt x="3904" y="767"/>
                  <a:pt x="3578" y="676"/>
                </a:cubicBezTo>
                <a:lnTo>
                  <a:pt x="3578" y="676"/>
                </a:lnTo>
                <a:cubicBezTo>
                  <a:pt x="3664" y="687"/>
                  <a:pt x="3750" y="697"/>
                  <a:pt x="3805" y="697"/>
                </a:cubicBezTo>
                <a:cubicBezTo>
                  <a:pt x="3883" y="697"/>
                  <a:pt x="3897" y="676"/>
                  <a:pt x="3758" y="604"/>
                </a:cubicBezTo>
                <a:lnTo>
                  <a:pt x="3502" y="554"/>
                </a:lnTo>
                <a:cubicBezTo>
                  <a:pt x="3349" y="521"/>
                  <a:pt x="3142" y="488"/>
                  <a:pt x="2938" y="436"/>
                </a:cubicBezTo>
                <a:lnTo>
                  <a:pt x="2121" y="227"/>
                </a:lnTo>
                <a:lnTo>
                  <a:pt x="2121" y="227"/>
                </a:lnTo>
                <a:cubicBezTo>
                  <a:pt x="2208" y="279"/>
                  <a:pt x="2386" y="352"/>
                  <a:pt x="2537" y="412"/>
                </a:cubicBezTo>
                <a:cubicBezTo>
                  <a:pt x="2339" y="340"/>
                  <a:pt x="2019" y="247"/>
                  <a:pt x="1691" y="101"/>
                </a:cubicBezTo>
                <a:cubicBezTo>
                  <a:pt x="1614" y="69"/>
                  <a:pt x="1538" y="34"/>
                  <a:pt x="146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 name="Google Shape;46;p27"/>
          <p:cNvGrpSpPr/>
          <p:nvPr/>
        </p:nvGrpSpPr>
        <p:grpSpPr>
          <a:xfrm>
            <a:off x="-504780" y="55359"/>
            <a:ext cx="1159583" cy="1510325"/>
            <a:chOff x="1560675" y="3374400"/>
            <a:chExt cx="286225" cy="372800"/>
          </a:xfrm>
        </p:grpSpPr>
        <p:sp>
          <p:nvSpPr>
            <p:cNvPr id="47" name="Google Shape;47;p27"/>
            <p:cNvSpPr/>
            <p:nvPr/>
          </p:nvSpPr>
          <p:spPr>
            <a:xfrm>
              <a:off x="1560675" y="3437075"/>
              <a:ext cx="46375" cy="56750"/>
            </a:xfrm>
            <a:custGeom>
              <a:rect b="b" l="l" r="r" t="t"/>
              <a:pathLst>
                <a:path extrusionOk="0" fill="none" h="2270" w="1855">
                  <a:moveTo>
                    <a:pt x="1646" y="368"/>
                  </a:moveTo>
                  <a:cubicBezTo>
                    <a:pt x="1647" y="183"/>
                    <a:pt x="1505" y="0"/>
                    <a:pt x="1283" y="80"/>
                  </a:cubicBezTo>
                  <a:cubicBezTo>
                    <a:pt x="627" y="316"/>
                    <a:pt x="1" y="1416"/>
                    <a:pt x="619" y="2002"/>
                  </a:cubicBezTo>
                  <a:cubicBezTo>
                    <a:pt x="902" y="2269"/>
                    <a:pt x="1311" y="2216"/>
                    <a:pt x="1559" y="1932"/>
                  </a:cubicBezTo>
                  <a:cubicBezTo>
                    <a:pt x="1855" y="1591"/>
                    <a:pt x="1796" y="1021"/>
                    <a:pt x="1777" y="608"/>
                  </a:cubicBezTo>
                  <a:cubicBezTo>
                    <a:pt x="1773" y="511"/>
                    <a:pt x="1725" y="423"/>
                    <a:pt x="1646" y="368"/>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 name="Google Shape;48;p27"/>
            <p:cNvSpPr/>
            <p:nvPr/>
          </p:nvSpPr>
          <p:spPr>
            <a:xfrm>
              <a:off x="1646650" y="3419900"/>
              <a:ext cx="33700" cy="39200"/>
            </a:xfrm>
            <a:custGeom>
              <a:rect b="b" l="l" r="r" t="t"/>
              <a:pathLst>
                <a:path extrusionOk="0" fill="none" h="1568" w="1348">
                  <a:moveTo>
                    <a:pt x="512" y="1400"/>
                  </a:moveTo>
                  <a:cubicBezTo>
                    <a:pt x="994" y="1568"/>
                    <a:pt x="1323" y="968"/>
                    <a:pt x="1340" y="575"/>
                  </a:cubicBezTo>
                  <a:cubicBezTo>
                    <a:pt x="1348" y="403"/>
                    <a:pt x="1232" y="312"/>
                    <a:pt x="1101" y="293"/>
                  </a:cubicBezTo>
                  <a:cubicBezTo>
                    <a:pt x="1030" y="102"/>
                    <a:pt x="708" y="0"/>
                    <a:pt x="537" y="221"/>
                  </a:cubicBezTo>
                  <a:cubicBezTo>
                    <a:pt x="318" y="507"/>
                    <a:pt x="0" y="1223"/>
                    <a:pt x="512" y="1400"/>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27"/>
            <p:cNvSpPr/>
            <p:nvPr/>
          </p:nvSpPr>
          <p:spPr>
            <a:xfrm>
              <a:off x="1813175" y="3374400"/>
              <a:ext cx="33725" cy="39225"/>
            </a:xfrm>
            <a:custGeom>
              <a:rect b="b" l="l" r="r" t="t"/>
              <a:pathLst>
                <a:path extrusionOk="0" fill="none" h="1569" w="1349">
                  <a:moveTo>
                    <a:pt x="1102" y="294"/>
                  </a:moveTo>
                  <a:cubicBezTo>
                    <a:pt x="1031" y="102"/>
                    <a:pt x="709" y="1"/>
                    <a:pt x="538" y="222"/>
                  </a:cubicBezTo>
                  <a:cubicBezTo>
                    <a:pt x="319" y="506"/>
                    <a:pt x="1" y="1224"/>
                    <a:pt x="512" y="1401"/>
                  </a:cubicBezTo>
                  <a:cubicBezTo>
                    <a:pt x="995" y="1568"/>
                    <a:pt x="1324" y="968"/>
                    <a:pt x="1341" y="575"/>
                  </a:cubicBezTo>
                  <a:cubicBezTo>
                    <a:pt x="1348" y="404"/>
                    <a:pt x="1233" y="313"/>
                    <a:pt x="1102" y="294"/>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27"/>
            <p:cNvSpPr/>
            <p:nvPr/>
          </p:nvSpPr>
          <p:spPr>
            <a:xfrm>
              <a:off x="1719525" y="3399775"/>
              <a:ext cx="30125" cy="38975"/>
            </a:xfrm>
            <a:custGeom>
              <a:rect b="b" l="l" r="r" t="t"/>
              <a:pathLst>
                <a:path extrusionOk="0" fill="none" h="1559" w="1205">
                  <a:moveTo>
                    <a:pt x="816" y="1350"/>
                  </a:moveTo>
                  <a:cubicBezTo>
                    <a:pt x="1039" y="1158"/>
                    <a:pt x="1205" y="776"/>
                    <a:pt x="1134" y="484"/>
                  </a:cubicBezTo>
                  <a:cubicBezTo>
                    <a:pt x="1055" y="158"/>
                    <a:pt x="766" y="0"/>
                    <a:pt x="451" y="55"/>
                  </a:cubicBezTo>
                  <a:cubicBezTo>
                    <a:pt x="292" y="81"/>
                    <a:pt x="232" y="199"/>
                    <a:pt x="237" y="321"/>
                  </a:cubicBezTo>
                  <a:cubicBezTo>
                    <a:pt x="103" y="576"/>
                    <a:pt x="0" y="897"/>
                    <a:pt x="128" y="1173"/>
                  </a:cubicBezTo>
                  <a:cubicBezTo>
                    <a:pt x="255" y="1445"/>
                    <a:pt x="572" y="1558"/>
                    <a:pt x="816" y="1350"/>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27"/>
            <p:cNvSpPr/>
            <p:nvPr/>
          </p:nvSpPr>
          <p:spPr>
            <a:xfrm>
              <a:off x="1681850" y="3504350"/>
              <a:ext cx="39475" cy="51350"/>
            </a:xfrm>
            <a:custGeom>
              <a:rect b="b" l="l" r="r" t="t"/>
              <a:pathLst>
                <a:path extrusionOk="0" fill="none" h="2054" w="1579">
                  <a:moveTo>
                    <a:pt x="1253" y="383"/>
                  </a:moveTo>
                  <a:cubicBezTo>
                    <a:pt x="1226" y="175"/>
                    <a:pt x="945" y="1"/>
                    <a:pt x="736" y="188"/>
                  </a:cubicBezTo>
                  <a:cubicBezTo>
                    <a:pt x="680" y="238"/>
                    <a:pt x="499" y="242"/>
                    <a:pt x="419" y="283"/>
                  </a:cubicBezTo>
                  <a:cubicBezTo>
                    <a:pt x="312" y="337"/>
                    <a:pt x="222" y="421"/>
                    <a:pt x="156" y="523"/>
                  </a:cubicBezTo>
                  <a:cubicBezTo>
                    <a:pt x="0" y="766"/>
                    <a:pt x="18" y="1073"/>
                    <a:pt x="136" y="1328"/>
                  </a:cubicBezTo>
                  <a:cubicBezTo>
                    <a:pt x="369" y="1833"/>
                    <a:pt x="1033" y="2053"/>
                    <a:pt x="1380" y="1517"/>
                  </a:cubicBezTo>
                  <a:cubicBezTo>
                    <a:pt x="1579" y="1213"/>
                    <a:pt x="1541" y="645"/>
                    <a:pt x="1253" y="383"/>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27"/>
            <p:cNvSpPr/>
            <p:nvPr/>
          </p:nvSpPr>
          <p:spPr>
            <a:xfrm>
              <a:off x="1772275" y="3530225"/>
              <a:ext cx="44675" cy="41625"/>
            </a:xfrm>
            <a:custGeom>
              <a:rect b="b" l="l" r="r" t="t"/>
              <a:pathLst>
                <a:path extrusionOk="0" fill="none" h="1665" w="1787">
                  <a:moveTo>
                    <a:pt x="1137" y="88"/>
                  </a:moveTo>
                  <a:cubicBezTo>
                    <a:pt x="1089" y="36"/>
                    <a:pt x="1019" y="1"/>
                    <a:pt x="925" y="3"/>
                  </a:cubicBezTo>
                  <a:cubicBezTo>
                    <a:pt x="219" y="17"/>
                    <a:pt x="0" y="886"/>
                    <a:pt x="493" y="1328"/>
                  </a:cubicBezTo>
                  <a:cubicBezTo>
                    <a:pt x="718" y="1530"/>
                    <a:pt x="1090" y="1664"/>
                    <a:pt x="1380" y="1526"/>
                  </a:cubicBezTo>
                  <a:cubicBezTo>
                    <a:pt x="1659" y="1392"/>
                    <a:pt x="1786" y="1047"/>
                    <a:pt x="1753" y="753"/>
                  </a:cubicBezTo>
                  <a:cubicBezTo>
                    <a:pt x="1716" y="417"/>
                    <a:pt x="1438" y="161"/>
                    <a:pt x="1137" y="88"/>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27"/>
            <p:cNvSpPr/>
            <p:nvPr/>
          </p:nvSpPr>
          <p:spPr>
            <a:xfrm>
              <a:off x="1797650" y="3457675"/>
              <a:ext cx="37675" cy="37175"/>
            </a:xfrm>
            <a:custGeom>
              <a:rect b="b" l="l" r="r" t="t"/>
              <a:pathLst>
                <a:path extrusionOk="0" fill="none" h="1487" w="1507">
                  <a:moveTo>
                    <a:pt x="565" y="109"/>
                  </a:moveTo>
                  <a:cubicBezTo>
                    <a:pt x="345" y="169"/>
                    <a:pt x="217" y="358"/>
                    <a:pt x="201" y="552"/>
                  </a:cubicBezTo>
                  <a:cubicBezTo>
                    <a:pt x="27" y="798"/>
                    <a:pt x="0" y="1114"/>
                    <a:pt x="345" y="1291"/>
                  </a:cubicBezTo>
                  <a:cubicBezTo>
                    <a:pt x="724" y="1487"/>
                    <a:pt x="1298" y="1188"/>
                    <a:pt x="1396" y="781"/>
                  </a:cubicBezTo>
                  <a:cubicBezTo>
                    <a:pt x="1506" y="324"/>
                    <a:pt x="968" y="0"/>
                    <a:pt x="565" y="109"/>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27"/>
            <p:cNvSpPr/>
            <p:nvPr/>
          </p:nvSpPr>
          <p:spPr>
            <a:xfrm>
              <a:off x="1649150" y="3629625"/>
              <a:ext cx="38550" cy="34675"/>
            </a:xfrm>
            <a:custGeom>
              <a:rect b="b" l="l" r="r" t="t"/>
              <a:pathLst>
                <a:path extrusionOk="0" fill="none" h="1387" w="1542">
                  <a:moveTo>
                    <a:pt x="947" y="90"/>
                  </a:moveTo>
                  <a:cubicBezTo>
                    <a:pt x="898" y="36"/>
                    <a:pt x="827" y="1"/>
                    <a:pt x="732" y="3"/>
                  </a:cubicBezTo>
                  <a:cubicBezTo>
                    <a:pt x="342" y="13"/>
                    <a:pt x="2" y="323"/>
                    <a:pt x="0" y="726"/>
                  </a:cubicBezTo>
                  <a:cubicBezTo>
                    <a:pt x="0" y="1103"/>
                    <a:pt x="329" y="1381"/>
                    <a:pt x="693" y="1383"/>
                  </a:cubicBezTo>
                  <a:cubicBezTo>
                    <a:pt x="1496" y="1387"/>
                    <a:pt x="1541" y="385"/>
                    <a:pt x="947" y="90"/>
                  </a:cubicBezTo>
                  <a:close/>
                  <a:moveTo>
                    <a:pt x="693" y="780"/>
                  </a:moveTo>
                  <a:cubicBezTo>
                    <a:pt x="560" y="780"/>
                    <a:pt x="608" y="644"/>
                    <a:pt x="704" y="616"/>
                  </a:cubicBezTo>
                  <a:lnTo>
                    <a:pt x="706" y="616"/>
                  </a:lnTo>
                  <a:cubicBezTo>
                    <a:pt x="788" y="628"/>
                    <a:pt x="804" y="780"/>
                    <a:pt x="693" y="780"/>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27"/>
            <p:cNvSpPr/>
            <p:nvPr/>
          </p:nvSpPr>
          <p:spPr>
            <a:xfrm>
              <a:off x="1633125" y="3544300"/>
              <a:ext cx="18300" cy="16525"/>
            </a:xfrm>
            <a:custGeom>
              <a:rect b="b" l="l" r="r" t="t"/>
              <a:pathLst>
                <a:path extrusionOk="0" fill="none" h="661" w="732">
                  <a:moveTo>
                    <a:pt x="452" y="46"/>
                  </a:moveTo>
                  <a:cubicBezTo>
                    <a:pt x="426" y="16"/>
                    <a:pt x="387" y="0"/>
                    <a:pt x="348" y="2"/>
                  </a:cubicBezTo>
                  <a:cubicBezTo>
                    <a:pt x="337" y="2"/>
                    <a:pt x="328" y="8"/>
                    <a:pt x="318" y="9"/>
                  </a:cubicBezTo>
                  <a:cubicBezTo>
                    <a:pt x="298" y="8"/>
                    <a:pt x="278" y="12"/>
                    <a:pt x="261" y="22"/>
                  </a:cubicBezTo>
                  <a:cubicBezTo>
                    <a:pt x="115" y="62"/>
                    <a:pt x="1" y="186"/>
                    <a:pt x="1" y="345"/>
                  </a:cubicBezTo>
                  <a:cubicBezTo>
                    <a:pt x="1" y="525"/>
                    <a:pt x="157" y="656"/>
                    <a:pt x="329" y="657"/>
                  </a:cubicBezTo>
                  <a:cubicBezTo>
                    <a:pt x="709" y="660"/>
                    <a:pt x="731" y="189"/>
                    <a:pt x="452" y="46"/>
                  </a:cubicBezTo>
                  <a:close/>
                  <a:moveTo>
                    <a:pt x="329" y="372"/>
                  </a:moveTo>
                  <a:cubicBezTo>
                    <a:pt x="266" y="372"/>
                    <a:pt x="288" y="307"/>
                    <a:pt x="334" y="293"/>
                  </a:cubicBezTo>
                  <a:lnTo>
                    <a:pt x="335" y="293"/>
                  </a:lnTo>
                  <a:cubicBezTo>
                    <a:pt x="376" y="299"/>
                    <a:pt x="382" y="371"/>
                    <a:pt x="329" y="372"/>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27"/>
            <p:cNvSpPr/>
            <p:nvPr/>
          </p:nvSpPr>
          <p:spPr>
            <a:xfrm>
              <a:off x="1746875" y="3609025"/>
              <a:ext cx="46175" cy="39925"/>
            </a:xfrm>
            <a:custGeom>
              <a:rect b="b" l="l" r="r" t="t"/>
              <a:pathLst>
                <a:path extrusionOk="0" fill="none" h="1597" w="1847">
                  <a:moveTo>
                    <a:pt x="506" y="263"/>
                  </a:moveTo>
                  <a:cubicBezTo>
                    <a:pt x="447" y="270"/>
                    <a:pt x="391" y="294"/>
                    <a:pt x="348" y="333"/>
                  </a:cubicBezTo>
                  <a:cubicBezTo>
                    <a:pt x="137" y="516"/>
                    <a:pt x="1" y="804"/>
                    <a:pt x="54" y="1088"/>
                  </a:cubicBezTo>
                  <a:cubicBezTo>
                    <a:pt x="113" y="1400"/>
                    <a:pt x="401" y="1474"/>
                    <a:pt x="681" y="1517"/>
                  </a:cubicBezTo>
                  <a:cubicBezTo>
                    <a:pt x="1211" y="1597"/>
                    <a:pt x="1847" y="1255"/>
                    <a:pt x="1660" y="634"/>
                  </a:cubicBezTo>
                  <a:cubicBezTo>
                    <a:pt x="1507" y="127"/>
                    <a:pt x="915" y="1"/>
                    <a:pt x="506" y="263"/>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27"/>
            <p:cNvSpPr/>
            <p:nvPr/>
          </p:nvSpPr>
          <p:spPr>
            <a:xfrm>
              <a:off x="1725025" y="3707275"/>
              <a:ext cx="46200" cy="39925"/>
            </a:xfrm>
            <a:custGeom>
              <a:rect b="b" l="l" r="r" t="t"/>
              <a:pathLst>
                <a:path extrusionOk="0" fill="none" h="1597" w="1848">
                  <a:moveTo>
                    <a:pt x="506" y="263"/>
                  </a:moveTo>
                  <a:cubicBezTo>
                    <a:pt x="447" y="269"/>
                    <a:pt x="392" y="293"/>
                    <a:pt x="347" y="332"/>
                  </a:cubicBezTo>
                  <a:cubicBezTo>
                    <a:pt x="137" y="516"/>
                    <a:pt x="0" y="803"/>
                    <a:pt x="53" y="1087"/>
                  </a:cubicBezTo>
                  <a:cubicBezTo>
                    <a:pt x="112" y="1400"/>
                    <a:pt x="402" y="1474"/>
                    <a:pt x="681" y="1516"/>
                  </a:cubicBezTo>
                  <a:cubicBezTo>
                    <a:pt x="1212" y="1596"/>
                    <a:pt x="1847" y="1255"/>
                    <a:pt x="1660" y="633"/>
                  </a:cubicBezTo>
                  <a:cubicBezTo>
                    <a:pt x="1508" y="126"/>
                    <a:pt x="914" y="0"/>
                    <a:pt x="506" y="263"/>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8" name="Google Shape;58;p27"/>
          <p:cNvSpPr/>
          <p:nvPr/>
        </p:nvSpPr>
        <p:spPr>
          <a:xfrm>
            <a:off x="767575" y="537625"/>
            <a:ext cx="360400" cy="332475"/>
          </a:xfrm>
          <a:custGeom>
            <a:rect b="b" l="l" r="r" t="t"/>
            <a:pathLst>
              <a:path extrusionOk="0" h="13299" w="14416">
                <a:moveTo>
                  <a:pt x="10243" y="2320"/>
                </a:moveTo>
                <a:cubicBezTo>
                  <a:pt x="10244" y="2320"/>
                  <a:pt x="10244" y="2320"/>
                  <a:pt x="10245" y="2321"/>
                </a:cubicBezTo>
                <a:cubicBezTo>
                  <a:pt x="10244" y="2320"/>
                  <a:pt x="10244" y="2320"/>
                  <a:pt x="10243" y="2320"/>
                </a:cubicBezTo>
                <a:close/>
                <a:moveTo>
                  <a:pt x="14285" y="8285"/>
                </a:moveTo>
                <a:cubicBezTo>
                  <a:pt x="14284" y="8290"/>
                  <a:pt x="14282" y="8296"/>
                  <a:pt x="14281" y="8301"/>
                </a:cubicBezTo>
                <a:cubicBezTo>
                  <a:pt x="14284" y="8298"/>
                  <a:pt x="14286" y="8292"/>
                  <a:pt x="14285" y="8285"/>
                </a:cubicBezTo>
                <a:close/>
                <a:moveTo>
                  <a:pt x="9639" y="12978"/>
                </a:moveTo>
                <a:lnTo>
                  <a:pt x="9639" y="12978"/>
                </a:lnTo>
                <a:cubicBezTo>
                  <a:pt x="9634" y="12979"/>
                  <a:pt x="9629" y="12980"/>
                  <a:pt x="9623" y="12981"/>
                </a:cubicBezTo>
                <a:lnTo>
                  <a:pt x="9623" y="12981"/>
                </a:lnTo>
                <a:cubicBezTo>
                  <a:pt x="9629" y="12980"/>
                  <a:pt x="9635" y="12979"/>
                  <a:pt x="9639" y="12978"/>
                </a:cubicBezTo>
                <a:close/>
                <a:moveTo>
                  <a:pt x="8840" y="0"/>
                </a:moveTo>
                <a:cubicBezTo>
                  <a:pt x="8838" y="0"/>
                  <a:pt x="8836" y="0"/>
                  <a:pt x="8834" y="0"/>
                </a:cubicBezTo>
                <a:cubicBezTo>
                  <a:pt x="8808" y="41"/>
                  <a:pt x="8517" y="368"/>
                  <a:pt x="8312" y="732"/>
                </a:cubicBezTo>
                <a:cubicBezTo>
                  <a:pt x="8099" y="1095"/>
                  <a:pt x="7982" y="1475"/>
                  <a:pt x="7989" y="1525"/>
                </a:cubicBezTo>
                <a:cubicBezTo>
                  <a:pt x="7925" y="1532"/>
                  <a:pt x="7861" y="1538"/>
                  <a:pt x="7821" y="1538"/>
                </a:cubicBezTo>
                <a:cubicBezTo>
                  <a:pt x="7808" y="1538"/>
                  <a:pt x="7797" y="1537"/>
                  <a:pt x="7790" y="1536"/>
                </a:cubicBezTo>
                <a:lnTo>
                  <a:pt x="7790" y="1536"/>
                </a:lnTo>
                <a:cubicBezTo>
                  <a:pt x="7800" y="1546"/>
                  <a:pt x="7830" y="1549"/>
                  <a:pt x="7868" y="1549"/>
                </a:cubicBezTo>
                <a:cubicBezTo>
                  <a:pt x="7930" y="1549"/>
                  <a:pt x="8016" y="1539"/>
                  <a:pt x="8073" y="1533"/>
                </a:cubicBezTo>
                <a:lnTo>
                  <a:pt x="8086" y="1477"/>
                </a:lnTo>
                <a:cubicBezTo>
                  <a:pt x="8126" y="1473"/>
                  <a:pt x="8153" y="1471"/>
                  <a:pt x="8172" y="1471"/>
                </a:cubicBezTo>
                <a:cubicBezTo>
                  <a:pt x="8251" y="1471"/>
                  <a:pt x="8175" y="1503"/>
                  <a:pt x="8345" y="1510"/>
                </a:cubicBezTo>
                <a:cubicBezTo>
                  <a:pt x="8353" y="1552"/>
                  <a:pt x="8163" y="1553"/>
                  <a:pt x="8001" y="1566"/>
                </a:cubicBezTo>
                <a:cubicBezTo>
                  <a:pt x="8004" y="1566"/>
                  <a:pt x="8006" y="1566"/>
                  <a:pt x="8008" y="1566"/>
                </a:cubicBezTo>
                <a:cubicBezTo>
                  <a:pt x="8097" y="1566"/>
                  <a:pt x="8186" y="1578"/>
                  <a:pt x="8255" y="1578"/>
                </a:cubicBezTo>
                <a:cubicBezTo>
                  <a:pt x="8298" y="1578"/>
                  <a:pt x="8334" y="1574"/>
                  <a:pt x="8358" y="1558"/>
                </a:cubicBezTo>
                <a:lnTo>
                  <a:pt x="8358" y="1558"/>
                </a:lnTo>
                <a:cubicBezTo>
                  <a:pt x="8499" y="1587"/>
                  <a:pt x="8338" y="1604"/>
                  <a:pt x="8507" y="1646"/>
                </a:cubicBezTo>
                <a:cubicBezTo>
                  <a:pt x="8537" y="1646"/>
                  <a:pt x="8571" y="1645"/>
                  <a:pt x="8606" y="1645"/>
                </a:cubicBezTo>
                <a:cubicBezTo>
                  <a:pt x="8712" y="1645"/>
                  <a:pt x="8835" y="1651"/>
                  <a:pt x="8937" y="1698"/>
                </a:cubicBezTo>
                <a:lnTo>
                  <a:pt x="8933" y="1705"/>
                </a:lnTo>
                <a:cubicBezTo>
                  <a:pt x="9261" y="1845"/>
                  <a:pt x="9489" y="1814"/>
                  <a:pt x="9784" y="2012"/>
                </a:cubicBezTo>
                <a:lnTo>
                  <a:pt x="9743" y="2009"/>
                </a:lnTo>
                <a:lnTo>
                  <a:pt x="9743" y="2009"/>
                </a:lnTo>
                <a:cubicBezTo>
                  <a:pt x="9841" y="2083"/>
                  <a:pt x="10070" y="2175"/>
                  <a:pt x="10243" y="2320"/>
                </a:cubicBezTo>
                <a:lnTo>
                  <a:pt x="10243" y="2320"/>
                </a:lnTo>
                <a:cubicBezTo>
                  <a:pt x="10211" y="2293"/>
                  <a:pt x="10188" y="2259"/>
                  <a:pt x="10210" y="2259"/>
                </a:cubicBezTo>
                <a:cubicBezTo>
                  <a:pt x="10221" y="2259"/>
                  <a:pt x="10244" y="2268"/>
                  <a:pt x="10283" y="2291"/>
                </a:cubicBezTo>
                <a:cubicBezTo>
                  <a:pt x="10482" y="2462"/>
                  <a:pt x="10643" y="2546"/>
                  <a:pt x="10765" y="2698"/>
                </a:cubicBezTo>
                <a:lnTo>
                  <a:pt x="10933" y="2785"/>
                </a:lnTo>
                <a:cubicBezTo>
                  <a:pt x="11017" y="2863"/>
                  <a:pt x="11129" y="2971"/>
                  <a:pt x="11258" y="3106"/>
                </a:cubicBezTo>
                <a:cubicBezTo>
                  <a:pt x="11397" y="3256"/>
                  <a:pt x="11565" y="3434"/>
                  <a:pt x="11722" y="3627"/>
                </a:cubicBezTo>
                <a:cubicBezTo>
                  <a:pt x="12047" y="4016"/>
                  <a:pt x="12330" y="4445"/>
                  <a:pt x="12484" y="4937"/>
                </a:cubicBezTo>
                <a:cubicBezTo>
                  <a:pt x="12644" y="5432"/>
                  <a:pt x="12691" y="6012"/>
                  <a:pt x="12715" y="6565"/>
                </a:cubicBezTo>
                <a:cubicBezTo>
                  <a:pt x="12741" y="7095"/>
                  <a:pt x="12723" y="7557"/>
                  <a:pt x="12700" y="7665"/>
                </a:cubicBezTo>
                <a:lnTo>
                  <a:pt x="12695" y="7648"/>
                </a:lnTo>
                <a:cubicBezTo>
                  <a:pt x="12621" y="8169"/>
                  <a:pt x="12091" y="9401"/>
                  <a:pt x="11422" y="9972"/>
                </a:cubicBezTo>
                <a:cubicBezTo>
                  <a:pt x="10573" y="10699"/>
                  <a:pt x="9522" y="11144"/>
                  <a:pt x="8804" y="11317"/>
                </a:cubicBezTo>
                <a:cubicBezTo>
                  <a:pt x="8576" y="11324"/>
                  <a:pt x="8281" y="11377"/>
                  <a:pt x="8063" y="11377"/>
                </a:cubicBezTo>
                <a:cubicBezTo>
                  <a:pt x="8057" y="11377"/>
                  <a:pt x="8050" y="11377"/>
                  <a:pt x="8044" y="11377"/>
                </a:cubicBezTo>
                <a:lnTo>
                  <a:pt x="8044" y="11377"/>
                </a:lnTo>
                <a:cubicBezTo>
                  <a:pt x="8171" y="11388"/>
                  <a:pt x="8131" y="11421"/>
                  <a:pt x="8031" y="11425"/>
                </a:cubicBezTo>
                <a:cubicBezTo>
                  <a:pt x="7681" y="11433"/>
                  <a:pt x="7664" y="11430"/>
                  <a:pt x="7651" y="11443"/>
                </a:cubicBezTo>
                <a:cubicBezTo>
                  <a:pt x="7641" y="11447"/>
                  <a:pt x="7633" y="11459"/>
                  <a:pt x="7510" y="11459"/>
                </a:cubicBezTo>
                <a:cubicBezTo>
                  <a:pt x="7452" y="11459"/>
                  <a:pt x="7369" y="11457"/>
                  <a:pt x="7249" y="11449"/>
                </a:cubicBezTo>
                <a:cubicBezTo>
                  <a:pt x="7031" y="11440"/>
                  <a:pt x="6652" y="11390"/>
                  <a:pt x="6184" y="11293"/>
                </a:cubicBezTo>
                <a:cubicBezTo>
                  <a:pt x="5725" y="11200"/>
                  <a:pt x="5141" y="11050"/>
                  <a:pt x="4597" y="10913"/>
                </a:cubicBezTo>
                <a:cubicBezTo>
                  <a:pt x="4193" y="10806"/>
                  <a:pt x="3780" y="10546"/>
                  <a:pt x="3441" y="10278"/>
                </a:cubicBezTo>
                <a:cubicBezTo>
                  <a:pt x="3271" y="10143"/>
                  <a:pt x="3120" y="10009"/>
                  <a:pt x="2990" y="9890"/>
                </a:cubicBezTo>
                <a:cubicBezTo>
                  <a:pt x="2905" y="9814"/>
                  <a:pt x="2825" y="9731"/>
                  <a:pt x="2753" y="9641"/>
                </a:cubicBezTo>
                <a:cubicBezTo>
                  <a:pt x="2470" y="9429"/>
                  <a:pt x="2276" y="8985"/>
                  <a:pt x="2111" y="8639"/>
                </a:cubicBezTo>
                <a:lnTo>
                  <a:pt x="2111" y="8639"/>
                </a:lnTo>
                <a:lnTo>
                  <a:pt x="2137" y="8670"/>
                </a:lnTo>
                <a:cubicBezTo>
                  <a:pt x="2049" y="8487"/>
                  <a:pt x="1839" y="7817"/>
                  <a:pt x="1845" y="7098"/>
                </a:cubicBezTo>
                <a:cubicBezTo>
                  <a:pt x="1828" y="6377"/>
                  <a:pt x="2024" y="5678"/>
                  <a:pt x="2087" y="5441"/>
                </a:cubicBezTo>
                <a:lnTo>
                  <a:pt x="2087" y="5441"/>
                </a:lnTo>
                <a:lnTo>
                  <a:pt x="2057" y="5502"/>
                </a:lnTo>
                <a:cubicBezTo>
                  <a:pt x="2153" y="5078"/>
                  <a:pt x="2202" y="5156"/>
                  <a:pt x="2353" y="4852"/>
                </a:cubicBezTo>
                <a:lnTo>
                  <a:pt x="2353" y="4852"/>
                </a:lnTo>
                <a:cubicBezTo>
                  <a:pt x="2352" y="4853"/>
                  <a:pt x="2350" y="4853"/>
                  <a:pt x="2349" y="4853"/>
                </a:cubicBezTo>
                <a:cubicBezTo>
                  <a:pt x="2266" y="4853"/>
                  <a:pt x="2394" y="4509"/>
                  <a:pt x="2455" y="4379"/>
                </a:cubicBezTo>
                <a:lnTo>
                  <a:pt x="2466" y="4391"/>
                </a:lnTo>
                <a:lnTo>
                  <a:pt x="2677" y="3957"/>
                </a:lnTo>
                <a:cubicBezTo>
                  <a:pt x="2777" y="3789"/>
                  <a:pt x="2878" y="3596"/>
                  <a:pt x="2996" y="3456"/>
                </a:cubicBezTo>
                <a:lnTo>
                  <a:pt x="3017" y="3491"/>
                </a:lnTo>
                <a:cubicBezTo>
                  <a:pt x="3160" y="3218"/>
                  <a:pt x="3587" y="2833"/>
                  <a:pt x="3746" y="2688"/>
                </a:cubicBezTo>
                <a:cubicBezTo>
                  <a:pt x="4132" y="2367"/>
                  <a:pt x="4796" y="1995"/>
                  <a:pt x="5385" y="1719"/>
                </a:cubicBezTo>
                <a:lnTo>
                  <a:pt x="5600" y="1695"/>
                </a:lnTo>
                <a:cubicBezTo>
                  <a:pt x="5659" y="1687"/>
                  <a:pt x="5718" y="1683"/>
                  <a:pt x="5777" y="1683"/>
                </a:cubicBezTo>
                <a:cubicBezTo>
                  <a:pt x="5789" y="1683"/>
                  <a:pt x="5802" y="1683"/>
                  <a:pt x="5814" y="1683"/>
                </a:cubicBezTo>
                <a:lnTo>
                  <a:pt x="5868" y="1656"/>
                </a:lnTo>
                <a:cubicBezTo>
                  <a:pt x="5868" y="1656"/>
                  <a:pt x="5934" y="1288"/>
                  <a:pt x="5914" y="908"/>
                </a:cubicBezTo>
                <a:cubicBezTo>
                  <a:pt x="5890" y="545"/>
                  <a:pt x="5768" y="168"/>
                  <a:pt x="5232" y="168"/>
                </a:cubicBezTo>
                <a:cubicBezTo>
                  <a:pt x="5214" y="168"/>
                  <a:pt x="5197" y="168"/>
                  <a:pt x="5178" y="169"/>
                </a:cubicBezTo>
                <a:lnTo>
                  <a:pt x="5183" y="126"/>
                </a:lnTo>
                <a:cubicBezTo>
                  <a:pt x="5183" y="126"/>
                  <a:pt x="5182" y="126"/>
                  <a:pt x="5182" y="126"/>
                </a:cubicBezTo>
                <a:cubicBezTo>
                  <a:pt x="5172" y="126"/>
                  <a:pt x="4979" y="208"/>
                  <a:pt x="4979" y="208"/>
                </a:cubicBezTo>
                <a:cubicBezTo>
                  <a:pt x="4770" y="271"/>
                  <a:pt x="4668" y="340"/>
                  <a:pt x="4639" y="340"/>
                </a:cubicBezTo>
                <a:cubicBezTo>
                  <a:pt x="4632" y="340"/>
                  <a:pt x="4629" y="337"/>
                  <a:pt x="4629" y="329"/>
                </a:cubicBezTo>
                <a:lnTo>
                  <a:pt x="4969" y="202"/>
                </a:lnTo>
                <a:lnTo>
                  <a:pt x="4969" y="202"/>
                </a:lnTo>
                <a:cubicBezTo>
                  <a:pt x="4893" y="228"/>
                  <a:pt x="4855" y="238"/>
                  <a:pt x="4841" y="238"/>
                </a:cubicBezTo>
                <a:cubicBezTo>
                  <a:pt x="4810" y="238"/>
                  <a:pt x="4909" y="184"/>
                  <a:pt x="4970" y="145"/>
                </a:cubicBezTo>
                <a:lnTo>
                  <a:pt x="4970" y="145"/>
                </a:lnTo>
                <a:cubicBezTo>
                  <a:pt x="4864" y="181"/>
                  <a:pt x="4762" y="216"/>
                  <a:pt x="4674" y="238"/>
                </a:cubicBezTo>
                <a:cubicBezTo>
                  <a:pt x="4660" y="248"/>
                  <a:pt x="4660" y="251"/>
                  <a:pt x="4667" y="251"/>
                </a:cubicBezTo>
                <a:cubicBezTo>
                  <a:pt x="4682" y="251"/>
                  <a:pt x="4730" y="235"/>
                  <a:pt x="4759" y="230"/>
                </a:cubicBezTo>
                <a:lnTo>
                  <a:pt x="4759" y="230"/>
                </a:lnTo>
                <a:cubicBezTo>
                  <a:pt x="4626" y="290"/>
                  <a:pt x="4465" y="415"/>
                  <a:pt x="4301" y="472"/>
                </a:cubicBezTo>
                <a:cubicBezTo>
                  <a:pt x="4230" y="507"/>
                  <a:pt x="4196" y="516"/>
                  <a:pt x="4177" y="516"/>
                </a:cubicBezTo>
                <a:cubicBezTo>
                  <a:pt x="4152" y="516"/>
                  <a:pt x="4151" y="501"/>
                  <a:pt x="4129" y="501"/>
                </a:cubicBezTo>
                <a:cubicBezTo>
                  <a:pt x="4109" y="501"/>
                  <a:pt x="4069" y="515"/>
                  <a:pt x="3973" y="567"/>
                </a:cubicBezTo>
                <a:cubicBezTo>
                  <a:pt x="2496" y="1364"/>
                  <a:pt x="1298" y="2591"/>
                  <a:pt x="624" y="4172"/>
                </a:cubicBezTo>
                <a:cubicBezTo>
                  <a:pt x="617" y="4179"/>
                  <a:pt x="613" y="4182"/>
                  <a:pt x="611" y="4182"/>
                </a:cubicBezTo>
                <a:cubicBezTo>
                  <a:pt x="603" y="4182"/>
                  <a:pt x="616" y="4148"/>
                  <a:pt x="625" y="4110"/>
                </a:cubicBezTo>
                <a:lnTo>
                  <a:pt x="625" y="4110"/>
                </a:lnTo>
                <a:cubicBezTo>
                  <a:pt x="431" y="4591"/>
                  <a:pt x="289" y="5033"/>
                  <a:pt x="201" y="5498"/>
                </a:cubicBezTo>
                <a:cubicBezTo>
                  <a:pt x="152" y="5622"/>
                  <a:pt x="128" y="5655"/>
                  <a:pt x="104" y="5691"/>
                </a:cubicBezTo>
                <a:cubicBezTo>
                  <a:pt x="105" y="5690"/>
                  <a:pt x="105" y="5689"/>
                  <a:pt x="106" y="5689"/>
                </a:cubicBezTo>
                <a:cubicBezTo>
                  <a:pt x="124" y="5689"/>
                  <a:pt x="1" y="6323"/>
                  <a:pt x="11" y="6978"/>
                </a:cubicBezTo>
                <a:cubicBezTo>
                  <a:pt x="12" y="7291"/>
                  <a:pt x="34" y="7604"/>
                  <a:pt x="76" y="7915"/>
                </a:cubicBezTo>
                <a:cubicBezTo>
                  <a:pt x="114" y="8173"/>
                  <a:pt x="152" y="8349"/>
                  <a:pt x="152" y="8360"/>
                </a:cubicBezTo>
                <a:lnTo>
                  <a:pt x="228" y="8378"/>
                </a:lnTo>
                <a:cubicBezTo>
                  <a:pt x="350" y="8882"/>
                  <a:pt x="177" y="8546"/>
                  <a:pt x="331" y="9008"/>
                </a:cubicBezTo>
                <a:cubicBezTo>
                  <a:pt x="473" y="9158"/>
                  <a:pt x="607" y="9771"/>
                  <a:pt x="747" y="9901"/>
                </a:cubicBezTo>
                <a:cubicBezTo>
                  <a:pt x="737" y="9901"/>
                  <a:pt x="853" y="10118"/>
                  <a:pt x="820" y="10120"/>
                </a:cubicBezTo>
                <a:cubicBezTo>
                  <a:pt x="904" y="10158"/>
                  <a:pt x="962" y="10333"/>
                  <a:pt x="1066" y="10456"/>
                </a:cubicBezTo>
                <a:cubicBezTo>
                  <a:pt x="1075" y="10463"/>
                  <a:pt x="1080" y="10466"/>
                  <a:pt x="1082" y="10466"/>
                </a:cubicBezTo>
                <a:cubicBezTo>
                  <a:pt x="1093" y="10466"/>
                  <a:pt x="1053" y="10404"/>
                  <a:pt x="1044" y="10367"/>
                </a:cubicBezTo>
                <a:lnTo>
                  <a:pt x="1044" y="10367"/>
                </a:lnTo>
                <a:lnTo>
                  <a:pt x="1157" y="10511"/>
                </a:lnTo>
                <a:lnTo>
                  <a:pt x="1276" y="10650"/>
                </a:lnTo>
                <a:cubicBezTo>
                  <a:pt x="1322" y="10724"/>
                  <a:pt x="1341" y="10771"/>
                  <a:pt x="1325" y="10771"/>
                </a:cubicBezTo>
                <a:cubicBezTo>
                  <a:pt x="1315" y="10771"/>
                  <a:pt x="1289" y="10750"/>
                  <a:pt x="1247" y="10703"/>
                </a:cubicBezTo>
                <a:lnTo>
                  <a:pt x="1247" y="10703"/>
                </a:lnTo>
                <a:cubicBezTo>
                  <a:pt x="1356" y="10843"/>
                  <a:pt x="1474" y="10976"/>
                  <a:pt x="1600" y="11101"/>
                </a:cubicBezTo>
                <a:cubicBezTo>
                  <a:pt x="1676" y="11170"/>
                  <a:pt x="1758" y="11246"/>
                  <a:pt x="1847" y="11327"/>
                </a:cubicBezTo>
                <a:lnTo>
                  <a:pt x="2117" y="11560"/>
                </a:lnTo>
                <a:cubicBezTo>
                  <a:pt x="2508" y="11883"/>
                  <a:pt x="3030" y="12276"/>
                  <a:pt x="3705" y="12543"/>
                </a:cubicBezTo>
                <a:cubicBezTo>
                  <a:pt x="3876" y="12609"/>
                  <a:pt x="4051" y="12664"/>
                  <a:pt x="4229" y="12708"/>
                </a:cubicBezTo>
                <a:lnTo>
                  <a:pt x="4613" y="12804"/>
                </a:lnTo>
                <a:lnTo>
                  <a:pt x="5353" y="12985"/>
                </a:lnTo>
                <a:cubicBezTo>
                  <a:pt x="5821" y="13095"/>
                  <a:pt x="6225" y="13169"/>
                  <a:pt x="6447" y="13196"/>
                </a:cubicBezTo>
                <a:cubicBezTo>
                  <a:pt x="6340" y="13139"/>
                  <a:pt x="6070" y="13117"/>
                  <a:pt x="5982" y="13035"/>
                </a:cubicBezTo>
                <a:lnTo>
                  <a:pt x="5982" y="13035"/>
                </a:lnTo>
                <a:cubicBezTo>
                  <a:pt x="6183" y="13041"/>
                  <a:pt x="6283" y="13092"/>
                  <a:pt x="6376" y="13092"/>
                </a:cubicBezTo>
                <a:cubicBezTo>
                  <a:pt x="6391" y="13092"/>
                  <a:pt x="6405" y="13091"/>
                  <a:pt x="6420" y="13088"/>
                </a:cubicBezTo>
                <a:cubicBezTo>
                  <a:pt x="6492" y="13200"/>
                  <a:pt x="6927" y="13186"/>
                  <a:pt x="7101" y="13299"/>
                </a:cubicBezTo>
                <a:lnTo>
                  <a:pt x="7176" y="13250"/>
                </a:lnTo>
                <a:lnTo>
                  <a:pt x="7295" y="13292"/>
                </a:lnTo>
                <a:cubicBezTo>
                  <a:pt x="7347" y="13293"/>
                  <a:pt x="7394" y="13293"/>
                  <a:pt x="7438" y="13293"/>
                </a:cubicBezTo>
                <a:cubicBezTo>
                  <a:pt x="7800" y="13293"/>
                  <a:pt x="7892" y="13277"/>
                  <a:pt x="7937" y="13277"/>
                </a:cubicBezTo>
                <a:cubicBezTo>
                  <a:pt x="7944" y="13277"/>
                  <a:pt x="7949" y="13278"/>
                  <a:pt x="7955" y="13278"/>
                </a:cubicBezTo>
                <a:cubicBezTo>
                  <a:pt x="7958" y="13278"/>
                  <a:pt x="7962" y="13278"/>
                  <a:pt x="7966" y="13278"/>
                </a:cubicBezTo>
                <a:cubicBezTo>
                  <a:pt x="7988" y="13278"/>
                  <a:pt x="8013" y="13282"/>
                  <a:pt x="8087" y="13282"/>
                </a:cubicBezTo>
                <a:cubicBezTo>
                  <a:pt x="8165" y="13282"/>
                  <a:pt x="8298" y="13277"/>
                  <a:pt x="8540" y="13256"/>
                </a:cubicBezTo>
                <a:cubicBezTo>
                  <a:pt x="9090" y="13174"/>
                  <a:pt x="9327" y="13037"/>
                  <a:pt x="9623" y="12981"/>
                </a:cubicBezTo>
                <a:lnTo>
                  <a:pt x="9623" y="12981"/>
                </a:lnTo>
                <a:cubicBezTo>
                  <a:pt x="9611" y="12983"/>
                  <a:pt x="9597" y="12984"/>
                  <a:pt x="9583" y="12984"/>
                </a:cubicBezTo>
                <a:cubicBezTo>
                  <a:pt x="9541" y="12984"/>
                  <a:pt x="9511" y="12973"/>
                  <a:pt x="9603" y="12939"/>
                </a:cubicBezTo>
                <a:cubicBezTo>
                  <a:pt x="9607" y="12943"/>
                  <a:pt x="9614" y="12945"/>
                  <a:pt x="9623" y="12945"/>
                </a:cubicBezTo>
                <a:cubicBezTo>
                  <a:pt x="9699" y="12945"/>
                  <a:pt x="9935" y="12818"/>
                  <a:pt x="10021" y="12818"/>
                </a:cubicBezTo>
                <a:cubicBezTo>
                  <a:pt x="10026" y="12818"/>
                  <a:pt x="10031" y="12818"/>
                  <a:pt x="10035" y="12819"/>
                </a:cubicBezTo>
                <a:cubicBezTo>
                  <a:pt x="10166" y="12773"/>
                  <a:pt x="10587" y="12612"/>
                  <a:pt x="10420" y="12608"/>
                </a:cubicBezTo>
                <a:lnTo>
                  <a:pt x="10420" y="12608"/>
                </a:lnTo>
                <a:cubicBezTo>
                  <a:pt x="10421" y="12608"/>
                  <a:pt x="10421" y="12608"/>
                  <a:pt x="10422" y="12608"/>
                </a:cubicBezTo>
                <a:cubicBezTo>
                  <a:pt x="10482" y="12608"/>
                  <a:pt x="10683" y="12535"/>
                  <a:pt x="10723" y="12535"/>
                </a:cubicBezTo>
                <a:cubicBezTo>
                  <a:pt x="10740" y="12535"/>
                  <a:pt x="10728" y="12548"/>
                  <a:pt x="10668" y="12583"/>
                </a:cubicBezTo>
                <a:cubicBezTo>
                  <a:pt x="10793" y="12531"/>
                  <a:pt x="10915" y="12482"/>
                  <a:pt x="10997" y="12426"/>
                </a:cubicBezTo>
                <a:lnTo>
                  <a:pt x="10997" y="12426"/>
                </a:lnTo>
                <a:lnTo>
                  <a:pt x="10832" y="12485"/>
                </a:lnTo>
                <a:cubicBezTo>
                  <a:pt x="11239" y="12281"/>
                  <a:pt x="11478" y="12197"/>
                  <a:pt x="11700" y="11993"/>
                </a:cubicBezTo>
                <a:lnTo>
                  <a:pt x="11700" y="11993"/>
                </a:lnTo>
                <a:lnTo>
                  <a:pt x="11543" y="12058"/>
                </a:lnTo>
                <a:cubicBezTo>
                  <a:pt x="11774" y="11916"/>
                  <a:pt x="11955" y="11783"/>
                  <a:pt x="12079" y="11775"/>
                </a:cubicBezTo>
                <a:lnTo>
                  <a:pt x="12079" y="11775"/>
                </a:lnTo>
                <a:lnTo>
                  <a:pt x="11859" y="11948"/>
                </a:lnTo>
                <a:cubicBezTo>
                  <a:pt x="12022" y="11843"/>
                  <a:pt x="12178" y="11730"/>
                  <a:pt x="12328" y="11608"/>
                </a:cubicBezTo>
                <a:cubicBezTo>
                  <a:pt x="12471" y="11493"/>
                  <a:pt x="12607" y="11369"/>
                  <a:pt x="12733" y="11235"/>
                </a:cubicBezTo>
                <a:lnTo>
                  <a:pt x="12733" y="11235"/>
                </a:lnTo>
                <a:lnTo>
                  <a:pt x="12612" y="11339"/>
                </a:lnTo>
                <a:cubicBezTo>
                  <a:pt x="12711" y="11233"/>
                  <a:pt x="12913" y="11028"/>
                  <a:pt x="13110" y="10765"/>
                </a:cubicBezTo>
                <a:cubicBezTo>
                  <a:pt x="13324" y="10476"/>
                  <a:pt x="13515" y="10170"/>
                  <a:pt x="13680" y="9850"/>
                </a:cubicBezTo>
                <a:cubicBezTo>
                  <a:pt x="14027" y="9196"/>
                  <a:pt x="14227" y="8480"/>
                  <a:pt x="14243" y="8243"/>
                </a:cubicBezTo>
                <a:lnTo>
                  <a:pt x="14243" y="8243"/>
                </a:lnTo>
                <a:lnTo>
                  <a:pt x="14137" y="8428"/>
                </a:lnTo>
                <a:cubicBezTo>
                  <a:pt x="14137" y="8428"/>
                  <a:pt x="14154" y="8333"/>
                  <a:pt x="14170" y="8238"/>
                </a:cubicBezTo>
                <a:lnTo>
                  <a:pt x="14196" y="8048"/>
                </a:lnTo>
                <a:lnTo>
                  <a:pt x="14196" y="8048"/>
                </a:lnTo>
                <a:cubicBezTo>
                  <a:pt x="14194" y="8091"/>
                  <a:pt x="14283" y="8230"/>
                  <a:pt x="14285" y="8285"/>
                </a:cubicBezTo>
                <a:lnTo>
                  <a:pt x="14285" y="8285"/>
                </a:lnTo>
                <a:cubicBezTo>
                  <a:pt x="14312" y="8184"/>
                  <a:pt x="14355" y="8032"/>
                  <a:pt x="14384" y="7797"/>
                </a:cubicBezTo>
                <a:cubicBezTo>
                  <a:pt x="14408" y="7576"/>
                  <a:pt x="14415" y="7350"/>
                  <a:pt x="14416" y="7100"/>
                </a:cubicBezTo>
                <a:cubicBezTo>
                  <a:pt x="14411" y="6599"/>
                  <a:pt x="14396" y="6046"/>
                  <a:pt x="14321" y="5424"/>
                </a:cubicBezTo>
                <a:cubicBezTo>
                  <a:pt x="14246" y="4812"/>
                  <a:pt x="14059" y="4169"/>
                  <a:pt x="13813" y="3689"/>
                </a:cubicBezTo>
                <a:cubicBezTo>
                  <a:pt x="13573" y="3206"/>
                  <a:pt x="13328" y="2881"/>
                  <a:pt x="13224" y="2731"/>
                </a:cubicBezTo>
                <a:cubicBezTo>
                  <a:pt x="13154" y="2619"/>
                  <a:pt x="13151" y="2588"/>
                  <a:pt x="13170" y="2588"/>
                </a:cubicBezTo>
                <a:cubicBezTo>
                  <a:pt x="13195" y="2588"/>
                  <a:pt x="13256" y="2638"/>
                  <a:pt x="13261" y="2638"/>
                </a:cubicBezTo>
                <a:cubicBezTo>
                  <a:pt x="13261" y="2638"/>
                  <a:pt x="13261" y="2638"/>
                  <a:pt x="13261" y="2638"/>
                </a:cubicBezTo>
                <a:cubicBezTo>
                  <a:pt x="13021" y="2365"/>
                  <a:pt x="13124" y="2547"/>
                  <a:pt x="12934" y="2311"/>
                </a:cubicBezTo>
                <a:cubicBezTo>
                  <a:pt x="12917" y="2288"/>
                  <a:pt x="12917" y="2279"/>
                  <a:pt x="12925" y="2279"/>
                </a:cubicBezTo>
                <a:cubicBezTo>
                  <a:pt x="12941" y="2279"/>
                  <a:pt x="12986" y="2309"/>
                  <a:pt x="13009" y="2329"/>
                </a:cubicBezTo>
                <a:cubicBezTo>
                  <a:pt x="12922" y="2238"/>
                  <a:pt x="12856" y="2138"/>
                  <a:pt x="12830" y="2138"/>
                </a:cubicBezTo>
                <a:cubicBezTo>
                  <a:pt x="12829" y="2138"/>
                  <a:pt x="12829" y="2138"/>
                  <a:pt x="12828" y="2138"/>
                </a:cubicBezTo>
                <a:cubicBezTo>
                  <a:pt x="12922" y="2274"/>
                  <a:pt x="12830" y="2262"/>
                  <a:pt x="12845" y="2340"/>
                </a:cubicBezTo>
                <a:lnTo>
                  <a:pt x="12597" y="2054"/>
                </a:lnTo>
                <a:lnTo>
                  <a:pt x="12638" y="2041"/>
                </a:lnTo>
                <a:cubicBezTo>
                  <a:pt x="12583" y="1980"/>
                  <a:pt x="12418" y="1950"/>
                  <a:pt x="12152" y="1666"/>
                </a:cubicBezTo>
                <a:cubicBezTo>
                  <a:pt x="11689" y="1202"/>
                  <a:pt x="11098" y="796"/>
                  <a:pt x="10505" y="489"/>
                </a:cubicBezTo>
                <a:cubicBezTo>
                  <a:pt x="10508" y="487"/>
                  <a:pt x="10513" y="486"/>
                  <a:pt x="10519" y="486"/>
                </a:cubicBezTo>
                <a:cubicBezTo>
                  <a:pt x="10562" y="486"/>
                  <a:pt x="10675" y="531"/>
                  <a:pt x="10786" y="582"/>
                </a:cubicBezTo>
                <a:cubicBezTo>
                  <a:pt x="10708" y="538"/>
                  <a:pt x="10585" y="476"/>
                  <a:pt x="10518" y="427"/>
                </a:cubicBezTo>
                <a:lnTo>
                  <a:pt x="10518" y="427"/>
                </a:lnTo>
                <a:cubicBezTo>
                  <a:pt x="10545" y="450"/>
                  <a:pt x="10549" y="458"/>
                  <a:pt x="10538" y="458"/>
                </a:cubicBezTo>
                <a:cubicBezTo>
                  <a:pt x="10507" y="458"/>
                  <a:pt x="10356" y="383"/>
                  <a:pt x="10342" y="383"/>
                </a:cubicBezTo>
                <a:cubicBezTo>
                  <a:pt x="10338" y="383"/>
                  <a:pt x="10343" y="388"/>
                  <a:pt x="10359" y="399"/>
                </a:cubicBezTo>
                <a:cubicBezTo>
                  <a:pt x="9886" y="270"/>
                  <a:pt x="9298" y="0"/>
                  <a:pt x="884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27"/>
          <p:cNvSpPr/>
          <p:nvPr/>
        </p:nvSpPr>
        <p:spPr>
          <a:xfrm>
            <a:off x="1127975" y="325450"/>
            <a:ext cx="161650" cy="148499"/>
          </a:xfrm>
          <a:custGeom>
            <a:rect b="b" l="l" r="r" t="t"/>
            <a:pathLst>
              <a:path extrusionOk="0" h="1660" w="1807">
                <a:moveTo>
                  <a:pt x="1024" y="1"/>
                </a:moveTo>
                <a:cubicBezTo>
                  <a:pt x="999" y="1"/>
                  <a:pt x="974" y="3"/>
                  <a:pt x="949" y="7"/>
                </a:cubicBezTo>
                <a:lnTo>
                  <a:pt x="700" y="33"/>
                </a:lnTo>
                <a:cubicBezTo>
                  <a:pt x="345" y="122"/>
                  <a:pt x="61" y="445"/>
                  <a:pt x="19" y="809"/>
                </a:cubicBezTo>
                <a:cubicBezTo>
                  <a:pt x="0" y="945"/>
                  <a:pt x="20" y="1085"/>
                  <a:pt x="72" y="1213"/>
                </a:cubicBezTo>
                <a:cubicBezTo>
                  <a:pt x="101" y="1285"/>
                  <a:pt x="146" y="1349"/>
                  <a:pt x="202" y="1401"/>
                </a:cubicBezTo>
                <a:cubicBezTo>
                  <a:pt x="288" y="1477"/>
                  <a:pt x="386" y="1551"/>
                  <a:pt x="497" y="1578"/>
                </a:cubicBezTo>
                <a:cubicBezTo>
                  <a:pt x="650" y="1613"/>
                  <a:pt x="816" y="1660"/>
                  <a:pt x="974" y="1660"/>
                </a:cubicBezTo>
                <a:cubicBezTo>
                  <a:pt x="1004" y="1660"/>
                  <a:pt x="1034" y="1658"/>
                  <a:pt x="1063" y="1654"/>
                </a:cubicBezTo>
                <a:cubicBezTo>
                  <a:pt x="1249" y="1628"/>
                  <a:pt x="1424" y="1550"/>
                  <a:pt x="1567" y="1430"/>
                </a:cubicBezTo>
                <a:cubicBezTo>
                  <a:pt x="1670" y="1344"/>
                  <a:pt x="1764" y="1166"/>
                  <a:pt x="1792" y="1035"/>
                </a:cubicBezTo>
                <a:cubicBezTo>
                  <a:pt x="1806" y="974"/>
                  <a:pt x="1800" y="834"/>
                  <a:pt x="1796" y="772"/>
                </a:cubicBezTo>
                <a:cubicBezTo>
                  <a:pt x="1783" y="547"/>
                  <a:pt x="1716" y="431"/>
                  <a:pt x="1564" y="266"/>
                </a:cubicBezTo>
                <a:cubicBezTo>
                  <a:pt x="1427" y="119"/>
                  <a:pt x="1223" y="1"/>
                  <a:pt x="102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 name="Google Shape;60;p27"/>
          <p:cNvGrpSpPr/>
          <p:nvPr/>
        </p:nvGrpSpPr>
        <p:grpSpPr>
          <a:xfrm>
            <a:off x="8079616" y="64861"/>
            <a:ext cx="1188061" cy="981779"/>
            <a:chOff x="3559300" y="2012775"/>
            <a:chExt cx="657550" cy="543350"/>
          </a:xfrm>
        </p:grpSpPr>
        <p:sp>
          <p:nvSpPr>
            <p:cNvPr id="61" name="Google Shape;61;p27"/>
            <p:cNvSpPr/>
            <p:nvPr/>
          </p:nvSpPr>
          <p:spPr>
            <a:xfrm>
              <a:off x="3561050" y="2172525"/>
              <a:ext cx="59400" cy="53925"/>
            </a:xfrm>
            <a:custGeom>
              <a:rect b="b" l="l" r="r" t="t"/>
              <a:pathLst>
                <a:path extrusionOk="0" h="2157" w="2376">
                  <a:moveTo>
                    <a:pt x="1499" y="0"/>
                  </a:moveTo>
                  <a:cubicBezTo>
                    <a:pt x="1379" y="0"/>
                    <a:pt x="1274" y="60"/>
                    <a:pt x="1184" y="154"/>
                  </a:cubicBezTo>
                  <a:lnTo>
                    <a:pt x="1184" y="154"/>
                  </a:lnTo>
                  <a:cubicBezTo>
                    <a:pt x="1128" y="124"/>
                    <a:pt x="1068" y="108"/>
                    <a:pt x="1006" y="108"/>
                  </a:cubicBezTo>
                  <a:cubicBezTo>
                    <a:pt x="911" y="108"/>
                    <a:pt x="812" y="148"/>
                    <a:pt x="728" y="246"/>
                  </a:cubicBezTo>
                  <a:cubicBezTo>
                    <a:pt x="359" y="670"/>
                    <a:pt x="0" y="1432"/>
                    <a:pt x="494" y="1905"/>
                  </a:cubicBezTo>
                  <a:cubicBezTo>
                    <a:pt x="674" y="2078"/>
                    <a:pt x="907" y="2156"/>
                    <a:pt x="1143" y="2156"/>
                  </a:cubicBezTo>
                  <a:cubicBezTo>
                    <a:pt x="1450" y="2156"/>
                    <a:pt x="1761" y="2025"/>
                    <a:pt x="1971" y="1800"/>
                  </a:cubicBezTo>
                  <a:cubicBezTo>
                    <a:pt x="2375" y="1363"/>
                    <a:pt x="2344" y="612"/>
                    <a:pt x="1908" y="203"/>
                  </a:cubicBezTo>
                  <a:cubicBezTo>
                    <a:pt x="1755" y="60"/>
                    <a:pt x="1619" y="0"/>
                    <a:pt x="149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27"/>
            <p:cNvSpPr/>
            <p:nvPr/>
          </p:nvSpPr>
          <p:spPr>
            <a:xfrm>
              <a:off x="3665500" y="2106725"/>
              <a:ext cx="81725" cy="77975"/>
            </a:xfrm>
            <a:custGeom>
              <a:rect b="b" l="l" r="r" t="t"/>
              <a:pathLst>
                <a:path extrusionOk="0" h="3119" w="3269">
                  <a:moveTo>
                    <a:pt x="2059" y="1586"/>
                  </a:moveTo>
                  <a:cubicBezTo>
                    <a:pt x="2053" y="1621"/>
                    <a:pt x="2045" y="1657"/>
                    <a:pt x="2035" y="1692"/>
                  </a:cubicBezTo>
                  <a:cubicBezTo>
                    <a:pt x="2020" y="1745"/>
                    <a:pt x="2001" y="1801"/>
                    <a:pt x="1978" y="1857"/>
                  </a:cubicBezTo>
                  <a:lnTo>
                    <a:pt x="1978" y="1857"/>
                  </a:lnTo>
                  <a:cubicBezTo>
                    <a:pt x="2001" y="1765"/>
                    <a:pt x="2029" y="1675"/>
                    <a:pt x="2059" y="1586"/>
                  </a:cubicBezTo>
                  <a:close/>
                  <a:moveTo>
                    <a:pt x="2305" y="1"/>
                  </a:moveTo>
                  <a:cubicBezTo>
                    <a:pt x="2117" y="1"/>
                    <a:pt x="1965" y="89"/>
                    <a:pt x="1839" y="216"/>
                  </a:cubicBezTo>
                  <a:lnTo>
                    <a:pt x="1839" y="216"/>
                  </a:lnTo>
                  <a:cubicBezTo>
                    <a:pt x="1776" y="177"/>
                    <a:pt x="1704" y="155"/>
                    <a:pt x="1630" y="155"/>
                  </a:cubicBezTo>
                  <a:cubicBezTo>
                    <a:pt x="1535" y="155"/>
                    <a:pt x="1436" y="193"/>
                    <a:pt x="1349" y="284"/>
                  </a:cubicBezTo>
                  <a:lnTo>
                    <a:pt x="1350" y="284"/>
                  </a:lnTo>
                  <a:cubicBezTo>
                    <a:pt x="841" y="821"/>
                    <a:pt x="1" y="2084"/>
                    <a:pt x="656" y="2781"/>
                  </a:cubicBezTo>
                  <a:cubicBezTo>
                    <a:pt x="878" y="3017"/>
                    <a:pt x="1153" y="3118"/>
                    <a:pt x="1431" y="3118"/>
                  </a:cubicBezTo>
                  <a:cubicBezTo>
                    <a:pt x="1939" y="3118"/>
                    <a:pt x="2459" y="2782"/>
                    <a:pt x="2696" y="2316"/>
                  </a:cubicBezTo>
                  <a:cubicBezTo>
                    <a:pt x="2961" y="1796"/>
                    <a:pt x="3268" y="47"/>
                    <a:pt x="2335" y="1"/>
                  </a:cubicBezTo>
                  <a:cubicBezTo>
                    <a:pt x="2325" y="1"/>
                    <a:pt x="2315" y="1"/>
                    <a:pt x="230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27"/>
            <p:cNvSpPr/>
            <p:nvPr/>
          </p:nvSpPr>
          <p:spPr>
            <a:xfrm>
              <a:off x="3786400" y="2070100"/>
              <a:ext cx="65200" cy="74400"/>
            </a:xfrm>
            <a:custGeom>
              <a:rect b="b" l="l" r="r" t="t"/>
              <a:pathLst>
                <a:path extrusionOk="0" h="2976" w="2608">
                  <a:moveTo>
                    <a:pt x="1950" y="0"/>
                  </a:moveTo>
                  <a:cubicBezTo>
                    <a:pt x="1904" y="0"/>
                    <a:pt x="1856" y="9"/>
                    <a:pt x="1804" y="27"/>
                  </a:cubicBezTo>
                  <a:cubicBezTo>
                    <a:pt x="880" y="360"/>
                    <a:pt x="1" y="1906"/>
                    <a:pt x="871" y="2731"/>
                  </a:cubicBezTo>
                  <a:cubicBezTo>
                    <a:pt x="1047" y="2897"/>
                    <a:pt x="1259" y="2975"/>
                    <a:pt x="1470" y="2975"/>
                  </a:cubicBezTo>
                  <a:cubicBezTo>
                    <a:pt x="1734" y="2975"/>
                    <a:pt x="1998" y="2853"/>
                    <a:pt x="2192" y="2630"/>
                  </a:cubicBezTo>
                  <a:cubicBezTo>
                    <a:pt x="2607" y="2153"/>
                    <a:pt x="2526" y="1351"/>
                    <a:pt x="2499" y="770"/>
                  </a:cubicBezTo>
                  <a:cubicBezTo>
                    <a:pt x="2492" y="621"/>
                    <a:pt x="2420" y="503"/>
                    <a:pt x="2318" y="432"/>
                  </a:cubicBezTo>
                  <a:lnTo>
                    <a:pt x="2318" y="432"/>
                  </a:lnTo>
                  <a:cubicBezTo>
                    <a:pt x="2319" y="215"/>
                    <a:pt x="2178" y="0"/>
                    <a:pt x="19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27"/>
            <p:cNvSpPr/>
            <p:nvPr/>
          </p:nvSpPr>
          <p:spPr>
            <a:xfrm>
              <a:off x="3907275" y="2047175"/>
              <a:ext cx="47375" cy="46900"/>
            </a:xfrm>
            <a:custGeom>
              <a:rect b="b" l="l" r="r" t="t"/>
              <a:pathLst>
                <a:path extrusionOk="0" h="1876" w="1895">
                  <a:moveTo>
                    <a:pt x="1113" y="0"/>
                  </a:moveTo>
                  <a:cubicBezTo>
                    <a:pt x="983" y="0"/>
                    <a:pt x="852" y="52"/>
                    <a:pt x="755" y="177"/>
                  </a:cubicBezTo>
                  <a:cubicBezTo>
                    <a:pt x="447" y="578"/>
                    <a:pt x="1" y="1586"/>
                    <a:pt x="719" y="1836"/>
                  </a:cubicBezTo>
                  <a:cubicBezTo>
                    <a:pt x="799" y="1863"/>
                    <a:pt x="876" y="1876"/>
                    <a:pt x="950" y="1876"/>
                  </a:cubicBezTo>
                  <a:cubicBezTo>
                    <a:pt x="1501" y="1876"/>
                    <a:pt x="1863" y="1162"/>
                    <a:pt x="1884" y="674"/>
                  </a:cubicBezTo>
                  <a:cubicBezTo>
                    <a:pt x="1894" y="432"/>
                    <a:pt x="1734" y="298"/>
                    <a:pt x="1549" y="271"/>
                  </a:cubicBezTo>
                  <a:lnTo>
                    <a:pt x="1549" y="271"/>
                  </a:lnTo>
                  <a:cubicBezTo>
                    <a:pt x="1489" y="113"/>
                    <a:pt x="1303" y="0"/>
                    <a:pt x="111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27"/>
            <p:cNvSpPr/>
            <p:nvPr/>
          </p:nvSpPr>
          <p:spPr>
            <a:xfrm>
              <a:off x="4148025" y="2012775"/>
              <a:ext cx="47375" cy="46925"/>
            </a:xfrm>
            <a:custGeom>
              <a:rect b="b" l="l" r="r" t="t"/>
              <a:pathLst>
                <a:path extrusionOk="0" h="1877" w="1895">
                  <a:moveTo>
                    <a:pt x="1113" y="1"/>
                  </a:moveTo>
                  <a:cubicBezTo>
                    <a:pt x="984" y="1"/>
                    <a:pt x="852" y="53"/>
                    <a:pt x="756" y="178"/>
                  </a:cubicBezTo>
                  <a:cubicBezTo>
                    <a:pt x="447" y="578"/>
                    <a:pt x="1" y="1586"/>
                    <a:pt x="719" y="1836"/>
                  </a:cubicBezTo>
                  <a:cubicBezTo>
                    <a:pt x="799" y="1864"/>
                    <a:pt x="876" y="1877"/>
                    <a:pt x="950" y="1877"/>
                  </a:cubicBezTo>
                  <a:cubicBezTo>
                    <a:pt x="1501" y="1877"/>
                    <a:pt x="1864" y="1163"/>
                    <a:pt x="1884" y="675"/>
                  </a:cubicBezTo>
                  <a:cubicBezTo>
                    <a:pt x="1895" y="433"/>
                    <a:pt x="1734" y="299"/>
                    <a:pt x="1550" y="272"/>
                  </a:cubicBezTo>
                  <a:lnTo>
                    <a:pt x="1550" y="272"/>
                  </a:lnTo>
                  <a:cubicBezTo>
                    <a:pt x="1489" y="114"/>
                    <a:pt x="1303" y="1"/>
                    <a:pt x="111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27"/>
            <p:cNvSpPr/>
            <p:nvPr/>
          </p:nvSpPr>
          <p:spPr>
            <a:xfrm>
              <a:off x="4009800" y="2017100"/>
              <a:ext cx="42350" cy="49675"/>
            </a:xfrm>
            <a:custGeom>
              <a:rect b="b" l="l" r="r" t="t"/>
              <a:pathLst>
                <a:path extrusionOk="0" h="1987" w="1694">
                  <a:moveTo>
                    <a:pt x="802" y="0"/>
                  </a:moveTo>
                  <a:cubicBezTo>
                    <a:pt x="746" y="0"/>
                    <a:pt x="689" y="5"/>
                    <a:pt x="632" y="15"/>
                  </a:cubicBezTo>
                  <a:cubicBezTo>
                    <a:pt x="407" y="53"/>
                    <a:pt x="316" y="220"/>
                    <a:pt x="327" y="393"/>
                  </a:cubicBezTo>
                  <a:lnTo>
                    <a:pt x="327" y="393"/>
                  </a:lnTo>
                  <a:cubicBezTo>
                    <a:pt x="140" y="751"/>
                    <a:pt x="1" y="1203"/>
                    <a:pt x="180" y="1586"/>
                  </a:cubicBezTo>
                  <a:cubicBezTo>
                    <a:pt x="294" y="1833"/>
                    <a:pt x="520" y="1986"/>
                    <a:pt x="758" y="1986"/>
                  </a:cubicBezTo>
                  <a:cubicBezTo>
                    <a:pt x="889" y="1986"/>
                    <a:pt x="1024" y="1939"/>
                    <a:pt x="1145" y="1835"/>
                  </a:cubicBezTo>
                  <a:cubicBezTo>
                    <a:pt x="1459" y="1566"/>
                    <a:pt x="1693" y="1027"/>
                    <a:pt x="1593" y="618"/>
                  </a:cubicBezTo>
                  <a:cubicBezTo>
                    <a:pt x="1496" y="219"/>
                    <a:pt x="1176" y="0"/>
                    <a:pt x="80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27"/>
            <p:cNvSpPr/>
            <p:nvPr/>
          </p:nvSpPr>
          <p:spPr>
            <a:xfrm>
              <a:off x="3559300" y="2319725"/>
              <a:ext cx="74750" cy="57100"/>
            </a:xfrm>
            <a:custGeom>
              <a:rect b="b" l="l" r="r" t="t"/>
              <a:pathLst>
                <a:path extrusionOk="0" h="2284" w="2990">
                  <a:moveTo>
                    <a:pt x="1797" y="853"/>
                  </a:moveTo>
                  <a:cubicBezTo>
                    <a:pt x="1851" y="853"/>
                    <a:pt x="1899" y="873"/>
                    <a:pt x="1935" y="908"/>
                  </a:cubicBezTo>
                  <a:lnTo>
                    <a:pt x="1935" y="908"/>
                  </a:lnTo>
                  <a:cubicBezTo>
                    <a:pt x="1864" y="896"/>
                    <a:pt x="1782" y="882"/>
                    <a:pt x="1709" y="870"/>
                  </a:cubicBezTo>
                  <a:lnTo>
                    <a:pt x="1709" y="870"/>
                  </a:lnTo>
                  <a:cubicBezTo>
                    <a:pt x="1739" y="858"/>
                    <a:pt x="1769" y="853"/>
                    <a:pt x="1797" y="853"/>
                  </a:cubicBezTo>
                  <a:close/>
                  <a:moveTo>
                    <a:pt x="1396" y="1"/>
                  </a:moveTo>
                  <a:cubicBezTo>
                    <a:pt x="476" y="1"/>
                    <a:pt x="1" y="1148"/>
                    <a:pt x="603" y="1854"/>
                  </a:cubicBezTo>
                  <a:cubicBezTo>
                    <a:pt x="853" y="2147"/>
                    <a:pt x="1208" y="2283"/>
                    <a:pt x="1563" y="2283"/>
                  </a:cubicBezTo>
                  <a:cubicBezTo>
                    <a:pt x="2129" y="2283"/>
                    <a:pt x="2693" y="1936"/>
                    <a:pt x="2827" y="1324"/>
                  </a:cubicBezTo>
                  <a:cubicBezTo>
                    <a:pt x="2989" y="589"/>
                    <a:pt x="2423" y="14"/>
                    <a:pt x="1785" y="14"/>
                  </a:cubicBezTo>
                  <a:cubicBezTo>
                    <a:pt x="1729" y="14"/>
                    <a:pt x="1673" y="19"/>
                    <a:pt x="1616" y="28"/>
                  </a:cubicBezTo>
                  <a:lnTo>
                    <a:pt x="1616" y="28"/>
                  </a:lnTo>
                  <a:cubicBezTo>
                    <a:pt x="1586" y="18"/>
                    <a:pt x="1555" y="11"/>
                    <a:pt x="1521" y="8"/>
                  </a:cubicBezTo>
                  <a:cubicBezTo>
                    <a:pt x="1478" y="3"/>
                    <a:pt x="1437" y="1"/>
                    <a:pt x="139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27"/>
            <p:cNvSpPr/>
            <p:nvPr/>
          </p:nvSpPr>
          <p:spPr>
            <a:xfrm>
              <a:off x="3752425" y="2243600"/>
              <a:ext cx="83275" cy="72925"/>
            </a:xfrm>
            <a:custGeom>
              <a:rect b="b" l="l" r="r" t="t"/>
              <a:pathLst>
                <a:path extrusionOk="0" h="2917" w="3331">
                  <a:moveTo>
                    <a:pt x="1887" y="0"/>
                  </a:moveTo>
                  <a:cubicBezTo>
                    <a:pt x="1625" y="0"/>
                    <a:pt x="1368" y="85"/>
                    <a:pt x="1182" y="283"/>
                  </a:cubicBezTo>
                  <a:cubicBezTo>
                    <a:pt x="1147" y="320"/>
                    <a:pt x="1115" y="361"/>
                    <a:pt x="1086" y="403"/>
                  </a:cubicBezTo>
                  <a:lnTo>
                    <a:pt x="1086" y="403"/>
                  </a:lnTo>
                  <a:cubicBezTo>
                    <a:pt x="1057" y="412"/>
                    <a:pt x="1029" y="423"/>
                    <a:pt x="1000" y="439"/>
                  </a:cubicBezTo>
                  <a:lnTo>
                    <a:pt x="1000" y="440"/>
                  </a:lnTo>
                  <a:cubicBezTo>
                    <a:pt x="0" y="966"/>
                    <a:pt x="119" y="2388"/>
                    <a:pt x="1177" y="2766"/>
                  </a:cubicBezTo>
                  <a:cubicBezTo>
                    <a:pt x="1420" y="2853"/>
                    <a:pt x="1741" y="2917"/>
                    <a:pt x="2050" y="2917"/>
                  </a:cubicBezTo>
                  <a:cubicBezTo>
                    <a:pt x="2279" y="2917"/>
                    <a:pt x="2502" y="2881"/>
                    <a:pt x="2680" y="2793"/>
                  </a:cubicBezTo>
                  <a:cubicBezTo>
                    <a:pt x="3150" y="2560"/>
                    <a:pt x="3331" y="1947"/>
                    <a:pt x="3305" y="1457"/>
                  </a:cubicBezTo>
                  <a:cubicBezTo>
                    <a:pt x="3278" y="942"/>
                    <a:pt x="3019" y="457"/>
                    <a:pt x="2569" y="189"/>
                  </a:cubicBezTo>
                  <a:cubicBezTo>
                    <a:pt x="2370" y="71"/>
                    <a:pt x="2126" y="0"/>
                    <a:pt x="188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27"/>
            <p:cNvSpPr/>
            <p:nvPr/>
          </p:nvSpPr>
          <p:spPr>
            <a:xfrm>
              <a:off x="3894175" y="2153125"/>
              <a:ext cx="55475" cy="60475"/>
            </a:xfrm>
            <a:custGeom>
              <a:rect b="b" l="l" r="r" t="t"/>
              <a:pathLst>
                <a:path extrusionOk="0" h="2419" w="2219">
                  <a:moveTo>
                    <a:pt x="1314" y="1"/>
                  </a:moveTo>
                  <a:cubicBezTo>
                    <a:pt x="1220" y="1"/>
                    <a:pt x="1122" y="34"/>
                    <a:pt x="1034" y="113"/>
                  </a:cubicBezTo>
                  <a:cubicBezTo>
                    <a:pt x="955" y="183"/>
                    <a:pt x="701" y="189"/>
                    <a:pt x="590" y="247"/>
                  </a:cubicBezTo>
                  <a:cubicBezTo>
                    <a:pt x="438" y="324"/>
                    <a:pt x="310" y="441"/>
                    <a:pt x="220" y="585"/>
                  </a:cubicBezTo>
                  <a:cubicBezTo>
                    <a:pt x="0" y="927"/>
                    <a:pt x="24" y="1358"/>
                    <a:pt x="190" y="1717"/>
                  </a:cubicBezTo>
                  <a:cubicBezTo>
                    <a:pt x="385" y="2139"/>
                    <a:pt x="793" y="2419"/>
                    <a:pt x="1196" y="2419"/>
                  </a:cubicBezTo>
                  <a:cubicBezTo>
                    <a:pt x="1470" y="2419"/>
                    <a:pt x="1742" y="2288"/>
                    <a:pt x="1940" y="1983"/>
                  </a:cubicBezTo>
                  <a:cubicBezTo>
                    <a:pt x="2218" y="1553"/>
                    <a:pt x="2171" y="746"/>
                    <a:pt x="1764" y="380"/>
                  </a:cubicBezTo>
                  <a:lnTo>
                    <a:pt x="1764" y="380"/>
                  </a:lnTo>
                  <a:cubicBezTo>
                    <a:pt x="1733" y="178"/>
                    <a:pt x="1532" y="1"/>
                    <a:pt x="131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27"/>
            <p:cNvSpPr/>
            <p:nvPr/>
          </p:nvSpPr>
          <p:spPr>
            <a:xfrm>
              <a:off x="4030050" y="2188200"/>
              <a:ext cx="62800" cy="55550"/>
            </a:xfrm>
            <a:custGeom>
              <a:rect b="b" l="l" r="r" t="t"/>
              <a:pathLst>
                <a:path extrusionOk="0" h="2222" w="2512">
                  <a:moveTo>
                    <a:pt x="1311" y="0"/>
                  </a:moveTo>
                  <a:cubicBezTo>
                    <a:pt x="1308" y="0"/>
                    <a:pt x="1304" y="0"/>
                    <a:pt x="1301" y="0"/>
                  </a:cubicBezTo>
                  <a:cubicBezTo>
                    <a:pt x="308" y="19"/>
                    <a:pt x="0" y="1241"/>
                    <a:pt x="694" y="1863"/>
                  </a:cubicBezTo>
                  <a:cubicBezTo>
                    <a:pt x="921" y="2066"/>
                    <a:pt x="1254" y="2221"/>
                    <a:pt x="1574" y="2221"/>
                  </a:cubicBezTo>
                  <a:cubicBezTo>
                    <a:pt x="1700" y="2221"/>
                    <a:pt x="1824" y="2197"/>
                    <a:pt x="1939" y="2142"/>
                  </a:cubicBezTo>
                  <a:cubicBezTo>
                    <a:pt x="2334" y="1952"/>
                    <a:pt x="2512" y="1468"/>
                    <a:pt x="2466" y="1056"/>
                  </a:cubicBezTo>
                  <a:cubicBezTo>
                    <a:pt x="2412" y="579"/>
                    <a:pt x="2018" y="209"/>
                    <a:pt x="1592" y="110"/>
                  </a:cubicBezTo>
                  <a:lnTo>
                    <a:pt x="1592" y="110"/>
                  </a:lnTo>
                  <a:cubicBezTo>
                    <a:pt x="1526" y="43"/>
                    <a:pt x="1432" y="0"/>
                    <a:pt x="131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27"/>
            <p:cNvSpPr/>
            <p:nvPr/>
          </p:nvSpPr>
          <p:spPr>
            <a:xfrm>
              <a:off x="4095750" y="2111725"/>
              <a:ext cx="52325" cy="44475"/>
            </a:xfrm>
            <a:custGeom>
              <a:rect b="b" l="l" r="r" t="t"/>
              <a:pathLst>
                <a:path extrusionOk="0" h="1779" w="2093">
                  <a:moveTo>
                    <a:pt x="1022" y="1"/>
                  </a:moveTo>
                  <a:cubicBezTo>
                    <a:pt x="943" y="1"/>
                    <a:pt x="865" y="11"/>
                    <a:pt x="790" y="31"/>
                  </a:cubicBezTo>
                  <a:cubicBezTo>
                    <a:pt x="478" y="116"/>
                    <a:pt x="293" y="384"/>
                    <a:pt x="272" y="661"/>
                  </a:cubicBezTo>
                  <a:lnTo>
                    <a:pt x="272" y="661"/>
                  </a:lnTo>
                  <a:cubicBezTo>
                    <a:pt x="34" y="1004"/>
                    <a:pt x="0" y="1445"/>
                    <a:pt x="482" y="1692"/>
                  </a:cubicBezTo>
                  <a:cubicBezTo>
                    <a:pt x="596" y="1752"/>
                    <a:pt x="724" y="1778"/>
                    <a:pt x="855" y="1778"/>
                  </a:cubicBezTo>
                  <a:cubicBezTo>
                    <a:pt x="1331" y="1778"/>
                    <a:pt x="1849" y="1423"/>
                    <a:pt x="1958" y="975"/>
                  </a:cubicBezTo>
                  <a:cubicBezTo>
                    <a:pt x="2093" y="418"/>
                    <a:pt x="1540" y="1"/>
                    <a:pt x="102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27"/>
            <p:cNvSpPr/>
            <p:nvPr/>
          </p:nvSpPr>
          <p:spPr>
            <a:xfrm>
              <a:off x="3761775" y="2397800"/>
              <a:ext cx="90075" cy="60000"/>
            </a:xfrm>
            <a:custGeom>
              <a:rect b="b" l="l" r="r" t="t"/>
              <a:pathLst>
                <a:path extrusionOk="0" h="2400" w="3603">
                  <a:moveTo>
                    <a:pt x="2086" y="1089"/>
                  </a:moveTo>
                  <a:cubicBezTo>
                    <a:pt x="1998" y="1188"/>
                    <a:pt x="1890" y="1264"/>
                    <a:pt x="1763" y="1310"/>
                  </a:cubicBezTo>
                  <a:lnTo>
                    <a:pt x="1763" y="1310"/>
                  </a:lnTo>
                  <a:cubicBezTo>
                    <a:pt x="1810" y="1120"/>
                    <a:pt x="1921" y="1092"/>
                    <a:pt x="2086" y="1089"/>
                  </a:cubicBezTo>
                  <a:close/>
                  <a:moveTo>
                    <a:pt x="1029" y="0"/>
                  </a:moveTo>
                  <a:cubicBezTo>
                    <a:pt x="958" y="0"/>
                    <a:pt x="883" y="25"/>
                    <a:pt x="806" y="83"/>
                  </a:cubicBezTo>
                  <a:cubicBezTo>
                    <a:pt x="0" y="691"/>
                    <a:pt x="193" y="1967"/>
                    <a:pt x="1151" y="2321"/>
                  </a:cubicBezTo>
                  <a:cubicBezTo>
                    <a:pt x="1295" y="2374"/>
                    <a:pt x="1462" y="2399"/>
                    <a:pt x="1639" y="2399"/>
                  </a:cubicBezTo>
                  <a:cubicBezTo>
                    <a:pt x="2507" y="2399"/>
                    <a:pt x="3603" y="1787"/>
                    <a:pt x="3281" y="841"/>
                  </a:cubicBezTo>
                  <a:cubicBezTo>
                    <a:pt x="3120" y="363"/>
                    <a:pt x="2636" y="239"/>
                    <a:pt x="2182" y="239"/>
                  </a:cubicBezTo>
                  <a:cubicBezTo>
                    <a:pt x="2125" y="239"/>
                    <a:pt x="2068" y="241"/>
                    <a:pt x="2013" y="245"/>
                  </a:cubicBezTo>
                  <a:cubicBezTo>
                    <a:pt x="1788" y="259"/>
                    <a:pt x="1582" y="315"/>
                    <a:pt x="1410" y="416"/>
                  </a:cubicBezTo>
                  <a:lnTo>
                    <a:pt x="1410" y="416"/>
                  </a:lnTo>
                  <a:cubicBezTo>
                    <a:pt x="1392" y="199"/>
                    <a:pt x="1230" y="0"/>
                    <a:pt x="102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27"/>
            <p:cNvSpPr/>
            <p:nvPr/>
          </p:nvSpPr>
          <p:spPr>
            <a:xfrm>
              <a:off x="3910800" y="2338800"/>
              <a:ext cx="54225" cy="48500"/>
            </a:xfrm>
            <a:custGeom>
              <a:rect b="b" l="l" r="r" t="t"/>
              <a:pathLst>
                <a:path extrusionOk="0" h="1940" w="2169">
                  <a:moveTo>
                    <a:pt x="972" y="859"/>
                  </a:moveTo>
                  <a:lnTo>
                    <a:pt x="972" y="859"/>
                  </a:lnTo>
                  <a:cubicBezTo>
                    <a:pt x="979" y="860"/>
                    <a:pt x="985" y="861"/>
                    <a:pt x="992" y="862"/>
                  </a:cubicBezTo>
                  <a:cubicBezTo>
                    <a:pt x="1110" y="878"/>
                    <a:pt x="1131" y="1093"/>
                    <a:pt x="975" y="1093"/>
                  </a:cubicBezTo>
                  <a:cubicBezTo>
                    <a:pt x="975" y="1093"/>
                    <a:pt x="974" y="1093"/>
                    <a:pt x="974" y="1093"/>
                  </a:cubicBezTo>
                  <a:cubicBezTo>
                    <a:pt x="794" y="1093"/>
                    <a:pt x="846" y="908"/>
                    <a:pt x="972" y="859"/>
                  </a:cubicBezTo>
                  <a:close/>
                  <a:moveTo>
                    <a:pt x="1042" y="0"/>
                  </a:moveTo>
                  <a:cubicBezTo>
                    <a:pt x="1038" y="0"/>
                    <a:pt x="1034" y="0"/>
                    <a:pt x="1030" y="1"/>
                  </a:cubicBezTo>
                  <a:lnTo>
                    <a:pt x="1029" y="1"/>
                  </a:lnTo>
                  <a:cubicBezTo>
                    <a:pt x="976" y="2"/>
                    <a:pt x="923" y="7"/>
                    <a:pt x="872" y="16"/>
                  </a:cubicBezTo>
                  <a:lnTo>
                    <a:pt x="872" y="16"/>
                  </a:lnTo>
                  <a:cubicBezTo>
                    <a:pt x="862" y="18"/>
                    <a:pt x="852" y="20"/>
                    <a:pt x="843" y="22"/>
                  </a:cubicBezTo>
                  <a:lnTo>
                    <a:pt x="843" y="22"/>
                  </a:lnTo>
                  <a:cubicBezTo>
                    <a:pt x="377" y="117"/>
                    <a:pt x="2" y="516"/>
                    <a:pt x="2" y="1017"/>
                  </a:cubicBezTo>
                  <a:cubicBezTo>
                    <a:pt x="0" y="1547"/>
                    <a:pt x="464" y="1936"/>
                    <a:pt x="975" y="1940"/>
                  </a:cubicBezTo>
                  <a:cubicBezTo>
                    <a:pt x="978" y="1940"/>
                    <a:pt x="981" y="1940"/>
                    <a:pt x="983" y="1940"/>
                  </a:cubicBezTo>
                  <a:cubicBezTo>
                    <a:pt x="2108" y="1940"/>
                    <a:pt x="2168" y="527"/>
                    <a:pt x="1328" y="116"/>
                  </a:cubicBezTo>
                  <a:lnTo>
                    <a:pt x="1328" y="116"/>
                  </a:lnTo>
                  <a:cubicBezTo>
                    <a:pt x="1262" y="46"/>
                    <a:pt x="1167" y="0"/>
                    <a:pt x="10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27"/>
            <p:cNvSpPr/>
            <p:nvPr/>
          </p:nvSpPr>
          <p:spPr>
            <a:xfrm>
              <a:off x="3897175" y="2507625"/>
              <a:ext cx="54225" cy="48500"/>
            </a:xfrm>
            <a:custGeom>
              <a:rect b="b" l="l" r="r" t="t"/>
              <a:pathLst>
                <a:path extrusionOk="0" h="1940" w="2169">
                  <a:moveTo>
                    <a:pt x="972" y="859"/>
                  </a:moveTo>
                  <a:lnTo>
                    <a:pt x="972" y="859"/>
                  </a:lnTo>
                  <a:cubicBezTo>
                    <a:pt x="979" y="860"/>
                    <a:pt x="986" y="861"/>
                    <a:pt x="993" y="862"/>
                  </a:cubicBezTo>
                  <a:cubicBezTo>
                    <a:pt x="1110" y="878"/>
                    <a:pt x="1132" y="1093"/>
                    <a:pt x="976" y="1094"/>
                  </a:cubicBezTo>
                  <a:cubicBezTo>
                    <a:pt x="795" y="1094"/>
                    <a:pt x="847" y="908"/>
                    <a:pt x="972" y="859"/>
                  </a:cubicBezTo>
                  <a:close/>
                  <a:moveTo>
                    <a:pt x="1042" y="0"/>
                  </a:moveTo>
                  <a:cubicBezTo>
                    <a:pt x="1038" y="0"/>
                    <a:pt x="1034" y="0"/>
                    <a:pt x="1030" y="0"/>
                  </a:cubicBezTo>
                  <a:cubicBezTo>
                    <a:pt x="978" y="2"/>
                    <a:pt x="927" y="7"/>
                    <a:pt x="877" y="15"/>
                  </a:cubicBezTo>
                  <a:lnTo>
                    <a:pt x="877" y="15"/>
                  </a:lnTo>
                  <a:cubicBezTo>
                    <a:pt x="864" y="17"/>
                    <a:pt x="851" y="19"/>
                    <a:pt x="839" y="22"/>
                  </a:cubicBezTo>
                  <a:lnTo>
                    <a:pt x="839" y="22"/>
                  </a:lnTo>
                  <a:cubicBezTo>
                    <a:pt x="375" y="119"/>
                    <a:pt x="2" y="517"/>
                    <a:pt x="2" y="1017"/>
                  </a:cubicBezTo>
                  <a:cubicBezTo>
                    <a:pt x="1" y="1546"/>
                    <a:pt x="464" y="1936"/>
                    <a:pt x="976" y="1939"/>
                  </a:cubicBezTo>
                  <a:cubicBezTo>
                    <a:pt x="978" y="1939"/>
                    <a:pt x="981" y="1939"/>
                    <a:pt x="984" y="1939"/>
                  </a:cubicBezTo>
                  <a:cubicBezTo>
                    <a:pt x="2109" y="1939"/>
                    <a:pt x="2169" y="527"/>
                    <a:pt x="1328" y="116"/>
                  </a:cubicBezTo>
                  <a:lnTo>
                    <a:pt x="1328" y="116"/>
                  </a:lnTo>
                  <a:cubicBezTo>
                    <a:pt x="1263" y="46"/>
                    <a:pt x="1167" y="0"/>
                    <a:pt x="10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27"/>
            <p:cNvSpPr/>
            <p:nvPr/>
          </p:nvSpPr>
          <p:spPr>
            <a:xfrm>
              <a:off x="4019175" y="2295275"/>
              <a:ext cx="64275" cy="49325"/>
            </a:xfrm>
            <a:custGeom>
              <a:rect b="b" l="l" r="r" t="t"/>
              <a:pathLst>
                <a:path extrusionOk="0" h="1973" w="2571">
                  <a:moveTo>
                    <a:pt x="1342" y="1"/>
                  </a:moveTo>
                  <a:cubicBezTo>
                    <a:pt x="1124" y="1"/>
                    <a:pt x="902" y="62"/>
                    <a:pt x="710" y="185"/>
                  </a:cubicBezTo>
                  <a:lnTo>
                    <a:pt x="710" y="185"/>
                  </a:lnTo>
                  <a:cubicBezTo>
                    <a:pt x="634" y="196"/>
                    <a:pt x="559" y="229"/>
                    <a:pt x="489" y="290"/>
                  </a:cubicBezTo>
                  <a:lnTo>
                    <a:pt x="489" y="292"/>
                  </a:lnTo>
                  <a:cubicBezTo>
                    <a:pt x="192" y="549"/>
                    <a:pt x="1" y="954"/>
                    <a:pt x="75" y="1352"/>
                  </a:cubicBezTo>
                  <a:cubicBezTo>
                    <a:pt x="158" y="1793"/>
                    <a:pt x="564" y="1896"/>
                    <a:pt x="957" y="1956"/>
                  </a:cubicBezTo>
                  <a:cubicBezTo>
                    <a:pt x="1030" y="1967"/>
                    <a:pt x="1103" y="1973"/>
                    <a:pt x="1177" y="1973"/>
                  </a:cubicBezTo>
                  <a:cubicBezTo>
                    <a:pt x="1866" y="1973"/>
                    <a:pt x="2571" y="1504"/>
                    <a:pt x="2334" y="714"/>
                  </a:cubicBezTo>
                  <a:cubicBezTo>
                    <a:pt x="2191" y="241"/>
                    <a:pt x="1774" y="1"/>
                    <a:pt x="134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27"/>
            <p:cNvSpPr/>
            <p:nvPr/>
          </p:nvSpPr>
          <p:spPr>
            <a:xfrm>
              <a:off x="4017475" y="2452275"/>
              <a:ext cx="64300" cy="49325"/>
            </a:xfrm>
            <a:custGeom>
              <a:rect b="b" l="l" r="r" t="t"/>
              <a:pathLst>
                <a:path extrusionOk="0" h="1973" w="2572">
                  <a:moveTo>
                    <a:pt x="1342" y="0"/>
                  </a:moveTo>
                  <a:cubicBezTo>
                    <a:pt x="1124" y="0"/>
                    <a:pt x="901" y="61"/>
                    <a:pt x="709" y="185"/>
                  </a:cubicBezTo>
                  <a:lnTo>
                    <a:pt x="709" y="185"/>
                  </a:lnTo>
                  <a:cubicBezTo>
                    <a:pt x="634" y="196"/>
                    <a:pt x="558" y="229"/>
                    <a:pt x="488" y="290"/>
                  </a:cubicBezTo>
                  <a:cubicBezTo>
                    <a:pt x="192" y="548"/>
                    <a:pt x="0" y="953"/>
                    <a:pt x="76" y="1351"/>
                  </a:cubicBezTo>
                  <a:cubicBezTo>
                    <a:pt x="158" y="1792"/>
                    <a:pt x="565" y="1896"/>
                    <a:pt x="957" y="1956"/>
                  </a:cubicBezTo>
                  <a:cubicBezTo>
                    <a:pt x="1029" y="1967"/>
                    <a:pt x="1103" y="1972"/>
                    <a:pt x="1177" y="1972"/>
                  </a:cubicBezTo>
                  <a:cubicBezTo>
                    <a:pt x="1866" y="1972"/>
                    <a:pt x="2572" y="1504"/>
                    <a:pt x="2334" y="714"/>
                  </a:cubicBezTo>
                  <a:cubicBezTo>
                    <a:pt x="2192" y="240"/>
                    <a:pt x="1775" y="0"/>
                    <a:pt x="13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27"/>
            <p:cNvSpPr/>
            <p:nvPr/>
          </p:nvSpPr>
          <p:spPr>
            <a:xfrm>
              <a:off x="4164500" y="2230125"/>
              <a:ext cx="52350" cy="47875"/>
            </a:xfrm>
            <a:custGeom>
              <a:rect b="b" l="l" r="r" t="t"/>
              <a:pathLst>
                <a:path extrusionOk="0" h="1915" w="2094">
                  <a:moveTo>
                    <a:pt x="982" y="1001"/>
                  </a:moveTo>
                  <a:lnTo>
                    <a:pt x="982" y="1001"/>
                  </a:lnTo>
                  <a:cubicBezTo>
                    <a:pt x="1029" y="1022"/>
                    <a:pt x="1084" y="1044"/>
                    <a:pt x="1091" y="1081"/>
                  </a:cubicBezTo>
                  <a:cubicBezTo>
                    <a:pt x="1089" y="1072"/>
                    <a:pt x="1036" y="1027"/>
                    <a:pt x="981" y="1004"/>
                  </a:cubicBezTo>
                  <a:lnTo>
                    <a:pt x="981" y="1004"/>
                  </a:lnTo>
                  <a:cubicBezTo>
                    <a:pt x="981" y="1003"/>
                    <a:pt x="982" y="1002"/>
                    <a:pt x="982" y="1001"/>
                  </a:cubicBezTo>
                  <a:close/>
                  <a:moveTo>
                    <a:pt x="773" y="1"/>
                  </a:moveTo>
                  <a:cubicBezTo>
                    <a:pt x="646" y="1"/>
                    <a:pt x="522" y="63"/>
                    <a:pt x="443" y="212"/>
                  </a:cubicBezTo>
                  <a:lnTo>
                    <a:pt x="443" y="213"/>
                  </a:lnTo>
                  <a:cubicBezTo>
                    <a:pt x="433" y="231"/>
                    <a:pt x="423" y="250"/>
                    <a:pt x="414" y="268"/>
                  </a:cubicBezTo>
                  <a:lnTo>
                    <a:pt x="414" y="268"/>
                  </a:lnTo>
                  <a:cubicBezTo>
                    <a:pt x="156" y="447"/>
                    <a:pt x="0" y="760"/>
                    <a:pt x="73" y="1087"/>
                  </a:cubicBezTo>
                  <a:lnTo>
                    <a:pt x="73" y="1087"/>
                  </a:lnTo>
                  <a:cubicBezTo>
                    <a:pt x="36" y="1361"/>
                    <a:pt x="140" y="1606"/>
                    <a:pt x="545" y="1788"/>
                  </a:cubicBezTo>
                  <a:cubicBezTo>
                    <a:pt x="724" y="1868"/>
                    <a:pt x="928" y="1914"/>
                    <a:pt x="1126" y="1914"/>
                  </a:cubicBezTo>
                  <a:cubicBezTo>
                    <a:pt x="1514" y="1914"/>
                    <a:pt x="1877" y="1737"/>
                    <a:pt x="1977" y="1291"/>
                  </a:cubicBezTo>
                  <a:cubicBezTo>
                    <a:pt x="2093" y="770"/>
                    <a:pt x="1586" y="240"/>
                    <a:pt x="1088" y="132"/>
                  </a:cubicBezTo>
                  <a:lnTo>
                    <a:pt x="1088" y="132"/>
                  </a:lnTo>
                  <a:cubicBezTo>
                    <a:pt x="1002" y="51"/>
                    <a:pt x="887" y="1"/>
                    <a:pt x="77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78" name="Shape 78"/>
        <p:cNvGrpSpPr/>
        <p:nvPr/>
      </p:nvGrpSpPr>
      <p:grpSpPr>
        <a:xfrm>
          <a:off x="0" y="0"/>
          <a:ext cx="0" cy="0"/>
          <a:chOff x="0" y="0"/>
          <a:chExt cx="0" cy="0"/>
        </a:xfrm>
      </p:grpSpPr>
      <p:sp>
        <p:nvSpPr>
          <p:cNvPr id="79" name="Google Shape;79;p28"/>
          <p:cNvSpPr/>
          <p:nvPr/>
        </p:nvSpPr>
        <p:spPr>
          <a:xfrm>
            <a:off x="5757850" y="1824929"/>
            <a:ext cx="4476799" cy="4119400"/>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28"/>
          <p:cNvSpPr/>
          <p:nvPr/>
        </p:nvSpPr>
        <p:spPr>
          <a:xfrm>
            <a:off x="-333125" y="-555087"/>
            <a:ext cx="3333647" cy="3067520"/>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28"/>
          <p:cNvSpPr txBox="1"/>
          <p:nvPr>
            <p:ph type="title"/>
          </p:nvPr>
        </p:nvSpPr>
        <p:spPr>
          <a:xfrm>
            <a:off x="311700" y="20077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accent4"/>
              </a:buClr>
              <a:buSzPts val="4800"/>
              <a:buNone/>
              <a:defRPr sz="4800">
                <a:solidFill>
                  <a:schemeClr val="accent4"/>
                </a:solidFill>
              </a:defRPr>
            </a:lvl1pPr>
            <a:lvl2pPr lvl="1" algn="ctr">
              <a:lnSpc>
                <a:spcPct val="100000"/>
              </a:lnSpc>
              <a:spcBef>
                <a:spcPts val="0"/>
              </a:spcBef>
              <a:spcAft>
                <a:spcPts val="0"/>
              </a:spcAft>
              <a:buClr>
                <a:schemeClr val="accent4"/>
              </a:buClr>
              <a:buSzPts val="3600"/>
              <a:buNone/>
              <a:defRPr sz="3600">
                <a:solidFill>
                  <a:schemeClr val="accent4"/>
                </a:solidFill>
              </a:defRPr>
            </a:lvl2pPr>
            <a:lvl3pPr lvl="2" algn="ctr">
              <a:lnSpc>
                <a:spcPct val="100000"/>
              </a:lnSpc>
              <a:spcBef>
                <a:spcPts val="0"/>
              </a:spcBef>
              <a:spcAft>
                <a:spcPts val="0"/>
              </a:spcAft>
              <a:buClr>
                <a:schemeClr val="accent4"/>
              </a:buClr>
              <a:buSzPts val="3600"/>
              <a:buNone/>
              <a:defRPr sz="3600">
                <a:solidFill>
                  <a:schemeClr val="accent4"/>
                </a:solidFill>
              </a:defRPr>
            </a:lvl3pPr>
            <a:lvl4pPr lvl="3" algn="ctr">
              <a:lnSpc>
                <a:spcPct val="100000"/>
              </a:lnSpc>
              <a:spcBef>
                <a:spcPts val="0"/>
              </a:spcBef>
              <a:spcAft>
                <a:spcPts val="0"/>
              </a:spcAft>
              <a:buClr>
                <a:schemeClr val="accent4"/>
              </a:buClr>
              <a:buSzPts val="3600"/>
              <a:buNone/>
              <a:defRPr sz="3600">
                <a:solidFill>
                  <a:schemeClr val="accent4"/>
                </a:solidFill>
              </a:defRPr>
            </a:lvl4pPr>
            <a:lvl5pPr lvl="4" algn="ctr">
              <a:lnSpc>
                <a:spcPct val="100000"/>
              </a:lnSpc>
              <a:spcBef>
                <a:spcPts val="0"/>
              </a:spcBef>
              <a:spcAft>
                <a:spcPts val="0"/>
              </a:spcAft>
              <a:buClr>
                <a:schemeClr val="accent4"/>
              </a:buClr>
              <a:buSzPts val="3600"/>
              <a:buNone/>
              <a:defRPr sz="3600">
                <a:solidFill>
                  <a:schemeClr val="accent4"/>
                </a:solidFill>
              </a:defRPr>
            </a:lvl5pPr>
            <a:lvl6pPr lvl="5" algn="ctr">
              <a:lnSpc>
                <a:spcPct val="100000"/>
              </a:lnSpc>
              <a:spcBef>
                <a:spcPts val="0"/>
              </a:spcBef>
              <a:spcAft>
                <a:spcPts val="0"/>
              </a:spcAft>
              <a:buClr>
                <a:schemeClr val="accent4"/>
              </a:buClr>
              <a:buSzPts val="3600"/>
              <a:buNone/>
              <a:defRPr sz="3600">
                <a:solidFill>
                  <a:schemeClr val="accent4"/>
                </a:solidFill>
              </a:defRPr>
            </a:lvl6pPr>
            <a:lvl7pPr lvl="6" algn="ctr">
              <a:lnSpc>
                <a:spcPct val="100000"/>
              </a:lnSpc>
              <a:spcBef>
                <a:spcPts val="0"/>
              </a:spcBef>
              <a:spcAft>
                <a:spcPts val="0"/>
              </a:spcAft>
              <a:buClr>
                <a:schemeClr val="accent4"/>
              </a:buClr>
              <a:buSzPts val="3600"/>
              <a:buNone/>
              <a:defRPr sz="3600">
                <a:solidFill>
                  <a:schemeClr val="accent4"/>
                </a:solidFill>
              </a:defRPr>
            </a:lvl7pPr>
            <a:lvl8pPr lvl="7" algn="ctr">
              <a:lnSpc>
                <a:spcPct val="100000"/>
              </a:lnSpc>
              <a:spcBef>
                <a:spcPts val="0"/>
              </a:spcBef>
              <a:spcAft>
                <a:spcPts val="0"/>
              </a:spcAft>
              <a:buClr>
                <a:schemeClr val="accent4"/>
              </a:buClr>
              <a:buSzPts val="3600"/>
              <a:buNone/>
              <a:defRPr sz="3600">
                <a:solidFill>
                  <a:schemeClr val="accent4"/>
                </a:solidFill>
              </a:defRPr>
            </a:lvl8pPr>
            <a:lvl9pPr lvl="8" algn="ctr">
              <a:lnSpc>
                <a:spcPct val="100000"/>
              </a:lnSpc>
              <a:spcBef>
                <a:spcPts val="0"/>
              </a:spcBef>
              <a:spcAft>
                <a:spcPts val="0"/>
              </a:spcAft>
              <a:buClr>
                <a:schemeClr val="accent4"/>
              </a:buClr>
              <a:buSzPts val="3600"/>
              <a:buNone/>
              <a:defRPr sz="3600">
                <a:solidFill>
                  <a:schemeClr val="accent4"/>
                </a:solidFill>
              </a:defRPr>
            </a:lvl9pPr>
          </a:lstStyle>
          <a:p/>
        </p:txBody>
      </p:sp>
      <p:sp>
        <p:nvSpPr>
          <p:cNvPr id="82" name="Google Shape;82;p28"/>
          <p:cNvSpPr txBox="1"/>
          <p:nvPr>
            <p:ph idx="2" type="title"/>
          </p:nvPr>
        </p:nvSpPr>
        <p:spPr>
          <a:xfrm>
            <a:off x="576200" y="418275"/>
            <a:ext cx="3996900" cy="112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accent2"/>
              </a:buClr>
              <a:buSzPts val="9600"/>
              <a:buNone/>
              <a:defRPr sz="9600">
                <a:solidFill>
                  <a:schemeClr val="accent2"/>
                </a:solidFill>
              </a:defRPr>
            </a:lvl1pPr>
            <a:lvl2pPr lvl="1" algn="ctr">
              <a:lnSpc>
                <a:spcPct val="100000"/>
              </a:lnSpc>
              <a:spcBef>
                <a:spcPts val="0"/>
              </a:spcBef>
              <a:spcAft>
                <a:spcPts val="0"/>
              </a:spcAft>
              <a:buClr>
                <a:schemeClr val="accent2"/>
              </a:buClr>
              <a:buSzPts val="12000"/>
              <a:buNone/>
              <a:defRPr sz="12000">
                <a:solidFill>
                  <a:schemeClr val="accent2"/>
                </a:solidFill>
              </a:defRPr>
            </a:lvl2pPr>
            <a:lvl3pPr lvl="2" algn="ctr">
              <a:lnSpc>
                <a:spcPct val="100000"/>
              </a:lnSpc>
              <a:spcBef>
                <a:spcPts val="0"/>
              </a:spcBef>
              <a:spcAft>
                <a:spcPts val="0"/>
              </a:spcAft>
              <a:buClr>
                <a:schemeClr val="accent2"/>
              </a:buClr>
              <a:buSzPts val="12000"/>
              <a:buNone/>
              <a:defRPr sz="12000">
                <a:solidFill>
                  <a:schemeClr val="accent2"/>
                </a:solidFill>
              </a:defRPr>
            </a:lvl3pPr>
            <a:lvl4pPr lvl="3" algn="ctr">
              <a:lnSpc>
                <a:spcPct val="100000"/>
              </a:lnSpc>
              <a:spcBef>
                <a:spcPts val="0"/>
              </a:spcBef>
              <a:spcAft>
                <a:spcPts val="0"/>
              </a:spcAft>
              <a:buClr>
                <a:schemeClr val="accent2"/>
              </a:buClr>
              <a:buSzPts val="12000"/>
              <a:buNone/>
              <a:defRPr sz="12000">
                <a:solidFill>
                  <a:schemeClr val="accent2"/>
                </a:solidFill>
              </a:defRPr>
            </a:lvl4pPr>
            <a:lvl5pPr lvl="4" algn="ctr">
              <a:lnSpc>
                <a:spcPct val="100000"/>
              </a:lnSpc>
              <a:spcBef>
                <a:spcPts val="0"/>
              </a:spcBef>
              <a:spcAft>
                <a:spcPts val="0"/>
              </a:spcAft>
              <a:buClr>
                <a:schemeClr val="accent2"/>
              </a:buClr>
              <a:buSzPts val="12000"/>
              <a:buNone/>
              <a:defRPr sz="12000">
                <a:solidFill>
                  <a:schemeClr val="accent2"/>
                </a:solidFill>
              </a:defRPr>
            </a:lvl5pPr>
            <a:lvl6pPr lvl="5" algn="ctr">
              <a:lnSpc>
                <a:spcPct val="100000"/>
              </a:lnSpc>
              <a:spcBef>
                <a:spcPts val="0"/>
              </a:spcBef>
              <a:spcAft>
                <a:spcPts val="0"/>
              </a:spcAft>
              <a:buClr>
                <a:schemeClr val="accent2"/>
              </a:buClr>
              <a:buSzPts val="12000"/>
              <a:buNone/>
              <a:defRPr sz="12000">
                <a:solidFill>
                  <a:schemeClr val="accent2"/>
                </a:solidFill>
              </a:defRPr>
            </a:lvl6pPr>
            <a:lvl7pPr lvl="6" algn="ctr">
              <a:lnSpc>
                <a:spcPct val="100000"/>
              </a:lnSpc>
              <a:spcBef>
                <a:spcPts val="0"/>
              </a:spcBef>
              <a:spcAft>
                <a:spcPts val="0"/>
              </a:spcAft>
              <a:buClr>
                <a:schemeClr val="accent2"/>
              </a:buClr>
              <a:buSzPts val="12000"/>
              <a:buNone/>
              <a:defRPr sz="12000">
                <a:solidFill>
                  <a:schemeClr val="accent2"/>
                </a:solidFill>
              </a:defRPr>
            </a:lvl7pPr>
            <a:lvl8pPr lvl="7" algn="ctr">
              <a:lnSpc>
                <a:spcPct val="100000"/>
              </a:lnSpc>
              <a:spcBef>
                <a:spcPts val="0"/>
              </a:spcBef>
              <a:spcAft>
                <a:spcPts val="0"/>
              </a:spcAft>
              <a:buClr>
                <a:schemeClr val="accent2"/>
              </a:buClr>
              <a:buSzPts val="12000"/>
              <a:buNone/>
              <a:defRPr sz="12000">
                <a:solidFill>
                  <a:schemeClr val="accent2"/>
                </a:solidFill>
              </a:defRPr>
            </a:lvl8pPr>
            <a:lvl9pPr lvl="8" algn="ctr">
              <a:lnSpc>
                <a:spcPct val="100000"/>
              </a:lnSpc>
              <a:spcBef>
                <a:spcPts val="0"/>
              </a:spcBef>
              <a:spcAft>
                <a:spcPts val="0"/>
              </a:spcAft>
              <a:buClr>
                <a:schemeClr val="accent2"/>
              </a:buClr>
              <a:buSzPts val="12000"/>
              <a:buNone/>
              <a:defRPr sz="12000">
                <a:solidFill>
                  <a:schemeClr val="accent2"/>
                </a:solidFill>
              </a:defRPr>
            </a:lvl9pPr>
          </a:lstStyle>
          <a:p/>
        </p:txBody>
      </p:sp>
      <p:sp>
        <p:nvSpPr>
          <p:cNvPr id="83" name="Google Shape;83;p28"/>
          <p:cNvSpPr txBox="1"/>
          <p:nvPr>
            <p:ph idx="1" type="subTitle"/>
          </p:nvPr>
        </p:nvSpPr>
        <p:spPr>
          <a:xfrm>
            <a:off x="2872200" y="3106350"/>
            <a:ext cx="3399600" cy="67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4"/>
              </a:buClr>
              <a:buSzPts val="1800"/>
              <a:buNone/>
              <a:defRPr>
                <a:solidFill>
                  <a:schemeClr val="accent4"/>
                </a:solidFill>
              </a:defRPr>
            </a:lvl1pPr>
            <a:lvl2pPr lvl="1" algn="ctr">
              <a:lnSpc>
                <a:spcPct val="100000"/>
              </a:lnSpc>
              <a:spcBef>
                <a:spcPts val="0"/>
              </a:spcBef>
              <a:spcAft>
                <a:spcPts val="0"/>
              </a:spcAft>
              <a:buClr>
                <a:schemeClr val="accent4"/>
              </a:buClr>
              <a:buSzPts val="2800"/>
              <a:buNone/>
              <a:defRPr sz="2800">
                <a:solidFill>
                  <a:schemeClr val="accent4"/>
                </a:solidFill>
              </a:defRPr>
            </a:lvl2pPr>
            <a:lvl3pPr lvl="2" algn="ctr">
              <a:lnSpc>
                <a:spcPct val="100000"/>
              </a:lnSpc>
              <a:spcBef>
                <a:spcPts val="0"/>
              </a:spcBef>
              <a:spcAft>
                <a:spcPts val="0"/>
              </a:spcAft>
              <a:buClr>
                <a:schemeClr val="accent4"/>
              </a:buClr>
              <a:buSzPts val="2800"/>
              <a:buNone/>
              <a:defRPr sz="2800">
                <a:solidFill>
                  <a:schemeClr val="accent4"/>
                </a:solidFill>
              </a:defRPr>
            </a:lvl3pPr>
            <a:lvl4pPr lvl="3" algn="ctr">
              <a:lnSpc>
                <a:spcPct val="100000"/>
              </a:lnSpc>
              <a:spcBef>
                <a:spcPts val="0"/>
              </a:spcBef>
              <a:spcAft>
                <a:spcPts val="0"/>
              </a:spcAft>
              <a:buClr>
                <a:schemeClr val="accent4"/>
              </a:buClr>
              <a:buSzPts val="2800"/>
              <a:buNone/>
              <a:defRPr sz="2800">
                <a:solidFill>
                  <a:schemeClr val="accent4"/>
                </a:solidFill>
              </a:defRPr>
            </a:lvl4pPr>
            <a:lvl5pPr lvl="4" algn="ctr">
              <a:lnSpc>
                <a:spcPct val="100000"/>
              </a:lnSpc>
              <a:spcBef>
                <a:spcPts val="0"/>
              </a:spcBef>
              <a:spcAft>
                <a:spcPts val="0"/>
              </a:spcAft>
              <a:buClr>
                <a:schemeClr val="accent4"/>
              </a:buClr>
              <a:buSzPts val="2800"/>
              <a:buNone/>
              <a:defRPr sz="2800">
                <a:solidFill>
                  <a:schemeClr val="accent4"/>
                </a:solidFill>
              </a:defRPr>
            </a:lvl5pPr>
            <a:lvl6pPr lvl="5" algn="ctr">
              <a:lnSpc>
                <a:spcPct val="100000"/>
              </a:lnSpc>
              <a:spcBef>
                <a:spcPts val="0"/>
              </a:spcBef>
              <a:spcAft>
                <a:spcPts val="0"/>
              </a:spcAft>
              <a:buClr>
                <a:schemeClr val="accent4"/>
              </a:buClr>
              <a:buSzPts val="2800"/>
              <a:buNone/>
              <a:defRPr sz="2800">
                <a:solidFill>
                  <a:schemeClr val="accent4"/>
                </a:solidFill>
              </a:defRPr>
            </a:lvl6pPr>
            <a:lvl7pPr lvl="6" algn="ctr">
              <a:lnSpc>
                <a:spcPct val="100000"/>
              </a:lnSpc>
              <a:spcBef>
                <a:spcPts val="0"/>
              </a:spcBef>
              <a:spcAft>
                <a:spcPts val="0"/>
              </a:spcAft>
              <a:buClr>
                <a:schemeClr val="accent4"/>
              </a:buClr>
              <a:buSzPts val="2800"/>
              <a:buNone/>
              <a:defRPr sz="2800">
                <a:solidFill>
                  <a:schemeClr val="accent4"/>
                </a:solidFill>
              </a:defRPr>
            </a:lvl7pPr>
            <a:lvl8pPr lvl="7" algn="ctr">
              <a:lnSpc>
                <a:spcPct val="100000"/>
              </a:lnSpc>
              <a:spcBef>
                <a:spcPts val="0"/>
              </a:spcBef>
              <a:spcAft>
                <a:spcPts val="0"/>
              </a:spcAft>
              <a:buClr>
                <a:schemeClr val="accent4"/>
              </a:buClr>
              <a:buSzPts val="2800"/>
              <a:buNone/>
              <a:defRPr sz="2800">
                <a:solidFill>
                  <a:schemeClr val="accent4"/>
                </a:solidFill>
              </a:defRPr>
            </a:lvl8pPr>
            <a:lvl9pPr lvl="8" algn="ctr">
              <a:lnSpc>
                <a:spcPct val="100000"/>
              </a:lnSpc>
              <a:spcBef>
                <a:spcPts val="0"/>
              </a:spcBef>
              <a:spcAft>
                <a:spcPts val="0"/>
              </a:spcAft>
              <a:buClr>
                <a:schemeClr val="accent4"/>
              </a:buClr>
              <a:buSzPts val="2800"/>
              <a:buNone/>
              <a:defRPr sz="2800">
                <a:solidFill>
                  <a:schemeClr val="accent4"/>
                </a:solidFill>
              </a:defRPr>
            </a:lvl9pPr>
          </a:lstStyle>
          <a:p/>
        </p:txBody>
      </p:sp>
      <p:grpSp>
        <p:nvGrpSpPr>
          <p:cNvPr id="84" name="Google Shape;84;p28"/>
          <p:cNvGrpSpPr/>
          <p:nvPr/>
        </p:nvGrpSpPr>
        <p:grpSpPr>
          <a:xfrm>
            <a:off x="7950867" y="4260107"/>
            <a:ext cx="881426" cy="714703"/>
            <a:chOff x="-2971425" y="2791575"/>
            <a:chExt cx="321700" cy="260850"/>
          </a:xfrm>
        </p:grpSpPr>
        <p:sp>
          <p:nvSpPr>
            <p:cNvPr id="85" name="Google Shape;85;p28"/>
            <p:cNvSpPr/>
            <p:nvPr/>
          </p:nvSpPr>
          <p:spPr>
            <a:xfrm>
              <a:off x="-2971425" y="2894100"/>
              <a:ext cx="90100" cy="60000"/>
            </a:xfrm>
            <a:custGeom>
              <a:rect b="b" l="l" r="r" t="t"/>
              <a:pathLst>
                <a:path extrusionOk="0" h="2400" w="3604">
                  <a:moveTo>
                    <a:pt x="2087" y="1089"/>
                  </a:moveTo>
                  <a:cubicBezTo>
                    <a:pt x="1999" y="1188"/>
                    <a:pt x="1891" y="1264"/>
                    <a:pt x="1763" y="1310"/>
                  </a:cubicBezTo>
                  <a:lnTo>
                    <a:pt x="1763" y="1310"/>
                  </a:lnTo>
                  <a:cubicBezTo>
                    <a:pt x="1812" y="1119"/>
                    <a:pt x="1922" y="1092"/>
                    <a:pt x="2087" y="1089"/>
                  </a:cubicBezTo>
                  <a:close/>
                  <a:moveTo>
                    <a:pt x="1030" y="0"/>
                  </a:moveTo>
                  <a:cubicBezTo>
                    <a:pt x="959" y="0"/>
                    <a:pt x="883" y="25"/>
                    <a:pt x="807" y="83"/>
                  </a:cubicBezTo>
                  <a:cubicBezTo>
                    <a:pt x="1" y="691"/>
                    <a:pt x="195" y="1967"/>
                    <a:pt x="1152" y="2321"/>
                  </a:cubicBezTo>
                  <a:cubicBezTo>
                    <a:pt x="1296" y="2374"/>
                    <a:pt x="1463" y="2399"/>
                    <a:pt x="1640" y="2399"/>
                  </a:cubicBezTo>
                  <a:cubicBezTo>
                    <a:pt x="2508" y="2399"/>
                    <a:pt x="3603" y="1787"/>
                    <a:pt x="3283" y="841"/>
                  </a:cubicBezTo>
                  <a:cubicBezTo>
                    <a:pt x="3121" y="363"/>
                    <a:pt x="2637" y="239"/>
                    <a:pt x="2182" y="239"/>
                  </a:cubicBezTo>
                  <a:cubicBezTo>
                    <a:pt x="2125" y="239"/>
                    <a:pt x="2069" y="241"/>
                    <a:pt x="2014" y="245"/>
                  </a:cubicBezTo>
                  <a:cubicBezTo>
                    <a:pt x="1789" y="259"/>
                    <a:pt x="1582" y="315"/>
                    <a:pt x="1411" y="416"/>
                  </a:cubicBezTo>
                  <a:lnTo>
                    <a:pt x="1411" y="416"/>
                  </a:lnTo>
                  <a:cubicBezTo>
                    <a:pt x="1393" y="199"/>
                    <a:pt x="1231" y="0"/>
                    <a:pt x="103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28"/>
            <p:cNvSpPr/>
            <p:nvPr/>
          </p:nvSpPr>
          <p:spPr>
            <a:xfrm>
              <a:off x="-2822375" y="2835100"/>
              <a:ext cx="54225" cy="48500"/>
            </a:xfrm>
            <a:custGeom>
              <a:rect b="b" l="l" r="r" t="t"/>
              <a:pathLst>
                <a:path extrusionOk="0" h="1940" w="2169">
                  <a:moveTo>
                    <a:pt x="972" y="859"/>
                  </a:moveTo>
                  <a:cubicBezTo>
                    <a:pt x="978" y="860"/>
                    <a:pt x="985" y="861"/>
                    <a:pt x="992" y="862"/>
                  </a:cubicBezTo>
                  <a:cubicBezTo>
                    <a:pt x="1110" y="878"/>
                    <a:pt x="1131" y="1093"/>
                    <a:pt x="975" y="1093"/>
                  </a:cubicBezTo>
                  <a:cubicBezTo>
                    <a:pt x="975" y="1093"/>
                    <a:pt x="974" y="1093"/>
                    <a:pt x="974" y="1093"/>
                  </a:cubicBezTo>
                  <a:cubicBezTo>
                    <a:pt x="795" y="1093"/>
                    <a:pt x="846" y="908"/>
                    <a:pt x="972" y="859"/>
                  </a:cubicBezTo>
                  <a:close/>
                  <a:moveTo>
                    <a:pt x="1042" y="0"/>
                  </a:moveTo>
                  <a:cubicBezTo>
                    <a:pt x="1038" y="0"/>
                    <a:pt x="1034" y="0"/>
                    <a:pt x="1030" y="1"/>
                  </a:cubicBezTo>
                  <a:lnTo>
                    <a:pt x="1028" y="1"/>
                  </a:lnTo>
                  <a:cubicBezTo>
                    <a:pt x="975" y="2"/>
                    <a:pt x="923" y="7"/>
                    <a:pt x="872" y="16"/>
                  </a:cubicBezTo>
                  <a:lnTo>
                    <a:pt x="872" y="16"/>
                  </a:lnTo>
                  <a:cubicBezTo>
                    <a:pt x="862" y="18"/>
                    <a:pt x="852" y="20"/>
                    <a:pt x="842" y="22"/>
                  </a:cubicBezTo>
                  <a:lnTo>
                    <a:pt x="842" y="22"/>
                  </a:lnTo>
                  <a:cubicBezTo>
                    <a:pt x="376" y="117"/>
                    <a:pt x="1" y="516"/>
                    <a:pt x="1" y="1017"/>
                  </a:cubicBezTo>
                  <a:cubicBezTo>
                    <a:pt x="0" y="1547"/>
                    <a:pt x="464" y="1936"/>
                    <a:pt x="975" y="1940"/>
                  </a:cubicBezTo>
                  <a:cubicBezTo>
                    <a:pt x="978" y="1940"/>
                    <a:pt x="980" y="1940"/>
                    <a:pt x="983" y="1940"/>
                  </a:cubicBezTo>
                  <a:cubicBezTo>
                    <a:pt x="2108" y="1940"/>
                    <a:pt x="2168" y="527"/>
                    <a:pt x="1328" y="116"/>
                  </a:cubicBezTo>
                  <a:lnTo>
                    <a:pt x="1328" y="116"/>
                  </a:lnTo>
                  <a:cubicBezTo>
                    <a:pt x="1262" y="46"/>
                    <a:pt x="1167" y="0"/>
                    <a:pt x="10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28"/>
            <p:cNvSpPr/>
            <p:nvPr/>
          </p:nvSpPr>
          <p:spPr>
            <a:xfrm>
              <a:off x="-2835975" y="3003925"/>
              <a:ext cx="54200" cy="48500"/>
            </a:xfrm>
            <a:custGeom>
              <a:rect b="b" l="l" r="r" t="t"/>
              <a:pathLst>
                <a:path extrusionOk="0" h="1940" w="2168">
                  <a:moveTo>
                    <a:pt x="971" y="859"/>
                  </a:moveTo>
                  <a:cubicBezTo>
                    <a:pt x="978" y="860"/>
                    <a:pt x="985" y="861"/>
                    <a:pt x="993" y="862"/>
                  </a:cubicBezTo>
                  <a:cubicBezTo>
                    <a:pt x="1109" y="878"/>
                    <a:pt x="1130" y="1093"/>
                    <a:pt x="975" y="1094"/>
                  </a:cubicBezTo>
                  <a:cubicBezTo>
                    <a:pt x="794" y="1094"/>
                    <a:pt x="845" y="908"/>
                    <a:pt x="971" y="859"/>
                  </a:cubicBezTo>
                  <a:close/>
                  <a:moveTo>
                    <a:pt x="1041" y="0"/>
                  </a:moveTo>
                  <a:cubicBezTo>
                    <a:pt x="1037" y="0"/>
                    <a:pt x="1033" y="0"/>
                    <a:pt x="1029" y="0"/>
                  </a:cubicBezTo>
                  <a:cubicBezTo>
                    <a:pt x="976" y="2"/>
                    <a:pt x="923" y="7"/>
                    <a:pt x="872" y="16"/>
                  </a:cubicBezTo>
                  <a:lnTo>
                    <a:pt x="872" y="16"/>
                  </a:lnTo>
                  <a:cubicBezTo>
                    <a:pt x="862" y="17"/>
                    <a:pt x="852" y="19"/>
                    <a:pt x="843" y="21"/>
                  </a:cubicBezTo>
                  <a:lnTo>
                    <a:pt x="843" y="21"/>
                  </a:lnTo>
                  <a:cubicBezTo>
                    <a:pt x="377" y="116"/>
                    <a:pt x="1" y="515"/>
                    <a:pt x="1" y="1017"/>
                  </a:cubicBezTo>
                  <a:cubicBezTo>
                    <a:pt x="1" y="1546"/>
                    <a:pt x="464" y="1936"/>
                    <a:pt x="975" y="1939"/>
                  </a:cubicBezTo>
                  <a:cubicBezTo>
                    <a:pt x="977" y="1939"/>
                    <a:pt x="980" y="1939"/>
                    <a:pt x="982" y="1939"/>
                  </a:cubicBezTo>
                  <a:cubicBezTo>
                    <a:pt x="2108" y="1939"/>
                    <a:pt x="2168" y="525"/>
                    <a:pt x="1327" y="115"/>
                  </a:cubicBezTo>
                  <a:lnTo>
                    <a:pt x="1327" y="115"/>
                  </a:lnTo>
                  <a:cubicBezTo>
                    <a:pt x="1261" y="45"/>
                    <a:pt x="1166" y="0"/>
                    <a:pt x="1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28"/>
            <p:cNvSpPr/>
            <p:nvPr/>
          </p:nvSpPr>
          <p:spPr>
            <a:xfrm>
              <a:off x="-2714000" y="2791575"/>
              <a:ext cx="64275" cy="49325"/>
            </a:xfrm>
            <a:custGeom>
              <a:rect b="b" l="l" r="r" t="t"/>
              <a:pathLst>
                <a:path extrusionOk="0" h="1973" w="2571">
                  <a:moveTo>
                    <a:pt x="1342" y="1"/>
                  </a:moveTo>
                  <a:cubicBezTo>
                    <a:pt x="1124" y="1"/>
                    <a:pt x="902" y="62"/>
                    <a:pt x="709" y="185"/>
                  </a:cubicBezTo>
                  <a:lnTo>
                    <a:pt x="709" y="185"/>
                  </a:lnTo>
                  <a:cubicBezTo>
                    <a:pt x="634" y="196"/>
                    <a:pt x="558" y="229"/>
                    <a:pt x="488" y="290"/>
                  </a:cubicBezTo>
                  <a:lnTo>
                    <a:pt x="488" y="292"/>
                  </a:lnTo>
                  <a:cubicBezTo>
                    <a:pt x="193" y="549"/>
                    <a:pt x="0" y="954"/>
                    <a:pt x="75" y="1352"/>
                  </a:cubicBezTo>
                  <a:cubicBezTo>
                    <a:pt x="158" y="1793"/>
                    <a:pt x="564" y="1896"/>
                    <a:pt x="957" y="1956"/>
                  </a:cubicBezTo>
                  <a:cubicBezTo>
                    <a:pt x="1029" y="1967"/>
                    <a:pt x="1103" y="1973"/>
                    <a:pt x="1177" y="1973"/>
                  </a:cubicBezTo>
                  <a:cubicBezTo>
                    <a:pt x="1866" y="1973"/>
                    <a:pt x="2571" y="1504"/>
                    <a:pt x="2333" y="714"/>
                  </a:cubicBezTo>
                  <a:cubicBezTo>
                    <a:pt x="2192" y="241"/>
                    <a:pt x="1774" y="1"/>
                    <a:pt x="134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28"/>
            <p:cNvSpPr/>
            <p:nvPr/>
          </p:nvSpPr>
          <p:spPr>
            <a:xfrm>
              <a:off x="-2715675" y="2948575"/>
              <a:ext cx="64275" cy="49325"/>
            </a:xfrm>
            <a:custGeom>
              <a:rect b="b" l="l" r="r" t="t"/>
              <a:pathLst>
                <a:path extrusionOk="0" h="1973" w="2571">
                  <a:moveTo>
                    <a:pt x="1341" y="0"/>
                  </a:moveTo>
                  <a:cubicBezTo>
                    <a:pt x="1122" y="0"/>
                    <a:pt x="900" y="61"/>
                    <a:pt x="708" y="185"/>
                  </a:cubicBezTo>
                  <a:lnTo>
                    <a:pt x="708" y="185"/>
                  </a:lnTo>
                  <a:cubicBezTo>
                    <a:pt x="632" y="196"/>
                    <a:pt x="557" y="229"/>
                    <a:pt x="487" y="290"/>
                  </a:cubicBezTo>
                  <a:cubicBezTo>
                    <a:pt x="191" y="548"/>
                    <a:pt x="0" y="953"/>
                    <a:pt x="75" y="1351"/>
                  </a:cubicBezTo>
                  <a:cubicBezTo>
                    <a:pt x="157" y="1792"/>
                    <a:pt x="564" y="1896"/>
                    <a:pt x="957" y="1956"/>
                  </a:cubicBezTo>
                  <a:cubicBezTo>
                    <a:pt x="1029" y="1967"/>
                    <a:pt x="1103" y="1972"/>
                    <a:pt x="1177" y="1972"/>
                  </a:cubicBezTo>
                  <a:cubicBezTo>
                    <a:pt x="1865" y="1972"/>
                    <a:pt x="2570" y="1504"/>
                    <a:pt x="2333" y="714"/>
                  </a:cubicBezTo>
                  <a:cubicBezTo>
                    <a:pt x="2191" y="240"/>
                    <a:pt x="1773" y="0"/>
                    <a:pt x="13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0" name="Google Shape;90;p28"/>
          <p:cNvSpPr/>
          <p:nvPr/>
        </p:nvSpPr>
        <p:spPr>
          <a:xfrm>
            <a:off x="576200" y="4595629"/>
            <a:ext cx="985117" cy="908787"/>
          </a:xfrm>
          <a:custGeom>
            <a:rect b="b" l="l" r="r" t="t"/>
            <a:pathLst>
              <a:path extrusionOk="0" h="13299" w="14416">
                <a:moveTo>
                  <a:pt x="10243" y="2320"/>
                </a:moveTo>
                <a:cubicBezTo>
                  <a:pt x="10244" y="2320"/>
                  <a:pt x="10244" y="2320"/>
                  <a:pt x="10245" y="2321"/>
                </a:cubicBezTo>
                <a:cubicBezTo>
                  <a:pt x="10244" y="2320"/>
                  <a:pt x="10244" y="2320"/>
                  <a:pt x="10243" y="2320"/>
                </a:cubicBezTo>
                <a:close/>
                <a:moveTo>
                  <a:pt x="14285" y="8285"/>
                </a:moveTo>
                <a:cubicBezTo>
                  <a:pt x="14284" y="8290"/>
                  <a:pt x="14282" y="8296"/>
                  <a:pt x="14281" y="8301"/>
                </a:cubicBezTo>
                <a:cubicBezTo>
                  <a:pt x="14284" y="8298"/>
                  <a:pt x="14286" y="8292"/>
                  <a:pt x="14285" y="8285"/>
                </a:cubicBezTo>
                <a:close/>
                <a:moveTo>
                  <a:pt x="9639" y="12978"/>
                </a:moveTo>
                <a:lnTo>
                  <a:pt x="9639" y="12978"/>
                </a:lnTo>
                <a:cubicBezTo>
                  <a:pt x="9634" y="12979"/>
                  <a:pt x="9629" y="12980"/>
                  <a:pt x="9623" y="12981"/>
                </a:cubicBezTo>
                <a:lnTo>
                  <a:pt x="9623" y="12981"/>
                </a:lnTo>
                <a:cubicBezTo>
                  <a:pt x="9629" y="12980"/>
                  <a:pt x="9635" y="12979"/>
                  <a:pt x="9639" y="12978"/>
                </a:cubicBezTo>
                <a:close/>
                <a:moveTo>
                  <a:pt x="8840" y="0"/>
                </a:moveTo>
                <a:cubicBezTo>
                  <a:pt x="8838" y="0"/>
                  <a:pt x="8836" y="0"/>
                  <a:pt x="8834" y="0"/>
                </a:cubicBezTo>
                <a:cubicBezTo>
                  <a:pt x="8808" y="41"/>
                  <a:pt x="8517" y="368"/>
                  <a:pt x="8312" y="732"/>
                </a:cubicBezTo>
                <a:cubicBezTo>
                  <a:pt x="8099" y="1095"/>
                  <a:pt x="7982" y="1475"/>
                  <a:pt x="7989" y="1525"/>
                </a:cubicBezTo>
                <a:cubicBezTo>
                  <a:pt x="7925" y="1532"/>
                  <a:pt x="7861" y="1538"/>
                  <a:pt x="7821" y="1538"/>
                </a:cubicBezTo>
                <a:cubicBezTo>
                  <a:pt x="7808" y="1538"/>
                  <a:pt x="7797" y="1537"/>
                  <a:pt x="7790" y="1536"/>
                </a:cubicBezTo>
                <a:lnTo>
                  <a:pt x="7790" y="1536"/>
                </a:lnTo>
                <a:cubicBezTo>
                  <a:pt x="7800" y="1546"/>
                  <a:pt x="7830" y="1549"/>
                  <a:pt x="7868" y="1549"/>
                </a:cubicBezTo>
                <a:cubicBezTo>
                  <a:pt x="7930" y="1549"/>
                  <a:pt x="8016" y="1539"/>
                  <a:pt x="8073" y="1533"/>
                </a:cubicBezTo>
                <a:lnTo>
                  <a:pt x="8086" y="1477"/>
                </a:lnTo>
                <a:cubicBezTo>
                  <a:pt x="8126" y="1473"/>
                  <a:pt x="8153" y="1471"/>
                  <a:pt x="8172" y="1471"/>
                </a:cubicBezTo>
                <a:cubicBezTo>
                  <a:pt x="8251" y="1471"/>
                  <a:pt x="8175" y="1503"/>
                  <a:pt x="8345" y="1510"/>
                </a:cubicBezTo>
                <a:cubicBezTo>
                  <a:pt x="8353" y="1552"/>
                  <a:pt x="8163" y="1553"/>
                  <a:pt x="8001" y="1566"/>
                </a:cubicBezTo>
                <a:cubicBezTo>
                  <a:pt x="8004" y="1566"/>
                  <a:pt x="8006" y="1566"/>
                  <a:pt x="8008" y="1566"/>
                </a:cubicBezTo>
                <a:cubicBezTo>
                  <a:pt x="8097" y="1566"/>
                  <a:pt x="8186" y="1578"/>
                  <a:pt x="8255" y="1578"/>
                </a:cubicBezTo>
                <a:cubicBezTo>
                  <a:pt x="8298" y="1578"/>
                  <a:pt x="8334" y="1574"/>
                  <a:pt x="8358" y="1558"/>
                </a:cubicBezTo>
                <a:lnTo>
                  <a:pt x="8358" y="1558"/>
                </a:lnTo>
                <a:cubicBezTo>
                  <a:pt x="8499" y="1587"/>
                  <a:pt x="8338" y="1604"/>
                  <a:pt x="8507" y="1646"/>
                </a:cubicBezTo>
                <a:cubicBezTo>
                  <a:pt x="8537" y="1646"/>
                  <a:pt x="8571" y="1645"/>
                  <a:pt x="8606" y="1645"/>
                </a:cubicBezTo>
                <a:cubicBezTo>
                  <a:pt x="8712" y="1645"/>
                  <a:pt x="8835" y="1651"/>
                  <a:pt x="8937" y="1698"/>
                </a:cubicBezTo>
                <a:lnTo>
                  <a:pt x="8933" y="1705"/>
                </a:lnTo>
                <a:cubicBezTo>
                  <a:pt x="9261" y="1845"/>
                  <a:pt x="9489" y="1814"/>
                  <a:pt x="9784" y="2012"/>
                </a:cubicBezTo>
                <a:lnTo>
                  <a:pt x="9743" y="2009"/>
                </a:lnTo>
                <a:lnTo>
                  <a:pt x="9743" y="2009"/>
                </a:lnTo>
                <a:cubicBezTo>
                  <a:pt x="9841" y="2083"/>
                  <a:pt x="10070" y="2175"/>
                  <a:pt x="10243" y="2320"/>
                </a:cubicBezTo>
                <a:lnTo>
                  <a:pt x="10243" y="2320"/>
                </a:lnTo>
                <a:cubicBezTo>
                  <a:pt x="10211" y="2293"/>
                  <a:pt x="10188" y="2259"/>
                  <a:pt x="10210" y="2259"/>
                </a:cubicBezTo>
                <a:cubicBezTo>
                  <a:pt x="10221" y="2259"/>
                  <a:pt x="10244" y="2268"/>
                  <a:pt x="10283" y="2291"/>
                </a:cubicBezTo>
                <a:cubicBezTo>
                  <a:pt x="10482" y="2462"/>
                  <a:pt x="10643" y="2546"/>
                  <a:pt x="10765" y="2698"/>
                </a:cubicBezTo>
                <a:lnTo>
                  <a:pt x="10933" y="2785"/>
                </a:lnTo>
                <a:cubicBezTo>
                  <a:pt x="11017" y="2863"/>
                  <a:pt x="11129" y="2971"/>
                  <a:pt x="11258" y="3106"/>
                </a:cubicBezTo>
                <a:cubicBezTo>
                  <a:pt x="11397" y="3256"/>
                  <a:pt x="11565" y="3434"/>
                  <a:pt x="11722" y="3627"/>
                </a:cubicBezTo>
                <a:cubicBezTo>
                  <a:pt x="12047" y="4016"/>
                  <a:pt x="12330" y="4445"/>
                  <a:pt x="12484" y="4937"/>
                </a:cubicBezTo>
                <a:cubicBezTo>
                  <a:pt x="12644" y="5432"/>
                  <a:pt x="12691" y="6012"/>
                  <a:pt x="12715" y="6565"/>
                </a:cubicBezTo>
                <a:cubicBezTo>
                  <a:pt x="12741" y="7095"/>
                  <a:pt x="12723" y="7557"/>
                  <a:pt x="12700" y="7665"/>
                </a:cubicBezTo>
                <a:lnTo>
                  <a:pt x="12695" y="7648"/>
                </a:lnTo>
                <a:cubicBezTo>
                  <a:pt x="12621" y="8169"/>
                  <a:pt x="12091" y="9401"/>
                  <a:pt x="11422" y="9972"/>
                </a:cubicBezTo>
                <a:cubicBezTo>
                  <a:pt x="10573" y="10699"/>
                  <a:pt x="9522" y="11144"/>
                  <a:pt x="8804" y="11317"/>
                </a:cubicBezTo>
                <a:cubicBezTo>
                  <a:pt x="8576" y="11324"/>
                  <a:pt x="8281" y="11377"/>
                  <a:pt x="8063" y="11377"/>
                </a:cubicBezTo>
                <a:cubicBezTo>
                  <a:pt x="8057" y="11377"/>
                  <a:pt x="8050" y="11377"/>
                  <a:pt x="8044" y="11377"/>
                </a:cubicBezTo>
                <a:lnTo>
                  <a:pt x="8044" y="11377"/>
                </a:lnTo>
                <a:cubicBezTo>
                  <a:pt x="8171" y="11388"/>
                  <a:pt x="8131" y="11421"/>
                  <a:pt x="8031" y="11425"/>
                </a:cubicBezTo>
                <a:cubicBezTo>
                  <a:pt x="7681" y="11433"/>
                  <a:pt x="7664" y="11430"/>
                  <a:pt x="7651" y="11443"/>
                </a:cubicBezTo>
                <a:cubicBezTo>
                  <a:pt x="7641" y="11447"/>
                  <a:pt x="7633" y="11459"/>
                  <a:pt x="7510" y="11459"/>
                </a:cubicBezTo>
                <a:cubicBezTo>
                  <a:pt x="7452" y="11459"/>
                  <a:pt x="7369" y="11457"/>
                  <a:pt x="7249" y="11449"/>
                </a:cubicBezTo>
                <a:cubicBezTo>
                  <a:pt x="7031" y="11440"/>
                  <a:pt x="6652" y="11390"/>
                  <a:pt x="6184" y="11293"/>
                </a:cubicBezTo>
                <a:cubicBezTo>
                  <a:pt x="5725" y="11200"/>
                  <a:pt x="5141" y="11050"/>
                  <a:pt x="4597" y="10913"/>
                </a:cubicBezTo>
                <a:cubicBezTo>
                  <a:pt x="4193" y="10806"/>
                  <a:pt x="3780" y="10546"/>
                  <a:pt x="3441" y="10278"/>
                </a:cubicBezTo>
                <a:cubicBezTo>
                  <a:pt x="3271" y="10143"/>
                  <a:pt x="3120" y="10009"/>
                  <a:pt x="2990" y="9890"/>
                </a:cubicBezTo>
                <a:cubicBezTo>
                  <a:pt x="2905" y="9814"/>
                  <a:pt x="2825" y="9731"/>
                  <a:pt x="2753" y="9641"/>
                </a:cubicBezTo>
                <a:cubicBezTo>
                  <a:pt x="2470" y="9429"/>
                  <a:pt x="2276" y="8985"/>
                  <a:pt x="2111" y="8639"/>
                </a:cubicBezTo>
                <a:lnTo>
                  <a:pt x="2111" y="8639"/>
                </a:lnTo>
                <a:lnTo>
                  <a:pt x="2137" y="8670"/>
                </a:lnTo>
                <a:cubicBezTo>
                  <a:pt x="2049" y="8487"/>
                  <a:pt x="1839" y="7817"/>
                  <a:pt x="1845" y="7098"/>
                </a:cubicBezTo>
                <a:cubicBezTo>
                  <a:pt x="1828" y="6377"/>
                  <a:pt x="2024" y="5678"/>
                  <a:pt x="2087" y="5441"/>
                </a:cubicBezTo>
                <a:lnTo>
                  <a:pt x="2087" y="5441"/>
                </a:lnTo>
                <a:lnTo>
                  <a:pt x="2057" y="5502"/>
                </a:lnTo>
                <a:cubicBezTo>
                  <a:pt x="2153" y="5078"/>
                  <a:pt x="2202" y="5156"/>
                  <a:pt x="2353" y="4852"/>
                </a:cubicBezTo>
                <a:lnTo>
                  <a:pt x="2353" y="4852"/>
                </a:lnTo>
                <a:cubicBezTo>
                  <a:pt x="2352" y="4853"/>
                  <a:pt x="2350" y="4853"/>
                  <a:pt x="2349" y="4853"/>
                </a:cubicBezTo>
                <a:cubicBezTo>
                  <a:pt x="2266" y="4853"/>
                  <a:pt x="2394" y="4509"/>
                  <a:pt x="2455" y="4379"/>
                </a:cubicBezTo>
                <a:lnTo>
                  <a:pt x="2466" y="4391"/>
                </a:lnTo>
                <a:lnTo>
                  <a:pt x="2677" y="3957"/>
                </a:lnTo>
                <a:cubicBezTo>
                  <a:pt x="2777" y="3789"/>
                  <a:pt x="2878" y="3596"/>
                  <a:pt x="2996" y="3456"/>
                </a:cubicBezTo>
                <a:lnTo>
                  <a:pt x="3017" y="3491"/>
                </a:lnTo>
                <a:cubicBezTo>
                  <a:pt x="3160" y="3218"/>
                  <a:pt x="3587" y="2833"/>
                  <a:pt x="3746" y="2688"/>
                </a:cubicBezTo>
                <a:cubicBezTo>
                  <a:pt x="4132" y="2367"/>
                  <a:pt x="4796" y="1995"/>
                  <a:pt x="5385" y="1719"/>
                </a:cubicBezTo>
                <a:lnTo>
                  <a:pt x="5600" y="1695"/>
                </a:lnTo>
                <a:cubicBezTo>
                  <a:pt x="5659" y="1687"/>
                  <a:pt x="5718" y="1683"/>
                  <a:pt x="5777" y="1683"/>
                </a:cubicBezTo>
                <a:cubicBezTo>
                  <a:pt x="5789" y="1683"/>
                  <a:pt x="5802" y="1683"/>
                  <a:pt x="5814" y="1683"/>
                </a:cubicBezTo>
                <a:lnTo>
                  <a:pt x="5868" y="1656"/>
                </a:lnTo>
                <a:cubicBezTo>
                  <a:pt x="5868" y="1656"/>
                  <a:pt x="5934" y="1288"/>
                  <a:pt x="5914" y="908"/>
                </a:cubicBezTo>
                <a:cubicBezTo>
                  <a:pt x="5890" y="545"/>
                  <a:pt x="5768" y="168"/>
                  <a:pt x="5232" y="168"/>
                </a:cubicBezTo>
                <a:cubicBezTo>
                  <a:pt x="5214" y="168"/>
                  <a:pt x="5197" y="168"/>
                  <a:pt x="5178" y="169"/>
                </a:cubicBezTo>
                <a:lnTo>
                  <a:pt x="5183" y="126"/>
                </a:lnTo>
                <a:cubicBezTo>
                  <a:pt x="5183" y="126"/>
                  <a:pt x="5182" y="126"/>
                  <a:pt x="5182" y="126"/>
                </a:cubicBezTo>
                <a:cubicBezTo>
                  <a:pt x="5172" y="126"/>
                  <a:pt x="4979" y="208"/>
                  <a:pt x="4979" y="208"/>
                </a:cubicBezTo>
                <a:cubicBezTo>
                  <a:pt x="4770" y="271"/>
                  <a:pt x="4668" y="340"/>
                  <a:pt x="4639" y="340"/>
                </a:cubicBezTo>
                <a:cubicBezTo>
                  <a:pt x="4632" y="340"/>
                  <a:pt x="4629" y="337"/>
                  <a:pt x="4629" y="329"/>
                </a:cubicBezTo>
                <a:lnTo>
                  <a:pt x="4969" y="202"/>
                </a:lnTo>
                <a:lnTo>
                  <a:pt x="4969" y="202"/>
                </a:lnTo>
                <a:cubicBezTo>
                  <a:pt x="4893" y="228"/>
                  <a:pt x="4855" y="238"/>
                  <a:pt x="4841" y="238"/>
                </a:cubicBezTo>
                <a:cubicBezTo>
                  <a:pt x="4810" y="238"/>
                  <a:pt x="4909" y="184"/>
                  <a:pt x="4970" y="145"/>
                </a:cubicBezTo>
                <a:lnTo>
                  <a:pt x="4970" y="145"/>
                </a:lnTo>
                <a:cubicBezTo>
                  <a:pt x="4864" y="181"/>
                  <a:pt x="4762" y="216"/>
                  <a:pt x="4674" y="238"/>
                </a:cubicBezTo>
                <a:cubicBezTo>
                  <a:pt x="4660" y="248"/>
                  <a:pt x="4660" y="251"/>
                  <a:pt x="4667" y="251"/>
                </a:cubicBezTo>
                <a:cubicBezTo>
                  <a:pt x="4682" y="251"/>
                  <a:pt x="4730" y="235"/>
                  <a:pt x="4759" y="230"/>
                </a:cubicBezTo>
                <a:lnTo>
                  <a:pt x="4759" y="230"/>
                </a:lnTo>
                <a:cubicBezTo>
                  <a:pt x="4626" y="290"/>
                  <a:pt x="4465" y="415"/>
                  <a:pt x="4301" y="472"/>
                </a:cubicBezTo>
                <a:cubicBezTo>
                  <a:pt x="4230" y="507"/>
                  <a:pt x="4196" y="516"/>
                  <a:pt x="4177" y="516"/>
                </a:cubicBezTo>
                <a:cubicBezTo>
                  <a:pt x="4152" y="516"/>
                  <a:pt x="4151" y="501"/>
                  <a:pt x="4129" y="501"/>
                </a:cubicBezTo>
                <a:cubicBezTo>
                  <a:pt x="4109" y="501"/>
                  <a:pt x="4069" y="515"/>
                  <a:pt x="3973" y="567"/>
                </a:cubicBezTo>
                <a:cubicBezTo>
                  <a:pt x="2496" y="1364"/>
                  <a:pt x="1298" y="2591"/>
                  <a:pt x="624" y="4172"/>
                </a:cubicBezTo>
                <a:cubicBezTo>
                  <a:pt x="617" y="4179"/>
                  <a:pt x="613" y="4182"/>
                  <a:pt x="611" y="4182"/>
                </a:cubicBezTo>
                <a:cubicBezTo>
                  <a:pt x="603" y="4182"/>
                  <a:pt x="616" y="4148"/>
                  <a:pt x="625" y="4110"/>
                </a:cubicBezTo>
                <a:lnTo>
                  <a:pt x="625" y="4110"/>
                </a:lnTo>
                <a:cubicBezTo>
                  <a:pt x="431" y="4591"/>
                  <a:pt x="289" y="5033"/>
                  <a:pt x="201" y="5498"/>
                </a:cubicBezTo>
                <a:cubicBezTo>
                  <a:pt x="152" y="5622"/>
                  <a:pt x="128" y="5655"/>
                  <a:pt x="104" y="5691"/>
                </a:cubicBezTo>
                <a:cubicBezTo>
                  <a:pt x="105" y="5690"/>
                  <a:pt x="105" y="5689"/>
                  <a:pt x="106" y="5689"/>
                </a:cubicBezTo>
                <a:cubicBezTo>
                  <a:pt x="124" y="5689"/>
                  <a:pt x="1" y="6323"/>
                  <a:pt x="11" y="6978"/>
                </a:cubicBezTo>
                <a:cubicBezTo>
                  <a:pt x="12" y="7291"/>
                  <a:pt x="34" y="7604"/>
                  <a:pt x="76" y="7915"/>
                </a:cubicBezTo>
                <a:cubicBezTo>
                  <a:pt x="114" y="8173"/>
                  <a:pt x="152" y="8349"/>
                  <a:pt x="152" y="8360"/>
                </a:cubicBezTo>
                <a:lnTo>
                  <a:pt x="228" y="8378"/>
                </a:lnTo>
                <a:cubicBezTo>
                  <a:pt x="350" y="8882"/>
                  <a:pt x="177" y="8546"/>
                  <a:pt x="331" y="9008"/>
                </a:cubicBezTo>
                <a:cubicBezTo>
                  <a:pt x="473" y="9158"/>
                  <a:pt x="607" y="9771"/>
                  <a:pt x="747" y="9901"/>
                </a:cubicBezTo>
                <a:cubicBezTo>
                  <a:pt x="737" y="9901"/>
                  <a:pt x="853" y="10118"/>
                  <a:pt x="820" y="10120"/>
                </a:cubicBezTo>
                <a:cubicBezTo>
                  <a:pt x="904" y="10158"/>
                  <a:pt x="962" y="10333"/>
                  <a:pt x="1066" y="10456"/>
                </a:cubicBezTo>
                <a:cubicBezTo>
                  <a:pt x="1075" y="10463"/>
                  <a:pt x="1080" y="10466"/>
                  <a:pt x="1082" y="10466"/>
                </a:cubicBezTo>
                <a:cubicBezTo>
                  <a:pt x="1093" y="10466"/>
                  <a:pt x="1053" y="10404"/>
                  <a:pt x="1044" y="10367"/>
                </a:cubicBezTo>
                <a:lnTo>
                  <a:pt x="1044" y="10367"/>
                </a:lnTo>
                <a:lnTo>
                  <a:pt x="1157" y="10511"/>
                </a:lnTo>
                <a:lnTo>
                  <a:pt x="1276" y="10650"/>
                </a:lnTo>
                <a:cubicBezTo>
                  <a:pt x="1322" y="10724"/>
                  <a:pt x="1341" y="10771"/>
                  <a:pt x="1325" y="10771"/>
                </a:cubicBezTo>
                <a:cubicBezTo>
                  <a:pt x="1315" y="10771"/>
                  <a:pt x="1289" y="10750"/>
                  <a:pt x="1247" y="10703"/>
                </a:cubicBezTo>
                <a:lnTo>
                  <a:pt x="1247" y="10703"/>
                </a:lnTo>
                <a:cubicBezTo>
                  <a:pt x="1356" y="10843"/>
                  <a:pt x="1474" y="10976"/>
                  <a:pt x="1600" y="11101"/>
                </a:cubicBezTo>
                <a:cubicBezTo>
                  <a:pt x="1676" y="11170"/>
                  <a:pt x="1758" y="11246"/>
                  <a:pt x="1847" y="11327"/>
                </a:cubicBezTo>
                <a:lnTo>
                  <a:pt x="2117" y="11560"/>
                </a:lnTo>
                <a:cubicBezTo>
                  <a:pt x="2508" y="11883"/>
                  <a:pt x="3030" y="12276"/>
                  <a:pt x="3705" y="12543"/>
                </a:cubicBezTo>
                <a:cubicBezTo>
                  <a:pt x="3876" y="12609"/>
                  <a:pt x="4051" y="12664"/>
                  <a:pt x="4229" y="12708"/>
                </a:cubicBezTo>
                <a:lnTo>
                  <a:pt x="4613" y="12804"/>
                </a:lnTo>
                <a:lnTo>
                  <a:pt x="5353" y="12985"/>
                </a:lnTo>
                <a:cubicBezTo>
                  <a:pt x="5821" y="13095"/>
                  <a:pt x="6225" y="13169"/>
                  <a:pt x="6447" y="13196"/>
                </a:cubicBezTo>
                <a:cubicBezTo>
                  <a:pt x="6340" y="13139"/>
                  <a:pt x="6070" y="13117"/>
                  <a:pt x="5982" y="13035"/>
                </a:cubicBezTo>
                <a:lnTo>
                  <a:pt x="5982" y="13035"/>
                </a:lnTo>
                <a:cubicBezTo>
                  <a:pt x="6183" y="13041"/>
                  <a:pt x="6283" y="13092"/>
                  <a:pt x="6376" y="13092"/>
                </a:cubicBezTo>
                <a:cubicBezTo>
                  <a:pt x="6391" y="13092"/>
                  <a:pt x="6405" y="13091"/>
                  <a:pt x="6420" y="13088"/>
                </a:cubicBezTo>
                <a:cubicBezTo>
                  <a:pt x="6492" y="13200"/>
                  <a:pt x="6927" y="13186"/>
                  <a:pt x="7101" y="13299"/>
                </a:cubicBezTo>
                <a:lnTo>
                  <a:pt x="7176" y="13250"/>
                </a:lnTo>
                <a:lnTo>
                  <a:pt x="7295" y="13292"/>
                </a:lnTo>
                <a:cubicBezTo>
                  <a:pt x="7347" y="13293"/>
                  <a:pt x="7394" y="13293"/>
                  <a:pt x="7438" y="13293"/>
                </a:cubicBezTo>
                <a:cubicBezTo>
                  <a:pt x="7800" y="13293"/>
                  <a:pt x="7892" y="13277"/>
                  <a:pt x="7937" y="13277"/>
                </a:cubicBezTo>
                <a:cubicBezTo>
                  <a:pt x="7944" y="13277"/>
                  <a:pt x="7949" y="13278"/>
                  <a:pt x="7955" y="13278"/>
                </a:cubicBezTo>
                <a:cubicBezTo>
                  <a:pt x="7958" y="13278"/>
                  <a:pt x="7962" y="13278"/>
                  <a:pt x="7966" y="13278"/>
                </a:cubicBezTo>
                <a:cubicBezTo>
                  <a:pt x="7988" y="13278"/>
                  <a:pt x="8013" y="13282"/>
                  <a:pt x="8087" y="13282"/>
                </a:cubicBezTo>
                <a:cubicBezTo>
                  <a:pt x="8165" y="13282"/>
                  <a:pt x="8298" y="13277"/>
                  <a:pt x="8540" y="13256"/>
                </a:cubicBezTo>
                <a:cubicBezTo>
                  <a:pt x="9090" y="13174"/>
                  <a:pt x="9327" y="13037"/>
                  <a:pt x="9623" y="12981"/>
                </a:cubicBezTo>
                <a:lnTo>
                  <a:pt x="9623" y="12981"/>
                </a:lnTo>
                <a:cubicBezTo>
                  <a:pt x="9611" y="12983"/>
                  <a:pt x="9597" y="12984"/>
                  <a:pt x="9583" y="12984"/>
                </a:cubicBezTo>
                <a:cubicBezTo>
                  <a:pt x="9541" y="12984"/>
                  <a:pt x="9511" y="12973"/>
                  <a:pt x="9603" y="12939"/>
                </a:cubicBezTo>
                <a:cubicBezTo>
                  <a:pt x="9607" y="12943"/>
                  <a:pt x="9614" y="12945"/>
                  <a:pt x="9623" y="12945"/>
                </a:cubicBezTo>
                <a:cubicBezTo>
                  <a:pt x="9699" y="12945"/>
                  <a:pt x="9935" y="12818"/>
                  <a:pt x="10021" y="12818"/>
                </a:cubicBezTo>
                <a:cubicBezTo>
                  <a:pt x="10026" y="12818"/>
                  <a:pt x="10031" y="12818"/>
                  <a:pt x="10035" y="12819"/>
                </a:cubicBezTo>
                <a:cubicBezTo>
                  <a:pt x="10166" y="12773"/>
                  <a:pt x="10587" y="12612"/>
                  <a:pt x="10420" y="12608"/>
                </a:cubicBezTo>
                <a:lnTo>
                  <a:pt x="10420" y="12608"/>
                </a:lnTo>
                <a:cubicBezTo>
                  <a:pt x="10421" y="12608"/>
                  <a:pt x="10421" y="12608"/>
                  <a:pt x="10422" y="12608"/>
                </a:cubicBezTo>
                <a:cubicBezTo>
                  <a:pt x="10482" y="12608"/>
                  <a:pt x="10683" y="12535"/>
                  <a:pt x="10723" y="12535"/>
                </a:cubicBezTo>
                <a:cubicBezTo>
                  <a:pt x="10740" y="12535"/>
                  <a:pt x="10728" y="12548"/>
                  <a:pt x="10668" y="12583"/>
                </a:cubicBezTo>
                <a:cubicBezTo>
                  <a:pt x="10793" y="12531"/>
                  <a:pt x="10915" y="12482"/>
                  <a:pt x="10997" y="12426"/>
                </a:cubicBezTo>
                <a:lnTo>
                  <a:pt x="10997" y="12426"/>
                </a:lnTo>
                <a:lnTo>
                  <a:pt x="10832" y="12485"/>
                </a:lnTo>
                <a:cubicBezTo>
                  <a:pt x="11239" y="12281"/>
                  <a:pt x="11478" y="12197"/>
                  <a:pt x="11700" y="11993"/>
                </a:cubicBezTo>
                <a:lnTo>
                  <a:pt x="11700" y="11993"/>
                </a:lnTo>
                <a:lnTo>
                  <a:pt x="11543" y="12058"/>
                </a:lnTo>
                <a:cubicBezTo>
                  <a:pt x="11774" y="11916"/>
                  <a:pt x="11955" y="11783"/>
                  <a:pt x="12079" y="11775"/>
                </a:cubicBezTo>
                <a:lnTo>
                  <a:pt x="12079" y="11775"/>
                </a:lnTo>
                <a:lnTo>
                  <a:pt x="11859" y="11948"/>
                </a:lnTo>
                <a:cubicBezTo>
                  <a:pt x="12022" y="11843"/>
                  <a:pt x="12178" y="11730"/>
                  <a:pt x="12328" y="11608"/>
                </a:cubicBezTo>
                <a:cubicBezTo>
                  <a:pt x="12471" y="11493"/>
                  <a:pt x="12607" y="11369"/>
                  <a:pt x="12733" y="11235"/>
                </a:cubicBezTo>
                <a:lnTo>
                  <a:pt x="12733" y="11235"/>
                </a:lnTo>
                <a:lnTo>
                  <a:pt x="12612" y="11339"/>
                </a:lnTo>
                <a:cubicBezTo>
                  <a:pt x="12711" y="11233"/>
                  <a:pt x="12913" y="11028"/>
                  <a:pt x="13110" y="10765"/>
                </a:cubicBezTo>
                <a:cubicBezTo>
                  <a:pt x="13324" y="10476"/>
                  <a:pt x="13515" y="10170"/>
                  <a:pt x="13680" y="9850"/>
                </a:cubicBezTo>
                <a:cubicBezTo>
                  <a:pt x="14027" y="9196"/>
                  <a:pt x="14227" y="8480"/>
                  <a:pt x="14243" y="8243"/>
                </a:cubicBezTo>
                <a:lnTo>
                  <a:pt x="14243" y="8243"/>
                </a:lnTo>
                <a:lnTo>
                  <a:pt x="14137" y="8428"/>
                </a:lnTo>
                <a:cubicBezTo>
                  <a:pt x="14137" y="8428"/>
                  <a:pt x="14154" y="8333"/>
                  <a:pt x="14170" y="8238"/>
                </a:cubicBezTo>
                <a:lnTo>
                  <a:pt x="14196" y="8048"/>
                </a:lnTo>
                <a:lnTo>
                  <a:pt x="14196" y="8048"/>
                </a:lnTo>
                <a:cubicBezTo>
                  <a:pt x="14194" y="8091"/>
                  <a:pt x="14283" y="8230"/>
                  <a:pt x="14285" y="8285"/>
                </a:cubicBezTo>
                <a:lnTo>
                  <a:pt x="14285" y="8285"/>
                </a:lnTo>
                <a:cubicBezTo>
                  <a:pt x="14312" y="8184"/>
                  <a:pt x="14355" y="8032"/>
                  <a:pt x="14384" y="7797"/>
                </a:cubicBezTo>
                <a:cubicBezTo>
                  <a:pt x="14408" y="7576"/>
                  <a:pt x="14415" y="7350"/>
                  <a:pt x="14416" y="7100"/>
                </a:cubicBezTo>
                <a:cubicBezTo>
                  <a:pt x="14411" y="6599"/>
                  <a:pt x="14396" y="6046"/>
                  <a:pt x="14321" y="5424"/>
                </a:cubicBezTo>
                <a:cubicBezTo>
                  <a:pt x="14246" y="4812"/>
                  <a:pt x="14059" y="4169"/>
                  <a:pt x="13813" y="3689"/>
                </a:cubicBezTo>
                <a:cubicBezTo>
                  <a:pt x="13573" y="3206"/>
                  <a:pt x="13328" y="2881"/>
                  <a:pt x="13224" y="2731"/>
                </a:cubicBezTo>
                <a:cubicBezTo>
                  <a:pt x="13154" y="2619"/>
                  <a:pt x="13151" y="2588"/>
                  <a:pt x="13170" y="2588"/>
                </a:cubicBezTo>
                <a:cubicBezTo>
                  <a:pt x="13195" y="2588"/>
                  <a:pt x="13256" y="2638"/>
                  <a:pt x="13261" y="2638"/>
                </a:cubicBezTo>
                <a:cubicBezTo>
                  <a:pt x="13261" y="2638"/>
                  <a:pt x="13261" y="2638"/>
                  <a:pt x="13261" y="2638"/>
                </a:cubicBezTo>
                <a:cubicBezTo>
                  <a:pt x="13021" y="2365"/>
                  <a:pt x="13124" y="2547"/>
                  <a:pt x="12934" y="2311"/>
                </a:cubicBezTo>
                <a:cubicBezTo>
                  <a:pt x="12917" y="2288"/>
                  <a:pt x="12917" y="2279"/>
                  <a:pt x="12925" y="2279"/>
                </a:cubicBezTo>
                <a:cubicBezTo>
                  <a:pt x="12941" y="2279"/>
                  <a:pt x="12986" y="2309"/>
                  <a:pt x="13009" y="2329"/>
                </a:cubicBezTo>
                <a:cubicBezTo>
                  <a:pt x="12922" y="2238"/>
                  <a:pt x="12856" y="2138"/>
                  <a:pt x="12830" y="2138"/>
                </a:cubicBezTo>
                <a:cubicBezTo>
                  <a:pt x="12829" y="2138"/>
                  <a:pt x="12829" y="2138"/>
                  <a:pt x="12828" y="2138"/>
                </a:cubicBezTo>
                <a:cubicBezTo>
                  <a:pt x="12922" y="2274"/>
                  <a:pt x="12830" y="2262"/>
                  <a:pt x="12845" y="2340"/>
                </a:cubicBezTo>
                <a:lnTo>
                  <a:pt x="12597" y="2054"/>
                </a:lnTo>
                <a:lnTo>
                  <a:pt x="12638" y="2041"/>
                </a:lnTo>
                <a:cubicBezTo>
                  <a:pt x="12583" y="1980"/>
                  <a:pt x="12418" y="1950"/>
                  <a:pt x="12152" y="1666"/>
                </a:cubicBezTo>
                <a:cubicBezTo>
                  <a:pt x="11689" y="1202"/>
                  <a:pt x="11098" y="796"/>
                  <a:pt x="10505" y="489"/>
                </a:cubicBezTo>
                <a:cubicBezTo>
                  <a:pt x="10508" y="487"/>
                  <a:pt x="10513" y="486"/>
                  <a:pt x="10519" y="486"/>
                </a:cubicBezTo>
                <a:cubicBezTo>
                  <a:pt x="10562" y="486"/>
                  <a:pt x="10675" y="531"/>
                  <a:pt x="10786" y="582"/>
                </a:cubicBezTo>
                <a:cubicBezTo>
                  <a:pt x="10708" y="538"/>
                  <a:pt x="10585" y="476"/>
                  <a:pt x="10518" y="427"/>
                </a:cubicBezTo>
                <a:lnTo>
                  <a:pt x="10518" y="427"/>
                </a:lnTo>
                <a:cubicBezTo>
                  <a:pt x="10545" y="450"/>
                  <a:pt x="10549" y="458"/>
                  <a:pt x="10538" y="458"/>
                </a:cubicBezTo>
                <a:cubicBezTo>
                  <a:pt x="10507" y="458"/>
                  <a:pt x="10356" y="383"/>
                  <a:pt x="10342" y="383"/>
                </a:cubicBezTo>
                <a:cubicBezTo>
                  <a:pt x="10338" y="383"/>
                  <a:pt x="10343" y="388"/>
                  <a:pt x="10359" y="399"/>
                </a:cubicBezTo>
                <a:cubicBezTo>
                  <a:pt x="9886" y="270"/>
                  <a:pt x="9298" y="0"/>
                  <a:pt x="884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28"/>
          <p:cNvSpPr/>
          <p:nvPr/>
        </p:nvSpPr>
        <p:spPr>
          <a:xfrm>
            <a:off x="8507775" y="787500"/>
            <a:ext cx="177851" cy="163576"/>
          </a:xfrm>
          <a:custGeom>
            <a:rect b="b" l="l" r="r" t="t"/>
            <a:pathLst>
              <a:path extrusionOk="0" h="1660" w="1805">
                <a:moveTo>
                  <a:pt x="1022" y="1"/>
                </a:moveTo>
                <a:cubicBezTo>
                  <a:pt x="997" y="1"/>
                  <a:pt x="972" y="3"/>
                  <a:pt x="947" y="7"/>
                </a:cubicBezTo>
                <a:lnTo>
                  <a:pt x="698" y="33"/>
                </a:lnTo>
                <a:cubicBezTo>
                  <a:pt x="344" y="122"/>
                  <a:pt x="60" y="444"/>
                  <a:pt x="17" y="808"/>
                </a:cubicBezTo>
                <a:cubicBezTo>
                  <a:pt x="0" y="945"/>
                  <a:pt x="18" y="1085"/>
                  <a:pt x="71" y="1213"/>
                </a:cubicBezTo>
                <a:cubicBezTo>
                  <a:pt x="99" y="1285"/>
                  <a:pt x="144" y="1349"/>
                  <a:pt x="201" y="1401"/>
                </a:cubicBezTo>
                <a:cubicBezTo>
                  <a:pt x="287" y="1477"/>
                  <a:pt x="384" y="1551"/>
                  <a:pt x="496" y="1577"/>
                </a:cubicBezTo>
                <a:cubicBezTo>
                  <a:pt x="648" y="1612"/>
                  <a:pt x="814" y="1660"/>
                  <a:pt x="973" y="1660"/>
                </a:cubicBezTo>
                <a:cubicBezTo>
                  <a:pt x="1003" y="1660"/>
                  <a:pt x="1032" y="1658"/>
                  <a:pt x="1061" y="1654"/>
                </a:cubicBezTo>
                <a:cubicBezTo>
                  <a:pt x="1247" y="1627"/>
                  <a:pt x="1422" y="1551"/>
                  <a:pt x="1565" y="1430"/>
                </a:cubicBezTo>
                <a:cubicBezTo>
                  <a:pt x="1669" y="1343"/>
                  <a:pt x="1763" y="1166"/>
                  <a:pt x="1791" y="1035"/>
                </a:cubicBezTo>
                <a:cubicBezTo>
                  <a:pt x="1805" y="974"/>
                  <a:pt x="1798" y="834"/>
                  <a:pt x="1795" y="772"/>
                </a:cubicBezTo>
                <a:cubicBezTo>
                  <a:pt x="1781" y="547"/>
                  <a:pt x="1716" y="430"/>
                  <a:pt x="1562" y="266"/>
                </a:cubicBezTo>
                <a:cubicBezTo>
                  <a:pt x="1427" y="119"/>
                  <a:pt x="1222" y="1"/>
                  <a:pt x="1022" y="1"/>
                </a:cubicBezTo>
                <a:close/>
              </a:path>
            </a:pathLst>
          </a:custGeom>
          <a:solidFill>
            <a:srgbClr val="E2B09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28"/>
          <p:cNvSpPr/>
          <p:nvPr/>
        </p:nvSpPr>
        <p:spPr>
          <a:xfrm>
            <a:off x="8395300" y="321750"/>
            <a:ext cx="328262" cy="328871"/>
          </a:xfrm>
          <a:custGeom>
            <a:rect b="b" l="l" r="r" t="t"/>
            <a:pathLst>
              <a:path extrusionOk="0" h="3237" w="3231">
                <a:moveTo>
                  <a:pt x="1458" y="983"/>
                </a:moveTo>
                <a:lnTo>
                  <a:pt x="1461" y="986"/>
                </a:lnTo>
                <a:lnTo>
                  <a:pt x="1467" y="993"/>
                </a:lnTo>
                <a:lnTo>
                  <a:pt x="1477" y="1006"/>
                </a:lnTo>
                <a:lnTo>
                  <a:pt x="1519" y="1057"/>
                </a:lnTo>
                <a:lnTo>
                  <a:pt x="1538" y="1081"/>
                </a:lnTo>
                <a:lnTo>
                  <a:pt x="1458" y="983"/>
                </a:lnTo>
                <a:close/>
                <a:moveTo>
                  <a:pt x="1" y="1299"/>
                </a:moveTo>
                <a:cubicBezTo>
                  <a:pt x="1" y="1299"/>
                  <a:pt x="1" y="1299"/>
                  <a:pt x="1" y="1299"/>
                </a:cubicBezTo>
                <a:cubicBezTo>
                  <a:pt x="1" y="1299"/>
                  <a:pt x="1" y="1299"/>
                  <a:pt x="1" y="1299"/>
                </a:cubicBezTo>
                <a:close/>
                <a:moveTo>
                  <a:pt x="1982" y="1127"/>
                </a:moveTo>
                <a:lnTo>
                  <a:pt x="1842" y="1309"/>
                </a:lnTo>
                <a:lnTo>
                  <a:pt x="1842" y="1309"/>
                </a:lnTo>
                <a:lnTo>
                  <a:pt x="1840" y="1298"/>
                </a:lnTo>
                <a:lnTo>
                  <a:pt x="1840" y="1298"/>
                </a:lnTo>
                <a:cubicBezTo>
                  <a:pt x="1841" y="1296"/>
                  <a:pt x="1841" y="1294"/>
                  <a:pt x="1841" y="1292"/>
                </a:cubicBezTo>
                <a:lnTo>
                  <a:pt x="1841" y="1292"/>
                </a:lnTo>
                <a:cubicBezTo>
                  <a:pt x="1879" y="1245"/>
                  <a:pt x="1921" y="1195"/>
                  <a:pt x="1969" y="1142"/>
                </a:cubicBezTo>
                <a:lnTo>
                  <a:pt x="1982" y="1127"/>
                </a:lnTo>
                <a:close/>
                <a:moveTo>
                  <a:pt x="1669" y="1529"/>
                </a:moveTo>
                <a:lnTo>
                  <a:pt x="1671" y="1530"/>
                </a:lnTo>
                <a:lnTo>
                  <a:pt x="1671" y="1530"/>
                </a:lnTo>
                <a:lnTo>
                  <a:pt x="1660" y="1544"/>
                </a:lnTo>
                <a:lnTo>
                  <a:pt x="1660" y="1544"/>
                </a:lnTo>
                <a:cubicBezTo>
                  <a:pt x="1662" y="1542"/>
                  <a:pt x="1663" y="1540"/>
                  <a:pt x="1664" y="1537"/>
                </a:cubicBezTo>
                <a:cubicBezTo>
                  <a:pt x="1666" y="1534"/>
                  <a:pt x="1668" y="1532"/>
                  <a:pt x="1669" y="1529"/>
                </a:cubicBezTo>
                <a:close/>
                <a:moveTo>
                  <a:pt x="3201" y="1579"/>
                </a:moveTo>
                <a:lnTo>
                  <a:pt x="3201" y="1579"/>
                </a:lnTo>
                <a:cubicBezTo>
                  <a:pt x="3201" y="1579"/>
                  <a:pt x="3201" y="1580"/>
                  <a:pt x="3201" y="1580"/>
                </a:cubicBezTo>
                <a:cubicBezTo>
                  <a:pt x="3203" y="1580"/>
                  <a:pt x="3203" y="1580"/>
                  <a:pt x="3201" y="1579"/>
                </a:cubicBezTo>
                <a:close/>
                <a:moveTo>
                  <a:pt x="1627" y="1465"/>
                </a:moveTo>
                <a:lnTo>
                  <a:pt x="1647" y="1495"/>
                </a:lnTo>
                <a:lnTo>
                  <a:pt x="1647" y="1495"/>
                </a:lnTo>
                <a:cubicBezTo>
                  <a:pt x="1638" y="1532"/>
                  <a:pt x="1631" y="1563"/>
                  <a:pt x="1624" y="1590"/>
                </a:cubicBezTo>
                <a:lnTo>
                  <a:pt x="1624" y="1590"/>
                </a:lnTo>
                <a:lnTo>
                  <a:pt x="1579" y="1649"/>
                </a:lnTo>
                <a:lnTo>
                  <a:pt x="1580" y="1643"/>
                </a:lnTo>
                <a:lnTo>
                  <a:pt x="1583" y="1632"/>
                </a:lnTo>
                <a:cubicBezTo>
                  <a:pt x="1591" y="1606"/>
                  <a:pt x="1593" y="1596"/>
                  <a:pt x="1596" y="1585"/>
                </a:cubicBezTo>
                <a:cubicBezTo>
                  <a:pt x="1599" y="1569"/>
                  <a:pt x="1599" y="1570"/>
                  <a:pt x="1618" y="1496"/>
                </a:cubicBezTo>
                <a:lnTo>
                  <a:pt x="1618" y="1496"/>
                </a:lnTo>
                <a:lnTo>
                  <a:pt x="1617" y="1501"/>
                </a:lnTo>
                <a:lnTo>
                  <a:pt x="1626" y="1467"/>
                </a:lnTo>
                <a:lnTo>
                  <a:pt x="1627" y="1465"/>
                </a:lnTo>
                <a:close/>
                <a:moveTo>
                  <a:pt x="1943" y="1576"/>
                </a:moveTo>
                <a:cubicBezTo>
                  <a:pt x="1964" y="1594"/>
                  <a:pt x="1984" y="1615"/>
                  <a:pt x="1999" y="1638"/>
                </a:cubicBezTo>
                <a:lnTo>
                  <a:pt x="2005" y="1650"/>
                </a:lnTo>
                <a:lnTo>
                  <a:pt x="2005" y="1652"/>
                </a:lnTo>
                <a:lnTo>
                  <a:pt x="1943" y="1576"/>
                </a:lnTo>
                <a:close/>
                <a:moveTo>
                  <a:pt x="1611" y="1649"/>
                </a:moveTo>
                <a:lnTo>
                  <a:pt x="1611" y="1649"/>
                </a:lnTo>
                <a:cubicBezTo>
                  <a:pt x="1609" y="1654"/>
                  <a:pt x="1608" y="1660"/>
                  <a:pt x="1607" y="1666"/>
                </a:cubicBezTo>
                <a:lnTo>
                  <a:pt x="1607" y="1665"/>
                </a:lnTo>
                <a:lnTo>
                  <a:pt x="1611" y="1649"/>
                </a:lnTo>
                <a:close/>
                <a:moveTo>
                  <a:pt x="1623" y="1596"/>
                </a:moveTo>
                <a:cubicBezTo>
                  <a:pt x="1623" y="1596"/>
                  <a:pt x="1623" y="1598"/>
                  <a:pt x="1621" y="1603"/>
                </a:cubicBezTo>
                <a:lnTo>
                  <a:pt x="1621" y="1603"/>
                </a:lnTo>
                <a:cubicBezTo>
                  <a:pt x="1597" y="1704"/>
                  <a:pt x="1589" y="1738"/>
                  <a:pt x="1589" y="1738"/>
                </a:cubicBezTo>
                <a:cubicBezTo>
                  <a:pt x="1589" y="1738"/>
                  <a:pt x="1623" y="1596"/>
                  <a:pt x="1623" y="1596"/>
                </a:cubicBezTo>
                <a:close/>
                <a:moveTo>
                  <a:pt x="2515" y="2966"/>
                </a:moveTo>
                <a:cubicBezTo>
                  <a:pt x="2513" y="2966"/>
                  <a:pt x="2511" y="2966"/>
                  <a:pt x="2509" y="2966"/>
                </a:cubicBezTo>
                <a:lnTo>
                  <a:pt x="2509" y="2966"/>
                </a:lnTo>
                <a:cubicBezTo>
                  <a:pt x="2511" y="2966"/>
                  <a:pt x="2511" y="2966"/>
                  <a:pt x="2512" y="2966"/>
                </a:cubicBezTo>
                <a:cubicBezTo>
                  <a:pt x="2513" y="2966"/>
                  <a:pt x="2514" y="2966"/>
                  <a:pt x="2515" y="2966"/>
                </a:cubicBezTo>
                <a:close/>
                <a:moveTo>
                  <a:pt x="1251" y="1"/>
                </a:moveTo>
                <a:cubicBezTo>
                  <a:pt x="1220" y="9"/>
                  <a:pt x="1188" y="14"/>
                  <a:pt x="1155" y="14"/>
                </a:cubicBezTo>
                <a:cubicBezTo>
                  <a:pt x="1152" y="14"/>
                  <a:pt x="1149" y="14"/>
                  <a:pt x="1146" y="14"/>
                </a:cubicBezTo>
                <a:lnTo>
                  <a:pt x="1146" y="14"/>
                </a:lnTo>
                <a:cubicBezTo>
                  <a:pt x="1141" y="29"/>
                  <a:pt x="1151" y="31"/>
                  <a:pt x="1163" y="31"/>
                </a:cubicBezTo>
                <a:cubicBezTo>
                  <a:pt x="1165" y="31"/>
                  <a:pt x="1167" y="31"/>
                  <a:pt x="1170" y="31"/>
                </a:cubicBezTo>
                <a:cubicBezTo>
                  <a:pt x="1174" y="31"/>
                  <a:pt x="1179" y="31"/>
                  <a:pt x="1183" y="32"/>
                </a:cubicBezTo>
                <a:cubicBezTo>
                  <a:pt x="1140" y="67"/>
                  <a:pt x="1132" y="123"/>
                  <a:pt x="1084" y="123"/>
                </a:cubicBezTo>
                <a:cubicBezTo>
                  <a:pt x="1083" y="123"/>
                  <a:pt x="1083" y="122"/>
                  <a:pt x="1082" y="122"/>
                </a:cubicBezTo>
                <a:cubicBezTo>
                  <a:pt x="1075" y="125"/>
                  <a:pt x="1070" y="127"/>
                  <a:pt x="1065" y="127"/>
                </a:cubicBezTo>
                <a:cubicBezTo>
                  <a:pt x="1034" y="127"/>
                  <a:pt x="1033" y="78"/>
                  <a:pt x="999" y="78"/>
                </a:cubicBezTo>
                <a:cubicBezTo>
                  <a:pt x="993" y="78"/>
                  <a:pt x="984" y="80"/>
                  <a:pt x="974" y="85"/>
                </a:cubicBezTo>
                <a:cubicBezTo>
                  <a:pt x="615" y="250"/>
                  <a:pt x="309" y="510"/>
                  <a:pt x="163" y="913"/>
                </a:cubicBezTo>
                <a:cubicBezTo>
                  <a:pt x="161" y="913"/>
                  <a:pt x="159" y="913"/>
                  <a:pt x="158" y="913"/>
                </a:cubicBezTo>
                <a:cubicBezTo>
                  <a:pt x="141" y="913"/>
                  <a:pt x="144" y="903"/>
                  <a:pt x="142" y="889"/>
                </a:cubicBezTo>
                <a:lnTo>
                  <a:pt x="142" y="889"/>
                </a:lnTo>
                <a:cubicBezTo>
                  <a:pt x="115" y="1018"/>
                  <a:pt x="76" y="1129"/>
                  <a:pt x="80" y="1255"/>
                </a:cubicBezTo>
                <a:cubicBezTo>
                  <a:pt x="53" y="1285"/>
                  <a:pt x="23" y="1292"/>
                  <a:pt x="1" y="1299"/>
                </a:cubicBezTo>
                <a:lnTo>
                  <a:pt x="1" y="1299"/>
                </a:lnTo>
                <a:cubicBezTo>
                  <a:pt x="1" y="1299"/>
                  <a:pt x="2" y="1299"/>
                  <a:pt x="2" y="1299"/>
                </a:cubicBezTo>
                <a:cubicBezTo>
                  <a:pt x="3" y="1299"/>
                  <a:pt x="5" y="1301"/>
                  <a:pt x="7" y="1305"/>
                </a:cubicBezTo>
                <a:cubicBezTo>
                  <a:pt x="7" y="1307"/>
                  <a:pt x="7" y="1307"/>
                  <a:pt x="7" y="1307"/>
                </a:cubicBezTo>
                <a:cubicBezTo>
                  <a:pt x="8" y="1307"/>
                  <a:pt x="8" y="1307"/>
                  <a:pt x="8" y="1307"/>
                </a:cubicBezTo>
                <a:lnTo>
                  <a:pt x="8" y="1307"/>
                </a:lnTo>
                <a:cubicBezTo>
                  <a:pt x="9" y="1307"/>
                  <a:pt x="9" y="1310"/>
                  <a:pt x="7" y="1331"/>
                </a:cubicBezTo>
                <a:lnTo>
                  <a:pt x="9" y="1334"/>
                </a:lnTo>
                <a:cubicBezTo>
                  <a:pt x="13" y="1338"/>
                  <a:pt x="17" y="1339"/>
                  <a:pt x="14" y="1392"/>
                </a:cubicBezTo>
                <a:cubicBezTo>
                  <a:pt x="14" y="1468"/>
                  <a:pt x="18" y="1544"/>
                  <a:pt x="26" y="1634"/>
                </a:cubicBezTo>
                <a:cubicBezTo>
                  <a:pt x="42" y="1811"/>
                  <a:pt x="97" y="2002"/>
                  <a:pt x="95" y="2009"/>
                </a:cubicBezTo>
                <a:lnTo>
                  <a:pt x="181" y="1993"/>
                </a:lnTo>
                <a:lnTo>
                  <a:pt x="181" y="1993"/>
                </a:lnTo>
                <a:cubicBezTo>
                  <a:pt x="203" y="2059"/>
                  <a:pt x="184" y="2079"/>
                  <a:pt x="166" y="2096"/>
                </a:cubicBezTo>
                <a:cubicBezTo>
                  <a:pt x="157" y="2102"/>
                  <a:pt x="150" y="2113"/>
                  <a:pt x="148" y="2125"/>
                </a:cubicBezTo>
                <a:cubicBezTo>
                  <a:pt x="147" y="2133"/>
                  <a:pt x="148" y="2143"/>
                  <a:pt x="151" y="2150"/>
                </a:cubicBezTo>
                <a:cubicBezTo>
                  <a:pt x="154" y="2158"/>
                  <a:pt x="154" y="2158"/>
                  <a:pt x="159" y="2167"/>
                </a:cubicBezTo>
                <a:lnTo>
                  <a:pt x="164" y="2178"/>
                </a:lnTo>
                <a:lnTo>
                  <a:pt x="302" y="2422"/>
                </a:lnTo>
                <a:lnTo>
                  <a:pt x="303" y="2422"/>
                </a:lnTo>
                <a:lnTo>
                  <a:pt x="304" y="2424"/>
                </a:lnTo>
                <a:cubicBezTo>
                  <a:pt x="328" y="2410"/>
                  <a:pt x="342" y="2405"/>
                  <a:pt x="350" y="2405"/>
                </a:cubicBezTo>
                <a:cubicBezTo>
                  <a:pt x="376" y="2405"/>
                  <a:pt x="349" y="2451"/>
                  <a:pt x="368" y="2451"/>
                </a:cubicBezTo>
                <a:cubicBezTo>
                  <a:pt x="372" y="2451"/>
                  <a:pt x="377" y="2449"/>
                  <a:pt x="384" y="2446"/>
                </a:cubicBezTo>
                <a:lnTo>
                  <a:pt x="384" y="2446"/>
                </a:lnTo>
                <a:cubicBezTo>
                  <a:pt x="376" y="2451"/>
                  <a:pt x="382" y="2466"/>
                  <a:pt x="351" y="2489"/>
                </a:cubicBezTo>
                <a:cubicBezTo>
                  <a:pt x="369" y="2477"/>
                  <a:pt x="377" y="2473"/>
                  <a:pt x="382" y="2473"/>
                </a:cubicBezTo>
                <a:cubicBezTo>
                  <a:pt x="390" y="2473"/>
                  <a:pt x="379" y="2491"/>
                  <a:pt x="391" y="2491"/>
                </a:cubicBezTo>
                <a:cubicBezTo>
                  <a:pt x="391" y="2491"/>
                  <a:pt x="391" y="2491"/>
                  <a:pt x="391" y="2491"/>
                </a:cubicBezTo>
                <a:cubicBezTo>
                  <a:pt x="410" y="2482"/>
                  <a:pt x="406" y="2477"/>
                  <a:pt x="421" y="2462"/>
                </a:cubicBezTo>
                <a:lnTo>
                  <a:pt x="437" y="2465"/>
                </a:lnTo>
                <a:lnTo>
                  <a:pt x="449" y="2466"/>
                </a:lnTo>
                <a:lnTo>
                  <a:pt x="628" y="2664"/>
                </a:lnTo>
                <a:lnTo>
                  <a:pt x="633" y="2664"/>
                </a:lnTo>
                <a:cubicBezTo>
                  <a:pt x="625" y="2686"/>
                  <a:pt x="603" y="2716"/>
                  <a:pt x="590" y="2716"/>
                </a:cubicBezTo>
                <a:cubicBezTo>
                  <a:pt x="589" y="2716"/>
                  <a:pt x="589" y="2716"/>
                  <a:pt x="589" y="2716"/>
                </a:cubicBezTo>
                <a:lnTo>
                  <a:pt x="589" y="2716"/>
                </a:lnTo>
                <a:cubicBezTo>
                  <a:pt x="605" y="2736"/>
                  <a:pt x="656" y="2797"/>
                  <a:pt x="769" y="2884"/>
                </a:cubicBezTo>
                <a:cubicBezTo>
                  <a:pt x="846" y="2942"/>
                  <a:pt x="929" y="2993"/>
                  <a:pt x="1016" y="3033"/>
                </a:cubicBezTo>
                <a:cubicBezTo>
                  <a:pt x="1077" y="3062"/>
                  <a:pt x="1139" y="3087"/>
                  <a:pt x="1203" y="3106"/>
                </a:cubicBezTo>
                <a:lnTo>
                  <a:pt x="1256" y="3122"/>
                </a:lnTo>
                <a:lnTo>
                  <a:pt x="1268" y="3126"/>
                </a:lnTo>
                <a:lnTo>
                  <a:pt x="1281" y="3133"/>
                </a:lnTo>
                <a:cubicBezTo>
                  <a:pt x="1332" y="3161"/>
                  <a:pt x="1518" y="3209"/>
                  <a:pt x="1633" y="3209"/>
                </a:cubicBezTo>
                <a:cubicBezTo>
                  <a:pt x="1644" y="3209"/>
                  <a:pt x="1654" y="3208"/>
                  <a:pt x="1663" y="3207"/>
                </a:cubicBezTo>
                <a:cubicBezTo>
                  <a:pt x="1642" y="3154"/>
                  <a:pt x="1582" y="3182"/>
                  <a:pt x="1576" y="3101"/>
                </a:cubicBezTo>
                <a:cubicBezTo>
                  <a:pt x="1588" y="3090"/>
                  <a:pt x="1599" y="3087"/>
                  <a:pt x="1608" y="3087"/>
                </a:cubicBezTo>
                <a:cubicBezTo>
                  <a:pt x="1623" y="3087"/>
                  <a:pt x="1634" y="3096"/>
                  <a:pt x="1645" y="3096"/>
                </a:cubicBezTo>
                <a:cubicBezTo>
                  <a:pt x="1652" y="3096"/>
                  <a:pt x="1659" y="3092"/>
                  <a:pt x="1666" y="3079"/>
                </a:cubicBezTo>
                <a:cubicBezTo>
                  <a:pt x="1675" y="3200"/>
                  <a:pt x="1776" y="3118"/>
                  <a:pt x="1832" y="3236"/>
                </a:cubicBezTo>
                <a:lnTo>
                  <a:pt x="1851" y="3169"/>
                </a:lnTo>
                <a:lnTo>
                  <a:pt x="1888" y="3208"/>
                </a:lnTo>
                <a:lnTo>
                  <a:pt x="2068" y="3157"/>
                </a:lnTo>
                <a:cubicBezTo>
                  <a:pt x="2072" y="3151"/>
                  <a:pt x="2075" y="3150"/>
                  <a:pt x="2075" y="3150"/>
                </a:cubicBezTo>
                <a:cubicBezTo>
                  <a:pt x="2083" y="3150"/>
                  <a:pt x="2068" y="3155"/>
                  <a:pt x="2092" y="3155"/>
                </a:cubicBezTo>
                <a:cubicBezTo>
                  <a:pt x="2094" y="3155"/>
                  <a:pt x="2096" y="3155"/>
                  <a:pt x="2099" y="3155"/>
                </a:cubicBezTo>
                <a:cubicBezTo>
                  <a:pt x="2150" y="3153"/>
                  <a:pt x="2200" y="3147"/>
                  <a:pt x="2250" y="3137"/>
                </a:cubicBezTo>
                <a:cubicBezTo>
                  <a:pt x="2402" y="3084"/>
                  <a:pt x="2431" y="2971"/>
                  <a:pt x="2509" y="2966"/>
                </a:cubicBezTo>
                <a:lnTo>
                  <a:pt x="2509" y="2966"/>
                </a:lnTo>
                <a:cubicBezTo>
                  <a:pt x="2494" y="2963"/>
                  <a:pt x="2464" y="2941"/>
                  <a:pt x="2485" y="2915"/>
                </a:cubicBezTo>
                <a:lnTo>
                  <a:pt x="2485" y="2915"/>
                </a:lnTo>
                <a:cubicBezTo>
                  <a:pt x="2491" y="2923"/>
                  <a:pt x="2496" y="2927"/>
                  <a:pt x="2501" y="2927"/>
                </a:cubicBezTo>
                <a:cubicBezTo>
                  <a:pt x="2523" y="2927"/>
                  <a:pt x="2544" y="2872"/>
                  <a:pt x="2570" y="2872"/>
                </a:cubicBezTo>
                <a:cubicBezTo>
                  <a:pt x="2576" y="2872"/>
                  <a:pt x="2582" y="2875"/>
                  <a:pt x="2588" y="2882"/>
                </a:cubicBezTo>
                <a:cubicBezTo>
                  <a:pt x="2613" y="2859"/>
                  <a:pt x="2698" y="2815"/>
                  <a:pt x="2627" y="2764"/>
                </a:cubicBezTo>
                <a:lnTo>
                  <a:pt x="2627" y="2764"/>
                </a:lnTo>
                <a:cubicBezTo>
                  <a:pt x="2663" y="2790"/>
                  <a:pt x="2737" y="2759"/>
                  <a:pt x="2718" y="2814"/>
                </a:cubicBezTo>
                <a:cubicBezTo>
                  <a:pt x="2743" y="2802"/>
                  <a:pt x="2768" y="2797"/>
                  <a:pt x="2774" y="2772"/>
                </a:cubicBezTo>
                <a:lnTo>
                  <a:pt x="2733" y="2772"/>
                </a:lnTo>
                <a:cubicBezTo>
                  <a:pt x="2765" y="2742"/>
                  <a:pt x="2796" y="2734"/>
                  <a:pt x="2820" y="2723"/>
                </a:cubicBezTo>
                <a:cubicBezTo>
                  <a:pt x="2831" y="2717"/>
                  <a:pt x="2840" y="2710"/>
                  <a:pt x="2846" y="2699"/>
                </a:cubicBezTo>
                <a:cubicBezTo>
                  <a:pt x="2849" y="2693"/>
                  <a:pt x="2852" y="2686"/>
                  <a:pt x="2853" y="2680"/>
                </a:cubicBezTo>
                <a:lnTo>
                  <a:pt x="2853" y="2667"/>
                </a:lnTo>
                <a:lnTo>
                  <a:pt x="2881" y="2642"/>
                </a:lnTo>
                <a:lnTo>
                  <a:pt x="2881" y="2641"/>
                </a:lnTo>
                <a:lnTo>
                  <a:pt x="2881" y="2640"/>
                </a:lnTo>
                <a:lnTo>
                  <a:pt x="2879" y="2637"/>
                </a:lnTo>
                <a:cubicBezTo>
                  <a:pt x="2879" y="2637"/>
                  <a:pt x="2878" y="2634"/>
                  <a:pt x="2877" y="2632"/>
                </a:cubicBezTo>
                <a:lnTo>
                  <a:pt x="2872" y="2629"/>
                </a:lnTo>
                <a:lnTo>
                  <a:pt x="2868" y="2626"/>
                </a:lnTo>
                <a:lnTo>
                  <a:pt x="2839" y="2650"/>
                </a:lnTo>
                <a:lnTo>
                  <a:pt x="2832" y="2650"/>
                </a:lnTo>
                <a:lnTo>
                  <a:pt x="2812" y="2646"/>
                </a:lnTo>
                <a:lnTo>
                  <a:pt x="2823" y="2634"/>
                </a:lnTo>
                <a:lnTo>
                  <a:pt x="2853" y="2608"/>
                </a:lnTo>
                <a:lnTo>
                  <a:pt x="2854" y="2607"/>
                </a:lnTo>
                <a:lnTo>
                  <a:pt x="2856" y="2605"/>
                </a:lnTo>
                <a:cubicBezTo>
                  <a:pt x="2861" y="2601"/>
                  <a:pt x="2868" y="2597"/>
                  <a:pt x="2888" y="2582"/>
                </a:cubicBezTo>
                <a:cubicBezTo>
                  <a:pt x="2926" y="2554"/>
                  <a:pt x="2958" y="2538"/>
                  <a:pt x="2987" y="2538"/>
                </a:cubicBezTo>
                <a:cubicBezTo>
                  <a:pt x="2997" y="2538"/>
                  <a:pt x="3007" y="2540"/>
                  <a:pt x="3017" y="2544"/>
                </a:cubicBezTo>
                <a:cubicBezTo>
                  <a:pt x="3009" y="2563"/>
                  <a:pt x="2998" y="2581"/>
                  <a:pt x="2985" y="2597"/>
                </a:cubicBezTo>
                <a:lnTo>
                  <a:pt x="2934" y="2664"/>
                </a:lnTo>
                <a:cubicBezTo>
                  <a:pt x="3048" y="2554"/>
                  <a:pt x="3057" y="2531"/>
                  <a:pt x="3092" y="2478"/>
                </a:cubicBezTo>
                <a:cubicBezTo>
                  <a:pt x="3117" y="2435"/>
                  <a:pt x="3135" y="2388"/>
                  <a:pt x="3142" y="2338"/>
                </a:cubicBezTo>
                <a:lnTo>
                  <a:pt x="3142" y="2338"/>
                </a:lnTo>
                <a:lnTo>
                  <a:pt x="3122" y="2366"/>
                </a:lnTo>
                <a:cubicBezTo>
                  <a:pt x="3127" y="2287"/>
                  <a:pt x="3178" y="2136"/>
                  <a:pt x="3199" y="1957"/>
                </a:cubicBezTo>
                <a:cubicBezTo>
                  <a:pt x="3204" y="1910"/>
                  <a:pt x="3208" y="1862"/>
                  <a:pt x="3211" y="1803"/>
                </a:cubicBezTo>
                <a:lnTo>
                  <a:pt x="3211" y="1794"/>
                </a:lnTo>
                <a:lnTo>
                  <a:pt x="3211" y="1790"/>
                </a:lnTo>
                <a:lnTo>
                  <a:pt x="3231" y="1657"/>
                </a:lnTo>
                <a:lnTo>
                  <a:pt x="3230" y="1656"/>
                </a:lnTo>
                <a:lnTo>
                  <a:pt x="3226" y="1650"/>
                </a:lnTo>
                <a:lnTo>
                  <a:pt x="3218" y="1641"/>
                </a:lnTo>
                <a:lnTo>
                  <a:pt x="3203" y="1623"/>
                </a:lnTo>
                <a:cubicBezTo>
                  <a:pt x="3184" y="1601"/>
                  <a:pt x="3160" y="1583"/>
                  <a:pt x="3135" y="1571"/>
                </a:cubicBezTo>
                <a:lnTo>
                  <a:pt x="3073" y="1581"/>
                </a:lnTo>
                <a:lnTo>
                  <a:pt x="3020" y="1551"/>
                </a:lnTo>
                <a:lnTo>
                  <a:pt x="3020" y="1551"/>
                </a:lnTo>
                <a:cubicBezTo>
                  <a:pt x="3020" y="1551"/>
                  <a:pt x="3183" y="1574"/>
                  <a:pt x="3201" y="1579"/>
                </a:cubicBezTo>
                <a:lnTo>
                  <a:pt x="3201" y="1579"/>
                </a:lnTo>
                <a:cubicBezTo>
                  <a:pt x="3200" y="1572"/>
                  <a:pt x="3199" y="1561"/>
                  <a:pt x="3198" y="1548"/>
                </a:cubicBezTo>
                <a:lnTo>
                  <a:pt x="3194" y="1524"/>
                </a:lnTo>
                <a:lnTo>
                  <a:pt x="3194" y="1518"/>
                </a:lnTo>
                <a:lnTo>
                  <a:pt x="3194" y="1515"/>
                </a:lnTo>
                <a:lnTo>
                  <a:pt x="3194" y="1369"/>
                </a:lnTo>
                <a:lnTo>
                  <a:pt x="3194" y="1366"/>
                </a:lnTo>
                <a:lnTo>
                  <a:pt x="3191" y="1354"/>
                </a:lnTo>
                <a:cubicBezTo>
                  <a:pt x="3174" y="1209"/>
                  <a:pt x="3136" y="1070"/>
                  <a:pt x="3076" y="937"/>
                </a:cubicBezTo>
                <a:cubicBezTo>
                  <a:pt x="2900" y="596"/>
                  <a:pt x="2784" y="541"/>
                  <a:pt x="2745" y="459"/>
                </a:cubicBezTo>
                <a:cubicBezTo>
                  <a:pt x="2708" y="380"/>
                  <a:pt x="2798" y="374"/>
                  <a:pt x="2808" y="370"/>
                </a:cubicBezTo>
                <a:cubicBezTo>
                  <a:pt x="2785" y="359"/>
                  <a:pt x="2770" y="355"/>
                  <a:pt x="2758" y="355"/>
                </a:cubicBezTo>
                <a:cubicBezTo>
                  <a:pt x="2739" y="355"/>
                  <a:pt x="2730" y="365"/>
                  <a:pt x="2719" y="365"/>
                </a:cubicBezTo>
                <a:cubicBezTo>
                  <a:pt x="2711" y="365"/>
                  <a:pt x="2702" y="361"/>
                  <a:pt x="2687" y="347"/>
                </a:cubicBezTo>
                <a:cubicBezTo>
                  <a:pt x="2680" y="326"/>
                  <a:pt x="2720" y="310"/>
                  <a:pt x="2734" y="310"/>
                </a:cubicBezTo>
                <a:cubicBezTo>
                  <a:pt x="2713" y="301"/>
                  <a:pt x="2702" y="278"/>
                  <a:pt x="2690" y="278"/>
                </a:cubicBezTo>
                <a:cubicBezTo>
                  <a:pt x="2686" y="278"/>
                  <a:pt x="2682" y="280"/>
                  <a:pt x="2678" y="285"/>
                </a:cubicBezTo>
                <a:cubicBezTo>
                  <a:pt x="2694" y="325"/>
                  <a:pt x="2635" y="378"/>
                  <a:pt x="2616" y="426"/>
                </a:cubicBezTo>
                <a:lnTo>
                  <a:pt x="2555" y="372"/>
                </a:lnTo>
                <a:lnTo>
                  <a:pt x="2586" y="335"/>
                </a:lnTo>
                <a:cubicBezTo>
                  <a:pt x="2585" y="334"/>
                  <a:pt x="2583" y="334"/>
                  <a:pt x="2582" y="334"/>
                </a:cubicBezTo>
                <a:cubicBezTo>
                  <a:pt x="2564" y="334"/>
                  <a:pt x="2512" y="378"/>
                  <a:pt x="2467" y="378"/>
                </a:cubicBezTo>
                <a:cubicBezTo>
                  <a:pt x="2450" y="378"/>
                  <a:pt x="2435" y="372"/>
                  <a:pt x="2422" y="357"/>
                </a:cubicBezTo>
                <a:cubicBezTo>
                  <a:pt x="2316" y="274"/>
                  <a:pt x="2160" y="227"/>
                  <a:pt x="1981" y="194"/>
                </a:cubicBezTo>
                <a:cubicBezTo>
                  <a:pt x="1988" y="165"/>
                  <a:pt x="2030" y="152"/>
                  <a:pt x="2070" y="144"/>
                </a:cubicBezTo>
                <a:cubicBezTo>
                  <a:pt x="2048" y="137"/>
                  <a:pt x="2007" y="139"/>
                  <a:pt x="1987" y="115"/>
                </a:cubicBezTo>
                <a:lnTo>
                  <a:pt x="1987" y="115"/>
                </a:lnTo>
                <a:cubicBezTo>
                  <a:pt x="2026" y="172"/>
                  <a:pt x="1903" y="141"/>
                  <a:pt x="1938" y="166"/>
                </a:cubicBezTo>
                <a:cubicBezTo>
                  <a:pt x="1863" y="220"/>
                  <a:pt x="1788" y="222"/>
                  <a:pt x="1705" y="230"/>
                </a:cubicBezTo>
                <a:cubicBezTo>
                  <a:pt x="1709" y="230"/>
                  <a:pt x="1709" y="229"/>
                  <a:pt x="1706" y="229"/>
                </a:cubicBezTo>
                <a:cubicBezTo>
                  <a:pt x="1700" y="229"/>
                  <a:pt x="1674" y="235"/>
                  <a:pt x="1672" y="266"/>
                </a:cubicBezTo>
                <a:lnTo>
                  <a:pt x="1734" y="1129"/>
                </a:lnTo>
                <a:lnTo>
                  <a:pt x="1734" y="1129"/>
                </a:lnTo>
                <a:cubicBezTo>
                  <a:pt x="1727" y="1159"/>
                  <a:pt x="1720" y="1188"/>
                  <a:pt x="1714" y="1216"/>
                </a:cubicBezTo>
                <a:lnTo>
                  <a:pt x="1714" y="1216"/>
                </a:lnTo>
                <a:cubicBezTo>
                  <a:pt x="1711" y="1206"/>
                  <a:pt x="1708" y="1196"/>
                  <a:pt x="1706" y="1186"/>
                </a:cubicBezTo>
                <a:cubicBezTo>
                  <a:pt x="1579" y="741"/>
                  <a:pt x="1436" y="255"/>
                  <a:pt x="1343" y="96"/>
                </a:cubicBezTo>
                <a:lnTo>
                  <a:pt x="1333" y="49"/>
                </a:lnTo>
                <a:lnTo>
                  <a:pt x="1271" y="76"/>
                </a:lnTo>
                <a:cubicBezTo>
                  <a:pt x="1206" y="80"/>
                  <a:pt x="1185" y="118"/>
                  <a:pt x="1174" y="118"/>
                </a:cubicBezTo>
                <a:cubicBezTo>
                  <a:pt x="1170" y="118"/>
                  <a:pt x="1167" y="113"/>
                  <a:pt x="1163" y="101"/>
                </a:cubicBezTo>
                <a:lnTo>
                  <a:pt x="1266" y="66"/>
                </a:lnTo>
                <a:lnTo>
                  <a:pt x="1266" y="66"/>
                </a:lnTo>
                <a:cubicBezTo>
                  <a:pt x="1254" y="68"/>
                  <a:pt x="1245" y="69"/>
                  <a:pt x="1238" y="69"/>
                </a:cubicBezTo>
                <a:cubicBezTo>
                  <a:pt x="1196" y="69"/>
                  <a:pt x="1231" y="33"/>
                  <a:pt x="125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28"/>
          <p:cNvSpPr/>
          <p:nvPr/>
        </p:nvSpPr>
        <p:spPr>
          <a:xfrm>
            <a:off x="8067050" y="557200"/>
            <a:ext cx="328248" cy="326199"/>
          </a:xfrm>
          <a:custGeom>
            <a:rect b="b" l="l" r="r" t="t"/>
            <a:pathLst>
              <a:path extrusionOk="0" h="3503" w="3525">
                <a:moveTo>
                  <a:pt x="988" y="1"/>
                </a:moveTo>
                <a:cubicBezTo>
                  <a:pt x="873" y="1"/>
                  <a:pt x="756" y="57"/>
                  <a:pt x="631" y="181"/>
                </a:cubicBezTo>
                <a:cubicBezTo>
                  <a:pt x="631" y="181"/>
                  <a:pt x="1" y="539"/>
                  <a:pt x="631" y="1455"/>
                </a:cubicBezTo>
                <a:cubicBezTo>
                  <a:pt x="1261" y="2371"/>
                  <a:pt x="2274" y="3415"/>
                  <a:pt x="2620" y="3492"/>
                </a:cubicBezTo>
                <a:cubicBezTo>
                  <a:pt x="2651" y="3499"/>
                  <a:pt x="2686" y="3503"/>
                  <a:pt x="2721" y="3503"/>
                </a:cubicBezTo>
                <a:cubicBezTo>
                  <a:pt x="3070" y="3503"/>
                  <a:pt x="3525" y="3136"/>
                  <a:pt x="2620" y="1888"/>
                </a:cubicBezTo>
                <a:cubicBezTo>
                  <a:pt x="1833" y="803"/>
                  <a:pt x="1420" y="1"/>
                  <a:pt x="988"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4" name="Google Shape;94;p28"/>
          <p:cNvGrpSpPr/>
          <p:nvPr/>
        </p:nvGrpSpPr>
        <p:grpSpPr>
          <a:xfrm>
            <a:off x="7950867" y="4192432"/>
            <a:ext cx="881426" cy="714703"/>
            <a:chOff x="-2971425" y="2791575"/>
            <a:chExt cx="321700" cy="260850"/>
          </a:xfrm>
        </p:grpSpPr>
        <p:sp>
          <p:nvSpPr>
            <p:cNvPr id="95" name="Google Shape;95;p28"/>
            <p:cNvSpPr/>
            <p:nvPr/>
          </p:nvSpPr>
          <p:spPr>
            <a:xfrm>
              <a:off x="-2971425" y="2894100"/>
              <a:ext cx="90100" cy="60000"/>
            </a:xfrm>
            <a:custGeom>
              <a:rect b="b" l="l" r="r" t="t"/>
              <a:pathLst>
                <a:path extrusionOk="0" h="2400" w="3604">
                  <a:moveTo>
                    <a:pt x="2087" y="1089"/>
                  </a:moveTo>
                  <a:cubicBezTo>
                    <a:pt x="1999" y="1188"/>
                    <a:pt x="1891" y="1264"/>
                    <a:pt x="1763" y="1310"/>
                  </a:cubicBezTo>
                  <a:lnTo>
                    <a:pt x="1763" y="1310"/>
                  </a:lnTo>
                  <a:cubicBezTo>
                    <a:pt x="1812" y="1119"/>
                    <a:pt x="1922" y="1092"/>
                    <a:pt x="2087" y="1089"/>
                  </a:cubicBezTo>
                  <a:close/>
                  <a:moveTo>
                    <a:pt x="1030" y="0"/>
                  </a:moveTo>
                  <a:cubicBezTo>
                    <a:pt x="959" y="0"/>
                    <a:pt x="883" y="25"/>
                    <a:pt x="807" y="83"/>
                  </a:cubicBezTo>
                  <a:cubicBezTo>
                    <a:pt x="1" y="691"/>
                    <a:pt x="195" y="1967"/>
                    <a:pt x="1152" y="2321"/>
                  </a:cubicBezTo>
                  <a:cubicBezTo>
                    <a:pt x="1296" y="2374"/>
                    <a:pt x="1463" y="2399"/>
                    <a:pt x="1640" y="2399"/>
                  </a:cubicBezTo>
                  <a:cubicBezTo>
                    <a:pt x="2508" y="2399"/>
                    <a:pt x="3603" y="1787"/>
                    <a:pt x="3283" y="841"/>
                  </a:cubicBezTo>
                  <a:cubicBezTo>
                    <a:pt x="3121" y="363"/>
                    <a:pt x="2637" y="239"/>
                    <a:pt x="2182" y="239"/>
                  </a:cubicBezTo>
                  <a:cubicBezTo>
                    <a:pt x="2125" y="239"/>
                    <a:pt x="2069" y="241"/>
                    <a:pt x="2014" y="245"/>
                  </a:cubicBezTo>
                  <a:cubicBezTo>
                    <a:pt x="1789" y="259"/>
                    <a:pt x="1582" y="315"/>
                    <a:pt x="1411" y="416"/>
                  </a:cubicBezTo>
                  <a:lnTo>
                    <a:pt x="1411" y="416"/>
                  </a:lnTo>
                  <a:cubicBezTo>
                    <a:pt x="1393" y="199"/>
                    <a:pt x="1231" y="0"/>
                    <a:pt x="103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28"/>
            <p:cNvSpPr/>
            <p:nvPr/>
          </p:nvSpPr>
          <p:spPr>
            <a:xfrm>
              <a:off x="-2822375" y="2835100"/>
              <a:ext cx="54225" cy="48500"/>
            </a:xfrm>
            <a:custGeom>
              <a:rect b="b" l="l" r="r" t="t"/>
              <a:pathLst>
                <a:path extrusionOk="0" h="1940" w="2169">
                  <a:moveTo>
                    <a:pt x="972" y="859"/>
                  </a:moveTo>
                  <a:cubicBezTo>
                    <a:pt x="978" y="860"/>
                    <a:pt x="985" y="861"/>
                    <a:pt x="992" y="862"/>
                  </a:cubicBezTo>
                  <a:cubicBezTo>
                    <a:pt x="1110" y="878"/>
                    <a:pt x="1131" y="1093"/>
                    <a:pt x="975" y="1093"/>
                  </a:cubicBezTo>
                  <a:cubicBezTo>
                    <a:pt x="975" y="1093"/>
                    <a:pt x="974" y="1093"/>
                    <a:pt x="974" y="1093"/>
                  </a:cubicBezTo>
                  <a:cubicBezTo>
                    <a:pt x="795" y="1093"/>
                    <a:pt x="846" y="908"/>
                    <a:pt x="972" y="859"/>
                  </a:cubicBezTo>
                  <a:close/>
                  <a:moveTo>
                    <a:pt x="1042" y="0"/>
                  </a:moveTo>
                  <a:cubicBezTo>
                    <a:pt x="1038" y="0"/>
                    <a:pt x="1034" y="0"/>
                    <a:pt x="1030" y="1"/>
                  </a:cubicBezTo>
                  <a:lnTo>
                    <a:pt x="1028" y="1"/>
                  </a:lnTo>
                  <a:cubicBezTo>
                    <a:pt x="975" y="2"/>
                    <a:pt x="923" y="7"/>
                    <a:pt x="872" y="16"/>
                  </a:cubicBezTo>
                  <a:lnTo>
                    <a:pt x="872" y="16"/>
                  </a:lnTo>
                  <a:cubicBezTo>
                    <a:pt x="862" y="18"/>
                    <a:pt x="852" y="20"/>
                    <a:pt x="842" y="22"/>
                  </a:cubicBezTo>
                  <a:lnTo>
                    <a:pt x="842" y="22"/>
                  </a:lnTo>
                  <a:cubicBezTo>
                    <a:pt x="376" y="117"/>
                    <a:pt x="1" y="516"/>
                    <a:pt x="1" y="1017"/>
                  </a:cubicBezTo>
                  <a:cubicBezTo>
                    <a:pt x="0" y="1547"/>
                    <a:pt x="464" y="1936"/>
                    <a:pt x="975" y="1940"/>
                  </a:cubicBezTo>
                  <a:cubicBezTo>
                    <a:pt x="978" y="1940"/>
                    <a:pt x="980" y="1940"/>
                    <a:pt x="983" y="1940"/>
                  </a:cubicBezTo>
                  <a:cubicBezTo>
                    <a:pt x="2108" y="1940"/>
                    <a:pt x="2168" y="527"/>
                    <a:pt x="1328" y="116"/>
                  </a:cubicBezTo>
                  <a:lnTo>
                    <a:pt x="1328" y="116"/>
                  </a:lnTo>
                  <a:cubicBezTo>
                    <a:pt x="1262" y="46"/>
                    <a:pt x="1167" y="0"/>
                    <a:pt x="1042"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28"/>
            <p:cNvSpPr/>
            <p:nvPr/>
          </p:nvSpPr>
          <p:spPr>
            <a:xfrm>
              <a:off x="-2835975" y="3003925"/>
              <a:ext cx="54200" cy="48500"/>
            </a:xfrm>
            <a:custGeom>
              <a:rect b="b" l="l" r="r" t="t"/>
              <a:pathLst>
                <a:path extrusionOk="0" h="1940" w="2168">
                  <a:moveTo>
                    <a:pt x="971" y="859"/>
                  </a:moveTo>
                  <a:cubicBezTo>
                    <a:pt x="978" y="860"/>
                    <a:pt x="985" y="861"/>
                    <a:pt x="993" y="862"/>
                  </a:cubicBezTo>
                  <a:cubicBezTo>
                    <a:pt x="1109" y="878"/>
                    <a:pt x="1130" y="1093"/>
                    <a:pt x="975" y="1094"/>
                  </a:cubicBezTo>
                  <a:cubicBezTo>
                    <a:pt x="794" y="1094"/>
                    <a:pt x="845" y="908"/>
                    <a:pt x="971" y="859"/>
                  </a:cubicBezTo>
                  <a:close/>
                  <a:moveTo>
                    <a:pt x="1041" y="0"/>
                  </a:moveTo>
                  <a:cubicBezTo>
                    <a:pt x="1037" y="0"/>
                    <a:pt x="1033" y="0"/>
                    <a:pt x="1029" y="0"/>
                  </a:cubicBezTo>
                  <a:cubicBezTo>
                    <a:pt x="976" y="2"/>
                    <a:pt x="923" y="7"/>
                    <a:pt x="872" y="16"/>
                  </a:cubicBezTo>
                  <a:lnTo>
                    <a:pt x="872" y="16"/>
                  </a:lnTo>
                  <a:cubicBezTo>
                    <a:pt x="862" y="17"/>
                    <a:pt x="852" y="19"/>
                    <a:pt x="843" y="21"/>
                  </a:cubicBezTo>
                  <a:lnTo>
                    <a:pt x="843" y="21"/>
                  </a:lnTo>
                  <a:cubicBezTo>
                    <a:pt x="377" y="116"/>
                    <a:pt x="1" y="515"/>
                    <a:pt x="1" y="1017"/>
                  </a:cubicBezTo>
                  <a:cubicBezTo>
                    <a:pt x="1" y="1546"/>
                    <a:pt x="464" y="1936"/>
                    <a:pt x="975" y="1939"/>
                  </a:cubicBezTo>
                  <a:cubicBezTo>
                    <a:pt x="977" y="1939"/>
                    <a:pt x="980" y="1939"/>
                    <a:pt x="982" y="1939"/>
                  </a:cubicBezTo>
                  <a:cubicBezTo>
                    <a:pt x="2108" y="1939"/>
                    <a:pt x="2168" y="525"/>
                    <a:pt x="1327" y="115"/>
                  </a:cubicBezTo>
                  <a:lnTo>
                    <a:pt x="1327" y="115"/>
                  </a:lnTo>
                  <a:cubicBezTo>
                    <a:pt x="1261" y="45"/>
                    <a:pt x="1166" y="0"/>
                    <a:pt x="104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28"/>
            <p:cNvSpPr/>
            <p:nvPr/>
          </p:nvSpPr>
          <p:spPr>
            <a:xfrm>
              <a:off x="-2714000" y="2791575"/>
              <a:ext cx="64275" cy="49325"/>
            </a:xfrm>
            <a:custGeom>
              <a:rect b="b" l="l" r="r" t="t"/>
              <a:pathLst>
                <a:path extrusionOk="0" h="1973" w="2571">
                  <a:moveTo>
                    <a:pt x="1342" y="1"/>
                  </a:moveTo>
                  <a:cubicBezTo>
                    <a:pt x="1124" y="1"/>
                    <a:pt x="902" y="62"/>
                    <a:pt x="709" y="185"/>
                  </a:cubicBezTo>
                  <a:lnTo>
                    <a:pt x="709" y="185"/>
                  </a:lnTo>
                  <a:cubicBezTo>
                    <a:pt x="634" y="196"/>
                    <a:pt x="558" y="229"/>
                    <a:pt x="488" y="290"/>
                  </a:cubicBezTo>
                  <a:lnTo>
                    <a:pt x="488" y="292"/>
                  </a:lnTo>
                  <a:cubicBezTo>
                    <a:pt x="193" y="549"/>
                    <a:pt x="0" y="954"/>
                    <a:pt x="75" y="1352"/>
                  </a:cubicBezTo>
                  <a:cubicBezTo>
                    <a:pt x="158" y="1793"/>
                    <a:pt x="564" y="1896"/>
                    <a:pt x="957" y="1956"/>
                  </a:cubicBezTo>
                  <a:cubicBezTo>
                    <a:pt x="1029" y="1967"/>
                    <a:pt x="1103" y="1973"/>
                    <a:pt x="1177" y="1973"/>
                  </a:cubicBezTo>
                  <a:cubicBezTo>
                    <a:pt x="1866" y="1973"/>
                    <a:pt x="2571" y="1504"/>
                    <a:pt x="2333" y="714"/>
                  </a:cubicBezTo>
                  <a:cubicBezTo>
                    <a:pt x="2192" y="241"/>
                    <a:pt x="1774" y="1"/>
                    <a:pt x="134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28"/>
            <p:cNvSpPr/>
            <p:nvPr/>
          </p:nvSpPr>
          <p:spPr>
            <a:xfrm>
              <a:off x="-2715675" y="2948575"/>
              <a:ext cx="64275" cy="49325"/>
            </a:xfrm>
            <a:custGeom>
              <a:rect b="b" l="l" r="r" t="t"/>
              <a:pathLst>
                <a:path extrusionOk="0" h="1973" w="2571">
                  <a:moveTo>
                    <a:pt x="1341" y="0"/>
                  </a:moveTo>
                  <a:cubicBezTo>
                    <a:pt x="1122" y="0"/>
                    <a:pt x="900" y="61"/>
                    <a:pt x="708" y="185"/>
                  </a:cubicBezTo>
                  <a:lnTo>
                    <a:pt x="708" y="185"/>
                  </a:lnTo>
                  <a:cubicBezTo>
                    <a:pt x="632" y="196"/>
                    <a:pt x="557" y="229"/>
                    <a:pt x="487" y="290"/>
                  </a:cubicBezTo>
                  <a:cubicBezTo>
                    <a:pt x="191" y="548"/>
                    <a:pt x="0" y="953"/>
                    <a:pt x="75" y="1351"/>
                  </a:cubicBezTo>
                  <a:cubicBezTo>
                    <a:pt x="157" y="1792"/>
                    <a:pt x="564" y="1896"/>
                    <a:pt x="957" y="1956"/>
                  </a:cubicBezTo>
                  <a:cubicBezTo>
                    <a:pt x="1029" y="1967"/>
                    <a:pt x="1103" y="1972"/>
                    <a:pt x="1177" y="1972"/>
                  </a:cubicBezTo>
                  <a:cubicBezTo>
                    <a:pt x="1865" y="1972"/>
                    <a:pt x="2570" y="1504"/>
                    <a:pt x="2333" y="714"/>
                  </a:cubicBezTo>
                  <a:cubicBezTo>
                    <a:pt x="2191" y="240"/>
                    <a:pt x="1773" y="0"/>
                    <a:pt x="1341"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0" name="Google Shape;100;p28"/>
          <p:cNvSpPr/>
          <p:nvPr/>
        </p:nvSpPr>
        <p:spPr>
          <a:xfrm rot="1759685">
            <a:off x="1561324" y="4163058"/>
            <a:ext cx="735575" cy="678609"/>
          </a:xfrm>
          <a:custGeom>
            <a:rect b="b" l="l" r="r" t="t"/>
            <a:pathLst>
              <a:path extrusionOk="0" h="13299" w="14416">
                <a:moveTo>
                  <a:pt x="10243" y="2320"/>
                </a:moveTo>
                <a:cubicBezTo>
                  <a:pt x="10244" y="2320"/>
                  <a:pt x="10244" y="2320"/>
                  <a:pt x="10245" y="2321"/>
                </a:cubicBezTo>
                <a:cubicBezTo>
                  <a:pt x="10244" y="2320"/>
                  <a:pt x="10244" y="2320"/>
                  <a:pt x="10243" y="2320"/>
                </a:cubicBezTo>
                <a:close/>
                <a:moveTo>
                  <a:pt x="14285" y="8285"/>
                </a:moveTo>
                <a:cubicBezTo>
                  <a:pt x="14284" y="8290"/>
                  <a:pt x="14282" y="8296"/>
                  <a:pt x="14281" y="8301"/>
                </a:cubicBezTo>
                <a:cubicBezTo>
                  <a:pt x="14284" y="8298"/>
                  <a:pt x="14286" y="8292"/>
                  <a:pt x="14285" y="8285"/>
                </a:cubicBezTo>
                <a:close/>
                <a:moveTo>
                  <a:pt x="9639" y="12978"/>
                </a:moveTo>
                <a:lnTo>
                  <a:pt x="9639" y="12978"/>
                </a:lnTo>
                <a:cubicBezTo>
                  <a:pt x="9634" y="12979"/>
                  <a:pt x="9629" y="12980"/>
                  <a:pt x="9623" y="12981"/>
                </a:cubicBezTo>
                <a:lnTo>
                  <a:pt x="9623" y="12981"/>
                </a:lnTo>
                <a:cubicBezTo>
                  <a:pt x="9629" y="12980"/>
                  <a:pt x="9635" y="12979"/>
                  <a:pt x="9639" y="12978"/>
                </a:cubicBezTo>
                <a:close/>
                <a:moveTo>
                  <a:pt x="8840" y="0"/>
                </a:moveTo>
                <a:cubicBezTo>
                  <a:pt x="8838" y="0"/>
                  <a:pt x="8836" y="0"/>
                  <a:pt x="8834" y="0"/>
                </a:cubicBezTo>
                <a:cubicBezTo>
                  <a:pt x="8808" y="41"/>
                  <a:pt x="8517" y="368"/>
                  <a:pt x="8312" y="732"/>
                </a:cubicBezTo>
                <a:cubicBezTo>
                  <a:pt x="8099" y="1095"/>
                  <a:pt x="7982" y="1475"/>
                  <a:pt x="7989" y="1525"/>
                </a:cubicBezTo>
                <a:cubicBezTo>
                  <a:pt x="7925" y="1532"/>
                  <a:pt x="7861" y="1538"/>
                  <a:pt x="7821" y="1538"/>
                </a:cubicBezTo>
                <a:cubicBezTo>
                  <a:pt x="7808" y="1538"/>
                  <a:pt x="7797" y="1537"/>
                  <a:pt x="7790" y="1536"/>
                </a:cubicBezTo>
                <a:lnTo>
                  <a:pt x="7790" y="1536"/>
                </a:lnTo>
                <a:cubicBezTo>
                  <a:pt x="7800" y="1546"/>
                  <a:pt x="7830" y="1549"/>
                  <a:pt x="7868" y="1549"/>
                </a:cubicBezTo>
                <a:cubicBezTo>
                  <a:pt x="7930" y="1549"/>
                  <a:pt x="8016" y="1539"/>
                  <a:pt x="8073" y="1533"/>
                </a:cubicBezTo>
                <a:lnTo>
                  <a:pt x="8086" y="1477"/>
                </a:lnTo>
                <a:cubicBezTo>
                  <a:pt x="8126" y="1473"/>
                  <a:pt x="8153" y="1471"/>
                  <a:pt x="8172" y="1471"/>
                </a:cubicBezTo>
                <a:cubicBezTo>
                  <a:pt x="8251" y="1471"/>
                  <a:pt x="8175" y="1503"/>
                  <a:pt x="8345" y="1510"/>
                </a:cubicBezTo>
                <a:cubicBezTo>
                  <a:pt x="8353" y="1552"/>
                  <a:pt x="8163" y="1553"/>
                  <a:pt x="8001" y="1566"/>
                </a:cubicBezTo>
                <a:cubicBezTo>
                  <a:pt x="8004" y="1566"/>
                  <a:pt x="8006" y="1566"/>
                  <a:pt x="8008" y="1566"/>
                </a:cubicBezTo>
                <a:cubicBezTo>
                  <a:pt x="8097" y="1566"/>
                  <a:pt x="8186" y="1578"/>
                  <a:pt x="8255" y="1578"/>
                </a:cubicBezTo>
                <a:cubicBezTo>
                  <a:pt x="8298" y="1578"/>
                  <a:pt x="8334" y="1574"/>
                  <a:pt x="8358" y="1558"/>
                </a:cubicBezTo>
                <a:lnTo>
                  <a:pt x="8358" y="1558"/>
                </a:lnTo>
                <a:cubicBezTo>
                  <a:pt x="8499" y="1587"/>
                  <a:pt x="8338" y="1604"/>
                  <a:pt x="8507" y="1646"/>
                </a:cubicBezTo>
                <a:cubicBezTo>
                  <a:pt x="8537" y="1646"/>
                  <a:pt x="8571" y="1645"/>
                  <a:pt x="8606" y="1645"/>
                </a:cubicBezTo>
                <a:cubicBezTo>
                  <a:pt x="8712" y="1645"/>
                  <a:pt x="8835" y="1651"/>
                  <a:pt x="8937" y="1698"/>
                </a:cubicBezTo>
                <a:lnTo>
                  <a:pt x="8933" y="1705"/>
                </a:lnTo>
                <a:cubicBezTo>
                  <a:pt x="9261" y="1845"/>
                  <a:pt x="9489" y="1814"/>
                  <a:pt x="9784" y="2012"/>
                </a:cubicBezTo>
                <a:lnTo>
                  <a:pt x="9743" y="2009"/>
                </a:lnTo>
                <a:lnTo>
                  <a:pt x="9743" y="2009"/>
                </a:lnTo>
                <a:cubicBezTo>
                  <a:pt x="9841" y="2083"/>
                  <a:pt x="10070" y="2175"/>
                  <a:pt x="10243" y="2320"/>
                </a:cubicBezTo>
                <a:lnTo>
                  <a:pt x="10243" y="2320"/>
                </a:lnTo>
                <a:cubicBezTo>
                  <a:pt x="10211" y="2293"/>
                  <a:pt x="10188" y="2259"/>
                  <a:pt x="10210" y="2259"/>
                </a:cubicBezTo>
                <a:cubicBezTo>
                  <a:pt x="10221" y="2259"/>
                  <a:pt x="10244" y="2268"/>
                  <a:pt x="10283" y="2291"/>
                </a:cubicBezTo>
                <a:cubicBezTo>
                  <a:pt x="10482" y="2462"/>
                  <a:pt x="10643" y="2546"/>
                  <a:pt x="10765" y="2698"/>
                </a:cubicBezTo>
                <a:lnTo>
                  <a:pt x="10933" y="2785"/>
                </a:lnTo>
                <a:cubicBezTo>
                  <a:pt x="11017" y="2863"/>
                  <a:pt x="11129" y="2971"/>
                  <a:pt x="11258" y="3106"/>
                </a:cubicBezTo>
                <a:cubicBezTo>
                  <a:pt x="11397" y="3256"/>
                  <a:pt x="11565" y="3434"/>
                  <a:pt x="11722" y="3627"/>
                </a:cubicBezTo>
                <a:cubicBezTo>
                  <a:pt x="12047" y="4016"/>
                  <a:pt x="12330" y="4445"/>
                  <a:pt x="12484" y="4937"/>
                </a:cubicBezTo>
                <a:cubicBezTo>
                  <a:pt x="12644" y="5432"/>
                  <a:pt x="12691" y="6012"/>
                  <a:pt x="12715" y="6565"/>
                </a:cubicBezTo>
                <a:cubicBezTo>
                  <a:pt x="12741" y="7095"/>
                  <a:pt x="12723" y="7557"/>
                  <a:pt x="12700" y="7665"/>
                </a:cubicBezTo>
                <a:lnTo>
                  <a:pt x="12695" y="7648"/>
                </a:lnTo>
                <a:cubicBezTo>
                  <a:pt x="12621" y="8169"/>
                  <a:pt x="12091" y="9401"/>
                  <a:pt x="11422" y="9972"/>
                </a:cubicBezTo>
                <a:cubicBezTo>
                  <a:pt x="10573" y="10699"/>
                  <a:pt x="9522" y="11144"/>
                  <a:pt x="8804" y="11317"/>
                </a:cubicBezTo>
                <a:cubicBezTo>
                  <a:pt x="8576" y="11324"/>
                  <a:pt x="8281" y="11377"/>
                  <a:pt x="8063" y="11377"/>
                </a:cubicBezTo>
                <a:cubicBezTo>
                  <a:pt x="8057" y="11377"/>
                  <a:pt x="8050" y="11377"/>
                  <a:pt x="8044" y="11377"/>
                </a:cubicBezTo>
                <a:lnTo>
                  <a:pt x="8044" y="11377"/>
                </a:lnTo>
                <a:cubicBezTo>
                  <a:pt x="8171" y="11388"/>
                  <a:pt x="8131" y="11421"/>
                  <a:pt x="8031" y="11425"/>
                </a:cubicBezTo>
                <a:cubicBezTo>
                  <a:pt x="7681" y="11433"/>
                  <a:pt x="7664" y="11430"/>
                  <a:pt x="7651" y="11443"/>
                </a:cubicBezTo>
                <a:cubicBezTo>
                  <a:pt x="7641" y="11447"/>
                  <a:pt x="7633" y="11459"/>
                  <a:pt x="7510" y="11459"/>
                </a:cubicBezTo>
                <a:cubicBezTo>
                  <a:pt x="7452" y="11459"/>
                  <a:pt x="7369" y="11457"/>
                  <a:pt x="7249" y="11449"/>
                </a:cubicBezTo>
                <a:cubicBezTo>
                  <a:pt x="7031" y="11440"/>
                  <a:pt x="6652" y="11390"/>
                  <a:pt x="6184" y="11293"/>
                </a:cubicBezTo>
                <a:cubicBezTo>
                  <a:pt x="5725" y="11200"/>
                  <a:pt x="5141" y="11050"/>
                  <a:pt x="4597" y="10913"/>
                </a:cubicBezTo>
                <a:cubicBezTo>
                  <a:pt x="4193" y="10806"/>
                  <a:pt x="3780" y="10546"/>
                  <a:pt x="3441" y="10278"/>
                </a:cubicBezTo>
                <a:cubicBezTo>
                  <a:pt x="3271" y="10143"/>
                  <a:pt x="3120" y="10009"/>
                  <a:pt x="2990" y="9890"/>
                </a:cubicBezTo>
                <a:cubicBezTo>
                  <a:pt x="2905" y="9814"/>
                  <a:pt x="2825" y="9731"/>
                  <a:pt x="2753" y="9641"/>
                </a:cubicBezTo>
                <a:cubicBezTo>
                  <a:pt x="2470" y="9429"/>
                  <a:pt x="2276" y="8985"/>
                  <a:pt x="2111" y="8639"/>
                </a:cubicBezTo>
                <a:lnTo>
                  <a:pt x="2111" y="8639"/>
                </a:lnTo>
                <a:lnTo>
                  <a:pt x="2137" y="8670"/>
                </a:lnTo>
                <a:cubicBezTo>
                  <a:pt x="2049" y="8487"/>
                  <a:pt x="1839" y="7817"/>
                  <a:pt x="1845" y="7098"/>
                </a:cubicBezTo>
                <a:cubicBezTo>
                  <a:pt x="1828" y="6377"/>
                  <a:pt x="2024" y="5678"/>
                  <a:pt x="2087" y="5441"/>
                </a:cubicBezTo>
                <a:lnTo>
                  <a:pt x="2087" y="5441"/>
                </a:lnTo>
                <a:lnTo>
                  <a:pt x="2057" y="5502"/>
                </a:lnTo>
                <a:cubicBezTo>
                  <a:pt x="2153" y="5078"/>
                  <a:pt x="2202" y="5156"/>
                  <a:pt x="2353" y="4852"/>
                </a:cubicBezTo>
                <a:lnTo>
                  <a:pt x="2353" y="4852"/>
                </a:lnTo>
                <a:cubicBezTo>
                  <a:pt x="2352" y="4853"/>
                  <a:pt x="2350" y="4853"/>
                  <a:pt x="2349" y="4853"/>
                </a:cubicBezTo>
                <a:cubicBezTo>
                  <a:pt x="2266" y="4853"/>
                  <a:pt x="2394" y="4509"/>
                  <a:pt x="2455" y="4379"/>
                </a:cubicBezTo>
                <a:lnTo>
                  <a:pt x="2466" y="4391"/>
                </a:lnTo>
                <a:lnTo>
                  <a:pt x="2677" y="3957"/>
                </a:lnTo>
                <a:cubicBezTo>
                  <a:pt x="2777" y="3789"/>
                  <a:pt x="2878" y="3596"/>
                  <a:pt x="2996" y="3456"/>
                </a:cubicBezTo>
                <a:lnTo>
                  <a:pt x="3017" y="3491"/>
                </a:lnTo>
                <a:cubicBezTo>
                  <a:pt x="3160" y="3218"/>
                  <a:pt x="3587" y="2833"/>
                  <a:pt x="3746" y="2688"/>
                </a:cubicBezTo>
                <a:cubicBezTo>
                  <a:pt x="4132" y="2367"/>
                  <a:pt x="4796" y="1995"/>
                  <a:pt x="5385" y="1719"/>
                </a:cubicBezTo>
                <a:lnTo>
                  <a:pt x="5600" y="1695"/>
                </a:lnTo>
                <a:cubicBezTo>
                  <a:pt x="5659" y="1687"/>
                  <a:pt x="5718" y="1683"/>
                  <a:pt x="5777" y="1683"/>
                </a:cubicBezTo>
                <a:cubicBezTo>
                  <a:pt x="5789" y="1683"/>
                  <a:pt x="5802" y="1683"/>
                  <a:pt x="5814" y="1683"/>
                </a:cubicBezTo>
                <a:lnTo>
                  <a:pt x="5868" y="1656"/>
                </a:lnTo>
                <a:cubicBezTo>
                  <a:pt x="5868" y="1656"/>
                  <a:pt x="5934" y="1288"/>
                  <a:pt x="5914" y="908"/>
                </a:cubicBezTo>
                <a:cubicBezTo>
                  <a:pt x="5890" y="545"/>
                  <a:pt x="5768" y="168"/>
                  <a:pt x="5232" y="168"/>
                </a:cubicBezTo>
                <a:cubicBezTo>
                  <a:pt x="5214" y="168"/>
                  <a:pt x="5197" y="168"/>
                  <a:pt x="5178" y="169"/>
                </a:cubicBezTo>
                <a:lnTo>
                  <a:pt x="5183" y="126"/>
                </a:lnTo>
                <a:cubicBezTo>
                  <a:pt x="5183" y="126"/>
                  <a:pt x="5182" y="126"/>
                  <a:pt x="5182" y="126"/>
                </a:cubicBezTo>
                <a:cubicBezTo>
                  <a:pt x="5172" y="126"/>
                  <a:pt x="4979" y="208"/>
                  <a:pt x="4979" y="208"/>
                </a:cubicBezTo>
                <a:cubicBezTo>
                  <a:pt x="4770" y="271"/>
                  <a:pt x="4668" y="340"/>
                  <a:pt x="4639" y="340"/>
                </a:cubicBezTo>
                <a:cubicBezTo>
                  <a:pt x="4632" y="340"/>
                  <a:pt x="4629" y="337"/>
                  <a:pt x="4629" y="329"/>
                </a:cubicBezTo>
                <a:lnTo>
                  <a:pt x="4969" y="202"/>
                </a:lnTo>
                <a:lnTo>
                  <a:pt x="4969" y="202"/>
                </a:lnTo>
                <a:cubicBezTo>
                  <a:pt x="4893" y="228"/>
                  <a:pt x="4855" y="238"/>
                  <a:pt x="4841" y="238"/>
                </a:cubicBezTo>
                <a:cubicBezTo>
                  <a:pt x="4810" y="238"/>
                  <a:pt x="4909" y="184"/>
                  <a:pt x="4970" y="145"/>
                </a:cubicBezTo>
                <a:lnTo>
                  <a:pt x="4970" y="145"/>
                </a:lnTo>
                <a:cubicBezTo>
                  <a:pt x="4864" y="181"/>
                  <a:pt x="4762" y="216"/>
                  <a:pt x="4674" y="238"/>
                </a:cubicBezTo>
                <a:cubicBezTo>
                  <a:pt x="4660" y="248"/>
                  <a:pt x="4660" y="251"/>
                  <a:pt x="4667" y="251"/>
                </a:cubicBezTo>
                <a:cubicBezTo>
                  <a:pt x="4682" y="251"/>
                  <a:pt x="4730" y="235"/>
                  <a:pt x="4759" y="230"/>
                </a:cubicBezTo>
                <a:lnTo>
                  <a:pt x="4759" y="230"/>
                </a:lnTo>
                <a:cubicBezTo>
                  <a:pt x="4626" y="290"/>
                  <a:pt x="4465" y="415"/>
                  <a:pt x="4301" y="472"/>
                </a:cubicBezTo>
                <a:cubicBezTo>
                  <a:pt x="4230" y="507"/>
                  <a:pt x="4196" y="516"/>
                  <a:pt x="4177" y="516"/>
                </a:cubicBezTo>
                <a:cubicBezTo>
                  <a:pt x="4152" y="516"/>
                  <a:pt x="4151" y="501"/>
                  <a:pt x="4129" y="501"/>
                </a:cubicBezTo>
                <a:cubicBezTo>
                  <a:pt x="4109" y="501"/>
                  <a:pt x="4069" y="515"/>
                  <a:pt x="3973" y="567"/>
                </a:cubicBezTo>
                <a:cubicBezTo>
                  <a:pt x="2496" y="1364"/>
                  <a:pt x="1298" y="2591"/>
                  <a:pt x="624" y="4172"/>
                </a:cubicBezTo>
                <a:cubicBezTo>
                  <a:pt x="617" y="4179"/>
                  <a:pt x="613" y="4182"/>
                  <a:pt x="611" y="4182"/>
                </a:cubicBezTo>
                <a:cubicBezTo>
                  <a:pt x="603" y="4182"/>
                  <a:pt x="616" y="4148"/>
                  <a:pt x="625" y="4110"/>
                </a:cubicBezTo>
                <a:lnTo>
                  <a:pt x="625" y="4110"/>
                </a:lnTo>
                <a:cubicBezTo>
                  <a:pt x="431" y="4591"/>
                  <a:pt x="289" y="5033"/>
                  <a:pt x="201" y="5498"/>
                </a:cubicBezTo>
                <a:cubicBezTo>
                  <a:pt x="152" y="5622"/>
                  <a:pt x="128" y="5655"/>
                  <a:pt x="104" y="5691"/>
                </a:cubicBezTo>
                <a:cubicBezTo>
                  <a:pt x="105" y="5690"/>
                  <a:pt x="105" y="5689"/>
                  <a:pt x="106" y="5689"/>
                </a:cubicBezTo>
                <a:cubicBezTo>
                  <a:pt x="124" y="5689"/>
                  <a:pt x="1" y="6323"/>
                  <a:pt x="11" y="6978"/>
                </a:cubicBezTo>
                <a:cubicBezTo>
                  <a:pt x="12" y="7291"/>
                  <a:pt x="34" y="7604"/>
                  <a:pt x="76" y="7915"/>
                </a:cubicBezTo>
                <a:cubicBezTo>
                  <a:pt x="114" y="8173"/>
                  <a:pt x="152" y="8349"/>
                  <a:pt x="152" y="8360"/>
                </a:cubicBezTo>
                <a:lnTo>
                  <a:pt x="228" y="8378"/>
                </a:lnTo>
                <a:cubicBezTo>
                  <a:pt x="350" y="8882"/>
                  <a:pt x="177" y="8546"/>
                  <a:pt x="331" y="9008"/>
                </a:cubicBezTo>
                <a:cubicBezTo>
                  <a:pt x="473" y="9158"/>
                  <a:pt x="607" y="9771"/>
                  <a:pt x="747" y="9901"/>
                </a:cubicBezTo>
                <a:cubicBezTo>
                  <a:pt x="737" y="9901"/>
                  <a:pt x="853" y="10118"/>
                  <a:pt x="820" y="10120"/>
                </a:cubicBezTo>
                <a:cubicBezTo>
                  <a:pt x="904" y="10158"/>
                  <a:pt x="962" y="10333"/>
                  <a:pt x="1066" y="10456"/>
                </a:cubicBezTo>
                <a:cubicBezTo>
                  <a:pt x="1075" y="10463"/>
                  <a:pt x="1080" y="10466"/>
                  <a:pt x="1082" y="10466"/>
                </a:cubicBezTo>
                <a:cubicBezTo>
                  <a:pt x="1093" y="10466"/>
                  <a:pt x="1053" y="10404"/>
                  <a:pt x="1044" y="10367"/>
                </a:cubicBezTo>
                <a:lnTo>
                  <a:pt x="1044" y="10367"/>
                </a:lnTo>
                <a:lnTo>
                  <a:pt x="1157" y="10511"/>
                </a:lnTo>
                <a:lnTo>
                  <a:pt x="1276" y="10650"/>
                </a:lnTo>
                <a:cubicBezTo>
                  <a:pt x="1322" y="10724"/>
                  <a:pt x="1341" y="10771"/>
                  <a:pt x="1325" y="10771"/>
                </a:cubicBezTo>
                <a:cubicBezTo>
                  <a:pt x="1315" y="10771"/>
                  <a:pt x="1289" y="10750"/>
                  <a:pt x="1247" y="10703"/>
                </a:cubicBezTo>
                <a:lnTo>
                  <a:pt x="1247" y="10703"/>
                </a:lnTo>
                <a:cubicBezTo>
                  <a:pt x="1356" y="10843"/>
                  <a:pt x="1474" y="10976"/>
                  <a:pt x="1600" y="11101"/>
                </a:cubicBezTo>
                <a:cubicBezTo>
                  <a:pt x="1676" y="11170"/>
                  <a:pt x="1758" y="11246"/>
                  <a:pt x="1847" y="11327"/>
                </a:cubicBezTo>
                <a:lnTo>
                  <a:pt x="2117" y="11560"/>
                </a:lnTo>
                <a:cubicBezTo>
                  <a:pt x="2508" y="11883"/>
                  <a:pt x="3030" y="12276"/>
                  <a:pt x="3705" y="12543"/>
                </a:cubicBezTo>
                <a:cubicBezTo>
                  <a:pt x="3876" y="12609"/>
                  <a:pt x="4051" y="12664"/>
                  <a:pt x="4229" y="12708"/>
                </a:cubicBezTo>
                <a:lnTo>
                  <a:pt x="4613" y="12804"/>
                </a:lnTo>
                <a:lnTo>
                  <a:pt x="5353" y="12985"/>
                </a:lnTo>
                <a:cubicBezTo>
                  <a:pt x="5821" y="13095"/>
                  <a:pt x="6225" y="13169"/>
                  <a:pt x="6447" y="13196"/>
                </a:cubicBezTo>
                <a:cubicBezTo>
                  <a:pt x="6340" y="13139"/>
                  <a:pt x="6070" y="13117"/>
                  <a:pt x="5982" y="13035"/>
                </a:cubicBezTo>
                <a:lnTo>
                  <a:pt x="5982" y="13035"/>
                </a:lnTo>
                <a:cubicBezTo>
                  <a:pt x="6183" y="13041"/>
                  <a:pt x="6283" y="13092"/>
                  <a:pt x="6376" y="13092"/>
                </a:cubicBezTo>
                <a:cubicBezTo>
                  <a:pt x="6391" y="13092"/>
                  <a:pt x="6405" y="13091"/>
                  <a:pt x="6420" y="13088"/>
                </a:cubicBezTo>
                <a:cubicBezTo>
                  <a:pt x="6492" y="13200"/>
                  <a:pt x="6927" y="13186"/>
                  <a:pt x="7101" y="13299"/>
                </a:cubicBezTo>
                <a:lnTo>
                  <a:pt x="7176" y="13250"/>
                </a:lnTo>
                <a:lnTo>
                  <a:pt x="7295" y="13292"/>
                </a:lnTo>
                <a:cubicBezTo>
                  <a:pt x="7347" y="13293"/>
                  <a:pt x="7394" y="13293"/>
                  <a:pt x="7438" y="13293"/>
                </a:cubicBezTo>
                <a:cubicBezTo>
                  <a:pt x="7800" y="13293"/>
                  <a:pt x="7892" y="13277"/>
                  <a:pt x="7937" y="13277"/>
                </a:cubicBezTo>
                <a:cubicBezTo>
                  <a:pt x="7944" y="13277"/>
                  <a:pt x="7949" y="13278"/>
                  <a:pt x="7955" y="13278"/>
                </a:cubicBezTo>
                <a:cubicBezTo>
                  <a:pt x="7958" y="13278"/>
                  <a:pt x="7962" y="13278"/>
                  <a:pt x="7966" y="13278"/>
                </a:cubicBezTo>
                <a:cubicBezTo>
                  <a:pt x="7988" y="13278"/>
                  <a:pt x="8013" y="13282"/>
                  <a:pt x="8087" y="13282"/>
                </a:cubicBezTo>
                <a:cubicBezTo>
                  <a:pt x="8165" y="13282"/>
                  <a:pt x="8298" y="13277"/>
                  <a:pt x="8540" y="13256"/>
                </a:cubicBezTo>
                <a:cubicBezTo>
                  <a:pt x="9090" y="13174"/>
                  <a:pt x="9327" y="13037"/>
                  <a:pt x="9623" y="12981"/>
                </a:cubicBezTo>
                <a:lnTo>
                  <a:pt x="9623" y="12981"/>
                </a:lnTo>
                <a:cubicBezTo>
                  <a:pt x="9611" y="12983"/>
                  <a:pt x="9597" y="12984"/>
                  <a:pt x="9583" y="12984"/>
                </a:cubicBezTo>
                <a:cubicBezTo>
                  <a:pt x="9541" y="12984"/>
                  <a:pt x="9511" y="12973"/>
                  <a:pt x="9603" y="12939"/>
                </a:cubicBezTo>
                <a:cubicBezTo>
                  <a:pt x="9607" y="12943"/>
                  <a:pt x="9614" y="12945"/>
                  <a:pt x="9623" y="12945"/>
                </a:cubicBezTo>
                <a:cubicBezTo>
                  <a:pt x="9699" y="12945"/>
                  <a:pt x="9935" y="12818"/>
                  <a:pt x="10021" y="12818"/>
                </a:cubicBezTo>
                <a:cubicBezTo>
                  <a:pt x="10026" y="12818"/>
                  <a:pt x="10031" y="12818"/>
                  <a:pt x="10035" y="12819"/>
                </a:cubicBezTo>
                <a:cubicBezTo>
                  <a:pt x="10166" y="12773"/>
                  <a:pt x="10587" y="12612"/>
                  <a:pt x="10420" y="12608"/>
                </a:cubicBezTo>
                <a:lnTo>
                  <a:pt x="10420" y="12608"/>
                </a:lnTo>
                <a:cubicBezTo>
                  <a:pt x="10421" y="12608"/>
                  <a:pt x="10421" y="12608"/>
                  <a:pt x="10422" y="12608"/>
                </a:cubicBezTo>
                <a:cubicBezTo>
                  <a:pt x="10482" y="12608"/>
                  <a:pt x="10683" y="12535"/>
                  <a:pt x="10723" y="12535"/>
                </a:cubicBezTo>
                <a:cubicBezTo>
                  <a:pt x="10740" y="12535"/>
                  <a:pt x="10728" y="12548"/>
                  <a:pt x="10668" y="12583"/>
                </a:cubicBezTo>
                <a:cubicBezTo>
                  <a:pt x="10793" y="12531"/>
                  <a:pt x="10915" y="12482"/>
                  <a:pt x="10997" y="12426"/>
                </a:cubicBezTo>
                <a:lnTo>
                  <a:pt x="10997" y="12426"/>
                </a:lnTo>
                <a:lnTo>
                  <a:pt x="10832" y="12485"/>
                </a:lnTo>
                <a:cubicBezTo>
                  <a:pt x="11239" y="12281"/>
                  <a:pt x="11478" y="12197"/>
                  <a:pt x="11700" y="11993"/>
                </a:cubicBezTo>
                <a:lnTo>
                  <a:pt x="11700" y="11993"/>
                </a:lnTo>
                <a:lnTo>
                  <a:pt x="11543" y="12058"/>
                </a:lnTo>
                <a:cubicBezTo>
                  <a:pt x="11774" y="11916"/>
                  <a:pt x="11955" y="11783"/>
                  <a:pt x="12079" y="11775"/>
                </a:cubicBezTo>
                <a:lnTo>
                  <a:pt x="12079" y="11775"/>
                </a:lnTo>
                <a:lnTo>
                  <a:pt x="11859" y="11948"/>
                </a:lnTo>
                <a:cubicBezTo>
                  <a:pt x="12022" y="11843"/>
                  <a:pt x="12178" y="11730"/>
                  <a:pt x="12328" y="11608"/>
                </a:cubicBezTo>
                <a:cubicBezTo>
                  <a:pt x="12471" y="11493"/>
                  <a:pt x="12607" y="11369"/>
                  <a:pt x="12733" y="11235"/>
                </a:cubicBezTo>
                <a:lnTo>
                  <a:pt x="12733" y="11235"/>
                </a:lnTo>
                <a:lnTo>
                  <a:pt x="12612" y="11339"/>
                </a:lnTo>
                <a:cubicBezTo>
                  <a:pt x="12711" y="11233"/>
                  <a:pt x="12913" y="11028"/>
                  <a:pt x="13110" y="10765"/>
                </a:cubicBezTo>
                <a:cubicBezTo>
                  <a:pt x="13324" y="10476"/>
                  <a:pt x="13515" y="10170"/>
                  <a:pt x="13680" y="9850"/>
                </a:cubicBezTo>
                <a:cubicBezTo>
                  <a:pt x="14027" y="9196"/>
                  <a:pt x="14227" y="8480"/>
                  <a:pt x="14243" y="8243"/>
                </a:cubicBezTo>
                <a:lnTo>
                  <a:pt x="14243" y="8243"/>
                </a:lnTo>
                <a:lnTo>
                  <a:pt x="14137" y="8428"/>
                </a:lnTo>
                <a:cubicBezTo>
                  <a:pt x="14137" y="8428"/>
                  <a:pt x="14154" y="8333"/>
                  <a:pt x="14170" y="8238"/>
                </a:cubicBezTo>
                <a:lnTo>
                  <a:pt x="14196" y="8048"/>
                </a:lnTo>
                <a:lnTo>
                  <a:pt x="14196" y="8048"/>
                </a:lnTo>
                <a:cubicBezTo>
                  <a:pt x="14194" y="8091"/>
                  <a:pt x="14283" y="8230"/>
                  <a:pt x="14285" y="8285"/>
                </a:cubicBezTo>
                <a:lnTo>
                  <a:pt x="14285" y="8285"/>
                </a:lnTo>
                <a:cubicBezTo>
                  <a:pt x="14312" y="8184"/>
                  <a:pt x="14355" y="8032"/>
                  <a:pt x="14384" y="7797"/>
                </a:cubicBezTo>
                <a:cubicBezTo>
                  <a:pt x="14408" y="7576"/>
                  <a:pt x="14415" y="7350"/>
                  <a:pt x="14416" y="7100"/>
                </a:cubicBezTo>
                <a:cubicBezTo>
                  <a:pt x="14411" y="6599"/>
                  <a:pt x="14396" y="6046"/>
                  <a:pt x="14321" y="5424"/>
                </a:cubicBezTo>
                <a:cubicBezTo>
                  <a:pt x="14246" y="4812"/>
                  <a:pt x="14059" y="4169"/>
                  <a:pt x="13813" y="3689"/>
                </a:cubicBezTo>
                <a:cubicBezTo>
                  <a:pt x="13573" y="3206"/>
                  <a:pt x="13328" y="2881"/>
                  <a:pt x="13224" y="2731"/>
                </a:cubicBezTo>
                <a:cubicBezTo>
                  <a:pt x="13154" y="2619"/>
                  <a:pt x="13151" y="2588"/>
                  <a:pt x="13170" y="2588"/>
                </a:cubicBezTo>
                <a:cubicBezTo>
                  <a:pt x="13195" y="2588"/>
                  <a:pt x="13256" y="2638"/>
                  <a:pt x="13261" y="2638"/>
                </a:cubicBezTo>
                <a:cubicBezTo>
                  <a:pt x="13261" y="2638"/>
                  <a:pt x="13261" y="2638"/>
                  <a:pt x="13261" y="2638"/>
                </a:cubicBezTo>
                <a:cubicBezTo>
                  <a:pt x="13021" y="2365"/>
                  <a:pt x="13124" y="2547"/>
                  <a:pt x="12934" y="2311"/>
                </a:cubicBezTo>
                <a:cubicBezTo>
                  <a:pt x="12917" y="2288"/>
                  <a:pt x="12917" y="2279"/>
                  <a:pt x="12925" y="2279"/>
                </a:cubicBezTo>
                <a:cubicBezTo>
                  <a:pt x="12941" y="2279"/>
                  <a:pt x="12986" y="2309"/>
                  <a:pt x="13009" y="2329"/>
                </a:cubicBezTo>
                <a:cubicBezTo>
                  <a:pt x="12922" y="2238"/>
                  <a:pt x="12856" y="2138"/>
                  <a:pt x="12830" y="2138"/>
                </a:cubicBezTo>
                <a:cubicBezTo>
                  <a:pt x="12829" y="2138"/>
                  <a:pt x="12829" y="2138"/>
                  <a:pt x="12828" y="2138"/>
                </a:cubicBezTo>
                <a:cubicBezTo>
                  <a:pt x="12922" y="2274"/>
                  <a:pt x="12830" y="2262"/>
                  <a:pt x="12845" y="2340"/>
                </a:cubicBezTo>
                <a:lnTo>
                  <a:pt x="12597" y="2054"/>
                </a:lnTo>
                <a:lnTo>
                  <a:pt x="12638" y="2041"/>
                </a:lnTo>
                <a:cubicBezTo>
                  <a:pt x="12583" y="1980"/>
                  <a:pt x="12418" y="1950"/>
                  <a:pt x="12152" y="1666"/>
                </a:cubicBezTo>
                <a:cubicBezTo>
                  <a:pt x="11689" y="1202"/>
                  <a:pt x="11098" y="796"/>
                  <a:pt x="10505" y="489"/>
                </a:cubicBezTo>
                <a:cubicBezTo>
                  <a:pt x="10508" y="487"/>
                  <a:pt x="10513" y="486"/>
                  <a:pt x="10519" y="486"/>
                </a:cubicBezTo>
                <a:cubicBezTo>
                  <a:pt x="10562" y="486"/>
                  <a:pt x="10675" y="531"/>
                  <a:pt x="10786" y="582"/>
                </a:cubicBezTo>
                <a:cubicBezTo>
                  <a:pt x="10708" y="538"/>
                  <a:pt x="10585" y="476"/>
                  <a:pt x="10518" y="427"/>
                </a:cubicBezTo>
                <a:lnTo>
                  <a:pt x="10518" y="427"/>
                </a:lnTo>
                <a:cubicBezTo>
                  <a:pt x="10545" y="450"/>
                  <a:pt x="10549" y="458"/>
                  <a:pt x="10538" y="458"/>
                </a:cubicBezTo>
                <a:cubicBezTo>
                  <a:pt x="10507" y="458"/>
                  <a:pt x="10356" y="383"/>
                  <a:pt x="10342" y="383"/>
                </a:cubicBezTo>
                <a:cubicBezTo>
                  <a:pt x="10338" y="383"/>
                  <a:pt x="10343" y="388"/>
                  <a:pt x="10359" y="399"/>
                </a:cubicBezTo>
                <a:cubicBezTo>
                  <a:pt x="9886" y="270"/>
                  <a:pt x="9298" y="0"/>
                  <a:pt x="884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1"/>
        </a:solidFill>
      </p:bgPr>
    </p:bg>
    <p:spTree>
      <p:nvGrpSpPr>
        <p:cNvPr id="101" name="Shape 101"/>
        <p:cNvGrpSpPr/>
        <p:nvPr/>
      </p:nvGrpSpPr>
      <p:grpSpPr>
        <a:xfrm>
          <a:off x="0" y="0"/>
          <a:ext cx="0" cy="0"/>
          <a:chOff x="0" y="0"/>
          <a:chExt cx="0" cy="0"/>
        </a:xfrm>
      </p:grpSpPr>
      <p:sp>
        <p:nvSpPr>
          <p:cNvPr id="102" name="Google Shape;102;p29"/>
          <p:cNvSpPr/>
          <p:nvPr/>
        </p:nvSpPr>
        <p:spPr>
          <a:xfrm flipH="1" rot="-897376">
            <a:off x="7359272" y="-464758"/>
            <a:ext cx="2369897" cy="5918847"/>
          </a:xfrm>
          <a:custGeom>
            <a:rect b="b" l="l" r="r" t="t"/>
            <a:pathLst>
              <a:path extrusionOk="0" h="27113" w="10856">
                <a:moveTo>
                  <a:pt x="1622" y="11310"/>
                </a:moveTo>
                <a:cubicBezTo>
                  <a:pt x="1665" y="11613"/>
                  <a:pt x="1695" y="11961"/>
                  <a:pt x="1715" y="12400"/>
                </a:cubicBezTo>
                <a:cubicBezTo>
                  <a:pt x="1603" y="12275"/>
                  <a:pt x="1639" y="11840"/>
                  <a:pt x="1622" y="11310"/>
                </a:cubicBezTo>
                <a:close/>
                <a:moveTo>
                  <a:pt x="2147" y="20471"/>
                </a:moveTo>
                <a:cubicBezTo>
                  <a:pt x="2193" y="20471"/>
                  <a:pt x="2247" y="21259"/>
                  <a:pt x="2195" y="21259"/>
                </a:cubicBezTo>
                <a:cubicBezTo>
                  <a:pt x="2189" y="21259"/>
                  <a:pt x="2182" y="21251"/>
                  <a:pt x="2174" y="21231"/>
                </a:cubicBezTo>
                <a:cubicBezTo>
                  <a:pt x="2228" y="21100"/>
                  <a:pt x="2059" y="21175"/>
                  <a:pt x="2105" y="20940"/>
                </a:cubicBezTo>
                <a:cubicBezTo>
                  <a:pt x="2113" y="20595"/>
                  <a:pt x="2129" y="20471"/>
                  <a:pt x="2147" y="20471"/>
                </a:cubicBezTo>
                <a:close/>
                <a:moveTo>
                  <a:pt x="2083" y="22035"/>
                </a:moveTo>
                <a:cubicBezTo>
                  <a:pt x="2087" y="22070"/>
                  <a:pt x="2074" y="22195"/>
                  <a:pt x="2072" y="22195"/>
                </a:cubicBezTo>
                <a:cubicBezTo>
                  <a:pt x="2070" y="22195"/>
                  <a:pt x="2072" y="22155"/>
                  <a:pt x="2083" y="22035"/>
                </a:cubicBezTo>
                <a:close/>
                <a:moveTo>
                  <a:pt x="2128" y="21573"/>
                </a:moveTo>
                <a:cubicBezTo>
                  <a:pt x="2106" y="21801"/>
                  <a:pt x="2092" y="21938"/>
                  <a:pt x="2083" y="22035"/>
                </a:cubicBezTo>
                <a:cubicBezTo>
                  <a:pt x="2082" y="22032"/>
                  <a:pt x="2082" y="22030"/>
                  <a:pt x="2081" y="22030"/>
                </a:cubicBezTo>
                <a:cubicBezTo>
                  <a:pt x="2077" y="22030"/>
                  <a:pt x="2069" y="22057"/>
                  <a:pt x="2057" y="22108"/>
                </a:cubicBezTo>
                <a:cubicBezTo>
                  <a:pt x="2031" y="22262"/>
                  <a:pt x="1996" y="22403"/>
                  <a:pt x="1965" y="22524"/>
                </a:cubicBezTo>
                <a:cubicBezTo>
                  <a:pt x="2014" y="22301"/>
                  <a:pt x="2042" y="22175"/>
                  <a:pt x="2057" y="22107"/>
                </a:cubicBezTo>
                <a:cubicBezTo>
                  <a:pt x="2084" y="21938"/>
                  <a:pt x="2109" y="21762"/>
                  <a:pt x="2128" y="21573"/>
                </a:cubicBezTo>
                <a:close/>
                <a:moveTo>
                  <a:pt x="2314" y="1"/>
                </a:moveTo>
                <a:cubicBezTo>
                  <a:pt x="1801" y="309"/>
                  <a:pt x="1296" y="636"/>
                  <a:pt x="793" y="963"/>
                </a:cubicBezTo>
                <a:cubicBezTo>
                  <a:pt x="526" y="1137"/>
                  <a:pt x="261" y="1313"/>
                  <a:pt x="0" y="1496"/>
                </a:cubicBezTo>
                <a:cubicBezTo>
                  <a:pt x="24" y="1655"/>
                  <a:pt x="45" y="1814"/>
                  <a:pt x="66" y="1973"/>
                </a:cubicBezTo>
                <a:lnTo>
                  <a:pt x="201" y="1996"/>
                </a:lnTo>
                <a:cubicBezTo>
                  <a:pt x="299" y="3102"/>
                  <a:pt x="911" y="5423"/>
                  <a:pt x="769" y="6148"/>
                </a:cubicBezTo>
                <a:cubicBezTo>
                  <a:pt x="920" y="6398"/>
                  <a:pt x="1012" y="7679"/>
                  <a:pt x="1159" y="8303"/>
                </a:cubicBezTo>
                <a:lnTo>
                  <a:pt x="1087" y="8480"/>
                </a:lnTo>
                <a:cubicBezTo>
                  <a:pt x="1200" y="9306"/>
                  <a:pt x="1322" y="9807"/>
                  <a:pt x="1432" y="10296"/>
                </a:cubicBezTo>
                <a:cubicBezTo>
                  <a:pt x="1428" y="10217"/>
                  <a:pt x="1425" y="10143"/>
                  <a:pt x="1421" y="10065"/>
                </a:cubicBezTo>
                <a:lnTo>
                  <a:pt x="1421" y="10065"/>
                </a:lnTo>
                <a:cubicBezTo>
                  <a:pt x="1568" y="10474"/>
                  <a:pt x="1611" y="10918"/>
                  <a:pt x="1622" y="11310"/>
                </a:cubicBezTo>
                <a:cubicBezTo>
                  <a:pt x="1569" y="10923"/>
                  <a:pt x="1504" y="10608"/>
                  <a:pt x="1432" y="10296"/>
                </a:cubicBezTo>
                <a:lnTo>
                  <a:pt x="1432" y="10296"/>
                </a:lnTo>
                <a:cubicBezTo>
                  <a:pt x="1503" y="12002"/>
                  <a:pt x="1927" y="13532"/>
                  <a:pt x="2046" y="15028"/>
                </a:cubicBezTo>
                <a:lnTo>
                  <a:pt x="2018" y="15044"/>
                </a:lnTo>
                <a:cubicBezTo>
                  <a:pt x="2018" y="15044"/>
                  <a:pt x="2074" y="15420"/>
                  <a:pt x="2118" y="15796"/>
                </a:cubicBezTo>
                <a:cubicBezTo>
                  <a:pt x="2162" y="16174"/>
                  <a:pt x="2203" y="16552"/>
                  <a:pt x="2203" y="16552"/>
                </a:cubicBezTo>
                <a:cubicBezTo>
                  <a:pt x="2180" y="16471"/>
                  <a:pt x="2170" y="16436"/>
                  <a:pt x="2169" y="16436"/>
                </a:cubicBezTo>
                <a:lnTo>
                  <a:pt x="2169" y="16436"/>
                </a:lnTo>
                <a:cubicBezTo>
                  <a:pt x="2163" y="16436"/>
                  <a:pt x="2281" y="16944"/>
                  <a:pt x="2276" y="17308"/>
                </a:cubicBezTo>
                <a:cubicBezTo>
                  <a:pt x="2341" y="17792"/>
                  <a:pt x="2329" y="18583"/>
                  <a:pt x="2249" y="19156"/>
                </a:cubicBezTo>
                <a:cubicBezTo>
                  <a:pt x="2249" y="19156"/>
                  <a:pt x="2243" y="19400"/>
                  <a:pt x="2235" y="19644"/>
                </a:cubicBezTo>
                <a:cubicBezTo>
                  <a:pt x="2222" y="19887"/>
                  <a:pt x="2211" y="20131"/>
                  <a:pt x="2211" y="20131"/>
                </a:cubicBezTo>
                <a:cubicBezTo>
                  <a:pt x="2206" y="19787"/>
                  <a:pt x="2189" y="19668"/>
                  <a:pt x="2165" y="19668"/>
                </a:cubicBezTo>
                <a:cubicBezTo>
                  <a:pt x="2113" y="19668"/>
                  <a:pt x="2024" y="20219"/>
                  <a:pt x="1943" y="20254"/>
                </a:cubicBezTo>
                <a:cubicBezTo>
                  <a:pt x="1943" y="20254"/>
                  <a:pt x="1958" y="20410"/>
                  <a:pt x="1972" y="20566"/>
                </a:cubicBezTo>
                <a:lnTo>
                  <a:pt x="1994" y="20878"/>
                </a:lnTo>
                <a:cubicBezTo>
                  <a:pt x="1981" y="20919"/>
                  <a:pt x="1971" y="20935"/>
                  <a:pt x="1963" y="20935"/>
                </a:cubicBezTo>
                <a:cubicBezTo>
                  <a:pt x="1935" y="20935"/>
                  <a:pt x="1927" y="20762"/>
                  <a:pt x="1910" y="20762"/>
                </a:cubicBezTo>
                <a:cubicBezTo>
                  <a:pt x="1901" y="20762"/>
                  <a:pt x="1890" y="20803"/>
                  <a:pt x="1873" y="20927"/>
                </a:cubicBezTo>
                <a:cubicBezTo>
                  <a:pt x="1920" y="21346"/>
                  <a:pt x="1756" y="22562"/>
                  <a:pt x="1813" y="22961"/>
                </a:cubicBezTo>
                <a:cubicBezTo>
                  <a:pt x="1851" y="22907"/>
                  <a:pt x="1899" y="22762"/>
                  <a:pt x="1949" y="22582"/>
                </a:cubicBezTo>
                <a:cubicBezTo>
                  <a:pt x="1949" y="22553"/>
                  <a:pt x="1949" y="22541"/>
                  <a:pt x="1950" y="22541"/>
                </a:cubicBezTo>
                <a:cubicBezTo>
                  <a:pt x="1951" y="22541"/>
                  <a:pt x="1952" y="22550"/>
                  <a:pt x="1953" y="22566"/>
                </a:cubicBezTo>
                <a:cubicBezTo>
                  <a:pt x="1958" y="22551"/>
                  <a:pt x="1961" y="22539"/>
                  <a:pt x="1965" y="22524"/>
                </a:cubicBezTo>
                <a:lnTo>
                  <a:pt x="1965" y="22524"/>
                </a:lnTo>
                <a:cubicBezTo>
                  <a:pt x="1961" y="22545"/>
                  <a:pt x="1959" y="22553"/>
                  <a:pt x="1953" y="22577"/>
                </a:cubicBezTo>
                <a:cubicBezTo>
                  <a:pt x="1958" y="22630"/>
                  <a:pt x="1965" y="22716"/>
                  <a:pt x="1975" y="22753"/>
                </a:cubicBezTo>
                <a:lnTo>
                  <a:pt x="2027" y="22466"/>
                </a:lnTo>
                <a:lnTo>
                  <a:pt x="2027" y="22466"/>
                </a:lnTo>
                <a:cubicBezTo>
                  <a:pt x="2010" y="22696"/>
                  <a:pt x="1995" y="22768"/>
                  <a:pt x="1984" y="22768"/>
                </a:cubicBezTo>
                <a:cubicBezTo>
                  <a:pt x="1981" y="22768"/>
                  <a:pt x="1978" y="22763"/>
                  <a:pt x="1975" y="22753"/>
                </a:cubicBezTo>
                <a:cubicBezTo>
                  <a:pt x="1891" y="23191"/>
                  <a:pt x="1883" y="23289"/>
                  <a:pt x="1903" y="23289"/>
                </a:cubicBezTo>
                <a:cubicBezTo>
                  <a:pt x="1918" y="23289"/>
                  <a:pt x="1948" y="23234"/>
                  <a:pt x="1974" y="23226"/>
                </a:cubicBezTo>
                <a:lnTo>
                  <a:pt x="1974" y="23226"/>
                </a:lnTo>
                <a:cubicBezTo>
                  <a:pt x="1899" y="23414"/>
                  <a:pt x="1834" y="23606"/>
                  <a:pt x="1779" y="23802"/>
                </a:cubicBezTo>
                <a:cubicBezTo>
                  <a:pt x="1736" y="23940"/>
                  <a:pt x="1699" y="24068"/>
                  <a:pt x="1664" y="24193"/>
                </a:cubicBezTo>
                <a:cubicBezTo>
                  <a:pt x="2722" y="24794"/>
                  <a:pt x="3948" y="25139"/>
                  <a:pt x="5089" y="25600"/>
                </a:cubicBezTo>
                <a:cubicBezTo>
                  <a:pt x="6533" y="26184"/>
                  <a:pt x="7935" y="26994"/>
                  <a:pt x="9489" y="27101"/>
                </a:cubicBezTo>
                <a:cubicBezTo>
                  <a:pt x="9603" y="27109"/>
                  <a:pt x="9717" y="27113"/>
                  <a:pt x="9831" y="27113"/>
                </a:cubicBezTo>
                <a:cubicBezTo>
                  <a:pt x="10177" y="27113"/>
                  <a:pt x="10518" y="27078"/>
                  <a:pt x="10855" y="27020"/>
                </a:cubicBezTo>
                <a:cubicBezTo>
                  <a:pt x="10806" y="26896"/>
                  <a:pt x="10752" y="26757"/>
                  <a:pt x="10687" y="26591"/>
                </a:cubicBezTo>
                <a:cubicBezTo>
                  <a:pt x="10624" y="26485"/>
                  <a:pt x="10415" y="26029"/>
                  <a:pt x="10406" y="25878"/>
                </a:cubicBezTo>
                <a:cubicBezTo>
                  <a:pt x="10405" y="25878"/>
                  <a:pt x="10405" y="25878"/>
                  <a:pt x="10404" y="25878"/>
                </a:cubicBezTo>
                <a:cubicBezTo>
                  <a:pt x="10316" y="25878"/>
                  <a:pt x="10092" y="25325"/>
                  <a:pt x="9882" y="24716"/>
                </a:cubicBezTo>
                <a:cubicBezTo>
                  <a:pt x="9670" y="24101"/>
                  <a:pt x="9473" y="23431"/>
                  <a:pt x="9405" y="23212"/>
                </a:cubicBezTo>
                <a:lnTo>
                  <a:pt x="9405" y="23212"/>
                </a:lnTo>
                <a:cubicBezTo>
                  <a:pt x="9529" y="23549"/>
                  <a:pt x="9588" y="23662"/>
                  <a:pt x="9614" y="23662"/>
                </a:cubicBezTo>
                <a:cubicBezTo>
                  <a:pt x="9646" y="23662"/>
                  <a:pt x="9627" y="23482"/>
                  <a:pt x="9622" y="23348"/>
                </a:cubicBezTo>
                <a:cubicBezTo>
                  <a:pt x="9343" y="22937"/>
                  <a:pt x="9223" y="22627"/>
                  <a:pt x="9110" y="21967"/>
                </a:cubicBezTo>
                <a:cubicBezTo>
                  <a:pt x="8885" y="21940"/>
                  <a:pt x="8632" y="21884"/>
                  <a:pt x="8219" y="20641"/>
                </a:cubicBezTo>
                <a:lnTo>
                  <a:pt x="8219" y="20641"/>
                </a:lnTo>
                <a:cubicBezTo>
                  <a:pt x="8295" y="20793"/>
                  <a:pt x="8385" y="21021"/>
                  <a:pt x="8415" y="21021"/>
                </a:cubicBezTo>
                <a:cubicBezTo>
                  <a:pt x="8421" y="21021"/>
                  <a:pt x="8425" y="21010"/>
                  <a:pt x="8425" y="20986"/>
                </a:cubicBezTo>
                <a:cubicBezTo>
                  <a:pt x="8425" y="20846"/>
                  <a:pt x="8287" y="20570"/>
                  <a:pt x="8241" y="20476"/>
                </a:cubicBezTo>
                <a:cubicBezTo>
                  <a:pt x="8241" y="20455"/>
                  <a:pt x="8245" y="20447"/>
                  <a:pt x="8252" y="20447"/>
                </a:cubicBezTo>
                <a:cubicBezTo>
                  <a:pt x="8280" y="20447"/>
                  <a:pt x="8359" y="20609"/>
                  <a:pt x="8401" y="20609"/>
                </a:cubicBezTo>
                <a:cubicBezTo>
                  <a:pt x="8412" y="20609"/>
                  <a:pt x="8421" y="20597"/>
                  <a:pt x="8425" y="20568"/>
                </a:cubicBezTo>
                <a:cubicBezTo>
                  <a:pt x="7968" y="19787"/>
                  <a:pt x="7948" y="19117"/>
                  <a:pt x="7502" y="17915"/>
                </a:cubicBezTo>
                <a:lnTo>
                  <a:pt x="7502" y="17915"/>
                </a:lnTo>
                <a:cubicBezTo>
                  <a:pt x="7559" y="18035"/>
                  <a:pt x="7592" y="18080"/>
                  <a:pt x="7610" y="18080"/>
                </a:cubicBezTo>
                <a:cubicBezTo>
                  <a:pt x="7648" y="18080"/>
                  <a:pt x="7624" y="17887"/>
                  <a:pt x="7641" y="17778"/>
                </a:cubicBezTo>
                <a:cubicBezTo>
                  <a:pt x="7423" y="17756"/>
                  <a:pt x="7343" y="16488"/>
                  <a:pt x="7232" y="16488"/>
                </a:cubicBezTo>
                <a:cubicBezTo>
                  <a:pt x="7214" y="16488"/>
                  <a:pt x="7195" y="16521"/>
                  <a:pt x="7175" y="16598"/>
                </a:cubicBezTo>
                <a:cubicBezTo>
                  <a:pt x="6613" y="14148"/>
                  <a:pt x="5371" y="10497"/>
                  <a:pt x="5286" y="9505"/>
                </a:cubicBezTo>
                <a:cubicBezTo>
                  <a:pt x="5294" y="9229"/>
                  <a:pt x="4967" y="8597"/>
                  <a:pt x="4842" y="8180"/>
                </a:cubicBezTo>
                <a:lnTo>
                  <a:pt x="4842" y="8180"/>
                </a:lnTo>
                <a:lnTo>
                  <a:pt x="4957" y="8209"/>
                </a:lnTo>
                <a:cubicBezTo>
                  <a:pt x="4438" y="7089"/>
                  <a:pt x="4625" y="7316"/>
                  <a:pt x="4045" y="5991"/>
                </a:cubicBezTo>
                <a:lnTo>
                  <a:pt x="4045" y="5991"/>
                </a:lnTo>
                <a:cubicBezTo>
                  <a:pt x="4153" y="6195"/>
                  <a:pt x="4217" y="6284"/>
                  <a:pt x="4251" y="6284"/>
                </a:cubicBezTo>
                <a:cubicBezTo>
                  <a:pt x="4308" y="6284"/>
                  <a:pt x="4284" y="6045"/>
                  <a:pt x="4238" y="5672"/>
                </a:cubicBezTo>
                <a:lnTo>
                  <a:pt x="3758" y="4787"/>
                </a:lnTo>
                <a:lnTo>
                  <a:pt x="3856" y="4558"/>
                </a:lnTo>
                <a:cubicBezTo>
                  <a:pt x="3685" y="4190"/>
                  <a:pt x="3583" y="3754"/>
                  <a:pt x="3480" y="3318"/>
                </a:cubicBezTo>
                <a:cubicBezTo>
                  <a:pt x="3205" y="2985"/>
                  <a:pt x="2786" y="1519"/>
                  <a:pt x="2622" y="1306"/>
                </a:cubicBezTo>
                <a:cubicBezTo>
                  <a:pt x="2692" y="887"/>
                  <a:pt x="2351" y="368"/>
                  <a:pt x="2314"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3" name="Google Shape;103;p29"/>
          <p:cNvGrpSpPr/>
          <p:nvPr/>
        </p:nvGrpSpPr>
        <p:grpSpPr>
          <a:xfrm>
            <a:off x="8318956" y="191196"/>
            <a:ext cx="687053" cy="910591"/>
            <a:chOff x="5791925" y="2070100"/>
            <a:chExt cx="292525" cy="387700"/>
          </a:xfrm>
        </p:grpSpPr>
        <p:sp>
          <p:nvSpPr>
            <p:cNvPr id="104" name="Google Shape;104;p29"/>
            <p:cNvSpPr/>
            <p:nvPr/>
          </p:nvSpPr>
          <p:spPr>
            <a:xfrm>
              <a:off x="5793650" y="2172525"/>
              <a:ext cx="59400" cy="53925"/>
            </a:xfrm>
            <a:custGeom>
              <a:rect b="b" l="l" r="r" t="t"/>
              <a:pathLst>
                <a:path extrusionOk="0" h="2157" w="2376">
                  <a:moveTo>
                    <a:pt x="1499" y="0"/>
                  </a:moveTo>
                  <a:cubicBezTo>
                    <a:pt x="1379" y="0"/>
                    <a:pt x="1274" y="60"/>
                    <a:pt x="1184" y="154"/>
                  </a:cubicBezTo>
                  <a:lnTo>
                    <a:pt x="1184" y="154"/>
                  </a:lnTo>
                  <a:cubicBezTo>
                    <a:pt x="1129" y="124"/>
                    <a:pt x="1068" y="108"/>
                    <a:pt x="1006" y="108"/>
                  </a:cubicBezTo>
                  <a:cubicBezTo>
                    <a:pt x="911" y="108"/>
                    <a:pt x="813" y="148"/>
                    <a:pt x="728" y="246"/>
                  </a:cubicBezTo>
                  <a:cubicBezTo>
                    <a:pt x="360" y="670"/>
                    <a:pt x="1" y="1432"/>
                    <a:pt x="494" y="1905"/>
                  </a:cubicBezTo>
                  <a:cubicBezTo>
                    <a:pt x="674" y="2078"/>
                    <a:pt x="907" y="2156"/>
                    <a:pt x="1143" y="2156"/>
                  </a:cubicBezTo>
                  <a:cubicBezTo>
                    <a:pt x="1449" y="2156"/>
                    <a:pt x="1761" y="2025"/>
                    <a:pt x="1971" y="1800"/>
                  </a:cubicBezTo>
                  <a:cubicBezTo>
                    <a:pt x="2375" y="1363"/>
                    <a:pt x="2345" y="612"/>
                    <a:pt x="1908" y="203"/>
                  </a:cubicBezTo>
                  <a:cubicBezTo>
                    <a:pt x="1755" y="60"/>
                    <a:pt x="1619" y="0"/>
                    <a:pt x="149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29"/>
            <p:cNvSpPr/>
            <p:nvPr/>
          </p:nvSpPr>
          <p:spPr>
            <a:xfrm>
              <a:off x="5898100" y="2106725"/>
              <a:ext cx="81725" cy="77975"/>
            </a:xfrm>
            <a:custGeom>
              <a:rect b="b" l="l" r="r" t="t"/>
              <a:pathLst>
                <a:path extrusionOk="0" h="3119" w="3269">
                  <a:moveTo>
                    <a:pt x="2059" y="1585"/>
                  </a:moveTo>
                  <a:lnTo>
                    <a:pt x="2059" y="1585"/>
                  </a:lnTo>
                  <a:cubicBezTo>
                    <a:pt x="2053" y="1621"/>
                    <a:pt x="2045" y="1656"/>
                    <a:pt x="2035" y="1692"/>
                  </a:cubicBezTo>
                  <a:cubicBezTo>
                    <a:pt x="2020" y="1746"/>
                    <a:pt x="2001" y="1803"/>
                    <a:pt x="1977" y="1859"/>
                  </a:cubicBezTo>
                  <a:lnTo>
                    <a:pt x="1977" y="1859"/>
                  </a:lnTo>
                  <a:cubicBezTo>
                    <a:pt x="2001" y="1767"/>
                    <a:pt x="2028" y="1675"/>
                    <a:pt x="2059" y="1585"/>
                  </a:cubicBezTo>
                  <a:close/>
                  <a:moveTo>
                    <a:pt x="2304" y="1"/>
                  </a:moveTo>
                  <a:cubicBezTo>
                    <a:pt x="2117" y="1"/>
                    <a:pt x="1964" y="88"/>
                    <a:pt x="1839" y="215"/>
                  </a:cubicBezTo>
                  <a:lnTo>
                    <a:pt x="1839" y="215"/>
                  </a:lnTo>
                  <a:cubicBezTo>
                    <a:pt x="1776" y="177"/>
                    <a:pt x="1704" y="155"/>
                    <a:pt x="1631" y="155"/>
                  </a:cubicBezTo>
                  <a:cubicBezTo>
                    <a:pt x="1535" y="155"/>
                    <a:pt x="1436" y="193"/>
                    <a:pt x="1350" y="284"/>
                  </a:cubicBezTo>
                  <a:cubicBezTo>
                    <a:pt x="840" y="821"/>
                    <a:pt x="1" y="2084"/>
                    <a:pt x="655" y="2781"/>
                  </a:cubicBezTo>
                  <a:cubicBezTo>
                    <a:pt x="878" y="3017"/>
                    <a:pt x="1153" y="3118"/>
                    <a:pt x="1431" y="3118"/>
                  </a:cubicBezTo>
                  <a:cubicBezTo>
                    <a:pt x="1938" y="3118"/>
                    <a:pt x="2458" y="2782"/>
                    <a:pt x="2696" y="2316"/>
                  </a:cubicBezTo>
                  <a:cubicBezTo>
                    <a:pt x="2960" y="1796"/>
                    <a:pt x="3268" y="47"/>
                    <a:pt x="2334" y="1"/>
                  </a:cubicBezTo>
                  <a:cubicBezTo>
                    <a:pt x="2324" y="1"/>
                    <a:pt x="2314" y="1"/>
                    <a:pt x="2304"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29"/>
            <p:cNvSpPr/>
            <p:nvPr/>
          </p:nvSpPr>
          <p:spPr>
            <a:xfrm>
              <a:off x="6018975" y="2070100"/>
              <a:ext cx="65200" cy="74400"/>
            </a:xfrm>
            <a:custGeom>
              <a:rect b="b" l="l" r="r" t="t"/>
              <a:pathLst>
                <a:path extrusionOk="0" h="2976" w="2608">
                  <a:moveTo>
                    <a:pt x="1950" y="0"/>
                  </a:moveTo>
                  <a:cubicBezTo>
                    <a:pt x="1905" y="0"/>
                    <a:pt x="1856" y="9"/>
                    <a:pt x="1804" y="27"/>
                  </a:cubicBezTo>
                  <a:cubicBezTo>
                    <a:pt x="881" y="360"/>
                    <a:pt x="1" y="1906"/>
                    <a:pt x="871" y="2731"/>
                  </a:cubicBezTo>
                  <a:cubicBezTo>
                    <a:pt x="1047" y="2897"/>
                    <a:pt x="1259" y="2975"/>
                    <a:pt x="1470" y="2975"/>
                  </a:cubicBezTo>
                  <a:cubicBezTo>
                    <a:pt x="1735" y="2975"/>
                    <a:pt x="1999" y="2853"/>
                    <a:pt x="2192" y="2630"/>
                  </a:cubicBezTo>
                  <a:cubicBezTo>
                    <a:pt x="2607" y="2153"/>
                    <a:pt x="2526" y="1351"/>
                    <a:pt x="2499" y="770"/>
                  </a:cubicBezTo>
                  <a:cubicBezTo>
                    <a:pt x="2493" y="621"/>
                    <a:pt x="2420" y="503"/>
                    <a:pt x="2318" y="432"/>
                  </a:cubicBezTo>
                  <a:lnTo>
                    <a:pt x="2318" y="432"/>
                  </a:lnTo>
                  <a:cubicBezTo>
                    <a:pt x="2319" y="215"/>
                    <a:pt x="2178" y="0"/>
                    <a:pt x="1950"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29"/>
            <p:cNvSpPr/>
            <p:nvPr/>
          </p:nvSpPr>
          <p:spPr>
            <a:xfrm>
              <a:off x="5791925" y="2319725"/>
              <a:ext cx="74725" cy="57100"/>
            </a:xfrm>
            <a:custGeom>
              <a:rect b="b" l="l" r="r" t="t"/>
              <a:pathLst>
                <a:path extrusionOk="0" h="2284" w="2989">
                  <a:moveTo>
                    <a:pt x="1796" y="853"/>
                  </a:moveTo>
                  <a:cubicBezTo>
                    <a:pt x="1850" y="853"/>
                    <a:pt x="1898" y="873"/>
                    <a:pt x="1934" y="908"/>
                  </a:cubicBezTo>
                  <a:lnTo>
                    <a:pt x="1934" y="908"/>
                  </a:lnTo>
                  <a:cubicBezTo>
                    <a:pt x="1863" y="896"/>
                    <a:pt x="1781" y="882"/>
                    <a:pt x="1707" y="870"/>
                  </a:cubicBezTo>
                  <a:lnTo>
                    <a:pt x="1707" y="870"/>
                  </a:lnTo>
                  <a:cubicBezTo>
                    <a:pt x="1738" y="858"/>
                    <a:pt x="1768" y="853"/>
                    <a:pt x="1796" y="853"/>
                  </a:cubicBezTo>
                  <a:close/>
                  <a:moveTo>
                    <a:pt x="1395" y="1"/>
                  </a:moveTo>
                  <a:cubicBezTo>
                    <a:pt x="474" y="1"/>
                    <a:pt x="0" y="1148"/>
                    <a:pt x="601" y="1854"/>
                  </a:cubicBezTo>
                  <a:cubicBezTo>
                    <a:pt x="852" y="2147"/>
                    <a:pt x="1207" y="2283"/>
                    <a:pt x="1562" y="2283"/>
                  </a:cubicBezTo>
                  <a:cubicBezTo>
                    <a:pt x="2128" y="2283"/>
                    <a:pt x="2692" y="1936"/>
                    <a:pt x="2827" y="1324"/>
                  </a:cubicBezTo>
                  <a:cubicBezTo>
                    <a:pt x="2988" y="589"/>
                    <a:pt x="2422" y="14"/>
                    <a:pt x="1783" y="14"/>
                  </a:cubicBezTo>
                  <a:cubicBezTo>
                    <a:pt x="1728" y="14"/>
                    <a:pt x="1672" y="19"/>
                    <a:pt x="1615" y="28"/>
                  </a:cubicBezTo>
                  <a:lnTo>
                    <a:pt x="1615" y="28"/>
                  </a:lnTo>
                  <a:cubicBezTo>
                    <a:pt x="1586" y="18"/>
                    <a:pt x="1554" y="11"/>
                    <a:pt x="1520" y="8"/>
                  </a:cubicBezTo>
                  <a:cubicBezTo>
                    <a:pt x="1477" y="3"/>
                    <a:pt x="1436" y="1"/>
                    <a:pt x="1395"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29"/>
            <p:cNvSpPr/>
            <p:nvPr/>
          </p:nvSpPr>
          <p:spPr>
            <a:xfrm>
              <a:off x="5985000" y="2243600"/>
              <a:ext cx="83300" cy="72925"/>
            </a:xfrm>
            <a:custGeom>
              <a:rect b="b" l="l" r="r" t="t"/>
              <a:pathLst>
                <a:path extrusionOk="0" h="2917" w="3332">
                  <a:moveTo>
                    <a:pt x="1887" y="0"/>
                  </a:moveTo>
                  <a:cubicBezTo>
                    <a:pt x="1625" y="0"/>
                    <a:pt x="1369" y="85"/>
                    <a:pt x="1184" y="283"/>
                  </a:cubicBezTo>
                  <a:cubicBezTo>
                    <a:pt x="1149" y="320"/>
                    <a:pt x="1116" y="361"/>
                    <a:pt x="1087" y="403"/>
                  </a:cubicBezTo>
                  <a:lnTo>
                    <a:pt x="1087" y="403"/>
                  </a:lnTo>
                  <a:cubicBezTo>
                    <a:pt x="1059" y="412"/>
                    <a:pt x="1030" y="423"/>
                    <a:pt x="1001" y="439"/>
                  </a:cubicBezTo>
                  <a:lnTo>
                    <a:pt x="1000" y="440"/>
                  </a:lnTo>
                  <a:cubicBezTo>
                    <a:pt x="1" y="966"/>
                    <a:pt x="119" y="2388"/>
                    <a:pt x="1178" y="2766"/>
                  </a:cubicBezTo>
                  <a:cubicBezTo>
                    <a:pt x="1421" y="2853"/>
                    <a:pt x="1742" y="2917"/>
                    <a:pt x="2051" y="2917"/>
                  </a:cubicBezTo>
                  <a:cubicBezTo>
                    <a:pt x="2280" y="2917"/>
                    <a:pt x="2503" y="2881"/>
                    <a:pt x="2681" y="2793"/>
                  </a:cubicBezTo>
                  <a:cubicBezTo>
                    <a:pt x="3150" y="2560"/>
                    <a:pt x="3332" y="1947"/>
                    <a:pt x="3306" y="1457"/>
                  </a:cubicBezTo>
                  <a:cubicBezTo>
                    <a:pt x="3280" y="942"/>
                    <a:pt x="3020" y="457"/>
                    <a:pt x="2571" y="189"/>
                  </a:cubicBezTo>
                  <a:cubicBezTo>
                    <a:pt x="2371" y="71"/>
                    <a:pt x="2127" y="0"/>
                    <a:pt x="1887"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29"/>
            <p:cNvSpPr/>
            <p:nvPr/>
          </p:nvSpPr>
          <p:spPr>
            <a:xfrm>
              <a:off x="5994375" y="2397800"/>
              <a:ext cx="90075" cy="60000"/>
            </a:xfrm>
            <a:custGeom>
              <a:rect b="b" l="l" r="r" t="t"/>
              <a:pathLst>
                <a:path extrusionOk="0" h="2400" w="3603">
                  <a:moveTo>
                    <a:pt x="2086" y="1089"/>
                  </a:moveTo>
                  <a:cubicBezTo>
                    <a:pt x="1997" y="1188"/>
                    <a:pt x="1889" y="1265"/>
                    <a:pt x="1762" y="1310"/>
                  </a:cubicBezTo>
                  <a:lnTo>
                    <a:pt x="1762" y="1310"/>
                  </a:lnTo>
                  <a:cubicBezTo>
                    <a:pt x="1810" y="1120"/>
                    <a:pt x="1921" y="1092"/>
                    <a:pt x="2086" y="1089"/>
                  </a:cubicBezTo>
                  <a:close/>
                  <a:moveTo>
                    <a:pt x="1029" y="0"/>
                  </a:moveTo>
                  <a:cubicBezTo>
                    <a:pt x="958" y="0"/>
                    <a:pt x="882" y="25"/>
                    <a:pt x="805" y="83"/>
                  </a:cubicBezTo>
                  <a:cubicBezTo>
                    <a:pt x="0" y="691"/>
                    <a:pt x="194" y="1967"/>
                    <a:pt x="1151" y="2321"/>
                  </a:cubicBezTo>
                  <a:cubicBezTo>
                    <a:pt x="1295" y="2374"/>
                    <a:pt x="1462" y="2399"/>
                    <a:pt x="1639" y="2399"/>
                  </a:cubicBezTo>
                  <a:cubicBezTo>
                    <a:pt x="2506" y="2399"/>
                    <a:pt x="3603" y="1787"/>
                    <a:pt x="3282" y="841"/>
                  </a:cubicBezTo>
                  <a:cubicBezTo>
                    <a:pt x="3120" y="363"/>
                    <a:pt x="2635" y="239"/>
                    <a:pt x="2181" y="239"/>
                  </a:cubicBezTo>
                  <a:cubicBezTo>
                    <a:pt x="2124" y="239"/>
                    <a:pt x="2067" y="241"/>
                    <a:pt x="2012" y="245"/>
                  </a:cubicBezTo>
                  <a:cubicBezTo>
                    <a:pt x="1787" y="259"/>
                    <a:pt x="1581" y="315"/>
                    <a:pt x="1410" y="416"/>
                  </a:cubicBezTo>
                  <a:lnTo>
                    <a:pt x="1410" y="416"/>
                  </a:lnTo>
                  <a:cubicBezTo>
                    <a:pt x="1391" y="199"/>
                    <a:pt x="1230" y="0"/>
                    <a:pt x="102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0" name="Google Shape;110;p29"/>
          <p:cNvGrpSpPr/>
          <p:nvPr/>
        </p:nvGrpSpPr>
        <p:grpSpPr>
          <a:xfrm>
            <a:off x="4080245" y="4671119"/>
            <a:ext cx="383749" cy="516981"/>
            <a:chOff x="5939875" y="3437075"/>
            <a:chExt cx="132350" cy="178300"/>
          </a:xfrm>
        </p:grpSpPr>
        <p:sp>
          <p:nvSpPr>
            <p:cNvPr id="111" name="Google Shape;111;p29"/>
            <p:cNvSpPr/>
            <p:nvPr/>
          </p:nvSpPr>
          <p:spPr>
            <a:xfrm>
              <a:off x="5939875" y="3464475"/>
              <a:ext cx="58125" cy="61475"/>
            </a:xfrm>
            <a:custGeom>
              <a:rect b="b" l="l" r="r" t="t"/>
              <a:pathLst>
                <a:path extrusionOk="0" fill="none" h="2459" w="2325">
                  <a:moveTo>
                    <a:pt x="1661" y="7"/>
                  </a:moveTo>
                  <a:cubicBezTo>
                    <a:pt x="1516" y="1"/>
                    <a:pt x="1402" y="67"/>
                    <a:pt x="1308" y="163"/>
                  </a:cubicBezTo>
                  <a:cubicBezTo>
                    <a:pt x="1203" y="100"/>
                    <a:pt x="1070" y="94"/>
                    <a:pt x="961" y="209"/>
                  </a:cubicBezTo>
                  <a:cubicBezTo>
                    <a:pt x="599" y="590"/>
                    <a:pt x="1" y="1488"/>
                    <a:pt x="467" y="1983"/>
                  </a:cubicBezTo>
                  <a:cubicBezTo>
                    <a:pt x="914" y="2459"/>
                    <a:pt x="1656" y="2167"/>
                    <a:pt x="1918" y="1654"/>
                  </a:cubicBezTo>
                  <a:cubicBezTo>
                    <a:pt x="2106" y="1284"/>
                    <a:pt x="2324" y="40"/>
                    <a:pt x="1661" y="7"/>
                  </a:cubicBezTo>
                  <a:close/>
                  <a:moveTo>
                    <a:pt x="1429" y="1356"/>
                  </a:moveTo>
                  <a:cubicBezTo>
                    <a:pt x="1436" y="1329"/>
                    <a:pt x="1445" y="1209"/>
                    <a:pt x="1453" y="1184"/>
                  </a:cubicBezTo>
                  <a:cubicBezTo>
                    <a:pt x="1451" y="1192"/>
                    <a:pt x="1450" y="1201"/>
                    <a:pt x="1448" y="1209"/>
                  </a:cubicBezTo>
                  <a:cubicBezTo>
                    <a:pt x="1444" y="1226"/>
                    <a:pt x="1435" y="1339"/>
                    <a:pt x="1429" y="1356"/>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29"/>
            <p:cNvSpPr/>
            <p:nvPr/>
          </p:nvSpPr>
          <p:spPr>
            <a:xfrm>
              <a:off x="6025875" y="3437075"/>
              <a:ext cx="46350" cy="56750"/>
            </a:xfrm>
            <a:custGeom>
              <a:rect b="b" l="l" r="r" t="t"/>
              <a:pathLst>
                <a:path extrusionOk="0" fill="none" h="2270" w="1854">
                  <a:moveTo>
                    <a:pt x="1646" y="368"/>
                  </a:moveTo>
                  <a:cubicBezTo>
                    <a:pt x="1647" y="183"/>
                    <a:pt x="1505" y="0"/>
                    <a:pt x="1283" y="80"/>
                  </a:cubicBezTo>
                  <a:cubicBezTo>
                    <a:pt x="626" y="316"/>
                    <a:pt x="0" y="1416"/>
                    <a:pt x="620" y="2002"/>
                  </a:cubicBezTo>
                  <a:cubicBezTo>
                    <a:pt x="901" y="2269"/>
                    <a:pt x="1312" y="2216"/>
                    <a:pt x="1558" y="1932"/>
                  </a:cubicBezTo>
                  <a:cubicBezTo>
                    <a:pt x="1854" y="1591"/>
                    <a:pt x="1795" y="1021"/>
                    <a:pt x="1777" y="608"/>
                  </a:cubicBezTo>
                  <a:cubicBezTo>
                    <a:pt x="1774" y="511"/>
                    <a:pt x="1725" y="423"/>
                    <a:pt x="1646" y="368"/>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29"/>
            <p:cNvSpPr/>
            <p:nvPr/>
          </p:nvSpPr>
          <p:spPr>
            <a:xfrm>
              <a:off x="6001700" y="3560250"/>
              <a:ext cx="59250" cy="55125"/>
            </a:xfrm>
            <a:custGeom>
              <a:rect b="b" l="l" r="r" t="t"/>
              <a:pathLst>
                <a:path extrusionOk="0" fill="none" h="2205" w="2370">
                  <a:moveTo>
                    <a:pt x="1828" y="205"/>
                  </a:moveTo>
                  <a:cubicBezTo>
                    <a:pt x="1531" y="28"/>
                    <a:pt x="1094" y="1"/>
                    <a:pt x="841" y="271"/>
                  </a:cubicBezTo>
                  <a:cubicBezTo>
                    <a:pt x="814" y="301"/>
                    <a:pt x="789" y="333"/>
                    <a:pt x="767" y="367"/>
                  </a:cubicBezTo>
                  <a:cubicBezTo>
                    <a:pt x="748" y="372"/>
                    <a:pt x="730" y="372"/>
                    <a:pt x="711" y="383"/>
                  </a:cubicBezTo>
                  <a:cubicBezTo>
                    <a:pt x="1" y="757"/>
                    <a:pt x="85" y="1769"/>
                    <a:pt x="838" y="2038"/>
                  </a:cubicBezTo>
                  <a:cubicBezTo>
                    <a:pt x="1139" y="2145"/>
                    <a:pt x="1609" y="2205"/>
                    <a:pt x="1907" y="2057"/>
                  </a:cubicBezTo>
                  <a:cubicBezTo>
                    <a:pt x="2240" y="1892"/>
                    <a:pt x="2369" y="1455"/>
                    <a:pt x="2351" y="1107"/>
                  </a:cubicBezTo>
                  <a:cubicBezTo>
                    <a:pt x="2332" y="739"/>
                    <a:pt x="2148" y="395"/>
                    <a:pt x="1828" y="205"/>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4" name="Google Shape;114;p29"/>
          <p:cNvSpPr/>
          <p:nvPr/>
        </p:nvSpPr>
        <p:spPr>
          <a:xfrm>
            <a:off x="3644223" y="139838"/>
            <a:ext cx="174767" cy="160705"/>
          </a:xfrm>
          <a:custGeom>
            <a:rect b="b" l="l" r="r" t="t"/>
            <a:pathLst>
              <a:path extrusionOk="0" h="2217" w="2411">
                <a:moveTo>
                  <a:pt x="1365" y="0"/>
                </a:moveTo>
                <a:cubicBezTo>
                  <a:pt x="1332" y="0"/>
                  <a:pt x="1299" y="3"/>
                  <a:pt x="1266" y="8"/>
                </a:cubicBezTo>
                <a:lnTo>
                  <a:pt x="934" y="44"/>
                </a:lnTo>
                <a:cubicBezTo>
                  <a:pt x="460" y="163"/>
                  <a:pt x="81" y="594"/>
                  <a:pt x="24" y="1079"/>
                </a:cubicBezTo>
                <a:cubicBezTo>
                  <a:pt x="1" y="1262"/>
                  <a:pt x="25" y="1448"/>
                  <a:pt x="96" y="1619"/>
                </a:cubicBezTo>
                <a:cubicBezTo>
                  <a:pt x="135" y="1715"/>
                  <a:pt x="194" y="1801"/>
                  <a:pt x="270" y="1871"/>
                </a:cubicBezTo>
                <a:cubicBezTo>
                  <a:pt x="385" y="1972"/>
                  <a:pt x="516" y="2071"/>
                  <a:pt x="664" y="2106"/>
                </a:cubicBezTo>
                <a:cubicBezTo>
                  <a:pt x="867" y="2154"/>
                  <a:pt x="1087" y="2216"/>
                  <a:pt x="1298" y="2216"/>
                </a:cubicBezTo>
                <a:cubicBezTo>
                  <a:pt x="1339" y="2216"/>
                  <a:pt x="1379" y="2214"/>
                  <a:pt x="1419" y="2209"/>
                </a:cubicBezTo>
                <a:cubicBezTo>
                  <a:pt x="1668" y="2174"/>
                  <a:pt x="1901" y="2070"/>
                  <a:pt x="2093" y="1910"/>
                </a:cubicBezTo>
                <a:cubicBezTo>
                  <a:pt x="2231" y="1794"/>
                  <a:pt x="2356" y="1557"/>
                  <a:pt x="2394" y="1382"/>
                </a:cubicBezTo>
                <a:cubicBezTo>
                  <a:pt x="2411" y="1300"/>
                  <a:pt x="2403" y="1114"/>
                  <a:pt x="2398" y="1031"/>
                </a:cubicBezTo>
                <a:cubicBezTo>
                  <a:pt x="2380" y="731"/>
                  <a:pt x="2292" y="575"/>
                  <a:pt x="2088" y="355"/>
                </a:cubicBezTo>
                <a:cubicBezTo>
                  <a:pt x="1906" y="158"/>
                  <a:pt x="1633" y="0"/>
                  <a:pt x="1365"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29"/>
          <p:cNvSpPr/>
          <p:nvPr/>
        </p:nvSpPr>
        <p:spPr>
          <a:xfrm>
            <a:off x="3847450" y="4836925"/>
            <a:ext cx="174776" cy="185375"/>
          </a:xfrm>
          <a:custGeom>
            <a:rect b="b" l="l" r="r" t="t"/>
            <a:pathLst>
              <a:path extrusionOk="0" h="4145" w="3908">
                <a:moveTo>
                  <a:pt x="901" y="1"/>
                </a:moveTo>
                <a:cubicBezTo>
                  <a:pt x="807" y="1"/>
                  <a:pt x="717" y="40"/>
                  <a:pt x="630" y="125"/>
                </a:cubicBezTo>
                <a:cubicBezTo>
                  <a:pt x="630" y="125"/>
                  <a:pt x="0" y="482"/>
                  <a:pt x="630" y="1399"/>
                </a:cubicBezTo>
                <a:cubicBezTo>
                  <a:pt x="1260" y="2315"/>
                  <a:pt x="2658" y="4058"/>
                  <a:pt x="3003" y="4134"/>
                </a:cubicBezTo>
                <a:cubicBezTo>
                  <a:pt x="3035" y="4141"/>
                  <a:pt x="3069" y="4145"/>
                  <a:pt x="3104" y="4145"/>
                </a:cubicBezTo>
                <a:cubicBezTo>
                  <a:pt x="3454" y="4145"/>
                  <a:pt x="3908" y="3779"/>
                  <a:pt x="3003" y="2531"/>
                </a:cubicBezTo>
                <a:cubicBezTo>
                  <a:pt x="2150" y="1356"/>
                  <a:pt x="1457" y="1"/>
                  <a:pt x="901"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29"/>
          <p:cNvSpPr txBox="1"/>
          <p:nvPr>
            <p:ph type="title"/>
          </p:nvPr>
        </p:nvSpPr>
        <p:spPr>
          <a:xfrm>
            <a:off x="4985900" y="3637450"/>
            <a:ext cx="3551700" cy="10542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6000"/>
              <a:buNone/>
              <a:defRPr sz="6000"/>
            </a:lvl1pPr>
            <a:lvl2pPr lvl="1" algn="r">
              <a:lnSpc>
                <a:spcPct val="100000"/>
              </a:lnSpc>
              <a:spcBef>
                <a:spcPts val="0"/>
              </a:spcBef>
              <a:spcAft>
                <a:spcPts val="0"/>
              </a:spcAft>
              <a:buSzPts val="6000"/>
              <a:buNone/>
              <a:defRPr sz="6000"/>
            </a:lvl2pPr>
            <a:lvl3pPr lvl="2" algn="r">
              <a:lnSpc>
                <a:spcPct val="100000"/>
              </a:lnSpc>
              <a:spcBef>
                <a:spcPts val="0"/>
              </a:spcBef>
              <a:spcAft>
                <a:spcPts val="0"/>
              </a:spcAft>
              <a:buSzPts val="6000"/>
              <a:buNone/>
              <a:defRPr sz="6000"/>
            </a:lvl3pPr>
            <a:lvl4pPr lvl="3" algn="r">
              <a:lnSpc>
                <a:spcPct val="100000"/>
              </a:lnSpc>
              <a:spcBef>
                <a:spcPts val="0"/>
              </a:spcBef>
              <a:spcAft>
                <a:spcPts val="0"/>
              </a:spcAft>
              <a:buSzPts val="6000"/>
              <a:buNone/>
              <a:defRPr sz="6000"/>
            </a:lvl4pPr>
            <a:lvl5pPr lvl="4" algn="r">
              <a:lnSpc>
                <a:spcPct val="100000"/>
              </a:lnSpc>
              <a:spcBef>
                <a:spcPts val="0"/>
              </a:spcBef>
              <a:spcAft>
                <a:spcPts val="0"/>
              </a:spcAft>
              <a:buSzPts val="6000"/>
              <a:buNone/>
              <a:defRPr sz="6000"/>
            </a:lvl5pPr>
            <a:lvl6pPr lvl="5" algn="r">
              <a:lnSpc>
                <a:spcPct val="100000"/>
              </a:lnSpc>
              <a:spcBef>
                <a:spcPts val="0"/>
              </a:spcBef>
              <a:spcAft>
                <a:spcPts val="0"/>
              </a:spcAft>
              <a:buSzPts val="6000"/>
              <a:buNone/>
              <a:defRPr sz="6000"/>
            </a:lvl6pPr>
            <a:lvl7pPr lvl="6" algn="r">
              <a:lnSpc>
                <a:spcPct val="100000"/>
              </a:lnSpc>
              <a:spcBef>
                <a:spcPts val="0"/>
              </a:spcBef>
              <a:spcAft>
                <a:spcPts val="0"/>
              </a:spcAft>
              <a:buSzPts val="6000"/>
              <a:buNone/>
              <a:defRPr sz="6000"/>
            </a:lvl7pPr>
            <a:lvl8pPr lvl="7" algn="r">
              <a:lnSpc>
                <a:spcPct val="100000"/>
              </a:lnSpc>
              <a:spcBef>
                <a:spcPts val="0"/>
              </a:spcBef>
              <a:spcAft>
                <a:spcPts val="0"/>
              </a:spcAft>
              <a:buSzPts val="6000"/>
              <a:buNone/>
              <a:defRPr sz="6000"/>
            </a:lvl8pPr>
            <a:lvl9pPr lvl="8" algn="r">
              <a:lnSpc>
                <a:spcPct val="100000"/>
              </a:lnSpc>
              <a:spcBef>
                <a:spcPts val="0"/>
              </a:spcBef>
              <a:spcAft>
                <a:spcPts val="0"/>
              </a:spcAft>
              <a:buSzPts val="6000"/>
              <a:buNone/>
              <a:defRPr sz="6000"/>
            </a:lvl9pPr>
          </a:lstStyle>
          <a:p/>
        </p:txBody>
      </p:sp>
      <p:sp>
        <p:nvSpPr>
          <p:cNvPr id="117" name="Google Shape;117;p29"/>
          <p:cNvSpPr txBox="1"/>
          <p:nvPr>
            <p:ph idx="1" type="body"/>
          </p:nvPr>
        </p:nvSpPr>
        <p:spPr>
          <a:xfrm>
            <a:off x="5058000" y="969150"/>
            <a:ext cx="3016500" cy="20166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SzPts val="1600"/>
              <a:buChar char="●"/>
              <a:defRPr sz="1600"/>
            </a:lvl1pPr>
            <a:lvl2pPr indent="-330200" lvl="1" marL="914400" algn="l">
              <a:lnSpc>
                <a:spcPct val="100000"/>
              </a:lnSpc>
              <a:spcBef>
                <a:spcPts val="1600"/>
              </a:spcBef>
              <a:spcAft>
                <a:spcPts val="0"/>
              </a:spcAft>
              <a:buSzPts val="1600"/>
              <a:buChar char="○"/>
              <a:defRPr sz="1600"/>
            </a:lvl2pPr>
            <a:lvl3pPr indent="-330200" lvl="2" marL="1371600" algn="l">
              <a:lnSpc>
                <a:spcPct val="100000"/>
              </a:lnSpc>
              <a:spcBef>
                <a:spcPts val="1600"/>
              </a:spcBef>
              <a:spcAft>
                <a:spcPts val="0"/>
              </a:spcAft>
              <a:buSzPts val="1600"/>
              <a:buChar char="■"/>
              <a:defRPr sz="1600"/>
            </a:lvl3pPr>
            <a:lvl4pPr indent="-330200" lvl="3" marL="1828800" algn="l">
              <a:lnSpc>
                <a:spcPct val="100000"/>
              </a:lnSpc>
              <a:spcBef>
                <a:spcPts val="1600"/>
              </a:spcBef>
              <a:spcAft>
                <a:spcPts val="0"/>
              </a:spcAft>
              <a:buSzPts val="1600"/>
              <a:buChar char="●"/>
              <a:defRPr sz="1600"/>
            </a:lvl4pPr>
            <a:lvl5pPr indent="-330200" lvl="4" marL="2286000" algn="l">
              <a:lnSpc>
                <a:spcPct val="100000"/>
              </a:lnSpc>
              <a:spcBef>
                <a:spcPts val="1600"/>
              </a:spcBef>
              <a:spcAft>
                <a:spcPts val="0"/>
              </a:spcAft>
              <a:buSzPts val="1600"/>
              <a:buChar char="○"/>
              <a:defRPr sz="1600"/>
            </a:lvl5pPr>
            <a:lvl6pPr indent="-330200" lvl="5" marL="2743200" algn="l">
              <a:lnSpc>
                <a:spcPct val="100000"/>
              </a:lnSpc>
              <a:spcBef>
                <a:spcPts val="1600"/>
              </a:spcBef>
              <a:spcAft>
                <a:spcPts val="0"/>
              </a:spcAft>
              <a:buSzPts val="1600"/>
              <a:buChar char="■"/>
              <a:defRPr sz="1600"/>
            </a:lvl6pPr>
            <a:lvl7pPr indent="-330200" lvl="6" marL="3200400" algn="l">
              <a:lnSpc>
                <a:spcPct val="100000"/>
              </a:lnSpc>
              <a:spcBef>
                <a:spcPts val="1600"/>
              </a:spcBef>
              <a:spcAft>
                <a:spcPts val="0"/>
              </a:spcAft>
              <a:buSzPts val="1600"/>
              <a:buChar char="●"/>
              <a:defRPr sz="1600"/>
            </a:lvl7pPr>
            <a:lvl8pPr indent="-330200" lvl="7" marL="3657600" algn="l">
              <a:lnSpc>
                <a:spcPct val="100000"/>
              </a:lnSpc>
              <a:spcBef>
                <a:spcPts val="1600"/>
              </a:spcBef>
              <a:spcAft>
                <a:spcPts val="0"/>
              </a:spcAft>
              <a:buSzPts val="1600"/>
              <a:buChar char="○"/>
              <a:defRPr sz="1600"/>
            </a:lvl8pPr>
            <a:lvl9pPr indent="-330200" lvl="8" marL="4114800" algn="l">
              <a:lnSpc>
                <a:spcPct val="100000"/>
              </a:lnSpc>
              <a:spcBef>
                <a:spcPts val="1600"/>
              </a:spcBef>
              <a:spcAft>
                <a:spcPts val="1600"/>
              </a:spcAft>
              <a:buSzPts val="1600"/>
              <a:buChar char="■"/>
              <a:defRPr sz="16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MAIN_POINT_2">
    <p:bg>
      <p:bgPr>
        <a:solidFill>
          <a:schemeClr val="accent2"/>
        </a:solidFill>
      </p:bgPr>
    </p:bg>
    <p:spTree>
      <p:nvGrpSpPr>
        <p:cNvPr id="118" name="Shape 118"/>
        <p:cNvGrpSpPr/>
        <p:nvPr/>
      </p:nvGrpSpPr>
      <p:grpSpPr>
        <a:xfrm>
          <a:off x="0" y="0"/>
          <a:ext cx="0" cy="0"/>
          <a:chOff x="0" y="0"/>
          <a:chExt cx="0" cy="0"/>
        </a:xfrm>
      </p:grpSpPr>
      <p:sp>
        <p:nvSpPr>
          <p:cNvPr id="119" name="Google Shape;119;p30"/>
          <p:cNvSpPr/>
          <p:nvPr/>
        </p:nvSpPr>
        <p:spPr>
          <a:xfrm>
            <a:off x="-676475" y="-913674"/>
            <a:ext cx="3218420" cy="2887600"/>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0" name="Google Shape;120;p30"/>
          <p:cNvGrpSpPr/>
          <p:nvPr/>
        </p:nvGrpSpPr>
        <p:grpSpPr>
          <a:xfrm>
            <a:off x="280742" y="3684857"/>
            <a:ext cx="881426" cy="714703"/>
            <a:chOff x="-2971425" y="2791575"/>
            <a:chExt cx="321700" cy="260850"/>
          </a:xfrm>
        </p:grpSpPr>
        <p:sp>
          <p:nvSpPr>
            <p:cNvPr id="121" name="Google Shape;121;p30"/>
            <p:cNvSpPr/>
            <p:nvPr/>
          </p:nvSpPr>
          <p:spPr>
            <a:xfrm>
              <a:off x="-2971425" y="2894100"/>
              <a:ext cx="90100" cy="60000"/>
            </a:xfrm>
            <a:custGeom>
              <a:rect b="b" l="l" r="r" t="t"/>
              <a:pathLst>
                <a:path extrusionOk="0" h="2400" w="3604">
                  <a:moveTo>
                    <a:pt x="2087" y="1089"/>
                  </a:moveTo>
                  <a:cubicBezTo>
                    <a:pt x="1999" y="1188"/>
                    <a:pt x="1891" y="1264"/>
                    <a:pt x="1763" y="1310"/>
                  </a:cubicBezTo>
                  <a:lnTo>
                    <a:pt x="1763" y="1310"/>
                  </a:lnTo>
                  <a:cubicBezTo>
                    <a:pt x="1812" y="1119"/>
                    <a:pt x="1922" y="1092"/>
                    <a:pt x="2087" y="1089"/>
                  </a:cubicBezTo>
                  <a:close/>
                  <a:moveTo>
                    <a:pt x="1030" y="0"/>
                  </a:moveTo>
                  <a:cubicBezTo>
                    <a:pt x="959" y="0"/>
                    <a:pt x="883" y="25"/>
                    <a:pt x="807" y="83"/>
                  </a:cubicBezTo>
                  <a:cubicBezTo>
                    <a:pt x="1" y="691"/>
                    <a:pt x="195" y="1967"/>
                    <a:pt x="1152" y="2321"/>
                  </a:cubicBezTo>
                  <a:cubicBezTo>
                    <a:pt x="1296" y="2374"/>
                    <a:pt x="1463" y="2399"/>
                    <a:pt x="1640" y="2399"/>
                  </a:cubicBezTo>
                  <a:cubicBezTo>
                    <a:pt x="2508" y="2399"/>
                    <a:pt x="3603" y="1787"/>
                    <a:pt x="3283" y="841"/>
                  </a:cubicBezTo>
                  <a:cubicBezTo>
                    <a:pt x="3121" y="363"/>
                    <a:pt x="2637" y="239"/>
                    <a:pt x="2182" y="239"/>
                  </a:cubicBezTo>
                  <a:cubicBezTo>
                    <a:pt x="2125" y="239"/>
                    <a:pt x="2069" y="241"/>
                    <a:pt x="2014" y="245"/>
                  </a:cubicBezTo>
                  <a:cubicBezTo>
                    <a:pt x="1789" y="259"/>
                    <a:pt x="1582" y="315"/>
                    <a:pt x="1411" y="416"/>
                  </a:cubicBezTo>
                  <a:lnTo>
                    <a:pt x="1411" y="416"/>
                  </a:lnTo>
                  <a:cubicBezTo>
                    <a:pt x="1393" y="199"/>
                    <a:pt x="1231" y="0"/>
                    <a:pt x="103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30"/>
            <p:cNvSpPr/>
            <p:nvPr/>
          </p:nvSpPr>
          <p:spPr>
            <a:xfrm>
              <a:off x="-2822375" y="2835100"/>
              <a:ext cx="54225" cy="48500"/>
            </a:xfrm>
            <a:custGeom>
              <a:rect b="b" l="l" r="r" t="t"/>
              <a:pathLst>
                <a:path extrusionOk="0" h="1940" w="2169">
                  <a:moveTo>
                    <a:pt x="972" y="859"/>
                  </a:moveTo>
                  <a:cubicBezTo>
                    <a:pt x="978" y="860"/>
                    <a:pt x="985" y="861"/>
                    <a:pt x="992" y="862"/>
                  </a:cubicBezTo>
                  <a:cubicBezTo>
                    <a:pt x="1110" y="878"/>
                    <a:pt x="1131" y="1093"/>
                    <a:pt x="975" y="1093"/>
                  </a:cubicBezTo>
                  <a:cubicBezTo>
                    <a:pt x="975" y="1093"/>
                    <a:pt x="974" y="1093"/>
                    <a:pt x="974" y="1093"/>
                  </a:cubicBezTo>
                  <a:cubicBezTo>
                    <a:pt x="795" y="1093"/>
                    <a:pt x="846" y="908"/>
                    <a:pt x="972" y="859"/>
                  </a:cubicBezTo>
                  <a:close/>
                  <a:moveTo>
                    <a:pt x="1042" y="0"/>
                  </a:moveTo>
                  <a:cubicBezTo>
                    <a:pt x="1038" y="0"/>
                    <a:pt x="1034" y="0"/>
                    <a:pt x="1030" y="1"/>
                  </a:cubicBezTo>
                  <a:lnTo>
                    <a:pt x="1028" y="1"/>
                  </a:lnTo>
                  <a:cubicBezTo>
                    <a:pt x="975" y="2"/>
                    <a:pt x="923" y="7"/>
                    <a:pt x="872" y="16"/>
                  </a:cubicBezTo>
                  <a:lnTo>
                    <a:pt x="872" y="16"/>
                  </a:lnTo>
                  <a:cubicBezTo>
                    <a:pt x="862" y="18"/>
                    <a:pt x="852" y="20"/>
                    <a:pt x="842" y="22"/>
                  </a:cubicBezTo>
                  <a:lnTo>
                    <a:pt x="842" y="22"/>
                  </a:lnTo>
                  <a:cubicBezTo>
                    <a:pt x="376" y="117"/>
                    <a:pt x="1" y="516"/>
                    <a:pt x="1" y="1017"/>
                  </a:cubicBezTo>
                  <a:cubicBezTo>
                    <a:pt x="0" y="1547"/>
                    <a:pt x="464" y="1936"/>
                    <a:pt x="975" y="1940"/>
                  </a:cubicBezTo>
                  <a:cubicBezTo>
                    <a:pt x="978" y="1940"/>
                    <a:pt x="980" y="1940"/>
                    <a:pt x="983" y="1940"/>
                  </a:cubicBezTo>
                  <a:cubicBezTo>
                    <a:pt x="2108" y="1940"/>
                    <a:pt x="2168" y="527"/>
                    <a:pt x="1328" y="116"/>
                  </a:cubicBezTo>
                  <a:lnTo>
                    <a:pt x="1328" y="116"/>
                  </a:lnTo>
                  <a:cubicBezTo>
                    <a:pt x="1262" y="46"/>
                    <a:pt x="1167" y="0"/>
                    <a:pt x="104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30"/>
            <p:cNvSpPr/>
            <p:nvPr/>
          </p:nvSpPr>
          <p:spPr>
            <a:xfrm>
              <a:off x="-2835975" y="3003925"/>
              <a:ext cx="54200" cy="48500"/>
            </a:xfrm>
            <a:custGeom>
              <a:rect b="b" l="l" r="r" t="t"/>
              <a:pathLst>
                <a:path extrusionOk="0" h="1940" w="2168">
                  <a:moveTo>
                    <a:pt x="971" y="859"/>
                  </a:moveTo>
                  <a:cubicBezTo>
                    <a:pt x="978" y="860"/>
                    <a:pt x="985" y="861"/>
                    <a:pt x="993" y="862"/>
                  </a:cubicBezTo>
                  <a:cubicBezTo>
                    <a:pt x="1109" y="878"/>
                    <a:pt x="1130" y="1093"/>
                    <a:pt x="975" y="1094"/>
                  </a:cubicBezTo>
                  <a:cubicBezTo>
                    <a:pt x="794" y="1094"/>
                    <a:pt x="845" y="908"/>
                    <a:pt x="971" y="859"/>
                  </a:cubicBezTo>
                  <a:close/>
                  <a:moveTo>
                    <a:pt x="1041" y="0"/>
                  </a:moveTo>
                  <a:cubicBezTo>
                    <a:pt x="1037" y="0"/>
                    <a:pt x="1033" y="0"/>
                    <a:pt x="1029" y="0"/>
                  </a:cubicBezTo>
                  <a:cubicBezTo>
                    <a:pt x="976" y="2"/>
                    <a:pt x="923" y="7"/>
                    <a:pt x="872" y="16"/>
                  </a:cubicBezTo>
                  <a:lnTo>
                    <a:pt x="872" y="16"/>
                  </a:lnTo>
                  <a:cubicBezTo>
                    <a:pt x="862" y="17"/>
                    <a:pt x="852" y="19"/>
                    <a:pt x="843" y="21"/>
                  </a:cubicBezTo>
                  <a:lnTo>
                    <a:pt x="843" y="21"/>
                  </a:lnTo>
                  <a:cubicBezTo>
                    <a:pt x="377" y="116"/>
                    <a:pt x="1" y="515"/>
                    <a:pt x="1" y="1017"/>
                  </a:cubicBezTo>
                  <a:cubicBezTo>
                    <a:pt x="1" y="1546"/>
                    <a:pt x="464" y="1936"/>
                    <a:pt x="975" y="1939"/>
                  </a:cubicBezTo>
                  <a:cubicBezTo>
                    <a:pt x="977" y="1939"/>
                    <a:pt x="980" y="1939"/>
                    <a:pt x="982" y="1939"/>
                  </a:cubicBezTo>
                  <a:cubicBezTo>
                    <a:pt x="2108" y="1939"/>
                    <a:pt x="2168" y="525"/>
                    <a:pt x="1327" y="115"/>
                  </a:cubicBezTo>
                  <a:lnTo>
                    <a:pt x="1327" y="115"/>
                  </a:lnTo>
                  <a:cubicBezTo>
                    <a:pt x="1261" y="45"/>
                    <a:pt x="1166" y="0"/>
                    <a:pt x="1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30"/>
            <p:cNvSpPr/>
            <p:nvPr/>
          </p:nvSpPr>
          <p:spPr>
            <a:xfrm>
              <a:off x="-2714000" y="2791575"/>
              <a:ext cx="64275" cy="49325"/>
            </a:xfrm>
            <a:custGeom>
              <a:rect b="b" l="l" r="r" t="t"/>
              <a:pathLst>
                <a:path extrusionOk="0" h="1973" w="2571">
                  <a:moveTo>
                    <a:pt x="1342" y="1"/>
                  </a:moveTo>
                  <a:cubicBezTo>
                    <a:pt x="1124" y="1"/>
                    <a:pt x="902" y="62"/>
                    <a:pt x="709" y="185"/>
                  </a:cubicBezTo>
                  <a:lnTo>
                    <a:pt x="709" y="185"/>
                  </a:lnTo>
                  <a:cubicBezTo>
                    <a:pt x="634" y="196"/>
                    <a:pt x="558" y="229"/>
                    <a:pt x="488" y="290"/>
                  </a:cubicBezTo>
                  <a:lnTo>
                    <a:pt x="488" y="292"/>
                  </a:lnTo>
                  <a:cubicBezTo>
                    <a:pt x="193" y="549"/>
                    <a:pt x="0" y="954"/>
                    <a:pt x="75" y="1352"/>
                  </a:cubicBezTo>
                  <a:cubicBezTo>
                    <a:pt x="158" y="1793"/>
                    <a:pt x="564" y="1896"/>
                    <a:pt x="957" y="1956"/>
                  </a:cubicBezTo>
                  <a:cubicBezTo>
                    <a:pt x="1029" y="1967"/>
                    <a:pt x="1103" y="1973"/>
                    <a:pt x="1177" y="1973"/>
                  </a:cubicBezTo>
                  <a:cubicBezTo>
                    <a:pt x="1866" y="1973"/>
                    <a:pt x="2571" y="1504"/>
                    <a:pt x="2333" y="714"/>
                  </a:cubicBezTo>
                  <a:cubicBezTo>
                    <a:pt x="2192" y="241"/>
                    <a:pt x="1774" y="1"/>
                    <a:pt x="134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30"/>
            <p:cNvSpPr/>
            <p:nvPr/>
          </p:nvSpPr>
          <p:spPr>
            <a:xfrm>
              <a:off x="-2715675" y="2948575"/>
              <a:ext cx="64275" cy="49325"/>
            </a:xfrm>
            <a:custGeom>
              <a:rect b="b" l="l" r="r" t="t"/>
              <a:pathLst>
                <a:path extrusionOk="0" h="1973" w="2571">
                  <a:moveTo>
                    <a:pt x="1341" y="0"/>
                  </a:moveTo>
                  <a:cubicBezTo>
                    <a:pt x="1122" y="0"/>
                    <a:pt x="900" y="61"/>
                    <a:pt x="708" y="185"/>
                  </a:cubicBezTo>
                  <a:lnTo>
                    <a:pt x="708" y="185"/>
                  </a:lnTo>
                  <a:cubicBezTo>
                    <a:pt x="632" y="196"/>
                    <a:pt x="557" y="229"/>
                    <a:pt x="487" y="290"/>
                  </a:cubicBezTo>
                  <a:cubicBezTo>
                    <a:pt x="191" y="548"/>
                    <a:pt x="0" y="953"/>
                    <a:pt x="75" y="1351"/>
                  </a:cubicBezTo>
                  <a:cubicBezTo>
                    <a:pt x="157" y="1792"/>
                    <a:pt x="564" y="1896"/>
                    <a:pt x="957" y="1956"/>
                  </a:cubicBezTo>
                  <a:cubicBezTo>
                    <a:pt x="1029" y="1967"/>
                    <a:pt x="1103" y="1972"/>
                    <a:pt x="1177" y="1972"/>
                  </a:cubicBezTo>
                  <a:cubicBezTo>
                    <a:pt x="1865" y="1972"/>
                    <a:pt x="2570" y="1504"/>
                    <a:pt x="2333" y="714"/>
                  </a:cubicBezTo>
                  <a:cubicBezTo>
                    <a:pt x="2191" y="240"/>
                    <a:pt x="1773" y="0"/>
                    <a:pt x="13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6" name="Google Shape;126;p30"/>
          <p:cNvGrpSpPr/>
          <p:nvPr/>
        </p:nvGrpSpPr>
        <p:grpSpPr>
          <a:xfrm rot="-6300104">
            <a:off x="8212153" y="3828092"/>
            <a:ext cx="1125482" cy="1516326"/>
            <a:chOff x="5939875" y="3437075"/>
            <a:chExt cx="132350" cy="178300"/>
          </a:xfrm>
        </p:grpSpPr>
        <p:sp>
          <p:nvSpPr>
            <p:cNvPr id="127" name="Google Shape;127;p30"/>
            <p:cNvSpPr/>
            <p:nvPr/>
          </p:nvSpPr>
          <p:spPr>
            <a:xfrm>
              <a:off x="5939875" y="3464475"/>
              <a:ext cx="58125" cy="61475"/>
            </a:xfrm>
            <a:custGeom>
              <a:rect b="b" l="l" r="r" t="t"/>
              <a:pathLst>
                <a:path extrusionOk="0" fill="none" h="2459" w="2325">
                  <a:moveTo>
                    <a:pt x="1661" y="7"/>
                  </a:moveTo>
                  <a:cubicBezTo>
                    <a:pt x="1516" y="1"/>
                    <a:pt x="1402" y="67"/>
                    <a:pt x="1308" y="163"/>
                  </a:cubicBezTo>
                  <a:cubicBezTo>
                    <a:pt x="1203" y="100"/>
                    <a:pt x="1070" y="94"/>
                    <a:pt x="961" y="209"/>
                  </a:cubicBezTo>
                  <a:cubicBezTo>
                    <a:pt x="599" y="590"/>
                    <a:pt x="1" y="1488"/>
                    <a:pt x="467" y="1983"/>
                  </a:cubicBezTo>
                  <a:cubicBezTo>
                    <a:pt x="914" y="2459"/>
                    <a:pt x="1656" y="2167"/>
                    <a:pt x="1918" y="1654"/>
                  </a:cubicBezTo>
                  <a:cubicBezTo>
                    <a:pt x="2106" y="1284"/>
                    <a:pt x="2324" y="40"/>
                    <a:pt x="1661" y="7"/>
                  </a:cubicBezTo>
                  <a:close/>
                  <a:moveTo>
                    <a:pt x="1429" y="1356"/>
                  </a:moveTo>
                  <a:cubicBezTo>
                    <a:pt x="1436" y="1329"/>
                    <a:pt x="1445" y="1209"/>
                    <a:pt x="1453" y="1184"/>
                  </a:cubicBezTo>
                  <a:cubicBezTo>
                    <a:pt x="1451" y="1192"/>
                    <a:pt x="1450" y="1201"/>
                    <a:pt x="1448" y="1209"/>
                  </a:cubicBezTo>
                  <a:cubicBezTo>
                    <a:pt x="1444" y="1226"/>
                    <a:pt x="1435" y="1339"/>
                    <a:pt x="1429" y="1356"/>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30"/>
            <p:cNvSpPr/>
            <p:nvPr/>
          </p:nvSpPr>
          <p:spPr>
            <a:xfrm>
              <a:off x="6025875" y="3437075"/>
              <a:ext cx="46350" cy="56750"/>
            </a:xfrm>
            <a:custGeom>
              <a:rect b="b" l="l" r="r" t="t"/>
              <a:pathLst>
                <a:path extrusionOk="0" fill="none" h="2270" w="1854">
                  <a:moveTo>
                    <a:pt x="1646" y="368"/>
                  </a:moveTo>
                  <a:cubicBezTo>
                    <a:pt x="1647" y="183"/>
                    <a:pt x="1505" y="0"/>
                    <a:pt x="1283" y="80"/>
                  </a:cubicBezTo>
                  <a:cubicBezTo>
                    <a:pt x="626" y="316"/>
                    <a:pt x="0" y="1416"/>
                    <a:pt x="620" y="2002"/>
                  </a:cubicBezTo>
                  <a:cubicBezTo>
                    <a:pt x="901" y="2269"/>
                    <a:pt x="1312" y="2216"/>
                    <a:pt x="1558" y="1932"/>
                  </a:cubicBezTo>
                  <a:cubicBezTo>
                    <a:pt x="1854" y="1591"/>
                    <a:pt x="1795" y="1021"/>
                    <a:pt x="1777" y="608"/>
                  </a:cubicBezTo>
                  <a:cubicBezTo>
                    <a:pt x="1774" y="511"/>
                    <a:pt x="1725" y="423"/>
                    <a:pt x="1646" y="368"/>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30"/>
            <p:cNvSpPr/>
            <p:nvPr/>
          </p:nvSpPr>
          <p:spPr>
            <a:xfrm>
              <a:off x="6001700" y="3560250"/>
              <a:ext cx="59250" cy="55125"/>
            </a:xfrm>
            <a:custGeom>
              <a:rect b="b" l="l" r="r" t="t"/>
              <a:pathLst>
                <a:path extrusionOk="0" fill="none" h="2205" w="2370">
                  <a:moveTo>
                    <a:pt x="1828" y="205"/>
                  </a:moveTo>
                  <a:cubicBezTo>
                    <a:pt x="1531" y="28"/>
                    <a:pt x="1094" y="1"/>
                    <a:pt x="841" y="271"/>
                  </a:cubicBezTo>
                  <a:cubicBezTo>
                    <a:pt x="814" y="301"/>
                    <a:pt x="789" y="333"/>
                    <a:pt x="767" y="367"/>
                  </a:cubicBezTo>
                  <a:cubicBezTo>
                    <a:pt x="748" y="372"/>
                    <a:pt x="730" y="372"/>
                    <a:pt x="711" y="383"/>
                  </a:cubicBezTo>
                  <a:cubicBezTo>
                    <a:pt x="1" y="757"/>
                    <a:pt x="85" y="1769"/>
                    <a:pt x="838" y="2038"/>
                  </a:cubicBezTo>
                  <a:cubicBezTo>
                    <a:pt x="1139" y="2145"/>
                    <a:pt x="1609" y="2205"/>
                    <a:pt x="1907" y="2057"/>
                  </a:cubicBezTo>
                  <a:cubicBezTo>
                    <a:pt x="2240" y="1892"/>
                    <a:pt x="2369" y="1455"/>
                    <a:pt x="2351" y="1107"/>
                  </a:cubicBezTo>
                  <a:cubicBezTo>
                    <a:pt x="2332" y="739"/>
                    <a:pt x="2148" y="395"/>
                    <a:pt x="1828" y="205"/>
                  </a:cubicBezTo>
                  <a:close/>
                </a:path>
              </a:pathLst>
            </a:custGeom>
            <a:noFill/>
            <a:ln cap="flat" cmpd="sng" w="10950">
              <a:solidFill>
                <a:srgbClr val="313757"/>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0" name="Google Shape;130;p30"/>
          <p:cNvSpPr txBox="1"/>
          <p:nvPr>
            <p:ph type="title"/>
          </p:nvPr>
        </p:nvSpPr>
        <p:spPr>
          <a:xfrm>
            <a:off x="567577" y="396750"/>
            <a:ext cx="5121000" cy="1054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4"/>
              </a:buClr>
              <a:buSzPts val="6000"/>
              <a:buNone/>
              <a:defRPr sz="6000">
                <a:solidFill>
                  <a:schemeClr val="accent4"/>
                </a:solidFill>
              </a:defRPr>
            </a:lvl1pPr>
            <a:lvl2pPr lvl="1" algn="l">
              <a:lnSpc>
                <a:spcPct val="100000"/>
              </a:lnSpc>
              <a:spcBef>
                <a:spcPts val="0"/>
              </a:spcBef>
              <a:spcAft>
                <a:spcPts val="0"/>
              </a:spcAft>
              <a:buClr>
                <a:schemeClr val="accent4"/>
              </a:buClr>
              <a:buSzPts val="6000"/>
              <a:buNone/>
              <a:defRPr sz="6000">
                <a:solidFill>
                  <a:schemeClr val="accent4"/>
                </a:solidFill>
              </a:defRPr>
            </a:lvl2pPr>
            <a:lvl3pPr lvl="2" algn="l">
              <a:lnSpc>
                <a:spcPct val="100000"/>
              </a:lnSpc>
              <a:spcBef>
                <a:spcPts val="0"/>
              </a:spcBef>
              <a:spcAft>
                <a:spcPts val="0"/>
              </a:spcAft>
              <a:buClr>
                <a:schemeClr val="accent4"/>
              </a:buClr>
              <a:buSzPts val="6000"/>
              <a:buNone/>
              <a:defRPr sz="6000">
                <a:solidFill>
                  <a:schemeClr val="accent4"/>
                </a:solidFill>
              </a:defRPr>
            </a:lvl3pPr>
            <a:lvl4pPr lvl="3" algn="l">
              <a:lnSpc>
                <a:spcPct val="100000"/>
              </a:lnSpc>
              <a:spcBef>
                <a:spcPts val="0"/>
              </a:spcBef>
              <a:spcAft>
                <a:spcPts val="0"/>
              </a:spcAft>
              <a:buClr>
                <a:schemeClr val="accent4"/>
              </a:buClr>
              <a:buSzPts val="6000"/>
              <a:buNone/>
              <a:defRPr sz="6000">
                <a:solidFill>
                  <a:schemeClr val="accent4"/>
                </a:solidFill>
              </a:defRPr>
            </a:lvl4pPr>
            <a:lvl5pPr lvl="4" algn="l">
              <a:lnSpc>
                <a:spcPct val="100000"/>
              </a:lnSpc>
              <a:spcBef>
                <a:spcPts val="0"/>
              </a:spcBef>
              <a:spcAft>
                <a:spcPts val="0"/>
              </a:spcAft>
              <a:buClr>
                <a:schemeClr val="accent4"/>
              </a:buClr>
              <a:buSzPts val="6000"/>
              <a:buNone/>
              <a:defRPr sz="6000">
                <a:solidFill>
                  <a:schemeClr val="accent4"/>
                </a:solidFill>
              </a:defRPr>
            </a:lvl5pPr>
            <a:lvl6pPr lvl="5" algn="l">
              <a:lnSpc>
                <a:spcPct val="100000"/>
              </a:lnSpc>
              <a:spcBef>
                <a:spcPts val="0"/>
              </a:spcBef>
              <a:spcAft>
                <a:spcPts val="0"/>
              </a:spcAft>
              <a:buClr>
                <a:schemeClr val="accent4"/>
              </a:buClr>
              <a:buSzPts val="6000"/>
              <a:buNone/>
              <a:defRPr sz="6000">
                <a:solidFill>
                  <a:schemeClr val="accent4"/>
                </a:solidFill>
              </a:defRPr>
            </a:lvl6pPr>
            <a:lvl7pPr lvl="6" algn="l">
              <a:lnSpc>
                <a:spcPct val="100000"/>
              </a:lnSpc>
              <a:spcBef>
                <a:spcPts val="0"/>
              </a:spcBef>
              <a:spcAft>
                <a:spcPts val="0"/>
              </a:spcAft>
              <a:buClr>
                <a:schemeClr val="accent4"/>
              </a:buClr>
              <a:buSzPts val="6000"/>
              <a:buNone/>
              <a:defRPr sz="6000">
                <a:solidFill>
                  <a:schemeClr val="accent4"/>
                </a:solidFill>
              </a:defRPr>
            </a:lvl7pPr>
            <a:lvl8pPr lvl="7" algn="l">
              <a:lnSpc>
                <a:spcPct val="100000"/>
              </a:lnSpc>
              <a:spcBef>
                <a:spcPts val="0"/>
              </a:spcBef>
              <a:spcAft>
                <a:spcPts val="0"/>
              </a:spcAft>
              <a:buClr>
                <a:schemeClr val="accent4"/>
              </a:buClr>
              <a:buSzPts val="6000"/>
              <a:buNone/>
              <a:defRPr sz="6000">
                <a:solidFill>
                  <a:schemeClr val="accent4"/>
                </a:solidFill>
              </a:defRPr>
            </a:lvl8pPr>
            <a:lvl9pPr lvl="8" algn="l">
              <a:lnSpc>
                <a:spcPct val="100000"/>
              </a:lnSpc>
              <a:spcBef>
                <a:spcPts val="0"/>
              </a:spcBef>
              <a:spcAft>
                <a:spcPts val="0"/>
              </a:spcAft>
              <a:buClr>
                <a:schemeClr val="accent4"/>
              </a:buClr>
              <a:buSzPts val="6000"/>
              <a:buNone/>
              <a:defRPr sz="6000">
                <a:solidFill>
                  <a:schemeClr val="accent4"/>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1">
  <p:cSld name="TITLE_ONLY_1_2">
    <p:bg>
      <p:bgPr>
        <a:solidFill>
          <a:schemeClr val="accent2"/>
        </a:solidFill>
      </p:bgPr>
    </p:bg>
    <p:spTree>
      <p:nvGrpSpPr>
        <p:cNvPr id="131" name="Shape 131"/>
        <p:cNvGrpSpPr/>
        <p:nvPr/>
      </p:nvGrpSpPr>
      <p:grpSpPr>
        <a:xfrm>
          <a:off x="0" y="0"/>
          <a:ext cx="0" cy="0"/>
          <a:chOff x="0" y="0"/>
          <a:chExt cx="0" cy="0"/>
        </a:xfrm>
      </p:grpSpPr>
      <p:sp>
        <p:nvSpPr>
          <p:cNvPr id="132" name="Google Shape;132;p31"/>
          <p:cNvSpPr/>
          <p:nvPr/>
        </p:nvSpPr>
        <p:spPr>
          <a:xfrm>
            <a:off x="-373025" y="-559400"/>
            <a:ext cx="4192781" cy="3776970"/>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31"/>
          <p:cNvSpPr txBox="1"/>
          <p:nvPr>
            <p:ph type="title"/>
          </p:nvPr>
        </p:nvSpPr>
        <p:spPr>
          <a:xfrm>
            <a:off x="693338" y="30720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4"/>
              </a:buClr>
              <a:buSzPts val="2000"/>
              <a:buNone/>
              <a:defRPr sz="2000">
                <a:solidFill>
                  <a:schemeClr val="accent4"/>
                </a:solidFill>
              </a:defRPr>
            </a:lvl1pPr>
            <a:lvl2pPr lvl="1" algn="ctr">
              <a:lnSpc>
                <a:spcPct val="100000"/>
              </a:lnSpc>
              <a:spcBef>
                <a:spcPts val="0"/>
              </a:spcBef>
              <a:spcAft>
                <a:spcPts val="0"/>
              </a:spcAft>
              <a:buClr>
                <a:schemeClr val="accent4"/>
              </a:buClr>
              <a:buSzPts val="4200"/>
              <a:buNone/>
              <a:defRPr sz="4200">
                <a:solidFill>
                  <a:schemeClr val="accent4"/>
                </a:solidFill>
              </a:defRPr>
            </a:lvl2pPr>
            <a:lvl3pPr lvl="2" algn="ctr">
              <a:lnSpc>
                <a:spcPct val="100000"/>
              </a:lnSpc>
              <a:spcBef>
                <a:spcPts val="0"/>
              </a:spcBef>
              <a:spcAft>
                <a:spcPts val="0"/>
              </a:spcAft>
              <a:buClr>
                <a:schemeClr val="accent4"/>
              </a:buClr>
              <a:buSzPts val="4200"/>
              <a:buNone/>
              <a:defRPr sz="4200">
                <a:solidFill>
                  <a:schemeClr val="accent4"/>
                </a:solidFill>
              </a:defRPr>
            </a:lvl3pPr>
            <a:lvl4pPr lvl="3" algn="ctr">
              <a:lnSpc>
                <a:spcPct val="100000"/>
              </a:lnSpc>
              <a:spcBef>
                <a:spcPts val="0"/>
              </a:spcBef>
              <a:spcAft>
                <a:spcPts val="0"/>
              </a:spcAft>
              <a:buClr>
                <a:schemeClr val="accent4"/>
              </a:buClr>
              <a:buSzPts val="4200"/>
              <a:buNone/>
              <a:defRPr sz="4200">
                <a:solidFill>
                  <a:schemeClr val="accent4"/>
                </a:solidFill>
              </a:defRPr>
            </a:lvl4pPr>
            <a:lvl5pPr lvl="4" algn="ctr">
              <a:lnSpc>
                <a:spcPct val="100000"/>
              </a:lnSpc>
              <a:spcBef>
                <a:spcPts val="0"/>
              </a:spcBef>
              <a:spcAft>
                <a:spcPts val="0"/>
              </a:spcAft>
              <a:buClr>
                <a:schemeClr val="accent4"/>
              </a:buClr>
              <a:buSzPts val="4200"/>
              <a:buNone/>
              <a:defRPr sz="4200">
                <a:solidFill>
                  <a:schemeClr val="accent4"/>
                </a:solidFill>
              </a:defRPr>
            </a:lvl5pPr>
            <a:lvl6pPr lvl="5" algn="ctr">
              <a:lnSpc>
                <a:spcPct val="100000"/>
              </a:lnSpc>
              <a:spcBef>
                <a:spcPts val="0"/>
              </a:spcBef>
              <a:spcAft>
                <a:spcPts val="0"/>
              </a:spcAft>
              <a:buClr>
                <a:schemeClr val="accent4"/>
              </a:buClr>
              <a:buSzPts val="4200"/>
              <a:buNone/>
              <a:defRPr sz="4200">
                <a:solidFill>
                  <a:schemeClr val="accent4"/>
                </a:solidFill>
              </a:defRPr>
            </a:lvl6pPr>
            <a:lvl7pPr lvl="6" algn="ctr">
              <a:lnSpc>
                <a:spcPct val="100000"/>
              </a:lnSpc>
              <a:spcBef>
                <a:spcPts val="0"/>
              </a:spcBef>
              <a:spcAft>
                <a:spcPts val="0"/>
              </a:spcAft>
              <a:buClr>
                <a:schemeClr val="accent4"/>
              </a:buClr>
              <a:buSzPts val="4200"/>
              <a:buNone/>
              <a:defRPr sz="4200">
                <a:solidFill>
                  <a:schemeClr val="accent4"/>
                </a:solidFill>
              </a:defRPr>
            </a:lvl7pPr>
            <a:lvl8pPr lvl="7" algn="ctr">
              <a:lnSpc>
                <a:spcPct val="100000"/>
              </a:lnSpc>
              <a:spcBef>
                <a:spcPts val="0"/>
              </a:spcBef>
              <a:spcAft>
                <a:spcPts val="0"/>
              </a:spcAft>
              <a:buClr>
                <a:schemeClr val="accent4"/>
              </a:buClr>
              <a:buSzPts val="4200"/>
              <a:buNone/>
              <a:defRPr sz="4200">
                <a:solidFill>
                  <a:schemeClr val="accent4"/>
                </a:solidFill>
              </a:defRPr>
            </a:lvl8pPr>
            <a:lvl9pPr lvl="8" algn="ctr">
              <a:lnSpc>
                <a:spcPct val="100000"/>
              </a:lnSpc>
              <a:spcBef>
                <a:spcPts val="0"/>
              </a:spcBef>
              <a:spcAft>
                <a:spcPts val="0"/>
              </a:spcAft>
              <a:buClr>
                <a:schemeClr val="accent4"/>
              </a:buClr>
              <a:buSzPts val="4200"/>
              <a:buNone/>
              <a:defRPr sz="4200">
                <a:solidFill>
                  <a:schemeClr val="accent4"/>
                </a:solidFill>
              </a:defRPr>
            </a:lvl9pPr>
          </a:lstStyle>
          <a:p/>
        </p:txBody>
      </p:sp>
      <p:sp>
        <p:nvSpPr>
          <p:cNvPr id="134" name="Google Shape;134;p31"/>
          <p:cNvSpPr txBox="1"/>
          <p:nvPr>
            <p:ph idx="1" type="subTitle"/>
          </p:nvPr>
        </p:nvSpPr>
        <p:spPr>
          <a:xfrm>
            <a:off x="693338" y="36447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4"/>
              </a:buClr>
              <a:buSzPts val="1400"/>
              <a:buNone/>
              <a:defRPr sz="1400">
                <a:solidFill>
                  <a:schemeClr val="accent4"/>
                </a:solidFill>
              </a:defRPr>
            </a:lvl1pPr>
            <a:lvl2pPr lvl="1" algn="ctr">
              <a:lnSpc>
                <a:spcPct val="100000"/>
              </a:lnSpc>
              <a:spcBef>
                <a:spcPts val="0"/>
              </a:spcBef>
              <a:spcAft>
                <a:spcPts val="0"/>
              </a:spcAft>
              <a:buClr>
                <a:schemeClr val="accent4"/>
              </a:buClr>
              <a:buSzPts val="1400"/>
              <a:buNone/>
              <a:defRPr>
                <a:solidFill>
                  <a:schemeClr val="accent4"/>
                </a:solidFill>
              </a:defRPr>
            </a:lvl2pPr>
            <a:lvl3pPr lvl="2" algn="ctr">
              <a:lnSpc>
                <a:spcPct val="100000"/>
              </a:lnSpc>
              <a:spcBef>
                <a:spcPts val="0"/>
              </a:spcBef>
              <a:spcAft>
                <a:spcPts val="0"/>
              </a:spcAft>
              <a:buClr>
                <a:schemeClr val="accent4"/>
              </a:buClr>
              <a:buSzPts val="1400"/>
              <a:buNone/>
              <a:defRPr>
                <a:solidFill>
                  <a:schemeClr val="accent4"/>
                </a:solidFill>
              </a:defRPr>
            </a:lvl3pPr>
            <a:lvl4pPr lvl="3" algn="ctr">
              <a:lnSpc>
                <a:spcPct val="100000"/>
              </a:lnSpc>
              <a:spcBef>
                <a:spcPts val="0"/>
              </a:spcBef>
              <a:spcAft>
                <a:spcPts val="0"/>
              </a:spcAft>
              <a:buClr>
                <a:schemeClr val="accent4"/>
              </a:buClr>
              <a:buSzPts val="1400"/>
              <a:buNone/>
              <a:defRPr>
                <a:solidFill>
                  <a:schemeClr val="accent4"/>
                </a:solidFill>
              </a:defRPr>
            </a:lvl4pPr>
            <a:lvl5pPr lvl="4" algn="ctr">
              <a:lnSpc>
                <a:spcPct val="100000"/>
              </a:lnSpc>
              <a:spcBef>
                <a:spcPts val="0"/>
              </a:spcBef>
              <a:spcAft>
                <a:spcPts val="0"/>
              </a:spcAft>
              <a:buClr>
                <a:schemeClr val="accent4"/>
              </a:buClr>
              <a:buSzPts val="1400"/>
              <a:buNone/>
              <a:defRPr>
                <a:solidFill>
                  <a:schemeClr val="accent4"/>
                </a:solidFill>
              </a:defRPr>
            </a:lvl5pPr>
            <a:lvl6pPr lvl="5" algn="ctr">
              <a:lnSpc>
                <a:spcPct val="100000"/>
              </a:lnSpc>
              <a:spcBef>
                <a:spcPts val="0"/>
              </a:spcBef>
              <a:spcAft>
                <a:spcPts val="0"/>
              </a:spcAft>
              <a:buClr>
                <a:schemeClr val="accent4"/>
              </a:buClr>
              <a:buSzPts val="1400"/>
              <a:buNone/>
              <a:defRPr>
                <a:solidFill>
                  <a:schemeClr val="accent4"/>
                </a:solidFill>
              </a:defRPr>
            </a:lvl6pPr>
            <a:lvl7pPr lvl="6" algn="ctr">
              <a:lnSpc>
                <a:spcPct val="100000"/>
              </a:lnSpc>
              <a:spcBef>
                <a:spcPts val="0"/>
              </a:spcBef>
              <a:spcAft>
                <a:spcPts val="0"/>
              </a:spcAft>
              <a:buClr>
                <a:schemeClr val="accent4"/>
              </a:buClr>
              <a:buSzPts val="1400"/>
              <a:buNone/>
              <a:defRPr>
                <a:solidFill>
                  <a:schemeClr val="accent4"/>
                </a:solidFill>
              </a:defRPr>
            </a:lvl7pPr>
            <a:lvl8pPr lvl="7" algn="ctr">
              <a:lnSpc>
                <a:spcPct val="100000"/>
              </a:lnSpc>
              <a:spcBef>
                <a:spcPts val="0"/>
              </a:spcBef>
              <a:spcAft>
                <a:spcPts val="0"/>
              </a:spcAft>
              <a:buClr>
                <a:schemeClr val="accent4"/>
              </a:buClr>
              <a:buSzPts val="1400"/>
              <a:buNone/>
              <a:defRPr>
                <a:solidFill>
                  <a:schemeClr val="accent4"/>
                </a:solidFill>
              </a:defRPr>
            </a:lvl8pPr>
            <a:lvl9pPr lvl="8" algn="ctr">
              <a:lnSpc>
                <a:spcPct val="100000"/>
              </a:lnSpc>
              <a:spcBef>
                <a:spcPts val="0"/>
              </a:spcBef>
              <a:spcAft>
                <a:spcPts val="0"/>
              </a:spcAft>
              <a:buClr>
                <a:schemeClr val="accent4"/>
              </a:buClr>
              <a:buSzPts val="1400"/>
              <a:buNone/>
              <a:defRPr>
                <a:solidFill>
                  <a:schemeClr val="accent4"/>
                </a:solidFill>
              </a:defRPr>
            </a:lvl9pPr>
          </a:lstStyle>
          <a:p/>
        </p:txBody>
      </p:sp>
      <p:sp>
        <p:nvSpPr>
          <p:cNvPr id="135" name="Google Shape;135;p31"/>
          <p:cNvSpPr txBox="1"/>
          <p:nvPr>
            <p:ph idx="2" type="title"/>
          </p:nvPr>
        </p:nvSpPr>
        <p:spPr>
          <a:xfrm>
            <a:off x="2690313" y="30720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4"/>
              </a:buClr>
              <a:buSzPts val="2000"/>
              <a:buNone/>
              <a:defRPr sz="2000">
                <a:solidFill>
                  <a:schemeClr val="accent4"/>
                </a:solidFill>
              </a:defRPr>
            </a:lvl1pPr>
            <a:lvl2pPr lvl="1" algn="ctr">
              <a:lnSpc>
                <a:spcPct val="100000"/>
              </a:lnSpc>
              <a:spcBef>
                <a:spcPts val="0"/>
              </a:spcBef>
              <a:spcAft>
                <a:spcPts val="0"/>
              </a:spcAft>
              <a:buClr>
                <a:schemeClr val="accent4"/>
              </a:buClr>
              <a:buSzPts val="4200"/>
              <a:buNone/>
              <a:defRPr sz="4200">
                <a:solidFill>
                  <a:schemeClr val="accent4"/>
                </a:solidFill>
              </a:defRPr>
            </a:lvl2pPr>
            <a:lvl3pPr lvl="2" algn="ctr">
              <a:lnSpc>
                <a:spcPct val="100000"/>
              </a:lnSpc>
              <a:spcBef>
                <a:spcPts val="0"/>
              </a:spcBef>
              <a:spcAft>
                <a:spcPts val="0"/>
              </a:spcAft>
              <a:buClr>
                <a:schemeClr val="accent4"/>
              </a:buClr>
              <a:buSzPts val="4200"/>
              <a:buNone/>
              <a:defRPr sz="4200">
                <a:solidFill>
                  <a:schemeClr val="accent4"/>
                </a:solidFill>
              </a:defRPr>
            </a:lvl3pPr>
            <a:lvl4pPr lvl="3" algn="ctr">
              <a:lnSpc>
                <a:spcPct val="100000"/>
              </a:lnSpc>
              <a:spcBef>
                <a:spcPts val="0"/>
              </a:spcBef>
              <a:spcAft>
                <a:spcPts val="0"/>
              </a:spcAft>
              <a:buClr>
                <a:schemeClr val="accent4"/>
              </a:buClr>
              <a:buSzPts val="4200"/>
              <a:buNone/>
              <a:defRPr sz="4200">
                <a:solidFill>
                  <a:schemeClr val="accent4"/>
                </a:solidFill>
              </a:defRPr>
            </a:lvl4pPr>
            <a:lvl5pPr lvl="4" algn="ctr">
              <a:lnSpc>
                <a:spcPct val="100000"/>
              </a:lnSpc>
              <a:spcBef>
                <a:spcPts val="0"/>
              </a:spcBef>
              <a:spcAft>
                <a:spcPts val="0"/>
              </a:spcAft>
              <a:buClr>
                <a:schemeClr val="accent4"/>
              </a:buClr>
              <a:buSzPts val="4200"/>
              <a:buNone/>
              <a:defRPr sz="4200">
                <a:solidFill>
                  <a:schemeClr val="accent4"/>
                </a:solidFill>
              </a:defRPr>
            </a:lvl5pPr>
            <a:lvl6pPr lvl="5" algn="ctr">
              <a:lnSpc>
                <a:spcPct val="100000"/>
              </a:lnSpc>
              <a:spcBef>
                <a:spcPts val="0"/>
              </a:spcBef>
              <a:spcAft>
                <a:spcPts val="0"/>
              </a:spcAft>
              <a:buClr>
                <a:schemeClr val="accent4"/>
              </a:buClr>
              <a:buSzPts val="4200"/>
              <a:buNone/>
              <a:defRPr sz="4200">
                <a:solidFill>
                  <a:schemeClr val="accent4"/>
                </a:solidFill>
              </a:defRPr>
            </a:lvl6pPr>
            <a:lvl7pPr lvl="6" algn="ctr">
              <a:lnSpc>
                <a:spcPct val="100000"/>
              </a:lnSpc>
              <a:spcBef>
                <a:spcPts val="0"/>
              </a:spcBef>
              <a:spcAft>
                <a:spcPts val="0"/>
              </a:spcAft>
              <a:buClr>
                <a:schemeClr val="accent4"/>
              </a:buClr>
              <a:buSzPts val="4200"/>
              <a:buNone/>
              <a:defRPr sz="4200">
                <a:solidFill>
                  <a:schemeClr val="accent4"/>
                </a:solidFill>
              </a:defRPr>
            </a:lvl7pPr>
            <a:lvl8pPr lvl="7" algn="ctr">
              <a:lnSpc>
                <a:spcPct val="100000"/>
              </a:lnSpc>
              <a:spcBef>
                <a:spcPts val="0"/>
              </a:spcBef>
              <a:spcAft>
                <a:spcPts val="0"/>
              </a:spcAft>
              <a:buClr>
                <a:schemeClr val="accent4"/>
              </a:buClr>
              <a:buSzPts val="4200"/>
              <a:buNone/>
              <a:defRPr sz="4200">
                <a:solidFill>
                  <a:schemeClr val="accent4"/>
                </a:solidFill>
              </a:defRPr>
            </a:lvl8pPr>
            <a:lvl9pPr lvl="8" algn="ctr">
              <a:lnSpc>
                <a:spcPct val="100000"/>
              </a:lnSpc>
              <a:spcBef>
                <a:spcPts val="0"/>
              </a:spcBef>
              <a:spcAft>
                <a:spcPts val="0"/>
              </a:spcAft>
              <a:buClr>
                <a:schemeClr val="accent4"/>
              </a:buClr>
              <a:buSzPts val="4200"/>
              <a:buNone/>
              <a:defRPr sz="4200">
                <a:solidFill>
                  <a:schemeClr val="accent4"/>
                </a:solidFill>
              </a:defRPr>
            </a:lvl9pPr>
          </a:lstStyle>
          <a:p/>
        </p:txBody>
      </p:sp>
      <p:sp>
        <p:nvSpPr>
          <p:cNvPr id="136" name="Google Shape;136;p31"/>
          <p:cNvSpPr txBox="1"/>
          <p:nvPr>
            <p:ph idx="3" type="subTitle"/>
          </p:nvPr>
        </p:nvSpPr>
        <p:spPr>
          <a:xfrm>
            <a:off x="2690313" y="36447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4"/>
              </a:buClr>
              <a:buSzPts val="1400"/>
              <a:buNone/>
              <a:defRPr sz="1400">
                <a:solidFill>
                  <a:schemeClr val="accent4"/>
                </a:solidFill>
              </a:defRPr>
            </a:lvl1pPr>
            <a:lvl2pPr lvl="1" algn="ctr">
              <a:lnSpc>
                <a:spcPct val="100000"/>
              </a:lnSpc>
              <a:spcBef>
                <a:spcPts val="0"/>
              </a:spcBef>
              <a:spcAft>
                <a:spcPts val="0"/>
              </a:spcAft>
              <a:buClr>
                <a:schemeClr val="accent4"/>
              </a:buClr>
              <a:buSzPts val="1400"/>
              <a:buNone/>
              <a:defRPr>
                <a:solidFill>
                  <a:schemeClr val="accent4"/>
                </a:solidFill>
              </a:defRPr>
            </a:lvl2pPr>
            <a:lvl3pPr lvl="2" algn="ctr">
              <a:lnSpc>
                <a:spcPct val="100000"/>
              </a:lnSpc>
              <a:spcBef>
                <a:spcPts val="0"/>
              </a:spcBef>
              <a:spcAft>
                <a:spcPts val="0"/>
              </a:spcAft>
              <a:buClr>
                <a:schemeClr val="accent4"/>
              </a:buClr>
              <a:buSzPts val="1400"/>
              <a:buNone/>
              <a:defRPr>
                <a:solidFill>
                  <a:schemeClr val="accent4"/>
                </a:solidFill>
              </a:defRPr>
            </a:lvl3pPr>
            <a:lvl4pPr lvl="3" algn="ctr">
              <a:lnSpc>
                <a:spcPct val="100000"/>
              </a:lnSpc>
              <a:spcBef>
                <a:spcPts val="0"/>
              </a:spcBef>
              <a:spcAft>
                <a:spcPts val="0"/>
              </a:spcAft>
              <a:buClr>
                <a:schemeClr val="accent4"/>
              </a:buClr>
              <a:buSzPts val="1400"/>
              <a:buNone/>
              <a:defRPr>
                <a:solidFill>
                  <a:schemeClr val="accent4"/>
                </a:solidFill>
              </a:defRPr>
            </a:lvl4pPr>
            <a:lvl5pPr lvl="4" algn="ctr">
              <a:lnSpc>
                <a:spcPct val="100000"/>
              </a:lnSpc>
              <a:spcBef>
                <a:spcPts val="0"/>
              </a:spcBef>
              <a:spcAft>
                <a:spcPts val="0"/>
              </a:spcAft>
              <a:buClr>
                <a:schemeClr val="accent4"/>
              </a:buClr>
              <a:buSzPts val="1400"/>
              <a:buNone/>
              <a:defRPr>
                <a:solidFill>
                  <a:schemeClr val="accent4"/>
                </a:solidFill>
              </a:defRPr>
            </a:lvl5pPr>
            <a:lvl6pPr lvl="5" algn="ctr">
              <a:lnSpc>
                <a:spcPct val="100000"/>
              </a:lnSpc>
              <a:spcBef>
                <a:spcPts val="0"/>
              </a:spcBef>
              <a:spcAft>
                <a:spcPts val="0"/>
              </a:spcAft>
              <a:buClr>
                <a:schemeClr val="accent4"/>
              </a:buClr>
              <a:buSzPts val="1400"/>
              <a:buNone/>
              <a:defRPr>
                <a:solidFill>
                  <a:schemeClr val="accent4"/>
                </a:solidFill>
              </a:defRPr>
            </a:lvl6pPr>
            <a:lvl7pPr lvl="6" algn="ctr">
              <a:lnSpc>
                <a:spcPct val="100000"/>
              </a:lnSpc>
              <a:spcBef>
                <a:spcPts val="0"/>
              </a:spcBef>
              <a:spcAft>
                <a:spcPts val="0"/>
              </a:spcAft>
              <a:buClr>
                <a:schemeClr val="accent4"/>
              </a:buClr>
              <a:buSzPts val="1400"/>
              <a:buNone/>
              <a:defRPr>
                <a:solidFill>
                  <a:schemeClr val="accent4"/>
                </a:solidFill>
              </a:defRPr>
            </a:lvl7pPr>
            <a:lvl8pPr lvl="7" algn="ctr">
              <a:lnSpc>
                <a:spcPct val="100000"/>
              </a:lnSpc>
              <a:spcBef>
                <a:spcPts val="0"/>
              </a:spcBef>
              <a:spcAft>
                <a:spcPts val="0"/>
              </a:spcAft>
              <a:buClr>
                <a:schemeClr val="accent4"/>
              </a:buClr>
              <a:buSzPts val="1400"/>
              <a:buNone/>
              <a:defRPr>
                <a:solidFill>
                  <a:schemeClr val="accent4"/>
                </a:solidFill>
              </a:defRPr>
            </a:lvl8pPr>
            <a:lvl9pPr lvl="8" algn="ctr">
              <a:lnSpc>
                <a:spcPct val="100000"/>
              </a:lnSpc>
              <a:spcBef>
                <a:spcPts val="0"/>
              </a:spcBef>
              <a:spcAft>
                <a:spcPts val="0"/>
              </a:spcAft>
              <a:buClr>
                <a:schemeClr val="accent4"/>
              </a:buClr>
              <a:buSzPts val="1400"/>
              <a:buNone/>
              <a:defRPr>
                <a:solidFill>
                  <a:schemeClr val="accent4"/>
                </a:solidFill>
              </a:defRPr>
            </a:lvl9pPr>
          </a:lstStyle>
          <a:p/>
        </p:txBody>
      </p:sp>
      <p:sp>
        <p:nvSpPr>
          <p:cNvPr id="137" name="Google Shape;137;p31"/>
          <p:cNvSpPr txBox="1"/>
          <p:nvPr>
            <p:ph idx="4" type="title"/>
          </p:nvPr>
        </p:nvSpPr>
        <p:spPr>
          <a:xfrm>
            <a:off x="4687288" y="30720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4"/>
              </a:buClr>
              <a:buSzPts val="2000"/>
              <a:buNone/>
              <a:defRPr sz="2000">
                <a:solidFill>
                  <a:schemeClr val="accent4"/>
                </a:solidFill>
              </a:defRPr>
            </a:lvl1pPr>
            <a:lvl2pPr lvl="1" algn="ctr">
              <a:lnSpc>
                <a:spcPct val="100000"/>
              </a:lnSpc>
              <a:spcBef>
                <a:spcPts val="0"/>
              </a:spcBef>
              <a:spcAft>
                <a:spcPts val="0"/>
              </a:spcAft>
              <a:buClr>
                <a:schemeClr val="accent4"/>
              </a:buClr>
              <a:buSzPts val="4200"/>
              <a:buNone/>
              <a:defRPr sz="4200">
                <a:solidFill>
                  <a:schemeClr val="accent4"/>
                </a:solidFill>
              </a:defRPr>
            </a:lvl2pPr>
            <a:lvl3pPr lvl="2" algn="ctr">
              <a:lnSpc>
                <a:spcPct val="100000"/>
              </a:lnSpc>
              <a:spcBef>
                <a:spcPts val="0"/>
              </a:spcBef>
              <a:spcAft>
                <a:spcPts val="0"/>
              </a:spcAft>
              <a:buClr>
                <a:schemeClr val="accent4"/>
              </a:buClr>
              <a:buSzPts val="4200"/>
              <a:buNone/>
              <a:defRPr sz="4200">
                <a:solidFill>
                  <a:schemeClr val="accent4"/>
                </a:solidFill>
              </a:defRPr>
            </a:lvl3pPr>
            <a:lvl4pPr lvl="3" algn="ctr">
              <a:lnSpc>
                <a:spcPct val="100000"/>
              </a:lnSpc>
              <a:spcBef>
                <a:spcPts val="0"/>
              </a:spcBef>
              <a:spcAft>
                <a:spcPts val="0"/>
              </a:spcAft>
              <a:buClr>
                <a:schemeClr val="accent4"/>
              </a:buClr>
              <a:buSzPts val="4200"/>
              <a:buNone/>
              <a:defRPr sz="4200">
                <a:solidFill>
                  <a:schemeClr val="accent4"/>
                </a:solidFill>
              </a:defRPr>
            </a:lvl4pPr>
            <a:lvl5pPr lvl="4" algn="ctr">
              <a:lnSpc>
                <a:spcPct val="100000"/>
              </a:lnSpc>
              <a:spcBef>
                <a:spcPts val="0"/>
              </a:spcBef>
              <a:spcAft>
                <a:spcPts val="0"/>
              </a:spcAft>
              <a:buClr>
                <a:schemeClr val="accent4"/>
              </a:buClr>
              <a:buSzPts val="4200"/>
              <a:buNone/>
              <a:defRPr sz="4200">
                <a:solidFill>
                  <a:schemeClr val="accent4"/>
                </a:solidFill>
              </a:defRPr>
            </a:lvl5pPr>
            <a:lvl6pPr lvl="5" algn="ctr">
              <a:lnSpc>
                <a:spcPct val="100000"/>
              </a:lnSpc>
              <a:spcBef>
                <a:spcPts val="0"/>
              </a:spcBef>
              <a:spcAft>
                <a:spcPts val="0"/>
              </a:spcAft>
              <a:buClr>
                <a:schemeClr val="accent4"/>
              </a:buClr>
              <a:buSzPts val="4200"/>
              <a:buNone/>
              <a:defRPr sz="4200">
                <a:solidFill>
                  <a:schemeClr val="accent4"/>
                </a:solidFill>
              </a:defRPr>
            </a:lvl6pPr>
            <a:lvl7pPr lvl="6" algn="ctr">
              <a:lnSpc>
                <a:spcPct val="100000"/>
              </a:lnSpc>
              <a:spcBef>
                <a:spcPts val="0"/>
              </a:spcBef>
              <a:spcAft>
                <a:spcPts val="0"/>
              </a:spcAft>
              <a:buClr>
                <a:schemeClr val="accent4"/>
              </a:buClr>
              <a:buSzPts val="4200"/>
              <a:buNone/>
              <a:defRPr sz="4200">
                <a:solidFill>
                  <a:schemeClr val="accent4"/>
                </a:solidFill>
              </a:defRPr>
            </a:lvl7pPr>
            <a:lvl8pPr lvl="7" algn="ctr">
              <a:lnSpc>
                <a:spcPct val="100000"/>
              </a:lnSpc>
              <a:spcBef>
                <a:spcPts val="0"/>
              </a:spcBef>
              <a:spcAft>
                <a:spcPts val="0"/>
              </a:spcAft>
              <a:buClr>
                <a:schemeClr val="accent4"/>
              </a:buClr>
              <a:buSzPts val="4200"/>
              <a:buNone/>
              <a:defRPr sz="4200">
                <a:solidFill>
                  <a:schemeClr val="accent4"/>
                </a:solidFill>
              </a:defRPr>
            </a:lvl8pPr>
            <a:lvl9pPr lvl="8" algn="ctr">
              <a:lnSpc>
                <a:spcPct val="100000"/>
              </a:lnSpc>
              <a:spcBef>
                <a:spcPts val="0"/>
              </a:spcBef>
              <a:spcAft>
                <a:spcPts val="0"/>
              </a:spcAft>
              <a:buClr>
                <a:schemeClr val="accent4"/>
              </a:buClr>
              <a:buSzPts val="4200"/>
              <a:buNone/>
              <a:defRPr sz="4200">
                <a:solidFill>
                  <a:schemeClr val="accent4"/>
                </a:solidFill>
              </a:defRPr>
            </a:lvl9pPr>
          </a:lstStyle>
          <a:p/>
        </p:txBody>
      </p:sp>
      <p:sp>
        <p:nvSpPr>
          <p:cNvPr id="138" name="Google Shape;138;p31"/>
          <p:cNvSpPr txBox="1"/>
          <p:nvPr>
            <p:ph idx="5" type="subTitle"/>
          </p:nvPr>
        </p:nvSpPr>
        <p:spPr>
          <a:xfrm>
            <a:off x="4687288" y="36447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4"/>
              </a:buClr>
              <a:buSzPts val="1400"/>
              <a:buNone/>
              <a:defRPr sz="1400">
                <a:solidFill>
                  <a:schemeClr val="accent4"/>
                </a:solidFill>
              </a:defRPr>
            </a:lvl1pPr>
            <a:lvl2pPr lvl="1" algn="ctr">
              <a:lnSpc>
                <a:spcPct val="100000"/>
              </a:lnSpc>
              <a:spcBef>
                <a:spcPts val="0"/>
              </a:spcBef>
              <a:spcAft>
                <a:spcPts val="0"/>
              </a:spcAft>
              <a:buClr>
                <a:schemeClr val="accent4"/>
              </a:buClr>
              <a:buSzPts val="1400"/>
              <a:buNone/>
              <a:defRPr>
                <a:solidFill>
                  <a:schemeClr val="accent4"/>
                </a:solidFill>
              </a:defRPr>
            </a:lvl2pPr>
            <a:lvl3pPr lvl="2" algn="ctr">
              <a:lnSpc>
                <a:spcPct val="100000"/>
              </a:lnSpc>
              <a:spcBef>
                <a:spcPts val="0"/>
              </a:spcBef>
              <a:spcAft>
                <a:spcPts val="0"/>
              </a:spcAft>
              <a:buClr>
                <a:schemeClr val="accent4"/>
              </a:buClr>
              <a:buSzPts val="1400"/>
              <a:buNone/>
              <a:defRPr>
                <a:solidFill>
                  <a:schemeClr val="accent4"/>
                </a:solidFill>
              </a:defRPr>
            </a:lvl3pPr>
            <a:lvl4pPr lvl="3" algn="ctr">
              <a:lnSpc>
                <a:spcPct val="100000"/>
              </a:lnSpc>
              <a:spcBef>
                <a:spcPts val="0"/>
              </a:spcBef>
              <a:spcAft>
                <a:spcPts val="0"/>
              </a:spcAft>
              <a:buClr>
                <a:schemeClr val="accent4"/>
              </a:buClr>
              <a:buSzPts val="1400"/>
              <a:buNone/>
              <a:defRPr>
                <a:solidFill>
                  <a:schemeClr val="accent4"/>
                </a:solidFill>
              </a:defRPr>
            </a:lvl4pPr>
            <a:lvl5pPr lvl="4" algn="ctr">
              <a:lnSpc>
                <a:spcPct val="100000"/>
              </a:lnSpc>
              <a:spcBef>
                <a:spcPts val="0"/>
              </a:spcBef>
              <a:spcAft>
                <a:spcPts val="0"/>
              </a:spcAft>
              <a:buClr>
                <a:schemeClr val="accent4"/>
              </a:buClr>
              <a:buSzPts val="1400"/>
              <a:buNone/>
              <a:defRPr>
                <a:solidFill>
                  <a:schemeClr val="accent4"/>
                </a:solidFill>
              </a:defRPr>
            </a:lvl5pPr>
            <a:lvl6pPr lvl="5" algn="ctr">
              <a:lnSpc>
                <a:spcPct val="100000"/>
              </a:lnSpc>
              <a:spcBef>
                <a:spcPts val="0"/>
              </a:spcBef>
              <a:spcAft>
                <a:spcPts val="0"/>
              </a:spcAft>
              <a:buClr>
                <a:schemeClr val="accent4"/>
              </a:buClr>
              <a:buSzPts val="1400"/>
              <a:buNone/>
              <a:defRPr>
                <a:solidFill>
                  <a:schemeClr val="accent4"/>
                </a:solidFill>
              </a:defRPr>
            </a:lvl6pPr>
            <a:lvl7pPr lvl="6" algn="ctr">
              <a:lnSpc>
                <a:spcPct val="100000"/>
              </a:lnSpc>
              <a:spcBef>
                <a:spcPts val="0"/>
              </a:spcBef>
              <a:spcAft>
                <a:spcPts val="0"/>
              </a:spcAft>
              <a:buClr>
                <a:schemeClr val="accent4"/>
              </a:buClr>
              <a:buSzPts val="1400"/>
              <a:buNone/>
              <a:defRPr>
                <a:solidFill>
                  <a:schemeClr val="accent4"/>
                </a:solidFill>
              </a:defRPr>
            </a:lvl7pPr>
            <a:lvl8pPr lvl="7" algn="ctr">
              <a:lnSpc>
                <a:spcPct val="100000"/>
              </a:lnSpc>
              <a:spcBef>
                <a:spcPts val="0"/>
              </a:spcBef>
              <a:spcAft>
                <a:spcPts val="0"/>
              </a:spcAft>
              <a:buClr>
                <a:schemeClr val="accent4"/>
              </a:buClr>
              <a:buSzPts val="1400"/>
              <a:buNone/>
              <a:defRPr>
                <a:solidFill>
                  <a:schemeClr val="accent4"/>
                </a:solidFill>
              </a:defRPr>
            </a:lvl8pPr>
            <a:lvl9pPr lvl="8" algn="ctr">
              <a:lnSpc>
                <a:spcPct val="100000"/>
              </a:lnSpc>
              <a:spcBef>
                <a:spcPts val="0"/>
              </a:spcBef>
              <a:spcAft>
                <a:spcPts val="0"/>
              </a:spcAft>
              <a:buClr>
                <a:schemeClr val="accent4"/>
              </a:buClr>
              <a:buSzPts val="1400"/>
              <a:buNone/>
              <a:defRPr>
                <a:solidFill>
                  <a:schemeClr val="accent4"/>
                </a:solidFill>
              </a:defRPr>
            </a:lvl9pPr>
          </a:lstStyle>
          <a:p/>
        </p:txBody>
      </p:sp>
      <p:sp>
        <p:nvSpPr>
          <p:cNvPr id="139" name="Google Shape;139;p31"/>
          <p:cNvSpPr txBox="1"/>
          <p:nvPr>
            <p:ph idx="6" type="title"/>
          </p:nvPr>
        </p:nvSpPr>
        <p:spPr>
          <a:xfrm>
            <a:off x="6684263" y="3072075"/>
            <a:ext cx="1766400" cy="572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4"/>
              </a:buClr>
              <a:buSzPts val="2000"/>
              <a:buNone/>
              <a:defRPr sz="2000">
                <a:solidFill>
                  <a:schemeClr val="accent4"/>
                </a:solidFill>
              </a:defRPr>
            </a:lvl1pPr>
            <a:lvl2pPr lvl="1" algn="ctr">
              <a:lnSpc>
                <a:spcPct val="100000"/>
              </a:lnSpc>
              <a:spcBef>
                <a:spcPts val="0"/>
              </a:spcBef>
              <a:spcAft>
                <a:spcPts val="0"/>
              </a:spcAft>
              <a:buClr>
                <a:schemeClr val="accent4"/>
              </a:buClr>
              <a:buSzPts val="4200"/>
              <a:buNone/>
              <a:defRPr sz="4200">
                <a:solidFill>
                  <a:schemeClr val="accent4"/>
                </a:solidFill>
              </a:defRPr>
            </a:lvl2pPr>
            <a:lvl3pPr lvl="2" algn="ctr">
              <a:lnSpc>
                <a:spcPct val="100000"/>
              </a:lnSpc>
              <a:spcBef>
                <a:spcPts val="0"/>
              </a:spcBef>
              <a:spcAft>
                <a:spcPts val="0"/>
              </a:spcAft>
              <a:buClr>
                <a:schemeClr val="accent4"/>
              </a:buClr>
              <a:buSzPts val="4200"/>
              <a:buNone/>
              <a:defRPr sz="4200">
                <a:solidFill>
                  <a:schemeClr val="accent4"/>
                </a:solidFill>
              </a:defRPr>
            </a:lvl3pPr>
            <a:lvl4pPr lvl="3" algn="ctr">
              <a:lnSpc>
                <a:spcPct val="100000"/>
              </a:lnSpc>
              <a:spcBef>
                <a:spcPts val="0"/>
              </a:spcBef>
              <a:spcAft>
                <a:spcPts val="0"/>
              </a:spcAft>
              <a:buClr>
                <a:schemeClr val="accent4"/>
              </a:buClr>
              <a:buSzPts val="4200"/>
              <a:buNone/>
              <a:defRPr sz="4200">
                <a:solidFill>
                  <a:schemeClr val="accent4"/>
                </a:solidFill>
              </a:defRPr>
            </a:lvl4pPr>
            <a:lvl5pPr lvl="4" algn="ctr">
              <a:lnSpc>
                <a:spcPct val="100000"/>
              </a:lnSpc>
              <a:spcBef>
                <a:spcPts val="0"/>
              </a:spcBef>
              <a:spcAft>
                <a:spcPts val="0"/>
              </a:spcAft>
              <a:buClr>
                <a:schemeClr val="accent4"/>
              </a:buClr>
              <a:buSzPts val="4200"/>
              <a:buNone/>
              <a:defRPr sz="4200">
                <a:solidFill>
                  <a:schemeClr val="accent4"/>
                </a:solidFill>
              </a:defRPr>
            </a:lvl5pPr>
            <a:lvl6pPr lvl="5" algn="ctr">
              <a:lnSpc>
                <a:spcPct val="100000"/>
              </a:lnSpc>
              <a:spcBef>
                <a:spcPts val="0"/>
              </a:spcBef>
              <a:spcAft>
                <a:spcPts val="0"/>
              </a:spcAft>
              <a:buClr>
                <a:schemeClr val="accent4"/>
              </a:buClr>
              <a:buSzPts val="4200"/>
              <a:buNone/>
              <a:defRPr sz="4200">
                <a:solidFill>
                  <a:schemeClr val="accent4"/>
                </a:solidFill>
              </a:defRPr>
            </a:lvl6pPr>
            <a:lvl7pPr lvl="6" algn="ctr">
              <a:lnSpc>
                <a:spcPct val="100000"/>
              </a:lnSpc>
              <a:spcBef>
                <a:spcPts val="0"/>
              </a:spcBef>
              <a:spcAft>
                <a:spcPts val="0"/>
              </a:spcAft>
              <a:buClr>
                <a:schemeClr val="accent4"/>
              </a:buClr>
              <a:buSzPts val="4200"/>
              <a:buNone/>
              <a:defRPr sz="4200">
                <a:solidFill>
                  <a:schemeClr val="accent4"/>
                </a:solidFill>
              </a:defRPr>
            </a:lvl7pPr>
            <a:lvl8pPr lvl="7" algn="ctr">
              <a:lnSpc>
                <a:spcPct val="100000"/>
              </a:lnSpc>
              <a:spcBef>
                <a:spcPts val="0"/>
              </a:spcBef>
              <a:spcAft>
                <a:spcPts val="0"/>
              </a:spcAft>
              <a:buClr>
                <a:schemeClr val="accent4"/>
              </a:buClr>
              <a:buSzPts val="4200"/>
              <a:buNone/>
              <a:defRPr sz="4200">
                <a:solidFill>
                  <a:schemeClr val="accent4"/>
                </a:solidFill>
              </a:defRPr>
            </a:lvl8pPr>
            <a:lvl9pPr lvl="8" algn="ctr">
              <a:lnSpc>
                <a:spcPct val="100000"/>
              </a:lnSpc>
              <a:spcBef>
                <a:spcPts val="0"/>
              </a:spcBef>
              <a:spcAft>
                <a:spcPts val="0"/>
              </a:spcAft>
              <a:buClr>
                <a:schemeClr val="accent4"/>
              </a:buClr>
              <a:buSzPts val="4200"/>
              <a:buNone/>
              <a:defRPr sz="4200">
                <a:solidFill>
                  <a:schemeClr val="accent4"/>
                </a:solidFill>
              </a:defRPr>
            </a:lvl9pPr>
          </a:lstStyle>
          <a:p/>
        </p:txBody>
      </p:sp>
      <p:sp>
        <p:nvSpPr>
          <p:cNvPr id="140" name="Google Shape;140;p31"/>
          <p:cNvSpPr txBox="1"/>
          <p:nvPr>
            <p:ph idx="7" type="subTitle"/>
          </p:nvPr>
        </p:nvSpPr>
        <p:spPr>
          <a:xfrm>
            <a:off x="6684263" y="3644775"/>
            <a:ext cx="1766400" cy="86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4"/>
              </a:buClr>
              <a:buSzPts val="1400"/>
              <a:buNone/>
              <a:defRPr sz="1400">
                <a:solidFill>
                  <a:schemeClr val="accent4"/>
                </a:solidFill>
              </a:defRPr>
            </a:lvl1pPr>
            <a:lvl2pPr lvl="1" algn="ctr">
              <a:lnSpc>
                <a:spcPct val="100000"/>
              </a:lnSpc>
              <a:spcBef>
                <a:spcPts val="0"/>
              </a:spcBef>
              <a:spcAft>
                <a:spcPts val="0"/>
              </a:spcAft>
              <a:buClr>
                <a:schemeClr val="accent4"/>
              </a:buClr>
              <a:buSzPts val="1400"/>
              <a:buNone/>
              <a:defRPr>
                <a:solidFill>
                  <a:schemeClr val="accent4"/>
                </a:solidFill>
              </a:defRPr>
            </a:lvl2pPr>
            <a:lvl3pPr lvl="2" algn="ctr">
              <a:lnSpc>
                <a:spcPct val="100000"/>
              </a:lnSpc>
              <a:spcBef>
                <a:spcPts val="0"/>
              </a:spcBef>
              <a:spcAft>
                <a:spcPts val="0"/>
              </a:spcAft>
              <a:buClr>
                <a:schemeClr val="accent4"/>
              </a:buClr>
              <a:buSzPts val="1400"/>
              <a:buNone/>
              <a:defRPr>
                <a:solidFill>
                  <a:schemeClr val="accent4"/>
                </a:solidFill>
              </a:defRPr>
            </a:lvl3pPr>
            <a:lvl4pPr lvl="3" algn="ctr">
              <a:lnSpc>
                <a:spcPct val="100000"/>
              </a:lnSpc>
              <a:spcBef>
                <a:spcPts val="0"/>
              </a:spcBef>
              <a:spcAft>
                <a:spcPts val="0"/>
              </a:spcAft>
              <a:buClr>
                <a:schemeClr val="accent4"/>
              </a:buClr>
              <a:buSzPts val="1400"/>
              <a:buNone/>
              <a:defRPr>
                <a:solidFill>
                  <a:schemeClr val="accent4"/>
                </a:solidFill>
              </a:defRPr>
            </a:lvl4pPr>
            <a:lvl5pPr lvl="4" algn="ctr">
              <a:lnSpc>
                <a:spcPct val="100000"/>
              </a:lnSpc>
              <a:spcBef>
                <a:spcPts val="0"/>
              </a:spcBef>
              <a:spcAft>
                <a:spcPts val="0"/>
              </a:spcAft>
              <a:buClr>
                <a:schemeClr val="accent4"/>
              </a:buClr>
              <a:buSzPts val="1400"/>
              <a:buNone/>
              <a:defRPr>
                <a:solidFill>
                  <a:schemeClr val="accent4"/>
                </a:solidFill>
              </a:defRPr>
            </a:lvl5pPr>
            <a:lvl6pPr lvl="5" algn="ctr">
              <a:lnSpc>
                <a:spcPct val="100000"/>
              </a:lnSpc>
              <a:spcBef>
                <a:spcPts val="0"/>
              </a:spcBef>
              <a:spcAft>
                <a:spcPts val="0"/>
              </a:spcAft>
              <a:buClr>
                <a:schemeClr val="accent4"/>
              </a:buClr>
              <a:buSzPts val="1400"/>
              <a:buNone/>
              <a:defRPr>
                <a:solidFill>
                  <a:schemeClr val="accent4"/>
                </a:solidFill>
              </a:defRPr>
            </a:lvl6pPr>
            <a:lvl7pPr lvl="6" algn="ctr">
              <a:lnSpc>
                <a:spcPct val="100000"/>
              </a:lnSpc>
              <a:spcBef>
                <a:spcPts val="0"/>
              </a:spcBef>
              <a:spcAft>
                <a:spcPts val="0"/>
              </a:spcAft>
              <a:buClr>
                <a:schemeClr val="accent4"/>
              </a:buClr>
              <a:buSzPts val="1400"/>
              <a:buNone/>
              <a:defRPr>
                <a:solidFill>
                  <a:schemeClr val="accent4"/>
                </a:solidFill>
              </a:defRPr>
            </a:lvl7pPr>
            <a:lvl8pPr lvl="7" algn="ctr">
              <a:lnSpc>
                <a:spcPct val="100000"/>
              </a:lnSpc>
              <a:spcBef>
                <a:spcPts val="0"/>
              </a:spcBef>
              <a:spcAft>
                <a:spcPts val="0"/>
              </a:spcAft>
              <a:buClr>
                <a:schemeClr val="accent4"/>
              </a:buClr>
              <a:buSzPts val="1400"/>
              <a:buNone/>
              <a:defRPr>
                <a:solidFill>
                  <a:schemeClr val="accent4"/>
                </a:solidFill>
              </a:defRPr>
            </a:lvl8pPr>
            <a:lvl9pPr lvl="8" algn="ctr">
              <a:lnSpc>
                <a:spcPct val="100000"/>
              </a:lnSpc>
              <a:spcBef>
                <a:spcPts val="0"/>
              </a:spcBef>
              <a:spcAft>
                <a:spcPts val="0"/>
              </a:spcAft>
              <a:buClr>
                <a:schemeClr val="accent4"/>
              </a:buClr>
              <a:buSzPts val="1400"/>
              <a:buNone/>
              <a:defRPr>
                <a:solidFill>
                  <a:schemeClr val="accent4"/>
                </a:solidFill>
              </a:defRPr>
            </a:lvl9pPr>
          </a:lstStyle>
          <a:p/>
        </p:txBody>
      </p:sp>
      <p:grpSp>
        <p:nvGrpSpPr>
          <p:cNvPr id="141" name="Google Shape;141;p31"/>
          <p:cNvGrpSpPr/>
          <p:nvPr/>
        </p:nvGrpSpPr>
        <p:grpSpPr>
          <a:xfrm>
            <a:off x="-696805" y="3987809"/>
            <a:ext cx="1159583" cy="1510325"/>
            <a:chOff x="1560675" y="3374400"/>
            <a:chExt cx="286225" cy="372800"/>
          </a:xfrm>
        </p:grpSpPr>
        <p:sp>
          <p:nvSpPr>
            <p:cNvPr id="142" name="Google Shape;142;p31"/>
            <p:cNvSpPr/>
            <p:nvPr/>
          </p:nvSpPr>
          <p:spPr>
            <a:xfrm>
              <a:off x="1560675" y="3437075"/>
              <a:ext cx="46375" cy="56750"/>
            </a:xfrm>
            <a:custGeom>
              <a:rect b="b" l="l" r="r" t="t"/>
              <a:pathLst>
                <a:path extrusionOk="0" fill="none" h="2270" w="1855">
                  <a:moveTo>
                    <a:pt x="1646" y="368"/>
                  </a:moveTo>
                  <a:cubicBezTo>
                    <a:pt x="1647" y="183"/>
                    <a:pt x="1505" y="0"/>
                    <a:pt x="1283" y="80"/>
                  </a:cubicBezTo>
                  <a:cubicBezTo>
                    <a:pt x="627" y="316"/>
                    <a:pt x="1" y="1416"/>
                    <a:pt x="619" y="2002"/>
                  </a:cubicBezTo>
                  <a:cubicBezTo>
                    <a:pt x="902" y="2269"/>
                    <a:pt x="1311" y="2216"/>
                    <a:pt x="1559" y="1932"/>
                  </a:cubicBezTo>
                  <a:cubicBezTo>
                    <a:pt x="1855" y="1591"/>
                    <a:pt x="1796" y="1021"/>
                    <a:pt x="1777" y="608"/>
                  </a:cubicBezTo>
                  <a:cubicBezTo>
                    <a:pt x="1773" y="511"/>
                    <a:pt x="1725" y="423"/>
                    <a:pt x="1646" y="368"/>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31"/>
            <p:cNvSpPr/>
            <p:nvPr/>
          </p:nvSpPr>
          <p:spPr>
            <a:xfrm>
              <a:off x="1646650" y="3419900"/>
              <a:ext cx="33700" cy="39200"/>
            </a:xfrm>
            <a:custGeom>
              <a:rect b="b" l="l" r="r" t="t"/>
              <a:pathLst>
                <a:path extrusionOk="0" fill="none" h="1568" w="1348">
                  <a:moveTo>
                    <a:pt x="512" y="1400"/>
                  </a:moveTo>
                  <a:cubicBezTo>
                    <a:pt x="994" y="1568"/>
                    <a:pt x="1323" y="968"/>
                    <a:pt x="1340" y="575"/>
                  </a:cubicBezTo>
                  <a:cubicBezTo>
                    <a:pt x="1348" y="403"/>
                    <a:pt x="1232" y="312"/>
                    <a:pt x="1101" y="293"/>
                  </a:cubicBezTo>
                  <a:cubicBezTo>
                    <a:pt x="1030" y="102"/>
                    <a:pt x="708" y="0"/>
                    <a:pt x="537" y="221"/>
                  </a:cubicBezTo>
                  <a:cubicBezTo>
                    <a:pt x="318" y="507"/>
                    <a:pt x="0" y="1223"/>
                    <a:pt x="512" y="1400"/>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31"/>
            <p:cNvSpPr/>
            <p:nvPr/>
          </p:nvSpPr>
          <p:spPr>
            <a:xfrm>
              <a:off x="1813175" y="3374400"/>
              <a:ext cx="33725" cy="39225"/>
            </a:xfrm>
            <a:custGeom>
              <a:rect b="b" l="l" r="r" t="t"/>
              <a:pathLst>
                <a:path extrusionOk="0" fill="none" h="1569" w="1349">
                  <a:moveTo>
                    <a:pt x="1102" y="294"/>
                  </a:moveTo>
                  <a:cubicBezTo>
                    <a:pt x="1031" y="102"/>
                    <a:pt x="709" y="1"/>
                    <a:pt x="538" y="222"/>
                  </a:cubicBezTo>
                  <a:cubicBezTo>
                    <a:pt x="319" y="506"/>
                    <a:pt x="1" y="1224"/>
                    <a:pt x="512" y="1401"/>
                  </a:cubicBezTo>
                  <a:cubicBezTo>
                    <a:pt x="995" y="1568"/>
                    <a:pt x="1324" y="968"/>
                    <a:pt x="1341" y="575"/>
                  </a:cubicBezTo>
                  <a:cubicBezTo>
                    <a:pt x="1348" y="404"/>
                    <a:pt x="1233" y="313"/>
                    <a:pt x="1102" y="294"/>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31"/>
            <p:cNvSpPr/>
            <p:nvPr/>
          </p:nvSpPr>
          <p:spPr>
            <a:xfrm>
              <a:off x="1719525" y="3399775"/>
              <a:ext cx="30125" cy="38975"/>
            </a:xfrm>
            <a:custGeom>
              <a:rect b="b" l="l" r="r" t="t"/>
              <a:pathLst>
                <a:path extrusionOk="0" fill="none" h="1559" w="1205">
                  <a:moveTo>
                    <a:pt x="816" y="1350"/>
                  </a:moveTo>
                  <a:cubicBezTo>
                    <a:pt x="1039" y="1158"/>
                    <a:pt x="1205" y="776"/>
                    <a:pt x="1134" y="484"/>
                  </a:cubicBezTo>
                  <a:cubicBezTo>
                    <a:pt x="1055" y="158"/>
                    <a:pt x="766" y="0"/>
                    <a:pt x="451" y="55"/>
                  </a:cubicBezTo>
                  <a:cubicBezTo>
                    <a:pt x="292" y="81"/>
                    <a:pt x="232" y="199"/>
                    <a:pt x="237" y="321"/>
                  </a:cubicBezTo>
                  <a:cubicBezTo>
                    <a:pt x="103" y="576"/>
                    <a:pt x="0" y="897"/>
                    <a:pt x="128" y="1173"/>
                  </a:cubicBezTo>
                  <a:cubicBezTo>
                    <a:pt x="255" y="1445"/>
                    <a:pt x="572" y="1558"/>
                    <a:pt x="816" y="1350"/>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31"/>
            <p:cNvSpPr/>
            <p:nvPr/>
          </p:nvSpPr>
          <p:spPr>
            <a:xfrm>
              <a:off x="1681850" y="3504350"/>
              <a:ext cx="39475" cy="51350"/>
            </a:xfrm>
            <a:custGeom>
              <a:rect b="b" l="l" r="r" t="t"/>
              <a:pathLst>
                <a:path extrusionOk="0" fill="none" h="2054" w="1579">
                  <a:moveTo>
                    <a:pt x="1253" y="383"/>
                  </a:moveTo>
                  <a:cubicBezTo>
                    <a:pt x="1226" y="175"/>
                    <a:pt x="945" y="1"/>
                    <a:pt x="736" y="188"/>
                  </a:cubicBezTo>
                  <a:cubicBezTo>
                    <a:pt x="680" y="238"/>
                    <a:pt x="499" y="242"/>
                    <a:pt x="419" y="283"/>
                  </a:cubicBezTo>
                  <a:cubicBezTo>
                    <a:pt x="312" y="337"/>
                    <a:pt x="222" y="421"/>
                    <a:pt x="156" y="523"/>
                  </a:cubicBezTo>
                  <a:cubicBezTo>
                    <a:pt x="0" y="766"/>
                    <a:pt x="18" y="1073"/>
                    <a:pt x="136" y="1328"/>
                  </a:cubicBezTo>
                  <a:cubicBezTo>
                    <a:pt x="369" y="1833"/>
                    <a:pt x="1033" y="2053"/>
                    <a:pt x="1380" y="1517"/>
                  </a:cubicBezTo>
                  <a:cubicBezTo>
                    <a:pt x="1579" y="1213"/>
                    <a:pt x="1541" y="645"/>
                    <a:pt x="1253" y="383"/>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31"/>
            <p:cNvSpPr/>
            <p:nvPr/>
          </p:nvSpPr>
          <p:spPr>
            <a:xfrm>
              <a:off x="1772275" y="3530225"/>
              <a:ext cx="44675" cy="41625"/>
            </a:xfrm>
            <a:custGeom>
              <a:rect b="b" l="l" r="r" t="t"/>
              <a:pathLst>
                <a:path extrusionOk="0" fill="none" h="1665" w="1787">
                  <a:moveTo>
                    <a:pt x="1137" y="88"/>
                  </a:moveTo>
                  <a:cubicBezTo>
                    <a:pt x="1089" y="36"/>
                    <a:pt x="1019" y="1"/>
                    <a:pt x="925" y="3"/>
                  </a:cubicBezTo>
                  <a:cubicBezTo>
                    <a:pt x="219" y="17"/>
                    <a:pt x="0" y="886"/>
                    <a:pt x="493" y="1328"/>
                  </a:cubicBezTo>
                  <a:cubicBezTo>
                    <a:pt x="718" y="1530"/>
                    <a:pt x="1090" y="1664"/>
                    <a:pt x="1380" y="1526"/>
                  </a:cubicBezTo>
                  <a:cubicBezTo>
                    <a:pt x="1659" y="1392"/>
                    <a:pt x="1786" y="1047"/>
                    <a:pt x="1753" y="753"/>
                  </a:cubicBezTo>
                  <a:cubicBezTo>
                    <a:pt x="1716" y="417"/>
                    <a:pt x="1438" y="161"/>
                    <a:pt x="1137" y="88"/>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31"/>
            <p:cNvSpPr/>
            <p:nvPr/>
          </p:nvSpPr>
          <p:spPr>
            <a:xfrm>
              <a:off x="1797650" y="3457675"/>
              <a:ext cx="37675" cy="37175"/>
            </a:xfrm>
            <a:custGeom>
              <a:rect b="b" l="l" r="r" t="t"/>
              <a:pathLst>
                <a:path extrusionOk="0" fill="none" h="1487" w="1507">
                  <a:moveTo>
                    <a:pt x="565" y="109"/>
                  </a:moveTo>
                  <a:cubicBezTo>
                    <a:pt x="345" y="169"/>
                    <a:pt x="217" y="358"/>
                    <a:pt x="201" y="552"/>
                  </a:cubicBezTo>
                  <a:cubicBezTo>
                    <a:pt x="27" y="798"/>
                    <a:pt x="0" y="1114"/>
                    <a:pt x="345" y="1291"/>
                  </a:cubicBezTo>
                  <a:cubicBezTo>
                    <a:pt x="724" y="1487"/>
                    <a:pt x="1298" y="1188"/>
                    <a:pt x="1396" y="781"/>
                  </a:cubicBezTo>
                  <a:cubicBezTo>
                    <a:pt x="1506" y="324"/>
                    <a:pt x="968" y="0"/>
                    <a:pt x="565" y="109"/>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31"/>
            <p:cNvSpPr/>
            <p:nvPr/>
          </p:nvSpPr>
          <p:spPr>
            <a:xfrm>
              <a:off x="1649150" y="3629625"/>
              <a:ext cx="38550" cy="34675"/>
            </a:xfrm>
            <a:custGeom>
              <a:rect b="b" l="l" r="r" t="t"/>
              <a:pathLst>
                <a:path extrusionOk="0" fill="none" h="1387" w="1542">
                  <a:moveTo>
                    <a:pt x="947" y="90"/>
                  </a:moveTo>
                  <a:cubicBezTo>
                    <a:pt x="898" y="36"/>
                    <a:pt x="827" y="1"/>
                    <a:pt x="732" y="3"/>
                  </a:cubicBezTo>
                  <a:cubicBezTo>
                    <a:pt x="342" y="13"/>
                    <a:pt x="2" y="323"/>
                    <a:pt x="0" y="726"/>
                  </a:cubicBezTo>
                  <a:cubicBezTo>
                    <a:pt x="0" y="1103"/>
                    <a:pt x="329" y="1381"/>
                    <a:pt x="693" y="1383"/>
                  </a:cubicBezTo>
                  <a:cubicBezTo>
                    <a:pt x="1496" y="1387"/>
                    <a:pt x="1541" y="385"/>
                    <a:pt x="947" y="90"/>
                  </a:cubicBezTo>
                  <a:close/>
                  <a:moveTo>
                    <a:pt x="693" y="780"/>
                  </a:moveTo>
                  <a:cubicBezTo>
                    <a:pt x="560" y="780"/>
                    <a:pt x="608" y="644"/>
                    <a:pt x="704" y="616"/>
                  </a:cubicBezTo>
                  <a:lnTo>
                    <a:pt x="706" y="616"/>
                  </a:lnTo>
                  <a:cubicBezTo>
                    <a:pt x="788" y="628"/>
                    <a:pt x="804" y="780"/>
                    <a:pt x="693" y="780"/>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31"/>
            <p:cNvSpPr/>
            <p:nvPr/>
          </p:nvSpPr>
          <p:spPr>
            <a:xfrm>
              <a:off x="1633125" y="3544300"/>
              <a:ext cx="18300" cy="16525"/>
            </a:xfrm>
            <a:custGeom>
              <a:rect b="b" l="l" r="r" t="t"/>
              <a:pathLst>
                <a:path extrusionOk="0" fill="none" h="661" w="732">
                  <a:moveTo>
                    <a:pt x="452" y="46"/>
                  </a:moveTo>
                  <a:cubicBezTo>
                    <a:pt x="426" y="16"/>
                    <a:pt x="387" y="0"/>
                    <a:pt x="348" y="2"/>
                  </a:cubicBezTo>
                  <a:cubicBezTo>
                    <a:pt x="337" y="2"/>
                    <a:pt x="328" y="8"/>
                    <a:pt x="318" y="9"/>
                  </a:cubicBezTo>
                  <a:cubicBezTo>
                    <a:pt x="298" y="8"/>
                    <a:pt x="278" y="12"/>
                    <a:pt x="261" y="22"/>
                  </a:cubicBezTo>
                  <a:cubicBezTo>
                    <a:pt x="115" y="62"/>
                    <a:pt x="1" y="186"/>
                    <a:pt x="1" y="345"/>
                  </a:cubicBezTo>
                  <a:cubicBezTo>
                    <a:pt x="1" y="525"/>
                    <a:pt x="157" y="656"/>
                    <a:pt x="329" y="657"/>
                  </a:cubicBezTo>
                  <a:cubicBezTo>
                    <a:pt x="709" y="660"/>
                    <a:pt x="731" y="189"/>
                    <a:pt x="452" y="46"/>
                  </a:cubicBezTo>
                  <a:close/>
                  <a:moveTo>
                    <a:pt x="329" y="372"/>
                  </a:moveTo>
                  <a:cubicBezTo>
                    <a:pt x="266" y="372"/>
                    <a:pt x="288" y="307"/>
                    <a:pt x="334" y="293"/>
                  </a:cubicBezTo>
                  <a:lnTo>
                    <a:pt x="335" y="293"/>
                  </a:lnTo>
                  <a:cubicBezTo>
                    <a:pt x="376" y="299"/>
                    <a:pt x="382" y="371"/>
                    <a:pt x="329" y="372"/>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31"/>
            <p:cNvSpPr/>
            <p:nvPr/>
          </p:nvSpPr>
          <p:spPr>
            <a:xfrm>
              <a:off x="1746875" y="3609025"/>
              <a:ext cx="46175" cy="39925"/>
            </a:xfrm>
            <a:custGeom>
              <a:rect b="b" l="l" r="r" t="t"/>
              <a:pathLst>
                <a:path extrusionOk="0" fill="none" h="1597" w="1847">
                  <a:moveTo>
                    <a:pt x="506" y="263"/>
                  </a:moveTo>
                  <a:cubicBezTo>
                    <a:pt x="447" y="270"/>
                    <a:pt x="391" y="294"/>
                    <a:pt x="348" y="333"/>
                  </a:cubicBezTo>
                  <a:cubicBezTo>
                    <a:pt x="137" y="516"/>
                    <a:pt x="1" y="804"/>
                    <a:pt x="54" y="1088"/>
                  </a:cubicBezTo>
                  <a:cubicBezTo>
                    <a:pt x="113" y="1400"/>
                    <a:pt x="401" y="1474"/>
                    <a:pt x="681" y="1517"/>
                  </a:cubicBezTo>
                  <a:cubicBezTo>
                    <a:pt x="1211" y="1597"/>
                    <a:pt x="1847" y="1255"/>
                    <a:pt x="1660" y="634"/>
                  </a:cubicBezTo>
                  <a:cubicBezTo>
                    <a:pt x="1507" y="127"/>
                    <a:pt x="915" y="1"/>
                    <a:pt x="506" y="263"/>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31"/>
            <p:cNvSpPr/>
            <p:nvPr/>
          </p:nvSpPr>
          <p:spPr>
            <a:xfrm>
              <a:off x="1725025" y="3707275"/>
              <a:ext cx="46200" cy="39925"/>
            </a:xfrm>
            <a:custGeom>
              <a:rect b="b" l="l" r="r" t="t"/>
              <a:pathLst>
                <a:path extrusionOk="0" fill="none" h="1597" w="1848">
                  <a:moveTo>
                    <a:pt x="506" y="263"/>
                  </a:moveTo>
                  <a:cubicBezTo>
                    <a:pt x="447" y="269"/>
                    <a:pt x="392" y="293"/>
                    <a:pt x="347" y="332"/>
                  </a:cubicBezTo>
                  <a:cubicBezTo>
                    <a:pt x="137" y="516"/>
                    <a:pt x="0" y="803"/>
                    <a:pt x="53" y="1087"/>
                  </a:cubicBezTo>
                  <a:cubicBezTo>
                    <a:pt x="112" y="1400"/>
                    <a:pt x="402" y="1474"/>
                    <a:pt x="681" y="1516"/>
                  </a:cubicBezTo>
                  <a:cubicBezTo>
                    <a:pt x="1212" y="1596"/>
                    <a:pt x="1847" y="1255"/>
                    <a:pt x="1660" y="633"/>
                  </a:cubicBezTo>
                  <a:cubicBezTo>
                    <a:pt x="1508" y="126"/>
                    <a:pt x="914" y="0"/>
                    <a:pt x="506" y="263"/>
                  </a:cubicBezTo>
                  <a:close/>
                </a:path>
              </a:pathLst>
            </a:custGeom>
            <a:noFill/>
            <a:ln cap="flat" cmpd="sng" w="10950">
              <a:solidFill>
                <a:schemeClr val="accent1"/>
              </a:solidFill>
              <a:prstDash val="solid"/>
              <a:miter lim="1067"/>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3" name="Google Shape;153;p31"/>
          <p:cNvSpPr/>
          <p:nvPr/>
        </p:nvSpPr>
        <p:spPr>
          <a:xfrm>
            <a:off x="8907275" y="1303225"/>
            <a:ext cx="360400" cy="332475"/>
          </a:xfrm>
          <a:custGeom>
            <a:rect b="b" l="l" r="r" t="t"/>
            <a:pathLst>
              <a:path extrusionOk="0" h="13299" w="14416">
                <a:moveTo>
                  <a:pt x="10243" y="2320"/>
                </a:moveTo>
                <a:cubicBezTo>
                  <a:pt x="10244" y="2320"/>
                  <a:pt x="10244" y="2320"/>
                  <a:pt x="10245" y="2321"/>
                </a:cubicBezTo>
                <a:cubicBezTo>
                  <a:pt x="10244" y="2320"/>
                  <a:pt x="10244" y="2320"/>
                  <a:pt x="10243" y="2320"/>
                </a:cubicBezTo>
                <a:close/>
                <a:moveTo>
                  <a:pt x="14285" y="8285"/>
                </a:moveTo>
                <a:cubicBezTo>
                  <a:pt x="14284" y="8290"/>
                  <a:pt x="14282" y="8296"/>
                  <a:pt x="14281" y="8301"/>
                </a:cubicBezTo>
                <a:cubicBezTo>
                  <a:pt x="14284" y="8298"/>
                  <a:pt x="14286" y="8292"/>
                  <a:pt x="14285" y="8285"/>
                </a:cubicBezTo>
                <a:close/>
                <a:moveTo>
                  <a:pt x="9639" y="12978"/>
                </a:moveTo>
                <a:lnTo>
                  <a:pt x="9639" y="12978"/>
                </a:lnTo>
                <a:cubicBezTo>
                  <a:pt x="9634" y="12979"/>
                  <a:pt x="9629" y="12980"/>
                  <a:pt x="9623" y="12981"/>
                </a:cubicBezTo>
                <a:lnTo>
                  <a:pt x="9623" y="12981"/>
                </a:lnTo>
                <a:cubicBezTo>
                  <a:pt x="9629" y="12980"/>
                  <a:pt x="9635" y="12979"/>
                  <a:pt x="9639" y="12978"/>
                </a:cubicBezTo>
                <a:close/>
                <a:moveTo>
                  <a:pt x="8840" y="0"/>
                </a:moveTo>
                <a:cubicBezTo>
                  <a:pt x="8838" y="0"/>
                  <a:pt x="8836" y="0"/>
                  <a:pt x="8834" y="0"/>
                </a:cubicBezTo>
                <a:cubicBezTo>
                  <a:pt x="8808" y="41"/>
                  <a:pt x="8517" y="368"/>
                  <a:pt x="8312" y="732"/>
                </a:cubicBezTo>
                <a:cubicBezTo>
                  <a:pt x="8099" y="1095"/>
                  <a:pt x="7982" y="1475"/>
                  <a:pt x="7989" y="1525"/>
                </a:cubicBezTo>
                <a:cubicBezTo>
                  <a:pt x="7925" y="1532"/>
                  <a:pt x="7861" y="1538"/>
                  <a:pt x="7821" y="1538"/>
                </a:cubicBezTo>
                <a:cubicBezTo>
                  <a:pt x="7808" y="1538"/>
                  <a:pt x="7797" y="1537"/>
                  <a:pt x="7790" y="1536"/>
                </a:cubicBezTo>
                <a:lnTo>
                  <a:pt x="7790" y="1536"/>
                </a:lnTo>
                <a:cubicBezTo>
                  <a:pt x="7800" y="1546"/>
                  <a:pt x="7830" y="1549"/>
                  <a:pt x="7868" y="1549"/>
                </a:cubicBezTo>
                <a:cubicBezTo>
                  <a:pt x="7930" y="1549"/>
                  <a:pt x="8016" y="1539"/>
                  <a:pt x="8073" y="1533"/>
                </a:cubicBezTo>
                <a:lnTo>
                  <a:pt x="8086" y="1477"/>
                </a:lnTo>
                <a:cubicBezTo>
                  <a:pt x="8126" y="1473"/>
                  <a:pt x="8153" y="1471"/>
                  <a:pt x="8172" y="1471"/>
                </a:cubicBezTo>
                <a:cubicBezTo>
                  <a:pt x="8251" y="1471"/>
                  <a:pt x="8175" y="1503"/>
                  <a:pt x="8345" y="1510"/>
                </a:cubicBezTo>
                <a:cubicBezTo>
                  <a:pt x="8353" y="1552"/>
                  <a:pt x="8163" y="1553"/>
                  <a:pt x="8001" y="1566"/>
                </a:cubicBezTo>
                <a:cubicBezTo>
                  <a:pt x="8004" y="1566"/>
                  <a:pt x="8006" y="1566"/>
                  <a:pt x="8008" y="1566"/>
                </a:cubicBezTo>
                <a:cubicBezTo>
                  <a:pt x="8097" y="1566"/>
                  <a:pt x="8186" y="1578"/>
                  <a:pt x="8255" y="1578"/>
                </a:cubicBezTo>
                <a:cubicBezTo>
                  <a:pt x="8298" y="1578"/>
                  <a:pt x="8334" y="1574"/>
                  <a:pt x="8358" y="1558"/>
                </a:cubicBezTo>
                <a:lnTo>
                  <a:pt x="8358" y="1558"/>
                </a:lnTo>
                <a:cubicBezTo>
                  <a:pt x="8499" y="1587"/>
                  <a:pt x="8338" y="1604"/>
                  <a:pt x="8507" y="1646"/>
                </a:cubicBezTo>
                <a:cubicBezTo>
                  <a:pt x="8537" y="1646"/>
                  <a:pt x="8571" y="1645"/>
                  <a:pt x="8606" y="1645"/>
                </a:cubicBezTo>
                <a:cubicBezTo>
                  <a:pt x="8712" y="1645"/>
                  <a:pt x="8835" y="1651"/>
                  <a:pt x="8937" y="1698"/>
                </a:cubicBezTo>
                <a:lnTo>
                  <a:pt x="8933" y="1705"/>
                </a:lnTo>
                <a:cubicBezTo>
                  <a:pt x="9261" y="1845"/>
                  <a:pt x="9489" y="1814"/>
                  <a:pt x="9784" y="2012"/>
                </a:cubicBezTo>
                <a:lnTo>
                  <a:pt x="9743" y="2009"/>
                </a:lnTo>
                <a:lnTo>
                  <a:pt x="9743" y="2009"/>
                </a:lnTo>
                <a:cubicBezTo>
                  <a:pt x="9841" y="2083"/>
                  <a:pt x="10070" y="2175"/>
                  <a:pt x="10243" y="2320"/>
                </a:cubicBezTo>
                <a:lnTo>
                  <a:pt x="10243" y="2320"/>
                </a:lnTo>
                <a:cubicBezTo>
                  <a:pt x="10211" y="2293"/>
                  <a:pt x="10188" y="2259"/>
                  <a:pt x="10210" y="2259"/>
                </a:cubicBezTo>
                <a:cubicBezTo>
                  <a:pt x="10221" y="2259"/>
                  <a:pt x="10244" y="2268"/>
                  <a:pt x="10283" y="2291"/>
                </a:cubicBezTo>
                <a:cubicBezTo>
                  <a:pt x="10482" y="2462"/>
                  <a:pt x="10643" y="2546"/>
                  <a:pt x="10765" y="2698"/>
                </a:cubicBezTo>
                <a:lnTo>
                  <a:pt x="10933" y="2785"/>
                </a:lnTo>
                <a:cubicBezTo>
                  <a:pt x="11017" y="2863"/>
                  <a:pt x="11129" y="2971"/>
                  <a:pt x="11258" y="3106"/>
                </a:cubicBezTo>
                <a:cubicBezTo>
                  <a:pt x="11397" y="3256"/>
                  <a:pt x="11565" y="3434"/>
                  <a:pt x="11722" y="3627"/>
                </a:cubicBezTo>
                <a:cubicBezTo>
                  <a:pt x="12047" y="4016"/>
                  <a:pt x="12330" y="4445"/>
                  <a:pt x="12484" y="4937"/>
                </a:cubicBezTo>
                <a:cubicBezTo>
                  <a:pt x="12644" y="5432"/>
                  <a:pt x="12691" y="6012"/>
                  <a:pt x="12715" y="6565"/>
                </a:cubicBezTo>
                <a:cubicBezTo>
                  <a:pt x="12741" y="7095"/>
                  <a:pt x="12723" y="7557"/>
                  <a:pt x="12700" y="7665"/>
                </a:cubicBezTo>
                <a:lnTo>
                  <a:pt x="12695" y="7648"/>
                </a:lnTo>
                <a:cubicBezTo>
                  <a:pt x="12621" y="8169"/>
                  <a:pt x="12091" y="9401"/>
                  <a:pt x="11422" y="9972"/>
                </a:cubicBezTo>
                <a:cubicBezTo>
                  <a:pt x="10573" y="10699"/>
                  <a:pt x="9522" y="11144"/>
                  <a:pt x="8804" y="11317"/>
                </a:cubicBezTo>
                <a:cubicBezTo>
                  <a:pt x="8576" y="11324"/>
                  <a:pt x="8281" y="11377"/>
                  <a:pt x="8063" y="11377"/>
                </a:cubicBezTo>
                <a:cubicBezTo>
                  <a:pt x="8057" y="11377"/>
                  <a:pt x="8050" y="11377"/>
                  <a:pt x="8044" y="11377"/>
                </a:cubicBezTo>
                <a:lnTo>
                  <a:pt x="8044" y="11377"/>
                </a:lnTo>
                <a:cubicBezTo>
                  <a:pt x="8171" y="11388"/>
                  <a:pt x="8131" y="11421"/>
                  <a:pt x="8031" y="11425"/>
                </a:cubicBezTo>
                <a:cubicBezTo>
                  <a:pt x="7681" y="11433"/>
                  <a:pt x="7664" y="11430"/>
                  <a:pt x="7651" y="11443"/>
                </a:cubicBezTo>
                <a:cubicBezTo>
                  <a:pt x="7641" y="11447"/>
                  <a:pt x="7633" y="11459"/>
                  <a:pt x="7510" y="11459"/>
                </a:cubicBezTo>
                <a:cubicBezTo>
                  <a:pt x="7452" y="11459"/>
                  <a:pt x="7369" y="11457"/>
                  <a:pt x="7249" y="11449"/>
                </a:cubicBezTo>
                <a:cubicBezTo>
                  <a:pt x="7031" y="11440"/>
                  <a:pt x="6652" y="11390"/>
                  <a:pt x="6184" y="11293"/>
                </a:cubicBezTo>
                <a:cubicBezTo>
                  <a:pt x="5725" y="11200"/>
                  <a:pt x="5141" y="11050"/>
                  <a:pt x="4597" y="10913"/>
                </a:cubicBezTo>
                <a:cubicBezTo>
                  <a:pt x="4193" y="10806"/>
                  <a:pt x="3780" y="10546"/>
                  <a:pt x="3441" y="10278"/>
                </a:cubicBezTo>
                <a:cubicBezTo>
                  <a:pt x="3271" y="10143"/>
                  <a:pt x="3120" y="10009"/>
                  <a:pt x="2990" y="9890"/>
                </a:cubicBezTo>
                <a:cubicBezTo>
                  <a:pt x="2905" y="9814"/>
                  <a:pt x="2825" y="9731"/>
                  <a:pt x="2753" y="9641"/>
                </a:cubicBezTo>
                <a:cubicBezTo>
                  <a:pt x="2470" y="9429"/>
                  <a:pt x="2276" y="8985"/>
                  <a:pt x="2111" y="8639"/>
                </a:cubicBezTo>
                <a:lnTo>
                  <a:pt x="2111" y="8639"/>
                </a:lnTo>
                <a:lnTo>
                  <a:pt x="2137" y="8670"/>
                </a:lnTo>
                <a:cubicBezTo>
                  <a:pt x="2049" y="8487"/>
                  <a:pt x="1839" y="7817"/>
                  <a:pt x="1845" y="7098"/>
                </a:cubicBezTo>
                <a:cubicBezTo>
                  <a:pt x="1828" y="6377"/>
                  <a:pt x="2024" y="5678"/>
                  <a:pt x="2087" y="5441"/>
                </a:cubicBezTo>
                <a:lnTo>
                  <a:pt x="2087" y="5441"/>
                </a:lnTo>
                <a:lnTo>
                  <a:pt x="2057" y="5502"/>
                </a:lnTo>
                <a:cubicBezTo>
                  <a:pt x="2153" y="5078"/>
                  <a:pt x="2202" y="5156"/>
                  <a:pt x="2353" y="4852"/>
                </a:cubicBezTo>
                <a:lnTo>
                  <a:pt x="2353" y="4852"/>
                </a:lnTo>
                <a:cubicBezTo>
                  <a:pt x="2352" y="4853"/>
                  <a:pt x="2350" y="4853"/>
                  <a:pt x="2349" y="4853"/>
                </a:cubicBezTo>
                <a:cubicBezTo>
                  <a:pt x="2266" y="4853"/>
                  <a:pt x="2394" y="4509"/>
                  <a:pt x="2455" y="4379"/>
                </a:cubicBezTo>
                <a:lnTo>
                  <a:pt x="2466" y="4391"/>
                </a:lnTo>
                <a:lnTo>
                  <a:pt x="2677" y="3957"/>
                </a:lnTo>
                <a:cubicBezTo>
                  <a:pt x="2777" y="3789"/>
                  <a:pt x="2878" y="3596"/>
                  <a:pt x="2996" y="3456"/>
                </a:cubicBezTo>
                <a:lnTo>
                  <a:pt x="3017" y="3491"/>
                </a:lnTo>
                <a:cubicBezTo>
                  <a:pt x="3160" y="3218"/>
                  <a:pt x="3587" y="2833"/>
                  <a:pt x="3746" y="2688"/>
                </a:cubicBezTo>
                <a:cubicBezTo>
                  <a:pt x="4132" y="2367"/>
                  <a:pt x="4796" y="1995"/>
                  <a:pt x="5385" y="1719"/>
                </a:cubicBezTo>
                <a:lnTo>
                  <a:pt x="5600" y="1695"/>
                </a:lnTo>
                <a:cubicBezTo>
                  <a:pt x="5659" y="1687"/>
                  <a:pt x="5718" y="1683"/>
                  <a:pt x="5777" y="1683"/>
                </a:cubicBezTo>
                <a:cubicBezTo>
                  <a:pt x="5789" y="1683"/>
                  <a:pt x="5802" y="1683"/>
                  <a:pt x="5814" y="1683"/>
                </a:cubicBezTo>
                <a:lnTo>
                  <a:pt x="5868" y="1656"/>
                </a:lnTo>
                <a:cubicBezTo>
                  <a:pt x="5868" y="1656"/>
                  <a:pt x="5934" y="1288"/>
                  <a:pt x="5914" y="908"/>
                </a:cubicBezTo>
                <a:cubicBezTo>
                  <a:pt x="5890" y="545"/>
                  <a:pt x="5768" y="168"/>
                  <a:pt x="5232" y="168"/>
                </a:cubicBezTo>
                <a:cubicBezTo>
                  <a:pt x="5214" y="168"/>
                  <a:pt x="5197" y="168"/>
                  <a:pt x="5178" y="169"/>
                </a:cubicBezTo>
                <a:lnTo>
                  <a:pt x="5183" y="126"/>
                </a:lnTo>
                <a:cubicBezTo>
                  <a:pt x="5183" y="126"/>
                  <a:pt x="5182" y="126"/>
                  <a:pt x="5182" y="126"/>
                </a:cubicBezTo>
                <a:cubicBezTo>
                  <a:pt x="5172" y="126"/>
                  <a:pt x="4979" y="208"/>
                  <a:pt x="4979" y="208"/>
                </a:cubicBezTo>
                <a:cubicBezTo>
                  <a:pt x="4770" y="271"/>
                  <a:pt x="4668" y="340"/>
                  <a:pt x="4639" y="340"/>
                </a:cubicBezTo>
                <a:cubicBezTo>
                  <a:pt x="4632" y="340"/>
                  <a:pt x="4629" y="337"/>
                  <a:pt x="4629" y="329"/>
                </a:cubicBezTo>
                <a:lnTo>
                  <a:pt x="4969" y="202"/>
                </a:lnTo>
                <a:lnTo>
                  <a:pt x="4969" y="202"/>
                </a:lnTo>
                <a:cubicBezTo>
                  <a:pt x="4893" y="228"/>
                  <a:pt x="4855" y="238"/>
                  <a:pt x="4841" y="238"/>
                </a:cubicBezTo>
                <a:cubicBezTo>
                  <a:pt x="4810" y="238"/>
                  <a:pt x="4909" y="184"/>
                  <a:pt x="4970" y="145"/>
                </a:cubicBezTo>
                <a:lnTo>
                  <a:pt x="4970" y="145"/>
                </a:lnTo>
                <a:cubicBezTo>
                  <a:pt x="4864" y="181"/>
                  <a:pt x="4762" y="216"/>
                  <a:pt x="4674" y="238"/>
                </a:cubicBezTo>
                <a:cubicBezTo>
                  <a:pt x="4660" y="248"/>
                  <a:pt x="4660" y="251"/>
                  <a:pt x="4667" y="251"/>
                </a:cubicBezTo>
                <a:cubicBezTo>
                  <a:pt x="4682" y="251"/>
                  <a:pt x="4730" y="235"/>
                  <a:pt x="4759" y="230"/>
                </a:cubicBezTo>
                <a:lnTo>
                  <a:pt x="4759" y="230"/>
                </a:lnTo>
                <a:cubicBezTo>
                  <a:pt x="4626" y="290"/>
                  <a:pt x="4465" y="415"/>
                  <a:pt x="4301" y="472"/>
                </a:cubicBezTo>
                <a:cubicBezTo>
                  <a:pt x="4230" y="507"/>
                  <a:pt x="4196" y="516"/>
                  <a:pt x="4177" y="516"/>
                </a:cubicBezTo>
                <a:cubicBezTo>
                  <a:pt x="4152" y="516"/>
                  <a:pt x="4151" y="501"/>
                  <a:pt x="4129" y="501"/>
                </a:cubicBezTo>
                <a:cubicBezTo>
                  <a:pt x="4109" y="501"/>
                  <a:pt x="4069" y="515"/>
                  <a:pt x="3973" y="567"/>
                </a:cubicBezTo>
                <a:cubicBezTo>
                  <a:pt x="2496" y="1364"/>
                  <a:pt x="1298" y="2591"/>
                  <a:pt x="624" y="4172"/>
                </a:cubicBezTo>
                <a:cubicBezTo>
                  <a:pt x="617" y="4179"/>
                  <a:pt x="613" y="4182"/>
                  <a:pt x="611" y="4182"/>
                </a:cubicBezTo>
                <a:cubicBezTo>
                  <a:pt x="603" y="4182"/>
                  <a:pt x="616" y="4148"/>
                  <a:pt x="625" y="4110"/>
                </a:cubicBezTo>
                <a:lnTo>
                  <a:pt x="625" y="4110"/>
                </a:lnTo>
                <a:cubicBezTo>
                  <a:pt x="431" y="4591"/>
                  <a:pt x="289" y="5033"/>
                  <a:pt x="201" y="5498"/>
                </a:cubicBezTo>
                <a:cubicBezTo>
                  <a:pt x="152" y="5622"/>
                  <a:pt x="128" y="5655"/>
                  <a:pt x="104" y="5691"/>
                </a:cubicBezTo>
                <a:cubicBezTo>
                  <a:pt x="105" y="5690"/>
                  <a:pt x="105" y="5689"/>
                  <a:pt x="106" y="5689"/>
                </a:cubicBezTo>
                <a:cubicBezTo>
                  <a:pt x="124" y="5689"/>
                  <a:pt x="1" y="6323"/>
                  <a:pt x="11" y="6978"/>
                </a:cubicBezTo>
                <a:cubicBezTo>
                  <a:pt x="12" y="7291"/>
                  <a:pt x="34" y="7604"/>
                  <a:pt x="76" y="7915"/>
                </a:cubicBezTo>
                <a:cubicBezTo>
                  <a:pt x="114" y="8173"/>
                  <a:pt x="152" y="8349"/>
                  <a:pt x="152" y="8360"/>
                </a:cubicBezTo>
                <a:lnTo>
                  <a:pt x="228" y="8378"/>
                </a:lnTo>
                <a:cubicBezTo>
                  <a:pt x="350" y="8882"/>
                  <a:pt x="177" y="8546"/>
                  <a:pt x="331" y="9008"/>
                </a:cubicBezTo>
                <a:cubicBezTo>
                  <a:pt x="473" y="9158"/>
                  <a:pt x="607" y="9771"/>
                  <a:pt x="747" y="9901"/>
                </a:cubicBezTo>
                <a:cubicBezTo>
                  <a:pt x="737" y="9901"/>
                  <a:pt x="853" y="10118"/>
                  <a:pt x="820" y="10120"/>
                </a:cubicBezTo>
                <a:cubicBezTo>
                  <a:pt x="904" y="10158"/>
                  <a:pt x="962" y="10333"/>
                  <a:pt x="1066" y="10456"/>
                </a:cubicBezTo>
                <a:cubicBezTo>
                  <a:pt x="1075" y="10463"/>
                  <a:pt x="1080" y="10466"/>
                  <a:pt x="1082" y="10466"/>
                </a:cubicBezTo>
                <a:cubicBezTo>
                  <a:pt x="1093" y="10466"/>
                  <a:pt x="1053" y="10404"/>
                  <a:pt x="1044" y="10367"/>
                </a:cubicBezTo>
                <a:lnTo>
                  <a:pt x="1044" y="10367"/>
                </a:lnTo>
                <a:lnTo>
                  <a:pt x="1157" y="10511"/>
                </a:lnTo>
                <a:lnTo>
                  <a:pt x="1276" y="10650"/>
                </a:lnTo>
                <a:cubicBezTo>
                  <a:pt x="1322" y="10724"/>
                  <a:pt x="1341" y="10771"/>
                  <a:pt x="1325" y="10771"/>
                </a:cubicBezTo>
                <a:cubicBezTo>
                  <a:pt x="1315" y="10771"/>
                  <a:pt x="1289" y="10750"/>
                  <a:pt x="1247" y="10703"/>
                </a:cubicBezTo>
                <a:lnTo>
                  <a:pt x="1247" y="10703"/>
                </a:lnTo>
                <a:cubicBezTo>
                  <a:pt x="1356" y="10843"/>
                  <a:pt x="1474" y="10976"/>
                  <a:pt x="1600" y="11101"/>
                </a:cubicBezTo>
                <a:cubicBezTo>
                  <a:pt x="1676" y="11170"/>
                  <a:pt x="1758" y="11246"/>
                  <a:pt x="1847" y="11327"/>
                </a:cubicBezTo>
                <a:lnTo>
                  <a:pt x="2117" y="11560"/>
                </a:lnTo>
                <a:cubicBezTo>
                  <a:pt x="2508" y="11883"/>
                  <a:pt x="3030" y="12276"/>
                  <a:pt x="3705" y="12543"/>
                </a:cubicBezTo>
                <a:cubicBezTo>
                  <a:pt x="3876" y="12609"/>
                  <a:pt x="4051" y="12664"/>
                  <a:pt x="4229" y="12708"/>
                </a:cubicBezTo>
                <a:lnTo>
                  <a:pt x="4613" y="12804"/>
                </a:lnTo>
                <a:lnTo>
                  <a:pt x="5353" y="12985"/>
                </a:lnTo>
                <a:cubicBezTo>
                  <a:pt x="5821" y="13095"/>
                  <a:pt x="6225" y="13169"/>
                  <a:pt x="6447" y="13196"/>
                </a:cubicBezTo>
                <a:cubicBezTo>
                  <a:pt x="6340" y="13139"/>
                  <a:pt x="6070" y="13117"/>
                  <a:pt x="5982" y="13035"/>
                </a:cubicBezTo>
                <a:lnTo>
                  <a:pt x="5982" y="13035"/>
                </a:lnTo>
                <a:cubicBezTo>
                  <a:pt x="6183" y="13041"/>
                  <a:pt x="6283" y="13092"/>
                  <a:pt x="6376" y="13092"/>
                </a:cubicBezTo>
                <a:cubicBezTo>
                  <a:pt x="6391" y="13092"/>
                  <a:pt x="6405" y="13091"/>
                  <a:pt x="6420" y="13088"/>
                </a:cubicBezTo>
                <a:cubicBezTo>
                  <a:pt x="6492" y="13200"/>
                  <a:pt x="6927" y="13186"/>
                  <a:pt x="7101" y="13299"/>
                </a:cubicBezTo>
                <a:lnTo>
                  <a:pt x="7176" y="13250"/>
                </a:lnTo>
                <a:lnTo>
                  <a:pt x="7295" y="13292"/>
                </a:lnTo>
                <a:cubicBezTo>
                  <a:pt x="7347" y="13293"/>
                  <a:pt x="7394" y="13293"/>
                  <a:pt x="7438" y="13293"/>
                </a:cubicBezTo>
                <a:cubicBezTo>
                  <a:pt x="7800" y="13293"/>
                  <a:pt x="7892" y="13277"/>
                  <a:pt x="7937" y="13277"/>
                </a:cubicBezTo>
                <a:cubicBezTo>
                  <a:pt x="7944" y="13277"/>
                  <a:pt x="7949" y="13278"/>
                  <a:pt x="7955" y="13278"/>
                </a:cubicBezTo>
                <a:cubicBezTo>
                  <a:pt x="7958" y="13278"/>
                  <a:pt x="7962" y="13278"/>
                  <a:pt x="7966" y="13278"/>
                </a:cubicBezTo>
                <a:cubicBezTo>
                  <a:pt x="7988" y="13278"/>
                  <a:pt x="8013" y="13282"/>
                  <a:pt x="8087" y="13282"/>
                </a:cubicBezTo>
                <a:cubicBezTo>
                  <a:pt x="8165" y="13282"/>
                  <a:pt x="8298" y="13277"/>
                  <a:pt x="8540" y="13256"/>
                </a:cubicBezTo>
                <a:cubicBezTo>
                  <a:pt x="9090" y="13174"/>
                  <a:pt x="9327" y="13037"/>
                  <a:pt x="9623" y="12981"/>
                </a:cubicBezTo>
                <a:lnTo>
                  <a:pt x="9623" y="12981"/>
                </a:lnTo>
                <a:cubicBezTo>
                  <a:pt x="9611" y="12983"/>
                  <a:pt x="9597" y="12984"/>
                  <a:pt x="9583" y="12984"/>
                </a:cubicBezTo>
                <a:cubicBezTo>
                  <a:pt x="9541" y="12984"/>
                  <a:pt x="9511" y="12973"/>
                  <a:pt x="9603" y="12939"/>
                </a:cubicBezTo>
                <a:cubicBezTo>
                  <a:pt x="9607" y="12943"/>
                  <a:pt x="9614" y="12945"/>
                  <a:pt x="9623" y="12945"/>
                </a:cubicBezTo>
                <a:cubicBezTo>
                  <a:pt x="9699" y="12945"/>
                  <a:pt x="9935" y="12818"/>
                  <a:pt x="10021" y="12818"/>
                </a:cubicBezTo>
                <a:cubicBezTo>
                  <a:pt x="10026" y="12818"/>
                  <a:pt x="10031" y="12818"/>
                  <a:pt x="10035" y="12819"/>
                </a:cubicBezTo>
                <a:cubicBezTo>
                  <a:pt x="10166" y="12773"/>
                  <a:pt x="10587" y="12612"/>
                  <a:pt x="10420" y="12608"/>
                </a:cubicBezTo>
                <a:lnTo>
                  <a:pt x="10420" y="12608"/>
                </a:lnTo>
                <a:cubicBezTo>
                  <a:pt x="10421" y="12608"/>
                  <a:pt x="10421" y="12608"/>
                  <a:pt x="10422" y="12608"/>
                </a:cubicBezTo>
                <a:cubicBezTo>
                  <a:pt x="10482" y="12608"/>
                  <a:pt x="10683" y="12535"/>
                  <a:pt x="10723" y="12535"/>
                </a:cubicBezTo>
                <a:cubicBezTo>
                  <a:pt x="10740" y="12535"/>
                  <a:pt x="10728" y="12548"/>
                  <a:pt x="10668" y="12583"/>
                </a:cubicBezTo>
                <a:cubicBezTo>
                  <a:pt x="10793" y="12531"/>
                  <a:pt x="10915" y="12482"/>
                  <a:pt x="10997" y="12426"/>
                </a:cubicBezTo>
                <a:lnTo>
                  <a:pt x="10997" y="12426"/>
                </a:lnTo>
                <a:lnTo>
                  <a:pt x="10832" y="12485"/>
                </a:lnTo>
                <a:cubicBezTo>
                  <a:pt x="11239" y="12281"/>
                  <a:pt x="11478" y="12197"/>
                  <a:pt x="11700" y="11993"/>
                </a:cubicBezTo>
                <a:lnTo>
                  <a:pt x="11700" y="11993"/>
                </a:lnTo>
                <a:lnTo>
                  <a:pt x="11543" y="12058"/>
                </a:lnTo>
                <a:cubicBezTo>
                  <a:pt x="11774" y="11916"/>
                  <a:pt x="11955" y="11783"/>
                  <a:pt x="12079" y="11775"/>
                </a:cubicBezTo>
                <a:lnTo>
                  <a:pt x="12079" y="11775"/>
                </a:lnTo>
                <a:lnTo>
                  <a:pt x="11859" y="11948"/>
                </a:lnTo>
                <a:cubicBezTo>
                  <a:pt x="12022" y="11843"/>
                  <a:pt x="12178" y="11730"/>
                  <a:pt x="12328" y="11608"/>
                </a:cubicBezTo>
                <a:cubicBezTo>
                  <a:pt x="12471" y="11493"/>
                  <a:pt x="12607" y="11369"/>
                  <a:pt x="12733" y="11235"/>
                </a:cubicBezTo>
                <a:lnTo>
                  <a:pt x="12733" y="11235"/>
                </a:lnTo>
                <a:lnTo>
                  <a:pt x="12612" y="11339"/>
                </a:lnTo>
                <a:cubicBezTo>
                  <a:pt x="12711" y="11233"/>
                  <a:pt x="12913" y="11028"/>
                  <a:pt x="13110" y="10765"/>
                </a:cubicBezTo>
                <a:cubicBezTo>
                  <a:pt x="13324" y="10476"/>
                  <a:pt x="13515" y="10170"/>
                  <a:pt x="13680" y="9850"/>
                </a:cubicBezTo>
                <a:cubicBezTo>
                  <a:pt x="14027" y="9196"/>
                  <a:pt x="14227" y="8480"/>
                  <a:pt x="14243" y="8243"/>
                </a:cubicBezTo>
                <a:lnTo>
                  <a:pt x="14243" y="8243"/>
                </a:lnTo>
                <a:lnTo>
                  <a:pt x="14137" y="8428"/>
                </a:lnTo>
                <a:cubicBezTo>
                  <a:pt x="14137" y="8428"/>
                  <a:pt x="14154" y="8333"/>
                  <a:pt x="14170" y="8238"/>
                </a:cubicBezTo>
                <a:lnTo>
                  <a:pt x="14196" y="8048"/>
                </a:lnTo>
                <a:lnTo>
                  <a:pt x="14196" y="8048"/>
                </a:lnTo>
                <a:cubicBezTo>
                  <a:pt x="14194" y="8091"/>
                  <a:pt x="14283" y="8230"/>
                  <a:pt x="14285" y="8285"/>
                </a:cubicBezTo>
                <a:lnTo>
                  <a:pt x="14285" y="8285"/>
                </a:lnTo>
                <a:cubicBezTo>
                  <a:pt x="14312" y="8184"/>
                  <a:pt x="14355" y="8032"/>
                  <a:pt x="14384" y="7797"/>
                </a:cubicBezTo>
                <a:cubicBezTo>
                  <a:pt x="14408" y="7576"/>
                  <a:pt x="14415" y="7350"/>
                  <a:pt x="14416" y="7100"/>
                </a:cubicBezTo>
                <a:cubicBezTo>
                  <a:pt x="14411" y="6599"/>
                  <a:pt x="14396" y="6046"/>
                  <a:pt x="14321" y="5424"/>
                </a:cubicBezTo>
                <a:cubicBezTo>
                  <a:pt x="14246" y="4812"/>
                  <a:pt x="14059" y="4169"/>
                  <a:pt x="13813" y="3689"/>
                </a:cubicBezTo>
                <a:cubicBezTo>
                  <a:pt x="13573" y="3206"/>
                  <a:pt x="13328" y="2881"/>
                  <a:pt x="13224" y="2731"/>
                </a:cubicBezTo>
                <a:cubicBezTo>
                  <a:pt x="13154" y="2619"/>
                  <a:pt x="13151" y="2588"/>
                  <a:pt x="13170" y="2588"/>
                </a:cubicBezTo>
                <a:cubicBezTo>
                  <a:pt x="13195" y="2588"/>
                  <a:pt x="13256" y="2638"/>
                  <a:pt x="13261" y="2638"/>
                </a:cubicBezTo>
                <a:cubicBezTo>
                  <a:pt x="13261" y="2638"/>
                  <a:pt x="13261" y="2638"/>
                  <a:pt x="13261" y="2638"/>
                </a:cubicBezTo>
                <a:cubicBezTo>
                  <a:pt x="13021" y="2365"/>
                  <a:pt x="13124" y="2547"/>
                  <a:pt x="12934" y="2311"/>
                </a:cubicBezTo>
                <a:cubicBezTo>
                  <a:pt x="12917" y="2288"/>
                  <a:pt x="12917" y="2279"/>
                  <a:pt x="12925" y="2279"/>
                </a:cubicBezTo>
                <a:cubicBezTo>
                  <a:pt x="12941" y="2279"/>
                  <a:pt x="12986" y="2309"/>
                  <a:pt x="13009" y="2329"/>
                </a:cubicBezTo>
                <a:cubicBezTo>
                  <a:pt x="12922" y="2238"/>
                  <a:pt x="12856" y="2138"/>
                  <a:pt x="12830" y="2138"/>
                </a:cubicBezTo>
                <a:cubicBezTo>
                  <a:pt x="12829" y="2138"/>
                  <a:pt x="12829" y="2138"/>
                  <a:pt x="12828" y="2138"/>
                </a:cubicBezTo>
                <a:cubicBezTo>
                  <a:pt x="12922" y="2274"/>
                  <a:pt x="12830" y="2262"/>
                  <a:pt x="12845" y="2340"/>
                </a:cubicBezTo>
                <a:lnTo>
                  <a:pt x="12597" y="2054"/>
                </a:lnTo>
                <a:lnTo>
                  <a:pt x="12638" y="2041"/>
                </a:lnTo>
                <a:cubicBezTo>
                  <a:pt x="12583" y="1980"/>
                  <a:pt x="12418" y="1950"/>
                  <a:pt x="12152" y="1666"/>
                </a:cubicBezTo>
                <a:cubicBezTo>
                  <a:pt x="11689" y="1202"/>
                  <a:pt x="11098" y="796"/>
                  <a:pt x="10505" y="489"/>
                </a:cubicBezTo>
                <a:cubicBezTo>
                  <a:pt x="10508" y="487"/>
                  <a:pt x="10513" y="486"/>
                  <a:pt x="10519" y="486"/>
                </a:cubicBezTo>
                <a:cubicBezTo>
                  <a:pt x="10562" y="486"/>
                  <a:pt x="10675" y="531"/>
                  <a:pt x="10786" y="582"/>
                </a:cubicBezTo>
                <a:cubicBezTo>
                  <a:pt x="10708" y="538"/>
                  <a:pt x="10585" y="476"/>
                  <a:pt x="10518" y="427"/>
                </a:cubicBezTo>
                <a:lnTo>
                  <a:pt x="10518" y="427"/>
                </a:lnTo>
                <a:cubicBezTo>
                  <a:pt x="10545" y="450"/>
                  <a:pt x="10549" y="458"/>
                  <a:pt x="10538" y="458"/>
                </a:cubicBezTo>
                <a:cubicBezTo>
                  <a:pt x="10507" y="458"/>
                  <a:pt x="10356" y="383"/>
                  <a:pt x="10342" y="383"/>
                </a:cubicBezTo>
                <a:cubicBezTo>
                  <a:pt x="10338" y="383"/>
                  <a:pt x="10343" y="388"/>
                  <a:pt x="10359" y="399"/>
                </a:cubicBezTo>
                <a:cubicBezTo>
                  <a:pt x="9886" y="270"/>
                  <a:pt x="9298" y="0"/>
                  <a:pt x="884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31"/>
          <p:cNvSpPr/>
          <p:nvPr/>
        </p:nvSpPr>
        <p:spPr>
          <a:xfrm>
            <a:off x="8853650" y="4786875"/>
            <a:ext cx="161650" cy="148499"/>
          </a:xfrm>
          <a:custGeom>
            <a:rect b="b" l="l" r="r" t="t"/>
            <a:pathLst>
              <a:path extrusionOk="0" h="1660" w="1807">
                <a:moveTo>
                  <a:pt x="1024" y="1"/>
                </a:moveTo>
                <a:cubicBezTo>
                  <a:pt x="999" y="1"/>
                  <a:pt x="974" y="3"/>
                  <a:pt x="949" y="7"/>
                </a:cubicBezTo>
                <a:lnTo>
                  <a:pt x="700" y="33"/>
                </a:lnTo>
                <a:cubicBezTo>
                  <a:pt x="345" y="122"/>
                  <a:pt x="61" y="445"/>
                  <a:pt x="19" y="809"/>
                </a:cubicBezTo>
                <a:cubicBezTo>
                  <a:pt x="0" y="945"/>
                  <a:pt x="20" y="1085"/>
                  <a:pt x="72" y="1213"/>
                </a:cubicBezTo>
                <a:cubicBezTo>
                  <a:pt x="101" y="1285"/>
                  <a:pt x="146" y="1349"/>
                  <a:pt x="202" y="1401"/>
                </a:cubicBezTo>
                <a:cubicBezTo>
                  <a:pt x="288" y="1477"/>
                  <a:pt x="386" y="1551"/>
                  <a:pt x="497" y="1578"/>
                </a:cubicBezTo>
                <a:cubicBezTo>
                  <a:pt x="650" y="1613"/>
                  <a:pt x="816" y="1660"/>
                  <a:pt x="974" y="1660"/>
                </a:cubicBezTo>
                <a:cubicBezTo>
                  <a:pt x="1004" y="1660"/>
                  <a:pt x="1034" y="1658"/>
                  <a:pt x="1063" y="1654"/>
                </a:cubicBezTo>
                <a:cubicBezTo>
                  <a:pt x="1249" y="1628"/>
                  <a:pt x="1424" y="1550"/>
                  <a:pt x="1567" y="1430"/>
                </a:cubicBezTo>
                <a:cubicBezTo>
                  <a:pt x="1670" y="1344"/>
                  <a:pt x="1764" y="1166"/>
                  <a:pt x="1792" y="1035"/>
                </a:cubicBezTo>
                <a:cubicBezTo>
                  <a:pt x="1806" y="974"/>
                  <a:pt x="1800" y="834"/>
                  <a:pt x="1796" y="772"/>
                </a:cubicBezTo>
                <a:cubicBezTo>
                  <a:pt x="1783" y="547"/>
                  <a:pt x="1716" y="431"/>
                  <a:pt x="1564" y="266"/>
                </a:cubicBezTo>
                <a:cubicBezTo>
                  <a:pt x="1427" y="119"/>
                  <a:pt x="1223" y="1"/>
                  <a:pt x="102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5" name="Google Shape;155;p31"/>
          <p:cNvGrpSpPr/>
          <p:nvPr/>
        </p:nvGrpSpPr>
        <p:grpSpPr>
          <a:xfrm>
            <a:off x="8079616" y="64861"/>
            <a:ext cx="1188061" cy="981779"/>
            <a:chOff x="3559300" y="2012775"/>
            <a:chExt cx="657550" cy="543350"/>
          </a:xfrm>
        </p:grpSpPr>
        <p:sp>
          <p:nvSpPr>
            <p:cNvPr id="156" name="Google Shape;156;p31"/>
            <p:cNvSpPr/>
            <p:nvPr/>
          </p:nvSpPr>
          <p:spPr>
            <a:xfrm>
              <a:off x="3561050" y="2172525"/>
              <a:ext cx="59400" cy="53925"/>
            </a:xfrm>
            <a:custGeom>
              <a:rect b="b" l="l" r="r" t="t"/>
              <a:pathLst>
                <a:path extrusionOk="0" h="2157" w="2376">
                  <a:moveTo>
                    <a:pt x="1499" y="0"/>
                  </a:moveTo>
                  <a:cubicBezTo>
                    <a:pt x="1379" y="0"/>
                    <a:pt x="1274" y="60"/>
                    <a:pt x="1184" y="154"/>
                  </a:cubicBezTo>
                  <a:lnTo>
                    <a:pt x="1184" y="154"/>
                  </a:lnTo>
                  <a:cubicBezTo>
                    <a:pt x="1128" y="124"/>
                    <a:pt x="1068" y="108"/>
                    <a:pt x="1006" y="108"/>
                  </a:cubicBezTo>
                  <a:cubicBezTo>
                    <a:pt x="911" y="108"/>
                    <a:pt x="812" y="148"/>
                    <a:pt x="728" y="246"/>
                  </a:cubicBezTo>
                  <a:cubicBezTo>
                    <a:pt x="359" y="670"/>
                    <a:pt x="0" y="1432"/>
                    <a:pt x="494" y="1905"/>
                  </a:cubicBezTo>
                  <a:cubicBezTo>
                    <a:pt x="674" y="2078"/>
                    <a:pt x="907" y="2156"/>
                    <a:pt x="1143" y="2156"/>
                  </a:cubicBezTo>
                  <a:cubicBezTo>
                    <a:pt x="1450" y="2156"/>
                    <a:pt x="1761" y="2025"/>
                    <a:pt x="1971" y="1800"/>
                  </a:cubicBezTo>
                  <a:cubicBezTo>
                    <a:pt x="2375" y="1363"/>
                    <a:pt x="2344" y="612"/>
                    <a:pt x="1908" y="203"/>
                  </a:cubicBezTo>
                  <a:cubicBezTo>
                    <a:pt x="1755" y="60"/>
                    <a:pt x="1619" y="0"/>
                    <a:pt x="149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31"/>
            <p:cNvSpPr/>
            <p:nvPr/>
          </p:nvSpPr>
          <p:spPr>
            <a:xfrm>
              <a:off x="3665500" y="2106725"/>
              <a:ext cx="81725" cy="77975"/>
            </a:xfrm>
            <a:custGeom>
              <a:rect b="b" l="l" r="r" t="t"/>
              <a:pathLst>
                <a:path extrusionOk="0" h="3119" w="3269">
                  <a:moveTo>
                    <a:pt x="2059" y="1586"/>
                  </a:moveTo>
                  <a:cubicBezTo>
                    <a:pt x="2053" y="1621"/>
                    <a:pt x="2045" y="1657"/>
                    <a:pt x="2035" y="1692"/>
                  </a:cubicBezTo>
                  <a:cubicBezTo>
                    <a:pt x="2020" y="1745"/>
                    <a:pt x="2001" y="1801"/>
                    <a:pt x="1978" y="1857"/>
                  </a:cubicBezTo>
                  <a:lnTo>
                    <a:pt x="1978" y="1857"/>
                  </a:lnTo>
                  <a:cubicBezTo>
                    <a:pt x="2001" y="1765"/>
                    <a:pt x="2029" y="1675"/>
                    <a:pt x="2059" y="1586"/>
                  </a:cubicBezTo>
                  <a:close/>
                  <a:moveTo>
                    <a:pt x="2305" y="1"/>
                  </a:moveTo>
                  <a:cubicBezTo>
                    <a:pt x="2117" y="1"/>
                    <a:pt x="1965" y="89"/>
                    <a:pt x="1839" y="216"/>
                  </a:cubicBezTo>
                  <a:lnTo>
                    <a:pt x="1839" y="216"/>
                  </a:lnTo>
                  <a:cubicBezTo>
                    <a:pt x="1776" y="177"/>
                    <a:pt x="1704" y="155"/>
                    <a:pt x="1630" y="155"/>
                  </a:cubicBezTo>
                  <a:cubicBezTo>
                    <a:pt x="1535" y="155"/>
                    <a:pt x="1436" y="193"/>
                    <a:pt x="1349" y="284"/>
                  </a:cubicBezTo>
                  <a:lnTo>
                    <a:pt x="1350" y="284"/>
                  </a:lnTo>
                  <a:cubicBezTo>
                    <a:pt x="841" y="821"/>
                    <a:pt x="1" y="2084"/>
                    <a:pt x="656" y="2781"/>
                  </a:cubicBezTo>
                  <a:cubicBezTo>
                    <a:pt x="878" y="3017"/>
                    <a:pt x="1153" y="3118"/>
                    <a:pt x="1431" y="3118"/>
                  </a:cubicBezTo>
                  <a:cubicBezTo>
                    <a:pt x="1939" y="3118"/>
                    <a:pt x="2459" y="2782"/>
                    <a:pt x="2696" y="2316"/>
                  </a:cubicBezTo>
                  <a:cubicBezTo>
                    <a:pt x="2961" y="1796"/>
                    <a:pt x="3268" y="47"/>
                    <a:pt x="2335" y="1"/>
                  </a:cubicBezTo>
                  <a:cubicBezTo>
                    <a:pt x="2325" y="1"/>
                    <a:pt x="2315" y="1"/>
                    <a:pt x="230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31"/>
            <p:cNvSpPr/>
            <p:nvPr/>
          </p:nvSpPr>
          <p:spPr>
            <a:xfrm>
              <a:off x="3786400" y="2070100"/>
              <a:ext cx="65200" cy="74400"/>
            </a:xfrm>
            <a:custGeom>
              <a:rect b="b" l="l" r="r" t="t"/>
              <a:pathLst>
                <a:path extrusionOk="0" h="2976" w="2608">
                  <a:moveTo>
                    <a:pt x="1950" y="0"/>
                  </a:moveTo>
                  <a:cubicBezTo>
                    <a:pt x="1904" y="0"/>
                    <a:pt x="1856" y="9"/>
                    <a:pt x="1804" y="27"/>
                  </a:cubicBezTo>
                  <a:cubicBezTo>
                    <a:pt x="880" y="360"/>
                    <a:pt x="1" y="1906"/>
                    <a:pt x="871" y="2731"/>
                  </a:cubicBezTo>
                  <a:cubicBezTo>
                    <a:pt x="1047" y="2897"/>
                    <a:pt x="1259" y="2975"/>
                    <a:pt x="1470" y="2975"/>
                  </a:cubicBezTo>
                  <a:cubicBezTo>
                    <a:pt x="1734" y="2975"/>
                    <a:pt x="1998" y="2853"/>
                    <a:pt x="2192" y="2630"/>
                  </a:cubicBezTo>
                  <a:cubicBezTo>
                    <a:pt x="2607" y="2153"/>
                    <a:pt x="2526" y="1351"/>
                    <a:pt x="2499" y="770"/>
                  </a:cubicBezTo>
                  <a:cubicBezTo>
                    <a:pt x="2492" y="621"/>
                    <a:pt x="2420" y="503"/>
                    <a:pt x="2318" y="432"/>
                  </a:cubicBezTo>
                  <a:lnTo>
                    <a:pt x="2318" y="432"/>
                  </a:lnTo>
                  <a:cubicBezTo>
                    <a:pt x="2319" y="215"/>
                    <a:pt x="2178" y="0"/>
                    <a:pt x="19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31"/>
            <p:cNvSpPr/>
            <p:nvPr/>
          </p:nvSpPr>
          <p:spPr>
            <a:xfrm>
              <a:off x="3907275" y="2047175"/>
              <a:ext cx="47375" cy="46900"/>
            </a:xfrm>
            <a:custGeom>
              <a:rect b="b" l="l" r="r" t="t"/>
              <a:pathLst>
                <a:path extrusionOk="0" h="1876" w="1895">
                  <a:moveTo>
                    <a:pt x="1113" y="0"/>
                  </a:moveTo>
                  <a:cubicBezTo>
                    <a:pt x="983" y="0"/>
                    <a:pt x="852" y="52"/>
                    <a:pt x="755" y="177"/>
                  </a:cubicBezTo>
                  <a:cubicBezTo>
                    <a:pt x="447" y="578"/>
                    <a:pt x="1" y="1586"/>
                    <a:pt x="719" y="1836"/>
                  </a:cubicBezTo>
                  <a:cubicBezTo>
                    <a:pt x="799" y="1863"/>
                    <a:pt x="876" y="1876"/>
                    <a:pt x="950" y="1876"/>
                  </a:cubicBezTo>
                  <a:cubicBezTo>
                    <a:pt x="1501" y="1876"/>
                    <a:pt x="1863" y="1162"/>
                    <a:pt x="1884" y="674"/>
                  </a:cubicBezTo>
                  <a:cubicBezTo>
                    <a:pt x="1894" y="432"/>
                    <a:pt x="1734" y="298"/>
                    <a:pt x="1549" y="271"/>
                  </a:cubicBezTo>
                  <a:lnTo>
                    <a:pt x="1549" y="271"/>
                  </a:lnTo>
                  <a:cubicBezTo>
                    <a:pt x="1489" y="113"/>
                    <a:pt x="1303" y="0"/>
                    <a:pt x="111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31"/>
            <p:cNvSpPr/>
            <p:nvPr/>
          </p:nvSpPr>
          <p:spPr>
            <a:xfrm>
              <a:off x="4148025" y="2012775"/>
              <a:ext cx="47375" cy="46925"/>
            </a:xfrm>
            <a:custGeom>
              <a:rect b="b" l="l" r="r" t="t"/>
              <a:pathLst>
                <a:path extrusionOk="0" h="1877" w="1895">
                  <a:moveTo>
                    <a:pt x="1113" y="1"/>
                  </a:moveTo>
                  <a:cubicBezTo>
                    <a:pt x="984" y="1"/>
                    <a:pt x="852" y="53"/>
                    <a:pt x="756" y="178"/>
                  </a:cubicBezTo>
                  <a:cubicBezTo>
                    <a:pt x="447" y="578"/>
                    <a:pt x="1" y="1586"/>
                    <a:pt x="719" y="1836"/>
                  </a:cubicBezTo>
                  <a:cubicBezTo>
                    <a:pt x="799" y="1864"/>
                    <a:pt x="876" y="1877"/>
                    <a:pt x="950" y="1877"/>
                  </a:cubicBezTo>
                  <a:cubicBezTo>
                    <a:pt x="1501" y="1877"/>
                    <a:pt x="1864" y="1163"/>
                    <a:pt x="1884" y="675"/>
                  </a:cubicBezTo>
                  <a:cubicBezTo>
                    <a:pt x="1895" y="433"/>
                    <a:pt x="1734" y="299"/>
                    <a:pt x="1550" y="272"/>
                  </a:cubicBezTo>
                  <a:lnTo>
                    <a:pt x="1550" y="272"/>
                  </a:lnTo>
                  <a:cubicBezTo>
                    <a:pt x="1489" y="114"/>
                    <a:pt x="1303" y="1"/>
                    <a:pt x="111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31"/>
            <p:cNvSpPr/>
            <p:nvPr/>
          </p:nvSpPr>
          <p:spPr>
            <a:xfrm>
              <a:off x="4009800" y="2017100"/>
              <a:ext cx="42350" cy="49675"/>
            </a:xfrm>
            <a:custGeom>
              <a:rect b="b" l="l" r="r" t="t"/>
              <a:pathLst>
                <a:path extrusionOk="0" h="1987" w="1694">
                  <a:moveTo>
                    <a:pt x="802" y="0"/>
                  </a:moveTo>
                  <a:cubicBezTo>
                    <a:pt x="746" y="0"/>
                    <a:pt x="689" y="5"/>
                    <a:pt x="632" y="15"/>
                  </a:cubicBezTo>
                  <a:cubicBezTo>
                    <a:pt x="407" y="53"/>
                    <a:pt x="316" y="220"/>
                    <a:pt x="327" y="393"/>
                  </a:cubicBezTo>
                  <a:lnTo>
                    <a:pt x="327" y="393"/>
                  </a:lnTo>
                  <a:cubicBezTo>
                    <a:pt x="140" y="751"/>
                    <a:pt x="1" y="1203"/>
                    <a:pt x="180" y="1586"/>
                  </a:cubicBezTo>
                  <a:cubicBezTo>
                    <a:pt x="294" y="1833"/>
                    <a:pt x="520" y="1986"/>
                    <a:pt x="758" y="1986"/>
                  </a:cubicBezTo>
                  <a:cubicBezTo>
                    <a:pt x="889" y="1986"/>
                    <a:pt x="1024" y="1939"/>
                    <a:pt x="1145" y="1835"/>
                  </a:cubicBezTo>
                  <a:cubicBezTo>
                    <a:pt x="1459" y="1566"/>
                    <a:pt x="1693" y="1027"/>
                    <a:pt x="1593" y="618"/>
                  </a:cubicBezTo>
                  <a:cubicBezTo>
                    <a:pt x="1496" y="219"/>
                    <a:pt x="1176" y="0"/>
                    <a:pt x="80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31"/>
            <p:cNvSpPr/>
            <p:nvPr/>
          </p:nvSpPr>
          <p:spPr>
            <a:xfrm>
              <a:off x="3559300" y="2319725"/>
              <a:ext cx="74750" cy="57100"/>
            </a:xfrm>
            <a:custGeom>
              <a:rect b="b" l="l" r="r" t="t"/>
              <a:pathLst>
                <a:path extrusionOk="0" h="2284" w="2990">
                  <a:moveTo>
                    <a:pt x="1797" y="853"/>
                  </a:moveTo>
                  <a:cubicBezTo>
                    <a:pt x="1851" y="853"/>
                    <a:pt x="1899" y="873"/>
                    <a:pt x="1935" y="908"/>
                  </a:cubicBezTo>
                  <a:lnTo>
                    <a:pt x="1935" y="908"/>
                  </a:lnTo>
                  <a:cubicBezTo>
                    <a:pt x="1864" y="896"/>
                    <a:pt x="1782" y="882"/>
                    <a:pt x="1709" y="870"/>
                  </a:cubicBezTo>
                  <a:lnTo>
                    <a:pt x="1709" y="870"/>
                  </a:lnTo>
                  <a:cubicBezTo>
                    <a:pt x="1739" y="858"/>
                    <a:pt x="1769" y="853"/>
                    <a:pt x="1797" y="853"/>
                  </a:cubicBezTo>
                  <a:close/>
                  <a:moveTo>
                    <a:pt x="1396" y="1"/>
                  </a:moveTo>
                  <a:cubicBezTo>
                    <a:pt x="476" y="1"/>
                    <a:pt x="1" y="1148"/>
                    <a:pt x="603" y="1854"/>
                  </a:cubicBezTo>
                  <a:cubicBezTo>
                    <a:pt x="853" y="2147"/>
                    <a:pt x="1208" y="2283"/>
                    <a:pt x="1563" y="2283"/>
                  </a:cubicBezTo>
                  <a:cubicBezTo>
                    <a:pt x="2129" y="2283"/>
                    <a:pt x="2693" y="1936"/>
                    <a:pt x="2827" y="1324"/>
                  </a:cubicBezTo>
                  <a:cubicBezTo>
                    <a:pt x="2989" y="589"/>
                    <a:pt x="2423" y="14"/>
                    <a:pt x="1785" y="14"/>
                  </a:cubicBezTo>
                  <a:cubicBezTo>
                    <a:pt x="1729" y="14"/>
                    <a:pt x="1673" y="19"/>
                    <a:pt x="1616" y="28"/>
                  </a:cubicBezTo>
                  <a:lnTo>
                    <a:pt x="1616" y="28"/>
                  </a:lnTo>
                  <a:cubicBezTo>
                    <a:pt x="1586" y="18"/>
                    <a:pt x="1555" y="11"/>
                    <a:pt x="1521" y="8"/>
                  </a:cubicBezTo>
                  <a:cubicBezTo>
                    <a:pt x="1478" y="3"/>
                    <a:pt x="1437" y="1"/>
                    <a:pt x="139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31"/>
            <p:cNvSpPr/>
            <p:nvPr/>
          </p:nvSpPr>
          <p:spPr>
            <a:xfrm>
              <a:off x="3752425" y="2243600"/>
              <a:ext cx="83275" cy="72925"/>
            </a:xfrm>
            <a:custGeom>
              <a:rect b="b" l="l" r="r" t="t"/>
              <a:pathLst>
                <a:path extrusionOk="0" h="2917" w="3331">
                  <a:moveTo>
                    <a:pt x="1887" y="0"/>
                  </a:moveTo>
                  <a:cubicBezTo>
                    <a:pt x="1625" y="0"/>
                    <a:pt x="1368" y="85"/>
                    <a:pt x="1182" y="283"/>
                  </a:cubicBezTo>
                  <a:cubicBezTo>
                    <a:pt x="1147" y="320"/>
                    <a:pt x="1115" y="361"/>
                    <a:pt x="1086" y="403"/>
                  </a:cubicBezTo>
                  <a:lnTo>
                    <a:pt x="1086" y="403"/>
                  </a:lnTo>
                  <a:cubicBezTo>
                    <a:pt x="1057" y="412"/>
                    <a:pt x="1029" y="423"/>
                    <a:pt x="1000" y="439"/>
                  </a:cubicBezTo>
                  <a:lnTo>
                    <a:pt x="1000" y="440"/>
                  </a:lnTo>
                  <a:cubicBezTo>
                    <a:pt x="0" y="966"/>
                    <a:pt x="119" y="2388"/>
                    <a:pt x="1177" y="2766"/>
                  </a:cubicBezTo>
                  <a:cubicBezTo>
                    <a:pt x="1420" y="2853"/>
                    <a:pt x="1741" y="2917"/>
                    <a:pt x="2050" y="2917"/>
                  </a:cubicBezTo>
                  <a:cubicBezTo>
                    <a:pt x="2279" y="2917"/>
                    <a:pt x="2502" y="2881"/>
                    <a:pt x="2680" y="2793"/>
                  </a:cubicBezTo>
                  <a:cubicBezTo>
                    <a:pt x="3150" y="2560"/>
                    <a:pt x="3331" y="1947"/>
                    <a:pt x="3305" y="1457"/>
                  </a:cubicBezTo>
                  <a:cubicBezTo>
                    <a:pt x="3278" y="942"/>
                    <a:pt x="3019" y="457"/>
                    <a:pt x="2569" y="189"/>
                  </a:cubicBezTo>
                  <a:cubicBezTo>
                    <a:pt x="2370" y="71"/>
                    <a:pt x="2126" y="0"/>
                    <a:pt x="188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31"/>
            <p:cNvSpPr/>
            <p:nvPr/>
          </p:nvSpPr>
          <p:spPr>
            <a:xfrm>
              <a:off x="3894175" y="2153125"/>
              <a:ext cx="55475" cy="60475"/>
            </a:xfrm>
            <a:custGeom>
              <a:rect b="b" l="l" r="r" t="t"/>
              <a:pathLst>
                <a:path extrusionOk="0" h="2419" w="2219">
                  <a:moveTo>
                    <a:pt x="1314" y="1"/>
                  </a:moveTo>
                  <a:cubicBezTo>
                    <a:pt x="1220" y="1"/>
                    <a:pt x="1122" y="34"/>
                    <a:pt x="1034" y="113"/>
                  </a:cubicBezTo>
                  <a:cubicBezTo>
                    <a:pt x="955" y="183"/>
                    <a:pt x="701" y="189"/>
                    <a:pt x="590" y="247"/>
                  </a:cubicBezTo>
                  <a:cubicBezTo>
                    <a:pt x="438" y="324"/>
                    <a:pt x="310" y="441"/>
                    <a:pt x="220" y="585"/>
                  </a:cubicBezTo>
                  <a:cubicBezTo>
                    <a:pt x="0" y="927"/>
                    <a:pt x="24" y="1358"/>
                    <a:pt x="190" y="1717"/>
                  </a:cubicBezTo>
                  <a:cubicBezTo>
                    <a:pt x="385" y="2139"/>
                    <a:pt x="793" y="2419"/>
                    <a:pt x="1196" y="2419"/>
                  </a:cubicBezTo>
                  <a:cubicBezTo>
                    <a:pt x="1470" y="2419"/>
                    <a:pt x="1742" y="2288"/>
                    <a:pt x="1940" y="1983"/>
                  </a:cubicBezTo>
                  <a:cubicBezTo>
                    <a:pt x="2218" y="1553"/>
                    <a:pt x="2171" y="746"/>
                    <a:pt x="1764" y="380"/>
                  </a:cubicBezTo>
                  <a:lnTo>
                    <a:pt x="1764" y="380"/>
                  </a:lnTo>
                  <a:cubicBezTo>
                    <a:pt x="1733" y="178"/>
                    <a:pt x="1532" y="1"/>
                    <a:pt x="131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31"/>
            <p:cNvSpPr/>
            <p:nvPr/>
          </p:nvSpPr>
          <p:spPr>
            <a:xfrm>
              <a:off x="4030050" y="2188200"/>
              <a:ext cx="62800" cy="55550"/>
            </a:xfrm>
            <a:custGeom>
              <a:rect b="b" l="l" r="r" t="t"/>
              <a:pathLst>
                <a:path extrusionOk="0" h="2222" w="2512">
                  <a:moveTo>
                    <a:pt x="1311" y="0"/>
                  </a:moveTo>
                  <a:cubicBezTo>
                    <a:pt x="1308" y="0"/>
                    <a:pt x="1304" y="0"/>
                    <a:pt x="1301" y="0"/>
                  </a:cubicBezTo>
                  <a:cubicBezTo>
                    <a:pt x="308" y="19"/>
                    <a:pt x="0" y="1241"/>
                    <a:pt x="694" y="1863"/>
                  </a:cubicBezTo>
                  <a:cubicBezTo>
                    <a:pt x="921" y="2066"/>
                    <a:pt x="1254" y="2221"/>
                    <a:pt x="1574" y="2221"/>
                  </a:cubicBezTo>
                  <a:cubicBezTo>
                    <a:pt x="1700" y="2221"/>
                    <a:pt x="1824" y="2197"/>
                    <a:pt x="1939" y="2142"/>
                  </a:cubicBezTo>
                  <a:cubicBezTo>
                    <a:pt x="2334" y="1952"/>
                    <a:pt x="2512" y="1468"/>
                    <a:pt x="2466" y="1056"/>
                  </a:cubicBezTo>
                  <a:cubicBezTo>
                    <a:pt x="2412" y="579"/>
                    <a:pt x="2018" y="209"/>
                    <a:pt x="1592" y="110"/>
                  </a:cubicBezTo>
                  <a:lnTo>
                    <a:pt x="1592" y="110"/>
                  </a:lnTo>
                  <a:cubicBezTo>
                    <a:pt x="1526" y="43"/>
                    <a:pt x="1432" y="0"/>
                    <a:pt x="131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31"/>
            <p:cNvSpPr/>
            <p:nvPr/>
          </p:nvSpPr>
          <p:spPr>
            <a:xfrm>
              <a:off x="4095750" y="2111725"/>
              <a:ext cx="52325" cy="44475"/>
            </a:xfrm>
            <a:custGeom>
              <a:rect b="b" l="l" r="r" t="t"/>
              <a:pathLst>
                <a:path extrusionOk="0" h="1779" w="2093">
                  <a:moveTo>
                    <a:pt x="1022" y="1"/>
                  </a:moveTo>
                  <a:cubicBezTo>
                    <a:pt x="943" y="1"/>
                    <a:pt x="865" y="11"/>
                    <a:pt x="790" y="31"/>
                  </a:cubicBezTo>
                  <a:cubicBezTo>
                    <a:pt x="478" y="116"/>
                    <a:pt x="293" y="384"/>
                    <a:pt x="272" y="661"/>
                  </a:cubicBezTo>
                  <a:lnTo>
                    <a:pt x="272" y="661"/>
                  </a:lnTo>
                  <a:cubicBezTo>
                    <a:pt x="34" y="1004"/>
                    <a:pt x="0" y="1445"/>
                    <a:pt x="482" y="1692"/>
                  </a:cubicBezTo>
                  <a:cubicBezTo>
                    <a:pt x="596" y="1752"/>
                    <a:pt x="724" y="1778"/>
                    <a:pt x="855" y="1778"/>
                  </a:cubicBezTo>
                  <a:cubicBezTo>
                    <a:pt x="1331" y="1778"/>
                    <a:pt x="1849" y="1423"/>
                    <a:pt x="1958" y="975"/>
                  </a:cubicBezTo>
                  <a:cubicBezTo>
                    <a:pt x="2093" y="418"/>
                    <a:pt x="1540" y="1"/>
                    <a:pt x="102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31"/>
            <p:cNvSpPr/>
            <p:nvPr/>
          </p:nvSpPr>
          <p:spPr>
            <a:xfrm>
              <a:off x="3761775" y="2397800"/>
              <a:ext cx="90075" cy="60000"/>
            </a:xfrm>
            <a:custGeom>
              <a:rect b="b" l="l" r="r" t="t"/>
              <a:pathLst>
                <a:path extrusionOk="0" h="2400" w="3603">
                  <a:moveTo>
                    <a:pt x="2086" y="1089"/>
                  </a:moveTo>
                  <a:cubicBezTo>
                    <a:pt x="1998" y="1188"/>
                    <a:pt x="1890" y="1264"/>
                    <a:pt x="1763" y="1310"/>
                  </a:cubicBezTo>
                  <a:lnTo>
                    <a:pt x="1763" y="1310"/>
                  </a:lnTo>
                  <a:cubicBezTo>
                    <a:pt x="1810" y="1120"/>
                    <a:pt x="1921" y="1092"/>
                    <a:pt x="2086" y="1089"/>
                  </a:cubicBezTo>
                  <a:close/>
                  <a:moveTo>
                    <a:pt x="1029" y="0"/>
                  </a:moveTo>
                  <a:cubicBezTo>
                    <a:pt x="958" y="0"/>
                    <a:pt x="883" y="25"/>
                    <a:pt x="806" y="83"/>
                  </a:cubicBezTo>
                  <a:cubicBezTo>
                    <a:pt x="0" y="691"/>
                    <a:pt x="193" y="1967"/>
                    <a:pt x="1151" y="2321"/>
                  </a:cubicBezTo>
                  <a:cubicBezTo>
                    <a:pt x="1295" y="2374"/>
                    <a:pt x="1462" y="2399"/>
                    <a:pt x="1639" y="2399"/>
                  </a:cubicBezTo>
                  <a:cubicBezTo>
                    <a:pt x="2507" y="2399"/>
                    <a:pt x="3603" y="1787"/>
                    <a:pt x="3281" y="841"/>
                  </a:cubicBezTo>
                  <a:cubicBezTo>
                    <a:pt x="3120" y="363"/>
                    <a:pt x="2636" y="239"/>
                    <a:pt x="2182" y="239"/>
                  </a:cubicBezTo>
                  <a:cubicBezTo>
                    <a:pt x="2125" y="239"/>
                    <a:pt x="2068" y="241"/>
                    <a:pt x="2013" y="245"/>
                  </a:cubicBezTo>
                  <a:cubicBezTo>
                    <a:pt x="1788" y="259"/>
                    <a:pt x="1582" y="315"/>
                    <a:pt x="1410" y="416"/>
                  </a:cubicBezTo>
                  <a:lnTo>
                    <a:pt x="1410" y="416"/>
                  </a:lnTo>
                  <a:cubicBezTo>
                    <a:pt x="1392" y="199"/>
                    <a:pt x="1230" y="0"/>
                    <a:pt x="102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31"/>
            <p:cNvSpPr/>
            <p:nvPr/>
          </p:nvSpPr>
          <p:spPr>
            <a:xfrm>
              <a:off x="3910800" y="2338800"/>
              <a:ext cx="54225" cy="48500"/>
            </a:xfrm>
            <a:custGeom>
              <a:rect b="b" l="l" r="r" t="t"/>
              <a:pathLst>
                <a:path extrusionOk="0" h="1940" w="2169">
                  <a:moveTo>
                    <a:pt x="972" y="859"/>
                  </a:moveTo>
                  <a:lnTo>
                    <a:pt x="972" y="859"/>
                  </a:lnTo>
                  <a:cubicBezTo>
                    <a:pt x="979" y="860"/>
                    <a:pt x="985" y="861"/>
                    <a:pt x="992" y="862"/>
                  </a:cubicBezTo>
                  <a:cubicBezTo>
                    <a:pt x="1110" y="878"/>
                    <a:pt x="1131" y="1093"/>
                    <a:pt x="975" y="1093"/>
                  </a:cubicBezTo>
                  <a:cubicBezTo>
                    <a:pt x="975" y="1093"/>
                    <a:pt x="974" y="1093"/>
                    <a:pt x="974" y="1093"/>
                  </a:cubicBezTo>
                  <a:cubicBezTo>
                    <a:pt x="794" y="1093"/>
                    <a:pt x="846" y="908"/>
                    <a:pt x="972" y="859"/>
                  </a:cubicBezTo>
                  <a:close/>
                  <a:moveTo>
                    <a:pt x="1042" y="0"/>
                  </a:moveTo>
                  <a:cubicBezTo>
                    <a:pt x="1038" y="0"/>
                    <a:pt x="1034" y="0"/>
                    <a:pt x="1030" y="1"/>
                  </a:cubicBezTo>
                  <a:lnTo>
                    <a:pt x="1029" y="1"/>
                  </a:lnTo>
                  <a:cubicBezTo>
                    <a:pt x="976" y="2"/>
                    <a:pt x="923" y="7"/>
                    <a:pt x="872" y="16"/>
                  </a:cubicBezTo>
                  <a:lnTo>
                    <a:pt x="872" y="16"/>
                  </a:lnTo>
                  <a:cubicBezTo>
                    <a:pt x="862" y="18"/>
                    <a:pt x="852" y="20"/>
                    <a:pt x="843" y="22"/>
                  </a:cubicBezTo>
                  <a:lnTo>
                    <a:pt x="843" y="22"/>
                  </a:lnTo>
                  <a:cubicBezTo>
                    <a:pt x="377" y="117"/>
                    <a:pt x="2" y="516"/>
                    <a:pt x="2" y="1017"/>
                  </a:cubicBezTo>
                  <a:cubicBezTo>
                    <a:pt x="0" y="1547"/>
                    <a:pt x="464" y="1936"/>
                    <a:pt x="975" y="1940"/>
                  </a:cubicBezTo>
                  <a:cubicBezTo>
                    <a:pt x="978" y="1940"/>
                    <a:pt x="981" y="1940"/>
                    <a:pt x="983" y="1940"/>
                  </a:cubicBezTo>
                  <a:cubicBezTo>
                    <a:pt x="2108" y="1940"/>
                    <a:pt x="2168" y="527"/>
                    <a:pt x="1328" y="116"/>
                  </a:cubicBezTo>
                  <a:lnTo>
                    <a:pt x="1328" y="116"/>
                  </a:lnTo>
                  <a:cubicBezTo>
                    <a:pt x="1262" y="46"/>
                    <a:pt x="1167" y="0"/>
                    <a:pt x="10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31"/>
            <p:cNvSpPr/>
            <p:nvPr/>
          </p:nvSpPr>
          <p:spPr>
            <a:xfrm>
              <a:off x="3897175" y="2507625"/>
              <a:ext cx="54225" cy="48500"/>
            </a:xfrm>
            <a:custGeom>
              <a:rect b="b" l="l" r="r" t="t"/>
              <a:pathLst>
                <a:path extrusionOk="0" h="1940" w="2169">
                  <a:moveTo>
                    <a:pt x="972" y="859"/>
                  </a:moveTo>
                  <a:lnTo>
                    <a:pt x="972" y="859"/>
                  </a:lnTo>
                  <a:cubicBezTo>
                    <a:pt x="979" y="860"/>
                    <a:pt x="986" y="861"/>
                    <a:pt x="993" y="862"/>
                  </a:cubicBezTo>
                  <a:cubicBezTo>
                    <a:pt x="1110" y="878"/>
                    <a:pt x="1132" y="1093"/>
                    <a:pt x="976" y="1094"/>
                  </a:cubicBezTo>
                  <a:cubicBezTo>
                    <a:pt x="795" y="1094"/>
                    <a:pt x="847" y="908"/>
                    <a:pt x="972" y="859"/>
                  </a:cubicBezTo>
                  <a:close/>
                  <a:moveTo>
                    <a:pt x="1042" y="0"/>
                  </a:moveTo>
                  <a:cubicBezTo>
                    <a:pt x="1038" y="0"/>
                    <a:pt x="1034" y="0"/>
                    <a:pt x="1030" y="0"/>
                  </a:cubicBezTo>
                  <a:cubicBezTo>
                    <a:pt x="978" y="2"/>
                    <a:pt x="927" y="7"/>
                    <a:pt x="877" y="15"/>
                  </a:cubicBezTo>
                  <a:lnTo>
                    <a:pt x="877" y="15"/>
                  </a:lnTo>
                  <a:cubicBezTo>
                    <a:pt x="864" y="17"/>
                    <a:pt x="851" y="19"/>
                    <a:pt x="839" y="22"/>
                  </a:cubicBezTo>
                  <a:lnTo>
                    <a:pt x="839" y="22"/>
                  </a:lnTo>
                  <a:cubicBezTo>
                    <a:pt x="375" y="119"/>
                    <a:pt x="2" y="517"/>
                    <a:pt x="2" y="1017"/>
                  </a:cubicBezTo>
                  <a:cubicBezTo>
                    <a:pt x="1" y="1546"/>
                    <a:pt x="464" y="1936"/>
                    <a:pt x="976" y="1939"/>
                  </a:cubicBezTo>
                  <a:cubicBezTo>
                    <a:pt x="978" y="1939"/>
                    <a:pt x="981" y="1939"/>
                    <a:pt x="984" y="1939"/>
                  </a:cubicBezTo>
                  <a:cubicBezTo>
                    <a:pt x="2109" y="1939"/>
                    <a:pt x="2169" y="527"/>
                    <a:pt x="1328" y="116"/>
                  </a:cubicBezTo>
                  <a:lnTo>
                    <a:pt x="1328" y="116"/>
                  </a:lnTo>
                  <a:cubicBezTo>
                    <a:pt x="1263" y="46"/>
                    <a:pt x="1167" y="0"/>
                    <a:pt x="10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31"/>
            <p:cNvSpPr/>
            <p:nvPr/>
          </p:nvSpPr>
          <p:spPr>
            <a:xfrm>
              <a:off x="4019175" y="2295275"/>
              <a:ext cx="64275" cy="49325"/>
            </a:xfrm>
            <a:custGeom>
              <a:rect b="b" l="l" r="r" t="t"/>
              <a:pathLst>
                <a:path extrusionOk="0" h="1973" w="2571">
                  <a:moveTo>
                    <a:pt x="1342" y="1"/>
                  </a:moveTo>
                  <a:cubicBezTo>
                    <a:pt x="1124" y="1"/>
                    <a:pt x="902" y="62"/>
                    <a:pt x="710" y="185"/>
                  </a:cubicBezTo>
                  <a:lnTo>
                    <a:pt x="710" y="185"/>
                  </a:lnTo>
                  <a:cubicBezTo>
                    <a:pt x="634" y="196"/>
                    <a:pt x="559" y="229"/>
                    <a:pt x="489" y="290"/>
                  </a:cubicBezTo>
                  <a:lnTo>
                    <a:pt x="489" y="292"/>
                  </a:lnTo>
                  <a:cubicBezTo>
                    <a:pt x="192" y="549"/>
                    <a:pt x="1" y="954"/>
                    <a:pt x="75" y="1352"/>
                  </a:cubicBezTo>
                  <a:cubicBezTo>
                    <a:pt x="158" y="1793"/>
                    <a:pt x="564" y="1896"/>
                    <a:pt x="957" y="1956"/>
                  </a:cubicBezTo>
                  <a:cubicBezTo>
                    <a:pt x="1030" y="1967"/>
                    <a:pt x="1103" y="1973"/>
                    <a:pt x="1177" y="1973"/>
                  </a:cubicBezTo>
                  <a:cubicBezTo>
                    <a:pt x="1866" y="1973"/>
                    <a:pt x="2571" y="1504"/>
                    <a:pt x="2334" y="714"/>
                  </a:cubicBezTo>
                  <a:cubicBezTo>
                    <a:pt x="2191" y="241"/>
                    <a:pt x="1774" y="1"/>
                    <a:pt x="134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31"/>
            <p:cNvSpPr/>
            <p:nvPr/>
          </p:nvSpPr>
          <p:spPr>
            <a:xfrm>
              <a:off x="4017475" y="2452275"/>
              <a:ext cx="64300" cy="49325"/>
            </a:xfrm>
            <a:custGeom>
              <a:rect b="b" l="l" r="r" t="t"/>
              <a:pathLst>
                <a:path extrusionOk="0" h="1973" w="2572">
                  <a:moveTo>
                    <a:pt x="1342" y="0"/>
                  </a:moveTo>
                  <a:cubicBezTo>
                    <a:pt x="1124" y="0"/>
                    <a:pt x="901" y="61"/>
                    <a:pt x="709" y="185"/>
                  </a:cubicBezTo>
                  <a:lnTo>
                    <a:pt x="709" y="185"/>
                  </a:lnTo>
                  <a:cubicBezTo>
                    <a:pt x="634" y="196"/>
                    <a:pt x="558" y="229"/>
                    <a:pt x="488" y="290"/>
                  </a:cubicBezTo>
                  <a:cubicBezTo>
                    <a:pt x="192" y="548"/>
                    <a:pt x="0" y="953"/>
                    <a:pt x="76" y="1351"/>
                  </a:cubicBezTo>
                  <a:cubicBezTo>
                    <a:pt x="158" y="1792"/>
                    <a:pt x="565" y="1896"/>
                    <a:pt x="957" y="1956"/>
                  </a:cubicBezTo>
                  <a:cubicBezTo>
                    <a:pt x="1029" y="1967"/>
                    <a:pt x="1103" y="1972"/>
                    <a:pt x="1177" y="1972"/>
                  </a:cubicBezTo>
                  <a:cubicBezTo>
                    <a:pt x="1866" y="1972"/>
                    <a:pt x="2572" y="1504"/>
                    <a:pt x="2334" y="714"/>
                  </a:cubicBezTo>
                  <a:cubicBezTo>
                    <a:pt x="2192" y="240"/>
                    <a:pt x="1775" y="0"/>
                    <a:pt x="13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31"/>
            <p:cNvSpPr/>
            <p:nvPr/>
          </p:nvSpPr>
          <p:spPr>
            <a:xfrm>
              <a:off x="4164500" y="2230125"/>
              <a:ext cx="52350" cy="47875"/>
            </a:xfrm>
            <a:custGeom>
              <a:rect b="b" l="l" r="r" t="t"/>
              <a:pathLst>
                <a:path extrusionOk="0" h="1915" w="2094">
                  <a:moveTo>
                    <a:pt x="982" y="1001"/>
                  </a:moveTo>
                  <a:lnTo>
                    <a:pt x="982" y="1001"/>
                  </a:lnTo>
                  <a:cubicBezTo>
                    <a:pt x="1029" y="1022"/>
                    <a:pt x="1084" y="1044"/>
                    <a:pt x="1091" y="1081"/>
                  </a:cubicBezTo>
                  <a:cubicBezTo>
                    <a:pt x="1089" y="1072"/>
                    <a:pt x="1036" y="1027"/>
                    <a:pt x="981" y="1004"/>
                  </a:cubicBezTo>
                  <a:lnTo>
                    <a:pt x="981" y="1004"/>
                  </a:lnTo>
                  <a:cubicBezTo>
                    <a:pt x="981" y="1003"/>
                    <a:pt x="982" y="1002"/>
                    <a:pt x="982" y="1001"/>
                  </a:cubicBezTo>
                  <a:close/>
                  <a:moveTo>
                    <a:pt x="773" y="1"/>
                  </a:moveTo>
                  <a:cubicBezTo>
                    <a:pt x="646" y="1"/>
                    <a:pt x="522" y="63"/>
                    <a:pt x="443" y="212"/>
                  </a:cubicBezTo>
                  <a:lnTo>
                    <a:pt x="443" y="213"/>
                  </a:lnTo>
                  <a:cubicBezTo>
                    <a:pt x="433" y="231"/>
                    <a:pt x="423" y="250"/>
                    <a:pt x="414" y="268"/>
                  </a:cubicBezTo>
                  <a:lnTo>
                    <a:pt x="414" y="268"/>
                  </a:lnTo>
                  <a:cubicBezTo>
                    <a:pt x="156" y="447"/>
                    <a:pt x="0" y="760"/>
                    <a:pt x="73" y="1087"/>
                  </a:cubicBezTo>
                  <a:lnTo>
                    <a:pt x="73" y="1087"/>
                  </a:lnTo>
                  <a:cubicBezTo>
                    <a:pt x="36" y="1361"/>
                    <a:pt x="140" y="1606"/>
                    <a:pt x="545" y="1788"/>
                  </a:cubicBezTo>
                  <a:cubicBezTo>
                    <a:pt x="724" y="1868"/>
                    <a:pt x="928" y="1914"/>
                    <a:pt x="1126" y="1914"/>
                  </a:cubicBezTo>
                  <a:cubicBezTo>
                    <a:pt x="1514" y="1914"/>
                    <a:pt x="1877" y="1737"/>
                    <a:pt x="1977" y="1291"/>
                  </a:cubicBezTo>
                  <a:cubicBezTo>
                    <a:pt x="2093" y="770"/>
                    <a:pt x="1586" y="240"/>
                    <a:pt x="1088" y="132"/>
                  </a:cubicBezTo>
                  <a:lnTo>
                    <a:pt x="1088" y="132"/>
                  </a:lnTo>
                  <a:cubicBezTo>
                    <a:pt x="1002" y="51"/>
                    <a:pt x="887" y="1"/>
                    <a:pt x="77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3" name="Google Shape;173;p31"/>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4"/>
              </a:buClr>
              <a:buSzPts val="6000"/>
              <a:buNone/>
              <a:defRPr sz="6000">
                <a:solidFill>
                  <a:schemeClr val="accent4"/>
                </a:solidFill>
              </a:defRPr>
            </a:lvl1pPr>
            <a:lvl2pPr lvl="1" algn="l">
              <a:lnSpc>
                <a:spcPct val="100000"/>
              </a:lnSpc>
              <a:spcBef>
                <a:spcPts val="0"/>
              </a:spcBef>
              <a:spcAft>
                <a:spcPts val="0"/>
              </a:spcAft>
              <a:buClr>
                <a:schemeClr val="accent4"/>
              </a:buClr>
              <a:buSzPts val="6000"/>
              <a:buNone/>
              <a:defRPr sz="6000">
                <a:solidFill>
                  <a:schemeClr val="accent4"/>
                </a:solidFill>
              </a:defRPr>
            </a:lvl2pPr>
            <a:lvl3pPr lvl="2" algn="l">
              <a:lnSpc>
                <a:spcPct val="100000"/>
              </a:lnSpc>
              <a:spcBef>
                <a:spcPts val="0"/>
              </a:spcBef>
              <a:spcAft>
                <a:spcPts val="0"/>
              </a:spcAft>
              <a:buClr>
                <a:schemeClr val="accent4"/>
              </a:buClr>
              <a:buSzPts val="6000"/>
              <a:buNone/>
              <a:defRPr sz="6000">
                <a:solidFill>
                  <a:schemeClr val="accent4"/>
                </a:solidFill>
              </a:defRPr>
            </a:lvl3pPr>
            <a:lvl4pPr lvl="3" algn="l">
              <a:lnSpc>
                <a:spcPct val="100000"/>
              </a:lnSpc>
              <a:spcBef>
                <a:spcPts val="0"/>
              </a:spcBef>
              <a:spcAft>
                <a:spcPts val="0"/>
              </a:spcAft>
              <a:buClr>
                <a:schemeClr val="accent4"/>
              </a:buClr>
              <a:buSzPts val="6000"/>
              <a:buNone/>
              <a:defRPr sz="6000">
                <a:solidFill>
                  <a:schemeClr val="accent4"/>
                </a:solidFill>
              </a:defRPr>
            </a:lvl4pPr>
            <a:lvl5pPr lvl="4" algn="l">
              <a:lnSpc>
                <a:spcPct val="100000"/>
              </a:lnSpc>
              <a:spcBef>
                <a:spcPts val="0"/>
              </a:spcBef>
              <a:spcAft>
                <a:spcPts val="0"/>
              </a:spcAft>
              <a:buClr>
                <a:schemeClr val="accent4"/>
              </a:buClr>
              <a:buSzPts val="6000"/>
              <a:buNone/>
              <a:defRPr sz="6000">
                <a:solidFill>
                  <a:schemeClr val="accent4"/>
                </a:solidFill>
              </a:defRPr>
            </a:lvl5pPr>
            <a:lvl6pPr lvl="5" algn="l">
              <a:lnSpc>
                <a:spcPct val="100000"/>
              </a:lnSpc>
              <a:spcBef>
                <a:spcPts val="0"/>
              </a:spcBef>
              <a:spcAft>
                <a:spcPts val="0"/>
              </a:spcAft>
              <a:buClr>
                <a:schemeClr val="accent4"/>
              </a:buClr>
              <a:buSzPts val="6000"/>
              <a:buNone/>
              <a:defRPr sz="6000">
                <a:solidFill>
                  <a:schemeClr val="accent4"/>
                </a:solidFill>
              </a:defRPr>
            </a:lvl6pPr>
            <a:lvl7pPr lvl="6" algn="l">
              <a:lnSpc>
                <a:spcPct val="100000"/>
              </a:lnSpc>
              <a:spcBef>
                <a:spcPts val="0"/>
              </a:spcBef>
              <a:spcAft>
                <a:spcPts val="0"/>
              </a:spcAft>
              <a:buClr>
                <a:schemeClr val="accent4"/>
              </a:buClr>
              <a:buSzPts val="6000"/>
              <a:buNone/>
              <a:defRPr sz="6000">
                <a:solidFill>
                  <a:schemeClr val="accent4"/>
                </a:solidFill>
              </a:defRPr>
            </a:lvl7pPr>
            <a:lvl8pPr lvl="7" algn="l">
              <a:lnSpc>
                <a:spcPct val="100000"/>
              </a:lnSpc>
              <a:spcBef>
                <a:spcPts val="0"/>
              </a:spcBef>
              <a:spcAft>
                <a:spcPts val="0"/>
              </a:spcAft>
              <a:buClr>
                <a:schemeClr val="accent4"/>
              </a:buClr>
              <a:buSzPts val="6000"/>
              <a:buNone/>
              <a:defRPr sz="6000">
                <a:solidFill>
                  <a:schemeClr val="accent4"/>
                </a:solidFill>
              </a:defRPr>
            </a:lvl8pPr>
            <a:lvl9pPr lvl="8" algn="l">
              <a:lnSpc>
                <a:spcPct val="100000"/>
              </a:lnSpc>
              <a:spcBef>
                <a:spcPts val="0"/>
              </a:spcBef>
              <a:spcAft>
                <a:spcPts val="0"/>
              </a:spcAft>
              <a:buClr>
                <a:schemeClr val="accent4"/>
              </a:buClr>
              <a:buSzPts val="6000"/>
              <a:buNone/>
              <a:defRPr sz="6000">
                <a:solidFill>
                  <a:schemeClr val="accent4"/>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4" name="Shape 174"/>
        <p:cNvGrpSpPr/>
        <p:nvPr/>
      </p:nvGrpSpPr>
      <p:grpSpPr>
        <a:xfrm>
          <a:off x="0" y="0"/>
          <a:ext cx="0" cy="0"/>
          <a:chOff x="0" y="0"/>
          <a:chExt cx="0" cy="0"/>
        </a:xfrm>
      </p:grpSpPr>
      <p:sp>
        <p:nvSpPr>
          <p:cNvPr id="175" name="Google Shape;175;p32"/>
          <p:cNvSpPr txBox="1"/>
          <p:nvPr>
            <p:ph idx="1" type="subTitle"/>
          </p:nvPr>
        </p:nvSpPr>
        <p:spPr>
          <a:xfrm>
            <a:off x="567575" y="1689150"/>
            <a:ext cx="3260700" cy="4503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1pPr>
            <a:lvl2pPr lvl="1"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2pPr>
            <a:lvl3pPr lvl="2"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3pPr>
            <a:lvl4pPr lvl="3"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4pPr>
            <a:lvl5pPr lvl="4"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5pPr>
            <a:lvl6pPr lvl="5"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6pPr>
            <a:lvl7pPr lvl="6"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7pPr>
            <a:lvl8pPr lvl="7"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8pPr>
            <a:lvl9pPr lvl="8" algn="l">
              <a:lnSpc>
                <a:spcPct val="100000"/>
              </a:lnSpc>
              <a:spcBef>
                <a:spcPts val="0"/>
              </a:spcBef>
              <a:spcAft>
                <a:spcPts val="0"/>
              </a:spcAft>
              <a:buSzPts val="2100"/>
              <a:buFont typeface="Abril Fatface"/>
              <a:buNone/>
              <a:defRPr sz="2100">
                <a:latin typeface="Abril Fatface"/>
                <a:ea typeface="Abril Fatface"/>
                <a:cs typeface="Abril Fatface"/>
                <a:sym typeface="Abril Fatface"/>
              </a:defRPr>
            </a:lvl9pPr>
          </a:lstStyle>
          <a:p/>
        </p:txBody>
      </p:sp>
      <p:sp>
        <p:nvSpPr>
          <p:cNvPr id="176" name="Google Shape;176;p32"/>
          <p:cNvSpPr txBox="1"/>
          <p:nvPr>
            <p:ph idx="2" type="body"/>
          </p:nvPr>
        </p:nvSpPr>
        <p:spPr>
          <a:xfrm>
            <a:off x="567575" y="2170700"/>
            <a:ext cx="2918700" cy="25542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SzPts val="1400"/>
              <a:buChar char="●"/>
              <a:defRPr sz="1400"/>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177" name="Google Shape;177;p32"/>
          <p:cNvSpPr txBox="1"/>
          <p:nvPr>
            <p:ph type="title"/>
          </p:nvPr>
        </p:nvSpPr>
        <p:spPr>
          <a:xfrm>
            <a:off x="567575" y="396750"/>
            <a:ext cx="6009900" cy="1107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p:txBody>
      </p:sp>
      <p:sp>
        <p:nvSpPr>
          <p:cNvPr id="178" name="Google Shape;178;p32"/>
          <p:cNvSpPr/>
          <p:nvPr/>
        </p:nvSpPr>
        <p:spPr>
          <a:xfrm flipH="1" rot="-897376">
            <a:off x="7359272" y="-464758"/>
            <a:ext cx="2369897" cy="5918847"/>
          </a:xfrm>
          <a:custGeom>
            <a:rect b="b" l="l" r="r" t="t"/>
            <a:pathLst>
              <a:path extrusionOk="0" h="27113" w="10856">
                <a:moveTo>
                  <a:pt x="1622" y="11310"/>
                </a:moveTo>
                <a:cubicBezTo>
                  <a:pt x="1665" y="11613"/>
                  <a:pt x="1695" y="11961"/>
                  <a:pt x="1715" y="12400"/>
                </a:cubicBezTo>
                <a:cubicBezTo>
                  <a:pt x="1603" y="12275"/>
                  <a:pt x="1639" y="11840"/>
                  <a:pt x="1622" y="11310"/>
                </a:cubicBezTo>
                <a:close/>
                <a:moveTo>
                  <a:pt x="2147" y="20471"/>
                </a:moveTo>
                <a:cubicBezTo>
                  <a:pt x="2193" y="20471"/>
                  <a:pt x="2247" y="21259"/>
                  <a:pt x="2195" y="21259"/>
                </a:cubicBezTo>
                <a:cubicBezTo>
                  <a:pt x="2189" y="21259"/>
                  <a:pt x="2182" y="21251"/>
                  <a:pt x="2174" y="21231"/>
                </a:cubicBezTo>
                <a:cubicBezTo>
                  <a:pt x="2228" y="21100"/>
                  <a:pt x="2059" y="21175"/>
                  <a:pt x="2105" y="20940"/>
                </a:cubicBezTo>
                <a:cubicBezTo>
                  <a:pt x="2113" y="20595"/>
                  <a:pt x="2129" y="20471"/>
                  <a:pt x="2147" y="20471"/>
                </a:cubicBezTo>
                <a:close/>
                <a:moveTo>
                  <a:pt x="2083" y="22035"/>
                </a:moveTo>
                <a:cubicBezTo>
                  <a:pt x="2087" y="22070"/>
                  <a:pt x="2074" y="22195"/>
                  <a:pt x="2072" y="22195"/>
                </a:cubicBezTo>
                <a:cubicBezTo>
                  <a:pt x="2070" y="22195"/>
                  <a:pt x="2072" y="22155"/>
                  <a:pt x="2083" y="22035"/>
                </a:cubicBezTo>
                <a:close/>
                <a:moveTo>
                  <a:pt x="2128" y="21573"/>
                </a:moveTo>
                <a:cubicBezTo>
                  <a:pt x="2106" y="21801"/>
                  <a:pt x="2092" y="21938"/>
                  <a:pt x="2083" y="22035"/>
                </a:cubicBezTo>
                <a:cubicBezTo>
                  <a:pt x="2082" y="22032"/>
                  <a:pt x="2082" y="22030"/>
                  <a:pt x="2081" y="22030"/>
                </a:cubicBezTo>
                <a:cubicBezTo>
                  <a:pt x="2077" y="22030"/>
                  <a:pt x="2069" y="22057"/>
                  <a:pt x="2057" y="22108"/>
                </a:cubicBezTo>
                <a:cubicBezTo>
                  <a:pt x="2031" y="22262"/>
                  <a:pt x="1996" y="22403"/>
                  <a:pt x="1965" y="22524"/>
                </a:cubicBezTo>
                <a:cubicBezTo>
                  <a:pt x="2014" y="22301"/>
                  <a:pt x="2042" y="22175"/>
                  <a:pt x="2057" y="22107"/>
                </a:cubicBezTo>
                <a:cubicBezTo>
                  <a:pt x="2084" y="21938"/>
                  <a:pt x="2109" y="21762"/>
                  <a:pt x="2128" y="21573"/>
                </a:cubicBezTo>
                <a:close/>
                <a:moveTo>
                  <a:pt x="2314" y="1"/>
                </a:moveTo>
                <a:cubicBezTo>
                  <a:pt x="1801" y="309"/>
                  <a:pt x="1296" y="636"/>
                  <a:pt x="793" y="963"/>
                </a:cubicBezTo>
                <a:cubicBezTo>
                  <a:pt x="526" y="1137"/>
                  <a:pt x="261" y="1313"/>
                  <a:pt x="0" y="1496"/>
                </a:cubicBezTo>
                <a:cubicBezTo>
                  <a:pt x="24" y="1655"/>
                  <a:pt x="45" y="1814"/>
                  <a:pt x="66" y="1973"/>
                </a:cubicBezTo>
                <a:lnTo>
                  <a:pt x="201" y="1996"/>
                </a:lnTo>
                <a:cubicBezTo>
                  <a:pt x="299" y="3102"/>
                  <a:pt x="911" y="5423"/>
                  <a:pt x="769" y="6148"/>
                </a:cubicBezTo>
                <a:cubicBezTo>
                  <a:pt x="920" y="6398"/>
                  <a:pt x="1012" y="7679"/>
                  <a:pt x="1159" y="8303"/>
                </a:cubicBezTo>
                <a:lnTo>
                  <a:pt x="1087" y="8480"/>
                </a:lnTo>
                <a:cubicBezTo>
                  <a:pt x="1200" y="9306"/>
                  <a:pt x="1322" y="9807"/>
                  <a:pt x="1432" y="10296"/>
                </a:cubicBezTo>
                <a:cubicBezTo>
                  <a:pt x="1428" y="10217"/>
                  <a:pt x="1425" y="10143"/>
                  <a:pt x="1421" y="10065"/>
                </a:cubicBezTo>
                <a:lnTo>
                  <a:pt x="1421" y="10065"/>
                </a:lnTo>
                <a:cubicBezTo>
                  <a:pt x="1568" y="10474"/>
                  <a:pt x="1611" y="10918"/>
                  <a:pt x="1622" y="11310"/>
                </a:cubicBezTo>
                <a:cubicBezTo>
                  <a:pt x="1569" y="10923"/>
                  <a:pt x="1504" y="10608"/>
                  <a:pt x="1432" y="10296"/>
                </a:cubicBezTo>
                <a:lnTo>
                  <a:pt x="1432" y="10296"/>
                </a:lnTo>
                <a:cubicBezTo>
                  <a:pt x="1503" y="12002"/>
                  <a:pt x="1927" y="13532"/>
                  <a:pt x="2046" y="15028"/>
                </a:cubicBezTo>
                <a:lnTo>
                  <a:pt x="2018" y="15044"/>
                </a:lnTo>
                <a:cubicBezTo>
                  <a:pt x="2018" y="15044"/>
                  <a:pt x="2074" y="15420"/>
                  <a:pt x="2118" y="15796"/>
                </a:cubicBezTo>
                <a:cubicBezTo>
                  <a:pt x="2162" y="16174"/>
                  <a:pt x="2203" y="16552"/>
                  <a:pt x="2203" y="16552"/>
                </a:cubicBezTo>
                <a:cubicBezTo>
                  <a:pt x="2180" y="16471"/>
                  <a:pt x="2170" y="16436"/>
                  <a:pt x="2169" y="16436"/>
                </a:cubicBezTo>
                <a:lnTo>
                  <a:pt x="2169" y="16436"/>
                </a:lnTo>
                <a:cubicBezTo>
                  <a:pt x="2163" y="16436"/>
                  <a:pt x="2281" y="16944"/>
                  <a:pt x="2276" y="17308"/>
                </a:cubicBezTo>
                <a:cubicBezTo>
                  <a:pt x="2341" y="17792"/>
                  <a:pt x="2329" y="18583"/>
                  <a:pt x="2249" y="19156"/>
                </a:cubicBezTo>
                <a:cubicBezTo>
                  <a:pt x="2249" y="19156"/>
                  <a:pt x="2243" y="19400"/>
                  <a:pt x="2235" y="19644"/>
                </a:cubicBezTo>
                <a:cubicBezTo>
                  <a:pt x="2222" y="19887"/>
                  <a:pt x="2211" y="20131"/>
                  <a:pt x="2211" y="20131"/>
                </a:cubicBezTo>
                <a:cubicBezTo>
                  <a:pt x="2206" y="19787"/>
                  <a:pt x="2189" y="19668"/>
                  <a:pt x="2165" y="19668"/>
                </a:cubicBezTo>
                <a:cubicBezTo>
                  <a:pt x="2113" y="19668"/>
                  <a:pt x="2024" y="20219"/>
                  <a:pt x="1943" y="20254"/>
                </a:cubicBezTo>
                <a:cubicBezTo>
                  <a:pt x="1943" y="20254"/>
                  <a:pt x="1958" y="20410"/>
                  <a:pt x="1972" y="20566"/>
                </a:cubicBezTo>
                <a:lnTo>
                  <a:pt x="1994" y="20878"/>
                </a:lnTo>
                <a:cubicBezTo>
                  <a:pt x="1981" y="20919"/>
                  <a:pt x="1971" y="20935"/>
                  <a:pt x="1963" y="20935"/>
                </a:cubicBezTo>
                <a:cubicBezTo>
                  <a:pt x="1935" y="20935"/>
                  <a:pt x="1927" y="20762"/>
                  <a:pt x="1910" y="20762"/>
                </a:cubicBezTo>
                <a:cubicBezTo>
                  <a:pt x="1901" y="20762"/>
                  <a:pt x="1890" y="20803"/>
                  <a:pt x="1873" y="20927"/>
                </a:cubicBezTo>
                <a:cubicBezTo>
                  <a:pt x="1920" y="21346"/>
                  <a:pt x="1756" y="22562"/>
                  <a:pt x="1813" y="22961"/>
                </a:cubicBezTo>
                <a:cubicBezTo>
                  <a:pt x="1851" y="22907"/>
                  <a:pt x="1899" y="22762"/>
                  <a:pt x="1949" y="22582"/>
                </a:cubicBezTo>
                <a:cubicBezTo>
                  <a:pt x="1949" y="22553"/>
                  <a:pt x="1949" y="22541"/>
                  <a:pt x="1950" y="22541"/>
                </a:cubicBezTo>
                <a:cubicBezTo>
                  <a:pt x="1951" y="22541"/>
                  <a:pt x="1952" y="22550"/>
                  <a:pt x="1953" y="22566"/>
                </a:cubicBezTo>
                <a:cubicBezTo>
                  <a:pt x="1958" y="22551"/>
                  <a:pt x="1961" y="22539"/>
                  <a:pt x="1965" y="22524"/>
                </a:cubicBezTo>
                <a:lnTo>
                  <a:pt x="1965" y="22524"/>
                </a:lnTo>
                <a:cubicBezTo>
                  <a:pt x="1961" y="22545"/>
                  <a:pt x="1959" y="22553"/>
                  <a:pt x="1953" y="22577"/>
                </a:cubicBezTo>
                <a:cubicBezTo>
                  <a:pt x="1958" y="22630"/>
                  <a:pt x="1965" y="22716"/>
                  <a:pt x="1975" y="22753"/>
                </a:cubicBezTo>
                <a:lnTo>
                  <a:pt x="2027" y="22466"/>
                </a:lnTo>
                <a:lnTo>
                  <a:pt x="2027" y="22466"/>
                </a:lnTo>
                <a:cubicBezTo>
                  <a:pt x="2010" y="22696"/>
                  <a:pt x="1995" y="22768"/>
                  <a:pt x="1984" y="22768"/>
                </a:cubicBezTo>
                <a:cubicBezTo>
                  <a:pt x="1981" y="22768"/>
                  <a:pt x="1978" y="22763"/>
                  <a:pt x="1975" y="22753"/>
                </a:cubicBezTo>
                <a:cubicBezTo>
                  <a:pt x="1891" y="23191"/>
                  <a:pt x="1883" y="23289"/>
                  <a:pt x="1903" y="23289"/>
                </a:cubicBezTo>
                <a:cubicBezTo>
                  <a:pt x="1918" y="23289"/>
                  <a:pt x="1948" y="23234"/>
                  <a:pt x="1974" y="23226"/>
                </a:cubicBezTo>
                <a:lnTo>
                  <a:pt x="1974" y="23226"/>
                </a:lnTo>
                <a:cubicBezTo>
                  <a:pt x="1899" y="23414"/>
                  <a:pt x="1834" y="23606"/>
                  <a:pt x="1779" y="23802"/>
                </a:cubicBezTo>
                <a:cubicBezTo>
                  <a:pt x="1736" y="23940"/>
                  <a:pt x="1699" y="24068"/>
                  <a:pt x="1664" y="24193"/>
                </a:cubicBezTo>
                <a:cubicBezTo>
                  <a:pt x="2722" y="24794"/>
                  <a:pt x="3948" y="25139"/>
                  <a:pt x="5089" y="25600"/>
                </a:cubicBezTo>
                <a:cubicBezTo>
                  <a:pt x="6533" y="26184"/>
                  <a:pt x="7935" y="26994"/>
                  <a:pt x="9489" y="27101"/>
                </a:cubicBezTo>
                <a:cubicBezTo>
                  <a:pt x="9603" y="27109"/>
                  <a:pt x="9717" y="27113"/>
                  <a:pt x="9831" y="27113"/>
                </a:cubicBezTo>
                <a:cubicBezTo>
                  <a:pt x="10177" y="27113"/>
                  <a:pt x="10518" y="27078"/>
                  <a:pt x="10855" y="27020"/>
                </a:cubicBezTo>
                <a:cubicBezTo>
                  <a:pt x="10806" y="26896"/>
                  <a:pt x="10752" y="26757"/>
                  <a:pt x="10687" y="26591"/>
                </a:cubicBezTo>
                <a:cubicBezTo>
                  <a:pt x="10624" y="26485"/>
                  <a:pt x="10415" y="26029"/>
                  <a:pt x="10406" y="25878"/>
                </a:cubicBezTo>
                <a:cubicBezTo>
                  <a:pt x="10405" y="25878"/>
                  <a:pt x="10405" y="25878"/>
                  <a:pt x="10404" y="25878"/>
                </a:cubicBezTo>
                <a:cubicBezTo>
                  <a:pt x="10316" y="25878"/>
                  <a:pt x="10092" y="25325"/>
                  <a:pt x="9882" y="24716"/>
                </a:cubicBezTo>
                <a:cubicBezTo>
                  <a:pt x="9670" y="24101"/>
                  <a:pt x="9473" y="23431"/>
                  <a:pt x="9405" y="23212"/>
                </a:cubicBezTo>
                <a:lnTo>
                  <a:pt x="9405" y="23212"/>
                </a:lnTo>
                <a:cubicBezTo>
                  <a:pt x="9529" y="23549"/>
                  <a:pt x="9588" y="23662"/>
                  <a:pt x="9614" y="23662"/>
                </a:cubicBezTo>
                <a:cubicBezTo>
                  <a:pt x="9646" y="23662"/>
                  <a:pt x="9627" y="23482"/>
                  <a:pt x="9622" y="23348"/>
                </a:cubicBezTo>
                <a:cubicBezTo>
                  <a:pt x="9343" y="22937"/>
                  <a:pt x="9223" y="22627"/>
                  <a:pt x="9110" y="21967"/>
                </a:cubicBezTo>
                <a:cubicBezTo>
                  <a:pt x="8885" y="21940"/>
                  <a:pt x="8632" y="21884"/>
                  <a:pt x="8219" y="20641"/>
                </a:cubicBezTo>
                <a:lnTo>
                  <a:pt x="8219" y="20641"/>
                </a:lnTo>
                <a:cubicBezTo>
                  <a:pt x="8295" y="20793"/>
                  <a:pt x="8385" y="21021"/>
                  <a:pt x="8415" y="21021"/>
                </a:cubicBezTo>
                <a:cubicBezTo>
                  <a:pt x="8421" y="21021"/>
                  <a:pt x="8425" y="21010"/>
                  <a:pt x="8425" y="20986"/>
                </a:cubicBezTo>
                <a:cubicBezTo>
                  <a:pt x="8425" y="20846"/>
                  <a:pt x="8287" y="20570"/>
                  <a:pt x="8241" y="20476"/>
                </a:cubicBezTo>
                <a:cubicBezTo>
                  <a:pt x="8241" y="20455"/>
                  <a:pt x="8245" y="20447"/>
                  <a:pt x="8252" y="20447"/>
                </a:cubicBezTo>
                <a:cubicBezTo>
                  <a:pt x="8280" y="20447"/>
                  <a:pt x="8359" y="20609"/>
                  <a:pt x="8401" y="20609"/>
                </a:cubicBezTo>
                <a:cubicBezTo>
                  <a:pt x="8412" y="20609"/>
                  <a:pt x="8421" y="20597"/>
                  <a:pt x="8425" y="20568"/>
                </a:cubicBezTo>
                <a:cubicBezTo>
                  <a:pt x="7968" y="19787"/>
                  <a:pt x="7948" y="19117"/>
                  <a:pt x="7502" y="17915"/>
                </a:cubicBezTo>
                <a:lnTo>
                  <a:pt x="7502" y="17915"/>
                </a:lnTo>
                <a:cubicBezTo>
                  <a:pt x="7559" y="18035"/>
                  <a:pt x="7592" y="18080"/>
                  <a:pt x="7610" y="18080"/>
                </a:cubicBezTo>
                <a:cubicBezTo>
                  <a:pt x="7648" y="18080"/>
                  <a:pt x="7624" y="17887"/>
                  <a:pt x="7641" y="17778"/>
                </a:cubicBezTo>
                <a:cubicBezTo>
                  <a:pt x="7423" y="17756"/>
                  <a:pt x="7343" y="16488"/>
                  <a:pt x="7232" y="16488"/>
                </a:cubicBezTo>
                <a:cubicBezTo>
                  <a:pt x="7214" y="16488"/>
                  <a:pt x="7195" y="16521"/>
                  <a:pt x="7175" y="16598"/>
                </a:cubicBezTo>
                <a:cubicBezTo>
                  <a:pt x="6613" y="14148"/>
                  <a:pt x="5371" y="10497"/>
                  <a:pt x="5286" y="9505"/>
                </a:cubicBezTo>
                <a:cubicBezTo>
                  <a:pt x="5294" y="9229"/>
                  <a:pt x="4967" y="8597"/>
                  <a:pt x="4842" y="8180"/>
                </a:cubicBezTo>
                <a:lnTo>
                  <a:pt x="4842" y="8180"/>
                </a:lnTo>
                <a:lnTo>
                  <a:pt x="4957" y="8209"/>
                </a:lnTo>
                <a:cubicBezTo>
                  <a:pt x="4438" y="7089"/>
                  <a:pt x="4625" y="7316"/>
                  <a:pt x="4045" y="5991"/>
                </a:cubicBezTo>
                <a:lnTo>
                  <a:pt x="4045" y="5991"/>
                </a:lnTo>
                <a:cubicBezTo>
                  <a:pt x="4153" y="6195"/>
                  <a:pt x="4217" y="6284"/>
                  <a:pt x="4251" y="6284"/>
                </a:cubicBezTo>
                <a:cubicBezTo>
                  <a:pt x="4308" y="6284"/>
                  <a:pt x="4284" y="6045"/>
                  <a:pt x="4238" y="5672"/>
                </a:cubicBezTo>
                <a:lnTo>
                  <a:pt x="3758" y="4787"/>
                </a:lnTo>
                <a:lnTo>
                  <a:pt x="3856" y="4558"/>
                </a:lnTo>
                <a:cubicBezTo>
                  <a:pt x="3685" y="4190"/>
                  <a:pt x="3583" y="3754"/>
                  <a:pt x="3480" y="3318"/>
                </a:cubicBezTo>
                <a:cubicBezTo>
                  <a:pt x="3205" y="2985"/>
                  <a:pt x="2786" y="1519"/>
                  <a:pt x="2622" y="1306"/>
                </a:cubicBezTo>
                <a:cubicBezTo>
                  <a:pt x="2692" y="887"/>
                  <a:pt x="2351" y="368"/>
                  <a:pt x="2314"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79" name="Google Shape;179;p32"/>
          <p:cNvGrpSpPr/>
          <p:nvPr/>
        </p:nvGrpSpPr>
        <p:grpSpPr>
          <a:xfrm>
            <a:off x="8318956" y="191196"/>
            <a:ext cx="687053" cy="910591"/>
            <a:chOff x="5791925" y="2070100"/>
            <a:chExt cx="292525" cy="387700"/>
          </a:xfrm>
        </p:grpSpPr>
        <p:sp>
          <p:nvSpPr>
            <p:cNvPr id="180" name="Google Shape;180;p32"/>
            <p:cNvSpPr/>
            <p:nvPr/>
          </p:nvSpPr>
          <p:spPr>
            <a:xfrm>
              <a:off x="5793650" y="2172525"/>
              <a:ext cx="59400" cy="53925"/>
            </a:xfrm>
            <a:custGeom>
              <a:rect b="b" l="l" r="r" t="t"/>
              <a:pathLst>
                <a:path extrusionOk="0" h="2157" w="2376">
                  <a:moveTo>
                    <a:pt x="1499" y="0"/>
                  </a:moveTo>
                  <a:cubicBezTo>
                    <a:pt x="1379" y="0"/>
                    <a:pt x="1274" y="60"/>
                    <a:pt x="1184" y="154"/>
                  </a:cubicBezTo>
                  <a:lnTo>
                    <a:pt x="1184" y="154"/>
                  </a:lnTo>
                  <a:cubicBezTo>
                    <a:pt x="1129" y="124"/>
                    <a:pt x="1068" y="108"/>
                    <a:pt x="1006" y="108"/>
                  </a:cubicBezTo>
                  <a:cubicBezTo>
                    <a:pt x="911" y="108"/>
                    <a:pt x="813" y="148"/>
                    <a:pt x="728" y="246"/>
                  </a:cubicBezTo>
                  <a:cubicBezTo>
                    <a:pt x="360" y="670"/>
                    <a:pt x="1" y="1432"/>
                    <a:pt x="494" y="1905"/>
                  </a:cubicBezTo>
                  <a:cubicBezTo>
                    <a:pt x="674" y="2078"/>
                    <a:pt x="907" y="2156"/>
                    <a:pt x="1143" y="2156"/>
                  </a:cubicBezTo>
                  <a:cubicBezTo>
                    <a:pt x="1449" y="2156"/>
                    <a:pt x="1761" y="2025"/>
                    <a:pt x="1971" y="1800"/>
                  </a:cubicBezTo>
                  <a:cubicBezTo>
                    <a:pt x="2375" y="1363"/>
                    <a:pt x="2345" y="612"/>
                    <a:pt x="1908" y="203"/>
                  </a:cubicBezTo>
                  <a:cubicBezTo>
                    <a:pt x="1755" y="60"/>
                    <a:pt x="1619" y="0"/>
                    <a:pt x="149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32"/>
            <p:cNvSpPr/>
            <p:nvPr/>
          </p:nvSpPr>
          <p:spPr>
            <a:xfrm>
              <a:off x="5898100" y="2106725"/>
              <a:ext cx="81725" cy="77975"/>
            </a:xfrm>
            <a:custGeom>
              <a:rect b="b" l="l" r="r" t="t"/>
              <a:pathLst>
                <a:path extrusionOk="0" h="3119" w="3269">
                  <a:moveTo>
                    <a:pt x="2059" y="1585"/>
                  </a:moveTo>
                  <a:lnTo>
                    <a:pt x="2059" y="1585"/>
                  </a:lnTo>
                  <a:cubicBezTo>
                    <a:pt x="2053" y="1621"/>
                    <a:pt x="2045" y="1656"/>
                    <a:pt x="2035" y="1692"/>
                  </a:cubicBezTo>
                  <a:cubicBezTo>
                    <a:pt x="2020" y="1746"/>
                    <a:pt x="2001" y="1803"/>
                    <a:pt x="1977" y="1859"/>
                  </a:cubicBezTo>
                  <a:lnTo>
                    <a:pt x="1977" y="1859"/>
                  </a:lnTo>
                  <a:cubicBezTo>
                    <a:pt x="2001" y="1767"/>
                    <a:pt x="2028" y="1675"/>
                    <a:pt x="2059" y="1585"/>
                  </a:cubicBezTo>
                  <a:close/>
                  <a:moveTo>
                    <a:pt x="2304" y="1"/>
                  </a:moveTo>
                  <a:cubicBezTo>
                    <a:pt x="2117" y="1"/>
                    <a:pt x="1964" y="88"/>
                    <a:pt x="1839" y="215"/>
                  </a:cubicBezTo>
                  <a:lnTo>
                    <a:pt x="1839" y="215"/>
                  </a:lnTo>
                  <a:cubicBezTo>
                    <a:pt x="1776" y="177"/>
                    <a:pt x="1704" y="155"/>
                    <a:pt x="1631" y="155"/>
                  </a:cubicBezTo>
                  <a:cubicBezTo>
                    <a:pt x="1535" y="155"/>
                    <a:pt x="1436" y="193"/>
                    <a:pt x="1350" y="284"/>
                  </a:cubicBezTo>
                  <a:cubicBezTo>
                    <a:pt x="840" y="821"/>
                    <a:pt x="1" y="2084"/>
                    <a:pt x="655" y="2781"/>
                  </a:cubicBezTo>
                  <a:cubicBezTo>
                    <a:pt x="878" y="3017"/>
                    <a:pt x="1153" y="3118"/>
                    <a:pt x="1431" y="3118"/>
                  </a:cubicBezTo>
                  <a:cubicBezTo>
                    <a:pt x="1938" y="3118"/>
                    <a:pt x="2458" y="2782"/>
                    <a:pt x="2696" y="2316"/>
                  </a:cubicBezTo>
                  <a:cubicBezTo>
                    <a:pt x="2960" y="1796"/>
                    <a:pt x="3268" y="47"/>
                    <a:pt x="2334" y="1"/>
                  </a:cubicBezTo>
                  <a:cubicBezTo>
                    <a:pt x="2324" y="1"/>
                    <a:pt x="2314" y="1"/>
                    <a:pt x="2304"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32"/>
            <p:cNvSpPr/>
            <p:nvPr/>
          </p:nvSpPr>
          <p:spPr>
            <a:xfrm>
              <a:off x="6018975" y="2070100"/>
              <a:ext cx="65200" cy="74400"/>
            </a:xfrm>
            <a:custGeom>
              <a:rect b="b" l="l" r="r" t="t"/>
              <a:pathLst>
                <a:path extrusionOk="0" h="2976" w="2608">
                  <a:moveTo>
                    <a:pt x="1950" y="0"/>
                  </a:moveTo>
                  <a:cubicBezTo>
                    <a:pt x="1905" y="0"/>
                    <a:pt x="1856" y="9"/>
                    <a:pt x="1804" y="27"/>
                  </a:cubicBezTo>
                  <a:cubicBezTo>
                    <a:pt x="881" y="360"/>
                    <a:pt x="1" y="1906"/>
                    <a:pt x="871" y="2731"/>
                  </a:cubicBezTo>
                  <a:cubicBezTo>
                    <a:pt x="1047" y="2897"/>
                    <a:pt x="1259" y="2975"/>
                    <a:pt x="1470" y="2975"/>
                  </a:cubicBezTo>
                  <a:cubicBezTo>
                    <a:pt x="1735" y="2975"/>
                    <a:pt x="1999" y="2853"/>
                    <a:pt x="2192" y="2630"/>
                  </a:cubicBezTo>
                  <a:cubicBezTo>
                    <a:pt x="2607" y="2153"/>
                    <a:pt x="2526" y="1351"/>
                    <a:pt x="2499" y="770"/>
                  </a:cubicBezTo>
                  <a:cubicBezTo>
                    <a:pt x="2493" y="621"/>
                    <a:pt x="2420" y="503"/>
                    <a:pt x="2318" y="432"/>
                  </a:cubicBezTo>
                  <a:lnTo>
                    <a:pt x="2318" y="432"/>
                  </a:lnTo>
                  <a:cubicBezTo>
                    <a:pt x="2319" y="215"/>
                    <a:pt x="2178" y="0"/>
                    <a:pt x="1950"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32"/>
            <p:cNvSpPr/>
            <p:nvPr/>
          </p:nvSpPr>
          <p:spPr>
            <a:xfrm>
              <a:off x="5791925" y="2319725"/>
              <a:ext cx="74725" cy="57100"/>
            </a:xfrm>
            <a:custGeom>
              <a:rect b="b" l="l" r="r" t="t"/>
              <a:pathLst>
                <a:path extrusionOk="0" h="2284" w="2989">
                  <a:moveTo>
                    <a:pt x="1796" y="853"/>
                  </a:moveTo>
                  <a:cubicBezTo>
                    <a:pt x="1850" y="853"/>
                    <a:pt x="1898" y="873"/>
                    <a:pt x="1934" y="908"/>
                  </a:cubicBezTo>
                  <a:lnTo>
                    <a:pt x="1934" y="908"/>
                  </a:lnTo>
                  <a:cubicBezTo>
                    <a:pt x="1863" y="896"/>
                    <a:pt x="1781" y="882"/>
                    <a:pt x="1707" y="870"/>
                  </a:cubicBezTo>
                  <a:lnTo>
                    <a:pt x="1707" y="870"/>
                  </a:lnTo>
                  <a:cubicBezTo>
                    <a:pt x="1738" y="858"/>
                    <a:pt x="1768" y="853"/>
                    <a:pt x="1796" y="853"/>
                  </a:cubicBezTo>
                  <a:close/>
                  <a:moveTo>
                    <a:pt x="1395" y="1"/>
                  </a:moveTo>
                  <a:cubicBezTo>
                    <a:pt x="474" y="1"/>
                    <a:pt x="0" y="1148"/>
                    <a:pt x="601" y="1854"/>
                  </a:cubicBezTo>
                  <a:cubicBezTo>
                    <a:pt x="852" y="2147"/>
                    <a:pt x="1207" y="2283"/>
                    <a:pt x="1562" y="2283"/>
                  </a:cubicBezTo>
                  <a:cubicBezTo>
                    <a:pt x="2128" y="2283"/>
                    <a:pt x="2692" y="1936"/>
                    <a:pt x="2827" y="1324"/>
                  </a:cubicBezTo>
                  <a:cubicBezTo>
                    <a:pt x="2988" y="589"/>
                    <a:pt x="2422" y="14"/>
                    <a:pt x="1783" y="14"/>
                  </a:cubicBezTo>
                  <a:cubicBezTo>
                    <a:pt x="1728" y="14"/>
                    <a:pt x="1672" y="19"/>
                    <a:pt x="1615" y="28"/>
                  </a:cubicBezTo>
                  <a:lnTo>
                    <a:pt x="1615" y="28"/>
                  </a:lnTo>
                  <a:cubicBezTo>
                    <a:pt x="1586" y="18"/>
                    <a:pt x="1554" y="11"/>
                    <a:pt x="1520" y="8"/>
                  </a:cubicBezTo>
                  <a:cubicBezTo>
                    <a:pt x="1477" y="3"/>
                    <a:pt x="1436" y="1"/>
                    <a:pt x="1395"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32"/>
            <p:cNvSpPr/>
            <p:nvPr/>
          </p:nvSpPr>
          <p:spPr>
            <a:xfrm>
              <a:off x="5985000" y="2243600"/>
              <a:ext cx="83300" cy="72925"/>
            </a:xfrm>
            <a:custGeom>
              <a:rect b="b" l="l" r="r" t="t"/>
              <a:pathLst>
                <a:path extrusionOk="0" h="2917" w="3332">
                  <a:moveTo>
                    <a:pt x="1887" y="0"/>
                  </a:moveTo>
                  <a:cubicBezTo>
                    <a:pt x="1625" y="0"/>
                    <a:pt x="1369" y="85"/>
                    <a:pt x="1184" y="283"/>
                  </a:cubicBezTo>
                  <a:cubicBezTo>
                    <a:pt x="1149" y="320"/>
                    <a:pt x="1116" y="361"/>
                    <a:pt x="1087" y="403"/>
                  </a:cubicBezTo>
                  <a:lnTo>
                    <a:pt x="1087" y="403"/>
                  </a:lnTo>
                  <a:cubicBezTo>
                    <a:pt x="1059" y="412"/>
                    <a:pt x="1030" y="423"/>
                    <a:pt x="1001" y="439"/>
                  </a:cubicBezTo>
                  <a:lnTo>
                    <a:pt x="1000" y="440"/>
                  </a:lnTo>
                  <a:cubicBezTo>
                    <a:pt x="1" y="966"/>
                    <a:pt x="119" y="2388"/>
                    <a:pt x="1178" y="2766"/>
                  </a:cubicBezTo>
                  <a:cubicBezTo>
                    <a:pt x="1421" y="2853"/>
                    <a:pt x="1742" y="2917"/>
                    <a:pt x="2051" y="2917"/>
                  </a:cubicBezTo>
                  <a:cubicBezTo>
                    <a:pt x="2280" y="2917"/>
                    <a:pt x="2503" y="2881"/>
                    <a:pt x="2681" y="2793"/>
                  </a:cubicBezTo>
                  <a:cubicBezTo>
                    <a:pt x="3150" y="2560"/>
                    <a:pt x="3332" y="1947"/>
                    <a:pt x="3306" y="1457"/>
                  </a:cubicBezTo>
                  <a:cubicBezTo>
                    <a:pt x="3280" y="942"/>
                    <a:pt x="3020" y="457"/>
                    <a:pt x="2571" y="189"/>
                  </a:cubicBezTo>
                  <a:cubicBezTo>
                    <a:pt x="2371" y="71"/>
                    <a:pt x="2127" y="0"/>
                    <a:pt x="1887"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32"/>
            <p:cNvSpPr/>
            <p:nvPr/>
          </p:nvSpPr>
          <p:spPr>
            <a:xfrm>
              <a:off x="5994375" y="2397800"/>
              <a:ext cx="90075" cy="60000"/>
            </a:xfrm>
            <a:custGeom>
              <a:rect b="b" l="l" r="r" t="t"/>
              <a:pathLst>
                <a:path extrusionOk="0" h="2400" w="3603">
                  <a:moveTo>
                    <a:pt x="2086" y="1089"/>
                  </a:moveTo>
                  <a:cubicBezTo>
                    <a:pt x="1997" y="1188"/>
                    <a:pt x="1889" y="1265"/>
                    <a:pt x="1762" y="1310"/>
                  </a:cubicBezTo>
                  <a:lnTo>
                    <a:pt x="1762" y="1310"/>
                  </a:lnTo>
                  <a:cubicBezTo>
                    <a:pt x="1810" y="1120"/>
                    <a:pt x="1921" y="1092"/>
                    <a:pt x="2086" y="1089"/>
                  </a:cubicBezTo>
                  <a:close/>
                  <a:moveTo>
                    <a:pt x="1029" y="0"/>
                  </a:moveTo>
                  <a:cubicBezTo>
                    <a:pt x="958" y="0"/>
                    <a:pt x="882" y="25"/>
                    <a:pt x="805" y="83"/>
                  </a:cubicBezTo>
                  <a:cubicBezTo>
                    <a:pt x="0" y="691"/>
                    <a:pt x="194" y="1967"/>
                    <a:pt x="1151" y="2321"/>
                  </a:cubicBezTo>
                  <a:cubicBezTo>
                    <a:pt x="1295" y="2374"/>
                    <a:pt x="1462" y="2399"/>
                    <a:pt x="1639" y="2399"/>
                  </a:cubicBezTo>
                  <a:cubicBezTo>
                    <a:pt x="2506" y="2399"/>
                    <a:pt x="3603" y="1787"/>
                    <a:pt x="3282" y="841"/>
                  </a:cubicBezTo>
                  <a:cubicBezTo>
                    <a:pt x="3120" y="363"/>
                    <a:pt x="2635" y="239"/>
                    <a:pt x="2181" y="239"/>
                  </a:cubicBezTo>
                  <a:cubicBezTo>
                    <a:pt x="2124" y="239"/>
                    <a:pt x="2067" y="241"/>
                    <a:pt x="2012" y="245"/>
                  </a:cubicBezTo>
                  <a:cubicBezTo>
                    <a:pt x="1787" y="259"/>
                    <a:pt x="1581" y="315"/>
                    <a:pt x="1410" y="416"/>
                  </a:cubicBezTo>
                  <a:lnTo>
                    <a:pt x="1410" y="416"/>
                  </a:lnTo>
                  <a:cubicBezTo>
                    <a:pt x="1391" y="199"/>
                    <a:pt x="1230" y="0"/>
                    <a:pt x="1029" y="0"/>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86" name="Shape 186"/>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
    <p:spTree>
      <p:nvGrpSpPr>
        <p:cNvPr id="187" name="Shape 18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1"/>
        </a:solidFill>
      </p:bgPr>
    </p:bg>
    <p:spTree>
      <p:nvGrpSpPr>
        <p:cNvPr id="5" name="Shape 5"/>
        <p:cNvGrpSpPr/>
        <p:nvPr/>
      </p:nvGrpSpPr>
      <p:grpSpPr>
        <a:xfrm>
          <a:off x="0" y="0"/>
          <a:ext cx="0" cy="0"/>
          <a:chOff x="0" y="0"/>
          <a:chExt cx="0" cy="0"/>
        </a:xfrm>
      </p:grpSpPr>
      <p:sp>
        <p:nvSpPr>
          <p:cNvPr id="6" name="Google Shape;6;p2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3"/>
              </a:buClr>
              <a:buSzPts val="2800"/>
              <a:buFont typeface="Abril Fatface"/>
              <a:buNone/>
              <a:defRPr b="0" i="0" sz="2800" u="none" cap="none" strike="noStrike">
                <a:solidFill>
                  <a:schemeClr val="accent3"/>
                </a:solidFill>
                <a:latin typeface="Abril Fatface"/>
                <a:ea typeface="Abril Fatface"/>
                <a:cs typeface="Abril Fatface"/>
                <a:sym typeface="Abril Fatface"/>
              </a:defRPr>
            </a:lvl1pPr>
            <a:lvl2pPr lvl="1"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2pPr>
            <a:lvl3pPr lvl="2"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3pPr>
            <a:lvl4pPr lvl="3"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4pPr>
            <a:lvl5pPr lvl="4"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5pPr>
            <a:lvl6pPr lvl="5"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6pPr>
            <a:lvl7pPr lvl="6"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7pPr>
            <a:lvl8pPr lvl="7"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8pPr>
            <a:lvl9pPr lvl="8" marR="0" rtl="0" algn="l">
              <a:lnSpc>
                <a:spcPct val="100000"/>
              </a:lnSpc>
              <a:spcBef>
                <a:spcPts val="0"/>
              </a:spcBef>
              <a:spcAft>
                <a:spcPts val="0"/>
              </a:spcAft>
              <a:buClr>
                <a:schemeClr val="accent3"/>
              </a:buClr>
              <a:buSzPts val="2800"/>
              <a:buFont typeface="Arial"/>
              <a:buNone/>
              <a:defRPr b="0" i="0" sz="2800" u="none" cap="none" strike="noStrike">
                <a:solidFill>
                  <a:schemeClr val="accent3"/>
                </a:solidFill>
                <a:latin typeface="Arial"/>
                <a:ea typeface="Arial"/>
                <a:cs typeface="Arial"/>
                <a:sym typeface="Arial"/>
              </a:defRPr>
            </a:lvl9pPr>
          </a:lstStyle>
          <a:p/>
        </p:txBody>
      </p:sp>
      <p:sp>
        <p:nvSpPr>
          <p:cNvPr id="7" name="Google Shape;7;p2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accent3"/>
              </a:buClr>
              <a:buSzPts val="1800"/>
              <a:buFont typeface="Arial"/>
              <a:buChar char="●"/>
              <a:defRPr b="0" i="0" sz="1800" u="none" cap="none" strike="noStrike">
                <a:solidFill>
                  <a:schemeClr val="accent3"/>
                </a:solidFill>
                <a:latin typeface="Arial"/>
                <a:ea typeface="Arial"/>
                <a:cs typeface="Arial"/>
                <a:sym typeface="Arial"/>
              </a:defRPr>
            </a:lvl1pPr>
            <a:lvl2pPr indent="-317500" lvl="1" marL="914400" marR="0" rtl="0" algn="l">
              <a:lnSpc>
                <a:spcPct val="100000"/>
              </a:lnSpc>
              <a:spcBef>
                <a:spcPts val="1600"/>
              </a:spcBef>
              <a:spcAft>
                <a:spcPts val="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2pPr>
            <a:lvl3pPr indent="-317500" lvl="2" marL="1371600" marR="0" rtl="0" algn="l">
              <a:lnSpc>
                <a:spcPct val="100000"/>
              </a:lnSpc>
              <a:spcBef>
                <a:spcPts val="1600"/>
              </a:spcBef>
              <a:spcAft>
                <a:spcPts val="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3pPr>
            <a:lvl4pPr indent="-317500" lvl="3" marL="1828800" marR="0" rtl="0" algn="l">
              <a:lnSpc>
                <a:spcPct val="100000"/>
              </a:lnSpc>
              <a:spcBef>
                <a:spcPts val="1600"/>
              </a:spcBef>
              <a:spcAft>
                <a:spcPts val="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4pPr>
            <a:lvl5pPr indent="-317500" lvl="4" marL="2286000" marR="0" rtl="0" algn="l">
              <a:lnSpc>
                <a:spcPct val="100000"/>
              </a:lnSpc>
              <a:spcBef>
                <a:spcPts val="1600"/>
              </a:spcBef>
              <a:spcAft>
                <a:spcPts val="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5pPr>
            <a:lvl6pPr indent="-317500" lvl="5" marL="2743200" marR="0" rtl="0" algn="l">
              <a:lnSpc>
                <a:spcPct val="100000"/>
              </a:lnSpc>
              <a:spcBef>
                <a:spcPts val="1600"/>
              </a:spcBef>
              <a:spcAft>
                <a:spcPts val="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6pPr>
            <a:lvl7pPr indent="-317500" lvl="6" marL="3200400" marR="0" rtl="0" algn="l">
              <a:lnSpc>
                <a:spcPct val="100000"/>
              </a:lnSpc>
              <a:spcBef>
                <a:spcPts val="1600"/>
              </a:spcBef>
              <a:spcAft>
                <a:spcPts val="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7pPr>
            <a:lvl8pPr indent="-317500" lvl="7" marL="3657600" marR="0" rtl="0" algn="l">
              <a:lnSpc>
                <a:spcPct val="100000"/>
              </a:lnSpc>
              <a:spcBef>
                <a:spcPts val="1600"/>
              </a:spcBef>
              <a:spcAft>
                <a:spcPts val="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8pPr>
            <a:lvl9pPr indent="-317500" lvl="8" marL="4114800" marR="0" rtl="0" algn="l">
              <a:lnSpc>
                <a:spcPct val="100000"/>
              </a:lnSpc>
              <a:spcBef>
                <a:spcPts val="1600"/>
              </a:spcBef>
              <a:spcAft>
                <a:spcPts val="1600"/>
              </a:spcAft>
              <a:buClr>
                <a:schemeClr val="accent3"/>
              </a:buClr>
              <a:buSzPts val="1400"/>
              <a:buFont typeface="Arial"/>
              <a:buChar char="■"/>
              <a:defRPr b="0" i="0" sz="1400" u="none" cap="none" strike="noStrike">
                <a:solidFill>
                  <a:schemeClr val="accent3"/>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0E2A47"/>
        </a:solidFill>
      </p:bgPr>
    </p:bg>
    <p:spTree>
      <p:nvGrpSpPr>
        <p:cNvPr id="283" name="Shape 283"/>
        <p:cNvGrpSpPr/>
        <p:nvPr/>
      </p:nvGrpSpPr>
      <p:grpSpPr>
        <a:xfrm>
          <a:off x="0" y="0"/>
          <a:ext cx="0" cy="0"/>
          <a:chOff x="0" y="0"/>
          <a:chExt cx="0" cy="0"/>
        </a:xfrm>
      </p:grpSpPr>
      <p:sp>
        <p:nvSpPr>
          <p:cNvPr id="284" name="Google Shape;284;p33"/>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1pPr>
            <a:lvl2pPr lvl="1"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2pPr>
            <a:lvl3pPr lvl="2"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3pPr>
            <a:lvl4pPr lvl="3"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4pPr>
            <a:lvl5pPr lvl="4"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5pPr>
            <a:lvl6pPr lvl="5"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6pPr>
            <a:lvl7pPr lvl="6"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7pPr>
            <a:lvl8pPr lvl="7"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8pPr>
            <a:lvl9pPr lvl="8" marR="0" rtl="0" algn="ctr">
              <a:lnSpc>
                <a:spcPct val="100000"/>
              </a:lnSpc>
              <a:spcBef>
                <a:spcPts val="0"/>
              </a:spcBef>
              <a:spcAft>
                <a:spcPts val="0"/>
              </a:spcAft>
              <a:buClr>
                <a:srgbClr val="FFFFFF"/>
              </a:buClr>
              <a:buSzPts val="2400"/>
              <a:buFont typeface="Proxima Nova Semibold"/>
              <a:buNone/>
              <a:defRPr b="0" i="0" sz="2400" u="none" cap="none" strike="noStrike">
                <a:solidFill>
                  <a:srgbClr val="FFFFFF"/>
                </a:solidFill>
                <a:latin typeface="Proxima Nova Semibold"/>
                <a:ea typeface="Proxima Nova Semibold"/>
                <a:cs typeface="Proxima Nova Semibold"/>
                <a:sym typeface="Proxima Nova Semibold"/>
              </a:defRPr>
            </a:lvl9pPr>
          </a:lstStyle>
          <a:p/>
        </p:txBody>
      </p:sp>
      <p:sp>
        <p:nvSpPr>
          <p:cNvPr id="285" name="Google Shape;285;p33"/>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1pPr>
            <a:lvl2pPr indent="-298450" lvl="1" marL="9144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2pPr>
            <a:lvl3pPr indent="-298450" lvl="2" marL="13716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3pPr>
            <a:lvl4pPr indent="-298450" lvl="3" marL="18288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4pPr>
            <a:lvl5pPr indent="-298450" lvl="4" marL="22860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5pPr>
            <a:lvl6pPr indent="-298450" lvl="5" marL="27432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6pPr>
            <a:lvl7pPr indent="-298450" lvl="6" marL="32004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7pPr>
            <a:lvl8pPr indent="-298450" lvl="7" marL="36576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8pPr>
            <a:lvl9pPr indent="-298450" lvl="8" marL="41148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62"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13.png"/><Relationship Id="rId5"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9.png"/><Relationship Id="rId5"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21.png"/><Relationship Id="rId4" Type="http://schemas.openxmlformats.org/officeDocument/2006/relationships/image" Target="../media/image33.png"/><Relationship Id="rId5"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21.png"/><Relationship Id="rId4" Type="http://schemas.openxmlformats.org/officeDocument/2006/relationships/image" Target="../media/image33.png"/><Relationship Id="rId5"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5.png"/><Relationship Id="rId4" Type="http://schemas.openxmlformats.org/officeDocument/2006/relationships/image" Target="../media/image32.png"/><Relationship Id="rId5" Type="http://schemas.openxmlformats.org/officeDocument/2006/relationships/image" Target="../media/image3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3.png"/><Relationship Id="rId4" Type="http://schemas.openxmlformats.org/officeDocument/2006/relationships/image" Target="../media/image26.png"/><Relationship Id="rId5" Type="http://schemas.openxmlformats.org/officeDocument/2006/relationships/image" Target="../media/image36.png"/><Relationship Id="rId6"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30.png"/><Relationship Id="rId4" Type="http://schemas.openxmlformats.org/officeDocument/2006/relationships/image" Target="../media/image41.png"/><Relationship Id="rId5" Type="http://schemas.openxmlformats.org/officeDocument/2006/relationships/image" Target="../media/image4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4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3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4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3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hyperlink" Target="http://bit.ly/2PfT4lq" TargetMode="Externa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s://docs.google.com/spreadsheets/d/1FgMSJSI9xcunwadly3x-zJxe7jZGJYH1TIuU-BeJc7o/copy" TargetMode="Externa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image" Target="../media/image8.jpg"/><Relationship Id="rId5"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5.png"/><Relationship Id="rId5"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17.png"/><Relationship Id="rId4" Type="http://schemas.openxmlformats.org/officeDocument/2006/relationships/image" Target="../media/image20.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290" name="Shape 290"/>
        <p:cNvGrpSpPr/>
        <p:nvPr/>
      </p:nvGrpSpPr>
      <p:grpSpPr>
        <a:xfrm>
          <a:off x="0" y="0"/>
          <a:ext cx="0" cy="0"/>
          <a:chOff x="0" y="0"/>
          <a:chExt cx="0" cy="0"/>
        </a:xfrm>
      </p:grpSpPr>
      <p:grpSp>
        <p:nvGrpSpPr>
          <p:cNvPr id="291" name="Google Shape;291;p1"/>
          <p:cNvGrpSpPr/>
          <p:nvPr/>
        </p:nvGrpSpPr>
        <p:grpSpPr>
          <a:xfrm>
            <a:off x="4231706" y="718457"/>
            <a:ext cx="2658015" cy="2575403"/>
            <a:chOff x="5198800" y="2193875"/>
            <a:chExt cx="737600" cy="714675"/>
          </a:xfrm>
        </p:grpSpPr>
        <p:sp>
          <p:nvSpPr>
            <p:cNvPr id="292" name="Google Shape;292;p1"/>
            <p:cNvSpPr/>
            <p:nvPr/>
          </p:nvSpPr>
          <p:spPr>
            <a:xfrm>
              <a:off x="5200050" y="2417375"/>
              <a:ext cx="709125" cy="297200"/>
            </a:xfrm>
            <a:custGeom>
              <a:rect b="b" l="l" r="r" t="t"/>
              <a:pathLst>
                <a:path extrusionOk="0" h="11888" w="28365">
                  <a:moveTo>
                    <a:pt x="9138" y="1907"/>
                  </a:moveTo>
                  <a:lnTo>
                    <a:pt x="9138" y="1907"/>
                  </a:lnTo>
                  <a:cubicBezTo>
                    <a:pt x="9097" y="1941"/>
                    <a:pt x="9222" y="2000"/>
                    <a:pt x="9070" y="2000"/>
                  </a:cubicBezTo>
                  <a:cubicBezTo>
                    <a:pt x="9008" y="2000"/>
                    <a:pt x="8901" y="1991"/>
                    <a:pt x="8719" y="1966"/>
                  </a:cubicBezTo>
                  <a:lnTo>
                    <a:pt x="9138" y="1907"/>
                  </a:lnTo>
                  <a:close/>
                  <a:moveTo>
                    <a:pt x="14458" y="2794"/>
                  </a:moveTo>
                  <a:cubicBezTo>
                    <a:pt x="14553" y="2794"/>
                    <a:pt x="14784" y="2899"/>
                    <a:pt x="15128" y="2976"/>
                  </a:cubicBezTo>
                  <a:lnTo>
                    <a:pt x="15128" y="2976"/>
                  </a:lnTo>
                  <a:cubicBezTo>
                    <a:pt x="14891" y="2937"/>
                    <a:pt x="14636" y="2909"/>
                    <a:pt x="14412" y="2868"/>
                  </a:cubicBezTo>
                  <a:cubicBezTo>
                    <a:pt x="14399" y="2815"/>
                    <a:pt x="14415" y="2794"/>
                    <a:pt x="14458" y="2794"/>
                  </a:cubicBezTo>
                  <a:close/>
                  <a:moveTo>
                    <a:pt x="21367" y="4453"/>
                  </a:moveTo>
                  <a:lnTo>
                    <a:pt x="21572" y="4696"/>
                  </a:lnTo>
                  <a:lnTo>
                    <a:pt x="21434" y="4638"/>
                  </a:lnTo>
                  <a:lnTo>
                    <a:pt x="21367" y="4453"/>
                  </a:lnTo>
                  <a:close/>
                  <a:moveTo>
                    <a:pt x="21919" y="4689"/>
                  </a:moveTo>
                  <a:lnTo>
                    <a:pt x="22242" y="4793"/>
                  </a:lnTo>
                  <a:cubicBezTo>
                    <a:pt x="22169" y="4773"/>
                    <a:pt x="22070" y="4742"/>
                    <a:pt x="21919" y="4689"/>
                  </a:cubicBezTo>
                  <a:close/>
                  <a:moveTo>
                    <a:pt x="23129" y="5156"/>
                  </a:moveTo>
                  <a:lnTo>
                    <a:pt x="23249" y="5209"/>
                  </a:lnTo>
                  <a:cubicBezTo>
                    <a:pt x="23214" y="5195"/>
                    <a:pt x="23176" y="5179"/>
                    <a:pt x="23129" y="5156"/>
                  </a:cubicBezTo>
                  <a:close/>
                  <a:moveTo>
                    <a:pt x="6630" y="6332"/>
                  </a:moveTo>
                  <a:lnTo>
                    <a:pt x="6667" y="6337"/>
                  </a:lnTo>
                  <a:lnTo>
                    <a:pt x="6675" y="6349"/>
                  </a:lnTo>
                  <a:lnTo>
                    <a:pt x="6630" y="6332"/>
                  </a:lnTo>
                  <a:close/>
                  <a:moveTo>
                    <a:pt x="6675" y="6349"/>
                  </a:moveTo>
                  <a:lnTo>
                    <a:pt x="6675" y="6349"/>
                  </a:lnTo>
                  <a:cubicBezTo>
                    <a:pt x="7028" y="6480"/>
                    <a:pt x="7294" y="6574"/>
                    <a:pt x="7808" y="6575"/>
                  </a:cubicBezTo>
                  <a:lnTo>
                    <a:pt x="6956" y="6767"/>
                  </a:lnTo>
                  <a:lnTo>
                    <a:pt x="6675" y="6349"/>
                  </a:lnTo>
                  <a:close/>
                  <a:moveTo>
                    <a:pt x="23632" y="10981"/>
                  </a:moveTo>
                  <a:cubicBezTo>
                    <a:pt x="23918" y="11075"/>
                    <a:pt x="24118" y="11149"/>
                    <a:pt x="24257" y="11207"/>
                  </a:cubicBezTo>
                  <a:lnTo>
                    <a:pt x="23632" y="10981"/>
                  </a:lnTo>
                  <a:close/>
                  <a:moveTo>
                    <a:pt x="1461" y="0"/>
                  </a:moveTo>
                  <a:cubicBezTo>
                    <a:pt x="950" y="1076"/>
                    <a:pt x="303" y="2204"/>
                    <a:pt x="129" y="3348"/>
                  </a:cubicBezTo>
                  <a:cubicBezTo>
                    <a:pt x="67" y="3760"/>
                    <a:pt x="27" y="4174"/>
                    <a:pt x="1" y="4588"/>
                  </a:cubicBezTo>
                  <a:cubicBezTo>
                    <a:pt x="241" y="4613"/>
                    <a:pt x="521" y="4666"/>
                    <a:pt x="883" y="4774"/>
                  </a:cubicBezTo>
                  <a:lnTo>
                    <a:pt x="328" y="4561"/>
                  </a:lnTo>
                  <a:lnTo>
                    <a:pt x="328" y="4561"/>
                  </a:lnTo>
                  <a:cubicBezTo>
                    <a:pt x="663" y="4615"/>
                    <a:pt x="1731" y="4963"/>
                    <a:pt x="1847" y="4963"/>
                  </a:cubicBezTo>
                  <a:cubicBezTo>
                    <a:pt x="1860" y="4963"/>
                    <a:pt x="1861" y="4958"/>
                    <a:pt x="1849" y="4949"/>
                  </a:cubicBezTo>
                  <a:lnTo>
                    <a:pt x="1849" y="4949"/>
                  </a:lnTo>
                  <a:cubicBezTo>
                    <a:pt x="2103" y="5099"/>
                    <a:pt x="2309" y="5335"/>
                    <a:pt x="2070" y="5337"/>
                  </a:cubicBezTo>
                  <a:lnTo>
                    <a:pt x="2070" y="5337"/>
                  </a:lnTo>
                  <a:lnTo>
                    <a:pt x="1998" y="5333"/>
                  </a:lnTo>
                  <a:lnTo>
                    <a:pt x="1998" y="5333"/>
                  </a:lnTo>
                  <a:cubicBezTo>
                    <a:pt x="2024" y="5336"/>
                    <a:pt x="2047" y="5337"/>
                    <a:pt x="2067" y="5337"/>
                  </a:cubicBezTo>
                  <a:cubicBezTo>
                    <a:pt x="2068" y="5337"/>
                    <a:pt x="2069" y="5337"/>
                    <a:pt x="2070" y="5337"/>
                  </a:cubicBezTo>
                  <a:lnTo>
                    <a:pt x="2070" y="5337"/>
                  </a:lnTo>
                  <a:lnTo>
                    <a:pt x="3380" y="5425"/>
                  </a:lnTo>
                  <a:lnTo>
                    <a:pt x="3380" y="5425"/>
                  </a:lnTo>
                  <a:cubicBezTo>
                    <a:pt x="3379" y="5425"/>
                    <a:pt x="3379" y="5425"/>
                    <a:pt x="3379" y="5425"/>
                  </a:cubicBezTo>
                  <a:cubicBezTo>
                    <a:pt x="3206" y="5425"/>
                    <a:pt x="3256" y="5677"/>
                    <a:pt x="3166" y="5696"/>
                  </a:cubicBezTo>
                  <a:cubicBezTo>
                    <a:pt x="3314" y="5740"/>
                    <a:pt x="3456" y="5758"/>
                    <a:pt x="3577" y="5758"/>
                  </a:cubicBezTo>
                  <a:cubicBezTo>
                    <a:pt x="3868" y="5758"/>
                    <a:pt x="4036" y="5653"/>
                    <a:pt x="3866" y="5560"/>
                  </a:cubicBezTo>
                  <a:lnTo>
                    <a:pt x="3866" y="5560"/>
                  </a:lnTo>
                  <a:cubicBezTo>
                    <a:pt x="4809" y="6004"/>
                    <a:pt x="4596" y="5847"/>
                    <a:pt x="5369" y="6284"/>
                  </a:cubicBezTo>
                  <a:cubicBezTo>
                    <a:pt x="5399" y="6291"/>
                    <a:pt x="5423" y="6294"/>
                    <a:pt x="5443" y="6294"/>
                  </a:cubicBezTo>
                  <a:cubicBezTo>
                    <a:pt x="5632" y="6294"/>
                    <a:pt x="5394" y="6013"/>
                    <a:pt x="5196" y="5932"/>
                  </a:cubicBezTo>
                  <a:lnTo>
                    <a:pt x="5196" y="5932"/>
                  </a:lnTo>
                  <a:cubicBezTo>
                    <a:pt x="5910" y="6065"/>
                    <a:pt x="6308" y="6212"/>
                    <a:pt x="6630" y="6332"/>
                  </a:cubicBezTo>
                  <a:cubicBezTo>
                    <a:pt x="6464" y="6300"/>
                    <a:pt x="6336" y="6286"/>
                    <a:pt x="6237" y="6286"/>
                  </a:cubicBezTo>
                  <a:cubicBezTo>
                    <a:pt x="5635" y="6286"/>
                    <a:pt x="6127" y="6796"/>
                    <a:pt x="5896" y="6899"/>
                  </a:cubicBezTo>
                  <a:lnTo>
                    <a:pt x="8567" y="6890"/>
                  </a:lnTo>
                  <a:lnTo>
                    <a:pt x="8567" y="6890"/>
                  </a:lnTo>
                  <a:cubicBezTo>
                    <a:pt x="8471" y="6910"/>
                    <a:pt x="8211" y="7082"/>
                    <a:pt x="8217" y="7114"/>
                  </a:cubicBezTo>
                  <a:cubicBezTo>
                    <a:pt x="8241" y="7100"/>
                    <a:pt x="8284" y="7094"/>
                    <a:pt x="8344" y="7094"/>
                  </a:cubicBezTo>
                  <a:cubicBezTo>
                    <a:pt x="8970" y="7094"/>
                    <a:pt x="11439" y="7776"/>
                    <a:pt x="12693" y="8157"/>
                  </a:cubicBezTo>
                  <a:lnTo>
                    <a:pt x="12485" y="8099"/>
                  </a:lnTo>
                  <a:cubicBezTo>
                    <a:pt x="12483" y="8099"/>
                    <a:pt x="12481" y="8099"/>
                    <a:pt x="12479" y="8099"/>
                  </a:cubicBezTo>
                  <a:cubicBezTo>
                    <a:pt x="12200" y="8099"/>
                    <a:pt x="13362" y="8488"/>
                    <a:pt x="13866" y="8549"/>
                  </a:cubicBezTo>
                  <a:cubicBezTo>
                    <a:pt x="13850" y="8552"/>
                    <a:pt x="13835" y="8553"/>
                    <a:pt x="13818" y="8553"/>
                  </a:cubicBezTo>
                  <a:cubicBezTo>
                    <a:pt x="13733" y="8553"/>
                    <a:pt x="13629" y="8515"/>
                    <a:pt x="13454" y="8469"/>
                  </a:cubicBezTo>
                  <a:lnTo>
                    <a:pt x="13454" y="8469"/>
                  </a:lnTo>
                  <a:cubicBezTo>
                    <a:pt x="14334" y="8887"/>
                    <a:pt x="14743" y="8480"/>
                    <a:pt x="15634" y="8929"/>
                  </a:cubicBezTo>
                  <a:cubicBezTo>
                    <a:pt x="15159" y="8785"/>
                    <a:pt x="14889" y="8735"/>
                    <a:pt x="14748" y="8735"/>
                  </a:cubicBezTo>
                  <a:cubicBezTo>
                    <a:pt x="14637" y="8735"/>
                    <a:pt x="14605" y="8766"/>
                    <a:pt x="14614" y="8808"/>
                  </a:cubicBezTo>
                  <a:cubicBezTo>
                    <a:pt x="15162" y="8898"/>
                    <a:pt x="16220" y="9224"/>
                    <a:pt x="16575" y="9224"/>
                  </a:cubicBezTo>
                  <a:cubicBezTo>
                    <a:pt x="16687" y="9224"/>
                    <a:pt x="16730" y="9191"/>
                    <a:pt x="16664" y="9109"/>
                  </a:cubicBezTo>
                  <a:lnTo>
                    <a:pt x="16664" y="9109"/>
                  </a:lnTo>
                  <a:cubicBezTo>
                    <a:pt x="17100" y="9284"/>
                    <a:pt x="17513" y="9360"/>
                    <a:pt x="17441" y="9477"/>
                  </a:cubicBezTo>
                  <a:lnTo>
                    <a:pt x="19205" y="9786"/>
                  </a:lnTo>
                  <a:cubicBezTo>
                    <a:pt x="19194" y="9786"/>
                    <a:pt x="19184" y="9785"/>
                    <a:pt x="19174" y="9785"/>
                  </a:cubicBezTo>
                  <a:cubicBezTo>
                    <a:pt x="19054" y="9785"/>
                    <a:pt x="18977" y="9834"/>
                    <a:pt x="19439" y="9973"/>
                  </a:cubicBezTo>
                  <a:cubicBezTo>
                    <a:pt x="18481" y="9687"/>
                    <a:pt x="17482" y="9668"/>
                    <a:pt x="17018" y="9368"/>
                  </a:cubicBezTo>
                  <a:lnTo>
                    <a:pt x="17018" y="9368"/>
                  </a:lnTo>
                  <a:cubicBezTo>
                    <a:pt x="16951" y="9516"/>
                    <a:pt x="17291" y="9697"/>
                    <a:pt x="16794" y="9702"/>
                  </a:cubicBezTo>
                  <a:cubicBezTo>
                    <a:pt x="18680" y="10132"/>
                    <a:pt x="19775" y="10134"/>
                    <a:pt x="20997" y="10256"/>
                  </a:cubicBezTo>
                  <a:lnTo>
                    <a:pt x="22617" y="10782"/>
                  </a:lnTo>
                  <a:lnTo>
                    <a:pt x="22704" y="10729"/>
                  </a:lnTo>
                  <a:lnTo>
                    <a:pt x="22947" y="10979"/>
                  </a:lnTo>
                  <a:cubicBezTo>
                    <a:pt x="23163" y="10989"/>
                    <a:pt x="23304" y="10984"/>
                    <a:pt x="23342" y="11012"/>
                  </a:cubicBezTo>
                  <a:cubicBezTo>
                    <a:pt x="23376" y="11038"/>
                    <a:pt x="23319" y="11048"/>
                    <a:pt x="23230" y="11055"/>
                  </a:cubicBezTo>
                  <a:cubicBezTo>
                    <a:pt x="23406" y="11088"/>
                    <a:pt x="23567" y="11110"/>
                    <a:pt x="23655" y="11112"/>
                  </a:cubicBezTo>
                  <a:cubicBezTo>
                    <a:pt x="23645" y="11086"/>
                    <a:pt x="23633" y="11059"/>
                    <a:pt x="23573" y="11023"/>
                  </a:cubicBezTo>
                  <a:lnTo>
                    <a:pt x="23573" y="11023"/>
                  </a:lnTo>
                  <a:cubicBezTo>
                    <a:pt x="23753" y="11089"/>
                    <a:pt x="23750" y="11112"/>
                    <a:pt x="23661" y="11112"/>
                  </a:cubicBezTo>
                  <a:cubicBezTo>
                    <a:pt x="23659" y="11112"/>
                    <a:pt x="23657" y="11112"/>
                    <a:pt x="23655" y="11112"/>
                  </a:cubicBezTo>
                  <a:lnTo>
                    <a:pt x="23655" y="11112"/>
                  </a:lnTo>
                  <a:cubicBezTo>
                    <a:pt x="23697" y="11222"/>
                    <a:pt x="23378" y="11259"/>
                    <a:pt x="23043" y="11281"/>
                  </a:cubicBezTo>
                  <a:lnTo>
                    <a:pt x="23178" y="11349"/>
                  </a:lnTo>
                  <a:cubicBezTo>
                    <a:pt x="23545" y="11384"/>
                    <a:pt x="23936" y="11417"/>
                    <a:pt x="24195" y="11417"/>
                  </a:cubicBezTo>
                  <a:cubicBezTo>
                    <a:pt x="24514" y="11417"/>
                    <a:pt x="24632" y="11367"/>
                    <a:pt x="24257" y="11207"/>
                  </a:cubicBezTo>
                  <a:lnTo>
                    <a:pt x="24257" y="11207"/>
                  </a:lnTo>
                  <a:lnTo>
                    <a:pt x="25195" y="11538"/>
                  </a:lnTo>
                  <a:cubicBezTo>
                    <a:pt x="26364" y="11606"/>
                    <a:pt x="26161" y="11614"/>
                    <a:pt x="27558" y="11731"/>
                  </a:cubicBezTo>
                  <a:cubicBezTo>
                    <a:pt x="27623" y="11806"/>
                    <a:pt x="27247" y="11797"/>
                    <a:pt x="27486" y="11887"/>
                  </a:cubicBezTo>
                  <a:cubicBezTo>
                    <a:pt x="27503" y="11886"/>
                    <a:pt x="27520" y="11886"/>
                    <a:pt x="27537" y="11886"/>
                  </a:cubicBezTo>
                  <a:cubicBezTo>
                    <a:pt x="27576" y="11886"/>
                    <a:pt x="27614" y="11887"/>
                    <a:pt x="27653" y="11888"/>
                  </a:cubicBezTo>
                  <a:cubicBezTo>
                    <a:pt x="28009" y="10688"/>
                    <a:pt x="28132" y="9383"/>
                    <a:pt x="28365" y="8115"/>
                  </a:cubicBezTo>
                  <a:cubicBezTo>
                    <a:pt x="28056" y="7938"/>
                    <a:pt x="27838" y="7783"/>
                    <a:pt x="27671" y="7649"/>
                  </a:cubicBezTo>
                  <a:cubicBezTo>
                    <a:pt x="27533" y="7576"/>
                    <a:pt x="27451" y="7545"/>
                    <a:pt x="27412" y="7545"/>
                  </a:cubicBezTo>
                  <a:cubicBezTo>
                    <a:pt x="27212" y="7545"/>
                    <a:pt x="28093" y="8336"/>
                    <a:pt x="28193" y="8485"/>
                  </a:cubicBezTo>
                  <a:cubicBezTo>
                    <a:pt x="27524" y="7865"/>
                    <a:pt x="26932" y="7587"/>
                    <a:pt x="26591" y="7143"/>
                  </a:cubicBezTo>
                  <a:lnTo>
                    <a:pt x="26591" y="7143"/>
                  </a:lnTo>
                  <a:lnTo>
                    <a:pt x="26952" y="7339"/>
                  </a:lnTo>
                  <a:cubicBezTo>
                    <a:pt x="27133" y="7436"/>
                    <a:pt x="27311" y="7539"/>
                    <a:pt x="27311" y="7539"/>
                  </a:cubicBezTo>
                  <a:cubicBezTo>
                    <a:pt x="26627" y="6982"/>
                    <a:pt x="26234" y="6824"/>
                    <a:pt x="25957" y="6712"/>
                  </a:cubicBezTo>
                  <a:cubicBezTo>
                    <a:pt x="25681" y="6595"/>
                    <a:pt x="25513" y="6531"/>
                    <a:pt x="25241" y="6181"/>
                  </a:cubicBezTo>
                  <a:lnTo>
                    <a:pt x="25241" y="6181"/>
                  </a:lnTo>
                  <a:cubicBezTo>
                    <a:pt x="25623" y="6396"/>
                    <a:pt x="26080" y="6611"/>
                    <a:pt x="26198" y="6611"/>
                  </a:cubicBezTo>
                  <a:cubicBezTo>
                    <a:pt x="26241" y="6611"/>
                    <a:pt x="26239" y="6581"/>
                    <a:pt x="26169" y="6511"/>
                  </a:cubicBezTo>
                  <a:lnTo>
                    <a:pt x="25769" y="6329"/>
                  </a:lnTo>
                  <a:lnTo>
                    <a:pt x="25366" y="6154"/>
                  </a:lnTo>
                  <a:cubicBezTo>
                    <a:pt x="25356" y="6142"/>
                    <a:pt x="25358" y="6137"/>
                    <a:pt x="25366" y="6137"/>
                  </a:cubicBezTo>
                  <a:cubicBezTo>
                    <a:pt x="25402" y="6137"/>
                    <a:pt x="25568" y="6223"/>
                    <a:pt x="25596" y="6223"/>
                  </a:cubicBezTo>
                  <a:cubicBezTo>
                    <a:pt x="25610" y="6223"/>
                    <a:pt x="25587" y="6200"/>
                    <a:pt x="25491" y="6130"/>
                  </a:cubicBezTo>
                  <a:cubicBezTo>
                    <a:pt x="25256" y="6038"/>
                    <a:pt x="24766" y="5874"/>
                    <a:pt x="24539" y="5824"/>
                  </a:cubicBezTo>
                  <a:lnTo>
                    <a:pt x="24463" y="5841"/>
                  </a:lnTo>
                  <a:cubicBezTo>
                    <a:pt x="24415" y="5815"/>
                    <a:pt x="24408" y="5804"/>
                    <a:pt x="24431" y="5804"/>
                  </a:cubicBezTo>
                  <a:cubicBezTo>
                    <a:pt x="24449" y="5804"/>
                    <a:pt x="24488" y="5812"/>
                    <a:pt x="24539" y="5824"/>
                  </a:cubicBezTo>
                  <a:lnTo>
                    <a:pt x="24555" y="5820"/>
                  </a:lnTo>
                  <a:cubicBezTo>
                    <a:pt x="24555" y="5820"/>
                    <a:pt x="24205" y="5641"/>
                    <a:pt x="23845" y="5481"/>
                  </a:cubicBezTo>
                  <a:lnTo>
                    <a:pt x="23355" y="5254"/>
                  </a:lnTo>
                  <a:lnTo>
                    <a:pt x="23249" y="5209"/>
                  </a:lnTo>
                  <a:lnTo>
                    <a:pt x="23249" y="5209"/>
                  </a:lnTo>
                  <a:cubicBezTo>
                    <a:pt x="23306" y="5230"/>
                    <a:pt x="23347" y="5241"/>
                    <a:pt x="23367" y="5241"/>
                  </a:cubicBezTo>
                  <a:cubicBezTo>
                    <a:pt x="23407" y="5241"/>
                    <a:pt x="23368" y="5202"/>
                    <a:pt x="23220" y="5131"/>
                  </a:cubicBezTo>
                  <a:lnTo>
                    <a:pt x="22732" y="4958"/>
                  </a:lnTo>
                  <a:cubicBezTo>
                    <a:pt x="22490" y="4869"/>
                    <a:pt x="22243" y="4793"/>
                    <a:pt x="22242" y="4793"/>
                  </a:cubicBezTo>
                  <a:lnTo>
                    <a:pt x="22242" y="4793"/>
                  </a:lnTo>
                  <a:cubicBezTo>
                    <a:pt x="22297" y="4808"/>
                    <a:pt x="22333" y="4815"/>
                    <a:pt x="22354" y="4815"/>
                  </a:cubicBezTo>
                  <a:cubicBezTo>
                    <a:pt x="22446" y="4815"/>
                    <a:pt x="22198" y="4669"/>
                    <a:pt x="21856" y="4500"/>
                  </a:cubicBezTo>
                  <a:cubicBezTo>
                    <a:pt x="20634" y="3961"/>
                    <a:pt x="20736" y="4459"/>
                    <a:pt x="19826" y="3957"/>
                  </a:cubicBezTo>
                  <a:lnTo>
                    <a:pt x="19826" y="3957"/>
                  </a:lnTo>
                  <a:cubicBezTo>
                    <a:pt x="19966" y="4008"/>
                    <a:pt x="19997" y="3995"/>
                    <a:pt x="20138" y="4050"/>
                  </a:cubicBezTo>
                  <a:lnTo>
                    <a:pt x="19900" y="3928"/>
                  </a:lnTo>
                  <a:lnTo>
                    <a:pt x="19662" y="3810"/>
                  </a:lnTo>
                  <a:cubicBezTo>
                    <a:pt x="19638" y="3842"/>
                    <a:pt x="19585" y="3855"/>
                    <a:pt x="19509" y="3855"/>
                  </a:cubicBezTo>
                  <a:cubicBezTo>
                    <a:pt x="19233" y="3855"/>
                    <a:pt x="18653" y="3676"/>
                    <a:pt x="18065" y="3518"/>
                  </a:cubicBezTo>
                  <a:cubicBezTo>
                    <a:pt x="17526" y="3370"/>
                    <a:pt x="16980" y="3242"/>
                    <a:pt x="16684" y="3242"/>
                  </a:cubicBezTo>
                  <a:cubicBezTo>
                    <a:pt x="16569" y="3242"/>
                    <a:pt x="16492" y="3261"/>
                    <a:pt x="16466" y="3305"/>
                  </a:cubicBezTo>
                  <a:cubicBezTo>
                    <a:pt x="16184" y="3184"/>
                    <a:pt x="16125" y="3144"/>
                    <a:pt x="16220" y="3144"/>
                  </a:cubicBezTo>
                  <a:cubicBezTo>
                    <a:pt x="16359" y="3144"/>
                    <a:pt x="16829" y="3231"/>
                    <a:pt x="17409" y="3279"/>
                  </a:cubicBezTo>
                  <a:lnTo>
                    <a:pt x="16657" y="2987"/>
                  </a:lnTo>
                  <a:lnTo>
                    <a:pt x="16657" y="2987"/>
                  </a:lnTo>
                  <a:cubicBezTo>
                    <a:pt x="16975" y="3054"/>
                    <a:pt x="17235" y="3143"/>
                    <a:pt x="17579" y="3198"/>
                  </a:cubicBezTo>
                  <a:cubicBezTo>
                    <a:pt x="16597" y="2784"/>
                    <a:pt x="15579" y="2766"/>
                    <a:pt x="15007" y="2752"/>
                  </a:cubicBezTo>
                  <a:cubicBezTo>
                    <a:pt x="14622" y="2628"/>
                    <a:pt x="15369" y="2542"/>
                    <a:pt x="14223" y="2407"/>
                  </a:cubicBezTo>
                  <a:cubicBezTo>
                    <a:pt x="13960" y="2377"/>
                    <a:pt x="13789" y="2365"/>
                    <a:pt x="13684" y="2365"/>
                  </a:cubicBezTo>
                  <a:cubicBezTo>
                    <a:pt x="13208" y="2365"/>
                    <a:pt x="14071" y="2613"/>
                    <a:pt x="13731" y="2613"/>
                  </a:cubicBezTo>
                  <a:cubicBezTo>
                    <a:pt x="13685" y="2613"/>
                    <a:pt x="13616" y="2608"/>
                    <a:pt x="13518" y="2598"/>
                  </a:cubicBezTo>
                  <a:lnTo>
                    <a:pt x="12843" y="2315"/>
                  </a:lnTo>
                  <a:cubicBezTo>
                    <a:pt x="11584" y="2283"/>
                    <a:pt x="10661" y="2053"/>
                    <a:pt x="9602" y="1891"/>
                  </a:cubicBezTo>
                  <a:cubicBezTo>
                    <a:pt x="9486" y="1883"/>
                    <a:pt x="9397" y="1880"/>
                    <a:pt x="9330" y="1880"/>
                  </a:cubicBezTo>
                  <a:cubicBezTo>
                    <a:pt x="9257" y="1880"/>
                    <a:pt x="9210" y="1884"/>
                    <a:pt x="9178" y="1890"/>
                  </a:cubicBezTo>
                  <a:lnTo>
                    <a:pt x="9214" y="1896"/>
                  </a:lnTo>
                  <a:lnTo>
                    <a:pt x="9138" y="1907"/>
                  </a:lnTo>
                  <a:cubicBezTo>
                    <a:pt x="9149" y="1899"/>
                    <a:pt x="9163" y="1892"/>
                    <a:pt x="9177" y="1890"/>
                  </a:cubicBezTo>
                  <a:cubicBezTo>
                    <a:pt x="8058" y="1665"/>
                    <a:pt x="6768" y="1717"/>
                    <a:pt x="5915" y="1487"/>
                  </a:cubicBezTo>
                  <a:lnTo>
                    <a:pt x="5915" y="1487"/>
                  </a:lnTo>
                  <a:cubicBezTo>
                    <a:pt x="5918" y="1488"/>
                    <a:pt x="5921" y="1488"/>
                    <a:pt x="5923" y="1488"/>
                  </a:cubicBezTo>
                  <a:cubicBezTo>
                    <a:pt x="6104" y="1488"/>
                    <a:pt x="5446" y="1268"/>
                    <a:pt x="5354" y="1202"/>
                  </a:cubicBezTo>
                  <a:cubicBezTo>
                    <a:pt x="5354" y="1202"/>
                    <a:pt x="4963" y="1152"/>
                    <a:pt x="4571" y="1074"/>
                  </a:cubicBezTo>
                  <a:lnTo>
                    <a:pt x="4030" y="974"/>
                  </a:lnTo>
                  <a:cubicBezTo>
                    <a:pt x="3883" y="947"/>
                    <a:pt x="3786" y="920"/>
                    <a:pt x="3786" y="920"/>
                  </a:cubicBezTo>
                  <a:lnTo>
                    <a:pt x="3786" y="920"/>
                  </a:lnTo>
                  <a:cubicBezTo>
                    <a:pt x="4027" y="971"/>
                    <a:pt x="4184" y="990"/>
                    <a:pt x="4292" y="990"/>
                  </a:cubicBezTo>
                  <a:cubicBezTo>
                    <a:pt x="4496" y="990"/>
                    <a:pt x="4528" y="924"/>
                    <a:pt x="4625" y="883"/>
                  </a:cubicBezTo>
                  <a:cubicBezTo>
                    <a:pt x="4145" y="773"/>
                    <a:pt x="3904" y="767"/>
                    <a:pt x="3578" y="676"/>
                  </a:cubicBezTo>
                  <a:lnTo>
                    <a:pt x="3578" y="676"/>
                  </a:lnTo>
                  <a:cubicBezTo>
                    <a:pt x="3664" y="687"/>
                    <a:pt x="3750" y="697"/>
                    <a:pt x="3805" y="697"/>
                  </a:cubicBezTo>
                  <a:cubicBezTo>
                    <a:pt x="3883" y="697"/>
                    <a:pt x="3897" y="676"/>
                    <a:pt x="3758" y="604"/>
                  </a:cubicBezTo>
                  <a:lnTo>
                    <a:pt x="3502" y="554"/>
                  </a:lnTo>
                  <a:cubicBezTo>
                    <a:pt x="3349" y="521"/>
                    <a:pt x="3142" y="488"/>
                    <a:pt x="2938" y="436"/>
                  </a:cubicBezTo>
                  <a:lnTo>
                    <a:pt x="2121" y="227"/>
                  </a:lnTo>
                  <a:lnTo>
                    <a:pt x="2121" y="227"/>
                  </a:lnTo>
                  <a:cubicBezTo>
                    <a:pt x="2208" y="279"/>
                    <a:pt x="2386" y="352"/>
                    <a:pt x="2537" y="412"/>
                  </a:cubicBezTo>
                  <a:cubicBezTo>
                    <a:pt x="2339" y="340"/>
                    <a:pt x="2019" y="247"/>
                    <a:pt x="1691" y="101"/>
                  </a:cubicBezTo>
                  <a:cubicBezTo>
                    <a:pt x="1614" y="69"/>
                    <a:pt x="1538" y="34"/>
                    <a:pt x="146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1"/>
            <p:cNvSpPr/>
            <p:nvPr/>
          </p:nvSpPr>
          <p:spPr>
            <a:xfrm>
              <a:off x="5198800" y="2555000"/>
              <a:ext cx="685875" cy="335475"/>
            </a:xfrm>
            <a:custGeom>
              <a:rect b="b" l="l" r="r" t="t"/>
              <a:pathLst>
                <a:path extrusionOk="0" h="13419" w="27435">
                  <a:moveTo>
                    <a:pt x="9221" y="6603"/>
                  </a:moveTo>
                  <a:lnTo>
                    <a:pt x="9221" y="6603"/>
                  </a:lnTo>
                  <a:cubicBezTo>
                    <a:pt x="9499" y="6726"/>
                    <a:pt x="9810" y="6887"/>
                    <a:pt x="10192" y="7103"/>
                  </a:cubicBezTo>
                  <a:cubicBezTo>
                    <a:pt x="10184" y="7105"/>
                    <a:pt x="10175" y="7106"/>
                    <a:pt x="10166" y="7106"/>
                  </a:cubicBezTo>
                  <a:cubicBezTo>
                    <a:pt x="9991" y="7106"/>
                    <a:pt x="9656" y="6856"/>
                    <a:pt x="9221" y="6603"/>
                  </a:cubicBezTo>
                  <a:close/>
                  <a:moveTo>
                    <a:pt x="17265" y="11027"/>
                  </a:moveTo>
                  <a:cubicBezTo>
                    <a:pt x="17352" y="11027"/>
                    <a:pt x="18062" y="11414"/>
                    <a:pt x="17936" y="11414"/>
                  </a:cubicBezTo>
                  <a:cubicBezTo>
                    <a:pt x="17931" y="11414"/>
                    <a:pt x="17924" y="11413"/>
                    <a:pt x="17916" y="11412"/>
                  </a:cubicBezTo>
                  <a:cubicBezTo>
                    <a:pt x="17893" y="11380"/>
                    <a:pt x="17874" y="11371"/>
                    <a:pt x="17856" y="11371"/>
                  </a:cubicBezTo>
                  <a:cubicBezTo>
                    <a:pt x="17831" y="11371"/>
                    <a:pt x="17806" y="11388"/>
                    <a:pt x="17770" y="11388"/>
                  </a:cubicBezTo>
                  <a:cubicBezTo>
                    <a:pt x="17737" y="11388"/>
                    <a:pt x="17693" y="11373"/>
                    <a:pt x="17632" y="11315"/>
                  </a:cubicBezTo>
                  <a:cubicBezTo>
                    <a:pt x="17308" y="11101"/>
                    <a:pt x="17227" y="11027"/>
                    <a:pt x="17265" y="11027"/>
                  </a:cubicBezTo>
                  <a:close/>
                  <a:moveTo>
                    <a:pt x="18549" y="11916"/>
                  </a:moveTo>
                  <a:cubicBezTo>
                    <a:pt x="18581" y="11930"/>
                    <a:pt x="18682" y="12011"/>
                    <a:pt x="18678" y="12011"/>
                  </a:cubicBezTo>
                  <a:cubicBezTo>
                    <a:pt x="18676" y="12011"/>
                    <a:pt x="18642" y="11987"/>
                    <a:pt x="18549" y="11916"/>
                  </a:cubicBezTo>
                  <a:close/>
                  <a:moveTo>
                    <a:pt x="13" y="0"/>
                  </a:moveTo>
                  <a:lnTo>
                    <a:pt x="13" y="0"/>
                  </a:lnTo>
                  <a:cubicBezTo>
                    <a:pt x="0" y="601"/>
                    <a:pt x="8" y="1202"/>
                    <a:pt x="18" y="1801"/>
                  </a:cubicBezTo>
                  <a:cubicBezTo>
                    <a:pt x="23" y="2119"/>
                    <a:pt x="30" y="2437"/>
                    <a:pt x="47" y="2755"/>
                  </a:cubicBezTo>
                  <a:cubicBezTo>
                    <a:pt x="194" y="2820"/>
                    <a:pt x="340" y="2887"/>
                    <a:pt x="486" y="2954"/>
                  </a:cubicBezTo>
                  <a:lnTo>
                    <a:pt x="578" y="2851"/>
                  </a:lnTo>
                  <a:cubicBezTo>
                    <a:pt x="1566" y="3357"/>
                    <a:pt x="3857" y="4073"/>
                    <a:pt x="4395" y="4578"/>
                  </a:cubicBezTo>
                  <a:cubicBezTo>
                    <a:pt x="4688" y="4584"/>
                    <a:pt x="5821" y="5188"/>
                    <a:pt x="6427" y="5395"/>
                  </a:cubicBezTo>
                  <a:lnTo>
                    <a:pt x="6540" y="5550"/>
                  </a:lnTo>
                  <a:cubicBezTo>
                    <a:pt x="7299" y="5894"/>
                    <a:pt x="7789" y="6057"/>
                    <a:pt x="8262" y="6223"/>
                  </a:cubicBezTo>
                  <a:lnTo>
                    <a:pt x="8059" y="6110"/>
                  </a:lnTo>
                  <a:lnTo>
                    <a:pt x="8059" y="6110"/>
                  </a:lnTo>
                  <a:cubicBezTo>
                    <a:pt x="8484" y="6202"/>
                    <a:pt x="8882" y="6404"/>
                    <a:pt x="9221" y="6603"/>
                  </a:cubicBezTo>
                  <a:cubicBezTo>
                    <a:pt x="8864" y="6441"/>
                    <a:pt x="8563" y="6329"/>
                    <a:pt x="8261" y="6223"/>
                  </a:cubicBezTo>
                  <a:lnTo>
                    <a:pt x="8261" y="6223"/>
                  </a:lnTo>
                  <a:cubicBezTo>
                    <a:pt x="9743" y="7071"/>
                    <a:pt x="11264" y="7526"/>
                    <a:pt x="12594" y="8219"/>
                  </a:cubicBezTo>
                  <a:lnTo>
                    <a:pt x="12594" y="8251"/>
                  </a:lnTo>
                  <a:cubicBezTo>
                    <a:pt x="12594" y="8251"/>
                    <a:pt x="12941" y="8405"/>
                    <a:pt x="13284" y="8568"/>
                  </a:cubicBezTo>
                  <a:lnTo>
                    <a:pt x="13969" y="8898"/>
                  </a:lnTo>
                  <a:cubicBezTo>
                    <a:pt x="13892" y="8876"/>
                    <a:pt x="13857" y="8865"/>
                    <a:pt x="13852" y="8865"/>
                  </a:cubicBezTo>
                  <a:lnTo>
                    <a:pt x="13852" y="8865"/>
                  </a:lnTo>
                  <a:cubicBezTo>
                    <a:pt x="13834" y="8865"/>
                    <a:pt x="14337" y="9038"/>
                    <a:pt x="14648" y="9239"/>
                  </a:cubicBezTo>
                  <a:cubicBezTo>
                    <a:pt x="15092" y="9441"/>
                    <a:pt x="15757" y="9871"/>
                    <a:pt x="16199" y="10244"/>
                  </a:cubicBezTo>
                  <a:lnTo>
                    <a:pt x="16604" y="10515"/>
                  </a:lnTo>
                  <a:lnTo>
                    <a:pt x="17003" y="10795"/>
                  </a:lnTo>
                  <a:cubicBezTo>
                    <a:pt x="16750" y="10641"/>
                    <a:pt x="16634" y="10583"/>
                    <a:pt x="16598" y="10583"/>
                  </a:cubicBezTo>
                  <a:cubicBezTo>
                    <a:pt x="16503" y="10583"/>
                    <a:pt x="16979" y="10993"/>
                    <a:pt x="16965" y="11087"/>
                  </a:cubicBezTo>
                  <a:lnTo>
                    <a:pt x="17245" y="11228"/>
                  </a:lnTo>
                  <a:lnTo>
                    <a:pt x="17521" y="11376"/>
                  </a:lnTo>
                  <a:cubicBezTo>
                    <a:pt x="17560" y="11422"/>
                    <a:pt x="17560" y="11437"/>
                    <a:pt x="17542" y="11437"/>
                  </a:cubicBezTo>
                  <a:cubicBezTo>
                    <a:pt x="17507" y="11437"/>
                    <a:pt x="17407" y="11383"/>
                    <a:pt x="17382" y="11383"/>
                  </a:cubicBezTo>
                  <a:cubicBezTo>
                    <a:pt x="17365" y="11383"/>
                    <a:pt x="17386" y="11411"/>
                    <a:pt x="17498" y="11504"/>
                  </a:cubicBezTo>
                  <a:cubicBezTo>
                    <a:pt x="17878" y="11687"/>
                    <a:pt x="18820" y="12472"/>
                    <a:pt x="19189" y="12637"/>
                  </a:cubicBezTo>
                  <a:cubicBezTo>
                    <a:pt x="19163" y="12576"/>
                    <a:pt x="19066" y="12458"/>
                    <a:pt x="18940" y="12320"/>
                  </a:cubicBezTo>
                  <a:cubicBezTo>
                    <a:pt x="18914" y="12304"/>
                    <a:pt x="18904" y="12297"/>
                    <a:pt x="18906" y="12297"/>
                  </a:cubicBezTo>
                  <a:lnTo>
                    <a:pt x="18906" y="12297"/>
                  </a:lnTo>
                  <a:cubicBezTo>
                    <a:pt x="18907" y="12297"/>
                    <a:pt x="18916" y="12301"/>
                    <a:pt x="18929" y="12308"/>
                  </a:cubicBezTo>
                  <a:lnTo>
                    <a:pt x="18900" y="12276"/>
                  </a:lnTo>
                  <a:lnTo>
                    <a:pt x="18595" y="11976"/>
                  </a:lnTo>
                  <a:cubicBezTo>
                    <a:pt x="18467" y="11863"/>
                    <a:pt x="18331" y="11749"/>
                    <a:pt x="18181" y="11632"/>
                  </a:cubicBezTo>
                  <a:lnTo>
                    <a:pt x="18181" y="11632"/>
                  </a:lnTo>
                  <a:cubicBezTo>
                    <a:pt x="18362" y="11772"/>
                    <a:pt x="18471" y="11856"/>
                    <a:pt x="18549" y="11916"/>
                  </a:cubicBezTo>
                  <a:cubicBezTo>
                    <a:pt x="18546" y="11915"/>
                    <a:pt x="18545" y="11914"/>
                    <a:pt x="18544" y="11914"/>
                  </a:cubicBezTo>
                  <a:lnTo>
                    <a:pt x="18544" y="11914"/>
                  </a:lnTo>
                  <a:cubicBezTo>
                    <a:pt x="18538" y="11914"/>
                    <a:pt x="18556" y="11935"/>
                    <a:pt x="18596" y="11976"/>
                  </a:cubicBezTo>
                  <a:cubicBezTo>
                    <a:pt x="18713" y="12080"/>
                    <a:pt x="18814" y="12185"/>
                    <a:pt x="18900" y="12276"/>
                  </a:cubicBezTo>
                  <a:lnTo>
                    <a:pt x="18939" y="12313"/>
                  </a:lnTo>
                  <a:cubicBezTo>
                    <a:pt x="18985" y="12339"/>
                    <a:pt x="19061" y="12377"/>
                    <a:pt x="19099" y="12389"/>
                  </a:cubicBezTo>
                  <a:lnTo>
                    <a:pt x="18883" y="12191"/>
                  </a:lnTo>
                  <a:lnTo>
                    <a:pt x="18883" y="12191"/>
                  </a:lnTo>
                  <a:cubicBezTo>
                    <a:pt x="19093" y="12347"/>
                    <a:pt x="19134" y="12391"/>
                    <a:pt x="19112" y="12391"/>
                  </a:cubicBezTo>
                  <a:cubicBezTo>
                    <a:pt x="19108" y="12391"/>
                    <a:pt x="19104" y="12390"/>
                    <a:pt x="19099" y="12389"/>
                  </a:cubicBezTo>
                  <a:lnTo>
                    <a:pt x="19099" y="12389"/>
                  </a:lnTo>
                  <a:cubicBezTo>
                    <a:pt x="19392" y="12662"/>
                    <a:pt x="19485" y="12737"/>
                    <a:pt x="19508" y="12737"/>
                  </a:cubicBezTo>
                  <a:cubicBezTo>
                    <a:pt x="19530" y="12737"/>
                    <a:pt x="19490" y="12670"/>
                    <a:pt x="19499" y="12641"/>
                  </a:cubicBezTo>
                  <a:lnTo>
                    <a:pt x="19499" y="12641"/>
                  </a:lnTo>
                  <a:cubicBezTo>
                    <a:pt x="19619" y="12805"/>
                    <a:pt x="19747" y="12962"/>
                    <a:pt x="19882" y="13113"/>
                  </a:cubicBezTo>
                  <a:cubicBezTo>
                    <a:pt x="19976" y="13223"/>
                    <a:pt x="20066" y="13322"/>
                    <a:pt x="20154" y="13418"/>
                  </a:cubicBezTo>
                  <a:cubicBezTo>
                    <a:pt x="21225" y="12842"/>
                    <a:pt x="22169" y="11987"/>
                    <a:pt x="23166" y="11266"/>
                  </a:cubicBezTo>
                  <a:cubicBezTo>
                    <a:pt x="24428" y="10354"/>
                    <a:pt x="25861" y="9598"/>
                    <a:pt x="26777" y="8339"/>
                  </a:cubicBezTo>
                  <a:cubicBezTo>
                    <a:pt x="27051" y="7963"/>
                    <a:pt x="27262" y="7558"/>
                    <a:pt x="27435" y="7139"/>
                  </a:cubicBezTo>
                  <a:cubicBezTo>
                    <a:pt x="27305" y="7114"/>
                    <a:pt x="27158" y="7086"/>
                    <a:pt x="26981" y="7053"/>
                  </a:cubicBezTo>
                  <a:cubicBezTo>
                    <a:pt x="26857" y="7051"/>
                    <a:pt x="26362" y="6984"/>
                    <a:pt x="26229" y="6912"/>
                  </a:cubicBezTo>
                  <a:cubicBezTo>
                    <a:pt x="26220" y="6930"/>
                    <a:pt x="26180" y="6939"/>
                    <a:pt x="26117" y="6939"/>
                  </a:cubicBezTo>
                  <a:cubicBezTo>
                    <a:pt x="25910" y="6939"/>
                    <a:pt x="25450" y="6851"/>
                    <a:pt x="24965" y="6738"/>
                  </a:cubicBezTo>
                  <a:cubicBezTo>
                    <a:pt x="24333" y="6591"/>
                    <a:pt x="23660" y="6401"/>
                    <a:pt x="23439" y="6342"/>
                  </a:cubicBezTo>
                  <a:lnTo>
                    <a:pt x="23439" y="6342"/>
                  </a:lnTo>
                  <a:cubicBezTo>
                    <a:pt x="23686" y="6394"/>
                    <a:pt x="23822" y="6415"/>
                    <a:pt x="23886" y="6415"/>
                  </a:cubicBezTo>
                  <a:cubicBezTo>
                    <a:pt x="24027" y="6415"/>
                    <a:pt x="23812" y="6313"/>
                    <a:pt x="23669" y="6230"/>
                  </a:cubicBezTo>
                  <a:cubicBezTo>
                    <a:pt x="23617" y="6232"/>
                    <a:pt x="23567" y="6233"/>
                    <a:pt x="23518" y="6233"/>
                  </a:cubicBezTo>
                  <a:cubicBezTo>
                    <a:pt x="23101" y="6233"/>
                    <a:pt x="22782" y="6158"/>
                    <a:pt x="22227" y="5930"/>
                  </a:cubicBezTo>
                  <a:cubicBezTo>
                    <a:pt x="22141" y="6037"/>
                    <a:pt x="22040" y="6147"/>
                    <a:pt x="21688" y="6147"/>
                  </a:cubicBezTo>
                  <a:cubicBezTo>
                    <a:pt x="21461" y="6147"/>
                    <a:pt x="21130" y="6101"/>
                    <a:pt x="20631" y="5979"/>
                  </a:cubicBezTo>
                  <a:lnTo>
                    <a:pt x="20631" y="5979"/>
                  </a:lnTo>
                  <a:cubicBezTo>
                    <a:pt x="20763" y="5992"/>
                    <a:pt x="20940" y="6023"/>
                    <a:pt x="21018" y="6023"/>
                  </a:cubicBezTo>
                  <a:cubicBezTo>
                    <a:pt x="21060" y="6023"/>
                    <a:pt x="21072" y="6014"/>
                    <a:pt x="21031" y="5988"/>
                  </a:cubicBezTo>
                  <a:cubicBezTo>
                    <a:pt x="20913" y="5914"/>
                    <a:pt x="20606" y="5883"/>
                    <a:pt x="20503" y="5872"/>
                  </a:cubicBezTo>
                  <a:cubicBezTo>
                    <a:pt x="20387" y="5799"/>
                    <a:pt x="20803" y="5871"/>
                    <a:pt x="20679" y="5765"/>
                  </a:cubicBezTo>
                  <a:cubicBezTo>
                    <a:pt x="19772" y="5738"/>
                    <a:pt x="19196" y="5398"/>
                    <a:pt x="17940" y="5137"/>
                  </a:cubicBezTo>
                  <a:lnTo>
                    <a:pt x="17940" y="5137"/>
                  </a:lnTo>
                  <a:cubicBezTo>
                    <a:pt x="17998" y="5143"/>
                    <a:pt x="18041" y="5146"/>
                    <a:pt x="18072" y="5146"/>
                  </a:cubicBezTo>
                  <a:cubicBezTo>
                    <a:pt x="18260" y="5146"/>
                    <a:pt x="18004" y="5037"/>
                    <a:pt x="17898" y="4945"/>
                  </a:cubicBezTo>
                  <a:cubicBezTo>
                    <a:pt x="17881" y="4967"/>
                    <a:pt x="17849" y="4977"/>
                    <a:pt x="17804" y="4977"/>
                  </a:cubicBezTo>
                  <a:cubicBezTo>
                    <a:pt x="17524" y="4977"/>
                    <a:pt x="16778" y="4596"/>
                    <a:pt x="16617" y="4596"/>
                  </a:cubicBezTo>
                  <a:cubicBezTo>
                    <a:pt x="16570" y="4596"/>
                    <a:pt x="16573" y="4628"/>
                    <a:pt x="16651" y="4713"/>
                  </a:cubicBezTo>
                  <a:cubicBezTo>
                    <a:pt x="14278" y="3885"/>
                    <a:pt x="10526" y="2996"/>
                    <a:pt x="9640" y="2540"/>
                  </a:cubicBezTo>
                  <a:cubicBezTo>
                    <a:pt x="9411" y="2386"/>
                    <a:pt x="8702" y="2327"/>
                    <a:pt x="8282" y="2211"/>
                  </a:cubicBezTo>
                  <a:lnTo>
                    <a:pt x="8366" y="2129"/>
                  </a:lnTo>
                  <a:cubicBezTo>
                    <a:pt x="7143" y="1973"/>
                    <a:pt x="7435" y="1934"/>
                    <a:pt x="6005" y="1722"/>
                  </a:cubicBezTo>
                  <a:lnTo>
                    <a:pt x="6005" y="1722"/>
                  </a:lnTo>
                  <a:cubicBezTo>
                    <a:pt x="6087" y="1728"/>
                    <a:pt x="6154" y="1731"/>
                    <a:pt x="6207" y="1731"/>
                  </a:cubicBezTo>
                  <a:cubicBezTo>
                    <a:pt x="6542" y="1731"/>
                    <a:pt x="6311" y="1610"/>
                    <a:pt x="5837" y="1388"/>
                  </a:cubicBezTo>
                  <a:lnTo>
                    <a:pt x="4832" y="1323"/>
                  </a:lnTo>
                  <a:lnTo>
                    <a:pt x="4691" y="1118"/>
                  </a:lnTo>
                  <a:cubicBezTo>
                    <a:pt x="4289" y="1067"/>
                    <a:pt x="3865" y="923"/>
                    <a:pt x="3441" y="777"/>
                  </a:cubicBezTo>
                  <a:cubicBezTo>
                    <a:pt x="3414" y="780"/>
                    <a:pt x="3382" y="782"/>
                    <a:pt x="3348" y="782"/>
                  </a:cubicBezTo>
                  <a:cubicBezTo>
                    <a:pt x="2849" y="782"/>
                    <a:pt x="1615" y="433"/>
                    <a:pt x="1308" y="433"/>
                  </a:cubicBezTo>
                  <a:cubicBezTo>
                    <a:pt x="1298" y="433"/>
                    <a:pt x="1289" y="433"/>
                    <a:pt x="1281" y="434"/>
                  </a:cubicBezTo>
                  <a:cubicBezTo>
                    <a:pt x="964" y="152"/>
                    <a:pt x="342" y="166"/>
                    <a:pt x="1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p1"/>
            <p:cNvSpPr/>
            <p:nvPr/>
          </p:nvSpPr>
          <p:spPr>
            <a:xfrm>
              <a:off x="5279725" y="2212650"/>
              <a:ext cx="602125" cy="184650"/>
            </a:xfrm>
            <a:custGeom>
              <a:rect b="b" l="l" r="r" t="t"/>
              <a:pathLst>
                <a:path extrusionOk="0" h="7386" w="24085">
                  <a:moveTo>
                    <a:pt x="20295" y="4973"/>
                  </a:moveTo>
                  <a:lnTo>
                    <a:pt x="20295" y="4973"/>
                  </a:lnTo>
                  <a:cubicBezTo>
                    <a:pt x="20325" y="4985"/>
                    <a:pt x="20367" y="4994"/>
                    <a:pt x="20400" y="5005"/>
                  </a:cubicBezTo>
                  <a:cubicBezTo>
                    <a:pt x="20329" y="4995"/>
                    <a:pt x="20282" y="4987"/>
                    <a:pt x="20295" y="4973"/>
                  </a:cubicBezTo>
                  <a:close/>
                  <a:moveTo>
                    <a:pt x="5701" y="5560"/>
                  </a:moveTo>
                  <a:lnTo>
                    <a:pt x="5701" y="5560"/>
                  </a:lnTo>
                  <a:cubicBezTo>
                    <a:pt x="5880" y="5579"/>
                    <a:pt x="6003" y="5596"/>
                    <a:pt x="5945" y="5596"/>
                  </a:cubicBezTo>
                  <a:cubicBezTo>
                    <a:pt x="5921" y="5596"/>
                    <a:pt x="5865" y="5593"/>
                    <a:pt x="5767" y="5586"/>
                  </a:cubicBezTo>
                  <a:lnTo>
                    <a:pt x="5701" y="5560"/>
                  </a:lnTo>
                  <a:close/>
                  <a:moveTo>
                    <a:pt x="8922" y="6108"/>
                  </a:moveTo>
                  <a:cubicBezTo>
                    <a:pt x="8938" y="6112"/>
                    <a:pt x="8953" y="6115"/>
                    <a:pt x="8966" y="6117"/>
                  </a:cubicBezTo>
                  <a:lnTo>
                    <a:pt x="8966" y="6117"/>
                  </a:lnTo>
                  <a:cubicBezTo>
                    <a:pt x="8951" y="6114"/>
                    <a:pt x="8937" y="6111"/>
                    <a:pt x="8922" y="6108"/>
                  </a:cubicBezTo>
                  <a:close/>
                  <a:moveTo>
                    <a:pt x="5511" y="0"/>
                  </a:moveTo>
                  <a:cubicBezTo>
                    <a:pt x="4718" y="247"/>
                    <a:pt x="3955" y="561"/>
                    <a:pt x="3274" y="1031"/>
                  </a:cubicBezTo>
                  <a:cubicBezTo>
                    <a:pt x="2821" y="1344"/>
                    <a:pt x="2415" y="1718"/>
                    <a:pt x="1978" y="2053"/>
                  </a:cubicBezTo>
                  <a:cubicBezTo>
                    <a:pt x="1525" y="2401"/>
                    <a:pt x="1034" y="2711"/>
                    <a:pt x="659" y="3144"/>
                  </a:cubicBezTo>
                  <a:cubicBezTo>
                    <a:pt x="381" y="3465"/>
                    <a:pt x="180" y="3842"/>
                    <a:pt x="1" y="4230"/>
                  </a:cubicBezTo>
                  <a:cubicBezTo>
                    <a:pt x="81" y="4260"/>
                    <a:pt x="154" y="4290"/>
                    <a:pt x="223" y="4319"/>
                  </a:cubicBezTo>
                  <a:cubicBezTo>
                    <a:pt x="548" y="4464"/>
                    <a:pt x="843" y="4562"/>
                    <a:pt x="1904" y="4662"/>
                  </a:cubicBezTo>
                  <a:cubicBezTo>
                    <a:pt x="1196" y="4458"/>
                    <a:pt x="2550" y="4514"/>
                    <a:pt x="833" y="4254"/>
                  </a:cubicBezTo>
                  <a:lnTo>
                    <a:pt x="833" y="4254"/>
                  </a:lnTo>
                  <a:cubicBezTo>
                    <a:pt x="1669" y="4297"/>
                    <a:pt x="2413" y="4687"/>
                    <a:pt x="3280" y="4717"/>
                  </a:cubicBezTo>
                  <a:lnTo>
                    <a:pt x="2700" y="4769"/>
                  </a:lnTo>
                  <a:cubicBezTo>
                    <a:pt x="3004" y="4830"/>
                    <a:pt x="3356" y="4837"/>
                    <a:pt x="3525" y="4850"/>
                  </a:cubicBezTo>
                  <a:lnTo>
                    <a:pt x="3432" y="4958"/>
                  </a:lnTo>
                  <a:cubicBezTo>
                    <a:pt x="3435" y="4958"/>
                    <a:pt x="3439" y="4958"/>
                    <a:pt x="3442" y="4958"/>
                  </a:cubicBezTo>
                  <a:cubicBezTo>
                    <a:pt x="4387" y="4958"/>
                    <a:pt x="5131" y="5347"/>
                    <a:pt x="5752" y="5347"/>
                  </a:cubicBezTo>
                  <a:cubicBezTo>
                    <a:pt x="5838" y="5347"/>
                    <a:pt x="5922" y="5340"/>
                    <a:pt x="6003" y="5323"/>
                  </a:cubicBezTo>
                  <a:lnTo>
                    <a:pt x="6003" y="5323"/>
                  </a:lnTo>
                  <a:cubicBezTo>
                    <a:pt x="5530" y="5444"/>
                    <a:pt x="6771" y="5482"/>
                    <a:pt x="7158" y="5658"/>
                  </a:cubicBezTo>
                  <a:cubicBezTo>
                    <a:pt x="6414" y="5626"/>
                    <a:pt x="5184" y="5254"/>
                    <a:pt x="4736" y="5254"/>
                  </a:cubicBezTo>
                  <a:cubicBezTo>
                    <a:pt x="4658" y="5254"/>
                    <a:pt x="4603" y="5265"/>
                    <a:pt x="4580" y="5292"/>
                  </a:cubicBezTo>
                  <a:cubicBezTo>
                    <a:pt x="4961" y="5436"/>
                    <a:pt x="5333" y="5418"/>
                    <a:pt x="5701" y="5560"/>
                  </a:cubicBezTo>
                  <a:cubicBezTo>
                    <a:pt x="5484" y="5537"/>
                    <a:pt x="5186" y="5512"/>
                    <a:pt x="5019" y="5512"/>
                  </a:cubicBezTo>
                  <a:cubicBezTo>
                    <a:pt x="4977" y="5512"/>
                    <a:pt x="4943" y="5514"/>
                    <a:pt x="4920" y="5517"/>
                  </a:cubicBezTo>
                  <a:cubicBezTo>
                    <a:pt x="6195" y="5915"/>
                    <a:pt x="6984" y="5853"/>
                    <a:pt x="7782" y="5973"/>
                  </a:cubicBezTo>
                  <a:lnTo>
                    <a:pt x="6384" y="5709"/>
                  </a:lnTo>
                  <a:cubicBezTo>
                    <a:pt x="6422" y="5666"/>
                    <a:pt x="6480" y="5650"/>
                    <a:pt x="6551" y="5650"/>
                  </a:cubicBezTo>
                  <a:cubicBezTo>
                    <a:pt x="6738" y="5650"/>
                    <a:pt x="7018" y="5757"/>
                    <a:pt x="7294" y="5757"/>
                  </a:cubicBezTo>
                  <a:cubicBezTo>
                    <a:pt x="7343" y="5757"/>
                    <a:pt x="7392" y="5754"/>
                    <a:pt x="7440" y="5746"/>
                  </a:cubicBezTo>
                  <a:cubicBezTo>
                    <a:pt x="8111" y="6010"/>
                    <a:pt x="8686" y="5971"/>
                    <a:pt x="9236" y="6157"/>
                  </a:cubicBezTo>
                  <a:cubicBezTo>
                    <a:pt x="9103" y="6127"/>
                    <a:pt x="9077" y="6139"/>
                    <a:pt x="8966" y="6117"/>
                  </a:cubicBezTo>
                  <a:lnTo>
                    <a:pt x="8966" y="6117"/>
                  </a:lnTo>
                  <a:cubicBezTo>
                    <a:pt x="10438" y="6432"/>
                    <a:pt x="10797" y="6823"/>
                    <a:pt x="11396" y="6935"/>
                  </a:cubicBezTo>
                  <a:cubicBezTo>
                    <a:pt x="11732" y="7015"/>
                    <a:pt x="12250" y="7063"/>
                    <a:pt x="12559" y="7063"/>
                  </a:cubicBezTo>
                  <a:cubicBezTo>
                    <a:pt x="12792" y="7063"/>
                    <a:pt x="12906" y="7035"/>
                    <a:pt x="12735" y="6974"/>
                  </a:cubicBezTo>
                  <a:lnTo>
                    <a:pt x="12735" y="6974"/>
                  </a:lnTo>
                  <a:cubicBezTo>
                    <a:pt x="12751" y="6974"/>
                    <a:pt x="12763" y="6975"/>
                    <a:pt x="12773" y="6975"/>
                  </a:cubicBezTo>
                  <a:cubicBezTo>
                    <a:pt x="12918" y="6975"/>
                    <a:pt x="12447" y="6917"/>
                    <a:pt x="12020" y="6843"/>
                  </a:cubicBezTo>
                  <a:cubicBezTo>
                    <a:pt x="11565" y="6761"/>
                    <a:pt x="11166" y="6645"/>
                    <a:pt x="11619" y="6593"/>
                  </a:cubicBezTo>
                  <a:lnTo>
                    <a:pt x="11619" y="6593"/>
                  </a:lnTo>
                  <a:cubicBezTo>
                    <a:pt x="12025" y="6822"/>
                    <a:pt x="12478" y="6852"/>
                    <a:pt x="13056" y="6900"/>
                  </a:cubicBezTo>
                  <a:cubicBezTo>
                    <a:pt x="13801" y="6926"/>
                    <a:pt x="14544" y="7003"/>
                    <a:pt x="15279" y="7130"/>
                  </a:cubicBezTo>
                  <a:cubicBezTo>
                    <a:pt x="14437" y="7183"/>
                    <a:pt x="15759" y="7334"/>
                    <a:pt x="15006" y="7368"/>
                  </a:cubicBezTo>
                  <a:cubicBezTo>
                    <a:pt x="15202" y="7375"/>
                    <a:pt x="15358" y="7378"/>
                    <a:pt x="15485" y="7378"/>
                  </a:cubicBezTo>
                  <a:cubicBezTo>
                    <a:pt x="15953" y="7378"/>
                    <a:pt x="16045" y="7335"/>
                    <a:pt x="16367" y="7280"/>
                  </a:cubicBezTo>
                  <a:lnTo>
                    <a:pt x="16638" y="7385"/>
                  </a:lnTo>
                  <a:cubicBezTo>
                    <a:pt x="17837" y="7194"/>
                    <a:pt x="16922" y="7213"/>
                    <a:pt x="18730" y="7104"/>
                  </a:cubicBezTo>
                  <a:lnTo>
                    <a:pt x="18730" y="7104"/>
                  </a:lnTo>
                  <a:cubicBezTo>
                    <a:pt x="18123" y="7181"/>
                    <a:pt x="19457" y="7240"/>
                    <a:pt x="18995" y="7309"/>
                  </a:cubicBezTo>
                  <a:cubicBezTo>
                    <a:pt x="19022" y="7309"/>
                    <a:pt x="19049" y="7310"/>
                    <a:pt x="19077" y="7310"/>
                  </a:cubicBezTo>
                  <a:cubicBezTo>
                    <a:pt x="19550" y="7310"/>
                    <a:pt x="20008" y="7275"/>
                    <a:pt x="20356" y="7216"/>
                  </a:cubicBezTo>
                  <a:lnTo>
                    <a:pt x="20356" y="7216"/>
                  </a:lnTo>
                  <a:lnTo>
                    <a:pt x="20289" y="7231"/>
                  </a:lnTo>
                  <a:cubicBezTo>
                    <a:pt x="20623" y="7218"/>
                    <a:pt x="20886" y="7213"/>
                    <a:pt x="21102" y="7213"/>
                  </a:cubicBezTo>
                  <a:cubicBezTo>
                    <a:pt x="21739" y="7213"/>
                    <a:pt x="21970" y="7255"/>
                    <a:pt x="22438" y="7255"/>
                  </a:cubicBezTo>
                  <a:cubicBezTo>
                    <a:pt x="22686" y="7255"/>
                    <a:pt x="22999" y="7244"/>
                    <a:pt x="23474" y="7208"/>
                  </a:cubicBezTo>
                  <a:lnTo>
                    <a:pt x="23306" y="7151"/>
                  </a:lnTo>
                  <a:lnTo>
                    <a:pt x="23513" y="7135"/>
                  </a:lnTo>
                  <a:lnTo>
                    <a:pt x="23611" y="7128"/>
                  </a:lnTo>
                  <a:lnTo>
                    <a:pt x="23664" y="7121"/>
                  </a:lnTo>
                  <a:lnTo>
                    <a:pt x="23871" y="7098"/>
                  </a:lnTo>
                  <a:cubicBezTo>
                    <a:pt x="23944" y="7090"/>
                    <a:pt x="24014" y="7085"/>
                    <a:pt x="24085" y="7080"/>
                  </a:cubicBezTo>
                  <a:cubicBezTo>
                    <a:pt x="23727" y="6618"/>
                    <a:pt x="23354" y="6169"/>
                    <a:pt x="22974" y="5726"/>
                  </a:cubicBezTo>
                  <a:cubicBezTo>
                    <a:pt x="22580" y="5531"/>
                    <a:pt x="22169" y="5378"/>
                    <a:pt x="21744" y="5267"/>
                  </a:cubicBezTo>
                  <a:lnTo>
                    <a:pt x="21744" y="5267"/>
                  </a:lnTo>
                  <a:cubicBezTo>
                    <a:pt x="21744" y="5267"/>
                    <a:pt x="21922" y="5332"/>
                    <a:pt x="22092" y="5404"/>
                  </a:cubicBezTo>
                  <a:cubicBezTo>
                    <a:pt x="22205" y="5450"/>
                    <a:pt x="22315" y="5501"/>
                    <a:pt x="22377" y="5531"/>
                  </a:cubicBezTo>
                  <a:cubicBezTo>
                    <a:pt x="22241" y="5472"/>
                    <a:pt x="21943" y="5382"/>
                    <a:pt x="21593" y="5298"/>
                  </a:cubicBezTo>
                  <a:cubicBezTo>
                    <a:pt x="21193" y="5198"/>
                    <a:pt x="20729" y="5109"/>
                    <a:pt x="20400" y="5005"/>
                  </a:cubicBezTo>
                  <a:lnTo>
                    <a:pt x="20400" y="5005"/>
                  </a:lnTo>
                  <a:cubicBezTo>
                    <a:pt x="20535" y="5023"/>
                    <a:pt x="20770" y="5042"/>
                    <a:pt x="20892" y="5078"/>
                  </a:cubicBezTo>
                  <a:cubicBezTo>
                    <a:pt x="20887" y="5010"/>
                    <a:pt x="20650" y="4855"/>
                    <a:pt x="20123" y="4754"/>
                  </a:cubicBezTo>
                  <a:lnTo>
                    <a:pt x="19904" y="4820"/>
                  </a:lnTo>
                  <a:lnTo>
                    <a:pt x="19701" y="4712"/>
                  </a:lnTo>
                  <a:cubicBezTo>
                    <a:pt x="19561" y="4693"/>
                    <a:pt x="19476" y="4685"/>
                    <a:pt x="19426" y="4685"/>
                  </a:cubicBezTo>
                  <a:cubicBezTo>
                    <a:pt x="19237" y="4685"/>
                    <a:pt x="19574" y="4799"/>
                    <a:pt x="19378" y="4799"/>
                  </a:cubicBezTo>
                  <a:cubicBezTo>
                    <a:pt x="19328" y="4799"/>
                    <a:pt x="19244" y="4792"/>
                    <a:pt x="19107" y="4773"/>
                  </a:cubicBezTo>
                  <a:cubicBezTo>
                    <a:pt x="18889" y="4597"/>
                    <a:pt x="17998" y="4493"/>
                    <a:pt x="17069" y="4341"/>
                  </a:cubicBezTo>
                  <a:cubicBezTo>
                    <a:pt x="16142" y="4192"/>
                    <a:pt x="15195" y="3987"/>
                    <a:pt x="14870" y="3786"/>
                  </a:cubicBezTo>
                  <a:lnTo>
                    <a:pt x="14870" y="3786"/>
                  </a:lnTo>
                  <a:cubicBezTo>
                    <a:pt x="14568" y="3824"/>
                    <a:pt x="14955" y="3917"/>
                    <a:pt x="15336" y="4005"/>
                  </a:cubicBezTo>
                  <a:cubicBezTo>
                    <a:pt x="15720" y="4091"/>
                    <a:pt x="16098" y="4165"/>
                    <a:pt x="15771" y="4196"/>
                  </a:cubicBezTo>
                  <a:cubicBezTo>
                    <a:pt x="15523" y="4118"/>
                    <a:pt x="15417" y="4057"/>
                    <a:pt x="14886" y="3922"/>
                  </a:cubicBezTo>
                  <a:lnTo>
                    <a:pt x="14886" y="3922"/>
                  </a:lnTo>
                  <a:lnTo>
                    <a:pt x="15044" y="4082"/>
                  </a:lnTo>
                  <a:cubicBezTo>
                    <a:pt x="13801" y="3770"/>
                    <a:pt x="12963" y="3480"/>
                    <a:pt x="12164" y="3196"/>
                  </a:cubicBezTo>
                  <a:cubicBezTo>
                    <a:pt x="11367" y="2908"/>
                    <a:pt x="10607" y="2625"/>
                    <a:pt x="9551" y="2207"/>
                  </a:cubicBezTo>
                  <a:lnTo>
                    <a:pt x="9551" y="2207"/>
                  </a:lnTo>
                  <a:lnTo>
                    <a:pt x="9646" y="2218"/>
                  </a:lnTo>
                  <a:cubicBezTo>
                    <a:pt x="8916" y="1869"/>
                    <a:pt x="8514" y="1706"/>
                    <a:pt x="8141" y="1650"/>
                  </a:cubicBezTo>
                  <a:cubicBezTo>
                    <a:pt x="8109" y="1620"/>
                    <a:pt x="8118" y="1610"/>
                    <a:pt x="8146" y="1610"/>
                  </a:cubicBezTo>
                  <a:cubicBezTo>
                    <a:pt x="8195" y="1610"/>
                    <a:pt x="8301" y="1640"/>
                    <a:pt x="8345" y="1640"/>
                  </a:cubicBezTo>
                  <a:cubicBezTo>
                    <a:pt x="8377" y="1640"/>
                    <a:pt x="8374" y="1624"/>
                    <a:pt x="8290" y="1567"/>
                  </a:cubicBezTo>
                  <a:cubicBezTo>
                    <a:pt x="7124" y="1306"/>
                    <a:pt x="6235" y="511"/>
                    <a:pt x="551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1"/>
            <p:cNvSpPr/>
            <p:nvPr/>
          </p:nvSpPr>
          <p:spPr>
            <a:xfrm>
              <a:off x="5204075" y="2656625"/>
              <a:ext cx="492300" cy="251925"/>
            </a:xfrm>
            <a:custGeom>
              <a:rect b="b" l="l" r="r" t="t"/>
              <a:pathLst>
                <a:path extrusionOk="0" h="10077" w="19692">
                  <a:moveTo>
                    <a:pt x="10413" y="3818"/>
                  </a:moveTo>
                  <a:lnTo>
                    <a:pt x="11206" y="4150"/>
                  </a:lnTo>
                  <a:cubicBezTo>
                    <a:pt x="11232" y="4175"/>
                    <a:pt x="11231" y="4185"/>
                    <a:pt x="11211" y="4185"/>
                  </a:cubicBezTo>
                  <a:cubicBezTo>
                    <a:pt x="11156" y="4185"/>
                    <a:pt x="10958" y="4108"/>
                    <a:pt x="10811" y="4064"/>
                  </a:cubicBezTo>
                  <a:cubicBezTo>
                    <a:pt x="10515" y="3944"/>
                    <a:pt x="10315" y="3821"/>
                    <a:pt x="10413" y="3818"/>
                  </a:cubicBezTo>
                  <a:close/>
                  <a:moveTo>
                    <a:pt x="10523" y="4372"/>
                  </a:moveTo>
                  <a:cubicBezTo>
                    <a:pt x="10583" y="4372"/>
                    <a:pt x="11054" y="4544"/>
                    <a:pt x="11118" y="4544"/>
                  </a:cubicBezTo>
                  <a:cubicBezTo>
                    <a:pt x="11118" y="4544"/>
                    <a:pt x="11118" y="4544"/>
                    <a:pt x="11119" y="4544"/>
                  </a:cubicBezTo>
                  <a:cubicBezTo>
                    <a:pt x="11363" y="4679"/>
                    <a:pt x="11421" y="4722"/>
                    <a:pt x="11391" y="4722"/>
                  </a:cubicBezTo>
                  <a:cubicBezTo>
                    <a:pt x="11336" y="4722"/>
                    <a:pt x="10994" y="4582"/>
                    <a:pt x="10928" y="4582"/>
                  </a:cubicBezTo>
                  <a:cubicBezTo>
                    <a:pt x="10927" y="4582"/>
                    <a:pt x="10927" y="4582"/>
                    <a:pt x="10926" y="4582"/>
                  </a:cubicBezTo>
                  <a:cubicBezTo>
                    <a:pt x="10580" y="4424"/>
                    <a:pt x="10490" y="4372"/>
                    <a:pt x="10523" y="4372"/>
                  </a:cubicBezTo>
                  <a:close/>
                  <a:moveTo>
                    <a:pt x="13061" y="5384"/>
                  </a:moveTo>
                  <a:cubicBezTo>
                    <a:pt x="13154" y="5485"/>
                    <a:pt x="13156" y="5515"/>
                    <a:pt x="13344" y="5651"/>
                  </a:cubicBezTo>
                  <a:lnTo>
                    <a:pt x="13154" y="5582"/>
                  </a:lnTo>
                  <a:lnTo>
                    <a:pt x="12962" y="5513"/>
                  </a:lnTo>
                  <a:lnTo>
                    <a:pt x="13061" y="5384"/>
                  </a:lnTo>
                  <a:close/>
                  <a:moveTo>
                    <a:pt x="3709" y="5605"/>
                  </a:moveTo>
                  <a:lnTo>
                    <a:pt x="4074" y="5773"/>
                  </a:lnTo>
                  <a:lnTo>
                    <a:pt x="4432" y="6076"/>
                  </a:lnTo>
                  <a:cubicBezTo>
                    <a:pt x="4432" y="6080"/>
                    <a:pt x="4429" y="6082"/>
                    <a:pt x="4424" y="6082"/>
                  </a:cubicBezTo>
                  <a:cubicBezTo>
                    <a:pt x="4357" y="6082"/>
                    <a:pt x="3887" y="5689"/>
                    <a:pt x="3709" y="5605"/>
                  </a:cubicBezTo>
                  <a:close/>
                  <a:moveTo>
                    <a:pt x="5408" y="7435"/>
                  </a:moveTo>
                  <a:cubicBezTo>
                    <a:pt x="5416" y="7435"/>
                    <a:pt x="5454" y="7456"/>
                    <a:pt x="5546" y="7512"/>
                  </a:cubicBezTo>
                  <a:cubicBezTo>
                    <a:pt x="5521" y="7490"/>
                    <a:pt x="5511" y="7477"/>
                    <a:pt x="5469" y="7442"/>
                  </a:cubicBezTo>
                  <a:lnTo>
                    <a:pt x="5469" y="7442"/>
                  </a:lnTo>
                  <a:cubicBezTo>
                    <a:pt x="5891" y="7688"/>
                    <a:pt x="6011" y="7751"/>
                    <a:pt x="6023" y="7757"/>
                  </a:cubicBezTo>
                  <a:lnTo>
                    <a:pt x="6023" y="7757"/>
                  </a:lnTo>
                  <a:cubicBezTo>
                    <a:pt x="6015" y="7753"/>
                    <a:pt x="5966" y="7729"/>
                    <a:pt x="5940" y="7729"/>
                  </a:cubicBezTo>
                  <a:cubicBezTo>
                    <a:pt x="5925" y="7729"/>
                    <a:pt x="5919" y="7738"/>
                    <a:pt x="5936" y="7764"/>
                  </a:cubicBezTo>
                  <a:cubicBezTo>
                    <a:pt x="5743" y="7636"/>
                    <a:pt x="5629" y="7564"/>
                    <a:pt x="5546" y="7512"/>
                  </a:cubicBezTo>
                  <a:lnTo>
                    <a:pt x="5546" y="7512"/>
                  </a:lnTo>
                  <a:cubicBezTo>
                    <a:pt x="5592" y="7556"/>
                    <a:pt x="5604" y="7572"/>
                    <a:pt x="5596" y="7572"/>
                  </a:cubicBezTo>
                  <a:cubicBezTo>
                    <a:pt x="5574" y="7572"/>
                    <a:pt x="5387" y="7435"/>
                    <a:pt x="5408" y="7435"/>
                  </a:cubicBezTo>
                  <a:close/>
                  <a:moveTo>
                    <a:pt x="5986" y="7576"/>
                  </a:moveTo>
                  <a:cubicBezTo>
                    <a:pt x="6038" y="7576"/>
                    <a:pt x="6273" y="7696"/>
                    <a:pt x="6714" y="7946"/>
                  </a:cubicBezTo>
                  <a:cubicBezTo>
                    <a:pt x="6537" y="7862"/>
                    <a:pt x="6450" y="7829"/>
                    <a:pt x="6423" y="7829"/>
                  </a:cubicBezTo>
                  <a:cubicBezTo>
                    <a:pt x="6363" y="7829"/>
                    <a:pt x="6604" y="7998"/>
                    <a:pt x="6799" y="8149"/>
                  </a:cubicBezTo>
                  <a:cubicBezTo>
                    <a:pt x="6273" y="7851"/>
                    <a:pt x="5995" y="7640"/>
                    <a:pt x="5975" y="7588"/>
                  </a:cubicBezTo>
                  <a:lnTo>
                    <a:pt x="5975" y="7588"/>
                  </a:lnTo>
                  <a:lnTo>
                    <a:pt x="5976" y="7589"/>
                  </a:lnTo>
                  <a:cubicBezTo>
                    <a:pt x="5973" y="7581"/>
                    <a:pt x="5976" y="7576"/>
                    <a:pt x="5986" y="7576"/>
                  </a:cubicBezTo>
                  <a:close/>
                  <a:moveTo>
                    <a:pt x="7121" y="8376"/>
                  </a:moveTo>
                  <a:lnTo>
                    <a:pt x="7121" y="8376"/>
                  </a:lnTo>
                  <a:cubicBezTo>
                    <a:pt x="7394" y="8494"/>
                    <a:pt x="7542" y="8513"/>
                    <a:pt x="7465" y="8533"/>
                  </a:cubicBezTo>
                  <a:cubicBezTo>
                    <a:pt x="7708" y="8546"/>
                    <a:pt x="7687" y="8603"/>
                    <a:pt x="7751" y="8674"/>
                  </a:cubicBezTo>
                  <a:lnTo>
                    <a:pt x="7436" y="8526"/>
                  </a:lnTo>
                  <a:cubicBezTo>
                    <a:pt x="7277" y="8453"/>
                    <a:pt x="7121" y="8376"/>
                    <a:pt x="7121" y="8376"/>
                  </a:cubicBezTo>
                  <a:close/>
                  <a:moveTo>
                    <a:pt x="7186" y="8243"/>
                  </a:moveTo>
                  <a:cubicBezTo>
                    <a:pt x="7186" y="8243"/>
                    <a:pt x="7450" y="8357"/>
                    <a:pt x="7716" y="8467"/>
                  </a:cubicBezTo>
                  <a:lnTo>
                    <a:pt x="8246" y="8689"/>
                  </a:lnTo>
                  <a:lnTo>
                    <a:pt x="8440" y="8794"/>
                  </a:lnTo>
                  <a:cubicBezTo>
                    <a:pt x="8440" y="8794"/>
                    <a:pt x="8126" y="8660"/>
                    <a:pt x="7812" y="8521"/>
                  </a:cubicBezTo>
                  <a:lnTo>
                    <a:pt x="7186" y="8243"/>
                  </a:lnTo>
                  <a:close/>
                  <a:moveTo>
                    <a:pt x="7753" y="8675"/>
                  </a:moveTo>
                  <a:lnTo>
                    <a:pt x="8049" y="8813"/>
                  </a:lnTo>
                  <a:cubicBezTo>
                    <a:pt x="7867" y="8767"/>
                    <a:pt x="7795" y="8718"/>
                    <a:pt x="7753" y="8675"/>
                  </a:cubicBezTo>
                  <a:close/>
                  <a:moveTo>
                    <a:pt x="19141" y="9189"/>
                  </a:moveTo>
                  <a:cubicBezTo>
                    <a:pt x="19167" y="9189"/>
                    <a:pt x="19209" y="9210"/>
                    <a:pt x="19257" y="9241"/>
                  </a:cubicBezTo>
                  <a:cubicBezTo>
                    <a:pt x="19210" y="9211"/>
                    <a:pt x="19167" y="9193"/>
                    <a:pt x="19130" y="9193"/>
                  </a:cubicBezTo>
                  <a:cubicBezTo>
                    <a:pt x="19128" y="9193"/>
                    <a:pt x="19126" y="9193"/>
                    <a:pt x="19124" y="9193"/>
                  </a:cubicBezTo>
                  <a:cubicBezTo>
                    <a:pt x="19128" y="9190"/>
                    <a:pt x="19134" y="9189"/>
                    <a:pt x="19141" y="9189"/>
                  </a:cubicBezTo>
                  <a:close/>
                  <a:moveTo>
                    <a:pt x="18356" y="8654"/>
                  </a:moveTo>
                  <a:cubicBezTo>
                    <a:pt x="18404" y="8654"/>
                    <a:pt x="18773" y="8995"/>
                    <a:pt x="19106" y="9314"/>
                  </a:cubicBezTo>
                  <a:cubicBezTo>
                    <a:pt x="19024" y="9250"/>
                    <a:pt x="18952" y="9199"/>
                    <a:pt x="18928" y="9199"/>
                  </a:cubicBezTo>
                  <a:cubicBezTo>
                    <a:pt x="18923" y="9199"/>
                    <a:pt x="18921" y="9201"/>
                    <a:pt x="18920" y="9205"/>
                  </a:cubicBezTo>
                  <a:lnTo>
                    <a:pt x="18640" y="8926"/>
                  </a:lnTo>
                  <a:lnTo>
                    <a:pt x="18351" y="8657"/>
                  </a:lnTo>
                  <a:cubicBezTo>
                    <a:pt x="18351" y="8655"/>
                    <a:pt x="18353" y="8654"/>
                    <a:pt x="18356" y="8654"/>
                  </a:cubicBezTo>
                  <a:close/>
                  <a:moveTo>
                    <a:pt x="10217" y="9624"/>
                  </a:moveTo>
                  <a:cubicBezTo>
                    <a:pt x="10235" y="9624"/>
                    <a:pt x="10260" y="9628"/>
                    <a:pt x="10294" y="9635"/>
                  </a:cubicBezTo>
                  <a:cubicBezTo>
                    <a:pt x="10564" y="9807"/>
                    <a:pt x="10610" y="9866"/>
                    <a:pt x="10542" y="9866"/>
                  </a:cubicBezTo>
                  <a:cubicBezTo>
                    <a:pt x="10435" y="9866"/>
                    <a:pt x="10045" y="9719"/>
                    <a:pt x="9806" y="9635"/>
                  </a:cubicBezTo>
                  <a:lnTo>
                    <a:pt x="9806" y="9635"/>
                  </a:lnTo>
                  <a:cubicBezTo>
                    <a:pt x="9973" y="9691"/>
                    <a:pt x="10061" y="9710"/>
                    <a:pt x="10108" y="9710"/>
                  </a:cubicBezTo>
                  <a:cubicBezTo>
                    <a:pt x="10208" y="9710"/>
                    <a:pt x="10122" y="9624"/>
                    <a:pt x="10217" y="9624"/>
                  </a:cubicBezTo>
                  <a:close/>
                  <a:moveTo>
                    <a:pt x="37" y="0"/>
                  </a:moveTo>
                  <a:cubicBezTo>
                    <a:pt x="22" y="0"/>
                    <a:pt x="10" y="1"/>
                    <a:pt x="1" y="4"/>
                  </a:cubicBezTo>
                  <a:cubicBezTo>
                    <a:pt x="3" y="11"/>
                    <a:pt x="4" y="19"/>
                    <a:pt x="6" y="26"/>
                  </a:cubicBezTo>
                  <a:cubicBezTo>
                    <a:pt x="75" y="80"/>
                    <a:pt x="177" y="147"/>
                    <a:pt x="359" y="245"/>
                  </a:cubicBezTo>
                  <a:cubicBezTo>
                    <a:pt x="167" y="155"/>
                    <a:pt x="62" y="96"/>
                    <a:pt x="14" y="58"/>
                  </a:cubicBezTo>
                  <a:lnTo>
                    <a:pt x="14" y="58"/>
                  </a:lnTo>
                  <a:cubicBezTo>
                    <a:pt x="143" y="625"/>
                    <a:pt x="340" y="1175"/>
                    <a:pt x="541" y="1722"/>
                  </a:cubicBezTo>
                  <a:cubicBezTo>
                    <a:pt x="899" y="2693"/>
                    <a:pt x="1263" y="3677"/>
                    <a:pt x="1856" y="4526"/>
                  </a:cubicBezTo>
                  <a:cubicBezTo>
                    <a:pt x="1894" y="4580"/>
                    <a:pt x="1935" y="4633"/>
                    <a:pt x="1973" y="4687"/>
                  </a:cubicBezTo>
                  <a:lnTo>
                    <a:pt x="2032" y="4693"/>
                  </a:lnTo>
                  <a:lnTo>
                    <a:pt x="2123" y="4795"/>
                  </a:lnTo>
                  <a:cubicBezTo>
                    <a:pt x="2772" y="5236"/>
                    <a:pt x="3884" y="5716"/>
                    <a:pt x="4136" y="6108"/>
                  </a:cubicBezTo>
                  <a:cubicBezTo>
                    <a:pt x="3693" y="5761"/>
                    <a:pt x="2874" y="5290"/>
                    <a:pt x="2127" y="4898"/>
                  </a:cubicBezTo>
                  <a:lnTo>
                    <a:pt x="2127" y="4898"/>
                  </a:lnTo>
                  <a:cubicBezTo>
                    <a:pt x="2835" y="5830"/>
                    <a:pt x="3693" y="6655"/>
                    <a:pt x="4720" y="7206"/>
                  </a:cubicBezTo>
                  <a:cubicBezTo>
                    <a:pt x="5549" y="7652"/>
                    <a:pt x="6384" y="8088"/>
                    <a:pt x="7219" y="8524"/>
                  </a:cubicBezTo>
                  <a:lnTo>
                    <a:pt x="7461" y="8631"/>
                  </a:lnTo>
                  <a:cubicBezTo>
                    <a:pt x="7483" y="8650"/>
                    <a:pt x="7502" y="8667"/>
                    <a:pt x="7521" y="8683"/>
                  </a:cubicBezTo>
                  <a:cubicBezTo>
                    <a:pt x="7629" y="8738"/>
                    <a:pt x="7736" y="8797"/>
                    <a:pt x="7844" y="8852"/>
                  </a:cubicBezTo>
                  <a:cubicBezTo>
                    <a:pt x="8712" y="9301"/>
                    <a:pt x="9596" y="9748"/>
                    <a:pt x="10554" y="9939"/>
                  </a:cubicBezTo>
                  <a:cubicBezTo>
                    <a:pt x="10796" y="9987"/>
                    <a:pt x="11042" y="10015"/>
                    <a:pt x="11288" y="10035"/>
                  </a:cubicBezTo>
                  <a:cubicBezTo>
                    <a:pt x="11219" y="9993"/>
                    <a:pt x="11148" y="9951"/>
                    <a:pt x="11081" y="9913"/>
                  </a:cubicBezTo>
                  <a:lnTo>
                    <a:pt x="10985" y="9882"/>
                  </a:lnTo>
                  <a:cubicBezTo>
                    <a:pt x="10741" y="9736"/>
                    <a:pt x="10701" y="9691"/>
                    <a:pt x="10750" y="9691"/>
                  </a:cubicBezTo>
                  <a:cubicBezTo>
                    <a:pt x="10809" y="9691"/>
                    <a:pt x="11002" y="9760"/>
                    <a:pt x="11109" y="9793"/>
                  </a:cubicBezTo>
                  <a:cubicBezTo>
                    <a:pt x="11109" y="9785"/>
                    <a:pt x="11114" y="9778"/>
                    <a:pt x="11079" y="9750"/>
                  </a:cubicBezTo>
                  <a:lnTo>
                    <a:pt x="11079" y="9750"/>
                  </a:lnTo>
                  <a:cubicBezTo>
                    <a:pt x="11169" y="9796"/>
                    <a:pt x="11194" y="9812"/>
                    <a:pt x="11181" y="9812"/>
                  </a:cubicBezTo>
                  <a:cubicBezTo>
                    <a:pt x="11172" y="9812"/>
                    <a:pt x="11145" y="9804"/>
                    <a:pt x="11109" y="9793"/>
                  </a:cubicBezTo>
                  <a:cubicBezTo>
                    <a:pt x="11109" y="9800"/>
                    <a:pt x="11100" y="9803"/>
                    <a:pt x="11086" y="9803"/>
                  </a:cubicBezTo>
                  <a:cubicBezTo>
                    <a:pt x="11060" y="9803"/>
                    <a:pt x="11016" y="9793"/>
                    <a:pt x="10994" y="9793"/>
                  </a:cubicBezTo>
                  <a:cubicBezTo>
                    <a:pt x="10965" y="9793"/>
                    <a:pt x="10969" y="9809"/>
                    <a:pt x="11082" y="9881"/>
                  </a:cubicBezTo>
                  <a:cubicBezTo>
                    <a:pt x="11359" y="10028"/>
                    <a:pt x="11461" y="10033"/>
                    <a:pt x="11556" y="10056"/>
                  </a:cubicBezTo>
                  <a:cubicBezTo>
                    <a:pt x="11869" y="10073"/>
                    <a:pt x="12183" y="10076"/>
                    <a:pt x="12496" y="10076"/>
                  </a:cubicBezTo>
                  <a:cubicBezTo>
                    <a:pt x="12553" y="10076"/>
                    <a:pt x="12611" y="10076"/>
                    <a:pt x="12668" y="10076"/>
                  </a:cubicBezTo>
                  <a:lnTo>
                    <a:pt x="16223" y="10072"/>
                  </a:lnTo>
                  <a:cubicBezTo>
                    <a:pt x="17062" y="10071"/>
                    <a:pt x="17913" y="10068"/>
                    <a:pt x="18722" y="9850"/>
                  </a:cubicBezTo>
                  <a:cubicBezTo>
                    <a:pt x="18960" y="9783"/>
                    <a:pt x="19194" y="9702"/>
                    <a:pt x="19420" y="9604"/>
                  </a:cubicBezTo>
                  <a:cubicBezTo>
                    <a:pt x="19327" y="9520"/>
                    <a:pt x="19221" y="9418"/>
                    <a:pt x="19106" y="9314"/>
                  </a:cubicBezTo>
                  <a:lnTo>
                    <a:pt x="19106" y="9314"/>
                  </a:lnTo>
                  <a:cubicBezTo>
                    <a:pt x="19210" y="9392"/>
                    <a:pt x="19331" y="9503"/>
                    <a:pt x="19433" y="9598"/>
                  </a:cubicBezTo>
                  <a:cubicBezTo>
                    <a:pt x="19479" y="9578"/>
                    <a:pt x="19526" y="9559"/>
                    <a:pt x="19571" y="9538"/>
                  </a:cubicBezTo>
                  <a:cubicBezTo>
                    <a:pt x="19489" y="9444"/>
                    <a:pt x="19410" y="9359"/>
                    <a:pt x="19338" y="9300"/>
                  </a:cubicBezTo>
                  <a:lnTo>
                    <a:pt x="19338" y="9300"/>
                  </a:lnTo>
                  <a:cubicBezTo>
                    <a:pt x="19427" y="9371"/>
                    <a:pt x="19511" y="9448"/>
                    <a:pt x="19589" y="9530"/>
                  </a:cubicBezTo>
                  <a:cubicBezTo>
                    <a:pt x="19624" y="9514"/>
                    <a:pt x="19658" y="9496"/>
                    <a:pt x="19692" y="9480"/>
                  </a:cubicBezTo>
                  <a:cubicBezTo>
                    <a:pt x="19067" y="8834"/>
                    <a:pt x="18431" y="8437"/>
                    <a:pt x="17874" y="8084"/>
                  </a:cubicBezTo>
                  <a:lnTo>
                    <a:pt x="17874" y="8084"/>
                  </a:lnTo>
                  <a:cubicBezTo>
                    <a:pt x="17983" y="8184"/>
                    <a:pt x="18012" y="8221"/>
                    <a:pt x="17994" y="8221"/>
                  </a:cubicBezTo>
                  <a:cubicBezTo>
                    <a:pt x="17944" y="8221"/>
                    <a:pt x="17530" y="7935"/>
                    <a:pt x="17444" y="7935"/>
                  </a:cubicBezTo>
                  <a:cubicBezTo>
                    <a:pt x="17417" y="7935"/>
                    <a:pt x="17423" y="7963"/>
                    <a:pt x="17484" y="8039"/>
                  </a:cubicBezTo>
                  <a:lnTo>
                    <a:pt x="17919" y="8359"/>
                  </a:lnTo>
                  <a:cubicBezTo>
                    <a:pt x="17957" y="8407"/>
                    <a:pt x="17961" y="8426"/>
                    <a:pt x="17940" y="8426"/>
                  </a:cubicBezTo>
                  <a:cubicBezTo>
                    <a:pt x="17875" y="8426"/>
                    <a:pt x="17574" y="8233"/>
                    <a:pt x="17373" y="8119"/>
                  </a:cubicBezTo>
                  <a:cubicBezTo>
                    <a:pt x="16737" y="7551"/>
                    <a:pt x="15749" y="6856"/>
                    <a:pt x="14839" y="6296"/>
                  </a:cubicBezTo>
                  <a:cubicBezTo>
                    <a:pt x="13930" y="5732"/>
                    <a:pt x="13111" y="5285"/>
                    <a:pt x="12871" y="5087"/>
                  </a:cubicBezTo>
                  <a:lnTo>
                    <a:pt x="12871" y="5087"/>
                  </a:lnTo>
                  <a:cubicBezTo>
                    <a:pt x="13161" y="5284"/>
                    <a:pt x="13736" y="5567"/>
                    <a:pt x="14025" y="5677"/>
                  </a:cubicBezTo>
                  <a:lnTo>
                    <a:pt x="13358" y="5227"/>
                  </a:lnTo>
                  <a:lnTo>
                    <a:pt x="13358" y="5227"/>
                  </a:lnTo>
                  <a:cubicBezTo>
                    <a:pt x="13930" y="5541"/>
                    <a:pt x="14309" y="5910"/>
                    <a:pt x="15149" y="6375"/>
                  </a:cubicBezTo>
                  <a:cubicBezTo>
                    <a:pt x="15064" y="6203"/>
                    <a:pt x="15733" y="6458"/>
                    <a:pt x="15184" y="5950"/>
                  </a:cubicBezTo>
                  <a:cubicBezTo>
                    <a:pt x="14432" y="5395"/>
                    <a:pt x="14062" y="5269"/>
                    <a:pt x="13650" y="5130"/>
                  </a:cubicBezTo>
                  <a:cubicBezTo>
                    <a:pt x="13236" y="4993"/>
                    <a:pt x="12778" y="4848"/>
                    <a:pt x="11794" y="4335"/>
                  </a:cubicBezTo>
                  <a:cubicBezTo>
                    <a:pt x="11597" y="4273"/>
                    <a:pt x="12287" y="4390"/>
                    <a:pt x="11198" y="3920"/>
                  </a:cubicBezTo>
                  <a:cubicBezTo>
                    <a:pt x="10154" y="3510"/>
                    <a:pt x="9279" y="3288"/>
                    <a:pt x="8873" y="3288"/>
                  </a:cubicBezTo>
                  <a:cubicBezTo>
                    <a:pt x="8739" y="3288"/>
                    <a:pt x="8655" y="3313"/>
                    <a:pt x="8635" y="3363"/>
                  </a:cubicBezTo>
                  <a:cubicBezTo>
                    <a:pt x="9232" y="3548"/>
                    <a:pt x="10420" y="3944"/>
                    <a:pt x="10524" y="4172"/>
                  </a:cubicBezTo>
                  <a:cubicBezTo>
                    <a:pt x="9985" y="3982"/>
                    <a:pt x="9102" y="3634"/>
                    <a:pt x="8890" y="3634"/>
                  </a:cubicBezTo>
                  <a:cubicBezTo>
                    <a:pt x="8871" y="3634"/>
                    <a:pt x="8857" y="3637"/>
                    <a:pt x="8850" y="3643"/>
                  </a:cubicBezTo>
                  <a:cubicBezTo>
                    <a:pt x="8739" y="3552"/>
                    <a:pt x="8726" y="3519"/>
                    <a:pt x="8767" y="3519"/>
                  </a:cubicBezTo>
                  <a:cubicBezTo>
                    <a:pt x="8871" y="3519"/>
                    <a:pt x="9334" y="3737"/>
                    <a:pt x="9407" y="3737"/>
                  </a:cubicBezTo>
                  <a:cubicBezTo>
                    <a:pt x="9438" y="3737"/>
                    <a:pt x="9399" y="3698"/>
                    <a:pt x="9233" y="3586"/>
                  </a:cubicBezTo>
                  <a:cubicBezTo>
                    <a:pt x="8832" y="3412"/>
                    <a:pt x="8636" y="3396"/>
                    <a:pt x="8437" y="3345"/>
                  </a:cubicBezTo>
                  <a:lnTo>
                    <a:pt x="8437" y="3345"/>
                  </a:lnTo>
                  <a:cubicBezTo>
                    <a:pt x="8457" y="3348"/>
                    <a:pt x="8472" y="3349"/>
                    <a:pt x="8484" y="3349"/>
                  </a:cubicBezTo>
                  <a:cubicBezTo>
                    <a:pt x="8657" y="3349"/>
                    <a:pt x="8122" y="3066"/>
                    <a:pt x="8024" y="2983"/>
                  </a:cubicBezTo>
                  <a:cubicBezTo>
                    <a:pt x="6720" y="2433"/>
                    <a:pt x="5993" y="2056"/>
                    <a:pt x="4591" y="1473"/>
                  </a:cubicBezTo>
                  <a:lnTo>
                    <a:pt x="4591" y="1473"/>
                  </a:lnTo>
                  <a:cubicBezTo>
                    <a:pt x="4611" y="1490"/>
                    <a:pt x="4625" y="1502"/>
                    <a:pt x="4624" y="1502"/>
                  </a:cubicBezTo>
                  <a:cubicBezTo>
                    <a:pt x="4622" y="1502"/>
                    <a:pt x="4606" y="1490"/>
                    <a:pt x="4565" y="1461"/>
                  </a:cubicBezTo>
                  <a:lnTo>
                    <a:pt x="4565" y="1461"/>
                  </a:lnTo>
                  <a:lnTo>
                    <a:pt x="4591" y="1473"/>
                  </a:lnTo>
                  <a:cubicBezTo>
                    <a:pt x="4526" y="1417"/>
                    <a:pt x="4394" y="1301"/>
                    <a:pt x="4450" y="1275"/>
                  </a:cubicBezTo>
                  <a:cubicBezTo>
                    <a:pt x="3982" y="1123"/>
                    <a:pt x="3349" y="1007"/>
                    <a:pt x="3037" y="1007"/>
                  </a:cubicBezTo>
                  <a:cubicBezTo>
                    <a:pt x="2877" y="1007"/>
                    <a:pt x="2801" y="1037"/>
                    <a:pt x="2873" y="1108"/>
                  </a:cubicBezTo>
                  <a:cubicBezTo>
                    <a:pt x="2064" y="783"/>
                    <a:pt x="2054" y="685"/>
                    <a:pt x="1351" y="443"/>
                  </a:cubicBezTo>
                  <a:lnTo>
                    <a:pt x="1351" y="443"/>
                  </a:lnTo>
                  <a:cubicBezTo>
                    <a:pt x="1663" y="628"/>
                    <a:pt x="1767" y="690"/>
                    <a:pt x="1755" y="690"/>
                  </a:cubicBezTo>
                  <a:cubicBezTo>
                    <a:pt x="1731" y="690"/>
                    <a:pt x="1216" y="426"/>
                    <a:pt x="1017" y="426"/>
                  </a:cubicBezTo>
                  <a:cubicBezTo>
                    <a:pt x="994" y="426"/>
                    <a:pt x="975" y="429"/>
                    <a:pt x="962" y="437"/>
                  </a:cubicBezTo>
                  <a:cubicBezTo>
                    <a:pt x="254" y="155"/>
                    <a:pt x="752" y="255"/>
                    <a:pt x="446" y="76"/>
                  </a:cubicBezTo>
                  <a:cubicBezTo>
                    <a:pt x="347" y="49"/>
                    <a:pt x="137" y="0"/>
                    <a:pt x="3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1"/>
            <p:cNvSpPr/>
            <p:nvPr/>
          </p:nvSpPr>
          <p:spPr>
            <a:xfrm>
              <a:off x="5440550" y="2193875"/>
              <a:ext cx="374600" cy="118375"/>
            </a:xfrm>
            <a:custGeom>
              <a:rect b="b" l="l" r="r" t="t"/>
              <a:pathLst>
                <a:path extrusionOk="0" h="4735" w="14984">
                  <a:moveTo>
                    <a:pt x="537" y="740"/>
                  </a:moveTo>
                  <a:lnTo>
                    <a:pt x="537" y="740"/>
                  </a:lnTo>
                  <a:cubicBezTo>
                    <a:pt x="814" y="866"/>
                    <a:pt x="970" y="946"/>
                    <a:pt x="1059" y="1001"/>
                  </a:cubicBezTo>
                  <a:cubicBezTo>
                    <a:pt x="867" y="903"/>
                    <a:pt x="665" y="798"/>
                    <a:pt x="537" y="740"/>
                  </a:cubicBezTo>
                  <a:close/>
                  <a:moveTo>
                    <a:pt x="2642" y="0"/>
                  </a:moveTo>
                  <a:cubicBezTo>
                    <a:pt x="2575" y="0"/>
                    <a:pt x="2507" y="2"/>
                    <a:pt x="2440" y="5"/>
                  </a:cubicBezTo>
                  <a:cubicBezTo>
                    <a:pt x="1922" y="28"/>
                    <a:pt x="1415" y="149"/>
                    <a:pt x="911" y="268"/>
                  </a:cubicBezTo>
                  <a:cubicBezTo>
                    <a:pt x="608" y="340"/>
                    <a:pt x="303" y="413"/>
                    <a:pt x="0" y="491"/>
                  </a:cubicBezTo>
                  <a:cubicBezTo>
                    <a:pt x="86" y="554"/>
                    <a:pt x="179" y="621"/>
                    <a:pt x="273" y="687"/>
                  </a:cubicBezTo>
                  <a:cubicBezTo>
                    <a:pt x="453" y="812"/>
                    <a:pt x="645" y="933"/>
                    <a:pt x="787" y="1026"/>
                  </a:cubicBezTo>
                  <a:lnTo>
                    <a:pt x="1024" y="1179"/>
                  </a:lnTo>
                  <a:cubicBezTo>
                    <a:pt x="1002" y="1099"/>
                    <a:pt x="1305" y="1152"/>
                    <a:pt x="1059" y="1001"/>
                  </a:cubicBezTo>
                  <a:lnTo>
                    <a:pt x="1059" y="1001"/>
                  </a:lnTo>
                  <a:cubicBezTo>
                    <a:pt x="1289" y="1115"/>
                    <a:pt x="1504" y="1217"/>
                    <a:pt x="1550" y="1217"/>
                  </a:cubicBezTo>
                  <a:cubicBezTo>
                    <a:pt x="1583" y="1217"/>
                    <a:pt x="1528" y="1163"/>
                    <a:pt x="1326" y="1024"/>
                  </a:cubicBezTo>
                  <a:lnTo>
                    <a:pt x="1326" y="1024"/>
                  </a:lnTo>
                  <a:cubicBezTo>
                    <a:pt x="3143" y="2163"/>
                    <a:pt x="5196" y="2959"/>
                    <a:pt x="7292" y="3502"/>
                  </a:cubicBezTo>
                  <a:cubicBezTo>
                    <a:pt x="8341" y="3775"/>
                    <a:pt x="9401" y="3990"/>
                    <a:pt x="10459" y="4167"/>
                  </a:cubicBezTo>
                  <a:cubicBezTo>
                    <a:pt x="11514" y="4351"/>
                    <a:pt x="12583" y="4463"/>
                    <a:pt x="13651" y="4683"/>
                  </a:cubicBezTo>
                  <a:cubicBezTo>
                    <a:pt x="13694" y="4687"/>
                    <a:pt x="13728" y="4690"/>
                    <a:pt x="13753" y="4690"/>
                  </a:cubicBezTo>
                  <a:cubicBezTo>
                    <a:pt x="13897" y="4690"/>
                    <a:pt x="13770" y="4622"/>
                    <a:pt x="13679" y="4575"/>
                  </a:cubicBezTo>
                  <a:lnTo>
                    <a:pt x="13679" y="4575"/>
                  </a:lnTo>
                  <a:cubicBezTo>
                    <a:pt x="13990" y="4690"/>
                    <a:pt x="14176" y="4720"/>
                    <a:pt x="14317" y="4720"/>
                  </a:cubicBezTo>
                  <a:cubicBezTo>
                    <a:pt x="14473" y="4720"/>
                    <a:pt x="14575" y="4683"/>
                    <a:pt x="14729" y="4683"/>
                  </a:cubicBezTo>
                  <a:cubicBezTo>
                    <a:pt x="14779" y="4683"/>
                    <a:pt x="14835" y="4687"/>
                    <a:pt x="14901" y="4698"/>
                  </a:cubicBezTo>
                  <a:cubicBezTo>
                    <a:pt x="14901" y="4698"/>
                    <a:pt x="14933" y="4712"/>
                    <a:pt x="14983" y="4734"/>
                  </a:cubicBezTo>
                  <a:cubicBezTo>
                    <a:pt x="14828" y="4565"/>
                    <a:pt x="14675" y="4397"/>
                    <a:pt x="14520" y="4229"/>
                  </a:cubicBezTo>
                  <a:cubicBezTo>
                    <a:pt x="14177" y="3857"/>
                    <a:pt x="13831" y="3483"/>
                    <a:pt x="13414" y="3200"/>
                  </a:cubicBezTo>
                  <a:cubicBezTo>
                    <a:pt x="12572" y="2629"/>
                    <a:pt x="11524" y="2480"/>
                    <a:pt x="10588" y="2086"/>
                  </a:cubicBezTo>
                  <a:cubicBezTo>
                    <a:pt x="10090" y="1876"/>
                    <a:pt x="9687" y="1296"/>
                    <a:pt x="9196" y="1072"/>
                  </a:cubicBezTo>
                  <a:cubicBezTo>
                    <a:pt x="8806" y="894"/>
                    <a:pt x="8377" y="826"/>
                    <a:pt x="7954" y="760"/>
                  </a:cubicBezTo>
                  <a:lnTo>
                    <a:pt x="4110" y="153"/>
                  </a:lnTo>
                  <a:cubicBezTo>
                    <a:pt x="3624" y="77"/>
                    <a:pt x="3133" y="0"/>
                    <a:pt x="264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1"/>
            <p:cNvSpPr/>
            <p:nvPr/>
          </p:nvSpPr>
          <p:spPr>
            <a:xfrm>
              <a:off x="5250050" y="2344500"/>
              <a:ext cx="686350" cy="242350"/>
            </a:xfrm>
            <a:custGeom>
              <a:rect b="b" l="l" r="r" t="t"/>
              <a:pathLst>
                <a:path extrusionOk="0" h="9694" w="27454">
                  <a:moveTo>
                    <a:pt x="11808" y="1955"/>
                  </a:moveTo>
                  <a:lnTo>
                    <a:pt x="11808" y="1955"/>
                  </a:lnTo>
                  <a:cubicBezTo>
                    <a:pt x="11816" y="1959"/>
                    <a:pt x="11824" y="1963"/>
                    <a:pt x="11833" y="1967"/>
                  </a:cubicBezTo>
                  <a:lnTo>
                    <a:pt x="11833" y="1967"/>
                  </a:lnTo>
                  <a:cubicBezTo>
                    <a:pt x="11825" y="1963"/>
                    <a:pt x="11817" y="1959"/>
                    <a:pt x="11808" y="1955"/>
                  </a:cubicBezTo>
                  <a:close/>
                  <a:moveTo>
                    <a:pt x="732" y="0"/>
                  </a:moveTo>
                  <a:lnTo>
                    <a:pt x="1" y="1692"/>
                  </a:lnTo>
                  <a:cubicBezTo>
                    <a:pt x="64" y="1720"/>
                    <a:pt x="128" y="1747"/>
                    <a:pt x="193" y="1778"/>
                  </a:cubicBezTo>
                  <a:cubicBezTo>
                    <a:pt x="394" y="1872"/>
                    <a:pt x="606" y="1974"/>
                    <a:pt x="835" y="2065"/>
                  </a:cubicBezTo>
                  <a:cubicBezTo>
                    <a:pt x="1064" y="2157"/>
                    <a:pt x="1294" y="2271"/>
                    <a:pt x="1540" y="2361"/>
                  </a:cubicBezTo>
                  <a:lnTo>
                    <a:pt x="2288" y="2629"/>
                  </a:lnTo>
                  <a:cubicBezTo>
                    <a:pt x="2797" y="2783"/>
                    <a:pt x="3308" y="2923"/>
                    <a:pt x="3789" y="2980"/>
                  </a:cubicBezTo>
                  <a:cubicBezTo>
                    <a:pt x="3757" y="2978"/>
                    <a:pt x="3731" y="2977"/>
                    <a:pt x="3708" y="2977"/>
                  </a:cubicBezTo>
                  <a:cubicBezTo>
                    <a:pt x="3635" y="2977"/>
                    <a:pt x="3607" y="2988"/>
                    <a:pt x="3593" y="2996"/>
                  </a:cubicBezTo>
                  <a:cubicBezTo>
                    <a:pt x="5256" y="3225"/>
                    <a:pt x="7309" y="3743"/>
                    <a:pt x="7779" y="3743"/>
                  </a:cubicBezTo>
                  <a:cubicBezTo>
                    <a:pt x="7788" y="3743"/>
                    <a:pt x="7797" y="3743"/>
                    <a:pt x="7805" y="3743"/>
                  </a:cubicBezTo>
                  <a:lnTo>
                    <a:pt x="7942" y="3889"/>
                  </a:lnTo>
                  <a:cubicBezTo>
                    <a:pt x="8145" y="3888"/>
                    <a:pt x="8325" y="3887"/>
                    <a:pt x="8487" y="3887"/>
                  </a:cubicBezTo>
                  <a:cubicBezTo>
                    <a:pt x="9523" y="3887"/>
                    <a:pt x="9863" y="3919"/>
                    <a:pt x="11387" y="4202"/>
                  </a:cubicBezTo>
                  <a:cubicBezTo>
                    <a:pt x="11361" y="4219"/>
                    <a:pt x="11151" y="4225"/>
                    <a:pt x="11428" y="4292"/>
                  </a:cubicBezTo>
                  <a:cubicBezTo>
                    <a:pt x="11581" y="4282"/>
                    <a:pt x="11735" y="4271"/>
                    <a:pt x="11922" y="4271"/>
                  </a:cubicBezTo>
                  <a:cubicBezTo>
                    <a:pt x="12271" y="4271"/>
                    <a:pt x="12736" y="4311"/>
                    <a:pt x="13524" y="4478"/>
                  </a:cubicBezTo>
                  <a:lnTo>
                    <a:pt x="13466" y="4508"/>
                  </a:lnTo>
                  <a:cubicBezTo>
                    <a:pt x="13466" y="4508"/>
                    <a:pt x="13944" y="4589"/>
                    <a:pt x="14414" y="4694"/>
                  </a:cubicBezTo>
                  <a:cubicBezTo>
                    <a:pt x="14889" y="4789"/>
                    <a:pt x="15357" y="4906"/>
                    <a:pt x="15357" y="4906"/>
                  </a:cubicBezTo>
                  <a:cubicBezTo>
                    <a:pt x="15304" y="5095"/>
                    <a:pt x="16118" y="5232"/>
                    <a:pt x="16995" y="5442"/>
                  </a:cubicBezTo>
                  <a:cubicBezTo>
                    <a:pt x="17874" y="5642"/>
                    <a:pt x="18814" y="5929"/>
                    <a:pt x="19009" y="6229"/>
                  </a:cubicBezTo>
                  <a:cubicBezTo>
                    <a:pt x="19208" y="6236"/>
                    <a:pt x="19636" y="6368"/>
                    <a:pt x="20093" y="6512"/>
                  </a:cubicBezTo>
                  <a:lnTo>
                    <a:pt x="21322" y="6953"/>
                  </a:lnTo>
                  <a:cubicBezTo>
                    <a:pt x="21323" y="6946"/>
                    <a:pt x="21332" y="6942"/>
                    <a:pt x="21349" y="6942"/>
                  </a:cubicBezTo>
                  <a:cubicBezTo>
                    <a:pt x="21391" y="6942"/>
                    <a:pt x="21479" y="6965"/>
                    <a:pt x="21624" y="7014"/>
                  </a:cubicBezTo>
                  <a:cubicBezTo>
                    <a:pt x="21633" y="7028"/>
                    <a:pt x="21628" y="7034"/>
                    <a:pt x="21609" y="7034"/>
                  </a:cubicBezTo>
                  <a:cubicBezTo>
                    <a:pt x="21568" y="7034"/>
                    <a:pt x="21465" y="7004"/>
                    <a:pt x="21322" y="6953"/>
                  </a:cubicBezTo>
                  <a:lnTo>
                    <a:pt x="21322" y="6953"/>
                  </a:lnTo>
                  <a:cubicBezTo>
                    <a:pt x="21320" y="6970"/>
                    <a:pt x="21349" y="7002"/>
                    <a:pt x="21436" y="7062"/>
                  </a:cubicBezTo>
                  <a:cubicBezTo>
                    <a:pt x="22206" y="7171"/>
                    <a:pt x="23341" y="8047"/>
                    <a:pt x="24059" y="8433"/>
                  </a:cubicBezTo>
                  <a:cubicBezTo>
                    <a:pt x="24223" y="8506"/>
                    <a:pt x="24314" y="8536"/>
                    <a:pt x="24355" y="8536"/>
                  </a:cubicBezTo>
                  <a:cubicBezTo>
                    <a:pt x="24437" y="8536"/>
                    <a:pt x="24326" y="8421"/>
                    <a:pt x="24211" y="8305"/>
                  </a:cubicBezTo>
                  <a:lnTo>
                    <a:pt x="24211" y="8305"/>
                  </a:lnTo>
                  <a:cubicBezTo>
                    <a:pt x="24634" y="8638"/>
                    <a:pt x="25287" y="8971"/>
                    <a:pt x="25868" y="9267"/>
                  </a:cubicBezTo>
                  <a:cubicBezTo>
                    <a:pt x="26169" y="9424"/>
                    <a:pt x="26451" y="9569"/>
                    <a:pt x="26674" y="9693"/>
                  </a:cubicBezTo>
                  <a:cubicBezTo>
                    <a:pt x="26786" y="9311"/>
                    <a:pt x="26918" y="8936"/>
                    <a:pt x="27088" y="8576"/>
                  </a:cubicBezTo>
                  <a:cubicBezTo>
                    <a:pt x="27453" y="7799"/>
                    <a:pt x="27103" y="6785"/>
                    <a:pt x="27096" y="5925"/>
                  </a:cubicBezTo>
                  <a:cubicBezTo>
                    <a:pt x="27093" y="5503"/>
                    <a:pt x="27085" y="5078"/>
                    <a:pt x="26985" y="4668"/>
                  </a:cubicBezTo>
                  <a:cubicBezTo>
                    <a:pt x="26843" y="4080"/>
                    <a:pt x="26520" y="3553"/>
                    <a:pt x="26180" y="3051"/>
                  </a:cubicBezTo>
                  <a:cubicBezTo>
                    <a:pt x="26120" y="2963"/>
                    <a:pt x="26059" y="2879"/>
                    <a:pt x="25998" y="2792"/>
                  </a:cubicBezTo>
                  <a:cubicBezTo>
                    <a:pt x="25755" y="2802"/>
                    <a:pt x="25512" y="2811"/>
                    <a:pt x="25272" y="2826"/>
                  </a:cubicBezTo>
                  <a:cubicBezTo>
                    <a:pt x="24839" y="2792"/>
                    <a:pt x="24897" y="2746"/>
                    <a:pt x="24905" y="2707"/>
                  </a:cubicBezTo>
                  <a:cubicBezTo>
                    <a:pt x="24925" y="2666"/>
                    <a:pt x="24862" y="2635"/>
                    <a:pt x="24505" y="2626"/>
                  </a:cubicBezTo>
                  <a:lnTo>
                    <a:pt x="24505" y="2626"/>
                  </a:lnTo>
                  <a:cubicBezTo>
                    <a:pt x="25473" y="2839"/>
                    <a:pt x="22607" y="2769"/>
                    <a:pt x="22925" y="2900"/>
                  </a:cubicBezTo>
                  <a:lnTo>
                    <a:pt x="22925" y="2900"/>
                  </a:lnTo>
                  <a:cubicBezTo>
                    <a:pt x="22160" y="2691"/>
                    <a:pt x="20321" y="2887"/>
                    <a:pt x="20634" y="2546"/>
                  </a:cubicBezTo>
                  <a:cubicBezTo>
                    <a:pt x="20599" y="2545"/>
                    <a:pt x="20565" y="2545"/>
                    <a:pt x="20532" y="2545"/>
                  </a:cubicBezTo>
                  <a:cubicBezTo>
                    <a:pt x="19756" y="2545"/>
                    <a:pt x="19908" y="2698"/>
                    <a:pt x="20155" y="2728"/>
                  </a:cubicBezTo>
                  <a:cubicBezTo>
                    <a:pt x="19803" y="2725"/>
                    <a:pt x="19475" y="2722"/>
                    <a:pt x="19161" y="2722"/>
                  </a:cubicBezTo>
                  <a:cubicBezTo>
                    <a:pt x="18551" y="2722"/>
                    <a:pt x="17995" y="2734"/>
                    <a:pt x="17430" y="2786"/>
                  </a:cubicBezTo>
                  <a:cubicBezTo>
                    <a:pt x="17148" y="2732"/>
                    <a:pt x="15954" y="2718"/>
                    <a:pt x="14724" y="2559"/>
                  </a:cubicBezTo>
                  <a:cubicBezTo>
                    <a:pt x="14107" y="2498"/>
                    <a:pt x="13489" y="2386"/>
                    <a:pt x="12966" y="2288"/>
                  </a:cubicBezTo>
                  <a:cubicBezTo>
                    <a:pt x="12464" y="2180"/>
                    <a:pt x="12056" y="2068"/>
                    <a:pt x="11833" y="1967"/>
                  </a:cubicBezTo>
                  <a:lnTo>
                    <a:pt x="11833" y="1967"/>
                  </a:lnTo>
                  <a:cubicBezTo>
                    <a:pt x="12046" y="2067"/>
                    <a:pt x="12078" y="2101"/>
                    <a:pt x="12003" y="2101"/>
                  </a:cubicBezTo>
                  <a:cubicBezTo>
                    <a:pt x="11884" y="2101"/>
                    <a:pt x="11501" y="2019"/>
                    <a:pt x="11136" y="1988"/>
                  </a:cubicBezTo>
                  <a:lnTo>
                    <a:pt x="11136" y="1988"/>
                  </a:lnTo>
                  <a:lnTo>
                    <a:pt x="11645" y="2241"/>
                  </a:lnTo>
                  <a:lnTo>
                    <a:pt x="10305" y="1955"/>
                  </a:lnTo>
                  <a:cubicBezTo>
                    <a:pt x="10030" y="1910"/>
                    <a:pt x="9954" y="1888"/>
                    <a:pt x="9959" y="1875"/>
                  </a:cubicBezTo>
                  <a:cubicBezTo>
                    <a:pt x="9734" y="1820"/>
                    <a:pt x="10030" y="1802"/>
                    <a:pt x="9464" y="1641"/>
                  </a:cubicBezTo>
                  <a:cubicBezTo>
                    <a:pt x="8561" y="1433"/>
                    <a:pt x="8500" y="1501"/>
                    <a:pt x="7985" y="1466"/>
                  </a:cubicBezTo>
                  <a:lnTo>
                    <a:pt x="7985" y="1466"/>
                  </a:lnTo>
                  <a:lnTo>
                    <a:pt x="8119" y="1519"/>
                  </a:lnTo>
                  <a:lnTo>
                    <a:pt x="8119" y="1519"/>
                  </a:lnTo>
                  <a:lnTo>
                    <a:pt x="7504" y="1396"/>
                  </a:lnTo>
                  <a:cubicBezTo>
                    <a:pt x="7433" y="1379"/>
                    <a:pt x="7425" y="1373"/>
                    <a:pt x="7456" y="1373"/>
                  </a:cubicBezTo>
                  <a:cubicBezTo>
                    <a:pt x="7540" y="1373"/>
                    <a:pt x="7903" y="1416"/>
                    <a:pt x="8090" y="1416"/>
                  </a:cubicBezTo>
                  <a:cubicBezTo>
                    <a:pt x="8275" y="1416"/>
                    <a:pt x="8286" y="1373"/>
                    <a:pt x="7677" y="1203"/>
                  </a:cubicBezTo>
                  <a:cubicBezTo>
                    <a:pt x="7668" y="1214"/>
                    <a:pt x="7584" y="1221"/>
                    <a:pt x="7460" y="1221"/>
                  </a:cubicBezTo>
                  <a:cubicBezTo>
                    <a:pt x="7161" y="1221"/>
                    <a:pt x="6631" y="1180"/>
                    <a:pt x="6369" y="1045"/>
                  </a:cubicBezTo>
                  <a:lnTo>
                    <a:pt x="6369" y="1045"/>
                  </a:lnTo>
                  <a:cubicBezTo>
                    <a:pt x="6640" y="1108"/>
                    <a:pt x="6804" y="1132"/>
                    <a:pt x="6889" y="1132"/>
                  </a:cubicBezTo>
                  <a:cubicBezTo>
                    <a:pt x="7039" y="1132"/>
                    <a:pt x="6948" y="1059"/>
                    <a:pt x="6779" y="992"/>
                  </a:cubicBezTo>
                  <a:lnTo>
                    <a:pt x="5730" y="751"/>
                  </a:lnTo>
                  <a:lnTo>
                    <a:pt x="6037" y="1012"/>
                  </a:lnTo>
                  <a:cubicBezTo>
                    <a:pt x="4534" y="680"/>
                    <a:pt x="3009" y="336"/>
                    <a:pt x="1444" y="100"/>
                  </a:cubicBezTo>
                  <a:cubicBezTo>
                    <a:pt x="1208" y="60"/>
                    <a:pt x="970" y="29"/>
                    <a:pt x="732"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98" name="Google Shape;298;p1"/>
          <p:cNvSpPr txBox="1"/>
          <p:nvPr>
            <p:ph type="ctrTitle"/>
          </p:nvPr>
        </p:nvSpPr>
        <p:spPr>
          <a:xfrm>
            <a:off x="5410200" y="1680809"/>
            <a:ext cx="4153500" cy="1304400"/>
          </a:xfrm>
          <a:prstGeom prst="rect">
            <a:avLst/>
          </a:prstGeom>
          <a:noFill/>
          <a:ln>
            <a:noFill/>
          </a:ln>
        </p:spPr>
        <p:txBody>
          <a:bodyPr anchorCtr="0" anchor="b" bIns="91425" lIns="91425" spcFirstLastPara="1" rIns="91425" wrap="square" tIns="91425">
            <a:noAutofit/>
          </a:bodyPr>
          <a:lstStyle/>
          <a:p>
            <a:pPr indent="0" lvl="0" marL="0" rtl="0" algn="l">
              <a:lnSpc>
                <a:spcPct val="80000"/>
              </a:lnSpc>
              <a:spcBef>
                <a:spcPts val="0"/>
              </a:spcBef>
              <a:spcAft>
                <a:spcPts val="0"/>
              </a:spcAft>
              <a:buSzPts val="4800"/>
              <a:buNone/>
            </a:pPr>
            <a:r>
              <a:rPr lang="en-US"/>
              <a:t>Saloonati</a:t>
            </a:r>
            <a:endParaRPr/>
          </a:p>
        </p:txBody>
      </p:sp>
      <p:sp>
        <p:nvSpPr>
          <p:cNvPr id="299" name="Google Shape;299;p1"/>
          <p:cNvSpPr txBox="1"/>
          <p:nvPr>
            <p:ph idx="1" type="subTitle"/>
          </p:nvPr>
        </p:nvSpPr>
        <p:spPr>
          <a:xfrm>
            <a:off x="4876800" y="3105150"/>
            <a:ext cx="4041022" cy="1870952"/>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US" sz="1600"/>
              <a:t>By:</a:t>
            </a:r>
            <a:endParaRPr/>
          </a:p>
          <a:p>
            <a:pPr indent="0" lvl="0" marL="0" rtl="0" algn="ctr">
              <a:lnSpc>
                <a:spcPct val="100000"/>
              </a:lnSpc>
              <a:spcBef>
                <a:spcPts val="0"/>
              </a:spcBef>
              <a:spcAft>
                <a:spcPts val="0"/>
              </a:spcAft>
              <a:buSzPts val="1800"/>
              <a:buNone/>
            </a:pPr>
            <a:r>
              <a:rPr lang="en-US" sz="1600"/>
              <a:t>Nada Abushanab</a:t>
            </a:r>
            <a:endParaRPr/>
          </a:p>
          <a:p>
            <a:pPr indent="0" lvl="0" marL="0" rtl="0" algn="ctr">
              <a:lnSpc>
                <a:spcPct val="100000"/>
              </a:lnSpc>
              <a:spcBef>
                <a:spcPts val="0"/>
              </a:spcBef>
              <a:spcAft>
                <a:spcPts val="0"/>
              </a:spcAft>
              <a:buSzPts val="1800"/>
              <a:buNone/>
            </a:pPr>
            <a:r>
              <a:rPr lang="en-US" sz="1600"/>
              <a:t>&amp;</a:t>
            </a:r>
            <a:endParaRPr/>
          </a:p>
          <a:p>
            <a:pPr indent="0" lvl="0" marL="0" rtl="0" algn="ctr">
              <a:lnSpc>
                <a:spcPct val="100000"/>
              </a:lnSpc>
              <a:spcBef>
                <a:spcPts val="0"/>
              </a:spcBef>
              <a:spcAft>
                <a:spcPts val="0"/>
              </a:spcAft>
              <a:buSzPts val="1800"/>
              <a:buNone/>
            </a:pPr>
            <a:r>
              <a:rPr lang="en-US" sz="1600"/>
              <a:t>Noura Darwazeh</a:t>
            </a:r>
            <a:endParaRPr/>
          </a:p>
          <a:p>
            <a:pPr indent="0" lvl="0" marL="0" rtl="0" algn="ctr">
              <a:lnSpc>
                <a:spcPct val="100000"/>
              </a:lnSpc>
              <a:spcBef>
                <a:spcPts val="0"/>
              </a:spcBef>
              <a:spcAft>
                <a:spcPts val="0"/>
              </a:spcAft>
              <a:buSzPts val="1800"/>
              <a:buNone/>
            </a:pPr>
            <a:r>
              <a:t/>
            </a:r>
            <a:endParaRPr sz="1600"/>
          </a:p>
          <a:p>
            <a:pPr indent="0" lvl="0" marL="0" rtl="0" algn="l">
              <a:lnSpc>
                <a:spcPct val="100000"/>
              </a:lnSpc>
              <a:spcBef>
                <a:spcPts val="0"/>
              </a:spcBef>
              <a:spcAft>
                <a:spcPts val="0"/>
              </a:spcAft>
              <a:buSzPts val="1800"/>
              <a:buNone/>
            </a:pPr>
            <a:r>
              <a:rPr lang="en-US" sz="1100"/>
              <a:t>PROJECT SUPERVISOR: Muhannad Al-jabi</a:t>
            </a:r>
            <a:endParaRPr sz="1100"/>
          </a:p>
          <a:p>
            <a:pPr indent="0" lvl="0" marL="0" rtl="0" algn="ctr">
              <a:lnSpc>
                <a:spcPct val="100000"/>
              </a:lnSpc>
              <a:spcBef>
                <a:spcPts val="0"/>
              </a:spcBef>
              <a:spcAft>
                <a:spcPts val="0"/>
              </a:spcAft>
              <a:buSzPts val="1800"/>
              <a:buNone/>
            </a:pPr>
            <a:r>
              <a:t/>
            </a:r>
            <a:endParaRPr sz="1600"/>
          </a:p>
        </p:txBody>
      </p:sp>
      <p:sp>
        <p:nvSpPr>
          <p:cNvPr id="300" name="Google Shape;300;p1"/>
          <p:cNvSpPr/>
          <p:nvPr/>
        </p:nvSpPr>
        <p:spPr>
          <a:xfrm>
            <a:off x="4391800" y="4245075"/>
            <a:ext cx="360400" cy="332475"/>
          </a:xfrm>
          <a:custGeom>
            <a:rect b="b" l="l" r="r" t="t"/>
            <a:pathLst>
              <a:path extrusionOk="0" h="13299" w="14416">
                <a:moveTo>
                  <a:pt x="10245" y="2320"/>
                </a:moveTo>
                <a:cubicBezTo>
                  <a:pt x="10245" y="2320"/>
                  <a:pt x="10245" y="2321"/>
                  <a:pt x="10245" y="2321"/>
                </a:cubicBezTo>
                <a:cubicBezTo>
                  <a:pt x="10245" y="2321"/>
                  <a:pt x="10245" y="2320"/>
                  <a:pt x="10245" y="2320"/>
                </a:cubicBezTo>
                <a:close/>
                <a:moveTo>
                  <a:pt x="14286" y="8285"/>
                </a:moveTo>
                <a:lnTo>
                  <a:pt x="14286" y="8285"/>
                </a:lnTo>
                <a:cubicBezTo>
                  <a:pt x="14284" y="8290"/>
                  <a:pt x="14283" y="8296"/>
                  <a:pt x="14281" y="8301"/>
                </a:cubicBezTo>
                <a:cubicBezTo>
                  <a:pt x="14285" y="8298"/>
                  <a:pt x="14286" y="8292"/>
                  <a:pt x="14286" y="8285"/>
                </a:cubicBezTo>
                <a:close/>
                <a:moveTo>
                  <a:pt x="9639" y="12978"/>
                </a:moveTo>
                <a:cubicBezTo>
                  <a:pt x="9633" y="12979"/>
                  <a:pt x="9628" y="12980"/>
                  <a:pt x="9623" y="12981"/>
                </a:cubicBezTo>
                <a:lnTo>
                  <a:pt x="9623" y="12981"/>
                </a:lnTo>
                <a:cubicBezTo>
                  <a:pt x="9629" y="12980"/>
                  <a:pt x="9634" y="12979"/>
                  <a:pt x="9639" y="12978"/>
                </a:cubicBezTo>
                <a:close/>
                <a:moveTo>
                  <a:pt x="8840" y="0"/>
                </a:moveTo>
                <a:cubicBezTo>
                  <a:pt x="8838" y="0"/>
                  <a:pt x="8836" y="0"/>
                  <a:pt x="8835" y="0"/>
                </a:cubicBezTo>
                <a:cubicBezTo>
                  <a:pt x="8808" y="41"/>
                  <a:pt x="8517" y="368"/>
                  <a:pt x="8312" y="732"/>
                </a:cubicBezTo>
                <a:cubicBezTo>
                  <a:pt x="8099" y="1095"/>
                  <a:pt x="7983" y="1475"/>
                  <a:pt x="7988" y="1525"/>
                </a:cubicBezTo>
                <a:cubicBezTo>
                  <a:pt x="7924" y="1532"/>
                  <a:pt x="7860" y="1538"/>
                  <a:pt x="7821" y="1538"/>
                </a:cubicBezTo>
                <a:cubicBezTo>
                  <a:pt x="7808" y="1538"/>
                  <a:pt x="7797" y="1537"/>
                  <a:pt x="7790" y="1536"/>
                </a:cubicBezTo>
                <a:lnTo>
                  <a:pt x="7790" y="1536"/>
                </a:lnTo>
                <a:cubicBezTo>
                  <a:pt x="7801" y="1546"/>
                  <a:pt x="7830" y="1549"/>
                  <a:pt x="7868" y="1549"/>
                </a:cubicBezTo>
                <a:cubicBezTo>
                  <a:pt x="7930" y="1549"/>
                  <a:pt x="8015" y="1539"/>
                  <a:pt x="8072" y="1533"/>
                </a:cubicBezTo>
                <a:lnTo>
                  <a:pt x="8086" y="1477"/>
                </a:lnTo>
                <a:cubicBezTo>
                  <a:pt x="8127" y="1473"/>
                  <a:pt x="8154" y="1471"/>
                  <a:pt x="8172" y="1471"/>
                </a:cubicBezTo>
                <a:cubicBezTo>
                  <a:pt x="8251" y="1471"/>
                  <a:pt x="8175" y="1503"/>
                  <a:pt x="8346" y="1510"/>
                </a:cubicBezTo>
                <a:cubicBezTo>
                  <a:pt x="8353" y="1552"/>
                  <a:pt x="8162" y="1553"/>
                  <a:pt x="8001" y="1566"/>
                </a:cubicBezTo>
                <a:cubicBezTo>
                  <a:pt x="8003" y="1566"/>
                  <a:pt x="8005" y="1566"/>
                  <a:pt x="8008" y="1566"/>
                </a:cubicBezTo>
                <a:cubicBezTo>
                  <a:pt x="8097" y="1566"/>
                  <a:pt x="8186" y="1578"/>
                  <a:pt x="8256" y="1578"/>
                </a:cubicBezTo>
                <a:cubicBezTo>
                  <a:pt x="8298" y="1578"/>
                  <a:pt x="8334" y="1574"/>
                  <a:pt x="8358" y="1558"/>
                </a:cubicBezTo>
                <a:lnTo>
                  <a:pt x="8358" y="1558"/>
                </a:lnTo>
                <a:cubicBezTo>
                  <a:pt x="8498" y="1587"/>
                  <a:pt x="8338" y="1604"/>
                  <a:pt x="8506" y="1646"/>
                </a:cubicBezTo>
                <a:cubicBezTo>
                  <a:pt x="8536" y="1646"/>
                  <a:pt x="8570" y="1645"/>
                  <a:pt x="8606" y="1645"/>
                </a:cubicBezTo>
                <a:cubicBezTo>
                  <a:pt x="8712" y="1645"/>
                  <a:pt x="8834" y="1651"/>
                  <a:pt x="8936" y="1698"/>
                </a:cubicBezTo>
                <a:lnTo>
                  <a:pt x="8932" y="1705"/>
                </a:lnTo>
                <a:cubicBezTo>
                  <a:pt x="9261" y="1845"/>
                  <a:pt x="9489" y="1814"/>
                  <a:pt x="9783" y="2012"/>
                </a:cubicBezTo>
                <a:lnTo>
                  <a:pt x="9743" y="2009"/>
                </a:lnTo>
                <a:lnTo>
                  <a:pt x="9743" y="2009"/>
                </a:lnTo>
                <a:cubicBezTo>
                  <a:pt x="9841" y="2084"/>
                  <a:pt x="10070" y="2175"/>
                  <a:pt x="10245" y="2320"/>
                </a:cubicBezTo>
                <a:lnTo>
                  <a:pt x="10245" y="2320"/>
                </a:lnTo>
                <a:cubicBezTo>
                  <a:pt x="10212" y="2293"/>
                  <a:pt x="10188" y="2259"/>
                  <a:pt x="10210" y="2259"/>
                </a:cubicBezTo>
                <a:cubicBezTo>
                  <a:pt x="10221" y="2259"/>
                  <a:pt x="10244" y="2268"/>
                  <a:pt x="10284" y="2291"/>
                </a:cubicBezTo>
                <a:cubicBezTo>
                  <a:pt x="10482" y="2462"/>
                  <a:pt x="10642" y="2546"/>
                  <a:pt x="10765" y="2698"/>
                </a:cubicBezTo>
                <a:lnTo>
                  <a:pt x="10933" y="2785"/>
                </a:lnTo>
                <a:cubicBezTo>
                  <a:pt x="11016" y="2863"/>
                  <a:pt x="11129" y="2971"/>
                  <a:pt x="11258" y="3106"/>
                </a:cubicBezTo>
                <a:cubicBezTo>
                  <a:pt x="11397" y="3256"/>
                  <a:pt x="11564" y="3434"/>
                  <a:pt x="11722" y="3627"/>
                </a:cubicBezTo>
                <a:cubicBezTo>
                  <a:pt x="12046" y="4016"/>
                  <a:pt x="12330" y="4445"/>
                  <a:pt x="12483" y="4937"/>
                </a:cubicBezTo>
                <a:cubicBezTo>
                  <a:pt x="12644" y="5432"/>
                  <a:pt x="12690" y="6012"/>
                  <a:pt x="12714" y="6565"/>
                </a:cubicBezTo>
                <a:cubicBezTo>
                  <a:pt x="12741" y="7095"/>
                  <a:pt x="12723" y="7557"/>
                  <a:pt x="12699" y="7665"/>
                </a:cubicBezTo>
                <a:lnTo>
                  <a:pt x="12696" y="7648"/>
                </a:lnTo>
                <a:cubicBezTo>
                  <a:pt x="12621" y="8169"/>
                  <a:pt x="12091" y="9401"/>
                  <a:pt x="11422" y="9972"/>
                </a:cubicBezTo>
                <a:cubicBezTo>
                  <a:pt x="10573" y="10699"/>
                  <a:pt x="9521" y="11144"/>
                  <a:pt x="8804" y="11317"/>
                </a:cubicBezTo>
                <a:cubicBezTo>
                  <a:pt x="8575" y="11324"/>
                  <a:pt x="8281" y="11377"/>
                  <a:pt x="8063" y="11377"/>
                </a:cubicBezTo>
                <a:cubicBezTo>
                  <a:pt x="8057" y="11377"/>
                  <a:pt x="8051" y="11377"/>
                  <a:pt x="8044" y="11377"/>
                </a:cubicBezTo>
                <a:lnTo>
                  <a:pt x="8044" y="11377"/>
                </a:lnTo>
                <a:cubicBezTo>
                  <a:pt x="8172" y="11388"/>
                  <a:pt x="8131" y="11421"/>
                  <a:pt x="8031" y="11425"/>
                </a:cubicBezTo>
                <a:cubicBezTo>
                  <a:pt x="7680" y="11433"/>
                  <a:pt x="7663" y="11430"/>
                  <a:pt x="7650" y="11443"/>
                </a:cubicBezTo>
                <a:cubicBezTo>
                  <a:pt x="7640" y="11447"/>
                  <a:pt x="7633" y="11459"/>
                  <a:pt x="7510" y="11459"/>
                </a:cubicBezTo>
                <a:cubicBezTo>
                  <a:pt x="7452" y="11459"/>
                  <a:pt x="7369" y="11457"/>
                  <a:pt x="7248" y="11449"/>
                </a:cubicBezTo>
                <a:cubicBezTo>
                  <a:pt x="7030" y="11440"/>
                  <a:pt x="6652" y="11390"/>
                  <a:pt x="6184" y="11293"/>
                </a:cubicBezTo>
                <a:cubicBezTo>
                  <a:pt x="5724" y="11200"/>
                  <a:pt x="5141" y="11050"/>
                  <a:pt x="4598" y="10913"/>
                </a:cubicBezTo>
                <a:cubicBezTo>
                  <a:pt x="4192" y="10806"/>
                  <a:pt x="3779" y="10546"/>
                  <a:pt x="3441" y="10278"/>
                </a:cubicBezTo>
                <a:cubicBezTo>
                  <a:pt x="3272" y="10143"/>
                  <a:pt x="3119" y="10009"/>
                  <a:pt x="2991" y="9890"/>
                </a:cubicBezTo>
                <a:cubicBezTo>
                  <a:pt x="2904" y="9814"/>
                  <a:pt x="2825" y="9731"/>
                  <a:pt x="2754" y="9641"/>
                </a:cubicBezTo>
                <a:cubicBezTo>
                  <a:pt x="2471" y="9429"/>
                  <a:pt x="2276" y="8985"/>
                  <a:pt x="2111" y="8639"/>
                </a:cubicBezTo>
                <a:lnTo>
                  <a:pt x="2111" y="8639"/>
                </a:lnTo>
                <a:lnTo>
                  <a:pt x="2138" y="8670"/>
                </a:lnTo>
                <a:cubicBezTo>
                  <a:pt x="2049" y="8487"/>
                  <a:pt x="1839" y="7817"/>
                  <a:pt x="1845" y="7098"/>
                </a:cubicBezTo>
                <a:cubicBezTo>
                  <a:pt x="1828" y="6377"/>
                  <a:pt x="2023" y="5678"/>
                  <a:pt x="2087" y="5441"/>
                </a:cubicBezTo>
                <a:lnTo>
                  <a:pt x="2087" y="5441"/>
                </a:lnTo>
                <a:lnTo>
                  <a:pt x="2057" y="5502"/>
                </a:lnTo>
                <a:cubicBezTo>
                  <a:pt x="2152" y="5078"/>
                  <a:pt x="2203" y="5156"/>
                  <a:pt x="2352" y="4852"/>
                </a:cubicBezTo>
                <a:lnTo>
                  <a:pt x="2352" y="4852"/>
                </a:lnTo>
                <a:cubicBezTo>
                  <a:pt x="2351" y="4853"/>
                  <a:pt x="2349" y="4853"/>
                  <a:pt x="2348" y="4853"/>
                </a:cubicBezTo>
                <a:cubicBezTo>
                  <a:pt x="2265" y="4853"/>
                  <a:pt x="2395" y="4509"/>
                  <a:pt x="2455" y="4379"/>
                </a:cubicBezTo>
                <a:lnTo>
                  <a:pt x="2466" y="4391"/>
                </a:lnTo>
                <a:lnTo>
                  <a:pt x="2677" y="3957"/>
                </a:lnTo>
                <a:cubicBezTo>
                  <a:pt x="2777" y="3789"/>
                  <a:pt x="2877" y="3596"/>
                  <a:pt x="2996" y="3456"/>
                </a:cubicBezTo>
                <a:lnTo>
                  <a:pt x="3016" y="3491"/>
                </a:lnTo>
                <a:cubicBezTo>
                  <a:pt x="3160" y="3218"/>
                  <a:pt x="3588" y="2833"/>
                  <a:pt x="3747" y="2688"/>
                </a:cubicBezTo>
                <a:cubicBezTo>
                  <a:pt x="4131" y="2367"/>
                  <a:pt x="4796" y="1995"/>
                  <a:pt x="5385" y="1719"/>
                </a:cubicBezTo>
                <a:lnTo>
                  <a:pt x="5600" y="1695"/>
                </a:lnTo>
                <a:cubicBezTo>
                  <a:pt x="5659" y="1687"/>
                  <a:pt x="5718" y="1683"/>
                  <a:pt x="5778" y="1683"/>
                </a:cubicBezTo>
                <a:cubicBezTo>
                  <a:pt x="5790" y="1683"/>
                  <a:pt x="5802" y="1683"/>
                  <a:pt x="5814" y="1683"/>
                </a:cubicBezTo>
                <a:lnTo>
                  <a:pt x="5868" y="1656"/>
                </a:lnTo>
                <a:cubicBezTo>
                  <a:pt x="5868" y="1656"/>
                  <a:pt x="5933" y="1288"/>
                  <a:pt x="5914" y="908"/>
                </a:cubicBezTo>
                <a:cubicBezTo>
                  <a:pt x="5890" y="545"/>
                  <a:pt x="5768" y="168"/>
                  <a:pt x="5232" y="168"/>
                </a:cubicBezTo>
                <a:cubicBezTo>
                  <a:pt x="5215" y="168"/>
                  <a:pt x="5197" y="168"/>
                  <a:pt x="5179" y="169"/>
                </a:cubicBezTo>
                <a:lnTo>
                  <a:pt x="5183" y="126"/>
                </a:lnTo>
                <a:cubicBezTo>
                  <a:pt x="5183" y="126"/>
                  <a:pt x="5183" y="126"/>
                  <a:pt x="5182" y="126"/>
                </a:cubicBezTo>
                <a:cubicBezTo>
                  <a:pt x="5171" y="126"/>
                  <a:pt x="4978" y="208"/>
                  <a:pt x="4978" y="208"/>
                </a:cubicBezTo>
                <a:cubicBezTo>
                  <a:pt x="4770" y="271"/>
                  <a:pt x="4668" y="340"/>
                  <a:pt x="4639" y="340"/>
                </a:cubicBezTo>
                <a:cubicBezTo>
                  <a:pt x="4632" y="340"/>
                  <a:pt x="4629" y="337"/>
                  <a:pt x="4630" y="329"/>
                </a:cubicBezTo>
                <a:lnTo>
                  <a:pt x="4969" y="202"/>
                </a:lnTo>
                <a:lnTo>
                  <a:pt x="4969" y="202"/>
                </a:lnTo>
                <a:cubicBezTo>
                  <a:pt x="4893" y="228"/>
                  <a:pt x="4855" y="238"/>
                  <a:pt x="4842" y="238"/>
                </a:cubicBezTo>
                <a:cubicBezTo>
                  <a:pt x="4810" y="238"/>
                  <a:pt x="4909" y="184"/>
                  <a:pt x="4970" y="145"/>
                </a:cubicBezTo>
                <a:lnTo>
                  <a:pt x="4970" y="145"/>
                </a:lnTo>
                <a:cubicBezTo>
                  <a:pt x="4865" y="181"/>
                  <a:pt x="4762" y="216"/>
                  <a:pt x="4675" y="238"/>
                </a:cubicBezTo>
                <a:cubicBezTo>
                  <a:pt x="4660" y="248"/>
                  <a:pt x="4660" y="251"/>
                  <a:pt x="4667" y="251"/>
                </a:cubicBezTo>
                <a:cubicBezTo>
                  <a:pt x="4681" y="251"/>
                  <a:pt x="4730" y="235"/>
                  <a:pt x="4759" y="230"/>
                </a:cubicBezTo>
                <a:lnTo>
                  <a:pt x="4759" y="230"/>
                </a:lnTo>
                <a:cubicBezTo>
                  <a:pt x="4627" y="290"/>
                  <a:pt x="4465" y="415"/>
                  <a:pt x="4301" y="472"/>
                </a:cubicBezTo>
                <a:cubicBezTo>
                  <a:pt x="4230" y="507"/>
                  <a:pt x="4196" y="516"/>
                  <a:pt x="4177" y="516"/>
                </a:cubicBezTo>
                <a:cubicBezTo>
                  <a:pt x="4153" y="516"/>
                  <a:pt x="4152" y="501"/>
                  <a:pt x="4129" y="501"/>
                </a:cubicBezTo>
                <a:cubicBezTo>
                  <a:pt x="4108" y="501"/>
                  <a:pt x="4068" y="515"/>
                  <a:pt x="3972" y="567"/>
                </a:cubicBezTo>
                <a:cubicBezTo>
                  <a:pt x="2495" y="1364"/>
                  <a:pt x="1297" y="2591"/>
                  <a:pt x="624" y="4172"/>
                </a:cubicBezTo>
                <a:cubicBezTo>
                  <a:pt x="618" y="4179"/>
                  <a:pt x="613" y="4182"/>
                  <a:pt x="611" y="4182"/>
                </a:cubicBezTo>
                <a:cubicBezTo>
                  <a:pt x="603" y="4182"/>
                  <a:pt x="616" y="4148"/>
                  <a:pt x="626" y="4110"/>
                </a:cubicBezTo>
                <a:lnTo>
                  <a:pt x="626" y="4110"/>
                </a:lnTo>
                <a:cubicBezTo>
                  <a:pt x="431" y="4591"/>
                  <a:pt x="289" y="5033"/>
                  <a:pt x="202" y="5498"/>
                </a:cubicBezTo>
                <a:cubicBezTo>
                  <a:pt x="151" y="5622"/>
                  <a:pt x="128" y="5655"/>
                  <a:pt x="104" y="5691"/>
                </a:cubicBezTo>
                <a:cubicBezTo>
                  <a:pt x="105" y="5690"/>
                  <a:pt x="106" y="5689"/>
                  <a:pt x="106" y="5689"/>
                </a:cubicBezTo>
                <a:lnTo>
                  <a:pt x="106" y="5689"/>
                </a:lnTo>
                <a:cubicBezTo>
                  <a:pt x="125" y="5689"/>
                  <a:pt x="0" y="6323"/>
                  <a:pt x="11" y="6978"/>
                </a:cubicBezTo>
                <a:cubicBezTo>
                  <a:pt x="13" y="7291"/>
                  <a:pt x="34" y="7604"/>
                  <a:pt x="76" y="7915"/>
                </a:cubicBezTo>
                <a:cubicBezTo>
                  <a:pt x="114" y="8173"/>
                  <a:pt x="153" y="8349"/>
                  <a:pt x="151" y="8360"/>
                </a:cubicBezTo>
                <a:lnTo>
                  <a:pt x="227" y="8378"/>
                </a:lnTo>
                <a:cubicBezTo>
                  <a:pt x="349" y="8882"/>
                  <a:pt x="176" y="8546"/>
                  <a:pt x="330" y="9008"/>
                </a:cubicBezTo>
                <a:cubicBezTo>
                  <a:pt x="472" y="9158"/>
                  <a:pt x="606" y="9771"/>
                  <a:pt x="747" y="9901"/>
                </a:cubicBezTo>
                <a:cubicBezTo>
                  <a:pt x="737" y="9901"/>
                  <a:pt x="852" y="10118"/>
                  <a:pt x="819" y="10120"/>
                </a:cubicBezTo>
                <a:cubicBezTo>
                  <a:pt x="903" y="10158"/>
                  <a:pt x="962" y="10333"/>
                  <a:pt x="1065" y="10456"/>
                </a:cubicBezTo>
                <a:cubicBezTo>
                  <a:pt x="1074" y="10463"/>
                  <a:pt x="1079" y="10466"/>
                  <a:pt x="1081" y="10466"/>
                </a:cubicBezTo>
                <a:cubicBezTo>
                  <a:pt x="1092" y="10466"/>
                  <a:pt x="1052" y="10404"/>
                  <a:pt x="1043" y="10367"/>
                </a:cubicBezTo>
                <a:lnTo>
                  <a:pt x="1043" y="10367"/>
                </a:lnTo>
                <a:lnTo>
                  <a:pt x="1156" y="10511"/>
                </a:lnTo>
                <a:lnTo>
                  <a:pt x="1275" y="10650"/>
                </a:lnTo>
                <a:cubicBezTo>
                  <a:pt x="1321" y="10724"/>
                  <a:pt x="1340" y="10771"/>
                  <a:pt x="1324" y="10771"/>
                </a:cubicBezTo>
                <a:cubicBezTo>
                  <a:pt x="1314" y="10771"/>
                  <a:pt x="1289" y="10750"/>
                  <a:pt x="1246" y="10703"/>
                </a:cubicBezTo>
                <a:lnTo>
                  <a:pt x="1246" y="10703"/>
                </a:lnTo>
                <a:cubicBezTo>
                  <a:pt x="1355" y="10843"/>
                  <a:pt x="1473" y="10976"/>
                  <a:pt x="1599" y="11101"/>
                </a:cubicBezTo>
                <a:lnTo>
                  <a:pt x="1846" y="11327"/>
                </a:lnTo>
                <a:lnTo>
                  <a:pt x="2116" y="11560"/>
                </a:lnTo>
                <a:cubicBezTo>
                  <a:pt x="2507" y="11883"/>
                  <a:pt x="3029" y="12276"/>
                  <a:pt x="3705" y="12543"/>
                </a:cubicBezTo>
                <a:cubicBezTo>
                  <a:pt x="3876" y="12609"/>
                  <a:pt x="4051" y="12664"/>
                  <a:pt x="4229" y="12708"/>
                </a:cubicBezTo>
                <a:lnTo>
                  <a:pt x="4614" y="12804"/>
                </a:lnTo>
                <a:lnTo>
                  <a:pt x="5354" y="12985"/>
                </a:lnTo>
                <a:cubicBezTo>
                  <a:pt x="5821" y="13095"/>
                  <a:pt x="6225" y="13169"/>
                  <a:pt x="6446" y="13196"/>
                </a:cubicBezTo>
                <a:cubicBezTo>
                  <a:pt x="6339" y="13139"/>
                  <a:pt x="6069" y="13117"/>
                  <a:pt x="5983" y="13035"/>
                </a:cubicBezTo>
                <a:lnTo>
                  <a:pt x="5983" y="13035"/>
                </a:lnTo>
                <a:cubicBezTo>
                  <a:pt x="6182" y="13041"/>
                  <a:pt x="6283" y="13092"/>
                  <a:pt x="6376" y="13092"/>
                </a:cubicBezTo>
                <a:cubicBezTo>
                  <a:pt x="6391" y="13092"/>
                  <a:pt x="6406" y="13091"/>
                  <a:pt x="6420" y="13088"/>
                </a:cubicBezTo>
                <a:cubicBezTo>
                  <a:pt x="6491" y="13200"/>
                  <a:pt x="6928" y="13186"/>
                  <a:pt x="7102" y="13299"/>
                </a:cubicBezTo>
                <a:lnTo>
                  <a:pt x="7176" y="13250"/>
                </a:lnTo>
                <a:lnTo>
                  <a:pt x="7295" y="13292"/>
                </a:lnTo>
                <a:cubicBezTo>
                  <a:pt x="7347" y="13293"/>
                  <a:pt x="7394" y="13293"/>
                  <a:pt x="7438" y="13293"/>
                </a:cubicBezTo>
                <a:cubicBezTo>
                  <a:pt x="7800" y="13293"/>
                  <a:pt x="7892" y="13277"/>
                  <a:pt x="7937" y="13277"/>
                </a:cubicBezTo>
                <a:cubicBezTo>
                  <a:pt x="7943" y="13277"/>
                  <a:pt x="7949" y="13278"/>
                  <a:pt x="7954" y="13278"/>
                </a:cubicBezTo>
                <a:cubicBezTo>
                  <a:pt x="7958" y="13278"/>
                  <a:pt x="7961" y="13278"/>
                  <a:pt x="7965" y="13278"/>
                </a:cubicBezTo>
                <a:cubicBezTo>
                  <a:pt x="7987" y="13278"/>
                  <a:pt x="8013" y="13282"/>
                  <a:pt x="8086" y="13282"/>
                </a:cubicBezTo>
                <a:cubicBezTo>
                  <a:pt x="8165" y="13282"/>
                  <a:pt x="8298" y="13277"/>
                  <a:pt x="8540" y="13256"/>
                </a:cubicBezTo>
                <a:cubicBezTo>
                  <a:pt x="9091" y="13174"/>
                  <a:pt x="9327" y="13037"/>
                  <a:pt x="9623" y="12981"/>
                </a:cubicBezTo>
                <a:lnTo>
                  <a:pt x="9623" y="12981"/>
                </a:lnTo>
                <a:cubicBezTo>
                  <a:pt x="9610" y="12983"/>
                  <a:pt x="9596" y="12984"/>
                  <a:pt x="9583" y="12984"/>
                </a:cubicBezTo>
                <a:cubicBezTo>
                  <a:pt x="9541" y="12984"/>
                  <a:pt x="9511" y="12973"/>
                  <a:pt x="9602" y="12939"/>
                </a:cubicBezTo>
                <a:cubicBezTo>
                  <a:pt x="9606" y="12943"/>
                  <a:pt x="9613" y="12945"/>
                  <a:pt x="9623" y="12945"/>
                </a:cubicBezTo>
                <a:cubicBezTo>
                  <a:pt x="9699" y="12945"/>
                  <a:pt x="9935" y="12818"/>
                  <a:pt x="10021" y="12818"/>
                </a:cubicBezTo>
                <a:cubicBezTo>
                  <a:pt x="10026" y="12818"/>
                  <a:pt x="10031" y="12818"/>
                  <a:pt x="10035" y="12819"/>
                </a:cubicBezTo>
                <a:cubicBezTo>
                  <a:pt x="10166" y="12773"/>
                  <a:pt x="10586" y="12612"/>
                  <a:pt x="10420" y="12608"/>
                </a:cubicBezTo>
                <a:lnTo>
                  <a:pt x="10420" y="12608"/>
                </a:lnTo>
                <a:cubicBezTo>
                  <a:pt x="10421" y="12608"/>
                  <a:pt x="10421" y="12608"/>
                  <a:pt x="10422" y="12608"/>
                </a:cubicBezTo>
                <a:cubicBezTo>
                  <a:pt x="10483" y="12608"/>
                  <a:pt x="10683" y="12535"/>
                  <a:pt x="10723" y="12535"/>
                </a:cubicBezTo>
                <a:cubicBezTo>
                  <a:pt x="10739" y="12535"/>
                  <a:pt x="10728" y="12548"/>
                  <a:pt x="10668" y="12583"/>
                </a:cubicBezTo>
                <a:cubicBezTo>
                  <a:pt x="10793" y="12531"/>
                  <a:pt x="10915" y="12482"/>
                  <a:pt x="10997" y="12426"/>
                </a:cubicBezTo>
                <a:lnTo>
                  <a:pt x="10997" y="12426"/>
                </a:lnTo>
                <a:lnTo>
                  <a:pt x="10832" y="12485"/>
                </a:lnTo>
                <a:cubicBezTo>
                  <a:pt x="11238" y="12281"/>
                  <a:pt x="11478" y="12197"/>
                  <a:pt x="11699" y="11993"/>
                </a:cubicBezTo>
                <a:lnTo>
                  <a:pt x="11699" y="11993"/>
                </a:lnTo>
                <a:lnTo>
                  <a:pt x="11544" y="12058"/>
                </a:lnTo>
                <a:cubicBezTo>
                  <a:pt x="11774" y="11916"/>
                  <a:pt x="11956" y="11783"/>
                  <a:pt x="12080" y="11775"/>
                </a:cubicBezTo>
                <a:lnTo>
                  <a:pt x="12080" y="11775"/>
                </a:lnTo>
                <a:lnTo>
                  <a:pt x="11860" y="11948"/>
                </a:lnTo>
                <a:cubicBezTo>
                  <a:pt x="12021" y="11843"/>
                  <a:pt x="12178" y="11730"/>
                  <a:pt x="12328" y="11608"/>
                </a:cubicBezTo>
                <a:cubicBezTo>
                  <a:pt x="12471" y="11493"/>
                  <a:pt x="12607" y="11369"/>
                  <a:pt x="12733" y="11235"/>
                </a:cubicBezTo>
                <a:lnTo>
                  <a:pt x="12733" y="11235"/>
                </a:lnTo>
                <a:lnTo>
                  <a:pt x="12612" y="11339"/>
                </a:lnTo>
                <a:cubicBezTo>
                  <a:pt x="12712" y="11233"/>
                  <a:pt x="12913" y="11028"/>
                  <a:pt x="13110" y="10765"/>
                </a:cubicBezTo>
                <a:cubicBezTo>
                  <a:pt x="13325" y="10476"/>
                  <a:pt x="13515" y="10170"/>
                  <a:pt x="13679" y="9850"/>
                </a:cubicBezTo>
                <a:cubicBezTo>
                  <a:pt x="14026" y="9196"/>
                  <a:pt x="14227" y="8480"/>
                  <a:pt x="14242" y="8243"/>
                </a:cubicBezTo>
                <a:lnTo>
                  <a:pt x="14242" y="8243"/>
                </a:lnTo>
                <a:lnTo>
                  <a:pt x="14137" y="8428"/>
                </a:lnTo>
                <a:cubicBezTo>
                  <a:pt x="14137" y="8428"/>
                  <a:pt x="14154" y="8333"/>
                  <a:pt x="14170" y="8238"/>
                </a:cubicBezTo>
                <a:lnTo>
                  <a:pt x="14196" y="8048"/>
                </a:lnTo>
                <a:lnTo>
                  <a:pt x="14196" y="8048"/>
                </a:lnTo>
                <a:cubicBezTo>
                  <a:pt x="14194" y="8091"/>
                  <a:pt x="14284" y="8230"/>
                  <a:pt x="14286" y="8285"/>
                </a:cubicBezTo>
                <a:lnTo>
                  <a:pt x="14286" y="8285"/>
                </a:lnTo>
                <a:cubicBezTo>
                  <a:pt x="14312" y="8184"/>
                  <a:pt x="14356" y="8032"/>
                  <a:pt x="14384" y="7797"/>
                </a:cubicBezTo>
                <a:cubicBezTo>
                  <a:pt x="14408" y="7576"/>
                  <a:pt x="14414" y="7350"/>
                  <a:pt x="14416" y="7100"/>
                </a:cubicBezTo>
                <a:cubicBezTo>
                  <a:pt x="14412" y="6599"/>
                  <a:pt x="14397" y="6046"/>
                  <a:pt x="14321" y="5424"/>
                </a:cubicBezTo>
                <a:cubicBezTo>
                  <a:pt x="14246" y="4812"/>
                  <a:pt x="14059" y="4169"/>
                  <a:pt x="13814" y="3689"/>
                </a:cubicBezTo>
                <a:cubicBezTo>
                  <a:pt x="13573" y="3206"/>
                  <a:pt x="13327" y="2881"/>
                  <a:pt x="13223" y="2731"/>
                </a:cubicBezTo>
                <a:cubicBezTo>
                  <a:pt x="13153" y="2619"/>
                  <a:pt x="13150" y="2588"/>
                  <a:pt x="13170" y="2588"/>
                </a:cubicBezTo>
                <a:cubicBezTo>
                  <a:pt x="13195" y="2588"/>
                  <a:pt x="13256" y="2638"/>
                  <a:pt x="13261" y="2638"/>
                </a:cubicBezTo>
                <a:cubicBezTo>
                  <a:pt x="13262" y="2638"/>
                  <a:pt x="13262" y="2638"/>
                  <a:pt x="13262" y="2638"/>
                </a:cubicBezTo>
                <a:cubicBezTo>
                  <a:pt x="13021" y="2365"/>
                  <a:pt x="13124" y="2547"/>
                  <a:pt x="12933" y="2311"/>
                </a:cubicBezTo>
                <a:cubicBezTo>
                  <a:pt x="12917" y="2288"/>
                  <a:pt x="12917" y="2279"/>
                  <a:pt x="12926" y="2279"/>
                </a:cubicBezTo>
                <a:cubicBezTo>
                  <a:pt x="12942" y="2279"/>
                  <a:pt x="12987" y="2309"/>
                  <a:pt x="13010" y="2329"/>
                </a:cubicBezTo>
                <a:cubicBezTo>
                  <a:pt x="12922" y="2238"/>
                  <a:pt x="12856" y="2138"/>
                  <a:pt x="12831" y="2138"/>
                </a:cubicBezTo>
                <a:cubicBezTo>
                  <a:pt x="12830" y="2138"/>
                  <a:pt x="12829" y="2138"/>
                  <a:pt x="12828" y="2138"/>
                </a:cubicBezTo>
                <a:cubicBezTo>
                  <a:pt x="12922" y="2274"/>
                  <a:pt x="12830" y="2262"/>
                  <a:pt x="12845" y="2340"/>
                </a:cubicBezTo>
                <a:lnTo>
                  <a:pt x="12597" y="2054"/>
                </a:lnTo>
                <a:lnTo>
                  <a:pt x="12637" y="2041"/>
                </a:lnTo>
                <a:cubicBezTo>
                  <a:pt x="12582" y="1980"/>
                  <a:pt x="12418" y="1950"/>
                  <a:pt x="12152" y="1666"/>
                </a:cubicBezTo>
                <a:cubicBezTo>
                  <a:pt x="11688" y="1202"/>
                  <a:pt x="11097" y="796"/>
                  <a:pt x="10506" y="489"/>
                </a:cubicBezTo>
                <a:cubicBezTo>
                  <a:pt x="10508" y="487"/>
                  <a:pt x="10513" y="486"/>
                  <a:pt x="10519" y="486"/>
                </a:cubicBezTo>
                <a:cubicBezTo>
                  <a:pt x="10561" y="486"/>
                  <a:pt x="10674" y="531"/>
                  <a:pt x="10785" y="582"/>
                </a:cubicBezTo>
                <a:cubicBezTo>
                  <a:pt x="10709" y="538"/>
                  <a:pt x="10586" y="476"/>
                  <a:pt x="10517" y="427"/>
                </a:cubicBezTo>
                <a:lnTo>
                  <a:pt x="10517" y="427"/>
                </a:lnTo>
                <a:cubicBezTo>
                  <a:pt x="10545" y="450"/>
                  <a:pt x="10548" y="458"/>
                  <a:pt x="10538" y="458"/>
                </a:cubicBezTo>
                <a:cubicBezTo>
                  <a:pt x="10507" y="458"/>
                  <a:pt x="10356" y="383"/>
                  <a:pt x="10341" y="383"/>
                </a:cubicBezTo>
                <a:cubicBezTo>
                  <a:pt x="10338" y="383"/>
                  <a:pt x="10342" y="388"/>
                  <a:pt x="10358" y="399"/>
                </a:cubicBezTo>
                <a:cubicBezTo>
                  <a:pt x="9886" y="270"/>
                  <a:pt x="9298" y="0"/>
                  <a:pt x="884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1" name="Google Shape;301;p1"/>
          <p:cNvSpPr/>
          <p:nvPr/>
        </p:nvSpPr>
        <p:spPr>
          <a:xfrm>
            <a:off x="2502850" y="4653100"/>
            <a:ext cx="144225" cy="152971"/>
          </a:xfrm>
          <a:custGeom>
            <a:rect b="b" l="l" r="r" t="t"/>
            <a:pathLst>
              <a:path extrusionOk="0" h="4145" w="3908">
                <a:moveTo>
                  <a:pt x="901" y="1"/>
                </a:moveTo>
                <a:cubicBezTo>
                  <a:pt x="807" y="1"/>
                  <a:pt x="717" y="40"/>
                  <a:pt x="630" y="125"/>
                </a:cubicBezTo>
                <a:cubicBezTo>
                  <a:pt x="630" y="125"/>
                  <a:pt x="0" y="482"/>
                  <a:pt x="630" y="1399"/>
                </a:cubicBezTo>
                <a:cubicBezTo>
                  <a:pt x="1260" y="2315"/>
                  <a:pt x="2658" y="4058"/>
                  <a:pt x="3003" y="4134"/>
                </a:cubicBezTo>
                <a:cubicBezTo>
                  <a:pt x="3034" y="4141"/>
                  <a:pt x="3069" y="4145"/>
                  <a:pt x="3104" y="4145"/>
                </a:cubicBezTo>
                <a:cubicBezTo>
                  <a:pt x="3454" y="4145"/>
                  <a:pt x="3907" y="3779"/>
                  <a:pt x="3003" y="2531"/>
                </a:cubicBezTo>
                <a:cubicBezTo>
                  <a:pt x="2151" y="1356"/>
                  <a:pt x="1457" y="1"/>
                  <a:pt x="901"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p1"/>
          <p:cNvSpPr/>
          <p:nvPr/>
        </p:nvSpPr>
        <p:spPr>
          <a:xfrm>
            <a:off x="196525" y="2180038"/>
            <a:ext cx="144225" cy="152971"/>
          </a:xfrm>
          <a:custGeom>
            <a:rect b="b" l="l" r="r" t="t"/>
            <a:pathLst>
              <a:path extrusionOk="0" h="4145" w="3908">
                <a:moveTo>
                  <a:pt x="901" y="1"/>
                </a:moveTo>
                <a:cubicBezTo>
                  <a:pt x="807" y="1"/>
                  <a:pt x="717" y="40"/>
                  <a:pt x="630" y="125"/>
                </a:cubicBezTo>
                <a:cubicBezTo>
                  <a:pt x="630" y="125"/>
                  <a:pt x="0" y="482"/>
                  <a:pt x="630" y="1399"/>
                </a:cubicBezTo>
                <a:cubicBezTo>
                  <a:pt x="1260" y="2315"/>
                  <a:pt x="2658" y="4058"/>
                  <a:pt x="3003" y="4134"/>
                </a:cubicBezTo>
                <a:cubicBezTo>
                  <a:pt x="3034" y="4141"/>
                  <a:pt x="3069" y="4145"/>
                  <a:pt x="3104" y="4145"/>
                </a:cubicBezTo>
                <a:cubicBezTo>
                  <a:pt x="3454" y="4145"/>
                  <a:pt x="3907" y="3779"/>
                  <a:pt x="3003" y="2531"/>
                </a:cubicBezTo>
                <a:cubicBezTo>
                  <a:pt x="2151" y="1356"/>
                  <a:pt x="1457" y="1"/>
                  <a:pt x="901"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p1"/>
          <p:cNvSpPr/>
          <p:nvPr/>
        </p:nvSpPr>
        <p:spPr>
          <a:xfrm flipH="1">
            <a:off x="7330325" y="2844350"/>
            <a:ext cx="832800" cy="423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C:\Users\asus\AndroidStudioProjects\untitled6\assets\logo.png" id="304" name="Google Shape;304;p1"/>
          <p:cNvPicPr preferRelativeResize="0"/>
          <p:nvPr/>
        </p:nvPicPr>
        <p:blipFill rotWithShape="1">
          <a:blip r:embed="rId3">
            <a:alphaModFix/>
          </a:blip>
          <a:srcRect b="0" l="0" r="0" t="0"/>
          <a:stretch/>
        </p:blipFill>
        <p:spPr>
          <a:xfrm>
            <a:off x="457199" y="213602"/>
            <a:ext cx="4680541" cy="4762500"/>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10"/>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08" name="Google Shape;408;p10"/>
          <p:cNvPicPr preferRelativeResize="0"/>
          <p:nvPr/>
        </p:nvPicPr>
        <p:blipFill rotWithShape="1">
          <a:blip r:embed="rId3">
            <a:alphaModFix/>
          </a:blip>
          <a:srcRect b="0" l="0" r="0" t="0"/>
          <a:stretch/>
        </p:blipFill>
        <p:spPr>
          <a:xfrm>
            <a:off x="3657600" y="1888395"/>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409" name="Google Shape;409;p10"/>
          <p:cNvPicPr preferRelativeResize="0"/>
          <p:nvPr/>
        </p:nvPicPr>
        <p:blipFill rotWithShape="1">
          <a:blip r:embed="rId4">
            <a:alphaModFix/>
          </a:blip>
          <a:srcRect b="0" l="0" r="0" t="0"/>
          <a:stretch/>
        </p:blipFill>
        <p:spPr>
          <a:xfrm>
            <a:off x="762000" y="1837060"/>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410" name="Google Shape;410;p10"/>
          <p:cNvPicPr preferRelativeResize="0"/>
          <p:nvPr/>
        </p:nvPicPr>
        <p:blipFill rotWithShape="1">
          <a:blip r:embed="rId5">
            <a:alphaModFix/>
          </a:blip>
          <a:srcRect b="0" l="0" r="0" t="0"/>
          <a:stretch/>
        </p:blipFill>
        <p:spPr>
          <a:xfrm>
            <a:off x="6389349" y="1923888"/>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11"/>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16" name="Google Shape;416;p11"/>
          <p:cNvPicPr preferRelativeResize="0"/>
          <p:nvPr/>
        </p:nvPicPr>
        <p:blipFill rotWithShape="1">
          <a:blip r:embed="rId3">
            <a:alphaModFix/>
          </a:blip>
          <a:srcRect b="0" l="0" r="0" t="0"/>
          <a:stretch/>
        </p:blipFill>
        <p:spPr>
          <a:xfrm>
            <a:off x="3884069" y="1888395"/>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417" name="Google Shape;417;p11"/>
          <p:cNvPicPr preferRelativeResize="0"/>
          <p:nvPr/>
        </p:nvPicPr>
        <p:blipFill rotWithShape="1">
          <a:blip r:embed="rId4">
            <a:alphaModFix/>
          </a:blip>
          <a:srcRect b="0" l="0" r="0" t="0"/>
          <a:stretch/>
        </p:blipFill>
        <p:spPr>
          <a:xfrm>
            <a:off x="1003622" y="1837060"/>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418" name="Google Shape;418;p11"/>
          <p:cNvPicPr preferRelativeResize="0"/>
          <p:nvPr/>
        </p:nvPicPr>
        <p:blipFill rotWithShape="1">
          <a:blip r:embed="rId5">
            <a:alphaModFix/>
          </a:blip>
          <a:srcRect b="0" l="0" r="0" t="0"/>
          <a:stretch/>
        </p:blipFill>
        <p:spPr>
          <a:xfrm>
            <a:off x="6627233" y="1923888"/>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12"/>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24" name="Google Shape;424;p12"/>
          <p:cNvPicPr preferRelativeResize="0"/>
          <p:nvPr/>
        </p:nvPicPr>
        <p:blipFill rotWithShape="1">
          <a:blip r:embed="rId3">
            <a:alphaModFix/>
          </a:blip>
          <a:srcRect b="0" l="0" r="0" t="0"/>
          <a:stretch/>
        </p:blipFill>
        <p:spPr>
          <a:xfrm>
            <a:off x="5715000" y="1837060"/>
            <a:ext cx="1828800" cy="2743200"/>
          </a:xfrm>
          <a:prstGeom prst="rect">
            <a:avLst/>
          </a:prstGeom>
          <a:noFill/>
          <a:ln>
            <a:noFill/>
          </a:ln>
        </p:spPr>
      </p:pic>
      <p:pic>
        <p:nvPicPr>
          <p:cNvPr id="425" name="Google Shape;425;p12"/>
          <p:cNvPicPr preferRelativeResize="0"/>
          <p:nvPr/>
        </p:nvPicPr>
        <p:blipFill rotWithShape="1">
          <a:blip r:embed="rId4">
            <a:alphaModFix/>
          </a:blip>
          <a:srcRect b="0" l="0" r="0" t="0"/>
          <a:stretch/>
        </p:blipFill>
        <p:spPr>
          <a:xfrm>
            <a:off x="1216272" y="1837060"/>
            <a:ext cx="1828800" cy="2743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13"/>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31" name="Google Shape;431;p13"/>
          <p:cNvPicPr preferRelativeResize="0"/>
          <p:nvPr/>
        </p:nvPicPr>
        <p:blipFill rotWithShape="1">
          <a:blip r:embed="rId3">
            <a:alphaModFix/>
          </a:blip>
          <a:srcRect b="0" l="0" r="0" t="0"/>
          <a:stretch/>
        </p:blipFill>
        <p:spPr>
          <a:xfrm>
            <a:off x="3741019" y="1806179"/>
            <a:ext cx="1828800" cy="2743200"/>
          </a:xfrm>
          <a:prstGeom prst="rect">
            <a:avLst/>
          </a:prstGeom>
          <a:noFill/>
          <a:ln>
            <a:noFill/>
          </a:ln>
        </p:spPr>
      </p:pic>
      <p:pic>
        <p:nvPicPr>
          <p:cNvPr id="432" name="Google Shape;432;p13"/>
          <p:cNvPicPr preferRelativeResize="0"/>
          <p:nvPr/>
        </p:nvPicPr>
        <p:blipFill rotWithShape="1">
          <a:blip r:embed="rId4">
            <a:alphaModFix/>
          </a:blip>
          <a:srcRect b="0" l="0" r="0" t="0"/>
          <a:stretch/>
        </p:blipFill>
        <p:spPr>
          <a:xfrm>
            <a:off x="990600" y="1838063"/>
            <a:ext cx="1828800" cy="2743200"/>
          </a:xfrm>
          <a:prstGeom prst="rect">
            <a:avLst/>
          </a:prstGeom>
          <a:noFill/>
          <a:ln>
            <a:noFill/>
          </a:ln>
        </p:spPr>
      </p:pic>
      <p:pic>
        <p:nvPicPr>
          <p:cNvPr id="433" name="Google Shape;433;p13"/>
          <p:cNvPicPr preferRelativeResize="0"/>
          <p:nvPr/>
        </p:nvPicPr>
        <p:blipFill rotWithShape="1">
          <a:blip r:embed="rId5">
            <a:alphaModFix/>
          </a:blip>
          <a:srcRect b="0" l="0" r="0" t="0"/>
          <a:stretch/>
        </p:blipFill>
        <p:spPr>
          <a:xfrm>
            <a:off x="6705600" y="1806179"/>
            <a:ext cx="1828800" cy="2743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14"/>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39" name="Google Shape;439;p14"/>
          <p:cNvPicPr preferRelativeResize="0"/>
          <p:nvPr/>
        </p:nvPicPr>
        <p:blipFill rotWithShape="1">
          <a:blip r:embed="rId3">
            <a:alphaModFix/>
          </a:blip>
          <a:srcRect b="0" l="0" r="0" t="0"/>
          <a:stretch/>
        </p:blipFill>
        <p:spPr>
          <a:xfrm>
            <a:off x="3741019" y="1806179"/>
            <a:ext cx="1828800" cy="2743200"/>
          </a:xfrm>
          <a:prstGeom prst="rect">
            <a:avLst/>
          </a:prstGeom>
          <a:noFill/>
          <a:ln>
            <a:noFill/>
          </a:ln>
        </p:spPr>
      </p:pic>
      <p:pic>
        <p:nvPicPr>
          <p:cNvPr id="440" name="Google Shape;440;p14"/>
          <p:cNvPicPr preferRelativeResize="0"/>
          <p:nvPr/>
        </p:nvPicPr>
        <p:blipFill rotWithShape="1">
          <a:blip r:embed="rId4">
            <a:alphaModFix/>
          </a:blip>
          <a:srcRect b="0" l="0" r="0" t="0"/>
          <a:stretch/>
        </p:blipFill>
        <p:spPr>
          <a:xfrm>
            <a:off x="990600" y="1838063"/>
            <a:ext cx="1828800" cy="2743200"/>
          </a:xfrm>
          <a:prstGeom prst="rect">
            <a:avLst/>
          </a:prstGeom>
          <a:noFill/>
          <a:ln>
            <a:noFill/>
          </a:ln>
        </p:spPr>
      </p:pic>
      <p:pic>
        <p:nvPicPr>
          <p:cNvPr id="441" name="Google Shape;441;p14"/>
          <p:cNvPicPr preferRelativeResize="0"/>
          <p:nvPr/>
        </p:nvPicPr>
        <p:blipFill rotWithShape="1">
          <a:blip r:embed="rId5">
            <a:alphaModFix/>
          </a:blip>
          <a:srcRect b="0" l="0" r="0" t="0"/>
          <a:stretch/>
        </p:blipFill>
        <p:spPr>
          <a:xfrm>
            <a:off x="6949202" y="1806179"/>
            <a:ext cx="1828800" cy="2743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15"/>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47" name="Google Shape;447;p15"/>
          <p:cNvPicPr preferRelativeResize="0"/>
          <p:nvPr/>
        </p:nvPicPr>
        <p:blipFill rotWithShape="1">
          <a:blip r:embed="rId3">
            <a:alphaModFix/>
          </a:blip>
          <a:srcRect b="0" l="0" r="0" t="0"/>
          <a:stretch/>
        </p:blipFill>
        <p:spPr>
          <a:xfrm>
            <a:off x="3733800" y="1794348"/>
            <a:ext cx="1828800" cy="2743200"/>
          </a:xfrm>
          <a:prstGeom prst="rect">
            <a:avLst/>
          </a:prstGeom>
          <a:noFill/>
          <a:ln>
            <a:noFill/>
          </a:ln>
        </p:spPr>
      </p:pic>
      <p:pic>
        <p:nvPicPr>
          <p:cNvPr id="448" name="Google Shape;448;p15"/>
          <p:cNvPicPr preferRelativeResize="0"/>
          <p:nvPr/>
        </p:nvPicPr>
        <p:blipFill rotWithShape="1">
          <a:blip r:embed="rId4">
            <a:alphaModFix/>
          </a:blip>
          <a:srcRect b="0" l="0" r="0" t="0"/>
          <a:stretch/>
        </p:blipFill>
        <p:spPr>
          <a:xfrm>
            <a:off x="762000" y="1838063"/>
            <a:ext cx="1828800" cy="2743200"/>
          </a:xfrm>
          <a:prstGeom prst="rect">
            <a:avLst/>
          </a:prstGeom>
          <a:noFill/>
          <a:ln>
            <a:noFill/>
          </a:ln>
        </p:spPr>
      </p:pic>
      <p:pic>
        <p:nvPicPr>
          <p:cNvPr id="449" name="Google Shape;449;p15"/>
          <p:cNvPicPr preferRelativeResize="0"/>
          <p:nvPr/>
        </p:nvPicPr>
        <p:blipFill rotWithShape="1">
          <a:blip r:embed="rId5">
            <a:alphaModFix/>
          </a:blip>
          <a:srcRect b="0" l="0" r="0" t="0"/>
          <a:stretch/>
        </p:blipFill>
        <p:spPr>
          <a:xfrm>
            <a:off x="6629400" y="1806179"/>
            <a:ext cx="1828800" cy="2743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16"/>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55" name="Google Shape;455;p16"/>
          <p:cNvPicPr preferRelativeResize="0"/>
          <p:nvPr/>
        </p:nvPicPr>
        <p:blipFill rotWithShape="1">
          <a:blip r:embed="rId3">
            <a:alphaModFix/>
          </a:blip>
          <a:srcRect b="0" l="0" r="0" t="0"/>
          <a:stretch/>
        </p:blipFill>
        <p:spPr>
          <a:xfrm>
            <a:off x="2667000" y="1866376"/>
            <a:ext cx="1828800" cy="2743200"/>
          </a:xfrm>
          <a:prstGeom prst="rect">
            <a:avLst/>
          </a:prstGeom>
          <a:noFill/>
          <a:ln>
            <a:noFill/>
          </a:ln>
        </p:spPr>
      </p:pic>
      <p:pic>
        <p:nvPicPr>
          <p:cNvPr id="456" name="Google Shape;456;p16"/>
          <p:cNvPicPr preferRelativeResize="0"/>
          <p:nvPr/>
        </p:nvPicPr>
        <p:blipFill rotWithShape="1">
          <a:blip r:embed="rId4">
            <a:alphaModFix/>
          </a:blip>
          <a:srcRect b="0" l="0" r="0" t="0"/>
          <a:stretch/>
        </p:blipFill>
        <p:spPr>
          <a:xfrm>
            <a:off x="381000" y="1871389"/>
            <a:ext cx="1828800" cy="2743200"/>
          </a:xfrm>
          <a:prstGeom prst="rect">
            <a:avLst/>
          </a:prstGeom>
          <a:noFill/>
          <a:ln>
            <a:noFill/>
          </a:ln>
        </p:spPr>
      </p:pic>
      <p:pic>
        <p:nvPicPr>
          <p:cNvPr id="457" name="Google Shape;457;p16"/>
          <p:cNvPicPr preferRelativeResize="0"/>
          <p:nvPr/>
        </p:nvPicPr>
        <p:blipFill rotWithShape="1">
          <a:blip r:embed="rId5">
            <a:alphaModFix/>
          </a:blip>
          <a:srcRect b="0" l="0" r="0" t="0"/>
          <a:stretch/>
        </p:blipFill>
        <p:spPr>
          <a:xfrm>
            <a:off x="4953000" y="1895853"/>
            <a:ext cx="1828800" cy="2743200"/>
          </a:xfrm>
          <a:prstGeom prst="rect">
            <a:avLst/>
          </a:prstGeom>
          <a:noFill/>
          <a:ln>
            <a:noFill/>
          </a:ln>
        </p:spPr>
      </p:pic>
      <p:pic>
        <p:nvPicPr>
          <p:cNvPr id="458" name="Google Shape;458;p16"/>
          <p:cNvPicPr preferRelativeResize="0"/>
          <p:nvPr/>
        </p:nvPicPr>
        <p:blipFill rotWithShape="1">
          <a:blip r:embed="rId6">
            <a:alphaModFix/>
          </a:blip>
          <a:srcRect b="0" l="0" r="0" t="0"/>
          <a:stretch/>
        </p:blipFill>
        <p:spPr>
          <a:xfrm>
            <a:off x="7086600" y="1866376"/>
            <a:ext cx="1828800" cy="2743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17"/>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Center Owner</a:t>
            </a:r>
            <a:endParaRPr/>
          </a:p>
        </p:txBody>
      </p:sp>
      <p:pic>
        <p:nvPicPr>
          <p:cNvPr id="464" name="Google Shape;464;p17"/>
          <p:cNvPicPr preferRelativeResize="0"/>
          <p:nvPr/>
        </p:nvPicPr>
        <p:blipFill rotWithShape="1">
          <a:blip r:embed="rId3">
            <a:alphaModFix/>
          </a:blip>
          <a:srcRect b="0" l="0" r="0" t="0"/>
          <a:stretch/>
        </p:blipFill>
        <p:spPr>
          <a:xfrm>
            <a:off x="3810000" y="1838063"/>
            <a:ext cx="1828800" cy="2743200"/>
          </a:xfrm>
          <a:prstGeom prst="rect">
            <a:avLst/>
          </a:prstGeom>
          <a:noFill/>
          <a:ln>
            <a:noFill/>
          </a:ln>
        </p:spPr>
      </p:pic>
      <p:pic>
        <p:nvPicPr>
          <p:cNvPr id="465" name="Google Shape;465;p17"/>
          <p:cNvPicPr preferRelativeResize="0"/>
          <p:nvPr/>
        </p:nvPicPr>
        <p:blipFill rotWithShape="1">
          <a:blip r:embed="rId4">
            <a:alphaModFix/>
          </a:blip>
          <a:srcRect b="0" l="0" r="0" t="0"/>
          <a:stretch/>
        </p:blipFill>
        <p:spPr>
          <a:xfrm>
            <a:off x="838200" y="1806179"/>
            <a:ext cx="1828800" cy="2743200"/>
          </a:xfrm>
          <a:prstGeom prst="rect">
            <a:avLst/>
          </a:prstGeom>
          <a:noFill/>
          <a:ln>
            <a:noFill/>
          </a:ln>
        </p:spPr>
      </p:pic>
      <p:pic>
        <p:nvPicPr>
          <p:cNvPr id="466" name="Google Shape;466;p17"/>
          <p:cNvPicPr preferRelativeResize="0"/>
          <p:nvPr/>
        </p:nvPicPr>
        <p:blipFill rotWithShape="1">
          <a:blip r:embed="rId5">
            <a:alphaModFix/>
          </a:blip>
          <a:srcRect b="0" l="0" r="0" t="0"/>
          <a:stretch/>
        </p:blipFill>
        <p:spPr>
          <a:xfrm>
            <a:off x="6858000" y="1806179"/>
            <a:ext cx="1828800" cy="2743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18"/>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Admin</a:t>
            </a:r>
            <a:endParaRPr/>
          </a:p>
        </p:txBody>
      </p:sp>
      <p:pic>
        <p:nvPicPr>
          <p:cNvPr id="472" name="Google Shape;472;p18"/>
          <p:cNvPicPr preferRelativeResize="0"/>
          <p:nvPr/>
        </p:nvPicPr>
        <p:blipFill rotWithShape="1">
          <a:blip r:embed="rId3">
            <a:alphaModFix/>
          </a:blip>
          <a:srcRect b="0" l="0" r="0" t="0"/>
          <a:stretch/>
        </p:blipFill>
        <p:spPr>
          <a:xfrm>
            <a:off x="0" y="1352550"/>
            <a:ext cx="9144000" cy="379095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19"/>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Admin</a:t>
            </a:r>
            <a:endParaRPr/>
          </a:p>
        </p:txBody>
      </p:sp>
      <p:pic>
        <p:nvPicPr>
          <p:cNvPr id="478" name="Google Shape;478;p19"/>
          <p:cNvPicPr preferRelativeResize="0"/>
          <p:nvPr/>
        </p:nvPicPr>
        <p:blipFill rotWithShape="1">
          <a:blip r:embed="rId3">
            <a:alphaModFix/>
          </a:blip>
          <a:srcRect b="0" l="0" r="0" t="0"/>
          <a:stretch/>
        </p:blipFill>
        <p:spPr>
          <a:xfrm>
            <a:off x="304800" y="1352550"/>
            <a:ext cx="8610600" cy="379095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
          <p:cNvSpPr txBox="1"/>
          <p:nvPr>
            <p:ph type="title"/>
          </p:nvPr>
        </p:nvSpPr>
        <p:spPr>
          <a:xfrm>
            <a:off x="1671150" y="473950"/>
            <a:ext cx="58017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800"/>
              <a:buNone/>
            </a:pPr>
            <a:r>
              <a:rPr lang="en-US"/>
              <a:t>Outline</a:t>
            </a:r>
            <a:endParaRPr/>
          </a:p>
        </p:txBody>
      </p:sp>
      <p:sp>
        <p:nvSpPr>
          <p:cNvPr id="310" name="Google Shape;310;p2"/>
          <p:cNvSpPr txBox="1"/>
          <p:nvPr>
            <p:ph idx="2" type="title"/>
          </p:nvPr>
        </p:nvSpPr>
        <p:spPr>
          <a:xfrm>
            <a:off x="53000" y="2833388"/>
            <a:ext cx="17664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a:t>Introduction</a:t>
            </a:r>
            <a:endParaRPr/>
          </a:p>
        </p:txBody>
      </p:sp>
      <p:sp>
        <p:nvSpPr>
          <p:cNvPr id="311" name="Google Shape;311;p2"/>
          <p:cNvSpPr/>
          <p:nvPr/>
        </p:nvSpPr>
        <p:spPr>
          <a:xfrm>
            <a:off x="502920" y="1863161"/>
            <a:ext cx="866561" cy="867902"/>
          </a:xfrm>
          <a:custGeom>
            <a:rect b="b" l="l" r="r" t="t"/>
            <a:pathLst>
              <a:path extrusionOk="0" h="3235" w="3230">
                <a:moveTo>
                  <a:pt x="1839" y="1296"/>
                </a:moveTo>
                <a:cubicBezTo>
                  <a:pt x="1839" y="1296"/>
                  <a:pt x="1839" y="1296"/>
                  <a:pt x="1839" y="1297"/>
                </a:cubicBezTo>
                <a:cubicBezTo>
                  <a:pt x="1839" y="1297"/>
                  <a:pt x="1839" y="1297"/>
                  <a:pt x="1839" y="1298"/>
                </a:cubicBezTo>
                <a:lnTo>
                  <a:pt x="1839" y="1298"/>
                </a:lnTo>
                <a:lnTo>
                  <a:pt x="1839" y="1296"/>
                </a:lnTo>
                <a:lnTo>
                  <a:pt x="1839" y="1296"/>
                </a:lnTo>
                <a:cubicBezTo>
                  <a:pt x="1839" y="1296"/>
                  <a:pt x="1839" y="1296"/>
                  <a:pt x="1839" y="1296"/>
                </a:cubicBezTo>
                <a:close/>
                <a:moveTo>
                  <a:pt x="1" y="1299"/>
                </a:moveTo>
                <a:lnTo>
                  <a:pt x="1" y="1299"/>
                </a:lnTo>
                <a:cubicBezTo>
                  <a:pt x="1" y="1299"/>
                  <a:pt x="0" y="1299"/>
                  <a:pt x="0" y="1299"/>
                </a:cubicBezTo>
                <a:cubicBezTo>
                  <a:pt x="0" y="1299"/>
                  <a:pt x="1" y="1299"/>
                  <a:pt x="1" y="1299"/>
                </a:cubicBezTo>
                <a:close/>
                <a:moveTo>
                  <a:pt x="1976" y="1135"/>
                </a:moveTo>
                <a:lnTo>
                  <a:pt x="1840" y="1311"/>
                </a:lnTo>
                <a:lnTo>
                  <a:pt x="1840" y="1311"/>
                </a:lnTo>
                <a:lnTo>
                  <a:pt x="1839" y="1304"/>
                </a:lnTo>
                <a:lnTo>
                  <a:pt x="1839" y="1304"/>
                </a:lnTo>
                <a:cubicBezTo>
                  <a:pt x="1840" y="1301"/>
                  <a:pt x="1840" y="1297"/>
                  <a:pt x="1840" y="1294"/>
                </a:cubicBezTo>
                <a:lnTo>
                  <a:pt x="1840" y="1294"/>
                </a:lnTo>
                <a:cubicBezTo>
                  <a:pt x="1878" y="1247"/>
                  <a:pt x="1921" y="1197"/>
                  <a:pt x="1968" y="1144"/>
                </a:cubicBezTo>
                <a:lnTo>
                  <a:pt x="1976" y="1135"/>
                </a:lnTo>
                <a:close/>
                <a:moveTo>
                  <a:pt x="1548" y="1429"/>
                </a:moveTo>
                <a:lnTo>
                  <a:pt x="1571" y="1434"/>
                </a:lnTo>
                <a:lnTo>
                  <a:pt x="1571" y="1434"/>
                </a:lnTo>
                <a:cubicBezTo>
                  <a:pt x="1570" y="1434"/>
                  <a:pt x="1569" y="1434"/>
                  <a:pt x="1569" y="1434"/>
                </a:cubicBezTo>
                <a:lnTo>
                  <a:pt x="1548" y="1429"/>
                </a:lnTo>
                <a:close/>
                <a:moveTo>
                  <a:pt x="1669" y="1529"/>
                </a:moveTo>
                <a:lnTo>
                  <a:pt x="1670" y="1531"/>
                </a:lnTo>
                <a:lnTo>
                  <a:pt x="1670" y="1531"/>
                </a:lnTo>
                <a:lnTo>
                  <a:pt x="1660" y="1545"/>
                </a:lnTo>
                <a:lnTo>
                  <a:pt x="1660" y="1545"/>
                </a:lnTo>
                <a:cubicBezTo>
                  <a:pt x="1661" y="1542"/>
                  <a:pt x="1662" y="1540"/>
                  <a:pt x="1664" y="1538"/>
                </a:cubicBezTo>
                <a:cubicBezTo>
                  <a:pt x="1665" y="1535"/>
                  <a:pt x="1667" y="1532"/>
                  <a:pt x="1669" y="1529"/>
                </a:cubicBezTo>
                <a:close/>
                <a:moveTo>
                  <a:pt x="3200" y="1579"/>
                </a:moveTo>
                <a:cubicBezTo>
                  <a:pt x="3200" y="1579"/>
                  <a:pt x="3200" y="1579"/>
                  <a:pt x="3200" y="1580"/>
                </a:cubicBezTo>
                <a:cubicBezTo>
                  <a:pt x="3202" y="1580"/>
                  <a:pt x="3202" y="1579"/>
                  <a:pt x="3200" y="1579"/>
                </a:cubicBezTo>
                <a:close/>
                <a:moveTo>
                  <a:pt x="1625" y="1465"/>
                </a:moveTo>
                <a:lnTo>
                  <a:pt x="1647" y="1497"/>
                </a:lnTo>
                <a:lnTo>
                  <a:pt x="1647" y="1497"/>
                </a:lnTo>
                <a:cubicBezTo>
                  <a:pt x="1638" y="1533"/>
                  <a:pt x="1631" y="1564"/>
                  <a:pt x="1624" y="1591"/>
                </a:cubicBezTo>
                <a:lnTo>
                  <a:pt x="1624" y="1591"/>
                </a:lnTo>
                <a:lnTo>
                  <a:pt x="1578" y="1650"/>
                </a:lnTo>
                <a:lnTo>
                  <a:pt x="1579" y="1645"/>
                </a:lnTo>
                <a:lnTo>
                  <a:pt x="1583" y="1633"/>
                </a:lnTo>
                <a:cubicBezTo>
                  <a:pt x="1590" y="1606"/>
                  <a:pt x="1592" y="1597"/>
                  <a:pt x="1595" y="1586"/>
                </a:cubicBezTo>
                <a:cubicBezTo>
                  <a:pt x="1599" y="1571"/>
                  <a:pt x="1599" y="1571"/>
                  <a:pt x="1619" y="1496"/>
                </a:cubicBezTo>
                <a:lnTo>
                  <a:pt x="1619" y="1496"/>
                </a:lnTo>
                <a:lnTo>
                  <a:pt x="1617" y="1502"/>
                </a:lnTo>
                <a:cubicBezTo>
                  <a:pt x="1621" y="1487"/>
                  <a:pt x="1623" y="1478"/>
                  <a:pt x="1625" y="1469"/>
                </a:cubicBezTo>
                <a:lnTo>
                  <a:pt x="1625" y="1465"/>
                </a:lnTo>
                <a:close/>
                <a:moveTo>
                  <a:pt x="1942" y="1576"/>
                </a:moveTo>
                <a:cubicBezTo>
                  <a:pt x="1964" y="1595"/>
                  <a:pt x="1984" y="1615"/>
                  <a:pt x="1999" y="1637"/>
                </a:cubicBezTo>
                <a:lnTo>
                  <a:pt x="2004" y="1651"/>
                </a:lnTo>
                <a:lnTo>
                  <a:pt x="2004" y="1652"/>
                </a:lnTo>
                <a:lnTo>
                  <a:pt x="1942" y="1576"/>
                </a:lnTo>
                <a:close/>
                <a:moveTo>
                  <a:pt x="1610" y="1649"/>
                </a:moveTo>
                <a:cubicBezTo>
                  <a:pt x="1609" y="1655"/>
                  <a:pt x="1608" y="1661"/>
                  <a:pt x="1606" y="1667"/>
                </a:cubicBezTo>
                <a:lnTo>
                  <a:pt x="1610" y="1649"/>
                </a:lnTo>
                <a:cubicBezTo>
                  <a:pt x="1610" y="1649"/>
                  <a:pt x="1610" y="1649"/>
                  <a:pt x="1610" y="1649"/>
                </a:cubicBezTo>
                <a:close/>
                <a:moveTo>
                  <a:pt x="1623" y="1597"/>
                </a:moveTo>
                <a:cubicBezTo>
                  <a:pt x="1623" y="1597"/>
                  <a:pt x="1621" y="1605"/>
                  <a:pt x="1616" y="1624"/>
                </a:cubicBezTo>
                <a:lnTo>
                  <a:pt x="1616" y="1624"/>
                </a:lnTo>
                <a:cubicBezTo>
                  <a:pt x="1596" y="1710"/>
                  <a:pt x="1589" y="1739"/>
                  <a:pt x="1589" y="1739"/>
                </a:cubicBezTo>
                <a:cubicBezTo>
                  <a:pt x="1589" y="1739"/>
                  <a:pt x="1622" y="1597"/>
                  <a:pt x="1623" y="1597"/>
                </a:cubicBezTo>
                <a:close/>
                <a:moveTo>
                  <a:pt x="2516" y="2965"/>
                </a:moveTo>
                <a:cubicBezTo>
                  <a:pt x="2513" y="2965"/>
                  <a:pt x="2511" y="2965"/>
                  <a:pt x="2509" y="2965"/>
                </a:cubicBezTo>
                <a:lnTo>
                  <a:pt x="2509" y="2965"/>
                </a:lnTo>
                <a:cubicBezTo>
                  <a:pt x="2510" y="2965"/>
                  <a:pt x="2511" y="2965"/>
                  <a:pt x="2512" y="2965"/>
                </a:cubicBezTo>
                <a:cubicBezTo>
                  <a:pt x="2514" y="2965"/>
                  <a:pt x="2515" y="2965"/>
                  <a:pt x="2516" y="2965"/>
                </a:cubicBezTo>
                <a:close/>
                <a:moveTo>
                  <a:pt x="1250" y="0"/>
                </a:moveTo>
                <a:cubicBezTo>
                  <a:pt x="1216" y="10"/>
                  <a:pt x="1181" y="14"/>
                  <a:pt x="1146" y="14"/>
                </a:cubicBezTo>
                <a:cubicBezTo>
                  <a:pt x="1137" y="38"/>
                  <a:pt x="1165" y="27"/>
                  <a:pt x="1182" y="32"/>
                </a:cubicBezTo>
                <a:cubicBezTo>
                  <a:pt x="1140" y="67"/>
                  <a:pt x="1131" y="122"/>
                  <a:pt x="1083" y="122"/>
                </a:cubicBezTo>
                <a:cubicBezTo>
                  <a:pt x="1083" y="122"/>
                  <a:pt x="1082" y="122"/>
                  <a:pt x="1082" y="122"/>
                </a:cubicBezTo>
                <a:cubicBezTo>
                  <a:pt x="1075" y="125"/>
                  <a:pt x="1069" y="126"/>
                  <a:pt x="1064" y="126"/>
                </a:cubicBezTo>
                <a:cubicBezTo>
                  <a:pt x="1033" y="126"/>
                  <a:pt x="1032" y="79"/>
                  <a:pt x="999" y="79"/>
                </a:cubicBezTo>
                <a:cubicBezTo>
                  <a:pt x="992" y="79"/>
                  <a:pt x="984" y="81"/>
                  <a:pt x="974" y="86"/>
                </a:cubicBezTo>
                <a:cubicBezTo>
                  <a:pt x="614" y="249"/>
                  <a:pt x="309" y="511"/>
                  <a:pt x="162" y="913"/>
                </a:cubicBezTo>
                <a:cubicBezTo>
                  <a:pt x="161" y="913"/>
                  <a:pt x="160" y="913"/>
                  <a:pt x="159" y="913"/>
                </a:cubicBezTo>
                <a:cubicBezTo>
                  <a:pt x="140" y="913"/>
                  <a:pt x="144" y="904"/>
                  <a:pt x="141" y="890"/>
                </a:cubicBezTo>
                <a:lnTo>
                  <a:pt x="141" y="890"/>
                </a:lnTo>
                <a:cubicBezTo>
                  <a:pt x="114" y="1018"/>
                  <a:pt x="76" y="1130"/>
                  <a:pt x="79" y="1255"/>
                </a:cubicBezTo>
                <a:cubicBezTo>
                  <a:pt x="53" y="1286"/>
                  <a:pt x="22" y="1291"/>
                  <a:pt x="1" y="1299"/>
                </a:cubicBezTo>
                <a:lnTo>
                  <a:pt x="1" y="1299"/>
                </a:lnTo>
                <a:cubicBezTo>
                  <a:pt x="1" y="1299"/>
                  <a:pt x="1" y="1299"/>
                  <a:pt x="1" y="1299"/>
                </a:cubicBezTo>
                <a:cubicBezTo>
                  <a:pt x="3" y="1299"/>
                  <a:pt x="5" y="1301"/>
                  <a:pt x="7" y="1304"/>
                </a:cubicBezTo>
                <a:cubicBezTo>
                  <a:pt x="7" y="1307"/>
                  <a:pt x="7" y="1307"/>
                  <a:pt x="7" y="1307"/>
                </a:cubicBezTo>
                <a:cubicBezTo>
                  <a:pt x="7" y="1307"/>
                  <a:pt x="7" y="1307"/>
                  <a:pt x="8" y="1307"/>
                </a:cubicBezTo>
                <a:lnTo>
                  <a:pt x="8" y="1307"/>
                </a:lnTo>
                <a:cubicBezTo>
                  <a:pt x="8" y="1307"/>
                  <a:pt x="8" y="1310"/>
                  <a:pt x="7" y="1331"/>
                </a:cubicBezTo>
                <a:lnTo>
                  <a:pt x="9" y="1334"/>
                </a:lnTo>
                <a:cubicBezTo>
                  <a:pt x="13" y="1338"/>
                  <a:pt x="16" y="1338"/>
                  <a:pt x="14" y="1393"/>
                </a:cubicBezTo>
                <a:cubicBezTo>
                  <a:pt x="14" y="1468"/>
                  <a:pt x="17" y="1543"/>
                  <a:pt x="26" y="1635"/>
                </a:cubicBezTo>
                <a:cubicBezTo>
                  <a:pt x="43" y="1809"/>
                  <a:pt x="97" y="2000"/>
                  <a:pt x="95" y="2008"/>
                </a:cubicBezTo>
                <a:lnTo>
                  <a:pt x="182" y="1991"/>
                </a:lnTo>
                <a:lnTo>
                  <a:pt x="182" y="1991"/>
                </a:lnTo>
                <a:cubicBezTo>
                  <a:pt x="204" y="2058"/>
                  <a:pt x="185" y="2076"/>
                  <a:pt x="167" y="2093"/>
                </a:cubicBezTo>
                <a:cubicBezTo>
                  <a:pt x="157" y="2101"/>
                  <a:pt x="151" y="2111"/>
                  <a:pt x="149" y="2123"/>
                </a:cubicBezTo>
                <a:cubicBezTo>
                  <a:pt x="147" y="2132"/>
                  <a:pt x="149" y="2140"/>
                  <a:pt x="152" y="2149"/>
                </a:cubicBezTo>
                <a:lnTo>
                  <a:pt x="159" y="2166"/>
                </a:lnTo>
                <a:cubicBezTo>
                  <a:pt x="160" y="2168"/>
                  <a:pt x="161" y="2171"/>
                  <a:pt x="163" y="2175"/>
                </a:cubicBezTo>
                <a:lnTo>
                  <a:pt x="302" y="2421"/>
                </a:lnTo>
                <a:lnTo>
                  <a:pt x="304" y="2421"/>
                </a:lnTo>
                <a:cubicBezTo>
                  <a:pt x="328" y="2407"/>
                  <a:pt x="342" y="2402"/>
                  <a:pt x="351" y="2402"/>
                </a:cubicBezTo>
                <a:cubicBezTo>
                  <a:pt x="376" y="2402"/>
                  <a:pt x="349" y="2449"/>
                  <a:pt x="369" y="2449"/>
                </a:cubicBezTo>
                <a:cubicBezTo>
                  <a:pt x="372" y="2449"/>
                  <a:pt x="377" y="2447"/>
                  <a:pt x="385" y="2443"/>
                </a:cubicBezTo>
                <a:lnTo>
                  <a:pt x="385" y="2443"/>
                </a:lnTo>
                <a:cubicBezTo>
                  <a:pt x="376" y="2449"/>
                  <a:pt x="382" y="2465"/>
                  <a:pt x="350" y="2486"/>
                </a:cubicBezTo>
                <a:cubicBezTo>
                  <a:pt x="368" y="2475"/>
                  <a:pt x="377" y="2472"/>
                  <a:pt x="381" y="2472"/>
                </a:cubicBezTo>
                <a:cubicBezTo>
                  <a:pt x="390" y="2472"/>
                  <a:pt x="379" y="2488"/>
                  <a:pt x="390" y="2488"/>
                </a:cubicBezTo>
                <a:cubicBezTo>
                  <a:pt x="391" y="2488"/>
                  <a:pt x="391" y="2488"/>
                  <a:pt x="392" y="2488"/>
                </a:cubicBezTo>
                <a:cubicBezTo>
                  <a:pt x="409" y="2481"/>
                  <a:pt x="407" y="2476"/>
                  <a:pt x="421" y="2461"/>
                </a:cubicBezTo>
                <a:lnTo>
                  <a:pt x="438" y="2463"/>
                </a:lnTo>
                <a:lnTo>
                  <a:pt x="449" y="2465"/>
                </a:lnTo>
                <a:lnTo>
                  <a:pt x="628" y="2661"/>
                </a:lnTo>
                <a:lnTo>
                  <a:pt x="633" y="2661"/>
                </a:lnTo>
                <a:cubicBezTo>
                  <a:pt x="626" y="2684"/>
                  <a:pt x="601" y="2715"/>
                  <a:pt x="590" y="2715"/>
                </a:cubicBezTo>
                <a:cubicBezTo>
                  <a:pt x="604" y="2735"/>
                  <a:pt x="656" y="2796"/>
                  <a:pt x="769" y="2882"/>
                </a:cubicBezTo>
                <a:cubicBezTo>
                  <a:pt x="846" y="2940"/>
                  <a:pt x="929" y="2990"/>
                  <a:pt x="1016" y="3032"/>
                </a:cubicBezTo>
                <a:cubicBezTo>
                  <a:pt x="1076" y="3060"/>
                  <a:pt x="1138" y="3084"/>
                  <a:pt x="1202" y="3104"/>
                </a:cubicBezTo>
                <a:lnTo>
                  <a:pt x="1256" y="3120"/>
                </a:lnTo>
                <a:lnTo>
                  <a:pt x="1268" y="3124"/>
                </a:lnTo>
                <a:lnTo>
                  <a:pt x="1280" y="3130"/>
                </a:lnTo>
                <a:cubicBezTo>
                  <a:pt x="1332" y="3158"/>
                  <a:pt x="1519" y="3207"/>
                  <a:pt x="1633" y="3207"/>
                </a:cubicBezTo>
                <a:cubicBezTo>
                  <a:pt x="1644" y="3207"/>
                  <a:pt x="1654" y="3207"/>
                  <a:pt x="1664" y="3206"/>
                </a:cubicBezTo>
                <a:cubicBezTo>
                  <a:pt x="1641" y="3152"/>
                  <a:pt x="1583" y="3180"/>
                  <a:pt x="1576" y="3099"/>
                </a:cubicBezTo>
                <a:cubicBezTo>
                  <a:pt x="1588" y="3089"/>
                  <a:pt x="1599" y="3086"/>
                  <a:pt x="1608" y="3086"/>
                </a:cubicBezTo>
                <a:cubicBezTo>
                  <a:pt x="1623" y="3086"/>
                  <a:pt x="1634" y="3095"/>
                  <a:pt x="1644" y="3095"/>
                </a:cubicBezTo>
                <a:cubicBezTo>
                  <a:pt x="1652" y="3095"/>
                  <a:pt x="1658" y="3091"/>
                  <a:pt x="1666" y="3078"/>
                </a:cubicBezTo>
                <a:cubicBezTo>
                  <a:pt x="1674" y="3198"/>
                  <a:pt x="1776" y="3116"/>
                  <a:pt x="1832" y="3235"/>
                </a:cubicBezTo>
                <a:lnTo>
                  <a:pt x="1851" y="3169"/>
                </a:lnTo>
                <a:lnTo>
                  <a:pt x="1888" y="3208"/>
                </a:lnTo>
                <a:lnTo>
                  <a:pt x="2067" y="3157"/>
                </a:lnTo>
                <a:cubicBezTo>
                  <a:pt x="2073" y="3150"/>
                  <a:pt x="2076" y="3149"/>
                  <a:pt x="2076" y="3149"/>
                </a:cubicBezTo>
                <a:cubicBezTo>
                  <a:pt x="2083" y="3149"/>
                  <a:pt x="2068" y="3155"/>
                  <a:pt x="2092" y="3155"/>
                </a:cubicBezTo>
                <a:cubicBezTo>
                  <a:pt x="2094" y="3155"/>
                  <a:pt x="2097" y="3155"/>
                  <a:pt x="2099" y="3155"/>
                </a:cubicBezTo>
                <a:cubicBezTo>
                  <a:pt x="2150" y="3152"/>
                  <a:pt x="2201" y="3146"/>
                  <a:pt x="2250" y="3136"/>
                </a:cubicBezTo>
                <a:cubicBezTo>
                  <a:pt x="2400" y="3084"/>
                  <a:pt x="2430" y="2972"/>
                  <a:pt x="2509" y="2965"/>
                </a:cubicBezTo>
                <a:lnTo>
                  <a:pt x="2509" y="2965"/>
                </a:lnTo>
                <a:cubicBezTo>
                  <a:pt x="2493" y="2962"/>
                  <a:pt x="2464" y="2940"/>
                  <a:pt x="2485" y="2914"/>
                </a:cubicBezTo>
                <a:lnTo>
                  <a:pt x="2485" y="2914"/>
                </a:lnTo>
                <a:cubicBezTo>
                  <a:pt x="2490" y="2923"/>
                  <a:pt x="2496" y="2926"/>
                  <a:pt x="2501" y="2926"/>
                </a:cubicBezTo>
                <a:cubicBezTo>
                  <a:pt x="2523" y="2926"/>
                  <a:pt x="2544" y="2872"/>
                  <a:pt x="2569" y="2872"/>
                </a:cubicBezTo>
                <a:cubicBezTo>
                  <a:pt x="2575" y="2872"/>
                  <a:pt x="2581" y="2874"/>
                  <a:pt x="2587" y="2881"/>
                </a:cubicBezTo>
                <a:cubicBezTo>
                  <a:pt x="2613" y="2859"/>
                  <a:pt x="2697" y="2815"/>
                  <a:pt x="2629" y="2764"/>
                </a:cubicBezTo>
                <a:lnTo>
                  <a:pt x="2629" y="2764"/>
                </a:lnTo>
                <a:cubicBezTo>
                  <a:pt x="2664" y="2790"/>
                  <a:pt x="2738" y="2759"/>
                  <a:pt x="2718" y="2814"/>
                </a:cubicBezTo>
                <a:cubicBezTo>
                  <a:pt x="2742" y="2801"/>
                  <a:pt x="2769" y="2797"/>
                  <a:pt x="2773" y="2771"/>
                </a:cubicBezTo>
                <a:lnTo>
                  <a:pt x="2734" y="2771"/>
                </a:lnTo>
                <a:cubicBezTo>
                  <a:pt x="2766" y="2741"/>
                  <a:pt x="2797" y="2734"/>
                  <a:pt x="2820" y="2722"/>
                </a:cubicBezTo>
                <a:cubicBezTo>
                  <a:pt x="2831" y="2717"/>
                  <a:pt x="2840" y="2709"/>
                  <a:pt x="2847" y="2699"/>
                </a:cubicBezTo>
                <a:cubicBezTo>
                  <a:pt x="2849" y="2692"/>
                  <a:pt x="2851" y="2686"/>
                  <a:pt x="2852" y="2679"/>
                </a:cubicBezTo>
                <a:lnTo>
                  <a:pt x="2852" y="2667"/>
                </a:lnTo>
                <a:lnTo>
                  <a:pt x="2881" y="2642"/>
                </a:lnTo>
                <a:lnTo>
                  <a:pt x="2881" y="2641"/>
                </a:lnTo>
                <a:lnTo>
                  <a:pt x="2880" y="2640"/>
                </a:lnTo>
                <a:lnTo>
                  <a:pt x="2879" y="2637"/>
                </a:lnTo>
                <a:cubicBezTo>
                  <a:pt x="2879" y="2637"/>
                  <a:pt x="2877" y="2634"/>
                  <a:pt x="2876" y="2631"/>
                </a:cubicBezTo>
                <a:lnTo>
                  <a:pt x="2871" y="2628"/>
                </a:lnTo>
                <a:lnTo>
                  <a:pt x="2866" y="2626"/>
                </a:lnTo>
                <a:lnTo>
                  <a:pt x="2838" y="2650"/>
                </a:lnTo>
                <a:lnTo>
                  <a:pt x="2832" y="2650"/>
                </a:lnTo>
                <a:lnTo>
                  <a:pt x="2812" y="2645"/>
                </a:lnTo>
                <a:lnTo>
                  <a:pt x="2822" y="2634"/>
                </a:lnTo>
                <a:lnTo>
                  <a:pt x="2851" y="2608"/>
                </a:lnTo>
                <a:lnTo>
                  <a:pt x="2852" y="2607"/>
                </a:lnTo>
                <a:lnTo>
                  <a:pt x="2854" y="2605"/>
                </a:lnTo>
                <a:lnTo>
                  <a:pt x="2887" y="2581"/>
                </a:lnTo>
                <a:cubicBezTo>
                  <a:pt x="2925" y="2554"/>
                  <a:pt x="2956" y="2537"/>
                  <a:pt x="2986" y="2537"/>
                </a:cubicBezTo>
                <a:cubicBezTo>
                  <a:pt x="2996" y="2537"/>
                  <a:pt x="3006" y="2539"/>
                  <a:pt x="3017" y="2544"/>
                </a:cubicBezTo>
                <a:cubicBezTo>
                  <a:pt x="3008" y="2563"/>
                  <a:pt x="2996" y="2580"/>
                  <a:pt x="2985" y="2596"/>
                </a:cubicBezTo>
                <a:lnTo>
                  <a:pt x="2932" y="2663"/>
                </a:lnTo>
                <a:cubicBezTo>
                  <a:pt x="3046" y="2553"/>
                  <a:pt x="3055" y="2531"/>
                  <a:pt x="3091" y="2478"/>
                </a:cubicBezTo>
                <a:cubicBezTo>
                  <a:pt x="3117" y="2435"/>
                  <a:pt x="3134" y="2388"/>
                  <a:pt x="3141" y="2338"/>
                </a:cubicBezTo>
                <a:lnTo>
                  <a:pt x="3141" y="2338"/>
                </a:lnTo>
                <a:lnTo>
                  <a:pt x="3120" y="2366"/>
                </a:lnTo>
                <a:cubicBezTo>
                  <a:pt x="3127" y="2287"/>
                  <a:pt x="3177" y="2136"/>
                  <a:pt x="3197" y="1957"/>
                </a:cubicBezTo>
                <a:cubicBezTo>
                  <a:pt x="3203" y="1910"/>
                  <a:pt x="3208" y="1862"/>
                  <a:pt x="3211" y="1803"/>
                </a:cubicBezTo>
                <a:lnTo>
                  <a:pt x="3211" y="1793"/>
                </a:lnTo>
                <a:lnTo>
                  <a:pt x="3211" y="1790"/>
                </a:lnTo>
                <a:lnTo>
                  <a:pt x="3229" y="1657"/>
                </a:lnTo>
                <a:lnTo>
                  <a:pt x="3229" y="1655"/>
                </a:lnTo>
                <a:lnTo>
                  <a:pt x="3225" y="1650"/>
                </a:lnTo>
                <a:lnTo>
                  <a:pt x="3217" y="1641"/>
                </a:lnTo>
                <a:lnTo>
                  <a:pt x="3201" y="1622"/>
                </a:lnTo>
                <a:cubicBezTo>
                  <a:pt x="3183" y="1600"/>
                  <a:pt x="3160" y="1583"/>
                  <a:pt x="3133" y="1571"/>
                </a:cubicBezTo>
                <a:lnTo>
                  <a:pt x="3071" y="1581"/>
                </a:lnTo>
                <a:lnTo>
                  <a:pt x="3020" y="1551"/>
                </a:lnTo>
                <a:lnTo>
                  <a:pt x="3020" y="1551"/>
                </a:lnTo>
                <a:cubicBezTo>
                  <a:pt x="3020" y="1551"/>
                  <a:pt x="3183" y="1574"/>
                  <a:pt x="3200" y="1579"/>
                </a:cubicBezTo>
                <a:lnTo>
                  <a:pt x="3200" y="1579"/>
                </a:lnTo>
                <a:cubicBezTo>
                  <a:pt x="3199" y="1571"/>
                  <a:pt x="3198" y="1561"/>
                  <a:pt x="3196" y="1548"/>
                </a:cubicBezTo>
                <a:lnTo>
                  <a:pt x="3194" y="1524"/>
                </a:lnTo>
                <a:lnTo>
                  <a:pt x="3193" y="1518"/>
                </a:lnTo>
                <a:lnTo>
                  <a:pt x="3193" y="1515"/>
                </a:lnTo>
                <a:lnTo>
                  <a:pt x="3193" y="1368"/>
                </a:lnTo>
                <a:lnTo>
                  <a:pt x="3193" y="1366"/>
                </a:lnTo>
                <a:lnTo>
                  <a:pt x="3191" y="1353"/>
                </a:lnTo>
                <a:cubicBezTo>
                  <a:pt x="3174" y="1209"/>
                  <a:pt x="3134" y="1069"/>
                  <a:pt x="3075" y="937"/>
                </a:cubicBezTo>
                <a:cubicBezTo>
                  <a:pt x="2898" y="596"/>
                  <a:pt x="2784" y="541"/>
                  <a:pt x="2743" y="458"/>
                </a:cubicBezTo>
                <a:cubicBezTo>
                  <a:pt x="2708" y="379"/>
                  <a:pt x="2797" y="374"/>
                  <a:pt x="2806" y="370"/>
                </a:cubicBezTo>
                <a:cubicBezTo>
                  <a:pt x="2784" y="358"/>
                  <a:pt x="2769" y="355"/>
                  <a:pt x="2757" y="355"/>
                </a:cubicBezTo>
                <a:cubicBezTo>
                  <a:pt x="2738" y="355"/>
                  <a:pt x="2729" y="365"/>
                  <a:pt x="2718" y="365"/>
                </a:cubicBezTo>
                <a:cubicBezTo>
                  <a:pt x="2710" y="365"/>
                  <a:pt x="2701" y="360"/>
                  <a:pt x="2687" y="346"/>
                </a:cubicBezTo>
                <a:cubicBezTo>
                  <a:pt x="2679" y="326"/>
                  <a:pt x="2720" y="310"/>
                  <a:pt x="2734" y="310"/>
                </a:cubicBezTo>
                <a:cubicBezTo>
                  <a:pt x="2712" y="300"/>
                  <a:pt x="2702" y="278"/>
                  <a:pt x="2689" y="278"/>
                </a:cubicBezTo>
                <a:cubicBezTo>
                  <a:pt x="2686" y="278"/>
                  <a:pt x="2682" y="280"/>
                  <a:pt x="2677" y="286"/>
                </a:cubicBezTo>
                <a:cubicBezTo>
                  <a:pt x="2693" y="325"/>
                  <a:pt x="2633" y="377"/>
                  <a:pt x="2614" y="425"/>
                </a:cubicBezTo>
                <a:lnTo>
                  <a:pt x="2554" y="373"/>
                </a:lnTo>
                <a:lnTo>
                  <a:pt x="2585" y="335"/>
                </a:lnTo>
                <a:cubicBezTo>
                  <a:pt x="2584" y="334"/>
                  <a:pt x="2583" y="334"/>
                  <a:pt x="2582" y="334"/>
                </a:cubicBezTo>
                <a:cubicBezTo>
                  <a:pt x="2564" y="334"/>
                  <a:pt x="2512" y="378"/>
                  <a:pt x="2465" y="378"/>
                </a:cubicBezTo>
                <a:cubicBezTo>
                  <a:pt x="2449" y="378"/>
                  <a:pt x="2434" y="373"/>
                  <a:pt x="2421" y="358"/>
                </a:cubicBezTo>
                <a:cubicBezTo>
                  <a:pt x="2314" y="274"/>
                  <a:pt x="2159" y="228"/>
                  <a:pt x="1981" y="194"/>
                </a:cubicBezTo>
                <a:cubicBezTo>
                  <a:pt x="1986" y="166"/>
                  <a:pt x="2029" y="153"/>
                  <a:pt x="2068" y="143"/>
                </a:cubicBezTo>
                <a:cubicBezTo>
                  <a:pt x="2046" y="137"/>
                  <a:pt x="2006" y="139"/>
                  <a:pt x="1985" y="116"/>
                </a:cubicBezTo>
                <a:lnTo>
                  <a:pt x="1985" y="116"/>
                </a:lnTo>
                <a:cubicBezTo>
                  <a:pt x="2025" y="171"/>
                  <a:pt x="1903" y="141"/>
                  <a:pt x="1936" y="167"/>
                </a:cubicBezTo>
                <a:cubicBezTo>
                  <a:pt x="1862" y="220"/>
                  <a:pt x="1786" y="223"/>
                  <a:pt x="1703" y="231"/>
                </a:cubicBezTo>
                <a:cubicBezTo>
                  <a:pt x="1707" y="230"/>
                  <a:pt x="1707" y="229"/>
                  <a:pt x="1704" y="229"/>
                </a:cubicBezTo>
                <a:cubicBezTo>
                  <a:pt x="1697" y="229"/>
                  <a:pt x="1674" y="236"/>
                  <a:pt x="1671" y="266"/>
                </a:cubicBezTo>
                <a:cubicBezTo>
                  <a:pt x="1675" y="316"/>
                  <a:pt x="1703" y="709"/>
                  <a:pt x="1734" y="1130"/>
                </a:cubicBezTo>
                <a:lnTo>
                  <a:pt x="1734" y="1130"/>
                </a:lnTo>
                <a:cubicBezTo>
                  <a:pt x="1727" y="1160"/>
                  <a:pt x="1720" y="1189"/>
                  <a:pt x="1713" y="1216"/>
                </a:cubicBezTo>
                <a:lnTo>
                  <a:pt x="1713" y="1216"/>
                </a:lnTo>
                <a:cubicBezTo>
                  <a:pt x="1711" y="1206"/>
                  <a:pt x="1708" y="1196"/>
                  <a:pt x="1705" y="1186"/>
                </a:cubicBezTo>
                <a:cubicBezTo>
                  <a:pt x="1578" y="740"/>
                  <a:pt x="1435" y="255"/>
                  <a:pt x="1342" y="97"/>
                </a:cubicBezTo>
                <a:lnTo>
                  <a:pt x="1333" y="48"/>
                </a:lnTo>
                <a:lnTo>
                  <a:pt x="1271" y="75"/>
                </a:lnTo>
                <a:cubicBezTo>
                  <a:pt x="1205" y="81"/>
                  <a:pt x="1184" y="118"/>
                  <a:pt x="1173" y="118"/>
                </a:cubicBezTo>
                <a:cubicBezTo>
                  <a:pt x="1169" y="118"/>
                  <a:pt x="1165" y="113"/>
                  <a:pt x="1162" y="101"/>
                </a:cubicBezTo>
                <a:lnTo>
                  <a:pt x="1265" y="67"/>
                </a:lnTo>
                <a:lnTo>
                  <a:pt x="1265" y="67"/>
                </a:lnTo>
                <a:cubicBezTo>
                  <a:pt x="1254" y="69"/>
                  <a:pt x="1244" y="70"/>
                  <a:pt x="1237" y="70"/>
                </a:cubicBezTo>
                <a:cubicBezTo>
                  <a:pt x="1195" y="70"/>
                  <a:pt x="1230" y="32"/>
                  <a:pt x="12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2"/>
          <p:cNvSpPr/>
          <p:nvPr/>
        </p:nvSpPr>
        <p:spPr>
          <a:xfrm rot="4551431">
            <a:off x="2619884" y="1904744"/>
            <a:ext cx="866558" cy="867900"/>
          </a:xfrm>
          <a:custGeom>
            <a:rect b="b" l="l" r="r" t="t"/>
            <a:pathLst>
              <a:path extrusionOk="0" h="3235" w="3230">
                <a:moveTo>
                  <a:pt x="1839" y="1296"/>
                </a:moveTo>
                <a:cubicBezTo>
                  <a:pt x="1839" y="1296"/>
                  <a:pt x="1839" y="1296"/>
                  <a:pt x="1839" y="1297"/>
                </a:cubicBezTo>
                <a:cubicBezTo>
                  <a:pt x="1839" y="1297"/>
                  <a:pt x="1839" y="1297"/>
                  <a:pt x="1839" y="1298"/>
                </a:cubicBezTo>
                <a:lnTo>
                  <a:pt x="1839" y="1298"/>
                </a:lnTo>
                <a:lnTo>
                  <a:pt x="1839" y="1296"/>
                </a:lnTo>
                <a:lnTo>
                  <a:pt x="1839" y="1296"/>
                </a:lnTo>
                <a:cubicBezTo>
                  <a:pt x="1839" y="1296"/>
                  <a:pt x="1839" y="1296"/>
                  <a:pt x="1839" y="1296"/>
                </a:cubicBezTo>
                <a:close/>
                <a:moveTo>
                  <a:pt x="1" y="1299"/>
                </a:moveTo>
                <a:lnTo>
                  <a:pt x="1" y="1299"/>
                </a:lnTo>
                <a:cubicBezTo>
                  <a:pt x="1" y="1299"/>
                  <a:pt x="0" y="1299"/>
                  <a:pt x="0" y="1299"/>
                </a:cubicBezTo>
                <a:cubicBezTo>
                  <a:pt x="0" y="1299"/>
                  <a:pt x="1" y="1299"/>
                  <a:pt x="1" y="1299"/>
                </a:cubicBezTo>
                <a:close/>
                <a:moveTo>
                  <a:pt x="1976" y="1135"/>
                </a:moveTo>
                <a:lnTo>
                  <a:pt x="1840" y="1311"/>
                </a:lnTo>
                <a:lnTo>
                  <a:pt x="1840" y="1311"/>
                </a:lnTo>
                <a:lnTo>
                  <a:pt x="1839" y="1304"/>
                </a:lnTo>
                <a:lnTo>
                  <a:pt x="1839" y="1304"/>
                </a:lnTo>
                <a:cubicBezTo>
                  <a:pt x="1840" y="1301"/>
                  <a:pt x="1840" y="1297"/>
                  <a:pt x="1840" y="1294"/>
                </a:cubicBezTo>
                <a:lnTo>
                  <a:pt x="1840" y="1294"/>
                </a:lnTo>
                <a:cubicBezTo>
                  <a:pt x="1878" y="1247"/>
                  <a:pt x="1921" y="1197"/>
                  <a:pt x="1968" y="1144"/>
                </a:cubicBezTo>
                <a:lnTo>
                  <a:pt x="1976" y="1135"/>
                </a:lnTo>
                <a:close/>
                <a:moveTo>
                  <a:pt x="1548" y="1429"/>
                </a:moveTo>
                <a:lnTo>
                  <a:pt x="1571" y="1434"/>
                </a:lnTo>
                <a:lnTo>
                  <a:pt x="1571" y="1434"/>
                </a:lnTo>
                <a:cubicBezTo>
                  <a:pt x="1570" y="1434"/>
                  <a:pt x="1569" y="1434"/>
                  <a:pt x="1569" y="1434"/>
                </a:cubicBezTo>
                <a:lnTo>
                  <a:pt x="1548" y="1429"/>
                </a:lnTo>
                <a:close/>
                <a:moveTo>
                  <a:pt x="1669" y="1529"/>
                </a:moveTo>
                <a:lnTo>
                  <a:pt x="1670" y="1531"/>
                </a:lnTo>
                <a:lnTo>
                  <a:pt x="1670" y="1531"/>
                </a:lnTo>
                <a:lnTo>
                  <a:pt x="1660" y="1545"/>
                </a:lnTo>
                <a:lnTo>
                  <a:pt x="1660" y="1545"/>
                </a:lnTo>
                <a:cubicBezTo>
                  <a:pt x="1661" y="1542"/>
                  <a:pt x="1662" y="1540"/>
                  <a:pt x="1664" y="1538"/>
                </a:cubicBezTo>
                <a:cubicBezTo>
                  <a:pt x="1665" y="1535"/>
                  <a:pt x="1667" y="1532"/>
                  <a:pt x="1669" y="1529"/>
                </a:cubicBezTo>
                <a:close/>
                <a:moveTo>
                  <a:pt x="3200" y="1579"/>
                </a:moveTo>
                <a:cubicBezTo>
                  <a:pt x="3200" y="1579"/>
                  <a:pt x="3200" y="1579"/>
                  <a:pt x="3200" y="1580"/>
                </a:cubicBezTo>
                <a:cubicBezTo>
                  <a:pt x="3202" y="1580"/>
                  <a:pt x="3202" y="1579"/>
                  <a:pt x="3200" y="1579"/>
                </a:cubicBezTo>
                <a:close/>
                <a:moveTo>
                  <a:pt x="1625" y="1465"/>
                </a:moveTo>
                <a:lnTo>
                  <a:pt x="1647" y="1497"/>
                </a:lnTo>
                <a:lnTo>
                  <a:pt x="1647" y="1497"/>
                </a:lnTo>
                <a:cubicBezTo>
                  <a:pt x="1638" y="1533"/>
                  <a:pt x="1631" y="1564"/>
                  <a:pt x="1624" y="1591"/>
                </a:cubicBezTo>
                <a:lnTo>
                  <a:pt x="1624" y="1591"/>
                </a:lnTo>
                <a:lnTo>
                  <a:pt x="1578" y="1650"/>
                </a:lnTo>
                <a:lnTo>
                  <a:pt x="1579" y="1645"/>
                </a:lnTo>
                <a:lnTo>
                  <a:pt x="1583" y="1633"/>
                </a:lnTo>
                <a:cubicBezTo>
                  <a:pt x="1590" y="1606"/>
                  <a:pt x="1592" y="1597"/>
                  <a:pt x="1595" y="1586"/>
                </a:cubicBezTo>
                <a:cubicBezTo>
                  <a:pt x="1599" y="1571"/>
                  <a:pt x="1599" y="1571"/>
                  <a:pt x="1619" y="1496"/>
                </a:cubicBezTo>
                <a:lnTo>
                  <a:pt x="1619" y="1496"/>
                </a:lnTo>
                <a:lnTo>
                  <a:pt x="1617" y="1502"/>
                </a:lnTo>
                <a:cubicBezTo>
                  <a:pt x="1621" y="1487"/>
                  <a:pt x="1623" y="1478"/>
                  <a:pt x="1625" y="1469"/>
                </a:cubicBezTo>
                <a:lnTo>
                  <a:pt x="1625" y="1465"/>
                </a:lnTo>
                <a:close/>
                <a:moveTo>
                  <a:pt x="1942" y="1576"/>
                </a:moveTo>
                <a:cubicBezTo>
                  <a:pt x="1964" y="1595"/>
                  <a:pt x="1984" y="1615"/>
                  <a:pt x="1999" y="1637"/>
                </a:cubicBezTo>
                <a:lnTo>
                  <a:pt x="2004" y="1651"/>
                </a:lnTo>
                <a:lnTo>
                  <a:pt x="2004" y="1652"/>
                </a:lnTo>
                <a:lnTo>
                  <a:pt x="1942" y="1576"/>
                </a:lnTo>
                <a:close/>
                <a:moveTo>
                  <a:pt x="1610" y="1649"/>
                </a:moveTo>
                <a:cubicBezTo>
                  <a:pt x="1609" y="1655"/>
                  <a:pt x="1608" y="1661"/>
                  <a:pt x="1606" y="1667"/>
                </a:cubicBezTo>
                <a:lnTo>
                  <a:pt x="1610" y="1649"/>
                </a:lnTo>
                <a:cubicBezTo>
                  <a:pt x="1610" y="1649"/>
                  <a:pt x="1610" y="1649"/>
                  <a:pt x="1610" y="1649"/>
                </a:cubicBezTo>
                <a:close/>
                <a:moveTo>
                  <a:pt x="1623" y="1597"/>
                </a:moveTo>
                <a:cubicBezTo>
                  <a:pt x="1623" y="1597"/>
                  <a:pt x="1621" y="1605"/>
                  <a:pt x="1616" y="1624"/>
                </a:cubicBezTo>
                <a:lnTo>
                  <a:pt x="1616" y="1624"/>
                </a:lnTo>
                <a:cubicBezTo>
                  <a:pt x="1596" y="1710"/>
                  <a:pt x="1589" y="1739"/>
                  <a:pt x="1589" y="1739"/>
                </a:cubicBezTo>
                <a:cubicBezTo>
                  <a:pt x="1589" y="1739"/>
                  <a:pt x="1622" y="1597"/>
                  <a:pt x="1623" y="1597"/>
                </a:cubicBezTo>
                <a:close/>
                <a:moveTo>
                  <a:pt x="2516" y="2965"/>
                </a:moveTo>
                <a:cubicBezTo>
                  <a:pt x="2513" y="2965"/>
                  <a:pt x="2511" y="2965"/>
                  <a:pt x="2509" y="2965"/>
                </a:cubicBezTo>
                <a:lnTo>
                  <a:pt x="2509" y="2965"/>
                </a:lnTo>
                <a:cubicBezTo>
                  <a:pt x="2510" y="2965"/>
                  <a:pt x="2511" y="2965"/>
                  <a:pt x="2512" y="2965"/>
                </a:cubicBezTo>
                <a:cubicBezTo>
                  <a:pt x="2514" y="2965"/>
                  <a:pt x="2515" y="2965"/>
                  <a:pt x="2516" y="2965"/>
                </a:cubicBezTo>
                <a:close/>
                <a:moveTo>
                  <a:pt x="1250" y="0"/>
                </a:moveTo>
                <a:cubicBezTo>
                  <a:pt x="1216" y="10"/>
                  <a:pt x="1181" y="14"/>
                  <a:pt x="1146" y="14"/>
                </a:cubicBezTo>
                <a:cubicBezTo>
                  <a:pt x="1137" y="38"/>
                  <a:pt x="1165" y="27"/>
                  <a:pt x="1182" y="32"/>
                </a:cubicBezTo>
                <a:cubicBezTo>
                  <a:pt x="1140" y="67"/>
                  <a:pt x="1131" y="122"/>
                  <a:pt x="1083" y="122"/>
                </a:cubicBezTo>
                <a:cubicBezTo>
                  <a:pt x="1083" y="122"/>
                  <a:pt x="1082" y="122"/>
                  <a:pt x="1082" y="122"/>
                </a:cubicBezTo>
                <a:cubicBezTo>
                  <a:pt x="1075" y="125"/>
                  <a:pt x="1069" y="126"/>
                  <a:pt x="1064" y="126"/>
                </a:cubicBezTo>
                <a:cubicBezTo>
                  <a:pt x="1033" y="126"/>
                  <a:pt x="1032" y="79"/>
                  <a:pt x="999" y="79"/>
                </a:cubicBezTo>
                <a:cubicBezTo>
                  <a:pt x="992" y="79"/>
                  <a:pt x="984" y="81"/>
                  <a:pt x="974" y="86"/>
                </a:cubicBezTo>
                <a:cubicBezTo>
                  <a:pt x="614" y="249"/>
                  <a:pt x="309" y="511"/>
                  <a:pt x="162" y="913"/>
                </a:cubicBezTo>
                <a:cubicBezTo>
                  <a:pt x="161" y="913"/>
                  <a:pt x="160" y="913"/>
                  <a:pt x="159" y="913"/>
                </a:cubicBezTo>
                <a:cubicBezTo>
                  <a:pt x="140" y="913"/>
                  <a:pt x="144" y="904"/>
                  <a:pt x="141" y="890"/>
                </a:cubicBezTo>
                <a:lnTo>
                  <a:pt x="141" y="890"/>
                </a:lnTo>
                <a:cubicBezTo>
                  <a:pt x="114" y="1018"/>
                  <a:pt x="76" y="1130"/>
                  <a:pt x="79" y="1255"/>
                </a:cubicBezTo>
                <a:cubicBezTo>
                  <a:pt x="53" y="1286"/>
                  <a:pt x="22" y="1291"/>
                  <a:pt x="1" y="1299"/>
                </a:cubicBezTo>
                <a:lnTo>
                  <a:pt x="1" y="1299"/>
                </a:lnTo>
                <a:cubicBezTo>
                  <a:pt x="1" y="1299"/>
                  <a:pt x="1" y="1299"/>
                  <a:pt x="1" y="1299"/>
                </a:cubicBezTo>
                <a:cubicBezTo>
                  <a:pt x="3" y="1299"/>
                  <a:pt x="5" y="1301"/>
                  <a:pt x="7" y="1304"/>
                </a:cubicBezTo>
                <a:cubicBezTo>
                  <a:pt x="7" y="1307"/>
                  <a:pt x="7" y="1307"/>
                  <a:pt x="7" y="1307"/>
                </a:cubicBezTo>
                <a:cubicBezTo>
                  <a:pt x="7" y="1307"/>
                  <a:pt x="7" y="1307"/>
                  <a:pt x="8" y="1307"/>
                </a:cubicBezTo>
                <a:lnTo>
                  <a:pt x="8" y="1307"/>
                </a:lnTo>
                <a:cubicBezTo>
                  <a:pt x="8" y="1307"/>
                  <a:pt x="8" y="1310"/>
                  <a:pt x="7" y="1331"/>
                </a:cubicBezTo>
                <a:lnTo>
                  <a:pt x="9" y="1334"/>
                </a:lnTo>
                <a:cubicBezTo>
                  <a:pt x="13" y="1338"/>
                  <a:pt x="16" y="1338"/>
                  <a:pt x="14" y="1393"/>
                </a:cubicBezTo>
                <a:cubicBezTo>
                  <a:pt x="14" y="1468"/>
                  <a:pt x="17" y="1543"/>
                  <a:pt x="26" y="1635"/>
                </a:cubicBezTo>
                <a:cubicBezTo>
                  <a:pt x="43" y="1809"/>
                  <a:pt x="97" y="2000"/>
                  <a:pt x="95" y="2008"/>
                </a:cubicBezTo>
                <a:lnTo>
                  <a:pt x="182" y="1991"/>
                </a:lnTo>
                <a:lnTo>
                  <a:pt x="182" y="1991"/>
                </a:lnTo>
                <a:cubicBezTo>
                  <a:pt x="204" y="2058"/>
                  <a:pt x="185" y="2076"/>
                  <a:pt x="167" y="2093"/>
                </a:cubicBezTo>
                <a:cubicBezTo>
                  <a:pt x="157" y="2101"/>
                  <a:pt x="151" y="2111"/>
                  <a:pt x="149" y="2123"/>
                </a:cubicBezTo>
                <a:cubicBezTo>
                  <a:pt x="147" y="2132"/>
                  <a:pt x="149" y="2140"/>
                  <a:pt x="152" y="2149"/>
                </a:cubicBezTo>
                <a:lnTo>
                  <a:pt x="159" y="2166"/>
                </a:lnTo>
                <a:cubicBezTo>
                  <a:pt x="160" y="2168"/>
                  <a:pt x="161" y="2171"/>
                  <a:pt x="163" y="2175"/>
                </a:cubicBezTo>
                <a:lnTo>
                  <a:pt x="302" y="2421"/>
                </a:lnTo>
                <a:lnTo>
                  <a:pt x="304" y="2421"/>
                </a:lnTo>
                <a:cubicBezTo>
                  <a:pt x="328" y="2407"/>
                  <a:pt x="342" y="2402"/>
                  <a:pt x="351" y="2402"/>
                </a:cubicBezTo>
                <a:cubicBezTo>
                  <a:pt x="376" y="2402"/>
                  <a:pt x="349" y="2449"/>
                  <a:pt x="369" y="2449"/>
                </a:cubicBezTo>
                <a:cubicBezTo>
                  <a:pt x="372" y="2449"/>
                  <a:pt x="377" y="2447"/>
                  <a:pt x="385" y="2443"/>
                </a:cubicBezTo>
                <a:lnTo>
                  <a:pt x="385" y="2443"/>
                </a:lnTo>
                <a:cubicBezTo>
                  <a:pt x="376" y="2449"/>
                  <a:pt x="382" y="2465"/>
                  <a:pt x="350" y="2486"/>
                </a:cubicBezTo>
                <a:cubicBezTo>
                  <a:pt x="368" y="2475"/>
                  <a:pt x="377" y="2472"/>
                  <a:pt x="381" y="2472"/>
                </a:cubicBezTo>
                <a:cubicBezTo>
                  <a:pt x="390" y="2472"/>
                  <a:pt x="379" y="2488"/>
                  <a:pt x="390" y="2488"/>
                </a:cubicBezTo>
                <a:cubicBezTo>
                  <a:pt x="391" y="2488"/>
                  <a:pt x="391" y="2488"/>
                  <a:pt x="392" y="2488"/>
                </a:cubicBezTo>
                <a:cubicBezTo>
                  <a:pt x="409" y="2481"/>
                  <a:pt x="407" y="2476"/>
                  <a:pt x="421" y="2461"/>
                </a:cubicBezTo>
                <a:lnTo>
                  <a:pt x="438" y="2463"/>
                </a:lnTo>
                <a:lnTo>
                  <a:pt x="449" y="2465"/>
                </a:lnTo>
                <a:lnTo>
                  <a:pt x="628" y="2661"/>
                </a:lnTo>
                <a:lnTo>
                  <a:pt x="633" y="2661"/>
                </a:lnTo>
                <a:cubicBezTo>
                  <a:pt x="626" y="2684"/>
                  <a:pt x="601" y="2715"/>
                  <a:pt x="590" y="2715"/>
                </a:cubicBezTo>
                <a:cubicBezTo>
                  <a:pt x="604" y="2735"/>
                  <a:pt x="656" y="2796"/>
                  <a:pt x="769" y="2882"/>
                </a:cubicBezTo>
                <a:cubicBezTo>
                  <a:pt x="846" y="2940"/>
                  <a:pt x="929" y="2990"/>
                  <a:pt x="1016" y="3032"/>
                </a:cubicBezTo>
                <a:cubicBezTo>
                  <a:pt x="1076" y="3060"/>
                  <a:pt x="1138" y="3084"/>
                  <a:pt x="1202" y="3104"/>
                </a:cubicBezTo>
                <a:lnTo>
                  <a:pt x="1256" y="3120"/>
                </a:lnTo>
                <a:lnTo>
                  <a:pt x="1268" y="3124"/>
                </a:lnTo>
                <a:lnTo>
                  <a:pt x="1280" y="3130"/>
                </a:lnTo>
                <a:cubicBezTo>
                  <a:pt x="1332" y="3158"/>
                  <a:pt x="1519" y="3207"/>
                  <a:pt x="1633" y="3207"/>
                </a:cubicBezTo>
                <a:cubicBezTo>
                  <a:pt x="1644" y="3207"/>
                  <a:pt x="1654" y="3207"/>
                  <a:pt x="1664" y="3206"/>
                </a:cubicBezTo>
                <a:cubicBezTo>
                  <a:pt x="1641" y="3152"/>
                  <a:pt x="1583" y="3180"/>
                  <a:pt x="1576" y="3099"/>
                </a:cubicBezTo>
                <a:cubicBezTo>
                  <a:pt x="1588" y="3089"/>
                  <a:pt x="1599" y="3086"/>
                  <a:pt x="1608" y="3086"/>
                </a:cubicBezTo>
                <a:cubicBezTo>
                  <a:pt x="1623" y="3086"/>
                  <a:pt x="1634" y="3095"/>
                  <a:pt x="1644" y="3095"/>
                </a:cubicBezTo>
                <a:cubicBezTo>
                  <a:pt x="1652" y="3095"/>
                  <a:pt x="1658" y="3091"/>
                  <a:pt x="1666" y="3078"/>
                </a:cubicBezTo>
                <a:cubicBezTo>
                  <a:pt x="1674" y="3198"/>
                  <a:pt x="1776" y="3116"/>
                  <a:pt x="1832" y="3235"/>
                </a:cubicBezTo>
                <a:lnTo>
                  <a:pt x="1851" y="3169"/>
                </a:lnTo>
                <a:lnTo>
                  <a:pt x="1888" y="3208"/>
                </a:lnTo>
                <a:lnTo>
                  <a:pt x="2067" y="3157"/>
                </a:lnTo>
                <a:cubicBezTo>
                  <a:pt x="2073" y="3150"/>
                  <a:pt x="2076" y="3149"/>
                  <a:pt x="2076" y="3149"/>
                </a:cubicBezTo>
                <a:cubicBezTo>
                  <a:pt x="2083" y="3149"/>
                  <a:pt x="2068" y="3155"/>
                  <a:pt x="2092" y="3155"/>
                </a:cubicBezTo>
                <a:cubicBezTo>
                  <a:pt x="2094" y="3155"/>
                  <a:pt x="2097" y="3155"/>
                  <a:pt x="2099" y="3155"/>
                </a:cubicBezTo>
                <a:cubicBezTo>
                  <a:pt x="2150" y="3152"/>
                  <a:pt x="2201" y="3146"/>
                  <a:pt x="2250" y="3136"/>
                </a:cubicBezTo>
                <a:cubicBezTo>
                  <a:pt x="2400" y="3084"/>
                  <a:pt x="2430" y="2972"/>
                  <a:pt x="2509" y="2965"/>
                </a:cubicBezTo>
                <a:lnTo>
                  <a:pt x="2509" y="2965"/>
                </a:lnTo>
                <a:cubicBezTo>
                  <a:pt x="2493" y="2962"/>
                  <a:pt x="2464" y="2940"/>
                  <a:pt x="2485" y="2914"/>
                </a:cubicBezTo>
                <a:lnTo>
                  <a:pt x="2485" y="2914"/>
                </a:lnTo>
                <a:cubicBezTo>
                  <a:pt x="2490" y="2923"/>
                  <a:pt x="2496" y="2926"/>
                  <a:pt x="2501" y="2926"/>
                </a:cubicBezTo>
                <a:cubicBezTo>
                  <a:pt x="2523" y="2926"/>
                  <a:pt x="2544" y="2872"/>
                  <a:pt x="2569" y="2872"/>
                </a:cubicBezTo>
                <a:cubicBezTo>
                  <a:pt x="2575" y="2872"/>
                  <a:pt x="2581" y="2874"/>
                  <a:pt x="2587" y="2881"/>
                </a:cubicBezTo>
                <a:cubicBezTo>
                  <a:pt x="2613" y="2859"/>
                  <a:pt x="2697" y="2815"/>
                  <a:pt x="2629" y="2764"/>
                </a:cubicBezTo>
                <a:lnTo>
                  <a:pt x="2629" y="2764"/>
                </a:lnTo>
                <a:cubicBezTo>
                  <a:pt x="2664" y="2790"/>
                  <a:pt x="2738" y="2759"/>
                  <a:pt x="2718" y="2814"/>
                </a:cubicBezTo>
                <a:cubicBezTo>
                  <a:pt x="2742" y="2801"/>
                  <a:pt x="2769" y="2797"/>
                  <a:pt x="2773" y="2771"/>
                </a:cubicBezTo>
                <a:lnTo>
                  <a:pt x="2734" y="2771"/>
                </a:lnTo>
                <a:cubicBezTo>
                  <a:pt x="2766" y="2741"/>
                  <a:pt x="2797" y="2734"/>
                  <a:pt x="2820" y="2722"/>
                </a:cubicBezTo>
                <a:cubicBezTo>
                  <a:pt x="2831" y="2717"/>
                  <a:pt x="2840" y="2709"/>
                  <a:pt x="2847" y="2699"/>
                </a:cubicBezTo>
                <a:cubicBezTo>
                  <a:pt x="2849" y="2692"/>
                  <a:pt x="2851" y="2686"/>
                  <a:pt x="2852" y="2679"/>
                </a:cubicBezTo>
                <a:lnTo>
                  <a:pt x="2852" y="2667"/>
                </a:lnTo>
                <a:lnTo>
                  <a:pt x="2881" y="2642"/>
                </a:lnTo>
                <a:lnTo>
                  <a:pt x="2881" y="2641"/>
                </a:lnTo>
                <a:lnTo>
                  <a:pt x="2880" y="2640"/>
                </a:lnTo>
                <a:lnTo>
                  <a:pt x="2879" y="2637"/>
                </a:lnTo>
                <a:cubicBezTo>
                  <a:pt x="2879" y="2637"/>
                  <a:pt x="2877" y="2634"/>
                  <a:pt x="2876" y="2631"/>
                </a:cubicBezTo>
                <a:lnTo>
                  <a:pt x="2871" y="2628"/>
                </a:lnTo>
                <a:lnTo>
                  <a:pt x="2866" y="2626"/>
                </a:lnTo>
                <a:lnTo>
                  <a:pt x="2838" y="2650"/>
                </a:lnTo>
                <a:lnTo>
                  <a:pt x="2832" y="2650"/>
                </a:lnTo>
                <a:lnTo>
                  <a:pt x="2812" y="2645"/>
                </a:lnTo>
                <a:lnTo>
                  <a:pt x="2822" y="2634"/>
                </a:lnTo>
                <a:lnTo>
                  <a:pt x="2851" y="2608"/>
                </a:lnTo>
                <a:lnTo>
                  <a:pt x="2852" y="2607"/>
                </a:lnTo>
                <a:lnTo>
                  <a:pt x="2854" y="2605"/>
                </a:lnTo>
                <a:lnTo>
                  <a:pt x="2887" y="2581"/>
                </a:lnTo>
                <a:cubicBezTo>
                  <a:pt x="2925" y="2554"/>
                  <a:pt x="2956" y="2537"/>
                  <a:pt x="2986" y="2537"/>
                </a:cubicBezTo>
                <a:cubicBezTo>
                  <a:pt x="2996" y="2537"/>
                  <a:pt x="3006" y="2539"/>
                  <a:pt x="3017" y="2544"/>
                </a:cubicBezTo>
                <a:cubicBezTo>
                  <a:pt x="3008" y="2563"/>
                  <a:pt x="2996" y="2580"/>
                  <a:pt x="2985" y="2596"/>
                </a:cubicBezTo>
                <a:lnTo>
                  <a:pt x="2932" y="2663"/>
                </a:lnTo>
                <a:cubicBezTo>
                  <a:pt x="3046" y="2553"/>
                  <a:pt x="3055" y="2531"/>
                  <a:pt x="3091" y="2478"/>
                </a:cubicBezTo>
                <a:cubicBezTo>
                  <a:pt x="3117" y="2435"/>
                  <a:pt x="3134" y="2388"/>
                  <a:pt x="3141" y="2338"/>
                </a:cubicBezTo>
                <a:lnTo>
                  <a:pt x="3141" y="2338"/>
                </a:lnTo>
                <a:lnTo>
                  <a:pt x="3120" y="2366"/>
                </a:lnTo>
                <a:cubicBezTo>
                  <a:pt x="3127" y="2287"/>
                  <a:pt x="3177" y="2136"/>
                  <a:pt x="3197" y="1957"/>
                </a:cubicBezTo>
                <a:cubicBezTo>
                  <a:pt x="3203" y="1910"/>
                  <a:pt x="3208" y="1862"/>
                  <a:pt x="3211" y="1803"/>
                </a:cubicBezTo>
                <a:lnTo>
                  <a:pt x="3211" y="1793"/>
                </a:lnTo>
                <a:lnTo>
                  <a:pt x="3211" y="1790"/>
                </a:lnTo>
                <a:lnTo>
                  <a:pt x="3229" y="1657"/>
                </a:lnTo>
                <a:lnTo>
                  <a:pt x="3229" y="1655"/>
                </a:lnTo>
                <a:lnTo>
                  <a:pt x="3225" y="1650"/>
                </a:lnTo>
                <a:lnTo>
                  <a:pt x="3217" y="1641"/>
                </a:lnTo>
                <a:lnTo>
                  <a:pt x="3201" y="1622"/>
                </a:lnTo>
                <a:cubicBezTo>
                  <a:pt x="3183" y="1600"/>
                  <a:pt x="3160" y="1583"/>
                  <a:pt x="3133" y="1571"/>
                </a:cubicBezTo>
                <a:lnTo>
                  <a:pt x="3071" y="1581"/>
                </a:lnTo>
                <a:lnTo>
                  <a:pt x="3020" y="1551"/>
                </a:lnTo>
                <a:lnTo>
                  <a:pt x="3020" y="1551"/>
                </a:lnTo>
                <a:cubicBezTo>
                  <a:pt x="3020" y="1551"/>
                  <a:pt x="3183" y="1574"/>
                  <a:pt x="3200" y="1579"/>
                </a:cubicBezTo>
                <a:lnTo>
                  <a:pt x="3200" y="1579"/>
                </a:lnTo>
                <a:cubicBezTo>
                  <a:pt x="3199" y="1571"/>
                  <a:pt x="3198" y="1561"/>
                  <a:pt x="3196" y="1548"/>
                </a:cubicBezTo>
                <a:lnTo>
                  <a:pt x="3194" y="1524"/>
                </a:lnTo>
                <a:lnTo>
                  <a:pt x="3193" y="1518"/>
                </a:lnTo>
                <a:lnTo>
                  <a:pt x="3193" y="1515"/>
                </a:lnTo>
                <a:lnTo>
                  <a:pt x="3193" y="1368"/>
                </a:lnTo>
                <a:lnTo>
                  <a:pt x="3193" y="1366"/>
                </a:lnTo>
                <a:lnTo>
                  <a:pt x="3191" y="1353"/>
                </a:lnTo>
                <a:cubicBezTo>
                  <a:pt x="3174" y="1209"/>
                  <a:pt x="3134" y="1069"/>
                  <a:pt x="3075" y="937"/>
                </a:cubicBezTo>
                <a:cubicBezTo>
                  <a:pt x="2898" y="596"/>
                  <a:pt x="2784" y="541"/>
                  <a:pt x="2743" y="458"/>
                </a:cubicBezTo>
                <a:cubicBezTo>
                  <a:pt x="2708" y="379"/>
                  <a:pt x="2797" y="374"/>
                  <a:pt x="2806" y="370"/>
                </a:cubicBezTo>
                <a:cubicBezTo>
                  <a:pt x="2784" y="358"/>
                  <a:pt x="2769" y="355"/>
                  <a:pt x="2757" y="355"/>
                </a:cubicBezTo>
                <a:cubicBezTo>
                  <a:pt x="2738" y="355"/>
                  <a:pt x="2729" y="365"/>
                  <a:pt x="2718" y="365"/>
                </a:cubicBezTo>
                <a:cubicBezTo>
                  <a:pt x="2710" y="365"/>
                  <a:pt x="2701" y="360"/>
                  <a:pt x="2687" y="346"/>
                </a:cubicBezTo>
                <a:cubicBezTo>
                  <a:pt x="2679" y="326"/>
                  <a:pt x="2720" y="310"/>
                  <a:pt x="2734" y="310"/>
                </a:cubicBezTo>
                <a:cubicBezTo>
                  <a:pt x="2712" y="300"/>
                  <a:pt x="2702" y="278"/>
                  <a:pt x="2689" y="278"/>
                </a:cubicBezTo>
                <a:cubicBezTo>
                  <a:pt x="2686" y="278"/>
                  <a:pt x="2682" y="280"/>
                  <a:pt x="2677" y="286"/>
                </a:cubicBezTo>
                <a:cubicBezTo>
                  <a:pt x="2693" y="325"/>
                  <a:pt x="2633" y="377"/>
                  <a:pt x="2614" y="425"/>
                </a:cubicBezTo>
                <a:lnTo>
                  <a:pt x="2554" y="373"/>
                </a:lnTo>
                <a:lnTo>
                  <a:pt x="2585" y="335"/>
                </a:lnTo>
                <a:cubicBezTo>
                  <a:pt x="2584" y="334"/>
                  <a:pt x="2583" y="334"/>
                  <a:pt x="2582" y="334"/>
                </a:cubicBezTo>
                <a:cubicBezTo>
                  <a:pt x="2564" y="334"/>
                  <a:pt x="2512" y="378"/>
                  <a:pt x="2465" y="378"/>
                </a:cubicBezTo>
                <a:cubicBezTo>
                  <a:pt x="2449" y="378"/>
                  <a:pt x="2434" y="373"/>
                  <a:pt x="2421" y="358"/>
                </a:cubicBezTo>
                <a:cubicBezTo>
                  <a:pt x="2314" y="274"/>
                  <a:pt x="2159" y="228"/>
                  <a:pt x="1981" y="194"/>
                </a:cubicBezTo>
                <a:cubicBezTo>
                  <a:pt x="1986" y="166"/>
                  <a:pt x="2029" y="153"/>
                  <a:pt x="2068" y="143"/>
                </a:cubicBezTo>
                <a:cubicBezTo>
                  <a:pt x="2046" y="137"/>
                  <a:pt x="2006" y="139"/>
                  <a:pt x="1985" y="116"/>
                </a:cubicBezTo>
                <a:lnTo>
                  <a:pt x="1985" y="116"/>
                </a:lnTo>
                <a:cubicBezTo>
                  <a:pt x="2025" y="171"/>
                  <a:pt x="1903" y="141"/>
                  <a:pt x="1936" y="167"/>
                </a:cubicBezTo>
                <a:cubicBezTo>
                  <a:pt x="1862" y="220"/>
                  <a:pt x="1786" y="223"/>
                  <a:pt x="1703" y="231"/>
                </a:cubicBezTo>
                <a:cubicBezTo>
                  <a:pt x="1707" y="230"/>
                  <a:pt x="1707" y="229"/>
                  <a:pt x="1704" y="229"/>
                </a:cubicBezTo>
                <a:cubicBezTo>
                  <a:pt x="1697" y="229"/>
                  <a:pt x="1674" y="236"/>
                  <a:pt x="1671" y="266"/>
                </a:cubicBezTo>
                <a:cubicBezTo>
                  <a:pt x="1675" y="316"/>
                  <a:pt x="1703" y="709"/>
                  <a:pt x="1734" y="1130"/>
                </a:cubicBezTo>
                <a:lnTo>
                  <a:pt x="1734" y="1130"/>
                </a:lnTo>
                <a:cubicBezTo>
                  <a:pt x="1727" y="1160"/>
                  <a:pt x="1720" y="1189"/>
                  <a:pt x="1713" y="1216"/>
                </a:cubicBezTo>
                <a:lnTo>
                  <a:pt x="1713" y="1216"/>
                </a:lnTo>
                <a:cubicBezTo>
                  <a:pt x="1711" y="1206"/>
                  <a:pt x="1708" y="1196"/>
                  <a:pt x="1705" y="1186"/>
                </a:cubicBezTo>
                <a:cubicBezTo>
                  <a:pt x="1578" y="740"/>
                  <a:pt x="1435" y="255"/>
                  <a:pt x="1342" y="97"/>
                </a:cubicBezTo>
                <a:lnTo>
                  <a:pt x="1333" y="48"/>
                </a:lnTo>
                <a:lnTo>
                  <a:pt x="1271" y="75"/>
                </a:lnTo>
                <a:cubicBezTo>
                  <a:pt x="1205" y="81"/>
                  <a:pt x="1184" y="118"/>
                  <a:pt x="1173" y="118"/>
                </a:cubicBezTo>
                <a:cubicBezTo>
                  <a:pt x="1169" y="118"/>
                  <a:pt x="1165" y="113"/>
                  <a:pt x="1162" y="101"/>
                </a:cubicBezTo>
                <a:lnTo>
                  <a:pt x="1265" y="67"/>
                </a:lnTo>
                <a:lnTo>
                  <a:pt x="1265" y="67"/>
                </a:lnTo>
                <a:cubicBezTo>
                  <a:pt x="1254" y="69"/>
                  <a:pt x="1244" y="70"/>
                  <a:pt x="1237" y="70"/>
                </a:cubicBezTo>
                <a:cubicBezTo>
                  <a:pt x="1195" y="70"/>
                  <a:pt x="1230" y="32"/>
                  <a:pt x="12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2"/>
          <p:cNvSpPr/>
          <p:nvPr/>
        </p:nvSpPr>
        <p:spPr>
          <a:xfrm rot="-10228532">
            <a:off x="4409232" y="1931264"/>
            <a:ext cx="866555" cy="867896"/>
          </a:xfrm>
          <a:custGeom>
            <a:rect b="b" l="l" r="r" t="t"/>
            <a:pathLst>
              <a:path extrusionOk="0" h="3235" w="3230">
                <a:moveTo>
                  <a:pt x="1839" y="1296"/>
                </a:moveTo>
                <a:cubicBezTo>
                  <a:pt x="1839" y="1296"/>
                  <a:pt x="1839" y="1296"/>
                  <a:pt x="1839" y="1297"/>
                </a:cubicBezTo>
                <a:cubicBezTo>
                  <a:pt x="1839" y="1297"/>
                  <a:pt x="1839" y="1297"/>
                  <a:pt x="1839" y="1298"/>
                </a:cubicBezTo>
                <a:lnTo>
                  <a:pt x="1839" y="1298"/>
                </a:lnTo>
                <a:lnTo>
                  <a:pt x="1839" y="1296"/>
                </a:lnTo>
                <a:lnTo>
                  <a:pt x="1839" y="1296"/>
                </a:lnTo>
                <a:cubicBezTo>
                  <a:pt x="1839" y="1296"/>
                  <a:pt x="1839" y="1296"/>
                  <a:pt x="1839" y="1296"/>
                </a:cubicBezTo>
                <a:close/>
                <a:moveTo>
                  <a:pt x="1" y="1299"/>
                </a:moveTo>
                <a:lnTo>
                  <a:pt x="1" y="1299"/>
                </a:lnTo>
                <a:cubicBezTo>
                  <a:pt x="1" y="1299"/>
                  <a:pt x="0" y="1299"/>
                  <a:pt x="0" y="1299"/>
                </a:cubicBezTo>
                <a:cubicBezTo>
                  <a:pt x="0" y="1299"/>
                  <a:pt x="1" y="1299"/>
                  <a:pt x="1" y="1299"/>
                </a:cubicBezTo>
                <a:close/>
                <a:moveTo>
                  <a:pt x="1976" y="1135"/>
                </a:moveTo>
                <a:lnTo>
                  <a:pt x="1840" y="1311"/>
                </a:lnTo>
                <a:lnTo>
                  <a:pt x="1840" y="1311"/>
                </a:lnTo>
                <a:lnTo>
                  <a:pt x="1839" y="1304"/>
                </a:lnTo>
                <a:lnTo>
                  <a:pt x="1839" y="1304"/>
                </a:lnTo>
                <a:cubicBezTo>
                  <a:pt x="1840" y="1301"/>
                  <a:pt x="1840" y="1297"/>
                  <a:pt x="1840" y="1294"/>
                </a:cubicBezTo>
                <a:lnTo>
                  <a:pt x="1840" y="1294"/>
                </a:lnTo>
                <a:cubicBezTo>
                  <a:pt x="1878" y="1247"/>
                  <a:pt x="1921" y="1197"/>
                  <a:pt x="1968" y="1144"/>
                </a:cubicBezTo>
                <a:lnTo>
                  <a:pt x="1976" y="1135"/>
                </a:lnTo>
                <a:close/>
                <a:moveTo>
                  <a:pt x="1548" y="1429"/>
                </a:moveTo>
                <a:lnTo>
                  <a:pt x="1571" y="1434"/>
                </a:lnTo>
                <a:lnTo>
                  <a:pt x="1571" y="1434"/>
                </a:lnTo>
                <a:cubicBezTo>
                  <a:pt x="1570" y="1434"/>
                  <a:pt x="1569" y="1434"/>
                  <a:pt x="1569" y="1434"/>
                </a:cubicBezTo>
                <a:lnTo>
                  <a:pt x="1548" y="1429"/>
                </a:lnTo>
                <a:close/>
                <a:moveTo>
                  <a:pt x="1669" y="1529"/>
                </a:moveTo>
                <a:lnTo>
                  <a:pt x="1670" y="1531"/>
                </a:lnTo>
                <a:lnTo>
                  <a:pt x="1670" y="1531"/>
                </a:lnTo>
                <a:lnTo>
                  <a:pt x="1660" y="1545"/>
                </a:lnTo>
                <a:lnTo>
                  <a:pt x="1660" y="1545"/>
                </a:lnTo>
                <a:cubicBezTo>
                  <a:pt x="1661" y="1542"/>
                  <a:pt x="1662" y="1540"/>
                  <a:pt x="1664" y="1538"/>
                </a:cubicBezTo>
                <a:cubicBezTo>
                  <a:pt x="1665" y="1535"/>
                  <a:pt x="1667" y="1532"/>
                  <a:pt x="1669" y="1529"/>
                </a:cubicBezTo>
                <a:close/>
                <a:moveTo>
                  <a:pt x="3200" y="1579"/>
                </a:moveTo>
                <a:cubicBezTo>
                  <a:pt x="3200" y="1579"/>
                  <a:pt x="3200" y="1579"/>
                  <a:pt x="3200" y="1580"/>
                </a:cubicBezTo>
                <a:cubicBezTo>
                  <a:pt x="3202" y="1580"/>
                  <a:pt x="3202" y="1579"/>
                  <a:pt x="3200" y="1579"/>
                </a:cubicBezTo>
                <a:close/>
                <a:moveTo>
                  <a:pt x="1625" y="1465"/>
                </a:moveTo>
                <a:lnTo>
                  <a:pt x="1647" y="1497"/>
                </a:lnTo>
                <a:lnTo>
                  <a:pt x="1647" y="1497"/>
                </a:lnTo>
                <a:cubicBezTo>
                  <a:pt x="1638" y="1533"/>
                  <a:pt x="1631" y="1564"/>
                  <a:pt x="1624" y="1591"/>
                </a:cubicBezTo>
                <a:lnTo>
                  <a:pt x="1624" y="1591"/>
                </a:lnTo>
                <a:lnTo>
                  <a:pt x="1578" y="1650"/>
                </a:lnTo>
                <a:lnTo>
                  <a:pt x="1579" y="1645"/>
                </a:lnTo>
                <a:lnTo>
                  <a:pt x="1583" y="1633"/>
                </a:lnTo>
                <a:cubicBezTo>
                  <a:pt x="1590" y="1606"/>
                  <a:pt x="1592" y="1597"/>
                  <a:pt x="1595" y="1586"/>
                </a:cubicBezTo>
                <a:cubicBezTo>
                  <a:pt x="1599" y="1571"/>
                  <a:pt x="1599" y="1571"/>
                  <a:pt x="1619" y="1496"/>
                </a:cubicBezTo>
                <a:lnTo>
                  <a:pt x="1619" y="1496"/>
                </a:lnTo>
                <a:lnTo>
                  <a:pt x="1617" y="1502"/>
                </a:lnTo>
                <a:cubicBezTo>
                  <a:pt x="1621" y="1487"/>
                  <a:pt x="1623" y="1478"/>
                  <a:pt x="1625" y="1469"/>
                </a:cubicBezTo>
                <a:lnTo>
                  <a:pt x="1625" y="1465"/>
                </a:lnTo>
                <a:close/>
                <a:moveTo>
                  <a:pt x="1942" y="1576"/>
                </a:moveTo>
                <a:cubicBezTo>
                  <a:pt x="1964" y="1595"/>
                  <a:pt x="1984" y="1615"/>
                  <a:pt x="1999" y="1637"/>
                </a:cubicBezTo>
                <a:lnTo>
                  <a:pt x="2004" y="1651"/>
                </a:lnTo>
                <a:lnTo>
                  <a:pt x="2004" y="1652"/>
                </a:lnTo>
                <a:lnTo>
                  <a:pt x="1942" y="1576"/>
                </a:lnTo>
                <a:close/>
                <a:moveTo>
                  <a:pt x="1610" y="1649"/>
                </a:moveTo>
                <a:cubicBezTo>
                  <a:pt x="1609" y="1655"/>
                  <a:pt x="1608" y="1661"/>
                  <a:pt x="1606" y="1667"/>
                </a:cubicBezTo>
                <a:lnTo>
                  <a:pt x="1610" y="1649"/>
                </a:lnTo>
                <a:cubicBezTo>
                  <a:pt x="1610" y="1649"/>
                  <a:pt x="1610" y="1649"/>
                  <a:pt x="1610" y="1649"/>
                </a:cubicBezTo>
                <a:close/>
                <a:moveTo>
                  <a:pt x="1623" y="1597"/>
                </a:moveTo>
                <a:cubicBezTo>
                  <a:pt x="1623" y="1597"/>
                  <a:pt x="1621" y="1605"/>
                  <a:pt x="1616" y="1624"/>
                </a:cubicBezTo>
                <a:lnTo>
                  <a:pt x="1616" y="1624"/>
                </a:lnTo>
                <a:cubicBezTo>
                  <a:pt x="1596" y="1710"/>
                  <a:pt x="1589" y="1739"/>
                  <a:pt x="1589" y="1739"/>
                </a:cubicBezTo>
                <a:cubicBezTo>
                  <a:pt x="1589" y="1739"/>
                  <a:pt x="1622" y="1597"/>
                  <a:pt x="1623" y="1597"/>
                </a:cubicBezTo>
                <a:close/>
                <a:moveTo>
                  <a:pt x="2516" y="2965"/>
                </a:moveTo>
                <a:cubicBezTo>
                  <a:pt x="2513" y="2965"/>
                  <a:pt x="2511" y="2965"/>
                  <a:pt x="2509" y="2965"/>
                </a:cubicBezTo>
                <a:lnTo>
                  <a:pt x="2509" y="2965"/>
                </a:lnTo>
                <a:cubicBezTo>
                  <a:pt x="2510" y="2965"/>
                  <a:pt x="2511" y="2965"/>
                  <a:pt x="2512" y="2965"/>
                </a:cubicBezTo>
                <a:cubicBezTo>
                  <a:pt x="2514" y="2965"/>
                  <a:pt x="2515" y="2965"/>
                  <a:pt x="2516" y="2965"/>
                </a:cubicBezTo>
                <a:close/>
                <a:moveTo>
                  <a:pt x="1250" y="0"/>
                </a:moveTo>
                <a:cubicBezTo>
                  <a:pt x="1216" y="10"/>
                  <a:pt x="1181" y="14"/>
                  <a:pt x="1146" y="14"/>
                </a:cubicBezTo>
                <a:cubicBezTo>
                  <a:pt x="1137" y="38"/>
                  <a:pt x="1165" y="27"/>
                  <a:pt x="1182" y="32"/>
                </a:cubicBezTo>
                <a:cubicBezTo>
                  <a:pt x="1140" y="67"/>
                  <a:pt x="1131" y="122"/>
                  <a:pt x="1083" y="122"/>
                </a:cubicBezTo>
                <a:cubicBezTo>
                  <a:pt x="1083" y="122"/>
                  <a:pt x="1082" y="122"/>
                  <a:pt x="1082" y="122"/>
                </a:cubicBezTo>
                <a:cubicBezTo>
                  <a:pt x="1075" y="125"/>
                  <a:pt x="1069" y="126"/>
                  <a:pt x="1064" y="126"/>
                </a:cubicBezTo>
                <a:cubicBezTo>
                  <a:pt x="1033" y="126"/>
                  <a:pt x="1032" y="79"/>
                  <a:pt x="999" y="79"/>
                </a:cubicBezTo>
                <a:cubicBezTo>
                  <a:pt x="992" y="79"/>
                  <a:pt x="984" y="81"/>
                  <a:pt x="974" y="86"/>
                </a:cubicBezTo>
                <a:cubicBezTo>
                  <a:pt x="614" y="249"/>
                  <a:pt x="309" y="511"/>
                  <a:pt x="162" y="913"/>
                </a:cubicBezTo>
                <a:cubicBezTo>
                  <a:pt x="161" y="913"/>
                  <a:pt x="160" y="913"/>
                  <a:pt x="159" y="913"/>
                </a:cubicBezTo>
                <a:cubicBezTo>
                  <a:pt x="140" y="913"/>
                  <a:pt x="144" y="904"/>
                  <a:pt x="141" y="890"/>
                </a:cubicBezTo>
                <a:lnTo>
                  <a:pt x="141" y="890"/>
                </a:lnTo>
                <a:cubicBezTo>
                  <a:pt x="114" y="1018"/>
                  <a:pt x="76" y="1130"/>
                  <a:pt x="79" y="1255"/>
                </a:cubicBezTo>
                <a:cubicBezTo>
                  <a:pt x="53" y="1286"/>
                  <a:pt x="22" y="1291"/>
                  <a:pt x="1" y="1299"/>
                </a:cubicBezTo>
                <a:lnTo>
                  <a:pt x="1" y="1299"/>
                </a:lnTo>
                <a:cubicBezTo>
                  <a:pt x="1" y="1299"/>
                  <a:pt x="1" y="1299"/>
                  <a:pt x="1" y="1299"/>
                </a:cubicBezTo>
                <a:cubicBezTo>
                  <a:pt x="3" y="1299"/>
                  <a:pt x="5" y="1301"/>
                  <a:pt x="7" y="1304"/>
                </a:cubicBezTo>
                <a:cubicBezTo>
                  <a:pt x="7" y="1307"/>
                  <a:pt x="7" y="1307"/>
                  <a:pt x="7" y="1307"/>
                </a:cubicBezTo>
                <a:cubicBezTo>
                  <a:pt x="7" y="1307"/>
                  <a:pt x="7" y="1307"/>
                  <a:pt x="8" y="1307"/>
                </a:cubicBezTo>
                <a:lnTo>
                  <a:pt x="8" y="1307"/>
                </a:lnTo>
                <a:cubicBezTo>
                  <a:pt x="8" y="1307"/>
                  <a:pt x="8" y="1310"/>
                  <a:pt x="7" y="1331"/>
                </a:cubicBezTo>
                <a:lnTo>
                  <a:pt x="9" y="1334"/>
                </a:lnTo>
                <a:cubicBezTo>
                  <a:pt x="13" y="1338"/>
                  <a:pt x="16" y="1338"/>
                  <a:pt x="14" y="1393"/>
                </a:cubicBezTo>
                <a:cubicBezTo>
                  <a:pt x="14" y="1468"/>
                  <a:pt x="17" y="1543"/>
                  <a:pt x="26" y="1635"/>
                </a:cubicBezTo>
                <a:cubicBezTo>
                  <a:pt x="43" y="1809"/>
                  <a:pt x="97" y="2000"/>
                  <a:pt x="95" y="2008"/>
                </a:cubicBezTo>
                <a:lnTo>
                  <a:pt x="182" y="1991"/>
                </a:lnTo>
                <a:lnTo>
                  <a:pt x="182" y="1991"/>
                </a:lnTo>
                <a:cubicBezTo>
                  <a:pt x="204" y="2058"/>
                  <a:pt x="185" y="2076"/>
                  <a:pt x="167" y="2093"/>
                </a:cubicBezTo>
                <a:cubicBezTo>
                  <a:pt x="157" y="2101"/>
                  <a:pt x="151" y="2111"/>
                  <a:pt x="149" y="2123"/>
                </a:cubicBezTo>
                <a:cubicBezTo>
                  <a:pt x="147" y="2132"/>
                  <a:pt x="149" y="2140"/>
                  <a:pt x="152" y="2149"/>
                </a:cubicBezTo>
                <a:lnTo>
                  <a:pt x="159" y="2166"/>
                </a:lnTo>
                <a:cubicBezTo>
                  <a:pt x="160" y="2168"/>
                  <a:pt x="161" y="2171"/>
                  <a:pt x="163" y="2175"/>
                </a:cubicBezTo>
                <a:lnTo>
                  <a:pt x="302" y="2421"/>
                </a:lnTo>
                <a:lnTo>
                  <a:pt x="304" y="2421"/>
                </a:lnTo>
                <a:cubicBezTo>
                  <a:pt x="328" y="2407"/>
                  <a:pt x="342" y="2402"/>
                  <a:pt x="351" y="2402"/>
                </a:cubicBezTo>
                <a:cubicBezTo>
                  <a:pt x="376" y="2402"/>
                  <a:pt x="349" y="2449"/>
                  <a:pt x="369" y="2449"/>
                </a:cubicBezTo>
                <a:cubicBezTo>
                  <a:pt x="372" y="2449"/>
                  <a:pt x="377" y="2447"/>
                  <a:pt x="385" y="2443"/>
                </a:cubicBezTo>
                <a:lnTo>
                  <a:pt x="385" y="2443"/>
                </a:lnTo>
                <a:cubicBezTo>
                  <a:pt x="376" y="2449"/>
                  <a:pt x="382" y="2465"/>
                  <a:pt x="350" y="2486"/>
                </a:cubicBezTo>
                <a:cubicBezTo>
                  <a:pt x="368" y="2475"/>
                  <a:pt x="377" y="2472"/>
                  <a:pt x="381" y="2472"/>
                </a:cubicBezTo>
                <a:cubicBezTo>
                  <a:pt x="390" y="2472"/>
                  <a:pt x="379" y="2488"/>
                  <a:pt x="390" y="2488"/>
                </a:cubicBezTo>
                <a:cubicBezTo>
                  <a:pt x="391" y="2488"/>
                  <a:pt x="391" y="2488"/>
                  <a:pt x="392" y="2488"/>
                </a:cubicBezTo>
                <a:cubicBezTo>
                  <a:pt x="409" y="2481"/>
                  <a:pt x="407" y="2476"/>
                  <a:pt x="421" y="2461"/>
                </a:cubicBezTo>
                <a:lnTo>
                  <a:pt x="438" y="2463"/>
                </a:lnTo>
                <a:lnTo>
                  <a:pt x="449" y="2465"/>
                </a:lnTo>
                <a:lnTo>
                  <a:pt x="628" y="2661"/>
                </a:lnTo>
                <a:lnTo>
                  <a:pt x="633" y="2661"/>
                </a:lnTo>
                <a:cubicBezTo>
                  <a:pt x="626" y="2684"/>
                  <a:pt x="601" y="2715"/>
                  <a:pt x="590" y="2715"/>
                </a:cubicBezTo>
                <a:cubicBezTo>
                  <a:pt x="604" y="2735"/>
                  <a:pt x="656" y="2796"/>
                  <a:pt x="769" y="2882"/>
                </a:cubicBezTo>
                <a:cubicBezTo>
                  <a:pt x="846" y="2940"/>
                  <a:pt x="929" y="2990"/>
                  <a:pt x="1016" y="3032"/>
                </a:cubicBezTo>
                <a:cubicBezTo>
                  <a:pt x="1076" y="3060"/>
                  <a:pt x="1138" y="3084"/>
                  <a:pt x="1202" y="3104"/>
                </a:cubicBezTo>
                <a:lnTo>
                  <a:pt x="1256" y="3120"/>
                </a:lnTo>
                <a:lnTo>
                  <a:pt x="1268" y="3124"/>
                </a:lnTo>
                <a:lnTo>
                  <a:pt x="1280" y="3130"/>
                </a:lnTo>
                <a:cubicBezTo>
                  <a:pt x="1332" y="3158"/>
                  <a:pt x="1519" y="3207"/>
                  <a:pt x="1633" y="3207"/>
                </a:cubicBezTo>
                <a:cubicBezTo>
                  <a:pt x="1644" y="3207"/>
                  <a:pt x="1654" y="3207"/>
                  <a:pt x="1664" y="3206"/>
                </a:cubicBezTo>
                <a:cubicBezTo>
                  <a:pt x="1641" y="3152"/>
                  <a:pt x="1583" y="3180"/>
                  <a:pt x="1576" y="3099"/>
                </a:cubicBezTo>
                <a:cubicBezTo>
                  <a:pt x="1588" y="3089"/>
                  <a:pt x="1599" y="3086"/>
                  <a:pt x="1608" y="3086"/>
                </a:cubicBezTo>
                <a:cubicBezTo>
                  <a:pt x="1623" y="3086"/>
                  <a:pt x="1634" y="3095"/>
                  <a:pt x="1644" y="3095"/>
                </a:cubicBezTo>
                <a:cubicBezTo>
                  <a:pt x="1652" y="3095"/>
                  <a:pt x="1658" y="3091"/>
                  <a:pt x="1666" y="3078"/>
                </a:cubicBezTo>
                <a:cubicBezTo>
                  <a:pt x="1674" y="3198"/>
                  <a:pt x="1776" y="3116"/>
                  <a:pt x="1832" y="3235"/>
                </a:cubicBezTo>
                <a:lnTo>
                  <a:pt x="1851" y="3169"/>
                </a:lnTo>
                <a:lnTo>
                  <a:pt x="1888" y="3208"/>
                </a:lnTo>
                <a:lnTo>
                  <a:pt x="2067" y="3157"/>
                </a:lnTo>
                <a:cubicBezTo>
                  <a:pt x="2073" y="3150"/>
                  <a:pt x="2076" y="3149"/>
                  <a:pt x="2076" y="3149"/>
                </a:cubicBezTo>
                <a:cubicBezTo>
                  <a:pt x="2083" y="3149"/>
                  <a:pt x="2068" y="3155"/>
                  <a:pt x="2092" y="3155"/>
                </a:cubicBezTo>
                <a:cubicBezTo>
                  <a:pt x="2094" y="3155"/>
                  <a:pt x="2097" y="3155"/>
                  <a:pt x="2099" y="3155"/>
                </a:cubicBezTo>
                <a:cubicBezTo>
                  <a:pt x="2150" y="3152"/>
                  <a:pt x="2201" y="3146"/>
                  <a:pt x="2250" y="3136"/>
                </a:cubicBezTo>
                <a:cubicBezTo>
                  <a:pt x="2400" y="3084"/>
                  <a:pt x="2430" y="2972"/>
                  <a:pt x="2509" y="2965"/>
                </a:cubicBezTo>
                <a:lnTo>
                  <a:pt x="2509" y="2965"/>
                </a:lnTo>
                <a:cubicBezTo>
                  <a:pt x="2493" y="2962"/>
                  <a:pt x="2464" y="2940"/>
                  <a:pt x="2485" y="2914"/>
                </a:cubicBezTo>
                <a:lnTo>
                  <a:pt x="2485" y="2914"/>
                </a:lnTo>
                <a:cubicBezTo>
                  <a:pt x="2490" y="2923"/>
                  <a:pt x="2496" y="2926"/>
                  <a:pt x="2501" y="2926"/>
                </a:cubicBezTo>
                <a:cubicBezTo>
                  <a:pt x="2523" y="2926"/>
                  <a:pt x="2544" y="2872"/>
                  <a:pt x="2569" y="2872"/>
                </a:cubicBezTo>
                <a:cubicBezTo>
                  <a:pt x="2575" y="2872"/>
                  <a:pt x="2581" y="2874"/>
                  <a:pt x="2587" y="2881"/>
                </a:cubicBezTo>
                <a:cubicBezTo>
                  <a:pt x="2613" y="2859"/>
                  <a:pt x="2697" y="2815"/>
                  <a:pt x="2629" y="2764"/>
                </a:cubicBezTo>
                <a:lnTo>
                  <a:pt x="2629" y="2764"/>
                </a:lnTo>
                <a:cubicBezTo>
                  <a:pt x="2664" y="2790"/>
                  <a:pt x="2738" y="2759"/>
                  <a:pt x="2718" y="2814"/>
                </a:cubicBezTo>
                <a:cubicBezTo>
                  <a:pt x="2742" y="2801"/>
                  <a:pt x="2769" y="2797"/>
                  <a:pt x="2773" y="2771"/>
                </a:cubicBezTo>
                <a:lnTo>
                  <a:pt x="2734" y="2771"/>
                </a:lnTo>
                <a:cubicBezTo>
                  <a:pt x="2766" y="2741"/>
                  <a:pt x="2797" y="2734"/>
                  <a:pt x="2820" y="2722"/>
                </a:cubicBezTo>
                <a:cubicBezTo>
                  <a:pt x="2831" y="2717"/>
                  <a:pt x="2840" y="2709"/>
                  <a:pt x="2847" y="2699"/>
                </a:cubicBezTo>
                <a:cubicBezTo>
                  <a:pt x="2849" y="2692"/>
                  <a:pt x="2851" y="2686"/>
                  <a:pt x="2852" y="2679"/>
                </a:cubicBezTo>
                <a:lnTo>
                  <a:pt x="2852" y="2667"/>
                </a:lnTo>
                <a:lnTo>
                  <a:pt x="2881" y="2642"/>
                </a:lnTo>
                <a:lnTo>
                  <a:pt x="2881" y="2641"/>
                </a:lnTo>
                <a:lnTo>
                  <a:pt x="2880" y="2640"/>
                </a:lnTo>
                <a:lnTo>
                  <a:pt x="2879" y="2637"/>
                </a:lnTo>
                <a:cubicBezTo>
                  <a:pt x="2879" y="2637"/>
                  <a:pt x="2877" y="2634"/>
                  <a:pt x="2876" y="2631"/>
                </a:cubicBezTo>
                <a:lnTo>
                  <a:pt x="2871" y="2628"/>
                </a:lnTo>
                <a:lnTo>
                  <a:pt x="2866" y="2626"/>
                </a:lnTo>
                <a:lnTo>
                  <a:pt x="2838" y="2650"/>
                </a:lnTo>
                <a:lnTo>
                  <a:pt x="2832" y="2650"/>
                </a:lnTo>
                <a:lnTo>
                  <a:pt x="2812" y="2645"/>
                </a:lnTo>
                <a:lnTo>
                  <a:pt x="2822" y="2634"/>
                </a:lnTo>
                <a:lnTo>
                  <a:pt x="2851" y="2608"/>
                </a:lnTo>
                <a:lnTo>
                  <a:pt x="2852" y="2607"/>
                </a:lnTo>
                <a:lnTo>
                  <a:pt x="2854" y="2605"/>
                </a:lnTo>
                <a:lnTo>
                  <a:pt x="2887" y="2581"/>
                </a:lnTo>
                <a:cubicBezTo>
                  <a:pt x="2925" y="2554"/>
                  <a:pt x="2956" y="2537"/>
                  <a:pt x="2986" y="2537"/>
                </a:cubicBezTo>
                <a:cubicBezTo>
                  <a:pt x="2996" y="2537"/>
                  <a:pt x="3006" y="2539"/>
                  <a:pt x="3017" y="2544"/>
                </a:cubicBezTo>
                <a:cubicBezTo>
                  <a:pt x="3008" y="2563"/>
                  <a:pt x="2996" y="2580"/>
                  <a:pt x="2985" y="2596"/>
                </a:cubicBezTo>
                <a:lnTo>
                  <a:pt x="2932" y="2663"/>
                </a:lnTo>
                <a:cubicBezTo>
                  <a:pt x="3046" y="2553"/>
                  <a:pt x="3055" y="2531"/>
                  <a:pt x="3091" y="2478"/>
                </a:cubicBezTo>
                <a:cubicBezTo>
                  <a:pt x="3117" y="2435"/>
                  <a:pt x="3134" y="2388"/>
                  <a:pt x="3141" y="2338"/>
                </a:cubicBezTo>
                <a:lnTo>
                  <a:pt x="3141" y="2338"/>
                </a:lnTo>
                <a:lnTo>
                  <a:pt x="3120" y="2366"/>
                </a:lnTo>
                <a:cubicBezTo>
                  <a:pt x="3127" y="2287"/>
                  <a:pt x="3177" y="2136"/>
                  <a:pt x="3197" y="1957"/>
                </a:cubicBezTo>
                <a:cubicBezTo>
                  <a:pt x="3203" y="1910"/>
                  <a:pt x="3208" y="1862"/>
                  <a:pt x="3211" y="1803"/>
                </a:cubicBezTo>
                <a:lnTo>
                  <a:pt x="3211" y="1793"/>
                </a:lnTo>
                <a:lnTo>
                  <a:pt x="3211" y="1790"/>
                </a:lnTo>
                <a:lnTo>
                  <a:pt x="3229" y="1657"/>
                </a:lnTo>
                <a:lnTo>
                  <a:pt x="3229" y="1655"/>
                </a:lnTo>
                <a:lnTo>
                  <a:pt x="3225" y="1650"/>
                </a:lnTo>
                <a:lnTo>
                  <a:pt x="3217" y="1641"/>
                </a:lnTo>
                <a:lnTo>
                  <a:pt x="3201" y="1622"/>
                </a:lnTo>
                <a:cubicBezTo>
                  <a:pt x="3183" y="1600"/>
                  <a:pt x="3160" y="1583"/>
                  <a:pt x="3133" y="1571"/>
                </a:cubicBezTo>
                <a:lnTo>
                  <a:pt x="3071" y="1581"/>
                </a:lnTo>
                <a:lnTo>
                  <a:pt x="3020" y="1551"/>
                </a:lnTo>
                <a:lnTo>
                  <a:pt x="3020" y="1551"/>
                </a:lnTo>
                <a:cubicBezTo>
                  <a:pt x="3020" y="1551"/>
                  <a:pt x="3183" y="1574"/>
                  <a:pt x="3200" y="1579"/>
                </a:cubicBezTo>
                <a:lnTo>
                  <a:pt x="3200" y="1579"/>
                </a:lnTo>
                <a:cubicBezTo>
                  <a:pt x="3199" y="1571"/>
                  <a:pt x="3198" y="1561"/>
                  <a:pt x="3196" y="1548"/>
                </a:cubicBezTo>
                <a:lnTo>
                  <a:pt x="3194" y="1524"/>
                </a:lnTo>
                <a:lnTo>
                  <a:pt x="3193" y="1518"/>
                </a:lnTo>
                <a:lnTo>
                  <a:pt x="3193" y="1515"/>
                </a:lnTo>
                <a:lnTo>
                  <a:pt x="3193" y="1368"/>
                </a:lnTo>
                <a:lnTo>
                  <a:pt x="3193" y="1366"/>
                </a:lnTo>
                <a:lnTo>
                  <a:pt x="3191" y="1353"/>
                </a:lnTo>
                <a:cubicBezTo>
                  <a:pt x="3174" y="1209"/>
                  <a:pt x="3134" y="1069"/>
                  <a:pt x="3075" y="937"/>
                </a:cubicBezTo>
                <a:cubicBezTo>
                  <a:pt x="2898" y="596"/>
                  <a:pt x="2784" y="541"/>
                  <a:pt x="2743" y="458"/>
                </a:cubicBezTo>
                <a:cubicBezTo>
                  <a:pt x="2708" y="379"/>
                  <a:pt x="2797" y="374"/>
                  <a:pt x="2806" y="370"/>
                </a:cubicBezTo>
                <a:cubicBezTo>
                  <a:pt x="2784" y="358"/>
                  <a:pt x="2769" y="355"/>
                  <a:pt x="2757" y="355"/>
                </a:cubicBezTo>
                <a:cubicBezTo>
                  <a:pt x="2738" y="355"/>
                  <a:pt x="2729" y="365"/>
                  <a:pt x="2718" y="365"/>
                </a:cubicBezTo>
                <a:cubicBezTo>
                  <a:pt x="2710" y="365"/>
                  <a:pt x="2701" y="360"/>
                  <a:pt x="2687" y="346"/>
                </a:cubicBezTo>
                <a:cubicBezTo>
                  <a:pt x="2679" y="326"/>
                  <a:pt x="2720" y="310"/>
                  <a:pt x="2734" y="310"/>
                </a:cubicBezTo>
                <a:cubicBezTo>
                  <a:pt x="2712" y="300"/>
                  <a:pt x="2702" y="278"/>
                  <a:pt x="2689" y="278"/>
                </a:cubicBezTo>
                <a:cubicBezTo>
                  <a:pt x="2686" y="278"/>
                  <a:pt x="2682" y="280"/>
                  <a:pt x="2677" y="286"/>
                </a:cubicBezTo>
                <a:cubicBezTo>
                  <a:pt x="2693" y="325"/>
                  <a:pt x="2633" y="377"/>
                  <a:pt x="2614" y="425"/>
                </a:cubicBezTo>
                <a:lnTo>
                  <a:pt x="2554" y="373"/>
                </a:lnTo>
                <a:lnTo>
                  <a:pt x="2585" y="335"/>
                </a:lnTo>
                <a:cubicBezTo>
                  <a:pt x="2584" y="334"/>
                  <a:pt x="2583" y="334"/>
                  <a:pt x="2582" y="334"/>
                </a:cubicBezTo>
                <a:cubicBezTo>
                  <a:pt x="2564" y="334"/>
                  <a:pt x="2512" y="378"/>
                  <a:pt x="2465" y="378"/>
                </a:cubicBezTo>
                <a:cubicBezTo>
                  <a:pt x="2449" y="378"/>
                  <a:pt x="2434" y="373"/>
                  <a:pt x="2421" y="358"/>
                </a:cubicBezTo>
                <a:cubicBezTo>
                  <a:pt x="2314" y="274"/>
                  <a:pt x="2159" y="228"/>
                  <a:pt x="1981" y="194"/>
                </a:cubicBezTo>
                <a:cubicBezTo>
                  <a:pt x="1986" y="166"/>
                  <a:pt x="2029" y="153"/>
                  <a:pt x="2068" y="143"/>
                </a:cubicBezTo>
                <a:cubicBezTo>
                  <a:pt x="2046" y="137"/>
                  <a:pt x="2006" y="139"/>
                  <a:pt x="1985" y="116"/>
                </a:cubicBezTo>
                <a:lnTo>
                  <a:pt x="1985" y="116"/>
                </a:lnTo>
                <a:cubicBezTo>
                  <a:pt x="2025" y="171"/>
                  <a:pt x="1903" y="141"/>
                  <a:pt x="1936" y="167"/>
                </a:cubicBezTo>
                <a:cubicBezTo>
                  <a:pt x="1862" y="220"/>
                  <a:pt x="1786" y="223"/>
                  <a:pt x="1703" y="231"/>
                </a:cubicBezTo>
                <a:cubicBezTo>
                  <a:pt x="1707" y="230"/>
                  <a:pt x="1707" y="229"/>
                  <a:pt x="1704" y="229"/>
                </a:cubicBezTo>
                <a:cubicBezTo>
                  <a:pt x="1697" y="229"/>
                  <a:pt x="1674" y="236"/>
                  <a:pt x="1671" y="266"/>
                </a:cubicBezTo>
                <a:cubicBezTo>
                  <a:pt x="1675" y="316"/>
                  <a:pt x="1703" y="709"/>
                  <a:pt x="1734" y="1130"/>
                </a:cubicBezTo>
                <a:lnTo>
                  <a:pt x="1734" y="1130"/>
                </a:lnTo>
                <a:cubicBezTo>
                  <a:pt x="1727" y="1160"/>
                  <a:pt x="1720" y="1189"/>
                  <a:pt x="1713" y="1216"/>
                </a:cubicBezTo>
                <a:lnTo>
                  <a:pt x="1713" y="1216"/>
                </a:lnTo>
                <a:cubicBezTo>
                  <a:pt x="1711" y="1206"/>
                  <a:pt x="1708" y="1196"/>
                  <a:pt x="1705" y="1186"/>
                </a:cubicBezTo>
                <a:cubicBezTo>
                  <a:pt x="1578" y="740"/>
                  <a:pt x="1435" y="255"/>
                  <a:pt x="1342" y="97"/>
                </a:cubicBezTo>
                <a:lnTo>
                  <a:pt x="1333" y="48"/>
                </a:lnTo>
                <a:lnTo>
                  <a:pt x="1271" y="75"/>
                </a:lnTo>
                <a:cubicBezTo>
                  <a:pt x="1205" y="81"/>
                  <a:pt x="1184" y="118"/>
                  <a:pt x="1173" y="118"/>
                </a:cubicBezTo>
                <a:cubicBezTo>
                  <a:pt x="1169" y="118"/>
                  <a:pt x="1165" y="113"/>
                  <a:pt x="1162" y="101"/>
                </a:cubicBezTo>
                <a:lnTo>
                  <a:pt x="1265" y="67"/>
                </a:lnTo>
                <a:lnTo>
                  <a:pt x="1265" y="67"/>
                </a:lnTo>
                <a:cubicBezTo>
                  <a:pt x="1254" y="69"/>
                  <a:pt x="1244" y="70"/>
                  <a:pt x="1237" y="70"/>
                </a:cubicBezTo>
                <a:cubicBezTo>
                  <a:pt x="1195" y="70"/>
                  <a:pt x="1230" y="32"/>
                  <a:pt x="12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2"/>
          <p:cNvSpPr/>
          <p:nvPr/>
        </p:nvSpPr>
        <p:spPr>
          <a:xfrm rot="2038312">
            <a:off x="6264529" y="1863165"/>
            <a:ext cx="866553" cy="867894"/>
          </a:xfrm>
          <a:custGeom>
            <a:rect b="b" l="l" r="r" t="t"/>
            <a:pathLst>
              <a:path extrusionOk="0" h="3235" w="3230">
                <a:moveTo>
                  <a:pt x="1839" y="1296"/>
                </a:moveTo>
                <a:cubicBezTo>
                  <a:pt x="1839" y="1296"/>
                  <a:pt x="1839" y="1296"/>
                  <a:pt x="1839" y="1297"/>
                </a:cubicBezTo>
                <a:cubicBezTo>
                  <a:pt x="1839" y="1297"/>
                  <a:pt x="1839" y="1297"/>
                  <a:pt x="1839" y="1298"/>
                </a:cubicBezTo>
                <a:lnTo>
                  <a:pt x="1839" y="1298"/>
                </a:lnTo>
                <a:lnTo>
                  <a:pt x="1839" y="1296"/>
                </a:lnTo>
                <a:lnTo>
                  <a:pt x="1839" y="1296"/>
                </a:lnTo>
                <a:cubicBezTo>
                  <a:pt x="1839" y="1296"/>
                  <a:pt x="1839" y="1296"/>
                  <a:pt x="1839" y="1296"/>
                </a:cubicBezTo>
                <a:close/>
                <a:moveTo>
                  <a:pt x="1" y="1299"/>
                </a:moveTo>
                <a:lnTo>
                  <a:pt x="1" y="1299"/>
                </a:lnTo>
                <a:cubicBezTo>
                  <a:pt x="1" y="1299"/>
                  <a:pt x="0" y="1299"/>
                  <a:pt x="0" y="1299"/>
                </a:cubicBezTo>
                <a:cubicBezTo>
                  <a:pt x="0" y="1299"/>
                  <a:pt x="1" y="1299"/>
                  <a:pt x="1" y="1299"/>
                </a:cubicBezTo>
                <a:close/>
                <a:moveTo>
                  <a:pt x="1976" y="1135"/>
                </a:moveTo>
                <a:lnTo>
                  <a:pt x="1840" y="1311"/>
                </a:lnTo>
                <a:lnTo>
                  <a:pt x="1840" y="1311"/>
                </a:lnTo>
                <a:lnTo>
                  <a:pt x="1839" y="1304"/>
                </a:lnTo>
                <a:lnTo>
                  <a:pt x="1839" y="1304"/>
                </a:lnTo>
                <a:cubicBezTo>
                  <a:pt x="1840" y="1301"/>
                  <a:pt x="1840" y="1297"/>
                  <a:pt x="1840" y="1294"/>
                </a:cubicBezTo>
                <a:lnTo>
                  <a:pt x="1840" y="1294"/>
                </a:lnTo>
                <a:cubicBezTo>
                  <a:pt x="1878" y="1247"/>
                  <a:pt x="1921" y="1197"/>
                  <a:pt x="1968" y="1144"/>
                </a:cubicBezTo>
                <a:lnTo>
                  <a:pt x="1976" y="1135"/>
                </a:lnTo>
                <a:close/>
                <a:moveTo>
                  <a:pt x="1548" y="1429"/>
                </a:moveTo>
                <a:lnTo>
                  <a:pt x="1571" y="1434"/>
                </a:lnTo>
                <a:lnTo>
                  <a:pt x="1571" y="1434"/>
                </a:lnTo>
                <a:cubicBezTo>
                  <a:pt x="1570" y="1434"/>
                  <a:pt x="1569" y="1434"/>
                  <a:pt x="1569" y="1434"/>
                </a:cubicBezTo>
                <a:lnTo>
                  <a:pt x="1548" y="1429"/>
                </a:lnTo>
                <a:close/>
                <a:moveTo>
                  <a:pt x="1669" y="1529"/>
                </a:moveTo>
                <a:lnTo>
                  <a:pt x="1670" y="1531"/>
                </a:lnTo>
                <a:lnTo>
                  <a:pt x="1670" y="1531"/>
                </a:lnTo>
                <a:lnTo>
                  <a:pt x="1660" y="1545"/>
                </a:lnTo>
                <a:lnTo>
                  <a:pt x="1660" y="1545"/>
                </a:lnTo>
                <a:cubicBezTo>
                  <a:pt x="1661" y="1542"/>
                  <a:pt x="1662" y="1540"/>
                  <a:pt x="1664" y="1538"/>
                </a:cubicBezTo>
                <a:cubicBezTo>
                  <a:pt x="1665" y="1535"/>
                  <a:pt x="1667" y="1532"/>
                  <a:pt x="1669" y="1529"/>
                </a:cubicBezTo>
                <a:close/>
                <a:moveTo>
                  <a:pt x="3200" y="1579"/>
                </a:moveTo>
                <a:cubicBezTo>
                  <a:pt x="3200" y="1579"/>
                  <a:pt x="3200" y="1579"/>
                  <a:pt x="3200" y="1580"/>
                </a:cubicBezTo>
                <a:cubicBezTo>
                  <a:pt x="3202" y="1580"/>
                  <a:pt x="3202" y="1579"/>
                  <a:pt x="3200" y="1579"/>
                </a:cubicBezTo>
                <a:close/>
                <a:moveTo>
                  <a:pt x="1625" y="1465"/>
                </a:moveTo>
                <a:lnTo>
                  <a:pt x="1647" y="1497"/>
                </a:lnTo>
                <a:lnTo>
                  <a:pt x="1647" y="1497"/>
                </a:lnTo>
                <a:cubicBezTo>
                  <a:pt x="1638" y="1533"/>
                  <a:pt x="1631" y="1564"/>
                  <a:pt x="1624" y="1591"/>
                </a:cubicBezTo>
                <a:lnTo>
                  <a:pt x="1624" y="1591"/>
                </a:lnTo>
                <a:lnTo>
                  <a:pt x="1578" y="1650"/>
                </a:lnTo>
                <a:lnTo>
                  <a:pt x="1579" y="1645"/>
                </a:lnTo>
                <a:lnTo>
                  <a:pt x="1583" y="1633"/>
                </a:lnTo>
                <a:cubicBezTo>
                  <a:pt x="1590" y="1606"/>
                  <a:pt x="1592" y="1597"/>
                  <a:pt x="1595" y="1586"/>
                </a:cubicBezTo>
                <a:cubicBezTo>
                  <a:pt x="1599" y="1571"/>
                  <a:pt x="1599" y="1571"/>
                  <a:pt x="1619" y="1496"/>
                </a:cubicBezTo>
                <a:lnTo>
                  <a:pt x="1619" y="1496"/>
                </a:lnTo>
                <a:lnTo>
                  <a:pt x="1617" y="1502"/>
                </a:lnTo>
                <a:cubicBezTo>
                  <a:pt x="1621" y="1487"/>
                  <a:pt x="1623" y="1478"/>
                  <a:pt x="1625" y="1469"/>
                </a:cubicBezTo>
                <a:lnTo>
                  <a:pt x="1625" y="1465"/>
                </a:lnTo>
                <a:close/>
                <a:moveTo>
                  <a:pt x="1942" y="1576"/>
                </a:moveTo>
                <a:cubicBezTo>
                  <a:pt x="1964" y="1595"/>
                  <a:pt x="1984" y="1615"/>
                  <a:pt x="1999" y="1637"/>
                </a:cubicBezTo>
                <a:lnTo>
                  <a:pt x="2004" y="1651"/>
                </a:lnTo>
                <a:lnTo>
                  <a:pt x="2004" y="1652"/>
                </a:lnTo>
                <a:lnTo>
                  <a:pt x="1942" y="1576"/>
                </a:lnTo>
                <a:close/>
                <a:moveTo>
                  <a:pt x="1610" y="1649"/>
                </a:moveTo>
                <a:cubicBezTo>
                  <a:pt x="1609" y="1655"/>
                  <a:pt x="1608" y="1661"/>
                  <a:pt x="1606" y="1667"/>
                </a:cubicBezTo>
                <a:lnTo>
                  <a:pt x="1610" y="1649"/>
                </a:lnTo>
                <a:cubicBezTo>
                  <a:pt x="1610" y="1649"/>
                  <a:pt x="1610" y="1649"/>
                  <a:pt x="1610" y="1649"/>
                </a:cubicBezTo>
                <a:close/>
                <a:moveTo>
                  <a:pt x="1623" y="1597"/>
                </a:moveTo>
                <a:cubicBezTo>
                  <a:pt x="1623" y="1597"/>
                  <a:pt x="1621" y="1605"/>
                  <a:pt x="1616" y="1624"/>
                </a:cubicBezTo>
                <a:lnTo>
                  <a:pt x="1616" y="1624"/>
                </a:lnTo>
                <a:cubicBezTo>
                  <a:pt x="1596" y="1710"/>
                  <a:pt x="1589" y="1739"/>
                  <a:pt x="1589" y="1739"/>
                </a:cubicBezTo>
                <a:cubicBezTo>
                  <a:pt x="1589" y="1739"/>
                  <a:pt x="1622" y="1597"/>
                  <a:pt x="1623" y="1597"/>
                </a:cubicBezTo>
                <a:close/>
                <a:moveTo>
                  <a:pt x="2516" y="2965"/>
                </a:moveTo>
                <a:cubicBezTo>
                  <a:pt x="2513" y="2965"/>
                  <a:pt x="2511" y="2965"/>
                  <a:pt x="2509" y="2965"/>
                </a:cubicBezTo>
                <a:lnTo>
                  <a:pt x="2509" y="2965"/>
                </a:lnTo>
                <a:cubicBezTo>
                  <a:pt x="2510" y="2965"/>
                  <a:pt x="2511" y="2965"/>
                  <a:pt x="2512" y="2965"/>
                </a:cubicBezTo>
                <a:cubicBezTo>
                  <a:pt x="2514" y="2965"/>
                  <a:pt x="2515" y="2965"/>
                  <a:pt x="2516" y="2965"/>
                </a:cubicBezTo>
                <a:close/>
                <a:moveTo>
                  <a:pt x="1250" y="0"/>
                </a:moveTo>
                <a:cubicBezTo>
                  <a:pt x="1216" y="10"/>
                  <a:pt x="1181" y="14"/>
                  <a:pt x="1146" y="14"/>
                </a:cubicBezTo>
                <a:cubicBezTo>
                  <a:pt x="1137" y="38"/>
                  <a:pt x="1165" y="27"/>
                  <a:pt x="1182" y="32"/>
                </a:cubicBezTo>
                <a:cubicBezTo>
                  <a:pt x="1140" y="67"/>
                  <a:pt x="1131" y="122"/>
                  <a:pt x="1083" y="122"/>
                </a:cubicBezTo>
                <a:cubicBezTo>
                  <a:pt x="1083" y="122"/>
                  <a:pt x="1082" y="122"/>
                  <a:pt x="1082" y="122"/>
                </a:cubicBezTo>
                <a:cubicBezTo>
                  <a:pt x="1075" y="125"/>
                  <a:pt x="1069" y="126"/>
                  <a:pt x="1064" y="126"/>
                </a:cubicBezTo>
                <a:cubicBezTo>
                  <a:pt x="1033" y="126"/>
                  <a:pt x="1032" y="79"/>
                  <a:pt x="999" y="79"/>
                </a:cubicBezTo>
                <a:cubicBezTo>
                  <a:pt x="992" y="79"/>
                  <a:pt x="984" y="81"/>
                  <a:pt x="974" y="86"/>
                </a:cubicBezTo>
                <a:cubicBezTo>
                  <a:pt x="614" y="249"/>
                  <a:pt x="309" y="511"/>
                  <a:pt x="162" y="913"/>
                </a:cubicBezTo>
                <a:cubicBezTo>
                  <a:pt x="161" y="913"/>
                  <a:pt x="160" y="913"/>
                  <a:pt x="159" y="913"/>
                </a:cubicBezTo>
                <a:cubicBezTo>
                  <a:pt x="140" y="913"/>
                  <a:pt x="144" y="904"/>
                  <a:pt x="141" y="890"/>
                </a:cubicBezTo>
                <a:lnTo>
                  <a:pt x="141" y="890"/>
                </a:lnTo>
                <a:cubicBezTo>
                  <a:pt x="114" y="1018"/>
                  <a:pt x="76" y="1130"/>
                  <a:pt x="79" y="1255"/>
                </a:cubicBezTo>
                <a:cubicBezTo>
                  <a:pt x="53" y="1286"/>
                  <a:pt x="22" y="1291"/>
                  <a:pt x="1" y="1299"/>
                </a:cubicBezTo>
                <a:lnTo>
                  <a:pt x="1" y="1299"/>
                </a:lnTo>
                <a:cubicBezTo>
                  <a:pt x="1" y="1299"/>
                  <a:pt x="1" y="1299"/>
                  <a:pt x="1" y="1299"/>
                </a:cubicBezTo>
                <a:cubicBezTo>
                  <a:pt x="3" y="1299"/>
                  <a:pt x="5" y="1301"/>
                  <a:pt x="7" y="1304"/>
                </a:cubicBezTo>
                <a:cubicBezTo>
                  <a:pt x="7" y="1307"/>
                  <a:pt x="7" y="1307"/>
                  <a:pt x="7" y="1307"/>
                </a:cubicBezTo>
                <a:cubicBezTo>
                  <a:pt x="7" y="1307"/>
                  <a:pt x="7" y="1307"/>
                  <a:pt x="8" y="1307"/>
                </a:cubicBezTo>
                <a:lnTo>
                  <a:pt x="8" y="1307"/>
                </a:lnTo>
                <a:cubicBezTo>
                  <a:pt x="8" y="1307"/>
                  <a:pt x="8" y="1310"/>
                  <a:pt x="7" y="1331"/>
                </a:cubicBezTo>
                <a:lnTo>
                  <a:pt x="9" y="1334"/>
                </a:lnTo>
                <a:cubicBezTo>
                  <a:pt x="13" y="1338"/>
                  <a:pt x="16" y="1338"/>
                  <a:pt x="14" y="1393"/>
                </a:cubicBezTo>
                <a:cubicBezTo>
                  <a:pt x="14" y="1468"/>
                  <a:pt x="17" y="1543"/>
                  <a:pt x="26" y="1635"/>
                </a:cubicBezTo>
                <a:cubicBezTo>
                  <a:pt x="43" y="1809"/>
                  <a:pt x="97" y="2000"/>
                  <a:pt x="95" y="2008"/>
                </a:cubicBezTo>
                <a:lnTo>
                  <a:pt x="182" y="1991"/>
                </a:lnTo>
                <a:lnTo>
                  <a:pt x="182" y="1991"/>
                </a:lnTo>
                <a:cubicBezTo>
                  <a:pt x="204" y="2058"/>
                  <a:pt x="185" y="2076"/>
                  <a:pt x="167" y="2093"/>
                </a:cubicBezTo>
                <a:cubicBezTo>
                  <a:pt x="157" y="2101"/>
                  <a:pt x="151" y="2111"/>
                  <a:pt x="149" y="2123"/>
                </a:cubicBezTo>
                <a:cubicBezTo>
                  <a:pt x="147" y="2132"/>
                  <a:pt x="149" y="2140"/>
                  <a:pt x="152" y="2149"/>
                </a:cubicBezTo>
                <a:lnTo>
                  <a:pt x="159" y="2166"/>
                </a:lnTo>
                <a:cubicBezTo>
                  <a:pt x="160" y="2168"/>
                  <a:pt x="161" y="2171"/>
                  <a:pt x="163" y="2175"/>
                </a:cubicBezTo>
                <a:lnTo>
                  <a:pt x="302" y="2421"/>
                </a:lnTo>
                <a:lnTo>
                  <a:pt x="304" y="2421"/>
                </a:lnTo>
                <a:cubicBezTo>
                  <a:pt x="328" y="2407"/>
                  <a:pt x="342" y="2402"/>
                  <a:pt x="351" y="2402"/>
                </a:cubicBezTo>
                <a:cubicBezTo>
                  <a:pt x="376" y="2402"/>
                  <a:pt x="349" y="2449"/>
                  <a:pt x="369" y="2449"/>
                </a:cubicBezTo>
                <a:cubicBezTo>
                  <a:pt x="372" y="2449"/>
                  <a:pt x="377" y="2447"/>
                  <a:pt x="385" y="2443"/>
                </a:cubicBezTo>
                <a:lnTo>
                  <a:pt x="385" y="2443"/>
                </a:lnTo>
                <a:cubicBezTo>
                  <a:pt x="376" y="2449"/>
                  <a:pt x="382" y="2465"/>
                  <a:pt x="350" y="2486"/>
                </a:cubicBezTo>
                <a:cubicBezTo>
                  <a:pt x="368" y="2475"/>
                  <a:pt x="377" y="2472"/>
                  <a:pt x="381" y="2472"/>
                </a:cubicBezTo>
                <a:cubicBezTo>
                  <a:pt x="390" y="2472"/>
                  <a:pt x="379" y="2488"/>
                  <a:pt x="390" y="2488"/>
                </a:cubicBezTo>
                <a:cubicBezTo>
                  <a:pt x="391" y="2488"/>
                  <a:pt x="391" y="2488"/>
                  <a:pt x="392" y="2488"/>
                </a:cubicBezTo>
                <a:cubicBezTo>
                  <a:pt x="409" y="2481"/>
                  <a:pt x="407" y="2476"/>
                  <a:pt x="421" y="2461"/>
                </a:cubicBezTo>
                <a:lnTo>
                  <a:pt x="438" y="2463"/>
                </a:lnTo>
                <a:lnTo>
                  <a:pt x="449" y="2465"/>
                </a:lnTo>
                <a:lnTo>
                  <a:pt x="628" y="2661"/>
                </a:lnTo>
                <a:lnTo>
                  <a:pt x="633" y="2661"/>
                </a:lnTo>
                <a:cubicBezTo>
                  <a:pt x="626" y="2684"/>
                  <a:pt x="601" y="2715"/>
                  <a:pt x="590" y="2715"/>
                </a:cubicBezTo>
                <a:cubicBezTo>
                  <a:pt x="604" y="2735"/>
                  <a:pt x="656" y="2796"/>
                  <a:pt x="769" y="2882"/>
                </a:cubicBezTo>
                <a:cubicBezTo>
                  <a:pt x="846" y="2940"/>
                  <a:pt x="929" y="2990"/>
                  <a:pt x="1016" y="3032"/>
                </a:cubicBezTo>
                <a:cubicBezTo>
                  <a:pt x="1076" y="3060"/>
                  <a:pt x="1138" y="3084"/>
                  <a:pt x="1202" y="3104"/>
                </a:cubicBezTo>
                <a:lnTo>
                  <a:pt x="1256" y="3120"/>
                </a:lnTo>
                <a:lnTo>
                  <a:pt x="1268" y="3124"/>
                </a:lnTo>
                <a:lnTo>
                  <a:pt x="1280" y="3130"/>
                </a:lnTo>
                <a:cubicBezTo>
                  <a:pt x="1332" y="3158"/>
                  <a:pt x="1519" y="3207"/>
                  <a:pt x="1633" y="3207"/>
                </a:cubicBezTo>
                <a:cubicBezTo>
                  <a:pt x="1644" y="3207"/>
                  <a:pt x="1654" y="3207"/>
                  <a:pt x="1664" y="3206"/>
                </a:cubicBezTo>
                <a:cubicBezTo>
                  <a:pt x="1641" y="3152"/>
                  <a:pt x="1583" y="3180"/>
                  <a:pt x="1576" y="3099"/>
                </a:cubicBezTo>
                <a:cubicBezTo>
                  <a:pt x="1588" y="3089"/>
                  <a:pt x="1599" y="3086"/>
                  <a:pt x="1608" y="3086"/>
                </a:cubicBezTo>
                <a:cubicBezTo>
                  <a:pt x="1623" y="3086"/>
                  <a:pt x="1634" y="3095"/>
                  <a:pt x="1644" y="3095"/>
                </a:cubicBezTo>
                <a:cubicBezTo>
                  <a:pt x="1652" y="3095"/>
                  <a:pt x="1658" y="3091"/>
                  <a:pt x="1666" y="3078"/>
                </a:cubicBezTo>
                <a:cubicBezTo>
                  <a:pt x="1674" y="3198"/>
                  <a:pt x="1776" y="3116"/>
                  <a:pt x="1832" y="3235"/>
                </a:cubicBezTo>
                <a:lnTo>
                  <a:pt x="1851" y="3169"/>
                </a:lnTo>
                <a:lnTo>
                  <a:pt x="1888" y="3208"/>
                </a:lnTo>
                <a:lnTo>
                  <a:pt x="2067" y="3157"/>
                </a:lnTo>
                <a:cubicBezTo>
                  <a:pt x="2073" y="3150"/>
                  <a:pt x="2076" y="3149"/>
                  <a:pt x="2076" y="3149"/>
                </a:cubicBezTo>
                <a:cubicBezTo>
                  <a:pt x="2083" y="3149"/>
                  <a:pt x="2068" y="3155"/>
                  <a:pt x="2092" y="3155"/>
                </a:cubicBezTo>
                <a:cubicBezTo>
                  <a:pt x="2094" y="3155"/>
                  <a:pt x="2097" y="3155"/>
                  <a:pt x="2099" y="3155"/>
                </a:cubicBezTo>
                <a:cubicBezTo>
                  <a:pt x="2150" y="3152"/>
                  <a:pt x="2201" y="3146"/>
                  <a:pt x="2250" y="3136"/>
                </a:cubicBezTo>
                <a:cubicBezTo>
                  <a:pt x="2400" y="3084"/>
                  <a:pt x="2430" y="2972"/>
                  <a:pt x="2509" y="2965"/>
                </a:cubicBezTo>
                <a:lnTo>
                  <a:pt x="2509" y="2965"/>
                </a:lnTo>
                <a:cubicBezTo>
                  <a:pt x="2493" y="2962"/>
                  <a:pt x="2464" y="2940"/>
                  <a:pt x="2485" y="2914"/>
                </a:cubicBezTo>
                <a:lnTo>
                  <a:pt x="2485" y="2914"/>
                </a:lnTo>
                <a:cubicBezTo>
                  <a:pt x="2490" y="2923"/>
                  <a:pt x="2496" y="2926"/>
                  <a:pt x="2501" y="2926"/>
                </a:cubicBezTo>
                <a:cubicBezTo>
                  <a:pt x="2523" y="2926"/>
                  <a:pt x="2544" y="2872"/>
                  <a:pt x="2569" y="2872"/>
                </a:cubicBezTo>
                <a:cubicBezTo>
                  <a:pt x="2575" y="2872"/>
                  <a:pt x="2581" y="2874"/>
                  <a:pt x="2587" y="2881"/>
                </a:cubicBezTo>
                <a:cubicBezTo>
                  <a:pt x="2613" y="2859"/>
                  <a:pt x="2697" y="2815"/>
                  <a:pt x="2629" y="2764"/>
                </a:cubicBezTo>
                <a:lnTo>
                  <a:pt x="2629" y="2764"/>
                </a:lnTo>
                <a:cubicBezTo>
                  <a:pt x="2664" y="2790"/>
                  <a:pt x="2738" y="2759"/>
                  <a:pt x="2718" y="2814"/>
                </a:cubicBezTo>
                <a:cubicBezTo>
                  <a:pt x="2742" y="2801"/>
                  <a:pt x="2769" y="2797"/>
                  <a:pt x="2773" y="2771"/>
                </a:cubicBezTo>
                <a:lnTo>
                  <a:pt x="2734" y="2771"/>
                </a:lnTo>
                <a:cubicBezTo>
                  <a:pt x="2766" y="2741"/>
                  <a:pt x="2797" y="2734"/>
                  <a:pt x="2820" y="2722"/>
                </a:cubicBezTo>
                <a:cubicBezTo>
                  <a:pt x="2831" y="2717"/>
                  <a:pt x="2840" y="2709"/>
                  <a:pt x="2847" y="2699"/>
                </a:cubicBezTo>
                <a:cubicBezTo>
                  <a:pt x="2849" y="2692"/>
                  <a:pt x="2851" y="2686"/>
                  <a:pt x="2852" y="2679"/>
                </a:cubicBezTo>
                <a:lnTo>
                  <a:pt x="2852" y="2667"/>
                </a:lnTo>
                <a:lnTo>
                  <a:pt x="2881" y="2642"/>
                </a:lnTo>
                <a:lnTo>
                  <a:pt x="2881" y="2641"/>
                </a:lnTo>
                <a:lnTo>
                  <a:pt x="2880" y="2640"/>
                </a:lnTo>
                <a:lnTo>
                  <a:pt x="2879" y="2637"/>
                </a:lnTo>
                <a:cubicBezTo>
                  <a:pt x="2879" y="2637"/>
                  <a:pt x="2877" y="2634"/>
                  <a:pt x="2876" y="2631"/>
                </a:cubicBezTo>
                <a:lnTo>
                  <a:pt x="2871" y="2628"/>
                </a:lnTo>
                <a:lnTo>
                  <a:pt x="2866" y="2626"/>
                </a:lnTo>
                <a:lnTo>
                  <a:pt x="2838" y="2650"/>
                </a:lnTo>
                <a:lnTo>
                  <a:pt x="2832" y="2650"/>
                </a:lnTo>
                <a:lnTo>
                  <a:pt x="2812" y="2645"/>
                </a:lnTo>
                <a:lnTo>
                  <a:pt x="2822" y="2634"/>
                </a:lnTo>
                <a:lnTo>
                  <a:pt x="2851" y="2608"/>
                </a:lnTo>
                <a:lnTo>
                  <a:pt x="2852" y="2607"/>
                </a:lnTo>
                <a:lnTo>
                  <a:pt x="2854" y="2605"/>
                </a:lnTo>
                <a:lnTo>
                  <a:pt x="2887" y="2581"/>
                </a:lnTo>
                <a:cubicBezTo>
                  <a:pt x="2925" y="2554"/>
                  <a:pt x="2956" y="2537"/>
                  <a:pt x="2986" y="2537"/>
                </a:cubicBezTo>
                <a:cubicBezTo>
                  <a:pt x="2996" y="2537"/>
                  <a:pt x="3006" y="2539"/>
                  <a:pt x="3017" y="2544"/>
                </a:cubicBezTo>
                <a:cubicBezTo>
                  <a:pt x="3008" y="2563"/>
                  <a:pt x="2996" y="2580"/>
                  <a:pt x="2985" y="2596"/>
                </a:cubicBezTo>
                <a:lnTo>
                  <a:pt x="2932" y="2663"/>
                </a:lnTo>
                <a:cubicBezTo>
                  <a:pt x="3046" y="2553"/>
                  <a:pt x="3055" y="2531"/>
                  <a:pt x="3091" y="2478"/>
                </a:cubicBezTo>
                <a:cubicBezTo>
                  <a:pt x="3117" y="2435"/>
                  <a:pt x="3134" y="2388"/>
                  <a:pt x="3141" y="2338"/>
                </a:cubicBezTo>
                <a:lnTo>
                  <a:pt x="3141" y="2338"/>
                </a:lnTo>
                <a:lnTo>
                  <a:pt x="3120" y="2366"/>
                </a:lnTo>
                <a:cubicBezTo>
                  <a:pt x="3127" y="2287"/>
                  <a:pt x="3177" y="2136"/>
                  <a:pt x="3197" y="1957"/>
                </a:cubicBezTo>
                <a:cubicBezTo>
                  <a:pt x="3203" y="1910"/>
                  <a:pt x="3208" y="1862"/>
                  <a:pt x="3211" y="1803"/>
                </a:cubicBezTo>
                <a:lnTo>
                  <a:pt x="3211" y="1793"/>
                </a:lnTo>
                <a:lnTo>
                  <a:pt x="3211" y="1790"/>
                </a:lnTo>
                <a:lnTo>
                  <a:pt x="3229" y="1657"/>
                </a:lnTo>
                <a:lnTo>
                  <a:pt x="3229" y="1655"/>
                </a:lnTo>
                <a:lnTo>
                  <a:pt x="3225" y="1650"/>
                </a:lnTo>
                <a:lnTo>
                  <a:pt x="3217" y="1641"/>
                </a:lnTo>
                <a:lnTo>
                  <a:pt x="3201" y="1622"/>
                </a:lnTo>
                <a:cubicBezTo>
                  <a:pt x="3183" y="1600"/>
                  <a:pt x="3160" y="1583"/>
                  <a:pt x="3133" y="1571"/>
                </a:cubicBezTo>
                <a:lnTo>
                  <a:pt x="3071" y="1581"/>
                </a:lnTo>
                <a:lnTo>
                  <a:pt x="3020" y="1551"/>
                </a:lnTo>
                <a:lnTo>
                  <a:pt x="3020" y="1551"/>
                </a:lnTo>
                <a:cubicBezTo>
                  <a:pt x="3020" y="1551"/>
                  <a:pt x="3183" y="1574"/>
                  <a:pt x="3200" y="1579"/>
                </a:cubicBezTo>
                <a:lnTo>
                  <a:pt x="3200" y="1579"/>
                </a:lnTo>
                <a:cubicBezTo>
                  <a:pt x="3199" y="1571"/>
                  <a:pt x="3198" y="1561"/>
                  <a:pt x="3196" y="1548"/>
                </a:cubicBezTo>
                <a:lnTo>
                  <a:pt x="3194" y="1524"/>
                </a:lnTo>
                <a:lnTo>
                  <a:pt x="3193" y="1518"/>
                </a:lnTo>
                <a:lnTo>
                  <a:pt x="3193" y="1515"/>
                </a:lnTo>
                <a:lnTo>
                  <a:pt x="3193" y="1368"/>
                </a:lnTo>
                <a:lnTo>
                  <a:pt x="3193" y="1366"/>
                </a:lnTo>
                <a:lnTo>
                  <a:pt x="3191" y="1353"/>
                </a:lnTo>
                <a:cubicBezTo>
                  <a:pt x="3174" y="1209"/>
                  <a:pt x="3134" y="1069"/>
                  <a:pt x="3075" y="937"/>
                </a:cubicBezTo>
                <a:cubicBezTo>
                  <a:pt x="2898" y="596"/>
                  <a:pt x="2784" y="541"/>
                  <a:pt x="2743" y="458"/>
                </a:cubicBezTo>
                <a:cubicBezTo>
                  <a:pt x="2708" y="379"/>
                  <a:pt x="2797" y="374"/>
                  <a:pt x="2806" y="370"/>
                </a:cubicBezTo>
                <a:cubicBezTo>
                  <a:pt x="2784" y="358"/>
                  <a:pt x="2769" y="355"/>
                  <a:pt x="2757" y="355"/>
                </a:cubicBezTo>
                <a:cubicBezTo>
                  <a:pt x="2738" y="355"/>
                  <a:pt x="2729" y="365"/>
                  <a:pt x="2718" y="365"/>
                </a:cubicBezTo>
                <a:cubicBezTo>
                  <a:pt x="2710" y="365"/>
                  <a:pt x="2701" y="360"/>
                  <a:pt x="2687" y="346"/>
                </a:cubicBezTo>
                <a:cubicBezTo>
                  <a:pt x="2679" y="326"/>
                  <a:pt x="2720" y="310"/>
                  <a:pt x="2734" y="310"/>
                </a:cubicBezTo>
                <a:cubicBezTo>
                  <a:pt x="2712" y="300"/>
                  <a:pt x="2702" y="278"/>
                  <a:pt x="2689" y="278"/>
                </a:cubicBezTo>
                <a:cubicBezTo>
                  <a:pt x="2686" y="278"/>
                  <a:pt x="2682" y="280"/>
                  <a:pt x="2677" y="286"/>
                </a:cubicBezTo>
                <a:cubicBezTo>
                  <a:pt x="2693" y="325"/>
                  <a:pt x="2633" y="377"/>
                  <a:pt x="2614" y="425"/>
                </a:cubicBezTo>
                <a:lnTo>
                  <a:pt x="2554" y="373"/>
                </a:lnTo>
                <a:lnTo>
                  <a:pt x="2585" y="335"/>
                </a:lnTo>
                <a:cubicBezTo>
                  <a:pt x="2584" y="334"/>
                  <a:pt x="2583" y="334"/>
                  <a:pt x="2582" y="334"/>
                </a:cubicBezTo>
                <a:cubicBezTo>
                  <a:pt x="2564" y="334"/>
                  <a:pt x="2512" y="378"/>
                  <a:pt x="2465" y="378"/>
                </a:cubicBezTo>
                <a:cubicBezTo>
                  <a:pt x="2449" y="378"/>
                  <a:pt x="2434" y="373"/>
                  <a:pt x="2421" y="358"/>
                </a:cubicBezTo>
                <a:cubicBezTo>
                  <a:pt x="2314" y="274"/>
                  <a:pt x="2159" y="228"/>
                  <a:pt x="1981" y="194"/>
                </a:cubicBezTo>
                <a:cubicBezTo>
                  <a:pt x="1986" y="166"/>
                  <a:pt x="2029" y="153"/>
                  <a:pt x="2068" y="143"/>
                </a:cubicBezTo>
                <a:cubicBezTo>
                  <a:pt x="2046" y="137"/>
                  <a:pt x="2006" y="139"/>
                  <a:pt x="1985" y="116"/>
                </a:cubicBezTo>
                <a:lnTo>
                  <a:pt x="1985" y="116"/>
                </a:lnTo>
                <a:cubicBezTo>
                  <a:pt x="2025" y="171"/>
                  <a:pt x="1903" y="141"/>
                  <a:pt x="1936" y="167"/>
                </a:cubicBezTo>
                <a:cubicBezTo>
                  <a:pt x="1862" y="220"/>
                  <a:pt x="1786" y="223"/>
                  <a:pt x="1703" y="231"/>
                </a:cubicBezTo>
                <a:cubicBezTo>
                  <a:pt x="1707" y="230"/>
                  <a:pt x="1707" y="229"/>
                  <a:pt x="1704" y="229"/>
                </a:cubicBezTo>
                <a:cubicBezTo>
                  <a:pt x="1697" y="229"/>
                  <a:pt x="1674" y="236"/>
                  <a:pt x="1671" y="266"/>
                </a:cubicBezTo>
                <a:cubicBezTo>
                  <a:pt x="1675" y="316"/>
                  <a:pt x="1703" y="709"/>
                  <a:pt x="1734" y="1130"/>
                </a:cubicBezTo>
                <a:lnTo>
                  <a:pt x="1734" y="1130"/>
                </a:lnTo>
                <a:cubicBezTo>
                  <a:pt x="1727" y="1160"/>
                  <a:pt x="1720" y="1189"/>
                  <a:pt x="1713" y="1216"/>
                </a:cubicBezTo>
                <a:lnTo>
                  <a:pt x="1713" y="1216"/>
                </a:lnTo>
                <a:cubicBezTo>
                  <a:pt x="1711" y="1206"/>
                  <a:pt x="1708" y="1196"/>
                  <a:pt x="1705" y="1186"/>
                </a:cubicBezTo>
                <a:cubicBezTo>
                  <a:pt x="1578" y="740"/>
                  <a:pt x="1435" y="255"/>
                  <a:pt x="1342" y="97"/>
                </a:cubicBezTo>
                <a:lnTo>
                  <a:pt x="1333" y="48"/>
                </a:lnTo>
                <a:lnTo>
                  <a:pt x="1271" y="75"/>
                </a:lnTo>
                <a:cubicBezTo>
                  <a:pt x="1205" y="81"/>
                  <a:pt x="1184" y="118"/>
                  <a:pt x="1173" y="118"/>
                </a:cubicBezTo>
                <a:cubicBezTo>
                  <a:pt x="1169" y="118"/>
                  <a:pt x="1165" y="113"/>
                  <a:pt x="1162" y="101"/>
                </a:cubicBezTo>
                <a:lnTo>
                  <a:pt x="1265" y="67"/>
                </a:lnTo>
                <a:lnTo>
                  <a:pt x="1265" y="67"/>
                </a:lnTo>
                <a:cubicBezTo>
                  <a:pt x="1254" y="69"/>
                  <a:pt x="1244" y="70"/>
                  <a:pt x="1237" y="70"/>
                </a:cubicBezTo>
                <a:cubicBezTo>
                  <a:pt x="1195" y="70"/>
                  <a:pt x="1230" y="32"/>
                  <a:pt x="12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2"/>
          <p:cNvSpPr txBox="1"/>
          <p:nvPr>
            <p:ph idx="3" type="title"/>
          </p:nvPr>
        </p:nvSpPr>
        <p:spPr>
          <a:xfrm>
            <a:off x="172400" y="2114550"/>
            <a:ext cx="15276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01</a:t>
            </a:r>
            <a:endParaRPr/>
          </a:p>
        </p:txBody>
      </p:sp>
      <p:sp>
        <p:nvSpPr>
          <p:cNvPr id="316" name="Google Shape;316;p2"/>
          <p:cNvSpPr txBox="1"/>
          <p:nvPr>
            <p:ph idx="4" type="title"/>
          </p:nvPr>
        </p:nvSpPr>
        <p:spPr>
          <a:xfrm>
            <a:off x="2057400" y="2864872"/>
            <a:ext cx="17664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a:t> Features</a:t>
            </a:r>
            <a:endParaRPr/>
          </a:p>
        </p:txBody>
      </p:sp>
      <p:sp>
        <p:nvSpPr>
          <p:cNvPr id="317" name="Google Shape;317;p2"/>
          <p:cNvSpPr txBox="1"/>
          <p:nvPr>
            <p:ph idx="6" type="title"/>
          </p:nvPr>
        </p:nvSpPr>
        <p:spPr>
          <a:xfrm>
            <a:off x="2164039" y="2096471"/>
            <a:ext cx="15276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02</a:t>
            </a:r>
            <a:endParaRPr/>
          </a:p>
        </p:txBody>
      </p:sp>
      <p:sp>
        <p:nvSpPr>
          <p:cNvPr id="318" name="Google Shape;318;p2"/>
          <p:cNvSpPr txBox="1"/>
          <p:nvPr>
            <p:ph idx="7" type="title"/>
          </p:nvPr>
        </p:nvSpPr>
        <p:spPr>
          <a:xfrm>
            <a:off x="3959309" y="2864872"/>
            <a:ext cx="17664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br>
              <a:rPr lang="en-US"/>
            </a:br>
            <a:br>
              <a:rPr lang="en-US"/>
            </a:br>
            <a:br>
              <a:rPr lang="en-US"/>
            </a:br>
            <a:br>
              <a:rPr lang="en-US"/>
            </a:br>
            <a:br>
              <a:rPr lang="en-US"/>
            </a:br>
            <a:r>
              <a:rPr lang="en-US"/>
              <a:t>Technologies</a:t>
            </a:r>
            <a:endParaRPr/>
          </a:p>
        </p:txBody>
      </p:sp>
      <p:sp>
        <p:nvSpPr>
          <p:cNvPr id="319" name="Google Shape;319;p2"/>
          <p:cNvSpPr txBox="1"/>
          <p:nvPr>
            <p:ph idx="9" type="title"/>
          </p:nvPr>
        </p:nvSpPr>
        <p:spPr>
          <a:xfrm>
            <a:off x="4078709" y="2078862"/>
            <a:ext cx="15276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03</a:t>
            </a:r>
            <a:endParaRPr/>
          </a:p>
        </p:txBody>
      </p:sp>
      <p:sp>
        <p:nvSpPr>
          <p:cNvPr id="320" name="Google Shape;320;p2"/>
          <p:cNvSpPr txBox="1"/>
          <p:nvPr>
            <p:ph idx="13" type="title"/>
          </p:nvPr>
        </p:nvSpPr>
        <p:spPr>
          <a:xfrm>
            <a:off x="5611200" y="2840595"/>
            <a:ext cx="17664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000"/>
              <a:buNone/>
            </a:pPr>
            <a:r>
              <a:rPr lang="en-US"/>
              <a:t>Constraints</a:t>
            </a:r>
            <a:endParaRPr/>
          </a:p>
        </p:txBody>
      </p:sp>
      <p:sp>
        <p:nvSpPr>
          <p:cNvPr id="321" name="Google Shape;321;p2"/>
          <p:cNvSpPr txBox="1"/>
          <p:nvPr>
            <p:ph idx="15" type="title"/>
          </p:nvPr>
        </p:nvSpPr>
        <p:spPr>
          <a:xfrm>
            <a:off x="5867400" y="2078862"/>
            <a:ext cx="1527600" cy="572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t>04</a:t>
            </a:r>
            <a:endParaRPr/>
          </a:p>
        </p:txBody>
      </p:sp>
      <p:sp>
        <p:nvSpPr>
          <p:cNvPr id="322" name="Google Shape;322;p2"/>
          <p:cNvSpPr/>
          <p:nvPr/>
        </p:nvSpPr>
        <p:spPr>
          <a:xfrm>
            <a:off x="3691639" y="1046650"/>
            <a:ext cx="1760700" cy="705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p2"/>
          <p:cNvSpPr/>
          <p:nvPr/>
        </p:nvSpPr>
        <p:spPr>
          <a:xfrm rot="-1545372">
            <a:off x="8012707" y="1827535"/>
            <a:ext cx="866553" cy="867894"/>
          </a:xfrm>
          <a:custGeom>
            <a:rect b="b" l="l" r="r" t="t"/>
            <a:pathLst>
              <a:path extrusionOk="0" h="3235" w="3230">
                <a:moveTo>
                  <a:pt x="1839" y="1296"/>
                </a:moveTo>
                <a:cubicBezTo>
                  <a:pt x="1839" y="1296"/>
                  <a:pt x="1839" y="1296"/>
                  <a:pt x="1839" y="1297"/>
                </a:cubicBezTo>
                <a:cubicBezTo>
                  <a:pt x="1839" y="1297"/>
                  <a:pt x="1839" y="1297"/>
                  <a:pt x="1839" y="1298"/>
                </a:cubicBezTo>
                <a:lnTo>
                  <a:pt x="1839" y="1298"/>
                </a:lnTo>
                <a:lnTo>
                  <a:pt x="1839" y="1296"/>
                </a:lnTo>
                <a:lnTo>
                  <a:pt x="1839" y="1296"/>
                </a:lnTo>
                <a:cubicBezTo>
                  <a:pt x="1839" y="1296"/>
                  <a:pt x="1839" y="1296"/>
                  <a:pt x="1839" y="1296"/>
                </a:cubicBezTo>
                <a:close/>
                <a:moveTo>
                  <a:pt x="1" y="1299"/>
                </a:moveTo>
                <a:lnTo>
                  <a:pt x="1" y="1299"/>
                </a:lnTo>
                <a:cubicBezTo>
                  <a:pt x="1" y="1299"/>
                  <a:pt x="0" y="1299"/>
                  <a:pt x="0" y="1299"/>
                </a:cubicBezTo>
                <a:cubicBezTo>
                  <a:pt x="0" y="1299"/>
                  <a:pt x="1" y="1299"/>
                  <a:pt x="1" y="1299"/>
                </a:cubicBezTo>
                <a:close/>
                <a:moveTo>
                  <a:pt x="1976" y="1135"/>
                </a:moveTo>
                <a:lnTo>
                  <a:pt x="1840" y="1311"/>
                </a:lnTo>
                <a:lnTo>
                  <a:pt x="1840" y="1311"/>
                </a:lnTo>
                <a:lnTo>
                  <a:pt x="1839" y="1304"/>
                </a:lnTo>
                <a:lnTo>
                  <a:pt x="1839" y="1304"/>
                </a:lnTo>
                <a:cubicBezTo>
                  <a:pt x="1840" y="1301"/>
                  <a:pt x="1840" y="1297"/>
                  <a:pt x="1840" y="1294"/>
                </a:cubicBezTo>
                <a:lnTo>
                  <a:pt x="1840" y="1294"/>
                </a:lnTo>
                <a:cubicBezTo>
                  <a:pt x="1878" y="1247"/>
                  <a:pt x="1921" y="1197"/>
                  <a:pt x="1968" y="1144"/>
                </a:cubicBezTo>
                <a:lnTo>
                  <a:pt x="1976" y="1135"/>
                </a:lnTo>
                <a:close/>
                <a:moveTo>
                  <a:pt x="1548" y="1429"/>
                </a:moveTo>
                <a:lnTo>
                  <a:pt x="1571" y="1434"/>
                </a:lnTo>
                <a:lnTo>
                  <a:pt x="1571" y="1434"/>
                </a:lnTo>
                <a:cubicBezTo>
                  <a:pt x="1570" y="1434"/>
                  <a:pt x="1569" y="1434"/>
                  <a:pt x="1569" y="1434"/>
                </a:cubicBezTo>
                <a:lnTo>
                  <a:pt x="1548" y="1429"/>
                </a:lnTo>
                <a:close/>
                <a:moveTo>
                  <a:pt x="1669" y="1529"/>
                </a:moveTo>
                <a:lnTo>
                  <a:pt x="1670" y="1531"/>
                </a:lnTo>
                <a:lnTo>
                  <a:pt x="1670" y="1531"/>
                </a:lnTo>
                <a:lnTo>
                  <a:pt x="1660" y="1545"/>
                </a:lnTo>
                <a:lnTo>
                  <a:pt x="1660" y="1545"/>
                </a:lnTo>
                <a:cubicBezTo>
                  <a:pt x="1661" y="1542"/>
                  <a:pt x="1662" y="1540"/>
                  <a:pt x="1664" y="1538"/>
                </a:cubicBezTo>
                <a:cubicBezTo>
                  <a:pt x="1665" y="1535"/>
                  <a:pt x="1667" y="1532"/>
                  <a:pt x="1669" y="1529"/>
                </a:cubicBezTo>
                <a:close/>
                <a:moveTo>
                  <a:pt x="3200" y="1579"/>
                </a:moveTo>
                <a:cubicBezTo>
                  <a:pt x="3200" y="1579"/>
                  <a:pt x="3200" y="1579"/>
                  <a:pt x="3200" y="1580"/>
                </a:cubicBezTo>
                <a:cubicBezTo>
                  <a:pt x="3202" y="1580"/>
                  <a:pt x="3202" y="1579"/>
                  <a:pt x="3200" y="1579"/>
                </a:cubicBezTo>
                <a:close/>
                <a:moveTo>
                  <a:pt x="1625" y="1465"/>
                </a:moveTo>
                <a:lnTo>
                  <a:pt x="1647" y="1497"/>
                </a:lnTo>
                <a:lnTo>
                  <a:pt x="1647" y="1497"/>
                </a:lnTo>
                <a:cubicBezTo>
                  <a:pt x="1638" y="1533"/>
                  <a:pt x="1631" y="1564"/>
                  <a:pt x="1624" y="1591"/>
                </a:cubicBezTo>
                <a:lnTo>
                  <a:pt x="1624" y="1591"/>
                </a:lnTo>
                <a:lnTo>
                  <a:pt x="1578" y="1650"/>
                </a:lnTo>
                <a:lnTo>
                  <a:pt x="1579" y="1645"/>
                </a:lnTo>
                <a:lnTo>
                  <a:pt x="1583" y="1633"/>
                </a:lnTo>
                <a:cubicBezTo>
                  <a:pt x="1590" y="1606"/>
                  <a:pt x="1592" y="1597"/>
                  <a:pt x="1595" y="1586"/>
                </a:cubicBezTo>
                <a:cubicBezTo>
                  <a:pt x="1599" y="1571"/>
                  <a:pt x="1599" y="1571"/>
                  <a:pt x="1619" y="1496"/>
                </a:cubicBezTo>
                <a:lnTo>
                  <a:pt x="1619" y="1496"/>
                </a:lnTo>
                <a:lnTo>
                  <a:pt x="1617" y="1502"/>
                </a:lnTo>
                <a:cubicBezTo>
                  <a:pt x="1621" y="1487"/>
                  <a:pt x="1623" y="1478"/>
                  <a:pt x="1625" y="1469"/>
                </a:cubicBezTo>
                <a:lnTo>
                  <a:pt x="1625" y="1465"/>
                </a:lnTo>
                <a:close/>
                <a:moveTo>
                  <a:pt x="1942" y="1576"/>
                </a:moveTo>
                <a:cubicBezTo>
                  <a:pt x="1964" y="1595"/>
                  <a:pt x="1984" y="1615"/>
                  <a:pt x="1999" y="1637"/>
                </a:cubicBezTo>
                <a:lnTo>
                  <a:pt x="2004" y="1651"/>
                </a:lnTo>
                <a:lnTo>
                  <a:pt x="2004" y="1652"/>
                </a:lnTo>
                <a:lnTo>
                  <a:pt x="1942" y="1576"/>
                </a:lnTo>
                <a:close/>
                <a:moveTo>
                  <a:pt x="1610" y="1649"/>
                </a:moveTo>
                <a:cubicBezTo>
                  <a:pt x="1609" y="1655"/>
                  <a:pt x="1608" y="1661"/>
                  <a:pt x="1606" y="1667"/>
                </a:cubicBezTo>
                <a:lnTo>
                  <a:pt x="1610" y="1649"/>
                </a:lnTo>
                <a:cubicBezTo>
                  <a:pt x="1610" y="1649"/>
                  <a:pt x="1610" y="1649"/>
                  <a:pt x="1610" y="1649"/>
                </a:cubicBezTo>
                <a:close/>
                <a:moveTo>
                  <a:pt x="1623" y="1597"/>
                </a:moveTo>
                <a:cubicBezTo>
                  <a:pt x="1623" y="1597"/>
                  <a:pt x="1621" y="1605"/>
                  <a:pt x="1616" y="1624"/>
                </a:cubicBezTo>
                <a:lnTo>
                  <a:pt x="1616" y="1624"/>
                </a:lnTo>
                <a:cubicBezTo>
                  <a:pt x="1596" y="1710"/>
                  <a:pt x="1589" y="1739"/>
                  <a:pt x="1589" y="1739"/>
                </a:cubicBezTo>
                <a:cubicBezTo>
                  <a:pt x="1589" y="1739"/>
                  <a:pt x="1622" y="1597"/>
                  <a:pt x="1623" y="1597"/>
                </a:cubicBezTo>
                <a:close/>
                <a:moveTo>
                  <a:pt x="2516" y="2965"/>
                </a:moveTo>
                <a:cubicBezTo>
                  <a:pt x="2513" y="2965"/>
                  <a:pt x="2511" y="2965"/>
                  <a:pt x="2509" y="2965"/>
                </a:cubicBezTo>
                <a:lnTo>
                  <a:pt x="2509" y="2965"/>
                </a:lnTo>
                <a:cubicBezTo>
                  <a:pt x="2510" y="2965"/>
                  <a:pt x="2511" y="2965"/>
                  <a:pt x="2512" y="2965"/>
                </a:cubicBezTo>
                <a:cubicBezTo>
                  <a:pt x="2514" y="2965"/>
                  <a:pt x="2515" y="2965"/>
                  <a:pt x="2516" y="2965"/>
                </a:cubicBezTo>
                <a:close/>
                <a:moveTo>
                  <a:pt x="1250" y="0"/>
                </a:moveTo>
                <a:cubicBezTo>
                  <a:pt x="1216" y="10"/>
                  <a:pt x="1181" y="14"/>
                  <a:pt x="1146" y="14"/>
                </a:cubicBezTo>
                <a:cubicBezTo>
                  <a:pt x="1137" y="38"/>
                  <a:pt x="1165" y="27"/>
                  <a:pt x="1182" y="32"/>
                </a:cubicBezTo>
                <a:cubicBezTo>
                  <a:pt x="1140" y="67"/>
                  <a:pt x="1131" y="122"/>
                  <a:pt x="1083" y="122"/>
                </a:cubicBezTo>
                <a:cubicBezTo>
                  <a:pt x="1083" y="122"/>
                  <a:pt x="1082" y="122"/>
                  <a:pt x="1082" y="122"/>
                </a:cubicBezTo>
                <a:cubicBezTo>
                  <a:pt x="1075" y="125"/>
                  <a:pt x="1069" y="126"/>
                  <a:pt x="1064" y="126"/>
                </a:cubicBezTo>
                <a:cubicBezTo>
                  <a:pt x="1033" y="126"/>
                  <a:pt x="1032" y="79"/>
                  <a:pt x="999" y="79"/>
                </a:cubicBezTo>
                <a:cubicBezTo>
                  <a:pt x="992" y="79"/>
                  <a:pt x="984" y="81"/>
                  <a:pt x="974" y="86"/>
                </a:cubicBezTo>
                <a:cubicBezTo>
                  <a:pt x="614" y="249"/>
                  <a:pt x="309" y="511"/>
                  <a:pt x="162" y="913"/>
                </a:cubicBezTo>
                <a:cubicBezTo>
                  <a:pt x="161" y="913"/>
                  <a:pt x="160" y="913"/>
                  <a:pt x="159" y="913"/>
                </a:cubicBezTo>
                <a:cubicBezTo>
                  <a:pt x="140" y="913"/>
                  <a:pt x="144" y="904"/>
                  <a:pt x="141" y="890"/>
                </a:cubicBezTo>
                <a:lnTo>
                  <a:pt x="141" y="890"/>
                </a:lnTo>
                <a:cubicBezTo>
                  <a:pt x="114" y="1018"/>
                  <a:pt x="76" y="1130"/>
                  <a:pt x="79" y="1255"/>
                </a:cubicBezTo>
                <a:cubicBezTo>
                  <a:pt x="53" y="1286"/>
                  <a:pt x="22" y="1291"/>
                  <a:pt x="1" y="1299"/>
                </a:cubicBezTo>
                <a:lnTo>
                  <a:pt x="1" y="1299"/>
                </a:lnTo>
                <a:cubicBezTo>
                  <a:pt x="1" y="1299"/>
                  <a:pt x="1" y="1299"/>
                  <a:pt x="1" y="1299"/>
                </a:cubicBezTo>
                <a:cubicBezTo>
                  <a:pt x="3" y="1299"/>
                  <a:pt x="5" y="1301"/>
                  <a:pt x="7" y="1304"/>
                </a:cubicBezTo>
                <a:cubicBezTo>
                  <a:pt x="7" y="1307"/>
                  <a:pt x="7" y="1307"/>
                  <a:pt x="7" y="1307"/>
                </a:cubicBezTo>
                <a:cubicBezTo>
                  <a:pt x="7" y="1307"/>
                  <a:pt x="7" y="1307"/>
                  <a:pt x="8" y="1307"/>
                </a:cubicBezTo>
                <a:lnTo>
                  <a:pt x="8" y="1307"/>
                </a:lnTo>
                <a:cubicBezTo>
                  <a:pt x="8" y="1307"/>
                  <a:pt x="8" y="1310"/>
                  <a:pt x="7" y="1331"/>
                </a:cubicBezTo>
                <a:lnTo>
                  <a:pt x="9" y="1334"/>
                </a:lnTo>
                <a:cubicBezTo>
                  <a:pt x="13" y="1338"/>
                  <a:pt x="16" y="1338"/>
                  <a:pt x="14" y="1393"/>
                </a:cubicBezTo>
                <a:cubicBezTo>
                  <a:pt x="14" y="1468"/>
                  <a:pt x="17" y="1543"/>
                  <a:pt x="26" y="1635"/>
                </a:cubicBezTo>
                <a:cubicBezTo>
                  <a:pt x="43" y="1809"/>
                  <a:pt x="97" y="2000"/>
                  <a:pt x="95" y="2008"/>
                </a:cubicBezTo>
                <a:lnTo>
                  <a:pt x="182" y="1991"/>
                </a:lnTo>
                <a:lnTo>
                  <a:pt x="182" y="1991"/>
                </a:lnTo>
                <a:cubicBezTo>
                  <a:pt x="204" y="2058"/>
                  <a:pt x="185" y="2076"/>
                  <a:pt x="167" y="2093"/>
                </a:cubicBezTo>
                <a:cubicBezTo>
                  <a:pt x="157" y="2101"/>
                  <a:pt x="151" y="2111"/>
                  <a:pt x="149" y="2123"/>
                </a:cubicBezTo>
                <a:cubicBezTo>
                  <a:pt x="147" y="2132"/>
                  <a:pt x="149" y="2140"/>
                  <a:pt x="152" y="2149"/>
                </a:cubicBezTo>
                <a:lnTo>
                  <a:pt x="159" y="2166"/>
                </a:lnTo>
                <a:cubicBezTo>
                  <a:pt x="160" y="2168"/>
                  <a:pt x="161" y="2171"/>
                  <a:pt x="163" y="2175"/>
                </a:cubicBezTo>
                <a:lnTo>
                  <a:pt x="302" y="2421"/>
                </a:lnTo>
                <a:lnTo>
                  <a:pt x="304" y="2421"/>
                </a:lnTo>
                <a:cubicBezTo>
                  <a:pt x="328" y="2407"/>
                  <a:pt x="342" y="2402"/>
                  <a:pt x="351" y="2402"/>
                </a:cubicBezTo>
                <a:cubicBezTo>
                  <a:pt x="376" y="2402"/>
                  <a:pt x="349" y="2449"/>
                  <a:pt x="369" y="2449"/>
                </a:cubicBezTo>
                <a:cubicBezTo>
                  <a:pt x="372" y="2449"/>
                  <a:pt x="377" y="2447"/>
                  <a:pt x="385" y="2443"/>
                </a:cubicBezTo>
                <a:lnTo>
                  <a:pt x="385" y="2443"/>
                </a:lnTo>
                <a:cubicBezTo>
                  <a:pt x="376" y="2449"/>
                  <a:pt x="382" y="2465"/>
                  <a:pt x="350" y="2486"/>
                </a:cubicBezTo>
                <a:cubicBezTo>
                  <a:pt x="368" y="2475"/>
                  <a:pt x="377" y="2472"/>
                  <a:pt x="381" y="2472"/>
                </a:cubicBezTo>
                <a:cubicBezTo>
                  <a:pt x="390" y="2472"/>
                  <a:pt x="379" y="2488"/>
                  <a:pt x="390" y="2488"/>
                </a:cubicBezTo>
                <a:cubicBezTo>
                  <a:pt x="391" y="2488"/>
                  <a:pt x="391" y="2488"/>
                  <a:pt x="392" y="2488"/>
                </a:cubicBezTo>
                <a:cubicBezTo>
                  <a:pt x="409" y="2481"/>
                  <a:pt x="407" y="2476"/>
                  <a:pt x="421" y="2461"/>
                </a:cubicBezTo>
                <a:lnTo>
                  <a:pt x="438" y="2463"/>
                </a:lnTo>
                <a:lnTo>
                  <a:pt x="449" y="2465"/>
                </a:lnTo>
                <a:lnTo>
                  <a:pt x="628" y="2661"/>
                </a:lnTo>
                <a:lnTo>
                  <a:pt x="633" y="2661"/>
                </a:lnTo>
                <a:cubicBezTo>
                  <a:pt x="626" y="2684"/>
                  <a:pt x="601" y="2715"/>
                  <a:pt x="590" y="2715"/>
                </a:cubicBezTo>
                <a:cubicBezTo>
                  <a:pt x="604" y="2735"/>
                  <a:pt x="656" y="2796"/>
                  <a:pt x="769" y="2882"/>
                </a:cubicBezTo>
                <a:cubicBezTo>
                  <a:pt x="846" y="2940"/>
                  <a:pt x="929" y="2990"/>
                  <a:pt x="1016" y="3032"/>
                </a:cubicBezTo>
                <a:cubicBezTo>
                  <a:pt x="1076" y="3060"/>
                  <a:pt x="1138" y="3084"/>
                  <a:pt x="1202" y="3104"/>
                </a:cubicBezTo>
                <a:lnTo>
                  <a:pt x="1256" y="3120"/>
                </a:lnTo>
                <a:lnTo>
                  <a:pt x="1268" y="3124"/>
                </a:lnTo>
                <a:lnTo>
                  <a:pt x="1280" y="3130"/>
                </a:lnTo>
                <a:cubicBezTo>
                  <a:pt x="1332" y="3158"/>
                  <a:pt x="1519" y="3207"/>
                  <a:pt x="1633" y="3207"/>
                </a:cubicBezTo>
                <a:cubicBezTo>
                  <a:pt x="1644" y="3207"/>
                  <a:pt x="1654" y="3207"/>
                  <a:pt x="1664" y="3206"/>
                </a:cubicBezTo>
                <a:cubicBezTo>
                  <a:pt x="1641" y="3152"/>
                  <a:pt x="1583" y="3180"/>
                  <a:pt x="1576" y="3099"/>
                </a:cubicBezTo>
                <a:cubicBezTo>
                  <a:pt x="1588" y="3089"/>
                  <a:pt x="1599" y="3086"/>
                  <a:pt x="1608" y="3086"/>
                </a:cubicBezTo>
                <a:cubicBezTo>
                  <a:pt x="1623" y="3086"/>
                  <a:pt x="1634" y="3095"/>
                  <a:pt x="1644" y="3095"/>
                </a:cubicBezTo>
                <a:cubicBezTo>
                  <a:pt x="1652" y="3095"/>
                  <a:pt x="1658" y="3091"/>
                  <a:pt x="1666" y="3078"/>
                </a:cubicBezTo>
                <a:cubicBezTo>
                  <a:pt x="1674" y="3198"/>
                  <a:pt x="1776" y="3116"/>
                  <a:pt x="1832" y="3235"/>
                </a:cubicBezTo>
                <a:lnTo>
                  <a:pt x="1851" y="3169"/>
                </a:lnTo>
                <a:lnTo>
                  <a:pt x="1888" y="3208"/>
                </a:lnTo>
                <a:lnTo>
                  <a:pt x="2067" y="3157"/>
                </a:lnTo>
                <a:cubicBezTo>
                  <a:pt x="2073" y="3150"/>
                  <a:pt x="2076" y="3149"/>
                  <a:pt x="2076" y="3149"/>
                </a:cubicBezTo>
                <a:cubicBezTo>
                  <a:pt x="2083" y="3149"/>
                  <a:pt x="2068" y="3155"/>
                  <a:pt x="2092" y="3155"/>
                </a:cubicBezTo>
                <a:cubicBezTo>
                  <a:pt x="2094" y="3155"/>
                  <a:pt x="2097" y="3155"/>
                  <a:pt x="2099" y="3155"/>
                </a:cubicBezTo>
                <a:cubicBezTo>
                  <a:pt x="2150" y="3152"/>
                  <a:pt x="2201" y="3146"/>
                  <a:pt x="2250" y="3136"/>
                </a:cubicBezTo>
                <a:cubicBezTo>
                  <a:pt x="2400" y="3084"/>
                  <a:pt x="2430" y="2972"/>
                  <a:pt x="2509" y="2965"/>
                </a:cubicBezTo>
                <a:lnTo>
                  <a:pt x="2509" y="2965"/>
                </a:lnTo>
                <a:cubicBezTo>
                  <a:pt x="2493" y="2962"/>
                  <a:pt x="2464" y="2940"/>
                  <a:pt x="2485" y="2914"/>
                </a:cubicBezTo>
                <a:lnTo>
                  <a:pt x="2485" y="2914"/>
                </a:lnTo>
                <a:cubicBezTo>
                  <a:pt x="2490" y="2923"/>
                  <a:pt x="2496" y="2926"/>
                  <a:pt x="2501" y="2926"/>
                </a:cubicBezTo>
                <a:cubicBezTo>
                  <a:pt x="2523" y="2926"/>
                  <a:pt x="2544" y="2872"/>
                  <a:pt x="2569" y="2872"/>
                </a:cubicBezTo>
                <a:cubicBezTo>
                  <a:pt x="2575" y="2872"/>
                  <a:pt x="2581" y="2874"/>
                  <a:pt x="2587" y="2881"/>
                </a:cubicBezTo>
                <a:cubicBezTo>
                  <a:pt x="2613" y="2859"/>
                  <a:pt x="2697" y="2815"/>
                  <a:pt x="2629" y="2764"/>
                </a:cubicBezTo>
                <a:lnTo>
                  <a:pt x="2629" y="2764"/>
                </a:lnTo>
                <a:cubicBezTo>
                  <a:pt x="2664" y="2790"/>
                  <a:pt x="2738" y="2759"/>
                  <a:pt x="2718" y="2814"/>
                </a:cubicBezTo>
                <a:cubicBezTo>
                  <a:pt x="2742" y="2801"/>
                  <a:pt x="2769" y="2797"/>
                  <a:pt x="2773" y="2771"/>
                </a:cubicBezTo>
                <a:lnTo>
                  <a:pt x="2734" y="2771"/>
                </a:lnTo>
                <a:cubicBezTo>
                  <a:pt x="2766" y="2741"/>
                  <a:pt x="2797" y="2734"/>
                  <a:pt x="2820" y="2722"/>
                </a:cubicBezTo>
                <a:cubicBezTo>
                  <a:pt x="2831" y="2717"/>
                  <a:pt x="2840" y="2709"/>
                  <a:pt x="2847" y="2699"/>
                </a:cubicBezTo>
                <a:cubicBezTo>
                  <a:pt x="2849" y="2692"/>
                  <a:pt x="2851" y="2686"/>
                  <a:pt x="2852" y="2679"/>
                </a:cubicBezTo>
                <a:lnTo>
                  <a:pt x="2852" y="2667"/>
                </a:lnTo>
                <a:lnTo>
                  <a:pt x="2881" y="2642"/>
                </a:lnTo>
                <a:lnTo>
                  <a:pt x="2881" y="2641"/>
                </a:lnTo>
                <a:lnTo>
                  <a:pt x="2880" y="2640"/>
                </a:lnTo>
                <a:lnTo>
                  <a:pt x="2879" y="2637"/>
                </a:lnTo>
                <a:cubicBezTo>
                  <a:pt x="2879" y="2637"/>
                  <a:pt x="2877" y="2634"/>
                  <a:pt x="2876" y="2631"/>
                </a:cubicBezTo>
                <a:lnTo>
                  <a:pt x="2871" y="2628"/>
                </a:lnTo>
                <a:lnTo>
                  <a:pt x="2866" y="2626"/>
                </a:lnTo>
                <a:lnTo>
                  <a:pt x="2838" y="2650"/>
                </a:lnTo>
                <a:lnTo>
                  <a:pt x="2832" y="2650"/>
                </a:lnTo>
                <a:lnTo>
                  <a:pt x="2812" y="2645"/>
                </a:lnTo>
                <a:lnTo>
                  <a:pt x="2822" y="2634"/>
                </a:lnTo>
                <a:lnTo>
                  <a:pt x="2851" y="2608"/>
                </a:lnTo>
                <a:lnTo>
                  <a:pt x="2852" y="2607"/>
                </a:lnTo>
                <a:lnTo>
                  <a:pt x="2854" y="2605"/>
                </a:lnTo>
                <a:lnTo>
                  <a:pt x="2887" y="2581"/>
                </a:lnTo>
                <a:cubicBezTo>
                  <a:pt x="2925" y="2554"/>
                  <a:pt x="2956" y="2537"/>
                  <a:pt x="2986" y="2537"/>
                </a:cubicBezTo>
                <a:cubicBezTo>
                  <a:pt x="2996" y="2537"/>
                  <a:pt x="3006" y="2539"/>
                  <a:pt x="3017" y="2544"/>
                </a:cubicBezTo>
                <a:cubicBezTo>
                  <a:pt x="3008" y="2563"/>
                  <a:pt x="2996" y="2580"/>
                  <a:pt x="2985" y="2596"/>
                </a:cubicBezTo>
                <a:lnTo>
                  <a:pt x="2932" y="2663"/>
                </a:lnTo>
                <a:cubicBezTo>
                  <a:pt x="3046" y="2553"/>
                  <a:pt x="3055" y="2531"/>
                  <a:pt x="3091" y="2478"/>
                </a:cubicBezTo>
                <a:cubicBezTo>
                  <a:pt x="3117" y="2435"/>
                  <a:pt x="3134" y="2388"/>
                  <a:pt x="3141" y="2338"/>
                </a:cubicBezTo>
                <a:lnTo>
                  <a:pt x="3141" y="2338"/>
                </a:lnTo>
                <a:lnTo>
                  <a:pt x="3120" y="2366"/>
                </a:lnTo>
                <a:cubicBezTo>
                  <a:pt x="3127" y="2287"/>
                  <a:pt x="3177" y="2136"/>
                  <a:pt x="3197" y="1957"/>
                </a:cubicBezTo>
                <a:cubicBezTo>
                  <a:pt x="3203" y="1910"/>
                  <a:pt x="3208" y="1862"/>
                  <a:pt x="3211" y="1803"/>
                </a:cubicBezTo>
                <a:lnTo>
                  <a:pt x="3211" y="1793"/>
                </a:lnTo>
                <a:lnTo>
                  <a:pt x="3211" y="1790"/>
                </a:lnTo>
                <a:lnTo>
                  <a:pt x="3229" y="1657"/>
                </a:lnTo>
                <a:lnTo>
                  <a:pt x="3229" y="1655"/>
                </a:lnTo>
                <a:lnTo>
                  <a:pt x="3225" y="1650"/>
                </a:lnTo>
                <a:lnTo>
                  <a:pt x="3217" y="1641"/>
                </a:lnTo>
                <a:lnTo>
                  <a:pt x="3201" y="1622"/>
                </a:lnTo>
                <a:cubicBezTo>
                  <a:pt x="3183" y="1600"/>
                  <a:pt x="3160" y="1583"/>
                  <a:pt x="3133" y="1571"/>
                </a:cubicBezTo>
                <a:lnTo>
                  <a:pt x="3071" y="1581"/>
                </a:lnTo>
                <a:lnTo>
                  <a:pt x="3020" y="1551"/>
                </a:lnTo>
                <a:lnTo>
                  <a:pt x="3020" y="1551"/>
                </a:lnTo>
                <a:cubicBezTo>
                  <a:pt x="3020" y="1551"/>
                  <a:pt x="3183" y="1574"/>
                  <a:pt x="3200" y="1579"/>
                </a:cubicBezTo>
                <a:lnTo>
                  <a:pt x="3200" y="1579"/>
                </a:lnTo>
                <a:cubicBezTo>
                  <a:pt x="3199" y="1571"/>
                  <a:pt x="3198" y="1561"/>
                  <a:pt x="3196" y="1548"/>
                </a:cubicBezTo>
                <a:lnTo>
                  <a:pt x="3194" y="1524"/>
                </a:lnTo>
                <a:lnTo>
                  <a:pt x="3193" y="1518"/>
                </a:lnTo>
                <a:lnTo>
                  <a:pt x="3193" y="1515"/>
                </a:lnTo>
                <a:lnTo>
                  <a:pt x="3193" y="1368"/>
                </a:lnTo>
                <a:lnTo>
                  <a:pt x="3193" y="1366"/>
                </a:lnTo>
                <a:lnTo>
                  <a:pt x="3191" y="1353"/>
                </a:lnTo>
                <a:cubicBezTo>
                  <a:pt x="3174" y="1209"/>
                  <a:pt x="3134" y="1069"/>
                  <a:pt x="3075" y="937"/>
                </a:cubicBezTo>
                <a:cubicBezTo>
                  <a:pt x="2898" y="596"/>
                  <a:pt x="2784" y="541"/>
                  <a:pt x="2743" y="458"/>
                </a:cubicBezTo>
                <a:cubicBezTo>
                  <a:pt x="2708" y="379"/>
                  <a:pt x="2797" y="374"/>
                  <a:pt x="2806" y="370"/>
                </a:cubicBezTo>
                <a:cubicBezTo>
                  <a:pt x="2784" y="358"/>
                  <a:pt x="2769" y="355"/>
                  <a:pt x="2757" y="355"/>
                </a:cubicBezTo>
                <a:cubicBezTo>
                  <a:pt x="2738" y="355"/>
                  <a:pt x="2729" y="365"/>
                  <a:pt x="2718" y="365"/>
                </a:cubicBezTo>
                <a:cubicBezTo>
                  <a:pt x="2710" y="365"/>
                  <a:pt x="2701" y="360"/>
                  <a:pt x="2687" y="346"/>
                </a:cubicBezTo>
                <a:cubicBezTo>
                  <a:pt x="2679" y="326"/>
                  <a:pt x="2720" y="310"/>
                  <a:pt x="2734" y="310"/>
                </a:cubicBezTo>
                <a:cubicBezTo>
                  <a:pt x="2712" y="300"/>
                  <a:pt x="2702" y="278"/>
                  <a:pt x="2689" y="278"/>
                </a:cubicBezTo>
                <a:cubicBezTo>
                  <a:pt x="2686" y="278"/>
                  <a:pt x="2682" y="280"/>
                  <a:pt x="2677" y="286"/>
                </a:cubicBezTo>
                <a:cubicBezTo>
                  <a:pt x="2693" y="325"/>
                  <a:pt x="2633" y="377"/>
                  <a:pt x="2614" y="425"/>
                </a:cubicBezTo>
                <a:lnTo>
                  <a:pt x="2554" y="373"/>
                </a:lnTo>
                <a:lnTo>
                  <a:pt x="2585" y="335"/>
                </a:lnTo>
                <a:cubicBezTo>
                  <a:pt x="2584" y="334"/>
                  <a:pt x="2583" y="334"/>
                  <a:pt x="2582" y="334"/>
                </a:cubicBezTo>
                <a:cubicBezTo>
                  <a:pt x="2564" y="334"/>
                  <a:pt x="2512" y="378"/>
                  <a:pt x="2465" y="378"/>
                </a:cubicBezTo>
                <a:cubicBezTo>
                  <a:pt x="2449" y="378"/>
                  <a:pt x="2434" y="373"/>
                  <a:pt x="2421" y="358"/>
                </a:cubicBezTo>
                <a:cubicBezTo>
                  <a:pt x="2314" y="274"/>
                  <a:pt x="2159" y="228"/>
                  <a:pt x="1981" y="194"/>
                </a:cubicBezTo>
                <a:cubicBezTo>
                  <a:pt x="1986" y="166"/>
                  <a:pt x="2029" y="153"/>
                  <a:pt x="2068" y="143"/>
                </a:cubicBezTo>
                <a:cubicBezTo>
                  <a:pt x="2046" y="137"/>
                  <a:pt x="2006" y="139"/>
                  <a:pt x="1985" y="116"/>
                </a:cubicBezTo>
                <a:lnTo>
                  <a:pt x="1985" y="116"/>
                </a:lnTo>
                <a:cubicBezTo>
                  <a:pt x="2025" y="171"/>
                  <a:pt x="1903" y="141"/>
                  <a:pt x="1936" y="167"/>
                </a:cubicBezTo>
                <a:cubicBezTo>
                  <a:pt x="1862" y="220"/>
                  <a:pt x="1786" y="223"/>
                  <a:pt x="1703" y="231"/>
                </a:cubicBezTo>
                <a:cubicBezTo>
                  <a:pt x="1707" y="230"/>
                  <a:pt x="1707" y="229"/>
                  <a:pt x="1704" y="229"/>
                </a:cubicBezTo>
                <a:cubicBezTo>
                  <a:pt x="1697" y="229"/>
                  <a:pt x="1674" y="236"/>
                  <a:pt x="1671" y="266"/>
                </a:cubicBezTo>
                <a:cubicBezTo>
                  <a:pt x="1675" y="316"/>
                  <a:pt x="1703" y="709"/>
                  <a:pt x="1734" y="1130"/>
                </a:cubicBezTo>
                <a:lnTo>
                  <a:pt x="1734" y="1130"/>
                </a:lnTo>
                <a:cubicBezTo>
                  <a:pt x="1727" y="1160"/>
                  <a:pt x="1720" y="1189"/>
                  <a:pt x="1713" y="1216"/>
                </a:cubicBezTo>
                <a:lnTo>
                  <a:pt x="1713" y="1216"/>
                </a:lnTo>
                <a:cubicBezTo>
                  <a:pt x="1711" y="1206"/>
                  <a:pt x="1708" y="1196"/>
                  <a:pt x="1705" y="1186"/>
                </a:cubicBezTo>
                <a:cubicBezTo>
                  <a:pt x="1578" y="740"/>
                  <a:pt x="1435" y="255"/>
                  <a:pt x="1342" y="97"/>
                </a:cubicBezTo>
                <a:lnTo>
                  <a:pt x="1333" y="48"/>
                </a:lnTo>
                <a:lnTo>
                  <a:pt x="1271" y="75"/>
                </a:lnTo>
                <a:cubicBezTo>
                  <a:pt x="1205" y="81"/>
                  <a:pt x="1184" y="118"/>
                  <a:pt x="1173" y="118"/>
                </a:cubicBezTo>
                <a:cubicBezTo>
                  <a:pt x="1169" y="118"/>
                  <a:pt x="1165" y="113"/>
                  <a:pt x="1162" y="101"/>
                </a:cubicBezTo>
                <a:lnTo>
                  <a:pt x="1265" y="67"/>
                </a:lnTo>
                <a:lnTo>
                  <a:pt x="1265" y="67"/>
                </a:lnTo>
                <a:cubicBezTo>
                  <a:pt x="1254" y="69"/>
                  <a:pt x="1244" y="70"/>
                  <a:pt x="1237" y="70"/>
                </a:cubicBezTo>
                <a:cubicBezTo>
                  <a:pt x="1195" y="70"/>
                  <a:pt x="1230" y="32"/>
                  <a:pt x="12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2"/>
          <p:cNvSpPr txBox="1"/>
          <p:nvPr/>
        </p:nvSpPr>
        <p:spPr>
          <a:xfrm>
            <a:off x="7616400" y="2035256"/>
            <a:ext cx="1527600" cy="572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accent3"/>
              </a:buClr>
              <a:buSzPts val="3600"/>
              <a:buFont typeface="Abril Fatface"/>
              <a:buNone/>
            </a:pPr>
            <a:r>
              <a:rPr b="0" i="0" lang="en-US" sz="3600" u="none" cap="none" strike="noStrike">
                <a:solidFill>
                  <a:schemeClr val="accent3"/>
                </a:solidFill>
                <a:latin typeface="Abril Fatface"/>
                <a:ea typeface="Abril Fatface"/>
                <a:cs typeface="Abril Fatface"/>
                <a:sym typeface="Abril Fatface"/>
              </a:rPr>
              <a:t>05</a:t>
            </a:r>
            <a:endParaRPr b="0" i="0" sz="3600" u="none" cap="none" strike="noStrike">
              <a:solidFill>
                <a:schemeClr val="accent3"/>
              </a:solidFill>
              <a:latin typeface="Abril Fatface"/>
              <a:ea typeface="Abril Fatface"/>
              <a:cs typeface="Abril Fatface"/>
              <a:sym typeface="Abril Fatface"/>
            </a:endParaRPr>
          </a:p>
        </p:txBody>
      </p:sp>
      <p:sp>
        <p:nvSpPr>
          <p:cNvPr id="325" name="Google Shape;325;p2"/>
          <p:cNvSpPr txBox="1"/>
          <p:nvPr/>
        </p:nvSpPr>
        <p:spPr>
          <a:xfrm>
            <a:off x="7377600" y="2840595"/>
            <a:ext cx="1766400" cy="5727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accent3"/>
              </a:buClr>
              <a:buSzPts val="2000"/>
              <a:buFont typeface="Abril Fatface"/>
              <a:buNone/>
            </a:pPr>
            <a:r>
              <a:rPr b="0" i="0" lang="en-US" sz="2000" u="none" cap="none" strike="noStrike">
                <a:solidFill>
                  <a:schemeClr val="accent3"/>
                </a:solidFill>
                <a:latin typeface="Abril Fatface"/>
                <a:ea typeface="Abril Fatface"/>
                <a:cs typeface="Abril Fatface"/>
                <a:sym typeface="Abril Fatface"/>
              </a:rPr>
              <a:t>Future Work</a:t>
            </a:r>
            <a:endParaRPr b="0" i="0" sz="2000" u="none" cap="none" strike="noStrike">
              <a:solidFill>
                <a:schemeClr val="accent3"/>
              </a:solidFill>
              <a:latin typeface="Abril Fatface"/>
              <a:ea typeface="Abril Fatface"/>
              <a:cs typeface="Abril Fatface"/>
              <a:sym typeface="Abril Fatface"/>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20"/>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Admin</a:t>
            </a:r>
            <a:endParaRPr/>
          </a:p>
        </p:txBody>
      </p:sp>
      <p:pic>
        <p:nvPicPr>
          <p:cNvPr id="484" name="Google Shape;484;p20"/>
          <p:cNvPicPr preferRelativeResize="0"/>
          <p:nvPr/>
        </p:nvPicPr>
        <p:blipFill rotWithShape="1">
          <a:blip r:embed="rId3">
            <a:alphaModFix/>
          </a:blip>
          <a:srcRect b="0" l="0" r="0" t="0"/>
          <a:stretch/>
        </p:blipFill>
        <p:spPr>
          <a:xfrm>
            <a:off x="228600" y="1352550"/>
            <a:ext cx="8686799" cy="379095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21"/>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Admin</a:t>
            </a:r>
            <a:endParaRPr/>
          </a:p>
        </p:txBody>
      </p:sp>
      <p:pic>
        <p:nvPicPr>
          <p:cNvPr id="490" name="Google Shape;490;p21"/>
          <p:cNvPicPr preferRelativeResize="0"/>
          <p:nvPr/>
        </p:nvPicPr>
        <p:blipFill rotWithShape="1">
          <a:blip r:embed="rId3">
            <a:alphaModFix/>
          </a:blip>
          <a:srcRect b="0" l="0" r="0" t="0"/>
          <a:stretch/>
        </p:blipFill>
        <p:spPr>
          <a:xfrm>
            <a:off x="838738" y="1352550"/>
            <a:ext cx="7466523" cy="379095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22"/>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Admin</a:t>
            </a:r>
            <a:endParaRPr/>
          </a:p>
        </p:txBody>
      </p:sp>
      <p:pic>
        <p:nvPicPr>
          <p:cNvPr id="496" name="Google Shape;496;p22"/>
          <p:cNvPicPr preferRelativeResize="0"/>
          <p:nvPr/>
        </p:nvPicPr>
        <p:blipFill rotWithShape="1">
          <a:blip r:embed="rId3">
            <a:alphaModFix/>
          </a:blip>
          <a:srcRect b="0" l="0" r="0" t="0"/>
          <a:stretch/>
        </p:blipFill>
        <p:spPr>
          <a:xfrm>
            <a:off x="381000" y="1382762"/>
            <a:ext cx="8458200" cy="3730526"/>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23"/>
          <p:cNvSpPr/>
          <p:nvPr/>
        </p:nvSpPr>
        <p:spPr>
          <a:xfrm>
            <a:off x="4810375" y="1684526"/>
            <a:ext cx="3606500" cy="3318573"/>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2" name="Google Shape;502;p23"/>
          <p:cNvSpPr txBox="1"/>
          <p:nvPr>
            <p:ph idx="2" type="body"/>
          </p:nvPr>
        </p:nvSpPr>
        <p:spPr>
          <a:xfrm>
            <a:off x="533400" y="1809749"/>
            <a:ext cx="2918700" cy="3193349"/>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Char char="●"/>
            </a:pPr>
            <a:r>
              <a:rPr lang="en-US"/>
              <a:t>Search for a specific product through its image.</a:t>
            </a:r>
            <a:endParaRPr/>
          </a:p>
          <a:p>
            <a:pPr indent="-228600" lvl="0" marL="457200" rtl="0" algn="l">
              <a:lnSpc>
                <a:spcPct val="100000"/>
              </a:lnSpc>
              <a:spcBef>
                <a:spcPts val="0"/>
              </a:spcBef>
              <a:spcAft>
                <a:spcPts val="0"/>
              </a:spcAft>
              <a:buSzPts val="1400"/>
              <a:buNone/>
            </a:pPr>
            <a:r>
              <a:t/>
            </a:r>
            <a:endParaRPr>
              <a:solidFill>
                <a:schemeClr val="dk1"/>
              </a:solidFill>
            </a:endParaRPr>
          </a:p>
          <a:p>
            <a:pPr indent="0" lvl="0" marL="139700" rtl="0" algn="l">
              <a:lnSpc>
                <a:spcPct val="100000"/>
              </a:lnSpc>
              <a:spcBef>
                <a:spcPts val="0"/>
              </a:spcBef>
              <a:spcAft>
                <a:spcPts val="0"/>
              </a:spcAft>
              <a:buSzPts val="1400"/>
              <a:buNone/>
            </a:pPr>
            <a:r>
              <a:t/>
            </a:r>
            <a:endParaRPr>
              <a:solidFill>
                <a:schemeClr val="dk1"/>
              </a:solidFill>
            </a:endParaRPr>
          </a:p>
          <a:p>
            <a:pPr indent="-317500" lvl="0" marL="457200" rtl="0" algn="l">
              <a:lnSpc>
                <a:spcPct val="100000"/>
              </a:lnSpc>
              <a:spcBef>
                <a:spcPts val="0"/>
              </a:spcBef>
              <a:spcAft>
                <a:spcPts val="0"/>
              </a:spcAft>
              <a:buSzPts val="1400"/>
              <a:buChar char="●"/>
            </a:pPr>
            <a:r>
              <a:rPr lang="en-US">
                <a:solidFill>
                  <a:schemeClr val="dk1"/>
                </a:solidFill>
              </a:rPr>
              <a:t>Determine the nearest center to the customer's location through the application.</a:t>
            </a:r>
            <a:endParaRPr/>
          </a:p>
          <a:p>
            <a:pPr indent="0" lvl="0" marL="139700" rtl="0" algn="l">
              <a:lnSpc>
                <a:spcPct val="100000"/>
              </a:lnSpc>
              <a:spcBef>
                <a:spcPts val="0"/>
              </a:spcBef>
              <a:spcAft>
                <a:spcPts val="0"/>
              </a:spcAft>
              <a:buSzPts val="1400"/>
              <a:buNone/>
            </a:pPr>
            <a:r>
              <a:t/>
            </a:r>
            <a:endParaRPr>
              <a:solidFill>
                <a:schemeClr val="dk1"/>
              </a:solidFill>
            </a:endParaRPr>
          </a:p>
          <a:p>
            <a:pPr indent="-228600" lvl="0" marL="457200" rtl="0" algn="l">
              <a:lnSpc>
                <a:spcPct val="100000"/>
              </a:lnSpc>
              <a:spcBef>
                <a:spcPts val="0"/>
              </a:spcBef>
              <a:spcAft>
                <a:spcPts val="0"/>
              </a:spcAft>
              <a:buSzPts val="1400"/>
              <a:buNone/>
            </a:pPr>
            <a:r>
              <a:t/>
            </a:r>
            <a:endParaRPr>
              <a:solidFill>
                <a:schemeClr val="dk1"/>
              </a:solidFill>
            </a:endParaRPr>
          </a:p>
          <a:p>
            <a:pPr indent="-317500" lvl="0" marL="457200" rtl="0" algn="l">
              <a:lnSpc>
                <a:spcPct val="100000"/>
              </a:lnSpc>
              <a:spcBef>
                <a:spcPts val="0"/>
              </a:spcBef>
              <a:spcAft>
                <a:spcPts val="0"/>
              </a:spcAft>
              <a:buSzPts val="1400"/>
              <a:buChar char="●"/>
            </a:pPr>
            <a:r>
              <a:rPr lang="en-US">
                <a:solidFill>
                  <a:schemeClr val="dk1"/>
                </a:solidFill>
              </a:rPr>
              <a:t>Adding a delivery company to the application to deliver products to the customer</a:t>
            </a:r>
            <a:endParaRPr/>
          </a:p>
          <a:p>
            <a:pPr indent="0" lvl="0" marL="139700" rtl="0" algn="l">
              <a:lnSpc>
                <a:spcPct val="100000"/>
              </a:lnSpc>
              <a:spcBef>
                <a:spcPts val="0"/>
              </a:spcBef>
              <a:spcAft>
                <a:spcPts val="0"/>
              </a:spcAft>
              <a:buSzPts val="1400"/>
              <a:buNone/>
            </a:pPr>
            <a:r>
              <a:t/>
            </a:r>
            <a:endParaRPr>
              <a:solidFill>
                <a:schemeClr val="dk1"/>
              </a:solidFill>
            </a:endParaRPr>
          </a:p>
        </p:txBody>
      </p:sp>
      <p:sp>
        <p:nvSpPr>
          <p:cNvPr id="503" name="Google Shape;503;p23"/>
          <p:cNvSpPr txBox="1"/>
          <p:nvPr>
            <p:ph type="title"/>
          </p:nvPr>
        </p:nvSpPr>
        <p:spPr>
          <a:xfrm>
            <a:off x="567575" y="396750"/>
            <a:ext cx="6009900" cy="1107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Future Work</a:t>
            </a:r>
            <a:endParaRPr/>
          </a:p>
        </p:txBody>
      </p:sp>
      <p:grpSp>
        <p:nvGrpSpPr>
          <p:cNvPr id="504" name="Google Shape;504;p23"/>
          <p:cNvGrpSpPr/>
          <p:nvPr/>
        </p:nvGrpSpPr>
        <p:grpSpPr>
          <a:xfrm>
            <a:off x="4673319" y="3554956"/>
            <a:ext cx="1474343" cy="1506705"/>
            <a:chOff x="3116775" y="4739275"/>
            <a:chExt cx="720950" cy="736775"/>
          </a:xfrm>
        </p:grpSpPr>
        <p:sp>
          <p:nvSpPr>
            <p:cNvPr id="505" name="Google Shape;505;p23"/>
            <p:cNvSpPr/>
            <p:nvPr/>
          </p:nvSpPr>
          <p:spPr>
            <a:xfrm>
              <a:off x="3311775" y="4756800"/>
              <a:ext cx="307350" cy="712550"/>
            </a:xfrm>
            <a:custGeom>
              <a:rect b="b" l="l" r="r" t="t"/>
              <a:pathLst>
                <a:path extrusionOk="0" h="28502" w="12294">
                  <a:moveTo>
                    <a:pt x="435" y="3292"/>
                  </a:moveTo>
                  <a:cubicBezTo>
                    <a:pt x="446" y="3315"/>
                    <a:pt x="457" y="3335"/>
                    <a:pt x="468" y="3352"/>
                  </a:cubicBezTo>
                  <a:lnTo>
                    <a:pt x="468" y="3352"/>
                  </a:lnTo>
                  <a:lnTo>
                    <a:pt x="435" y="3292"/>
                  </a:lnTo>
                  <a:close/>
                  <a:moveTo>
                    <a:pt x="6858" y="7192"/>
                  </a:moveTo>
                  <a:lnTo>
                    <a:pt x="7130" y="7516"/>
                  </a:lnTo>
                  <a:cubicBezTo>
                    <a:pt x="7127" y="7515"/>
                    <a:pt x="7124" y="7514"/>
                    <a:pt x="7122" y="7514"/>
                  </a:cubicBezTo>
                  <a:cubicBezTo>
                    <a:pt x="7095" y="7514"/>
                    <a:pt x="7090" y="7563"/>
                    <a:pt x="7069" y="7563"/>
                  </a:cubicBezTo>
                  <a:cubicBezTo>
                    <a:pt x="7043" y="7563"/>
                    <a:pt x="6994" y="7494"/>
                    <a:pt x="6858" y="7192"/>
                  </a:cubicBezTo>
                  <a:close/>
                  <a:moveTo>
                    <a:pt x="9174" y="12463"/>
                  </a:moveTo>
                  <a:cubicBezTo>
                    <a:pt x="9252" y="12463"/>
                    <a:pt x="9270" y="12748"/>
                    <a:pt x="9414" y="13154"/>
                  </a:cubicBezTo>
                  <a:lnTo>
                    <a:pt x="9414" y="13154"/>
                  </a:lnTo>
                  <a:cubicBezTo>
                    <a:pt x="9322" y="12933"/>
                    <a:pt x="9209" y="12702"/>
                    <a:pt x="9125" y="12492"/>
                  </a:cubicBezTo>
                  <a:cubicBezTo>
                    <a:pt x="9144" y="12472"/>
                    <a:pt x="9160" y="12463"/>
                    <a:pt x="9174" y="12463"/>
                  </a:cubicBezTo>
                  <a:close/>
                  <a:moveTo>
                    <a:pt x="11482" y="19225"/>
                  </a:moveTo>
                  <a:lnTo>
                    <a:pt x="11385" y="19526"/>
                  </a:lnTo>
                  <a:lnTo>
                    <a:pt x="11361" y="19380"/>
                  </a:lnTo>
                  <a:lnTo>
                    <a:pt x="11482" y="19225"/>
                  </a:lnTo>
                  <a:close/>
                  <a:moveTo>
                    <a:pt x="11575" y="19818"/>
                  </a:moveTo>
                  <a:lnTo>
                    <a:pt x="11659" y="20148"/>
                  </a:lnTo>
                  <a:cubicBezTo>
                    <a:pt x="11636" y="20075"/>
                    <a:pt x="11609" y="19974"/>
                    <a:pt x="11575" y="19818"/>
                  </a:cubicBezTo>
                  <a:close/>
                  <a:moveTo>
                    <a:pt x="11822" y="21092"/>
                  </a:moveTo>
                  <a:lnTo>
                    <a:pt x="11842" y="21221"/>
                  </a:lnTo>
                  <a:cubicBezTo>
                    <a:pt x="11835" y="21184"/>
                    <a:pt x="11828" y="21143"/>
                    <a:pt x="11822" y="21092"/>
                  </a:cubicBezTo>
                  <a:close/>
                  <a:moveTo>
                    <a:pt x="11958" y="22529"/>
                  </a:moveTo>
                  <a:cubicBezTo>
                    <a:pt x="11967" y="22529"/>
                    <a:pt x="11985" y="22573"/>
                    <a:pt x="12008" y="22641"/>
                  </a:cubicBezTo>
                  <a:lnTo>
                    <a:pt x="11952" y="22585"/>
                  </a:lnTo>
                  <a:cubicBezTo>
                    <a:pt x="11950" y="22547"/>
                    <a:pt x="11952" y="22529"/>
                    <a:pt x="11958" y="22529"/>
                  </a:cubicBezTo>
                  <a:close/>
                  <a:moveTo>
                    <a:pt x="7159" y="24614"/>
                  </a:moveTo>
                  <a:lnTo>
                    <a:pt x="7159" y="24614"/>
                  </a:lnTo>
                  <a:cubicBezTo>
                    <a:pt x="7233" y="24907"/>
                    <a:pt x="7276" y="25116"/>
                    <a:pt x="7301" y="25264"/>
                  </a:cubicBezTo>
                  <a:lnTo>
                    <a:pt x="7159" y="24614"/>
                  </a:lnTo>
                  <a:close/>
                  <a:moveTo>
                    <a:pt x="4663" y="1"/>
                  </a:moveTo>
                  <a:cubicBezTo>
                    <a:pt x="3479" y="142"/>
                    <a:pt x="2180" y="193"/>
                    <a:pt x="1120" y="654"/>
                  </a:cubicBezTo>
                  <a:cubicBezTo>
                    <a:pt x="737" y="820"/>
                    <a:pt x="366" y="1007"/>
                    <a:pt x="1" y="1205"/>
                  </a:cubicBezTo>
                  <a:cubicBezTo>
                    <a:pt x="107" y="1421"/>
                    <a:pt x="211" y="1687"/>
                    <a:pt x="311" y="2051"/>
                  </a:cubicBezTo>
                  <a:lnTo>
                    <a:pt x="201" y="1466"/>
                  </a:lnTo>
                  <a:lnTo>
                    <a:pt x="201" y="1466"/>
                  </a:lnTo>
                  <a:cubicBezTo>
                    <a:pt x="340" y="1794"/>
                    <a:pt x="634" y="2973"/>
                    <a:pt x="676" y="2973"/>
                  </a:cubicBezTo>
                  <a:cubicBezTo>
                    <a:pt x="679" y="2973"/>
                    <a:pt x="680" y="2969"/>
                    <a:pt x="681" y="2961"/>
                  </a:cubicBezTo>
                  <a:lnTo>
                    <a:pt x="681" y="2961"/>
                  </a:lnTo>
                  <a:cubicBezTo>
                    <a:pt x="687" y="3188"/>
                    <a:pt x="635" y="3420"/>
                    <a:pt x="551" y="3420"/>
                  </a:cubicBezTo>
                  <a:cubicBezTo>
                    <a:pt x="526" y="3420"/>
                    <a:pt x="498" y="3399"/>
                    <a:pt x="468" y="3352"/>
                  </a:cubicBezTo>
                  <a:lnTo>
                    <a:pt x="468" y="3352"/>
                  </a:lnTo>
                  <a:lnTo>
                    <a:pt x="1093" y="4509"/>
                  </a:lnTo>
                  <a:lnTo>
                    <a:pt x="1093" y="4509"/>
                  </a:lnTo>
                  <a:cubicBezTo>
                    <a:pt x="1064" y="4463"/>
                    <a:pt x="1026" y="4449"/>
                    <a:pt x="986" y="4449"/>
                  </a:cubicBezTo>
                  <a:cubicBezTo>
                    <a:pt x="919" y="4449"/>
                    <a:pt x="844" y="4488"/>
                    <a:pt x="793" y="4488"/>
                  </a:cubicBezTo>
                  <a:cubicBezTo>
                    <a:pt x="776" y="4488"/>
                    <a:pt x="761" y="4483"/>
                    <a:pt x="750" y="4472"/>
                  </a:cubicBezTo>
                  <a:lnTo>
                    <a:pt x="750" y="4472"/>
                  </a:lnTo>
                  <a:cubicBezTo>
                    <a:pt x="853" y="4845"/>
                    <a:pt x="1076" y="5099"/>
                    <a:pt x="1181" y="5099"/>
                  </a:cubicBezTo>
                  <a:cubicBezTo>
                    <a:pt x="1218" y="5099"/>
                    <a:pt x="1241" y="5066"/>
                    <a:pt x="1236" y="4994"/>
                  </a:cubicBezTo>
                  <a:lnTo>
                    <a:pt x="1236" y="4994"/>
                  </a:lnTo>
                  <a:cubicBezTo>
                    <a:pt x="1363" y="6028"/>
                    <a:pt x="1381" y="5764"/>
                    <a:pt x="1424" y="6651"/>
                  </a:cubicBezTo>
                  <a:cubicBezTo>
                    <a:pt x="1451" y="6728"/>
                    <a:pt x="1480" y="6759"/>
                    <a:pt x="1508" y="6759"/>
                  </a:cubicBezTo>
                  <a:cubicBezTo>
                    <a:pt x="1589" y="6759"/>
                    <a:pt x="1658" y="6491"/>
                    <a:pt x="1629" y="6318"/>
                  </a:cubicBezTo>
                  <a:lnTo>
                    <a:pt x="1629" y="6318"/>
                  </a:lnTo>
                  <a:cubicBezTo>
                    <a:pt x="1896" y="6993"/>
                    <a:pt x="1983" y="7408"/>
                    <a:pt x="2053" y="7744"/>
                  </a:cubicBezTo>
                  <a:cubicBezTo>
                    <a:pt x="2059" y="7757"/>
                    <a:pt x="2062" y="7765"/>
                    <a:pt x="2069" y="7778"/>
                  </a:cubicBezTo>
                  <a:lnTo>
                    <a:pt x="2062" y="7791"/>
                  </a:lnTo>
                  <a:cubicBezTo>
                    <a:pt x="2139" y="8161"/>
                    <a:pt x="2201" y="8436"/>
                    <a:pt x="2474" y="8873"/>
                  </a:cubicBezTo>
                  <a:lnTo>
                    <a:pt x="1859" y="8253"/>
                  </a:lnTo>
                  <a:lnTo>
                    <a:pt x="2062" y="7792"/>
                  </a:lnTo>
                  <a:cubicBezTo>
                    <a:pt x="2060" y="7778"/>
                    <a:pt x="2056" y="7760"/>
                    <a:pt x="2053" y="7745"/>
                  </a:cubicBezTo>
                  <a:cubicBezTo>
                    <a:pt x="1887" y="7321"/>
                    <a:pt x="1757" y="7197"/>
                    <a:pt x="1646" y="7197"/>
                  </a:cubicBezTo>
                  <a:cubicBezTo>
                    <a:pt x="1489" y="7197"/>
                    <a:pt x="1370" y="7445"/>
                    <a:pt x="1243" y="7445"/>
                  </a:cubicBezTo>
                  <a:cubicBezTo>
                    <a:pt x="1223" y="7445"/>
                    <a:pt x="1203" y="7439"/>
                    <a:pt x="1183" y="7425"/>
                  </a:cubicBezTo>
                  <a:lnTo>
                    <a:pt x="1183" y="7425"/>
                  </a:lnTo>
                  <a:lnTo>
                    <a:pt x="2610" y="9682"/>
                  </a:lnTo>
                  <a:cubicBezTo>
                    <a:pt x="2549" y="9616"/>
                    <a:pt x="2302" y="9501"/>
                    <a:pt x="2246" y="9501"/>
                  </a:cubicBezTo>
                  <a:cubicBezTo>
                    <a:pt x="2241" y="9501"/>
                    <a:pt x="2237" y="9502"/>
                    <a:pt x="2235" y="9504"/>
                  </a:cubicBezTo>
                  <a:cubicBezTo>
                    <a:pt x="2508" y="9649"/>
                    <a:pt x="3355" y="12463"/>
                    <a:pt x="3734" y="13850"/>
                  </a:cubicBezTo>
                  <a:lnTo>
                    <a:pt x="3671" y="13643"/>
                  </a:lnTo>
                  <a:cubicBezTo>
                    <a:pt x="3656" y="13618"/>
                    <a:pt x="3645" y="13607"/>
                    <a:pt x="3638" y="13607"/>
                  </a:cubicBezTo>
                  <a:cubicBezTo>
                    <a:pt x="3570" y="13607"/>
                    <a:pt x="3827" y="14633"/>
                    <a:pt x="4025" y="15051"/>
                  </a:cubicBezTo>
                  <a:cubicBezTo>
                    <a:pt x="3959" y="14982"/>
                    <a:pt x="3939" y="14866"/>
                    <a:pt x="3875" y="14659"/>
                  </a:cubicBezTo>
                  <a:lnTo>
                    <a:pt x="3875" y="14659"/>
                  </a:lnTo>
                  <a:cubicBezTo>
                    <a:pt x="3988" y="15628"/>
                    <a:pt x="4550" y="15758"/>
                    <a:pt x="4644" y="16750"/>
                  </a:cubicBezTo>
                  <a:cubicBezTo>
                    <a:pt x="4442" y="16015"/>
                    <a:pt x="4314" y="15807"/>
                    <a:pt x="4237" y="15807"/>
                  </a:cubicBezTo>
                  <a:cubicBezTo>
                    <a:pt x="4224" y="15807"/>
                    <a:pt x="4213" y="15813"/>
                    <a:pt x="4203" y="15822"/>
                  </a:cubicBezTo>
                  <a:cubicBezTo>
                    <a:pt x="4455" y="16422"/>
                    <a:pt x="4805" y="17784"/>
                    <a:pt x="4982" y="17784"/>
                  </a:cubicBezTo>
                  <a:cubicBezTo>
                    <a:pt x="5004" y="17784"/>
                    <a:pt x="5023" y="17764"/>
                    <a:pt x="5039" y="17718"/>
                  </a:cubicBezTo>
                  <a:cubicBezTo>
                    <a:pt x="5122" y="18181"/>
                    <a:pt x="5278" y="18572"/>
                    <a:pt x="5141" y="18572"/>
                  </a:cubicBezTo>
                  <a:lnTo>
                    <a:pt x="5817" y="20230"/>
                  </a:lnTo>
                  <a:cubicBezTo>
                    <a:pt x="5790" y="20182"/>
                    <a:pt x="5757" y="20139"/>
                    <a:pt x="5736" y="20139"/>
                  </a:cubicBezTo>
                  <a:cubicBezTo>
                    <a:pt x="5705" y="20139"/>
                    <a:pt x="5701" y="20230"/>
                    <a:pt x="5784" y="20528"/>
                  </a:cubicBezTo>
                  <a:cubicBezTo>
                    <a:pt x="5516" y="19565"/>
                    <a:pt x="5001" y="18709"/>
                    <a:pt x="5007" y="18155"/>
                  </a:cubicBezTo>
                  <a:lnTo>
                    <a:pt x="5007" y="18155"/>
                  </a:lnTo>
                  <a:cubicBezTo>
                    <a:pt x="4903" y="18170"/>
                    <a:pt x="4878" y="18338"/>
                    <a:pt x="4799" y="18338"/>
                  </a:cubicBezTo>
                  <a:cubicBezTo>
                    <a:pt x="4757" y="18338"/>
                    <a:pt x="4699" y="18290"/>
                    <a:pt x="4605" y="18143"/>
                  </a:cubicBezTo>
                  <a:lnTo>
                    <a:pt x="4605" y="18143"/>
                  </a:lnTo>
                  <a:cubicBezTo>
                    <a:pt x="5244" y="19970"/>
                    <a:pt x="5825" y="20898"/>
                    <a:pt x="6373" y="21998"/>
                  </a:cubicBezTo>
                  <a:lnTo>
                    <a:pt x="6787" y="23650"/>
                  </a:lnTo>
                  <a:lnTo>
                    <a:pt x="6880" y="23695"/>
                  </a:lnTo>
                  <a:lnTo>
                    <a:pt x="6798" y="24033"/>
                  </a:lnTo>
                  <a:cubicBezTo>
                    <a:pt x="6905" y="24221"/>
                    <a:pt x="6983" y="24339"/>
                    <a:pt x="6981" y="24386"/>
                  </a:cubicBezTo>
                  <a:cubicBezTo>
                    <a:pt x="6979" y="24397"/>
                    <a:pt x="6976" y="24402"/>
                    <a:pt x="6970" y="24402"/>
                  </a:cubicBezTo>
                  <a:cubicBezTo>
                    <a:pt x="6954" y="24402"/>
                    <a:pt x="6923" y="24365"/>
                    <a:pt x="6885" y="24314"/>
                  </a:cubicBezTo>
                  <a:lnTo>
                    <a:pt x="6885" y="24314"/>
                  </a:lnTo>
                  <a:cubicBezTo>
                    <a:pt x="6950" y="24481"/>
                    <a:pt x="7017" y="24629"/>
                    <a:pt x="7062" y="24704"/>
                  </a:cubicBezTo>
                  <a:cubicBezTo>
                    <a:pt x="7079" y="24681"/>
                    <a:pt x="7095" y="24657"/>
                    <a:pt x="7094" y="24586"/>
                  </a:cubicBezTo>
                  <a:lnTo>
                    <a:pt x="7094" y="24586"/>
                  </a:lnTo>
                  <a:cubicBezTo>
                    <a:pt x="7119" y="24705"/>
                    <a:pt x="7120" y="24753"/>
                    <a:pt x="7105" y="24753"/>
                  </a:cubicBezTo>
                  <a:cubicBezTo>
                    <a:pt x="7096" y="24753"/>
                    <a:pt x="7081" y="24735"/>
                    <a:pt x="7062" y="24704"/>
                  </a:cubicBezTo>
                  <a:cubicBezTo>
                    <a:pt x="7051" y="24718"/>
                    <a:pt x="7038" y="24724"/>
                    <a:pt x="7022" y="24724"/>
                  </a:cubicBezTo>
                  <a:cubicBezTo>
                    <a:pt x="6931" y="24724"/>
                    <a:pt x="6761" y="24508"/>
                    <a:pt x="6593" y="24276"/>
                  </a:cubicBezTo>
                  <a:lnTo>
                    <a:pt x="6593" y="24276"/>
                  </a:lnTo>
                  <a:cubicBezTo>
                    <a:pt x="6597" y="24326"/>
                    <a:pt x="6603" y="24377"/>
                    <a:pt x="6607" y="24425"/>
                  </a:cubicBezTo>
                  <a:cubicBezTo>
                    <a:pt x="6876" y="24961"/>
                    <a:pt x="7182" y="25546"/>
                    <a:pt x="7285" y="25546"/>
                  </a:cubicBezTo>
                  <a:cubicBezTo>
                    <a:pt x="7323" y="25546"/>
                    <a:pt x="7333" y="25463"/>
                    <a:pt x="7301" y="25264"/>
                  </a:cubicBezTo>
                  <a:lnTo>
                    <a:pt x="7301" y="25264"/>
                  </a:lnTo>
                  <a:lnTo>
                    <a:pt x="7520" y="26234"/>
                  </a:lnTo>
                  <a:cubicBezTo>
                    <a:pt x="8084" y="27260"/>
                    <a:pt x="7968" y="27092"/>
                    <a:pt x="8614" y="28337"/>
                  </a:cubicBezTo>
                  <a:cubicBezTo>
                    <a:pt x="8610" y="28351"/>
                    <a:pt x="8603" y="28356"/>
                    <a:pt x="8594" y="28356"/>
                  </a:cubicBezTo>
                  <a:cubicBezTo>
                    <a:pt x="8555" y="28356"/>
                    <a:pt x="8482" y="28263"/>
                    <a:pt x="8450" y="28263"/>
                  </a:cubicBezTo>
                  <a:cubicBezTo>
                    <a:pt x="8434" y="28263"/>
                    <a:pt x="8429" y="28287"/>
                    <a:pt x="8444" y="28360"/>
                  </a:cubicBezTo>
                  <a:cubicBezTo>
                    <a:pt x="8474" y="28406"/>
                    <a:pt x="8503" y="28453"/>
                    <a:pt x="8531" y="28502"/>
                  </a:cubicBezTo>
                  <a:cubicBezTo>
                    <a:pt x="9737" y="28166"/>
                    <a:pt x="10907" y="27575"/>
                    <a:pt x="12104" y="27098"/>
                  </a:cubicBezTo>
                  <a:cubicBezTo>
                    <a:pt x="12091" y="26742"/>
                    <a:pt x="12106" y="26475"/>
                    <a:pt x="12131" y="26262"/>
                  </a:cubicBezTo>
                  <a:cubicBezTo>
                    <a:pt x="12115" y="26053"/>
                    <a:pt x="12089" y="25971"/>
                    <a:pt x="12058" y="25971"/>
                  </a:cubicBezTo>
                  <a:cubicBezTo>
                    <a:pt x="11948" y="25971"/>
                    <a:pt x="11768" y="26996"/>
                    <a:pt x="11700" y="27150"/>
                  </a:cubicBezTo>
                  <a:cubicBezTo>
                    <a:pt x="11869" y="26253"/>
                    <a:pt x="11790" y="25604"/>
                    <a:pt x="11985" y="25080"/>
                  </a:cubicBezTo>
                  <a:cubicBezTo>
                    <a:pt x="11985" y="25080"/>
                    <a:pt x="11998" y="25285"/>
                    <a:pt x="12011" y="25489"/>
                  </a:cubicBezTo>
                  <a:cubicBezTo>
                    <a:pt x="12024" y="25694"/>
                    <a:pt x="12032" y="25899"/>
                    <a:pt x="12032" y="25899"/>
                  </a:cubicBezTo>
                  <a:cubicBezTo>
                    <a:pt x="12139" y="25023"/>
                    <a:pt x="12064" y="24607"/>
                    <a:pt x="12012" y="24312"/>
                  </a:cubicBezTo>
                  <a:cubicBezTo>
                    <a:pt x="11964" y="24016"/>
                    <a:pt x="11930" y="23840"/>
                    <a:pt x="12080" y="23424"/>
                  </a:cubicBezTo>
                  <a:cubicBezTo>
                    <a:pt x="12106" y="23912"/>
                    <a:pt x="12178" y="24481"/>
                    <a:pt x="12247" y="24481"/>
                  </a:cubicBezTo>
                  <a:cubicBezTo>
                    <a:pt x="12263" y="24481"/>
                    <a:pt x="12279" y="24451"/>
                    <a:pt x="12294" y="24385"/>
                  </a:cubicBezTo>
                  <a:cubicBezTo>
                    <a:pt x="12294" y="24385"/>
                    <a:pt x="12265" y="24167"/>
                    <a:pt x="12236" y="23949"/>
                  </a:cubicBezTo>
                  <a:lnTo>
                    <a:pt x="12168" y="23515"/>
                  </a:lnTo>
                  <a:cubicBezTo>
                    <a:pt x="12171" y="23507"/>
                    <a:pt x="12174" y="23503"/>
                    <a:pt x="12177" y="23503"/>
                  </a:cubicBezTo>
                  <a:cubicBezTo>
                    <a:pt x="12200" y="23503"/>
                    <a:pt x="12217" y="23750"/>
                    <a:pt x="12234" y="23750"/>
                  </a:cubicBezTo>
                  <a:cubicBezTo>
                    <a:pt x="12241" y="23750"/>
                    <a:pt x="12248" y="23713"/>
                    <a:pt x="12254" y="23609"/>
                  </a:cubicBezTo>
                  <a:cubicBezTo>
                    <a:pt x="12206" y="23362"/>
                    <a:pt x="12086" y="22859"/>
                    <a:pt x="12008" y="22641"/>
                  </a:cubicBezTo>
                  <a:lnTo>
                    <a:pt x="12008" y="22641"/>
                  </a:lnTo>
                  <a:lnTo>
                    <a:pt x="12019" y="22652"/>
                  </a:lnTo>
                  <a:cubicBezTo>
                    <a:pt x="12019" y="22652"/>
                    <a:pt x="11984" y="22260"/>
                    <a:pt x="11930" y="21870"/>
                  </a:cubicBezTo>
                  <a:cubicBezTo>
                    <a:pt x="11904" y="21676"/>
                    <a:pt x="11879" y="21480"/>
                    <a:pt x="11860" y="21335"/>
                  </a:cubicBezTo>
                  <a:cubicBezTo>
                    <a:pt x="11853" y="21291"/>
                    <a:pt x="11848" y="21255"/>
                    <a:pt x="11842" y="21221"/>
                  </a:cubicBezTo>
                  <a:lnTo>
                    <a:pt x="11842" y="21221"/>
                  </a:lnTo>
                  <a:cubicBezTo>
                    <a:pt x="11859" y="21303"/>
                    <a:pt x="11877" y="21348"/>
                    <a:pt x="11888" y="21348"/>
                  </a:cubicBezTo>
                  <a:cubicBezTo>
                    <a:pt x="11902" y="21348"/>
                    <a:pt x="11907" y="21288"/>
                    <a:pt x="11892" y="21156"/>
                  </a:cubicBezTo>
                  <a:cubicBezTo>
                    <a:pt x="11892" y="21156"/>
                    <a:pt x="11836" y="20903"/>
                    <a:pt x="11779" y="20651"/>
                  </a:cubicBezTo>
                  <a:cubicBezTo>
                    <a:pt x="11726" y="20398"/>
                    <a:pt x="11659" y="20148"/>
                    <a:pt x="11659" y="20148"/>
                  </a:cubicBezTo>
                  <a:lnTo>
                    <a:pt x="11659" y="20148"/>
                  </a:lnTo>
                  <a:cubicBezTo>
                    <a:pt x="11683" y="20230"/>
                    <a:pt x="11701" y="20266"/>
                    <a:pt x="11713" y="20266"/>
                  </a:cubicBezTo>
                  <a:cubicBezTo>
                    <a:pt x="11746" y="20266"/>
                    <a:pt x="11735" y="20001"/>
                    <a:pt x="11700" y="19664"/>
                  </a:cubicBezTo>
                  <a:cubicBezTo>
                    <a:pt x="11507" y="18344"/>
                    <a:pt x="11140" y="18693"/>
                    <a:pt x="11080" y="17656"/>
                  </a:cubicBezTo>
                  <a:lnTo>
                    <a:pt x="11080" y="17656"/>
                  </a:lnTo>
                  <a:cubicBezTo>
                    <a:pt x="11112" y="17804"/>
                    <a:pt x="11140" y="17821"/>
                    <a:pt x="11167" y="17970"/>
                  </a:cubicBezTo>
                  <a:lnTo>
                    <a:pt x="11144" y="17705"/>
                  </a:lnTo>
                  <a:lnTo>
                    <a:pt x="11117" y="17439"/>
                  </a:lnTo>
                  <a:cubicBezTo>
                    <a:pt x="10936" y="17426"/>
                    <a:pt x="10743" y="16674"/>
                    <a:pt x="10515" y="15933"/>
                  </a:cubicBezTo>
                  <a:cubicBezTo>
                    <a:pt x="10294" y="15193"/>
                    <a:pt x="10031" y="14465"/>
                    <a:pt x="9848" y="14465"/>
                  </a:cubicBezTo>
                  <a:cubicBezTo>
                    <a:pt x="9847" y="14465"/>
                    <a:pt x="9846" y="14465"/>
                    <a:pt x="9845" y="14465"/>
                  </a:cubicBezTo>
                  <a:cubicBezTo>
                    <a:pt x="9809" y="14237"/>
                    <a:pt x="9802" y="14141"/>
                    <a:pt x="9822" y="14141"/>
                  </a:cubicBezTo>
                  <a:cubicBezTo>
                    <a:pt x="9867" y="14141"/>
                    <a:pt x="10055" y="14646"/>
                    <a:pt x="10369" y="15250"/>
                  </a:cubicBezTo>
                  <a:lnTo>
                    <a:pt x="10216" y="14457"/>
                  </a:lnTo>
                  <a:lnTo>
                    <a:pt x="10216" y="14457"/>
                  </a:lnTo>
                  <a:cubicBezTo>
                    <a:pt x="10329" y="14763"/>
                    <a:pt x="10391" y="15030"/>
                    <a:pt x="10528" y="15351"/>
                  </a:cubicBezTo>
                  <a:cubicBezTo>
                    <a:pt x="10357" y="14299"/>
                    <a:pt x="9831" y="13427"/>
                    <a:pt x="9538" y="12936"/>
                  </a:cubicBezTo>
                  <a:cubicBezTo>
                    <a:pt x="9438" y="12544"/>
                    <a:pt x="9907" y="13131"/>
                    <a:pt x="9413" y="12089"/>
                  </a:cubicBezTo>
                  <a:cubicBezTo>
                    <a:pt x="9196" y="11638"/>
                    <a:pt x="9102" y="11500"/>
                    <a:pt x="9064" y="11500"/>
                  </a:cubicBezTo>
                  <a:cubicBezTo>
                    <a:pt x="9003" y="11500"/>
                    <a:pt x="9080" y="11841"/>
                    <a:pt x="9032" y="11841"/>
                  </a:cubicBezTo>
                  <a:cubicBezTo>
                    <a:pt x="9011" y="11841"/>
                    <a:pt x="8966" y="11777"/>
                    <a:pt x="8876" y="11593"/>
                  </a:cubicBezTo>
                  <a:lnTo>
                    <a:pt x="8756" y="10871"/>
                  </a:lnTo>
                  <a:cubicBezTo>
                    <a:pt x="8115" y="9788"/>
                    <a:pt x="7818" y="8884"/>
                    <a:pt x="7391" y="7901"/>
                  </a:cubicBezTo>
                  <a:cubicBezTo>
                    <a:pt x="7276" y="7687"/>
                    <a:pt x="7209" y="7586"/>
                    <a:pt x="7166" y="7540"/>
                  </a:cubicBezTo>
                  <a:lnTo>
                    <a:pt x="7166" y="7540"/>
                  </a:lnTo>
                  <a:lnTo>
                    <a:pt x="7181" y="7575"/>
                  </a:lnTo>
                  <a:lnTo>
                    <a:pt x="7130" y="7516"/>
                  </a:lnTo>
                  <a:lnTo>
                    <a:pt x="7130" y="7516"/>
                  </a:lnTo>
                  <a:cubicBezTo>
                    <a:pt x="7144" y="7521"/>
                    <a:pt x="7157" y="7530"/>
                    <a:pt x="7166" y="7540"/>
                  </a:cubicBezTo>
                  <a:cubicBezTo>
                    <a:pt x="6762" y="6473"/>
                    <a:pt x="6032" y="5408"/>
                    <a:pt x="5773" y="4564"/>
                  </a:cubicBezTo>
                  <a:lnTo>
                    <a:pt x="5773" y="4564"/>
                  </a:lnTo>
                  <a:cubicBezTo>
                    <a:pt x="5785" y="4585"/>
                    <a:pt x="5793" y="4594"/>
                    <a:pt x="5799" y="4594"/>
                  </a:cubicBezTo>
                  <a:cubicBezTo>
                    <a:pt x="5842" y="4594"/>
                    <a:pt x="5710" y="4038"/>
                    <a:pt x="5715" y="3938"/>
                  </a:cubicBezTo>
                  <a:cubicBezTo>
                    <a:pt x="5715" y="3938"/>
                    <a:pt x="5549" y="3579"/>
                    <a:pt x="5408" y="3205"/>
                  </a:cubicBezTo>
                  <a:lnTo>
                    <a:pt x="5205" y="2695"/>
                  </a:lnTo>
                  <a:cubicBezTo>
                    <a:pt x="5149" y="2555"/>
                    <a:pt x="5120" y="2459"/>
                    <a:pt x="5120" y="2459"/>
                  </a:cubicBezTo>
                  <a:lnTo>
                    <a:pt x="5120" y="2459"/>
                  </a:lnTo>
                  <a:cubicBezTo>
                    <a:pt x="5365" y="3125"/>
                    <a:pt x="5465" y="3058"/>
                    <a:pt x="5598" y="3151"/>
                  </a:cubicBezTo>
                  <a:cubicBezTo>
                    <a:pt x="5436" y="2685"/>
                    <a:pt x="5313" y="2478"/>
                    <a:pt x="5217" y="2153"/>
                  </a:cubicBezTo>
                  <a:lnTo>
                    <a:pt x="5217" y="2153"/>
                  </a:lnTo>
                  <a:cubicBezTo>
                    <a:pt x="5274" y="2276"/>
                    <a:pt x="5332" y="2398"/>
                    <a:pt x="5359" y="2398"/>
                  </a:cubicBezTo>
                  <a:cubicBezTo>
                    <a:pt x="5374" y="2398"/>
                    <a:pt x="5381" y="2362"/>
                    <a:pt x="5373" y="2268"/>
                  </a:cubicBezTo>
                  <a:cubicBezTo>
                    <a:pt x="5373" y="2268"/>
                    <a:pt x="5335" y="2171"/>
                    <a:pt x="5280" y="2024"/>
                  </a:cubicBezTo>
                  <a:cubicBezTo>
                    <a:pt x="5226" y="1877"/>
                    <a:pt x="5143" y="1684"/>
                    <a:pt x="5079" y="1484"/>
                  </a:cubicBezTo>
                  <a:lnTo>
                    <a:pt x="4821" y="681"/>
                  </a:lnTo>
                  <a:lnTo>
                    <a:pt x="4821" y="681"/>
                  </a:lnTo>
                  <a:cubicBezTo>
                    <a:pt x="4823" y="781"/>
                    <a:pt x="4857" y="971"/>
                    <a:pt x="4886" y="1132"/>
                  </a:cubicBezTo>
                  <a:cubicBezTo>
                    <a:pt x="4842" y="926"/>
                    <a:pt x="4750" y="605"/>
                    <a:pt x="4699" y="250"/>
                  </a:cubicBezTo>
                  <a:cubicBezTo>
                    <a:pt x="4685" y="167"/>
                    <a:pt x="4675" y="84"/>
                    <a:pt x="4663"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23"/>
            <p:cNvSpPr/>
            <p:nvPr/>
          </p:nvSpPr>
          <p:spPr>
            <a:xfrm>
              <a:off x="3234050" y="4798250"/>
              <a:ext cx="271400" cy="677800"/>
            </a:xfrm>
            <a:custGeom>
              <a:rect b="b" l="l" r="r" t="t"/>
              <a:pathLst>
                <a:path extrusionOk="0" h="27112" w="10856">
                  <a:moveTo>
                    <a:pt x="1622" y="11309"/>
                  </a:moveTo>
                  <a:lnTo>
                    <a:pt x="1622" y="11309"/>
                  </a:lnTo>
                  <a:cubicBezTo>
                    <a:pt x="1665" y="11611"/>
                    <a:pt x="1696" y="11959"/>
                    <a:pt x="1715" y="12398"/>
                  </a:cubicBezTo>
                  <a:cubicBezTo>
                    <a:pt x="1603" y="12274"/>
                    <a:pt x="1639" y="11840"/>
                    <a:pt x="1622" y="11309"/>
                  </a:cubicBezTo>
                  <a:close/>
                  <a:moveTo>
                    <a:pt x="2147" y="20470"/>
                  </a:moveTo>
                  <a:cubicBezTo>
                    <a:pt x="2192" y="20470"/>
                    <a:pt x="2247" y="21259"/>
                    <a:pt x="2194" y="21259"/>
                  </a:cubicBezTo>
                  <a:cubicBezTo>
                    <a:pt x="2189" y="21259"/>
                    <a:pt x="2182" y="21250"/>
                    <a:pt x="2174" y="21231"/>
                  </a:cubicBezTo>
                  <a:cubicBezTo>
                    <a:pt x="2228" y="21099"/>
                    <a:pt x="2059" y="21174"/>
                    <a:pt x="2105" y="20938"/>
                  </a:cubicBezTo>
                  <a:cubicBezTo>
                    <a:pt x="2113" y="20593"/>
                    <a:pt x="2129" y="20470"/>
                    <a:pt x="2147" y="20470"/>
                  </a:cubicBezTo>
                  <a:close/>
                  <a:moveTo>
                    <a:pt x="2128" y="21572"/>
                  </a:moveTo>
                  <a:lnTo>
                    <a:pt x="2128" y="21572"/>
                  </a:lnTo>
                  <a:cubicBezTo>
                    <a:pt x="2107" y="21799"/>
                    <a:pt x="2093" y="21936"/>
                    <a:pt x="2083" y="22034"/>
                  </a:cubicBezTo>
                  <a:cubicBezTo>
                    <a:pt x="2083" y="22030"/>
                    <a:pt x="2082" y="22028"/>
                    <a:pt x="2081" y="22028"/>
                  </a:cubicBezTo>
                  <a:cubicBezTo>
                    <a:pt x="2078" y="22028"/>
                    <a:pt x="2070" y="22055"/>
                    <a:pt x="2058" y="22106"/>
                  </a:cubicBezTo>
                  <a:cubicBezTo>
                    <a:pt x="2085" y="21937"/>
                    <a:pt x="2109" y="21761"/>
                    <a:pt x="2128" y="21572"/>
                  </a:cubicBezTo>
                  <a:close/>
                  <a:moveTo>
                    <a:pt x="2083" y="22034"/>
                  </a:moveTo>
                  <a:cubicBezTo>
                    <a:pt x="2088" y="22068"/>
                    <a:pt x="2074" y="22194"/>
                    <a:pt x="2072" y="22194"/>
                  </a:cubicBezTo>
                  <a:cubicBezTo>
                    <a:pt x="2071" y="22194"/>
                    <a:pt x="2073" y="22153"/>
                    <a:pt x="2083" y="22034"/>
                  </a:cubicBezTo>
                  <a:close/>
                  <a:moveTo>
                    <a:pt x="2058" y="22106"/>
                  </a:moveTo>
                  <a:lnTo>
                    <a:pt x="2058" y="22106"/>
                  </a:lnTo>
                  <a:cubicBezTo>
                    <a:pt x="2032" y="22261"/>
                    <a:pt x="1997" y="22402"/>
                    <a:pt x="1966" y="22524"/>
                  </a:cubicBezTo>
                  <a:cubicBezTo>
                    <a:pt x="2015" y="22301"/>
                    <a:pt x="2043" y="22173"/>
                    <a:pt x="2058" y="22106"/>
                  </a:cubicBezTo>
                  <a:close/>
                  <a:moveTo>
                    <a:pt x="2314" y="0"/>
                  </a:moveTo>
                  <a:cubicBezTo>
                    <a:pt x="1801" y="309"/>
                    <a:pt x="1295" y="634"/>
                    <a:pt x="793" y="962"/>
                  </a:cubicBezTo>
                  <a:cubicBezTo>
                    <a:pt x="526" y="1135"/>
                    <a:pt x="261" y="1311"/>
                    <a:pt x="0" y="1495"/>
                  </a:cubicBezTo>
                  <a:cubicBezTo>
                    <a:pt x="24" y="1654"/>
                    <a:pt x="46" y="1812"/>
                    <a:pt x="65" y="1972"/>
                  </a:cubicBezTo>
                  <a:lnTo>
                    <a:pt x="201" y="1996"/>
                  </a:lnTo>
                  <a:cubicBezTo>
                    <a:pt x="299" y="3101"/>
                    <a:pt x="911" y="5422"/>
                    <a:pt x="769" y="6146"/>
                  </a:cubicBezTo>
                  <a:cubicBezTo>
                    <a:pt x="920" y="6397"/>
                    <a:pt x="1013" y="7677"/>
                    <a:pt x="1159" y="8301"/>
                  </a:cubicBezTo>
                  <a:lnTo>
                    <a:pt x="1087" y="8478"/>
                  </a:lnTo>
                  <a:cubicBezTo>
                    <a:pt x="1199" y="9305"/>
                    <a:pt x="1323" y="9806"/>
                    <a:pt x="1432" y="10294"/>
                  </a:cubicBezTo>
                  <a:cubicBezTo>
                    <a:pt x="1429" y="10216"/>
                    <a:pt x="1425" y="10141"/>
                    <a:pt x="1420" y="10063"/>
                  </a:cubicBezTo>
                  <a:lnTo>
                    <a:pt x="1420" y="10063"/>
                  </a:lnTo>
                  <a:cubicBezTo>
                    <a:pt x="1568" y="10472"/>
                    <a:pt x="1610" y="10917"/>
                    <a:pt x="1622" y="11309"/>
                  </a:cubicBezTo>
                  <a:cubicBezTo>
                    <a:pt x="1570" y="10921"/>
                    <a:pt x="1504" y="10606"/>
                    <a:pt x="1432" y="10294"/>
                  </a:cubicBezTo>
                  <a:lnTo>
                    <a:pt x="1432" y="10294"/>
                  </a:lnTo>
                  <a:cubicBezTo>
                    <a:pt x="1503" y="12000"/>
                    <a:pt x="1927" y="13531"/>
                    <a:pt x="2047" y="15026"/>
                  </a:cubicBezTo>
                  <a:lnTo>
                    <a:pt x="2019" y="15042"/>
                  </a:lnTo>
                  <a:cubicBezTo>
                    <a:pt x="2019" y="15042"/>
                    <a:pt x="2074" y="15418"/>
                    <a:pt x="2118" y="15796"/>
                  </a:cubicBezTo>
                  <a:cubicBezTo>
                    <a:pt x="2161" y="16173"/>
                    <a:pt x="2203" y="16552"/>
                    <a:pt x="2203" y="16552"/>
                  </a:cubicBezTo>
                  <a:cubicBezTo>
                    <a:pt x="2180" y="16470"/>
                    <a:pt x="2170" y="16434"/>
                    <a:pt x="2168" y="16434"/>
                  </a:cubicBezTo>
                  <a:lnTo>
                    <a:pt x="2168" y="16434"/>
                  </a:lnTo>
                  <a:cubicBezTo>
                    <a:pt x="2163" y="16434"/>
                    <a:pt x="2281" y="16942"/>
                    <a:pt x="2277" y="17307"/>
                  </a:cubicBezTo>
                  <a:cubicBezTo>
                    <a:pt x="2342" y="17790"/>
                    <a:pt x="2330" y="18583"/>
                    <a:pt x="2250" y="19155"/>
                  </a:cubicBezTo>
                  <a:lnTo>
                    <a:pt x="2236" y="19642"/>
                  </a:lnTo>
                  <a:cubicBezTo>
                    <a:pt x="2223" y="19885"/>
                    <a:pt x="2212" y="20130"/>
                    <a:pt x="2212" y="20130"/>
                  </a:cubicBezTo>
                  <a:cubicBezTo>
                    <a:pt x="2207" y="19785"/>
                    <a:pt x="2190" y="19666"/>
                    <a:pt x="2165" y="19666"/>
                  </a:cubicBezTo>
                  <a:cubicBezTo>
                    <a:pt x="2113" y="19666"/>
                    <a:pt x="2025" y="20217"/>
                    <a:pt x="1944" y="20254"/>
                  </a:cubicBezTo>
                  <a:cubicBezTo>
                    <a:pt x="1944" y="20254"/>
                    <a:pt x="1958" y="20408"/>
                    <a:pt x="1972" y="20564"/>
                  </a:cubicBezTo>
                  <a:lnTo>
                    <a:pt x="1995" y="20877"/>
                  </a:lnTo>
                  <a:cubicBezTo>
                    <a:pt x="1982" y="20918"/>
                    <a:pt x="1972" y="20934"/>
                    <a:pt x="1964" y="20934"/>
                  </a:cubicBezTo>
                  <a:cubicBezTo>
                    <a:pt x="1936" y="20934"/>
                    <a:pt x="1928" y="20761"/>
                    <a:pt x="1910" y="20761"/>
                  </a:cubicBezTo>
                  <a:cubicBezTo>
                    <a:pt x="1902" y="20761"/>
                    <a:pt x="1891" y="20802"/>
                    <a:pt x="1874" y="20926"/>
                  </a:cubicBezTo>
                  <a:cubicBezTo>
                    <a:pt x="1920" y="21345"/>
                    <a:pt x="1757" y="22561"/>
                    <a:pt x="1813" y="22960"/>
                  </a:cubicBezTo>
                  <a:cubicBezTo>
                    <a:pt x="1852" y="22905"/>
                    <a:pt x="1900" y="22760"/>
                    <a:pt x="1949" y="22580"/>
                  </a:cubicBezTo>
                  <a:cubicBezTo>
                    <a:pt x="1949" y="22552"/>
                    <a:pt x="1950" y="22539"/>
                    <a:pt x="1951" y="22539"/>
                  </a:cubicBezTo>
                  <a:cubicBezTo>
                    <a:pt x="1952" y="22539"/>
                    <a:pt x="1953" y="22549"/>
                    <a:pt x="1954" y="22565"/>
                  </a:cubicBezTo>
                  <a:cubicBezTo>
                    <a:pt x="1959" y="22549"/>
                    <a:pt x="1962" y="22539"/>
                    <a:pt x="1966" y="22524"/>
                  </a:cubicBezTo>
                  <a:lnTo>
                    <a:pt x="1966" y="22524"/>
                  </a:lnTo>
                  <a:cubicBezTo>
                    <a:pt x="1962" y="22544"/>
                    <a:pt x="1960" y="22551"/>
                    <a:pt x="1954" y="22575"/>
                  </a:cubicBezTo>
                  <a:cubicBezTo>
                    <a:pt x="1959" y="22628"/>
                    <a:pt x="1966" y="22714"/>
                    <a:pt x="1976" y="22751"/>
                  </a:cubicBezTo>
                  <a:lnTo>
                    <a:pt x="2028" y="22464"/>
                  </a:lnTo>
                  <a:lnTo>
                    <a:pt x="2028" y="22464"/>
                  </a:lnTo>
                  <a:cubicBezTo>
                    <a:pt x="2011" y="22694"/>
                    <a:pt x="1996" y="22767"/>
                    <a:pt x="1985" y="22767"/>
                  </a:cubicBezTo>
                  <a:cubicBezTo>
                    <a:pt x="1982" y="22767"/>
                    <a:pt x="1979" y="22761"/>
                    <a:pt x="1976" y="22751"/>
                  </a:cubicBezTo>
                  <a:cubicBezTo>
                    <a:pt x="1892" y="23189"/>
                    <a:pt x="1884" y="23287"/>
                    <a:pt x="1904" y="23287"/>
                  </a:cubicBezTo>
                  <a:cubicBezTo>
                    <a:pt x="1919" y="23287"/>
                    <a:pt x="1949" y="23232"/>
                    <a:pt x="1975" y="23224"/>
                  </a:cubicBezTo>
                  <a:lnTo>
                    <a:pt x="1975" y="23224"/>
                  </a:lnTo>
                  <a:cubicBezTo>
                    <a:pt x="1900" y="23413"/>
                    <a:pt x="1835" y="23605"/>
                    <a:pt x="1780" y="23801"/>
                  </a:cubicBezTo>
                  <a:cubicBezTo>
                    <a:pt x="1736" y="23938"/>
                    <a:pt x="1700" y="24068"/>
                    <a:pt x="1665" y="24192"/>
                  </a:cubicBezTo>
                  <a:cubicBezTo>
                    <a:pt x="2723" y="24793"/>
                    <a:pt x="3949" y="25138"/>
                    <a:pt x="5090" y="25599"/>
                  </a:cubicBezTo>
                  <a:cubicBezTo>
                    <a:pt x="6534" y="26182"/>
                    <a:pt x="7936" y="26993"/>
                    <a:pt x="9490" y="27100"/>
                  </a:cubicBezTo>
                  <a:cubicBezTo>
                    <a:pt x="9602" y="27108"/>
                    <a:pt x="9714" y="27111"/>
                    <a:pt x="9825" y="27111"/>
                  </a:cubicBezTo>
                  <a:cubicBezTo>
                    <a:pt x="10174" y="27111"/>
                    <a:pt x="10516" y="27076"/>
                    <a:pt x="10855" y="27019"/>
                  </a:cubicBezTo>
                  <a:cubicBezTo>
                    <a:pt x="10807" y="26895"/>
                    <a:pt x="10753" y="26755"/>
                    <a:pt x="10688" y="26589"/>
                  </a:cubicBezTo>
                  <a:cubicBezTo>
                    <a:pt x="10624" y="26483"/>
                    <a:pt x="10416" y="26027"/>
                    <a:pt x="10406" y="25878"/>
                  </a:cubicBezTo>
                  <a:cubicBezTo>
                    <a:pt x="10405" y="25878"/>
                    <a:pt x="10405" y="25878"/>
                    <a:pt x="10404" y="25878"/>
                  </a:cubicBezTo>
                  <a:cubicBezTo>
                    <a:pt x="10316" y="25878"/>
                    <a:pt x="10091" y="25325"/>
                    <a:pt x="9881" y="24714"/>
                  </a:cubicBezTo>
                  <a:cubicBezTo>
                    <a:pt x="9670" y="24100"/>
                    <a:pt x="9474" y="23429"/>
                    <a:pt x="9406" y="23211"/>
                  </a:cubicBezTo>
                  <a:lnTo>
                    <a:pt x="9406" y="23211"/>
                  </a:lnTo>
                  <a:cubicBezTo>
                    <a:pt x="9530" y="23548"/>
                    <a:pt x="9588" y="23660"/>
                    <a:pt x="9614" y="23660"/>
                  </a:cubicBezTo>
                  <a:cubicBezTo>
                    <a:pt x="9647" y="23660"/>
                    <a:pt x="9627" y="23480"/>
                    <a:pt x="9622" y="23346"/>
                  </a:cubicBezTo>
                  <a:cubicBezTo>
                    <a:pt x="9343" y="22935"/>
                    <a:pt x="9223" y="22625"/>
                    <a:pt x="9111" y="21965"/>
                  </a:cubicBezTo>
                  <a:cubicBezTo>
                    <a:pt x="8885" y="21939"/>
                    <a:pt x="8632" y="21883"/>
                    <a:pt x="8219" y="20640"/>
                  </a:cubicBezTo>
                  <a:lnTo>
                    <a:pt x="8219" y="20640"/>
                  </a:lnTo>
                  <a:cubicBezTo>
                    <a:pt x="8294" y="20791"/>
                    <a:pt x="8384" y="21019"/>
                    <a:pt x="8415" y="21019"/>
                  </a:cubicBezTo>
                  <a:cubicBezTo>
                    <a:pt x="8421" y="21019"/>
                    <a:pt x="8425" y="21008"/>
                    <a:pt x="8425" y="20984"/>
                  </a:cubicBezTo>
                  <a:cubicBezTo>
                    <a:pt x="8425" y="20844"/>
                    <a:pt x="8287" y="20569"/>
                    <a:pt x="8241" y="20476"/>
                  </a:cubicBezTo>
                  <a:cubicBezTo>
                    <a:pt x="8241" y="20454"/>
                    <a:pt x="8245" y="20446"/>
                    <a:pt x="8252" y="20446"/>
                  </a:cubicBezTo>
                  <a:cubicBezTo>
                    <a:pt x="8280" y="20446"/>
                    <a:pt x="8360" y="20607"/>
                    <a:pt x="8401" y="20607"/>
                  </a:cubicBezTo>
                  <a:cubicBezTo>
                    <a:pt x="8412" y="20607"/>
                    <a:pt x="8421" y="20596"/>
                    <a:pt x="8425" y="20568"/>
                  </a:cubicBezTo>
                  <a:cubicBezTo>
                    <a:pt x="7968" y="19785"/>
                    <a:pt x="7948" y="19115"/>
                    <a:pt x="7501" y="17914"/>
                  </a:cubicBezTo>
                  <a:lnTo>
                    <a:pt x="7501" y="17914"/>
                  </a:lnTo>
                  <a:cubicBezTo>
                    <a:pt x="7560" y="18034"/>
                    <a:pt x="7592" y="18079"/>
                    <a:pt x="7610" y="18079"/>
                  </a:cubicBezTo>
                  <a:cubicBezTo>
                    <a:pt x="7648" y="18079"/>
                    <a:pt x="7624" y="17886"/>
                    <a:pt x="7641" y="17777"/>
                  </a:cubicBezTo>
                  <a:cubicBezTo>
                    <a:pt x="7423" y="17754"/>
                    <a:pt x="7343" y="16486"/>
                    <a:pt x="7232" y="16486"/>
                  </a:cubicBezTo>
                  <a:cubicBezTo>
                    <a:pt x="7214" y="16486"/>
                    <a:pt x="7195" y="16519"/>
                    <a:pt x="7175" y="16596"/>
                  </a:cubicBezTo>
                  <a:cubicBezTo>
                    <a:pt x="6613" y="14147"/>
                    <a:pt x="5371" y="10495"/>
                    <a:pt x="5286" y="9504"/>
                  </a:cubicBezTo>
                  <a:cubicBezTo>
                    <a:pt x="5294" y="9228"/>
                    <a:pt x="4968" y="8597"/>
                    <a:pt x="4842" y="8178"/>
                  </a:cubicBezTo>
                  <a:lnTo>
                    <a:pt x="4842" y="8178"/>
                  </a:lnTo>
                  <a:lnTo>
                    <a:pt x="4957" y="8207"/>
                  </a:lnTo>
                  <a:cubicBezTo>
                    <a:pt x="4438" y="7087"/>
                    <a:pt x="4626" y="7314"/>
                    <a:pt x="4045" y="5989"/>
                  </a:cubicBezTo>
                  <a:lnTo>
                    <a:pt x="4045" y="5989"/>
                  </a:lnTo>
                  <a:cubicBezTo>
                    <a:pt x="4152" y="6193"/>
                    <a:pt x="4217" y="6283"/>
                    <a:pt x="4252" y="6283"/>
                  </a:cubicBezTo>
                  <a:cubicBezTo>
                    <a:pt x="4308" y="6283"/>
                    <a:pt x="4285" y="6043"/>
                    <a:pt x="4238" y="5670"/>
                  </a:cubicBezTo>
                  <a:lnTo>
                    <a:pt x="3758" y="4785"/>
                  </a:lnTo>
                  <a:lnTo>
                    <a:pt x="3856" y="4556"/>
                  </a:lnTo>
                  <a:cubicBezTo>
                    <a:pt x="3685" y="4188"/>
                    <a:pt x="3583" y="3753"/>
                    <a:pt x="3481" y="3317"/>
                  </a:cubicBezTo>
                  <a:cubicBezTo>
                    <a:pt x="3205" y="2984"/>
                    <a:pt x="2787" y="1517"/>
                    <a:pt x="2623" y="1304"/>
                  </a:cubicBezTo>
                  <a:cubicBezTo>
                    <a:pt x="2692" y="885"/>
                    <a:pt x="2350" y="366"/>
                    <a:pt x="2314"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23"/>
            <p:cNvSpPr/>
            <p:nvPr/>
          </p:nvSpPr>
          <p:spPr>
            <a:xfrm>
              <a:off x="3535200" y="4739275"/>
              <a:ext cx="273800" cy="549175"/>
            </a:xfrm>
            <a:custGeom>
              <a:rect b="b" l="l" r="r" t="t"/>
              <a:pathLst>
                <a:path extrusionOk="0" h="21967" w="10952">
                  <a:moveTo>
                    <a:pt x="1906" y="5591"/>
                  </a:moveTo>
                  <a:lnTo>
                    <a:pt x="1906" y="5591"/>
                  </a:lnTo>
                  <a:cubicBezTo>
                    <a:pt x="1972" y="5726"/>
                    <a:pt x="2018" y="5828"/>
                    <a:pt x="2013" y="5828"/>
                  </a:cubicBezTo>
                  <a:cubicBezTo>
                    <a:pt x="2009" y="5828"/>
                    <a:pt x="1981" y="5780"/>
                    <a:pt x="1919" y="5661"/>
                  </a:cubicBezTo>
                  <a:cubicBezTo>
                    <a:pt x="1914" y="5637"/>
                    <a:pt x="1909" y="5613"/>
                    <a:pt x="1906" y="5591"/>
                  </a:cubicBezTo>
                  <a:close/>
                  <a:moveTo>
                    <a:pt x="3155" y="8611"/>
                  </a:moveTo>
                  <a:cubicBezTo>
                    <a:pt x="3160" y="8625"/>
                    <a:pt x="3165" y="8638"/>
                    <a:pt x="3170" y="8650"/>
                  </a:cubicBezTo>
                  <a:lnTo>
                    <a:pt x="3170" y="8650"/>
                  </a:lnTo>
                  <a:cubicBezTo>
                    <a:pt x="3165" y="8637"/>
                    <a:pt x="3160" y="8624"/>
                    <a:pt x="3155" y="8611"/>
                  </a:cubicBezTo>
                  <a:close/>
                  <a:moveTo>
                    <a:pt x="10162" y="17638"/>
                  </a:moveTo>
                  <a:cubicBezTo>
                    <a:pt x="10162" y="17638"/>
                    <a:pt x="10163" y="17638"/>
                    <a:pt x="10164" y="17638"/>
                  </a:cubicBezTo>
                  <a:cubicBezTo>
                    <a:pt x="10170" y="17670"/>
                    <a:pt x="10184" y="17709"/>
                    <a:pt x="10193" y="17744"/>
                  </a:cubicBezTo>
                  <a:cubicBezTo>
                    <a:pt x="10165" y="17681"/>
                    <a:pt x="10147" y="17638"/>
                    <a:pt x="10162" y="17638"/>
                  </a:cubicBezTo>
                  <a:close/>
                  <a:moveTo>
                    <a:pt x="765" y="0"/>
                  </a:moveTo>
                  <a:cubicBezTo>
                    <a:pt x="511" y="0"/>
                    <a:pt x="255" y="25"/>
                    <a:pt x="1" y="58"/>
                  </a:cubicBezTo>
                  <a:cubicBezTo>
                    <a:pt x="18" y="141"/>
                    <a:pt x="32" y="219"/>
                    <a:pt x="43" y="293"/>
                  </a:cubicBezTo>
                  <a:cubicBezTo>
                    <a:pt x="93" y="644"/>
                    <a:pt x="166" y="946"/>
                    <a:pt x="646" y="1898"/>
                  </a:cubicBezTo>
                  <a:cubicBezTo>
                    <a:pt x="585" y="1689"/>
                    <a:pt x="602" y="1644"/>
                    <a:pt x="637" y="1644"/>
                  </a:cubicBezTo>
                  <a:cubicBezTo>
                    <a:pt x="663" y="1644"/>
                    <a:pt x="699" y="1668"/>
                    <a:pt x="722" y="1668"/>
                  </a:cubicBezTo>
                  <a:cubicBezTo>
                    <a:pt x="773" y="1668"/>
                    <a:pt x="759" y="1549"/>
                    <a:pt x="422" y="774"/>
                  </a:cubicBezTo>
                  <a:lnTo>
                    <a:pt x="422" y="774"/>
                  </a:lnTo>
                  <a:cubicBezTo>
                    <a:pt x="831" y="1505"/>
                    <a:pt x="896" y="2342"/>
                    <a:pt x="1331" y="3093"/>
                  </a:cubicBezTo>
                  <a:lnTo>
                    <a:pt x="979" y="2629"/>
                  </a:lnTo>
                  <a:lnTo>
                    <a:pt x="979" y="2629"/>
                  </a:lnTo>
                  <a:cubicBezTo>
                    <a:pt x="1089" y="2919"/>
                    <a:pt x="1269" y="3221"/>
                    <a:pt x="1348" y="3370"/>
                  </a:cubicBezTo>
                  <a:lnTo>
                    <a:pt x="1209" y="3349"/>
                  </a:lnTo>
                  <a:lnTo>
                    <a:pt x="1209" y="3349"/>
                  </a:lnTo>
                  <a:cubicBezTo>
                    <a:pt x="1785" y="4263"/>
                    <a:pt x="1790" y="5226"/>
                    <a:pt x="2267" y="5720"/>
                  </a:cubicBezTo>
                  <a:cubicBezTo>
                    <a:pt x="2220" y="5676"/>
                    <a:pt x="2190" y="5656"/>
                    <a:pt x="2174" y="5656"/>
                  </a:cubicBezTo>
                  <a:cubicBezTo>
                    <a:pt x="2068" y="5656"/>
                    <a:pt x="2548" y="6511"/>
                    <a:pt x="2597" y="6877"/>
                  </a:cubicBezTo>
                  <a:cubicBezTo>
                    <a:pt x="2164" y="6115"/>
                    <a:pt x="1771" y="4536"/>
                    <a:pt x="1535" y="4499"/>
                  </a:cubicBezTo>
                  <a:lnTo>
                    <a:pt x="1535" y="4499"/>
                  </a:lnTo>
                  <a:cubicBezTo>
                    <a:pt x="1616" y="4899"/>
                    <a:pt x="1830" y="5205"/>
                    <a:pt x="1906" y="5591"/>
                  </a:cubicBezTo>
                  <a:cubicBezTo>
                    <a:pt x="1785" y="5346"/>
                    <a:pt x="1600" y="4991"/>
                    <a:pt x="1527" y="4908"/>
                  </a:cubicBezTo>
                  <a:lnTo>
                    <a:pt x="1527" y="4908"/>
                  </a:lnTo>
                  <a:cubicBezTo>
                    <a:pt x="1867" y="6198"/>
                    <a:pt x="2339" y="6833"/>
                    <a:pt x="2662" y="7573"/>
                  </a:cubicBezTo>
                  <a:lnTo>
                    <a:pt x="2143" y="6249"/>
                  </a:lnTo>
                  <a:lnTo>
                    <a:pt x="2143" y="6249"/>
                  </a:lnTo>
                  <a:cubicBezTo>
                    <a:pt x="2375" y="6288"/>
                    <a:pt x="2388" y="6842"/>
                    <a:pt x="2674" y="7163"/>
                  </a:cubicBezTo>
                  <a:cubicBezTo>
                    <a:pt x="2806" y="7870"/>
                    <a:pt x="3145" y="8337"/>
                    <a:pt x="3280" y="8902"/>
                  </a:cubicBezTo>
                  <a:cubicBezTo>
                    <a:pt x="3234" y="8772"/>
                    <a:pt x="3211" y="8758"/>
                    <a:pt x="3170" y="8650"/>
                  </a:cubicBezTo>
                  <a:lnTo>
                    <a:pt x="3170" y="8650"/>
                  </a:lnTo>
                  <a:cubicBezTo>
                    <a:pt x="3687" y="10065"/>
                    <a:pt x="3546" y="10578"/>
                    <a:pt x="3769" y="11145"/>
                  </a:cubicBezTo>
                  <a:cubicBezTo>
                    <a:pt x="3934" y="11625"/>
                    <a:pt x="4362" y="12397"/>
                    <a:pt x="4445" y="12397"/>
                  </a:cubicBezTo>
                  <a:cubicBezTo>
                    <a:pt x="4461" y="12397"/>
                    <a:pt x="4464" y="12368"/>
                    <a:pt x="4449" y="12300"/>
                  </a:cubicBezTo>
                  <a:lnTo>
                    <a:pt x="4449" y="12300"/>
                  </a:lnTo>
                  <a:cubicBezTo>
                    <a:pt x="4471" y="12337"/>
                    <a:pt x="4482" y="12354"/>
                    <a:pt x="4485" y="12354"/>
                  </a:cubicBezTo>
                  <a:cubicBezTo>
                    <a:pt x="4499" y="12354"/>
                    <a:pt x="4325" y="11978"/>
                    <a:pt x="4180" y="11624"/>
                  </a:cubicBezTo>
                  <a:cubicBezTo>
                    <a:pt x="4054" y="11312"/>
                    <a:pt x="3959" y="11014"/>
                    <a:pt x="4027" y="11014"/>
                  </a:cubicBezTo>
                  <a:cubicBezTo>
                    <a:pt x="4053" y="11014"/>
                    <a:pt x="4101" y="11056"/>
                    <a:pt x="4178" y="11152"/>
                  </a:cubicBezTo>
                  <a:cubicBezTo>
                    <a:pt x="4199" y="11618"/>
                    <a:pt x="4415" y="12017"/>
                    <a:pt x="4682" y="12532"/>
                  </a:cubicBezTo>
                  <a:cubicBezTo>
                    <a:pt x="5057" y="13177"/>
                    <a:pt x="5387" y="13846"/>
                    <a:pt x="5670" y="14536"/>
                  </a:cubicBezTo>
                  <a:cubicBezTo>
                    <a:pt x="5553" y="14374"/>
                    <a:pt x="5496" y="14317"/>
                    <a:pt x="5472" y="14317"/>
                  </a:cubicBezTo>
                  <a:cubicBezTo>
                    <a:pt x="5415" y="14317"/>
                    <a:pt x="5530" y="14616"/>
                    <a:pt x="5482" y="14616"/>
                  </a:cubicBezTo>
                  <a:cubicBezTo>
                    <a:pt x="5463" y="14616"/>
                    <a:pt x="5417" y="14568"/>
                    <a:pt x="5324" y="14432"/>
                  </a:cubicBezTo>
                  <a:lnTo>
                    <a:pt x="5324" y="14432"/>
                  </a:lnTo>
                  <a:cubicBezTo>
                    <a:pt x="5782" y="15224"/>
                    <a:pt x="5844" y="15228"/>
                    <a:pt x="6121" y="15537"/>
                  </a:cubicBezTo>
                  <a:lnTo>
                    <a:pt x="6177" y="15824"/>
                  </a:lnTo>
                  <a:cubicBezTo>
                    <a:pt x="6977" y="16737"/>
                    <a:pt x="6474" y="15972"/>
                    <a:pt x="7528" y="17445"/>
                  </a:cubicBezTo>
                  <a:cubicBezTo>
                    <a:pt x="7460" y="17362"/>
                    <a:pt x="7424" y="17330"/>
                    <a:pt x="7409" y="17330"/>
                  </a:cubicBezTo>
                  <a:cubicBezTo>
                    <a:pt x="7351" y="17330"/>
                    <a:pt x="7624" y="17846"/>
                    <a:pt x="7570" y="17846"/>
                  </a:cubicBezTo>
                  <a:cubicBezTo>
                    <a:pt x="7559" y="17846"/>
                    <a:pt x="7535" y="17826"/>
                    <a:pt x="7493" y="17778"/>
                  </a:cubicBezTo>
                  <a:lnTo>
                    <a:pt x="7493" y="17778"/>
                  </a:lnTo>
                  <a:cubicBezTo>
                    <a:pt x="7757" y="18205"/>
                    <a:pt x="8049" y="18603"/>
                    <a:pt x="8296" y="18882"/>
                  </a:cubicBezTo>
                  <a:lnTo>
                    <a:pt x="8248" y="18833"/>
                  </a:lnTo>
                  <a:lnTo>
                    <a:pt x="8248" y="18833"/>
                  </a:lnTo>
                  <a:cubicBezTo>
                    <a:pt x="9287" y="20353"/>
                    <a:pt x="8964" y="20165"/>
                    <a:pt x="9962" y="21517"/>
                  </a:cubicBezTo>
                  <a:lnTo>
                    <a:pt x="9920" y="21345"/>
                  </a:lnTo>
                  <a:lnTo>
                    <a:pt x="10045" y="21512"/>
                  </a:lnTo>
                  <a:lnTo>
                    <a:pt x="10103" y="21591"/>
                  </a:lnTo>
                  <a:lnTo>
                    <a:pt x="10137" y="21632"/>
                  </a:lnTo>
                  <a:lnTo>
                    <a:pt x="10268" y="21795"/>
                  </a:lnTo>
                  <a:cubicBezTo>
                    <a:pt x="10312" y="21853"/>
                    <a:pt x="10354" y="21910"/>
                    <a:pt x="10397" y="21967"/>
                  </a:cubicBezTo>
                  <a:cubicBezTo>
                    <a:pt x="10596" y="21419"/>
                    <a:pt x="10779" y="20864"/>
                    <a:pt x="10952" y="20306"/>
                  </a:cubicBezTo>
                  <a:cubicBezTo>
                    <a:pt x="10907" y="19869"/>
                    <a:pt x="10818" y="19439"/>
                    <a:pt x="10687" y="19021"/>
                  </a:cubicBezTo>
                  <a:lnTo>
                    <a:pt x="10687" y="19021"/>
                  </a:lnTo>
                  <a:cubicBezTo>
                    <a:pt x="10687" y="19021"/>
                    <a:pt x="10727" y="19206"/>
                    <a:pt x="10755" y="19389"/>
                  </a:cubicBezTo>
                  <a:cubicBezTo>
                    <a:pt x="10776" y="19509"/>
                    <a:pt x="10792" y="19629"/>
                    <a:pt x="10799" y="19698"/>
                  </a:cubicBezTo>
                  <a:cubicBezTo>
                    <a:pt x="10777" y="19550"/>
                    <a:pt x="10696" y="19250"/>
                    <a:pt x="10580" y="18910"/>
                  </a:cubicBezTo>
                  <a:cubicBezTo>
                    <a:pt x="10451" y="18518"/>
                    <a:pt x="10280" y="18077"/>
                    <a:pt x="10193" y="17744"/>
                  </a:cubicBezTo>
                  <a:lnTo>
                    <a:pt x="10193" y="17744"/>
                  </a:lnTo>
                  <a:cubicBezTo>
                    <a:pt x="10249" y="17867"/>
                    <a:pt x="10358" y="18077"/>
                    <a:pt x="10394" y="18198"/>
                  </a:cubicBezTo>
                  <a:cubicBezTo>
                    <a:pt x="10447" y="18159"/>
                    <a:pt x="10452" y="17876"/>
                    <a:pt x="10258" y="17376"/>
                  </a:cubicBezTo>
                  <a:lnTo>
                    <a:pt x="10088" y="17226"/>
                  </a:lnTo>
                  <a:lnTo>
                    <a:pt x="10071" y="16996"/>
                  </a:lnTo>
                  <a:cubicBezTo>
                    <a:pt x="9969" y="16770"/>
                    <a:pt x="9927" y="16705"/>
                    <a:pt x="9907" y="16705"/>
                  </a:cubicBezTo>
                  <a:cubicBezTo>
                    <a:pt x="9881" y="16705"/>
                    <a:pt x="9895" y="16816"/>
                    <a:pt x="9869" y="16816"/>
                  </a:cubicBezTo>
                  <a:cubicBezTo>
                    <a:pt x="9849" y="16816"/>
                    <a:pt x="9805" y="16752"/>
                    <a:pt x="9703" y="16525"/>
                  </a:cubicBezTo>
                  <a:cubicBezTo>
                    <a:pt x="9736" y="16248"/>
                    <a:pt x="9350" y="15437"/>
                    <a:pt x="8985" y="14569"/>
                  </a:cubicBezTo>
                  <a:cubicBezTo>
                    <a:pt x="8618" y="13706"/>
                    <a:pt x="8288" y="12795"/>
                    <a:pt x="8286" y="12412"/>
                  </a:cubicBezTo>
                  <a:cubicBezTo>
                    <a:pt x="8244" y="12361"/>
                    <a:pt x="8217" y="12339"/>
                    <a:pt x="8202" y="12339"/>
                  </a:cubicBezTo>
                  <a:cubicBezTo>
                    <a:pt x="8148" y="12339"/>
                    <a:pt x="8248" y="12633"/>
                    <a:pt x="8348" y="12925"/>
                  </a:cubicBezTo>
                  <a:cubicBezTo>
                    <a:pt x="8448" y="13206"/>
                    <a:pt x="8552" y="13482"/>
                    <a:pt x="8507" y="13482"/>
                  </a:cubicBezTo>
                  <a:cubicBezTo>
                    <a:pt x="8493" y="13482"/>
                    <a:pt x="8465" y="13455"/>
                    <a:pt x="8417" y="13393"/>
                  </a:cubicBezTo>
                  <a:cubicBezTo>
                    <a:pt x="8352" y="13142"/>
                    <a:pt x="8348" y="13021"/>
                    <a:pt x="8179" y="12499"/>
                  </a:cubicBezTo>
                  <a:lnTo>
                    <a:pt x="8128" y="12717"/>
                  </a:lnTo>
                  <a:cubicBezTo>
                    <a:pt x="7729" y="11499"/>
                    <a:pt x="7530" y="10635"/>
                    <a:pt x="7345" y="9808"/>
                  </a:cubicBezTo>
                  <a:cubicBezTo>
                    <a:pt x="7166" y="8979"/>
                    <a:pt x="7001" y="8185"/>
                    <a:pt x="6793" y="7069"/>
                  </a:cubicBezTo>
                  <a:lnTo>
                    <a:pt x="6793" y="7069"/>
                  </a:lnTo>
                  <a:lnTo>
                    <a:pt x="6835" y="7154"/>
                  </a:lnTo>
                  <a:cubicBezTo>
                    <a:pt x="6743" y="6350"/>
                    <a:pt x="6667" y="5923"/>
                    <a:pt x="6515" y="5578"/>
                  </a:cubicBezTo>
                  <a:cubicBezTo>
                    <a:pt x="6520" y="5555"/>
                    <a:pt x="6527" y="5545"/>
                    <a:pt x="6534" y="5545"/>
                  </a:cubicBezTo>
                  <a:cubicBezTo>
                    <a:pt x="6566" y="5545"/>
                    <a:pt x="6617" y="5758"/>
                    <a:pt x="6645" y="5758"/>
                  </a:cubicBezTo>
                  <a:cubicBezTo>
                    <a:pt x="6655" y="5758"/>
                    <a:pt x="6662" y="5731"/>
                    <a:pt x="6665" y="5659"/>
                  </a:cubicBezTo>
                  <a:cubicBezTo>
                    <a:pt x="6266" y="4534"/>
                    <a:pt x="6466" y="3358"/>
                    <a:pt x="6513" y="2473"/>
                  </a:cubicBezTo>
                  <a:cubicBezTo>
                    <a:pt x="5882" y="1934"/>
                    <a:pt x="5211" y="1454"/>
                    <a:pt x="4450" y="1128"/>
                  </a:cubicBezTo>
                  <a:cubicBezTo>
                    <a:pt x="3945" y="910"/>
                    <a:pt x="3411" y="765"/>
                    <a:pt x="2896" y="574"/>
                  </a:cubicBezTo>
                  <a:cubicBezTo>
                    <a:pt x="2360" y="375"/>
                    <a:pt x="1835" y="124"/>
                    <a:pt x="1270" y="37"/>
                  </a:cubicBezTo>
                  <a:cubicBezTo>
                    <a:pt x="1103" y="11"/>
                    <a:pt x="934" y="0"/>
                    <a:pt x="765"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8" name="Google Shape;508;p23"/>
            <p:cNvSpPr/>
            <p:nvPr/>
          </p:nvSpPr>
          <p:spPr>
            <a:xfrm>
              <a:off x="3116775" y="4856550"/>
              <a:ext cx="169450" cy="542925"/>
            </a:xfrm>
            <a:custGeom>
              <a:rect b="b" l="l" r="r" t="t"/>
              <a:pathLst>
                <a:path extrusionOk="0" h="21717" w="6778">
                  <a:moveTo>
                    <a:pt x="896" y="6122"/>
                  </a:moveTo>
                  <a:lnTo>
                    <a:pt x="949" y="6519"/>
                  </a:lnTo>
                  <a:lnTo>
                    <a:pt x="883" y="6983"/>
                  </a:lnTo>
                  <a:cubicBezTo>
                    <a:pt x="881" y="6984"/>
                    <a:pt x="880" y="6984"/>
                    <a:pt x="879" y="6984"/>
                  </a:cubicBezTo>
                  <a:cubicBezTo>
                    <a:pt x="828" y="6984"/>
                    <a:pt x="921" y="6328"/>
                    <a:pt x="896" y="6122"/>
                  </a:cubicBezTo>
                  <a:close/>
                  <a:moveTo>
                    <a:pt x="249" y="8531"/>
                  </a:moveTo>
                  <a:cubicBezTo>
                    <a:pt x="254" y="8531"/>
                    <a:pt x="258" y="8572"/>
                    <a:pt x="259" y="8690"/>
                  </a:cubicBezTo>
                  <a:cubicBezTo>
                    <a:pt x="264" y="8658"/>
                    <a:pt x="270" y="8642"/>
                    <a:pt x="277" y="8587"/>
                  </a:cubicBezTo>
                  <a:cubicBezTo>
                    <a:pt x="292" y="9064"/>
                    <a:pt x="303" y="9204"/>
                    <a:pt x="305" y="9223"/>
                  </a:cubicBezTo>
                  <a:lnTo>
                    <a:pt x="305" y="9223"/>
                  </a:lnTo>
                  <a:cubicBezTo>
                    <a:pt x="303" y="9209"/>
                    <a:pt x="294" y="9131"/>
                    <a:pt x="273" y="9131"/>
                  </a:cubicBezTo>
                  <a:cubicBezTo>
                    <a:pt x="267" y="9131"/>
                    <a:pt x="260" y="9138"/>
                    <a:pt x="253" y="9154"/>
                  </a:cubicBezTo>
                  <a:cubicBezTo>
                    <a:pt x="259" y="8923"/>
                    <a:pt x="259" y="8788"/>
                    <a:pt x="259" y="8690"/>
                  </a:cubicBezTo>
                  <a:lnTo>
                    <a:pt x="259" y="8690"/>
                  </a:lnTo>
                  <a:cubicBezTo>
                    <a:pt x="248" y="8744"/>
                    <a:pt x="241" y="8765"/>
                    <a:pt x="237" y="8765"/>
                  </a:cubicBezTo>
                  <a:cubicBezTo>
                    <a:pt x="222" y="8765"/>
                    <a:pt x="238" y="8531"/>
                    <a:pt x="249" y="8531"/>
                  </a:cubicBezTo>
                  <a:close/>
                  <a:moveTo>
                    <a:pt x="430" y="9089"/>
                  </a:moveTo>
                  <a:cubicBezTo>
                    <a:pt x="462" y="9089"/>
                    <a:pt x="487" y="9352"/>
                    <a:pt x="512" y="9910"/>
                  </a:cubicBezTo>
                  <a:cubicBezTo>
                    <a:pt x="485" y="9681"/>
                    <a:pt x="465" y="9595"/>
                    <a:pt x="450" y="9595"/>
                  </a:cubicBezTo>
                  <a:cubicBezTo>
                    <a:pt x="423" y="9595"/>
                    <a:pt x="408" y="9863"/>
                    <a:pt x="386" y="10089"/>
                  </a:cubicBezTo>
                  <a:cubicBezTo>
                    <a:pt x="358" y="9485"/>
                    <a:pt x="389" y="9139"/>
                    <a:pt x="422" y="9094"/>
                  </a:cubicBezTo>
                  <a:cubicBezTo>
                    <a:pt x="425" y="9091"/>
                    <a:pt x="427" y="9089"/>
                    <a:pt x="430" y="9089"/>
                  </a:cubicBezTo>
                  <a:close/>
                  <a:moveTo>
                    <a:pt x="366" y="10483"/>
                  </a:moveTo>
                  <a:cubicBezTo>
                    <a:pt x="405" y="10734"/>
                    <a:pt x="455" y="10869"/>
                    <a:pt x="433" y="10869"/>
                  </a:cubicBezTo>
                  <a:cubicBezTo>
                    <a:pt x="429" y="10869"/>
                    <a:pt x="423" y="10865"/>
                    <a:pt x="415" y="10857"/>
                  </a:cubicBezTo>
                  <a:lnTo>
                    <a:pt x="415" y="10857"/>
                  </a:lnTo>
                  <a:cubicBezTo>
                    <a:pt x="534" y="11071"/>
                    <a:pt x="475" y="11081"/>
                    <a:pt x="449" y="11174"/>
                  </a:cubicBezTo>
                  <a:lnTo>
                    <a:pt x="489" y="11500"/>
                  </a:lnTo>
                  <a:cubicBezTo>
                    <a:pt x="430" y="11321"/>
                    <a:pt x="433" y="11233"/>
                    <a:pt x="448" y="11175"/>
                  </a:cubicBezTo>
                  <a:cubicBezTo>
                    <a:pt x="448" y="11175"/>
                    <a:pt x="427" y="11002"/>
                    <a:pt x="405" y="10829"/>
                  </a:cubicBezTo>
                  <a:cubicBezTo>
                    <a:pt x="384" y="10657"/>
                    <a:pt x="366" y="10484"/>
                    <a:pt x="366" y="10483"/>
                  </a:cubicBezTo>
                  <a:close/>
                  <a:moveTo>
                    <a:pt x="5956" y="10830"/>
                  </a:moveTo>
                  <a:cubicBezTo>
                    <a:pt x="5962" y="10830"/>
                    <a:pt x="5968" y="10836"/>
                    <a:pt x="5976" y="10846"/>
                  </a:cubicBezTo>
                  <a:lnTo>
                    <a:pt x="5975" y="10846"/>
                  </a:lnTo>
                  <a:lnTo>
                    <a:pt x="6116" y="11694"/>
                  </a:lnTo>
                  <a:cubicBezTo>
                    <a:pt x="6111" y="11717"/>
                    <a:pt x="6106" y="11727"/>
                    <a:pt x="6100" y="11727"/>
                  </a:cubicBezTo>
                  <a:cubicBezTo>
                    <a:pt x="6070" y="11727"/>
                    <a:pt x="6025" y="11482"/>
                    <a:pt x="5978" y="11315"/>
                  </a:cubicBezTo>
                  <a:cubicBezTo>
                    <a:pt x="5931" y="11043"/>
                    <a:pt x="5922" y="10830"/>
                    <a:pt x="5956" y="10830"/>
                  </a:cubicBezTo>
                  <a:close/>
                  <a:moveTo>
                    <a:pt x="512" y="10466"/>
                  </a:moveTo>
                  <a:cubicBezTo>
                    <a:pt x="512" y="10467"/>
                    <a:pt x="556" y="10752"/>
                    <a:pt x="604" y="11035"/>
                  </a:cubicBezTo>
                  <a:lnTo>
                    <a:pt x="698" y="11602"/>
                  </a:lnTo>
                  <a:lnTo>
                    <a:pt x="712" y="11822"/>
                  </a:lnTo>
                  <a:cubicBezTo>
                    <a:pt x="712" y="11822"/>
                    <a:pt x="658" y="11485"/>
                    <a:pt x="609" y="11145"/>
                  </a:cubicBezTo>
                  <a:cubicBezTo>
                    <a:pt x="561" y="10806"/>
                    <a:pt x="512" y="10467"/>
                    <a:pt x="512" y="10466"/>
                  </a:cubicBezTo>
                  <a:close/>
                  <a:moveTo>
                    <a:pt x="5560" y="11231"/>
                  </a:moveTo>
                  <a:cubicBezTo>
                    <a:pt x="5585" y="11231"/>
                    <a:pt x="5700" y="11775"/>
                    <a:pt x="5736" y="11830"/>
                  </a:cubicBezTo>
                  <a:cubicBezTo>
                    <a:pt x="5750" y="12075"/>
                    <a:pt x="5747" y="12160"/>
                    <a:pt x="5735" y="12160"/>
                  </a:cubicBezTo>
                  <a:cubicBezTo>
                    <a:pt x="5710" y="12160"/>
                    <a:pt x="5639" y="11743"/>
                    <a:pt x="5601" y="11688"/>
                  </a:cubicBezTo>
                  <a:cubicBezTo>
                    <a:pt x="5556" y="11348"/>
                    <a:pt x="5548" y="11231"/>
                    <a:pt x="5560" y="11231"/>
                  </a:cubicBezTo>
                  <a:close/>
                  <a:moveTo>
                    <a:pt x="727" y="13427"/>
                  </a:moveTo>
                  <a:lnTo>
                    <a:pt x="727" y="13427"/>
                  </a:lnTo>
                  <a:cubicBezTo>
                    <a:pt x="794" y="13705"/>
                    <a:pt x="833" y="13755"/>
                    <a:pt x="865" y="13755"/>
                  </a:cubicBezTo>
                  <a:cubicBezTo>
                    <a:pt x="883" y="13755"/>
                    <a:pt x="898" y="13740"/>
                    <a:pt x="916" y="13740"/>
                  </a:cubicBezTo>
                  <a:cubicBezTo>
                    <a:pt x="935" y="13740"/>
                    <a:pt x="957" y="13759"/>
                    <a:pt x="986" y="13841"/>
                  </a:cubicBezTo>
                  <a:cubicBezTo>
                    <a:pt x="984" y="14095"/>
                    <a:pt x="968" y="14192"/>
                    <a:pt x="943" y="14192"/>
                  </a:cubicBezTo>
                  <a:cubicBezTo>
                    <a:pt x="887" y="14192"/>
                    <a:pt x="790" y="13706"/>
                    <a:pt x="727" y="13427"/>
                  </a:cubicBezTo>
                  <a:close/>
                  <a:moveTo>
                    <a:pt x="5895" y="13907"/>
                  </a:moveTo>
                  <a:lnTo>
                    <a:pt x="6057" y="13923"/>
                  </a:lnTo>
                  <a:cubicBezTo>
                    <a:pt x="6023" y="14056"/>
                    <a:pt x="5997" y="14072"/>
                    <a:pt x="5981" y="14304"/>
                  </a:cubicBezTo>
                  <a:lnTo>
                    <a:pt x="5939" y="14105"/>
                  </a:lnTo>
                  <a:lnTo>
                    <a:pt x="5895" y="13907"/>
                  </a:lnTo>
                  <a:close/>
                  <a:moveTo>
                    <a:pt x="6101" y="20141"/>
                  </a:moveTo>
                  <a:cubicBezTo>
                    <a:pt x="6139" y="20141"/>
                    <a:pt x="6041" y="20659"/>
                    <a:pt x="5945" y="21128"/>
                  </a:cubicBezTo>
                  <a:lnTo>
                    <a:pt x="5945" y="21128"/>
                  </a:lnTo>
                  <a:cubicBezTo>
                    <a:pt x="5956" y="21010"/>
                    <a:pt x="5961" y="20913"/>
                    <a:pt x="5941" y="20913"/>
                  </a:cubicBezTo>
                  <a:cubicBezTo>
                    <a:pt x="5940" y="20913"/>
                    <a:pt x="5939" y="20913"/>
                    <a:pt x="5938" y="20913"/>
                  </a:cubicBezTo>
                  <a:cubicBezTo>
                    <a:pt x="5938" y="20913"/>
                    <a:pt x="5982" y="20721"/>
                    <a:pt x="6025" y="20529"/>
                  </a:cubicBezTo>
                  <a:cubicBezTo>
                    <a:pt x="6062" y="20335"/>
                    <a:pt x="6100" y="20141"/>
                    <a:pt x="6100" y="20141"/>
                  </a:cubicBezTo>
                  <a:cubicBezTo>
                    <a:pt x="6100" y="20141"/>
                    <a:pt x="6101" y="20141"/>
                    <a:pt x="6101" y="20141"/>
                  </a:cubicBezTo>
                  <a:close/>
                  <a:moveTo>
                    <a:pt x="6057" y="21082"/>
                  </a:moveTo>
                  <a:cubicBezTo>
                    <a:pt x="6081" y="21095"/>
                    <a:pt x="6088" y="21149"/>
                    <a:pt x="6088" y="21221"/>
                  </a:cubicBezTo>
                  <a:lnTo>
                    <a:pt x="6088" y="21221"/>
                  </a:lnTo>
                  <a:cubicBezTo>
                    <a:pt x="6088" y="21161"/>
                    <a:pt x="6079" y="21113"/>
                    <a:pt x="6057" y="21082"/>
                  </a:cubicBezTo>
                  <a:close/>
                  <a:moveTo>
                    <a:pt x="3667" y="0"/>
                  </a:moveTo>
                  <a:cubicBezTo>
                    <a:pt x="3662" y="5"/>
                    <a:pt x="3657" y="11"/>
                    <a:pt x="3651" y="17"/>
                  </a:cubicBezTo>
                  <a:cubicBezTo>
                    <a:pt x="3643" y="103"/>
                    <a:pt x="3640" y="225"/>
                    <a:pt x="3653" y="431"/>
                  </a:cubicBezTo>
                  <a:cubicBezTo>
                    <a:pt x="3628" y="221"/>
                    <a:pt x="3622" y="100"/>
                    <a:pt x="3629" y="40"/>
                  </a:cubicBezTo>
                  <a:lnTo>
                    <a:pt x="3629" y="40"/>
                  </a:lnTo>
                  <a:cubicBezTo>
                    <a:pt x="3217" y="451"/>
                    <a:pt x="2857" y="911"/>
                    <a:pt x="2501" y="1372"/>
                  </a:cubicBezTo>
                  <a:cubicBezTo>
                    <a:pt x="1868" y="2191"/>
                    <a:pt x="1228" y="3023"/>
                    <a:pt x="825" y="3976"/>
                  </a:cubicBezTo>
                  <a:cubicBezTo>
                    <a:pt x="799" y="4037"/>
                    <a:pt x="776" y="4099"/>
                    <a:pt x="751" y="4161"/>
                  </a:cubicBezTo>
                  <a:lnTo>
                    <a:pt x="777" y="4213"/>
                  </a:lnTo>
                  <a:lnTo>
                    <a:pt x="739" y="4345"/>
                  </a:lnTo>
                  <a:cubicBezTo>
                    <a:pt x="711" y="5129"/>
                    <a:pt x="896" y="6328"/>
                    <a:pt x="698" y="6747"/>
                  </a:cubicBezTo>
                  <a:cubicBezTo>
                    <a:pt x="757" y="6188"/>
                    <a:pt x="719" y="5245"/>
                    <a:pt x="654" y="4404"/>
                  </a:cubicBezTo>
                  <a:cubicBezTo>
                    <a:pt x="242" y="5497"/>
                    <a:pt x="1" y="6664"/>
                    <a:pt x="78" y="7827"/>
                  </a:cubicBezTo>
                  <a:cubicBezTo>
                    <a:pt x="143" y="8766"/>
                    <a:pt x="217" y="9705"/>
                    <a:pt x="292" y="10643"/>
                  </a:cubicBezTo>
                  <a:lnTo>
                    <a:pt x="329" y="10906"/>
                  </a:lnTo>
                  <a:cubicBezTo>
                    <a:pt x="326" y="10933"/>
                    <a:pt x="322" y="10960"/>
                    <a:pt x="318" y="10983"/>
                  </a:cubicBezTo>
                  <a:cubicBezTo>
                    <a:pt x="328" y="11105"/>
                    <a:pt x="336" y="11227"/>
                    <a:pt x="345" y="11348"/>
                  </a:cubicBezTo>
                  <a:cubicBezTo>
                    <a:pt x="428" y="12321"/>
                    <a:pt x="519" y="13308"/>
                    <a:pt x="867" y="14220"/>
                  </a:cubicBezTo>
                  <a:cubicBezTo>
                    <a:pt x="954" y="14451"/>
                    <a:pt x="1062" y="14673"/>
                    <a:pt x="1176" y="14893"/>
                  </a:cubicBezTo>
                  <a:cubicBezTo>
                    <a:pt x="1175" y="14812"/>
                    <a:pt x="1173" y="14730"/>
                    <a:pt x="1170" y="14652"/>
                  </a:cubicBezTo>
                  <a:lnTo>
                    <a:pt x="1144" y="14555"/>
                  </a:lnTo>
                  <a:cubicBezTo>
                    <a:pt x="1139" y="14323"/>
                    <a:pt x="1149" y="14242"/>
                    <a:pt x="1167" y="14242"/>
                  </a:cubicBezTo>
                  <a:cubicBezTo>
                    <a:pt x="1198" y="14242"/>
                    <a:pt x="1253" y="14488"/>
                    <a:pt x="1285" y="14613"/>
                  </a:cubicBezTo>
                  <a:cubicBezTo>
                    <a:pt x="1293" y="14608"/>
                    <a:pt x="1301" y="14609"/>
                    <a:pt x="1306" y="14564"/>
                  </a:cubicBezTo>
                  <a:cubicBezTo>
                    <a:pt x="1314" y="14652"/>
                    <a:pt x="1314" y="14686"/>
                    <a:pt x="1310" y="14686"/>
                  </a:cubicBezTo>
                  <a:cubicBezTo>
                    <a:pt x="1305" y="14686"/>
                    <a:pt x="1297" y="14656"/>
                    <a:pt x="1285" y="14613"/>
                  </a:cubicBezTo>
                  <a:cubicBezTo>
                    <a:pt x="1284" y="14613"/>
                    <a:pt x="1283" y="14613"/>
                    <a:pt x="1282" y="14613"/>
                  </a:cubicBezTo>
                  <a:cubicBezTo>
                    <a:pt x="1260" y="14613"/>
                    <a:pt x="1231" y="14505"/>
                    <a:pt x="1214" y="14505"/>
                  </a:cubicBezTo>
                  <a:cubicBezTo>
                    <a:pt x="1204" y="14505"/>
                    <a:pt x="1198" y="14537"/>
                    <a:pt x="1198" y="14636"/>
                  </a:cubicBezTo>
                  <a:cubicBezTo>
                    <a:pt x="1220" y="14950"/>
                    <a:pt x="1270" y="15039"/>
                    <a:pt x="1301" y="15131"/>
                  </a:cubicBezTo>
                  <a:cubicBezTo>
                    <a:pt x="1480" y="15455"/>
                    <a:pt x="1678" y="15770"/>
                    <a:pt x="1874" y="16084"/>
                  </a:cubicBezTo>
                  <a:lnTo>
                    <a:pt x="3770" y="19092"/>
                  </a:lnTo>
                  <a:cubicBezTo>
                    <a:pt x="4217" y="19801"/>
                    <a:pt x="4672" y="20519"/>
                    <a:pt x="5287" y="21090"/>
                  </a:cubicBezTo>
                  <a:cubicBezTo>
                    <a:pt x="5470" y="21256"/>
                    <a:pt x="5663" y="21410"/>
                    <a:pt x="5867" y="21550"/>
                  </a:cubicBezTo>
                  <a:cubicBezTo>
                    <a:pt x="5888" y="21426"/>
                    <a:pt x="5918" y="21282"/>
                    <a:pt x="5945" y="21131"/>
                  </a:cubicBezTo>
                  <a:lnTo>
                    <a:pt x="5945" y="21131"/>
                  </a:lnTo>
                  <a:cubicBezTo>
                    <a:pt x="5934" y="21261"/>
                    <a:pt x="5904" y="21421"/>
                    <a:pt x="5878" y="21558"/>
                  </a:cubicBezTo>
                  <a:cubicBezTo>
                    <a:pt x="5919" y="21586"/>
                    <a:pt x="5961" y="21616"/>
                    <a:pt x="6002" y="21643"/>
                  </a:cubicBezTo>
                  <a:cubicBezTo>
                    <a:pt x="6039" y="21524"/>
                    <a:pt x="6069" y="21412"/>
                    <a:pt x="6080" y="21320"/>
                  </a:cubicBezTo>
                  <a:lnTo>
                    <a:pt x="6080" y="21320"/>
                  </a:lnTo>
                  <a:cubicBezTo>
                    <a:pt x="6068" y="21433"/>
                    <a:pt x="6046" y="21546"/>
                    <a:pt x="6019" y="21656"/>
                  </a:cubicBezTo>
                  <a:cubicBezTo>
                    <a:pt x="6051" y="21677"/>
                    <a:pt x="6084" y="21696"/>
                    <a:pt x="6116" y="21716"/>
                  </a:cubicBezTo>
                  <a:cubicBezTo>
                    <a:pt x="6330" y="20843"/>
                    <a:pt x="6328" y="20093"/>
                    <a:pt x="6331" y="19434"/>
                  </a:cubicBezTo>
                  <a:lnTo>
                    <a:pt x="6331" y="19434"/>
                  </a:lnTo>
                  <a:cubicBezTo>
                    <a:pt x="6307" y="19561"/>
                    <a:pt x="6292" y="19611"/>
                    <a:pt x="6282" y="19611"/>
                  </a:cubicBezTo>
                  <a:cubicBezTo>
                    <a:pt x="6247" y="19611"/>
                    <a:pt x="6280" y="18982"/>
                    <a:pt x="6217" y="18982"/>
                  </a:cubicBezTo>
                  <a:cubicBezTo>
                    <a:pt x="6203" y="18982"/>
                    <a:pt x="6185" y="19010"/>
                    <a:pt x="6162" y="19079"/>
                  </a:cubicBezTo>
                  <a:lnTo>
                    <a:pt x="6121" y="19618"/>
                  </a:lnTo>
                  <a:cubicBezTo>
                    <a:pt x="6107" y="19660"/>
                    <a:pt x="6095" y="19679"/>
                    <a:pt x="6085" y="19679"/>
                  </a:cubicBezTo>
                  <a:cubicBezTo>
                    <a:pt x="6041" y="19679"/>
                    <a:pt x="6046" y="19278"/>
                    <a:pt x="6036" y="19028"/>
                  </a:cubicBezTo>
                  <a:cubicBezTo>
                    <a:pt x="6178" y="18189"/>
                    <a:pt x="6241" y="16982"/>
                    <a:pt x="6231" y="15913"/>
                  </a:cubicBezTo>
                  <a:cubicBezTo>
                    <a:pt x="6226" y="14843"/>
                    <a:pt x="6168" y="13912"/>
                    <a:pt x="6208" y="13603"/>
                  </a:cubicBezTo>
                  <a:lnTo>
                    <a:pt x="6208" y="13603"/>
                  </a:lnTo>
                  <a:cubicBezTo>
                    <a:pt x="6196" y="13954"/>
                    <a:pt x="6262" y="14591"/>
                    <a:pt x="6322" y="14894"/>
                  </a:cubicBezTo>
                  <a:lnTo>
                    <a:pt x="6348" y="14090"/>
                  </a:lnTo>
                  <a:lnTo>
                    <a:pt x="6348" y="14090"/>
                  </a:lnTo>
                  <a:cubicBezTo>
                    <a:pt x="6387" y="14742"/>
                    <a:pt x="6277" y="15260"/>
                    <a:pt x="6329" y="16218"/>
                  </a:cubicBezTo>
                  <a:cubicBezTo>
                    <a:pt x="6340" y="16200"/>
                    <a:pt x="6352" y="16193"/>
                    <a:pt x="6364" y="16193"/>
                  </a:cubicBezTo>
                  <a:cubicBezTo>
                    <a:pt x="6422" y="16193"/>
                    <a:pt x="6489" y="16364"/>
                    <a:pt x="6560" y="16364"/>
                  </a:cubicBezTo>
                  <a:cubicBezTo>
                    <a:pt x="6608" y="16364"/>
                    <a:pt x="6657" y="16285"/>
                    <a:pt x="6706" y="16021"/>
                  </a:cubicBezTo>
                  <a:cubicBezTo>
                    <a:pt x="6778" y="15090"/>
                    <a:pt x="6688" y="14709"/>
                    <a:pt x="6587" y="14286"/>
                  </a:cubicBezTo>
                  <a:cubicBezTo>
                    <a:pt x="6482" y="13863"/>
                    <a:pt x="6361" y="13397"/>
                    <a:pt x="6273" y="12291"/>
                  </a:cubicBezTo>
                  <a:cubicBezTo>
                    <a:pt x="6264" y="12260"/>
                    <a:pt x="6264" y="12249"/>
                    <a:pt x="6268" y="12249"/>
                  </a:cubicBezTo>
                  <a:cubicBezTo>
                    <a:pt x="6277" y="12249"/>
                    <a:pt x="6307" y="12293"/>
                    <a:pt x="6332" y="12293"/>
                  </a:cubicBezTo>
                  <a:cubicBezTo>
                    <a:pt x="6372" y="12293"/>
                    <a:pt x="6400" y="12177"/>
                    <a:pt x="6306" y="11565"/>
                  </a:cubicBezTo>
                  <a:cubicBezTo>
                    <a:pt x="6035" y="10122"/>
                    <a:pt x="5642" y="9098"/>
                    <a:pt x="5425" y="9098"/>
                  </a:cubicBezTo>
                  <a:cubicBezTo>
                    <a:pt x="5422" y="9098"/>
                    <a:pt x="5418" y="9098"/>
                    <a:pt x="5414" y="9099"/>
                  </a:cubicBezTo>
                  <a:cubicBezTo>
                    <a:pt x="5575" y="9702"/>
                    <a:pt x="5872" y="10919"/>
                    <a:pt x="5734" y="11128"/>
                  </a:cubicBezTo>
                  <a:cubicBezTo>
                    <a:pt x="5597" y="10521"/>
                    <a:pt x="5401" y="9467"/>
                    <a:pt x="5291" y="9428"/>
                  </a:cubicBezTo>
                  <a:cubicBezTo>
                    <a:pt x="5305" y="9322"/>
                    <a:pt x="5321" y="9280"/>
                    <a:pt x="5337" y="9280"/>
                  </a:cubicBezTo>
                  <a:cubicBezTo>
                    <a:pt x="5400" y="9280"/>
                    <a:pt x="5474" y="9957"/>
                    <a:pt x="5516" y="9957"/>
                  </a:cubicBezTo>
                  <a:cubicBezTo>
                    <a:pt x="5529" y="9957"/>
                    <a:pt x="5539" y="9892"/>
                    <a:pt x="5544" y="9722"/>
                  </a:cubicBezTo>
                  <a:cubicBezTo>
                    <a:pt x="5477" y="9292"/>
                    <a:pt x="5387" y="9117"/>
                    <a:pt x="5326" y="8920"/>
                  </a:cubicBezTo>
                  <a:lnTo>
                    <a:pt x="5326" y="8920"/>
                  </a:lnTo>
                  <a:cubicBezTo>
                    <a:pt x="5345" y="8966"/>
                    <a:pt x="5361" y="8985"/>
                    <a:pt x="5372" y="8985"/>
                  </a:cubicBezTo>
                  <a:cubicBezTo>
                    <a:pt x="5431" y="8985"/>
                    <a:pt x="5396" y="8492"/>
                    <a:pt x="5412" y="8379"/>
                  </a:cubicBezTo>
                  <a:cubicBezTo>
                    <a:pt x="5184" y="6982"/>
                    <a:pt x="5116" y="6166"/>
                    <a:pt x="4864" y="4668"/>
                  </a:cubicBezTo>
                  <a:cubicBezTo>
                    <a:pt x="4861" y="4694"/>
                    <a:pt x="4859" y="4711"/>
                    <a:pt x="4858" y="4711"/>
                  </a:cubicBezTo>
                  <a:cubicBezTo>
                    <a:pt x="4857" y="4711"/>
                    <a:pt x="4858" y="4691"/>
                    <a:pt x="4860" y="4641"/>
                  </a:cubicBezTo>
                  <a:cubicBezTo>
                    <a:pt x="4862" y="4651"/>
                    <a:pt x="4863" y="4659"/>
                    <a:pt x="4864" y="4668"/>
                  </a:cubicBezTo>
                  <a:cubicBezTo>
                    <a:pt x="4876" y="4592"/>
                    <a:pt x="4900" y="4439"/>
                    <a:pt x="4944" y="4439"/>
                  </a:cubicBezTo>
                  <a:cubicBezTo>
                    <a:pt x="4948" y="4439"/>
                    <a:pt x="4952" y="4441"/>
                    <a:pt x="4957" y="4444"/>
                  </a:cubicBezTo>
                  <a:cubicBezTo>
                    <a:pt x="4798" y="3812"/>
                    <a:pt x="4431" y="2967"/>
                    <a:pt x="4300" y="2967"/>
                  </a:cubicBezTo>
                  <a:cubicBezTo>
                    <a:pt x="4282" y="2967"/>
                    <a:pt x="4268" y="2984"/>
                    <a:pt x="4260" y="3020"/>
                  </a:cubicBezTo>
                  <a:cubicBezTo>
                    <a:pt x="4105" y="2161"/>
                    <a:pt x="4183" y="2101"/>
                    <a:pt x="4014" y="1376"/>
                  </a:cubicBezTo>
                  <a:lnTo>
                    <a:pt x="4014" y="1376"/>
                  </a:lnTo>
                  <a:cubicBezTo>
                    <a:pt x="4023" y="1726"/>
                    <a:pt x="4025" y="1851"/>
                    <a:pt x="4020" y="1851"/>
                  </a:cubicBezTo>
                  <a:cubicBezTo>
                    <a:pt x="4006" y="1851"/>
                    <a:pt x="3946" y="1114"/>
                    <a:pt x="3811" y="1044"/>
                  </a:cubicBezTo>
                  <a:cubicBezTo>
                    <a:pt x="3673" y="295"/>
                    <a:pt x="3854" y="769"/>
                    <a:pt x="3842" y="416"/>
                  </a:cubicBezTo>
                  <a:cubicBezTo>
                    <a:pt x="3809" y="304"/>
                    <a:pt x="3721" y="51"/>
                    <a:pt x="3667" y="0"/>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9" name="Google Shape;509;p23"/>
            <p:cNvSpPr/>
            <p:nvPr/>
          </p:nvSpPr>
          <p:spPr>
            <a:xfrm>
              <a:off x="3714800" y="4817125"/>
              <a:ext cx="122925" cy="373650"/>
            </a:xfrm>
            <a:custGeom>
              <a:rect b="b" l="l" r="r" t="t"/>
              <a:pathLst>
                <a:path extrusionOk="0" h="14946" w="4917">
                  <a:moveTo>
                    <a:pt x="115" y="588"/>
                  </a:moveTo>
                  <a:cubicBezTo>
                    <a:pt x="155" y="889"/>
                    <a:pt x="170" y="1063"/>
                    <a:pt x="171" y="1169"/>
                  </a:cubicBezTo>
                  <a:cubicBezTo>
                    <a:pt x="151" y="956"/>
                    <a:pt x="133" y="727"/>
                    <a:pt x="115" y="588"/>
                  </a:cubicBezTo>
                  <a:close/>
                  <a:moveTo>
                    <a:pt x="40" y="1"/>
                  </a:moveTo>
                  <a:cubicBezTo>
                    <a:pt x="32" y="107"/>
                    <a:pt x="25" y="221"/>
                    <a:pt x="20" y="336"/>
                  </a:cubicBezTo>
                  <a:cubicBezTo>
                    <a:pt x="8" y="555"/>
                    <a:pt x="7" y="783"/>
                    <a:pt x="5" y="952"/>
                  </a:cubicBezTo>
                  <a:cubicBezTo>
                    <a:pt x="3" y="1121"/>
                    <a:pt x="1" y="1234"/>
                    <a:pt x="1" y="1234"/>
                  </a:cubicBezTo>
                  <a:cubicBezTo>
                    <a:pt x="7" y="1228"/>
                    <a:pt x="13" y="1225"/>
                    <a:pt x="20" y="1225"/>
                  </a:cubicBezTo>
                  <a:cubicBezTo>
                    <a:pt x="57" y="1225"/>
                    <a:pt x="106" y="1301"/>
                    <a:pt x="138" y="1301"/>
                  </a:cubicBezTo>
                  <a:cubicBezTo>
                    <a:pt x="158" y="1301"/>
                    <a:pt x="172" y="1270"/>
                    <a:pt x="171" y="1169"/>
                  </a:cubicBezTo>
                  <a:lnTo>
                    <a:pt x="171" y="1169"/>
                  </a:lnTo>
                  <a:cubicBezTo>
                    <a:pt x="199" y="1449"/>
                    <a:pt x="230" y="1705"/>
                    <a:pt x="256" y="1705"/>
                  </a:cubicBezTo>
                  <a:cubicBezTo>
                    <a:pt x="271" y="1705"/>
                    <a:pt x="284" y="1620"/>
                    <a:pt x="293" y="1407"/>
                  </a:cubicBezTo>
                  <a:cubicBezTo>
                    <a:pt x="296" y="3552"/>
                    <a:pt x="712" y="5715"/>
                    <a:pt x="1369" y="7778"/>
                  </a:cubicBezTo>
                  <a:cubicBezTo>
                    <a:pt x="1694" y="8810"/>
                    <a:pt x="2077" y="9822"/>
                    <a:pt x="2490" y="10813"/>
                  </a:cubicBezTo>
                  <a:cubicBezTo>
                    <a:pt x="2896" y="11804"/>
                    <a:pt x="3369" y="12769"/>
                    <a:pt x="3751" y="13790"/>
                  </a:cubicBezTo>
                  <a:cubicBezTo>
                    <a:pt x="3800" y="13891"/>
                    <a:pt x="3829" y="13927"/>
                    <a:pt x="3844" y="13927"/>
                  </a:cubicBezTo>
                  <a:cubicBezTo>
                    <a:pt x="3870" y="13927"/>
                    <a:pt x="3863" y="13831"/>
                    <a:pt x="3858" y="13757"/>
                  </a:cubicBezTo>
                  <a:lnTo>
                    <a:pt x="3858" y="13757"/>
                  </a:lnTo>
                  <a:cubicBezTo>
                    <a:pt x="4024" y="14558"/>
                    <a:pt x="4227" y="14441"/>
                    <a:pt x="4403" y="14856"/>
                  </a:cubicBezTo>
                  <a:cubicBezTo>
                    <a:pt x="4403" y="14856"/>
                    <a:pt x="4409" y="14891"/>
                    <a:pt x="4417" y="14946"/>
                  </a:cubicBezTo>
                  <a:cubicBezTo>
                    <a:pt x="4477" y="14726"/>
                    <a:pt x="4537" y="14505"/>
                    <a:pt x="4598" y="14285"/>
                  </a:cubicBezTo>
                  <a:cubicBezTo>
                    <a:pt x="4730" y="13797"/>
                    <a:pt x="4864" y="13304"/>
                    <a:pt x="4881" y="12799"/>
                  </a:cubicBezTo>
                  <a:cubicBezTo>
                    <a:pt x="4917" y="11785"/>
                    <a:pt x="4486" y="10818"/>
                    <a:pt x="4321" y="9815"/>
                  </a:cubicBezTo>
                  <a:cubicBezTo>
                    <a:pt x="4234" y="9281"/>
                    <a:pt x="4511" y="8632"/>
                    <a:pt x="4440" y="8096"/>
                  </a:cubicBezTo>
                  <a:cubicBezTo>
                    <a:pt x="4383" y="7672"/>
                    <a:pt x="4212" y="7273"/>
                    <a:pt x="4045" y="6880"/>
                  </a:cubicBezTo>
                  <a:cubicBezTo>
                    <a:pt x="3533" y="5687"/>
                    <a:pt x="3023" y="4495"/>
                    <a:pt x="2512" y="3303"/>
                  </a:cubicBezTo>
                  <a:cubicBezTo>
                    <a:pt x="2291" y="2788"/>
                    <a:pt x="2069" y="2269"/>
                    <a:pt x="1750" y="1809"/>
                  </a:cubicBezTo>
                  <a:cubicBezTo>
                    <a:pt x="1454" y="1383"/>
                    <a:pt x="1083" y="1018"/>
                    <a:pt x="714" y="653"/>
                  </a:cubicBezTo>
                  <a:cubicBezTo>
                    <a:pt x="492" y="436"/>
                    <a:pt x="268" y="217"/>
                    <a:pt x="40"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0" name="Google Shape;510;p23"/>
            <p:cNvSpPr/>
            <p:nvPr/>
          </p:nvSpPr>
          <p:spPr>
            <a:xfrm>
              <a:off x="3461450" y="4744900"/>
              <a:ext cx="322450" cy="678100"/>
            </a:xfrm>
            <a:custGeom>
              <a:rect b="b" l="l" r="r" t="t"/>
              <a:pathLst>
                <a:path extrusionOk="0" h="27124" w="12898">
                  <a:moveTo>
                    <a:pt x="6058" y="10421"/>
                  </a:moveTo>
                  <a:cubicBezTo>
                    <a:pt x="6059" y="10429"/>
                    <a:pt x="6060" y="10438"/>
                    <a:pt x="6061" y="10447"/>
                  </a:cubicBezTo>
                  <a:lnTo>
                    <a:pt x="6061" y="10447"/>
                  </a:lnTo>
                  <a:cubicBezTo>
                    <a:pt x="6060" y="10439"/>
                    <a:pt x="6059" y="10430"/>
                    <a:pt x="6058" y="10421"/>
                  </a:cubicBezTo>
                  <a:close/>
                  <a:moveTo>
                    <a:pt x="1822" y="1"/>
                  </a:moveTo>
                  <a:lnTo>
                    <a:pt x="1" y="280"/>
                  </a:lnTo>
                  <a:cubicBezTo>
                    <a:pt x="11" y="350"/>
                    <a:pt x="22" y="417"/>
                    <a:pt x="31" y="490"/>
                  </a:cubicBezTo>
                  <a:cubicBezTo>
                    <a:pt x="57" y="709"/>
                    <a:pt x="84" y="943"/>
                    <a:pt x="129" y="1186"/>
                  </a:cubicBezTo>
                  <a:cubicBezTo>
                    <a:pt x="170" y="1429"/>
                    <a:pt x="198" y="1684"/>
                    <a:pt x="254" y="1941"/>
                  </a:cubicBezTo>
                  <a:lnTo>
                    <a:pt x="423" y="2716"/>
                  </a:lnTo>
                  <a:cubicBezTo>
                    <a:pt x="564" y="3228"/>
                    <a:pt x="717" y="3735"/>
                    <a:pt x="924" y="4173"/>
                  </a:cubicBezTo>
                  <a:cubicBezTo>
                    <a:pt x="861" y="4052"/>
                    <a:pt x="825" y="4027"/>
                    <a:pt x="806" y="4015"/>
                  </a:cubicBezTo>
                  <a:lnTo>
                    <a:pt x="806" y="4015"/>
                  </a:lnTo>
                  <a:cubicBezTo>
                    <a:pt x="1510" y="5578"/>
                    <a:pt x="2177" y="7641"/>
                    <a:pt x="2415" y="7980"/>
                  </a:cubicBezTo>
                  <a:lnTo>
                    <a:pt x="2363" y="8174"/>
                  </a:lnTo>
                  <a:cubicBezTo>
                    <a:pt x="3168" y="9445"/>
                    <a:pt x="3270" y="9591"/>
                    <a:pt x="3931" y="11258"/>
                  </a:cubicBezTo>
                  <a:cubicBezTo>
                    <a:pt x="3915" y="11251"/>
                    <a:pt x="3870" y="11191"/>
                    <a:pt x="3851" y="11191"/>
                  </a:cubicBezTo>
                  <a:cubicBezTo>
                    <a:pt x="3837" y="11191"/>
                    <a:pt x="3837" y="11225"/>
                    <a:pt x="3876" y="11341"/>
                  </a:cubicBezTo>
                  <a:cubicBezTo>
                    <a:pt x="4134" y="11698"/>
                    <a:pt x="4406" y="12054"/>
                    <a:pt x="4833" y="13215"/>
                  </a:cubicBezTo>
                  <a:lnTo>
                    <a:pt x="4778" y="13182"/>
                  </a:lnTo>
                  <a:lnTo>
                    <a:pt x="4778" y="13182"/>
                  </a:lnTo>
                  <a:cubicBezTo>
                    <a:pt x="4778" y="13182"/>
                    <a:pt x="4963" y="13630"/>
                    <a:pt x="5125" y="14085"/>
                  </a:cubicBezTo>
                  <a:cubicBezTo>
                    <a:pt x="5296" y="14536"/>
                    <a:pt x="5446" y="14995"/>
                    <a:pt x="5446" y="14995"/>
                  </a:cubicBezTo>
                  <a:cubicBezTo>
                    <a:pt x="5258" y="15051"/>
                    <a:pt x="5574" y="15812"/>
                    <a:pt x="5864" y="16668"/>
                  </a:cubicBezTo>
                  <a:cubicBezTo>
                    <a:pt x="6163" y="17519"/>
                    <a:pt x="6418" y="18467"/>
                    <a:pt x="6267" y="18792"/>
                  </a:cubicBezTo>
                  <a:cubicBezTo>
                    <a:pt x="6369" y="18963"/>
                    <a:pt x="6484" y="19396"/>
                    <a:pt x="6605" y="19860"/>
                  </a:cubicBezTo>
                  <a:lnTo>
                    <a:pt x="6886" y="21135"/>
                  </a:lnTo>
                  <a:cubicBezTo>
                    <a:pt x="6887" y="21135"/>
                    <a:pt x="6888" y="21134"/>
                    <a:pt x="6889" y="21134"/>
                  </a:cubicBezTo>
                  <a:cubicBezTo>
                    <a:pt x="6913" y="21134"/>
                    <a:pt x="6947" y="21223"/>
                    <a:pt x="6995" y="21423"/>
                  </a:cubicBezTo>
                  <a:cubicBezTo>
                    <a:pt x="6991" y="21431"/>
                    <a:pt x="6988" y="21434"/>
                    <a:pt x="6984" y="21434"/>
                  </a:cubicBezTo>
                  <a:cubicBezTo>
                    <a:pt x="6962" y="21434"/>
                    <a:pt x="6927" y="21319"/>
                    <a:pt x="6886" y="21135"/>
                  </a:cubicBezTo>
                  <a:cubicBezTo>
                    <a:pt x="6870" y="21141"/>
                    <a:pt x="6858" y="21183"/>
                    <a:pt x="6854" y="21289"/>
                  </a:cubicBezTo>
                  <a:cubicBezTo>
                    <a:pt x="7171" y="21999"/>
                    <a:pt x="7033" y="23427"/>
                    <a:pt x="7087" y="24239"/>
                  </a:cubicBezTo>
                  <a:cubicBezTo>
                    <a:pt x="7122" y="24477"/>
                    <a:pt x="7152" y="24562"/>
                    <a:pt x="7180" y="24562"/>
                  </a:cubicBezTo>
                  <a:cubicBezTo>
                    <a:pt x="7215" y="24562"/>
                    <a:pt x="7246" y="24432"/>
                    <a:pt x="7278" y="24300"/>
                  </a:cubicBezTo>
                  <a:lnTo>
                    <a:pt x="7278" y="24300"/>
                  </a:lnTo>
                  <a:cubicBezTo>
                    <a:pt x="7220" y="24835"/>
                    <a:pt x="7285" y="25564"/>
                    <a:pt x="7345" y="26216"/>
                  </a:cubicBezTo>
                  <a:cubicBezTo>
                    <a:pt x="7371" y="26553"/>
                    <a:pt x="7399" y="26869"/>
                    <a:pt x="7413" y="27123"/>
                  </a:cubicBezTo>
                  <a:cubicBezTo>
                    <a:pt x="7795" y="27014"/>
                    <a:pt x="8183" y="26928"/>
                    <a:pt x="8578" y="26880"/>
                  </a:cubicBezTo>
                  <a:cubicBezTo>
                    <a:pt x="9431" y="26776"/>
                    <a:pt x="10103" y="25939"/>
                    <a:pt x="10828" y="25477"/>
                  </a:cubicBezTo>
                  <a:cubicBezTo>
                    <a:pt x="11183" y="25250"/>
                    <a:pt x="11539" y="25016"/>
                    <a:pt x="11834" y="24715"/>
                  </a:cubicBezTo>
                  <a:cubicBezTo>
                    <a:pt x="12257" y="24281"/>
                    <a:pt x="12531" y="23728"/>
                    <a:pt x="12774" y="23172"/>
                  </a:cubicBezTo>
                  <a:cubicBezTo>
                    <a:pt x="12817" y="23076"/>
                    <a:pt x="12856" y="22978"/>
                    <a:pt x="12897" y="22881"/>
                  </a:cubicBezTo>
                  <a:cubicBezTo>
                    <a:pt x="12759" y="22680"/>
                    <a:pt x="12622" y="22479"/>
                    <a:pt x="12481" y="22284"/>
                  </a:cubicBezTo>
                  <a:cubicBezTo>
                    <a:pt x="12281" y="21901"/>
                    <a:pt x="12350" y="21924"/>
                    <a:pt x="12389" y="21911"/>
                  </a:cubicBezTo>
                  <a:cubicBezTo>
                    <a:pt x="12432" y="21906"/>
                    <a:pt x="12425" y="21836"/>
                    <a:pt x="12244" y="21529"/>
                  </a:cubicBezTo>
                  <a:lnTo>
                    <a:pt x="12244" y="21529"/>
                  </a:lnTo>
                  <a:cubicBezTo>
                    <a:pt x="12297" y="21679"/>
                    <a:pt x="12305" y="21741"/>
                    <a:pt x="12279" y="21741"/>
                  </a:cubicBezTo>
                  <a:cubicBezTo>
                    <a:pt x="12156" y="21741"/>
                    <a:pt x="11276" y="20305"/>
                    <a:pt x="11178" y="20305"/>
                  </a:cubicBezTo>
                  <a:cubicBezTo>
                    <a:pt x="11169" y="20305"/>
                    <a:pt x="11167" y="20316"/>
                    <a:pt x="11171" y="20338"/>
                  </a:cubicBezTo>
                  <a:lnTo>
                    <a:pt x="11171" y="20338"/>
                  </a:lnTo>
                  <a:cubicBezTo>
                    <a:pt x="10948" y="19600"/>
                    <a:pt x="9859" y="18205"/>
                    <a:pt x="10218" y="18205"/>
                  </a:cubicBezTo>
                  <a:cubicBezTo>
                    <a:pt x="10228" y="18205"/>
                    <a:pt x="10240" y="18206"/>
                    <a:pt x="10252" y="18208"/>
                  </a:cubicBezTo>
                  <a:cubicBezTo>
                    <a:pt x="10011" y="17810"/>
                    <a:pt x="9880" y="17680"/>
                    <a:pt x="9826" y="17680"/>
                  </a:cubicBezTo>
                  <a:cubicBezTo>
                    <a:pt x="9776" y="17680"/>
                    <a:pt x="9790" y="17788"/>
                    <a:pt x="9843" y="17900"/>
                  </a:cubicBezTo>
                  <a:cubicBezTo>
                    <a:pt x="9300" y="17019"/>
                    <a:pt x="8865" y="16306"/>
                    <a:pt x="8345" y="15623"/>
                  </a:cubicBezTo>
                  <a:cubicBezTo>
                    <a:pt x="8240" y="15355"/>
                    <a:pt x="7618" y="14337"/>
                    <a:pt x="7097" y="13211"/>
                  </a:cubicBezTo>
                  <a:cubicBezTo>
                    <a:pt x="6822" y="12656"/>
                    <a:pt x="6586" y="12073"/>
                    <a:pt x="6391" y="11577"/>
                  </a:cubicBezTo>
                  <a:cubicBezTo>
                    <a:pt x="6216" y="11094"/>
                    <a:pt x="6094" y="10689"/>
                    <a:pt x="6061" y="10447"/>
                  </a:cubicBezTo>
                  <a:lnTo>
                    <a:pt x="6061" y="10447"/>
                  </a:lnTo>
                  <a:cubicBezTo>
                    <a:pt x="6082" y="10619"/>
                    <a:pt x="6082" y="10689"/>
                    <a:pt x="6064" y="10689"/>
                  </a:cubicBezTo>
                  <a:cubicBezTo>
                    <a:pt x="6021" y="10689"/>
                    <a:pt x="5870" y="10250"/>
                    <a:pt x="5673" y="9868"/>
                  </a:cubicBezTo>
                  <a:lnTo>
                    <a:pt x="5673" y="9868"/>
                  </a:lnTo>
                  <a:lnTo>
                    <a:pt x="5728" y="10434"/>
                  </a:lnTo>
                  <a:lnTo>
                    <a:pt x="5258" y="9147"/>
                  </a:lnTo>
                  <a:cubicBezTo>
                    <a:pt x="5149" y="8891"/>
                    <a:pt x="5129" y="8815"/>
                    <a:pt x="5142" y="8812"/>
                  </a:cubicBezTo>
                  <a:cubicBezTo>
                    <a:pt x="5069" y="8592"/>
                    <a:pt x="5241" y="8833"/>
                    <a:pt x="5076" y="8268"/>
                  </a:cubicBezTo>
                  <a:cubicBezTo>
                    <a:pt x="4773" y="7393"/>
                    <a:pt x="4682" y="7378"/>
                    <a:pt x="4438" y="6923"/>
                  </a:cubicBezTo>
                  <a:lnTo>
                    <a:pt x="4438" y="6923"/>
                  </a:lnTo>
                  <a:lnTo>
                    <a:pt x="4465" y="7064"/>
                  </a:lnTo>
                  <a:lnTo>
                    <a:pt x="4243" y="6477"/>
                  </a:lnTo>
                  <a:cubicBezTo>
                    <a:pt x="4227" y="6430"/>
                    <a:pt x="4222" y="6411"/>
                    <a:pt x="4226" y="6411"/>
                  </a:cubicBezTo>
                  <a:cubicBezTo>
                    <a:pt x="4246" y="6411"/>
                    <a:pt x="4545" y="7068"/>
                    <a:pt x="4609" y="7068"/>
                  </a:cubicBezTo>
                  <a:cubicBezTo>
                    <a:pt x="4639" y="7068"/>
                    <a:pt x="4618" y="6928"/>
                    <a:pt x="4497" y="6520"/>
                  </a:cubicBezTo>
                  <a:cubicBezTo>
                    <a:pt x="4451" y="6514"/>
                    <a:pt x="3971" y="5744"/>
                    <a:pt x="3935" y="5330"/>
                  </a:cubicBezTo>
                  <a:lnTo>
                    <a:pt x="3935" y="5330"/>
                  </a:lnTo>
                  <a:cubicBezTo>
                    <a:pt x="4073" y="5728"/>
                    <a:pt x="4155" y="5870"/>
                    <a:pt x="4192" y="5870"/>
                  </a:cubicBezTo>
                  <a:cubicBezTo>
                    <a:pt x="4222" y="5870"/>
                    <a:pt x="4222" y="5775"/>
                    <a:pt x="4198" y="5648"/>
                  </a:cubicBezTo>
                  <a:lnTo>
                    <a:pt x="3846" y="4632"/>
                  </a:lnTo>
                  <a:lnTo>
                    <a:pt x="3787" y="5031"/>
                  </a:lnTo>
                  <a:cubicBezTo>
                    <a:pt x="3269" y="3582"/>
                    <a:pt x="2748" y="2107"/>
                    <a:pt x="2117" y="657"/>
                  </a:cubicBezTo>
                  <a:cubicBezTo>
                    <a:pt x="2025" y="435"/>
                    <a:pt x="1925" y="217"/>
                    <a:pt x="1822" y="1"/>
                  </a:cubicBezTo>
                  <a:close/>
                </a:path>
              </a:pathLst>
            </a:custGeom>
            <a:solidFill>
              <a:srgbClr val="EFD1C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11" name="Google Shape;511;p23"/>
          <p:cNvPicPr preferRelativeResize="0"/>
          <p:nvPr/>
        </p:nvPicPr>
        <p:blipFill rotWithShape="1">
          <a:blip r:embed="rId3">
            <a:alphaModFix/>
          </a:blip>
          <a:srcRect b="0" l="20514" r="12707" t="0"/>
          <a:stretch/>
        </p:blipFill>
        <p:spPr>
          <a:xfrm>
            <a:off x="4896250" y="888925"/>
            <a:ext cx="3733200" cy="3726600"/>
          </a:xfrm>
          <a:prstGeom prst="ellipse">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E2A47"/>
        </a:solidFill>
      </p:bgPr>
    </p:bg>
    <p:spTree>
      <p:nvGrpSpPr>
        <p:cNvPr id="515" name="Shape 515"/>
        <p:cNvGrpSpPr/>
        <p:nvPr/>
      </p:nvGrpSpPr>
      <p:grpSpPr>
        <a:xfrm>
          <a:off x="0" y="0"/>
          <a:ext cx="0" cy="0"/>
          <a:chOff x="0" y="0"/>
          <a:chExt cx="0" cy="0"/>
        </a:xfrm>
      </p:grpSpPr>
      <p:pic>
        <p:nvPicPr>
          <p:cNvPr id="516" name="Google Shape;516;p24">
            <a:hlinkClick r:id="rId3"/>
          </p:cNvPr>
          <p:cNvPicPr preferRelativeResize="0"/>
          <p:nvPr/>
        </p:nvPicPr>
        <p:blipFill rotWithShape="1">
          <a:blip r:embed="rId4">
            <a:alphaModFix/>
          </a:blip>
          <a:srcRect b="0" l="0" r="0" t="0"/>
          <a:stretch/>
        </p:blipFill>
        <p:spPr>
          <a:xfrm>
            <a:off x="3451063" y="2123075"/>
            <a:ext cx="2241874" cy="897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
          <p:cNvSpPr txBox="1"/>
          <p:nvPr>
            <p:ph idx="2" type="title"/>
          </p:nvPr>
        </p:nvSpPr>
        <p:spPr>
          <a:xfrm>
            <a:off x="576200" y="418275"/>
            <a:ext cx="3996900" cy="1120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9600"/>
              <a:buNone/>
            </a:pPr>
            <a:r>
              <a:rPr lang="en-US"/>
              <a:t>01</a:t>
            </a:r>
            <a:endParaRPr/>
          </a:p>
        </p:txBody>
      </p:sp>
      <p:sp>
        <p:nvSpPr>
          <p:cNvPr id="331" name="Google Shape;331;p3"/>
          <p:cNvSpPr txBox="1"/>
          <p:nvPr>
            <p:ph type="title"/>
          </p:nvPr>
        </p:nvSpPr>
        <p:spPr>
          <a:xfrm>
            <a:off x="713225" y="2007750"/>
            <a:ext cx="77175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800"/>
              <a:buNone/>
            </a:pPr>
            <a:r>
              <a:rPr lang="en-US"/>
              <a:t>Introduction</a:t>
            </a:r>
            <a:endParaRPr/>
          </a:p>
        </p:txBody>
      </p:sp>
      <p:sp>
        <p:nvSpPr>
          <p:cNvPr id="332" name="Google Shape;332;p3"/>
          <p:cNvSpPr txBox="1"/>
          <p:nvPr>
            <p:ph idx="1" type="subTitle"/>
          </p:nvPr>
        </p:nvSpPr>
        <p:spPr>
          <a:xfrm>
            <a:off x="2872200" y="3106350"/>
            <a:ext cx="3399600" cy="678600"/>
          </a:xfrm>
          <a:prstGeom prst="rect">
            <a:avLst/>
          </a:prstGeom>
          <a:noFill/>
          <a:ln>
            <a:noFill/>
          </a:ln>
        </p:spPr>
        <p:txBody>
          <a:bodyPr anchorCtr="0" anchor="t" bIns="91425" lIns="91425" spcFirstLastPara="1" rIns="91425" wrap="square" tIns="91425">
            <a:noAutofit/>
          </a:bodyPr>
          <a:lstStyle/>
          <a:p>
            <a:pPr indent="-342900" lvl="0" marL="457200" rtl="0" algn="ctr">
              <a:lnSpc>
                <a:spcPct val="100000"/>
              </a:lnSpc>
              <a:spcBef>
                <a:spcPts val="0"/>
              </a:spcBef>
              <a:spcAft>
                <a:spcPts val="0"/>
              </a:spcAft>
              <a:buClr>
                <a:schemeClr val="accent4"/>
              </a:buClr>
              <a:buSzPts val="18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pic>
        <p:nvPicPr>
          <p:cNvPr id="337" name="Google Shape;337;p4"/>
          <p:cNvPicPr preferRelativeResize="0"/>
          <p:nvPr/>
        </p:nvPicPr>
        <p:blipFill rotWithShape="1">
          <a:blip r:embed="rId3">
            <a:alphaModFix/>
          </a:blip>
          <a:srcRect b="0" l="14171" r="26508" t="0"/>
          <a:stretch/>
        </p:blipFill>
        <p:spPr>
          <a:xfrm>
            <a:off x="-364500" y="-141600"/>
            <a:ext cx="4828500" cy="5426700"/>
          </a:xfrm>
          <a:prstGeom prst="flowChartDelay">
            <a:avLst/>
          </a:prstGeom>
          <a:noFill/>
          <a:ln>
            <a:noFill/>
          </a:ln>
        </p:spPr>
      </p:pic>
      <p:sp>
        <p:nvSpPr>
          <p:cNvPr id="338" name="Google Shape;338;p4"/>
          <p:cNvSpPr txBox="1"/>
          <p:nvPr>
            <p:ph idx="1" type="body"/>
          </p:nvPr>
        </p:nvSpPr>
        <p:spPr>
          <a:xfrm>
            <a:off x="4464000" y="209550"/>
            <a:ext cx="4527600" cy="365759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t/>
            </a:r>
            <a:endParaRPr sz="900"/>
          </a:p>
          <a:p>
            <a:pPr indent="-171450" lvl="0" marL="171450" rtl="0" algn="l">
              <a:lnSpc>
                <a:spcPct val="100000"/>
              </a:lnSpc>
              <a:spcBef>
                <a:spcPts val="1600"/>
              </a:spcBef>
              <a:spcAft>
                <a:spcPts val="0"/>
              </a:spcAft>
              <a:buSzPts val="1600"/>
              <a:buFont typeface="Noto Sans Symbols"/>
              <a:buChar char="❖"/>
            </a:pPr>
            <a:r>
              <a:rPr b="1" lang="en-US" sz="1200"/>
              <a:t>Many people have suffered from crowding problems in stores and beauty centers in general.</a:t>
            </a:r>
            <a:endParaRPr/>
          </a:p>
          <a:p>
            <a:pPr indent="0" lvl="0" marL="0" rtl="0" algn="l">
              <a:lnSpc>
                <a:spcPct val="100000"/>
              </a:lnSpc>
              <a:spcBef>
                <a:spcPts val="1600"/>
              </a:spcBef>
              <a:spcAft>
                <a:spcPts val="0"/>
              </a:spcAft>
              <a:buSzPts val="1600"/>
              <a:buNone/>
            </a:pPr>
            <a:r>
              <a:t/>
            </a:r>
            <a:endParaRPr b="1" sz="1200"/>
          </a:p>
          <a:p>
            <a:pPr indent="-171450" lvl="0" marL="171450" rtl="0" algn="l">
              <a:lnSpc>
                <a:spcPct val="100000"/>
              </a:lnSpc>
              <a:spcBef>
                <a:spcPts val="1600"/>
              </a:spcBef>
              <a:spcAft>
                <a:spcPts val="0"/>
              </a:spcAft>
              <a:buSzPts val="1600"/>
              <a:buFont typeface="Noto Sans Symbols"/>
              <a:buChar char="❖"/>
            </a:pPr>
            <a:r>
              <a:rPr b="1" lang="en-US" sz="1200"/>
              <a:t>And they have become more in need of easier and more comfortable ways to save time and effort to search for the products they want, to shop from home, and to book appointments in the centers they want in easy and fast ways.</a:t>
            </a:r>
            <a:endParaRPr/>
          </a:p>
          <a:p>
            <a:pPr indent="0" lvl="0" marL="0" rtl="0" algn="l">
              <a:lnSpc>
                <a:spcPct val="100000"/>
              </a:lnSpc>
              <a:spcBef>
                <a:spcPts val="1600"/>
              </a:spcBef>
              <a:spcAft>
                <a:spcPts val="0"/>
              </a:spcAft>
              <a:buSzPts val="1600"/>
              <a:buNone/>
            </a:pPr>
            <a:r>
              <a:t/>
            </a:r>
            <a:endParaRPr b="1" sz="1200"/>
          </a:p>
          <a:p>
            <a:pPr indent="-171450" lvl="0" marL="171450" rtl="0" algn="l">
              <a:lnSpc>
                <a:spcPct val="100000"/>
              </a:lnSpc>
              <a:spcBef>
                <a:spcPts val="1600"/>
              </a:spcBef>
              <a:spcAft>
                <a:spcPts val="1600"/>
              </a:spcAft>
              <a:buSzPts val="1600"/>
              <a:buFont typeface="Noto Sans Symbols"/>
              <a:buChar char="❖"/>
            </a:pPr>
            <a:r>
              <a:rPr b="1" lang="en-US" sz="1200"/>
              <a:t>They also need to communicate with the owners of beauty centers from their homes without bothering to inquire about anything they want.</a:t>
            </a:r>
            <a:endParaRPr b="1" sz="1200"/>
          </a:p>
        </p:txBody>
      </p:sp>
      <p:sp>
        <p:nvSpPr>
          <p:cNvPr id="339" name="Google Shape;339;p4"/>
          <p:cNvSpPr/>
          <p:nvPr/>
        </p:nvSpPr>
        <p:spPr>
          <a:xfrm>
            <a:off x="3469450" y="719425"/>
            <a:ext cx="174776" cy="185375"/>
          </a:xfrm>
          <a:custGeom>
            <a:rect b="b" l="l" r="r" t="t"/>
            <a:pathLst>
              <a:path extrusionOk="0" h="4145" w="3908">
                <a:moveTo>
                  <a:pt x="901" y="1"/>
                </a:moveTo>
                <a:cubicBezTo>
                  <a:pt x="807" y="1"/>
                  <a:pt x="717" y="40"/>
                  <a:pt x="630" y="125"/>
                </a:cubicBezTo>
                <a:cubicBezTo>
                  <a:pt x="630" y="125"/>
                  <a:pt x="0" y="482"/>
                  <a:pt x="630" y="1399"/>
                </a:cubicBezTo>
                <a:cubicBezTo>
                  <a:pt x="1260" y="2315"/>
                  <a:pt x="2658" y="4058"/>
                  <a:pt x="3003" y="4134"/>
                </a:cubicBezTo>
                <a:cubicBezTo>
                  <a:pt x="3035" y="4141"/>
                  <a:pt x="3069" y="4145"/>
                  <a:pt x="3104" y="4145"/>
                </a:cubicBezTo>
                <a:cubicBezTo>
                  <a:pt x="3454" y="4145"/>
                  <a:pt x="3908" y="3779"/>
                  <a:pt x="3003" y="2531"/>
                </a:cubicBezTo>
                <a:cubicBezTo>
                  <a:pt x="2150" y="1356"/>
                  <a:pt x="1457" y="1"/>
                  <a:pt x="901" y="1"/>
                </a:cubicBezTo>
                <a:close/>
              </a:path>
            </a:pathLst>
          </a:custGeom>
          <a:solidFill>
            <a:srgbClr val="3137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4"/>
          <p:cNvSpPr/>
          <p:nvPr/>
        </p:nvSpPr>
        <p:spPr>
          <a:xfrm>
            <a:off x="1054275" y="-651001"/>
            <a:ext cx="1760703" cy="1620141"/>
          </a:xfrm>
          <a:custGeom>
            <a:rect b="b" l="l" r="r" t="t"/>
            <a:pathLst>
              <a:path extrusionOk="0" h="4358" w="4736">
                <a:moveTo>
                  <a:pt x="2684" y="0"/>
                </a:moveTo>
                <a:cubicBezTo>
                  <a:pt x="2618" y="0"/>
                  <a:pt x="2552" y="5"/>
                  <a:pt x="2486" y="16"/>
                </a:cubicBezTo>
                <a:lnTo>
                  <a:pt x="1833" y="85"/>
                </a:lnTo>
                <a:cubicBezTo>
                  <a:pt x="900" y="318"/>
                  <a:pt x="154" y="1166"/>
                  <a:pt x="42" y="2122"/>
                </a:cubicBezTo>
                <a:cubicBezTo>
                  <a:pt x="0" y="2480"/>
                  <a:pt x="42" y="2852"/>
                  <a:pt x="184" y="3184"/>
                </a:cubicBezTo>
                <a:cubicBezTo>
                  <a:pt x="263" y="3370"/>
                  <a:pt x="375" y="3545"/>
                  <a:pt x="527" y="3678"/>
                </a:cubicBezTo>
                <a:cubicBezTo>
                  <a:pt x="752" y="3878"/>
                  <a:pt x="1008" y="4072"/>
                  <a:pt x="1301" y="4141"/>
                </a:cubicBezTo>
                <a:cubicBezTo>
                  <a:pt x="1701" y="4234"/>
                  <a:pt x="2133" y="4357"/>
                  <a:pt x="2549" y="4357"/>
                </a:cubicBezTo>
                <a:cubicBezTo>
                  <a:pt x="2629" y="4357"/>
                  <a:pt x="2708" y="4353"/>
                  <a:pt x="2786" y="4343"/>
                </a:cubicBezTo>
                <a:cubicBezTo>
                  <a:pt x="3272" y="4280"/>
                  <a:pt x="3734" y="4066"/>
                  <a:pt x="4111" y="3753"/>
                </a:cubicBezTo>
                <a:cubicBezTo>
                  <a:pt x="4382" y="3529"/>
                  <a:pt x="4628" y="3061"/>
                  <a:pt x="4702" y="2716"/>
                </a:cubicBezTo>
                <a:cubicBezTo>
                  <a:pt x="4736" y="2556"/>
                  <a:pt x="4722" y="2190"/>
                  <a:pt x="4712" y="2027"/>
                </a:cubicBezTo>
                <a:cubicBezTo>
                  <a:pt x="4675" y="1436"/>
                  <a:pt x="4504" y="1130"/>
                  <a:pt x="4102" y="696"/>
                </a:cubicBezTo>
                <a:cubicBezTo>
                  <a:pt x="3744" y="311"/>
                  <a:pt x="3209" y="0"/>
                  <a:pt x="268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
          <p:cNvSpPr txBox="1"/>
          <p:nvPr>
            <p:ph idx="2" type="title"/>
          </p:nvPr>
        </p:nvSpPr>
        <p:spPr>
          <a:xfrm>
            <a:off x="576200" y="418275"/>
            <a:ext cx="3996900" cy="1120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9600"/>
              <a:buNone/>
            </a:pPr>
            <a:r>
              <a:rPr lang="en-US"/>
              <a:t>02</a:t>
            </a:r>
            <a:endParaRPr/>
          </a:p>
        </p:txBody>
      </p:sp>
      <p:sp>
        <p:nvSpPr>
          <p:cNvPr id="346" name="Google Shape;346;p5"/>
          <p:cNvSpPr txBox="1"/>
          <p:nvPr>
            <p:ph type="title"/>
          </p:nvPr>
        </p:nvSpPr>
        <p:spPr>
          <a:xfrm>
            <a:off x="713225" y="2007750"/>
            <a:ext cx="77175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800"/>
              <a:buNone/>
            </a:pPr>
            <a:r>
              <a:rPr lang="en-US"/>
              <a:t>Features</a:t>
            </a:r>
            <a:endParaRPr/>
          </a:p>
        </p:txBody>
      </p:sp>
      <p:sp>
        <p:nvSpPr>
          <p:cNvPr id="347" name="Google Shape;347;p5"/>
          <p:cNvSpPr txBox="1"/>
          <p:nvPr>
            <p:ph idx="1" type="subTitle"/>
          </p:nvPr>
        </p:nvSpPr>
        <p:spPr>
          <a:xfrm>
            <a:off x="2872200" y="3106350"/>
            <a:ext cx="3399600" cy="678600"/>
          </a:xfrm>
          <a:prstGeom prst="rect">
            <a:avLst/>
          </a:prstGeom>
          <a:noFill/>
          <a:ln>
            <a:noFill/>
          </a:ln>
        </p:spPr>
        <p:txBody>
          <a:bodyPr anchorCtr="0" anchor="t" bIns="91425" lIns="91425" spcFirstLastPara="1" rIns="91425" wrap="square" tIns="91425">
            <a:noAutofit/>
          </a:bodyPr>
          <a:lstStyle/>
          <a:p>
            <a:pPr indent="-342900" lvl="0" marL="457200" rtl="0" algn="ctr">
              <a:lnSpc>
                <a:spcPct val="100000"/>
              </a:lnSpc>
              <a:spcBef>
                <a:spcPts val="0"/>
              </a:spcBef>
              <a:spcAft>
                <a:spcPts val="0"/>
              </a:spcAft>
              <a:buClr>
                <a:schemeClr val="accent4"/>
              </a:buClr>
              <a:buSzPts val="18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6"/>
          <p:cNvSpPr txBox="1"/>
          <p:nvPr>
            <p:ph type="title"/>
          </p:nvPr>
        </p:nvSpPr>
        <p:spPr>
          <a:xfrm>
            <a:off x="567577" y="396750"/>
            <a:ext cx="51210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Features</a:t>
            </a:r>
            <a:endParaRPr/>
          </a:p>
        </p:txBody>
      </p:sp>
      <p:pic>
        <p:nvPicPr>
          <p:cNvPr id="353" name="Google Shape;353;p6" title="Gráfico">
            <a:hlinkClick r:id="rId3"/>
          </p:cNvPr>
          <p:cNvPicPr preferRelativeResize="0"/>
          <p:nvPr/>
        </p:nvPicPr>
        <p:blipFill rotWithShape="1">
          <a:blip r:embed="rId4">
            <a:alphaModFix/>
          </a:blip>
          <a:srcRect b="0" l="19344" r="19709" t="0"/>
          <a:stretch/>
        </p:blipFill>
        <p:spPr>
          <a:xfrm>
            <a:off x="3487350" y="1928942"/>
            <a:ext cx="2169300" cy="2200948"/>
          </a:xfrm>
          <a:prstGeom prst="rect">
            <a:avLst/>
          </a:prstGeom>
          <a:noFill/>
          <a:ln>
            <a:noFill/>
          </a:ln>
        </p:spPr>
      </p:pic>
      <p:sp>
        <p:nvSpPr>
          <p:cNvPr id="354" name="Google Shape;354;p6"/>
          <p:cNvSpPr txBox="1"/>
          <p:nvPr>
            <p:ph idx="4294967295" type="title"/>
          </p:nvPr>
        </p:nvSpPr>
        <p:spPr>
          <a:xfrm>
            <a:off x="6553200" y="1722242"/>
            <a:ext cx="2265975" cy="413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US" sz="1800">
                <a:solidFill>
                  <a:schemeClr val="accent4"/>
                </a:solidFill>
              </a:rPr>
              <a:t>Service  Booking</a:t>
            </a:r>
            <a:endParaRPr sz="1800">
              <a:solidFill>
                <a:schemeClr val="accent4"/>
              </a:solidFill>
            </a:endParaRPr>
          </a:p>
        </p:txBody>
      </p:sp>
      <p:sp>
        <p:nvSpPr>
          <p:cNvPr id="355" name="Google Shape;355;p6"/>
          <p:cNvSpPr txBox="1"/>
          <p:nvPr>
            <p:ph idx="4294967295" type="subTitle"/>
          </p:nvPr>
        </p:nvSpPr>
        <p:spPr>
          <a:xfrm>
            <a:off x="6247390" y="2084362"/>
            <a:ext cx="2863724" cy="103642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en-US" sz="1050" u="none" cap="none" strike="noStrike">
                <a:solidFill>
                  <a:schemeClr val="accent4"/>
                </a:solidFill>
                <a:latin typeface="Arial"/>
                <a:ea typeface="Arial"/>
                <a:cs typeface="Arial"/>
                <a:sym typeface="Arial"/>
              </a:rPr>
              <a:t>The customer can book the appointment he wants in the center he wants, and if this appointment is not available, the application does not allow him to book, and the customer’s booking reach the owner of the center.</a:t>
            </a:r>
            <a:endParaRPr b="0" i="0" sz="1050" u="none" cap="none" strike="noStrike">
              <a:solidFill>
                <a:schemeClr val="accent4"/>
              </a:solidFill>
              <a:latin typeface="Arial"/>
              <a:ea typeface="Arial"/>
              <a:cs typeface="Arial"/>
              <a:sym typeface="Arial"/>
            </a:endParaRPr>
          </a:p>
        </p:txBody>
      </p:sp>
      <p:sp>
        <p:nvSpPr>
          <p:cNvPr id="356" name="Google Shape;356;p6"/>
          <p:cNvSpPr txBox="1"/>
          <p:nvPr>
            <p:ph idx="4294967295" type="title"/>
          </p:nvPr>
        </p:nvSpPr>
        <p:spPr>
          <a:xfrm>
            <a:off x="6497025" y="3143100"/>
            <a:ext cx="1766400" cy="413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US" sz="1800">
                <a:solidFill>
                  <a:schemeClr val="accent4"/>
                </a:solidFill>
              </a:rPr>
              <a:t>Map</a:t>
            </a:r>
            <a:endParaRPr sz="1800">
              <a:solidFill>
                <a:schemeClr val="accent4"/>
              </a:solidFill>
            </a:endParaRPr>
          </a:p>
        </p:txBody>
      </p:sp>
      <p:sp>
        <p:nvSpPr>
          <p:cNvPr id="357" name="Google Shape;357;p6"/>
          <p:cNvSpPr txBox="1"/>
          <p:nvPr>
            <p:ph idx="4294967295" type="subTitle"/>
          </p:nvPr>
        </p:nvSpPr>
        <p:spPr>
          <a:xfrm>
            <a:off x="6497024" y="3507125"/>
            <a:ext cx="2265975" cy="76535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en-US" sz="1200" u="none" cap="none" strike="noStrike">
                <a:solidFill>
                  <a:schemeClr val="accent4"/>
                </a:solidFill>
                <a:latin typeface="Arial"/>
                <a:ea typeface="Arial"/>
                <a:cs typeface="Arial"/>
                <a:sym typeface="Arial"/>
              </a:rPr>
              <a:t>The customer can see the exact location of the center through Google Map.</a:t>
            </a:r>
            <a:endParaRPr b="0" i="0" sz="1200" u="none" cap="none" strike="noStrike">
              <a:solidFill>
                <a:schemeClr val="accent4"/>
              </a:solidFill>
              <a:latin typeface="Arial"/>
              <a:ea typeface="Arial"/>
              <a:cs typeface="Arial"/>
              <a:sym typeface="Arial"/>
            </a:endParaRPr>
          </a:p>
        </p:txBody>
      </p:sp>
      <p:sp>
        <p:nvSpPr>
          <p:cNvPr id="358" name="Google Shape;358;p6"/>
          <p:cNvSpPr txBox="1"/>
          <p:nvPr>
            <p:ph idx="4294967295" type="title"/>
          </p:nvPr>
        </p:nvSpPr>
        <p:spPr>
          <a:xfrm>
            <a:off x="381000" y="2009500"/>
            <a:ext cx="2265975" cy="413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US" sz="1800">
                <a:solidFill>
                  <a:schemeClr val="accent4"/>
                </a:solidFill>
              </a:rPr>
              <a:t>Service  Ordering</a:t>
            </a:r>
            <a:endParaRPr sz="1800">
              <a:solidFill>
                <a:schemeClr val="accent4"/>
              </a:solidFill>
            </a:endParaRPr>
          </a:p>
        </p:txBody>
      </p:sp>
      <p:sp>
        <p:nvSpPr>
          <p:cNvPr id="359" name="Google Shape;359;p6"/>
          <p:cNvSpPr txBox="1"/>
          <p:nvPr>
            <p:ph idx="4294967295" type="subTitle"/>
          </p:nvPr>
        </p:nvSpPr>
        <p:spPr>
          <a:xfrm>
            <a:off x="152400" y="2373524"/>
            <a:ext cx="2765775" cy="73162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en-US" sz="1050" u="none" cap="none" strike="noStrike">
                <a:solidFill>
                  <a:schemeClr val="accent4"/>
                </a:solidFill>
                <a:latin typeface="Arial"/>
                <a:ea typeface="Arial"/>
                <a:cs typeface="Arial"/>
                <a:sym typeface="Arial"/>
              </a:rPr>
              <a:t>The customer can order the beauty products he wants through the application, and the customer's orders will reach the owner of the center.</a:t>
            </a:r>
            <a:endParaRPr b="0" i="0" sz="1050" u="none" cap="none" strike="noStrike">
              <a:solidFill>
                <a:schemeClr val="accent4"/>
              </a:solidFill>
              <a:latin typeface="Arial"/>
              <a:ea typeface="Arial"/>
              <a:cs typeface="Arial"/>
              <a:sym typeface="Arial"/>
            </a:endParaRPr>
          </a:p>
        </p:txBody>
      </p:sp>
      <p:sp>
        <p:nvSpPr>
          <p:cNvPr id="360" name="Google Shape;360;p6"/>
          <p:cNvSpPr txBox="1"/>
          <p:nvPr>
            <p:ph idx="4294967295" type="title"/>
          </p:nvPr>
        </p:nvSpPr>
        <p:spPr>
          <a:xfrm>
            <a:off x="880575" y="3143100"/>
            <a:ext cx="1766400" cy="413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US" sz="1800">
                <a:solidFill>
                  <a:schemeClr val="accent4"/>
                </a:solidFill>
              </a:rPr>
              <a:t>Chat</a:t>
            </a:r>
            <a:endParaRPr sz="1800">
              <a:solidFill>
                <a:schemeClr val="accent4"/>
              </a:solidFill>
            </a:endParaRPr>
          </a:p>
        </p:txBody>
      </p:sp>
      <p:sp>
        <p:nvSpPr>
          <p:cNvPr id="361" name="Google Shape;361;p6"/>
          <p:cNvSpPr txBox="1"/>
          <p:nvPr>
            <p:ph idx="4294967295" type="subTitle"/>
          </p:nvPr>
        </p:nvSpPr>
        <p:spPr>
          <a:xfrm>
            <a:off x="0" y="3507125"/>
            <a:ext cx="2799375" cy="116559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en-US" sz="1050" u="none" cap="none" strike="noStrike">
                <a:solidFill>
                  <a:schemeClr val="accent4"/>
                </a:solidFill>
                <a:latin typeface="Arial"/>
                <a:ea typeface="Arial"/>
                <a:cs typeface="Arial"/>
                <a:sym typeface="Arial"/>
              </a:rPr>
              <a:t>The customer can communicate with the owner of the center at any time he wants from his home through the chat, and the owner of the center responds to him through the chat</a:t>
            </a:r>
            <a:r>
              <a:rPr b="0" i="0" lang="en-US" sz="1200" u="none" cap="none" strike="noStrike">
                <a:solidFill>
                  <a:schemeClr val="accent4"/>
                </a:solidFill>
                <a:latin typeface="Arial"/>
                <a:ea typeface="Arial"/>
                <a:cs typeface="Arial"/>
                <a:sym typeface="Arial"/>
              </a:rPr>
              <a:t>.</a:t>
            </a:r>
            <a:endParaRPr b="0" i="0" sz="1200" u="none" cap="none" strike="noStrike">
              <a:solidFill>
                <a:schemeClr val="accent4"/>
              </a:solidFill>
              <a:latin typeface="Arial"/>
              <a:ea typeface="Arial"/>
              <a:cs typeface="Arial"/>
              <a:sym typeface="Arial"/>
            </a:endParaRPr>
          </a:p>
        </p:txBody>
      </p:sp>
      <p:grpSp>
        <p:nvGrpSpPr>
          <p:cNvPr id="362" name="Google Shape;362;p6"/>
          <p:cNvGrpSpPr/>
          <p:nvPr/>
        </p:nvGrpSpPr>
        <p:grpSpPr>
          <a:xfrm>
            <a:off x="2820225" y="2406675"/>
            <a:ext cx="735900" cy="195900"/>
            <a:chOff x="2820225" y="2406675"/>
            <a:chExt cx="735900" cy="195900"/>
          </a:xfrm>
        </p:grpSpPr>
        <p:cxnSp>
          <p:nvCxnSpPr>
            <p:cNvPr id="363" name="Google Shape;363;p6"/>
            <p:cNvCxnSpPr/>
            <p:nvPr/>
          </p:nvCxnSpPr>
          <p:spPr>
            <a:xfrm>
              <a:off x="3016125" y="2504625"/>
              <a:ext cx="540000" cy="0"/>
            </a:xfrm>
            <a:prstGeom prst="straightConnector1">
              <a:avLst/>
            </a:prstGeom>
            <a:noFill/>
            <a:ln cap="flat" cmpd="sng" w="19050">
              <a:solidFill>
                <a:schemeClr val="accent4"/>
              </a:solidFill>
              <a:prstDash val="solid"/>
              <a:round/>
              <a:headEnd len="sm" w="sm" type="none"/>
              <a:tailEnd len="med" w="med" type="oval"/>
            </a:ln>
          </p:spPr>
        </p:cxnSp>
        <p:sp>
          <p:nvSpPr>
            <p:cNvPr id="364" name="Google Shape;364;p6"/>
            <p:cNvSpPr/>
            <p:nvPr/>
          </p:nvSpPr>
          <p:spPr>
            <a:xfrm>
              <a:off x="2820225" y="2406675"/>
              <a:ext cx="195900" cy="1959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5" name="Google Shape;365;p6"/>
          <p:cNvGrpSpPr/>
          <p:nvPr/>
        </p:nvGrpSpPr>
        <p:grpSpPr>
          <a:xfrm>
            <a:off x="2820225" y="3540275"/>
            <a:ext cx="744900" cy="195900"/>
            <a:chOff x="2820225" y="3540275"/>
            <a:chExt cx="744900" cy="195900"/>
          </a:xfrm>
        </p:grpSpPr>
        <p:cxnSp>
          <p:nvCxnSpPr>
            <p:cNvPr id="366" name="Google Shape;366;p6"/>
            <p:cNvCxnSpPr/>
            <p:nvPr/>
          </p:nvCxnSpPr>
          <p:spPr>
            <a:xfrm>
              <a:off x="3016125" y="3638225"/>
              <a:ext cx="549000" cy="0"/>
            </a:xfrm>
            <a:prstGeom prst="straightConnector1">
              <a:avLst/>
            </a:prstGeom>
            <a:noFill/>
            <a:ln cap="flat" cmpd="sng" w="19050">
              <a:solidFill>
                <a:schemeClr val="dk2"/>
              </a:solidFill>
              <a:prstDash val="solid"/>
              <a:round/>
              <a:headEnd len="sm" w="sm" type="none"/>
              <a:tailEnd len="med" w="med" type="oval"/>
            </a:ln>
          </p:spPr>
        </p:cxnSp>
        <p:sp>
          <p:nvSpPr>
            <p:cNvPr id="367" name="Google Shape;367;p6"/>
            <p:cNvSpPr/>
            <p:nvPr/>
          </p:nvSpPr>
          <p:spPr>
            <a:xfrm>
              <a:off x="2820225" y="3540275"/>
              <a:ext cx="195900" cy="195900"/>
            </a:xfrm>
            <a:prstGeom prst="ellips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68" name="Google Shape;368;p6"/>
          <p:cNvGrpSpPr/>
          <p:nvPr/>
        </p:nvGrpSpPr>
        <p:grpSpPr>
          <a:xfrm>
            <a:off x="5597392" y="2406675"/>
            <a:ext cx="726383" cy="195900"/>
            <a:chOff x="5597392" y="2406675"/>
            <a:chExt cx="726383" cy="195900"/>
          </a:xfrm>
        </p:grpSpPr>
        <p:cxnSp>
          <p:nvCxnSpPr>
            <p:cNvPr id="369" name="Google Shape;369;p6"/>
            <p:cNvCxnSpPr/>
            <p:nvPr/>
          </p:nvCxnSpPr>
          <p:spPr>
            <a:xfrm rot="10800000">
              <a:off x="5597392" y="2504625"/>
              <a:ext cx="537900" cy="0"/>
            </a:xfrm>
            <a:prstGeom prst="straightConnector1">
              <a:avLst/>
            </a:prstGeom>
            <a:noFill/>
            <a:ln cap="flat" cmpd="sng" w="19050">
              <a:solidFill>
                <a:schemeClr val="accent3"/>
              </a:solidFill>
              <a:prstDash val="solid"/>
              <a:round/>
              <a:headEnd len="sm" w="sm" type="none"/>
              <a:tailEnd len="med" w="med" type="oval"/>
            </a:ln>
          </p:spPr>
        </p:cxnSp>
        <p:sp>
          <p:nvSpPr>
            <p:cNvPr id="370" name="Google Shape;370;p6"/>
            <p:cNvSpPr/>
            <p:nvPr/>
          </p:nvSpPr>
          <p:spPr>
            <a:xfrm>
              <a:off x="6127875" y="2406675"/>
              <a:ext cx="195900" cy="195900"/>
            </a:xfrm>
            <a:prstGeom prst="ellips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71" name="Google Shape;371;p6"/>
          <p:cNvGrpSpPr/>
          <p:nvPr/>
        </p:nvGrpSpPr>
        <p:grpSpPr>
          <a:xfrm>
            <a:off x="5589972" y="3540275"/>
            <a:ext cx="733803" cy="195900"/>
            <a:chOff x="5589972" y="3540275"/>
            <a:chExt cx="733803" cy="195900"/>
          </a:xfrm>
        </p:grpSpPr>
        <p:cxnSp>
          <p:nvCxnSpPr>
            <p:cNvPr id="372" name="Google Shape;372;p6"/>
            <p:cNvCxnSpPr/>
            <p:nvPr/>
          </p:nvCxnSpPr>
          <p:spPr>
            <a:xfrm rot="10800000">
              <a:off x="5589972" y="3638225"/>
              <a:ext cx="549000" cy="0"/>
            </a:xfrm>
            <a:prstGeom prst="straightConnector1">
              <a:avLst/>
            </a:prstGeom>
            <a:noFill/>
            <a:ln cap="flat" cmpd="sng" w="19050">
              <a:solidFill>
                <a:schemeClr val="accent5"/>
              </a:solidFill>
              <a:prstDash val="solid"/>
              <a:round/>
              <a:headEnd len="sm" w="sm" type="none"/>
              <a:tailEnd len="med" w="med" type="oval"/>
            </a:ln>
          </p:spPr>
        </p:cxnSp>
        <p:sp>
          <p:nvSpPr>
            <p:cNvPr id="373" name="Google Shape;373;p6"/>
            <p:cNvSpPr/>
            <p:nvPr/>
          </p:nvSpPr>
          <p:spPr>
            <a:xfrm>
              <a:off x="6127875" y="3540275"/>
              <a:ext cx="195900" cy="195900"/>
            </a:xfrm>
            <a:prstGeom prst="ellips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74" name="Google Shape;374;p6"/>
          <p:cNvGrpSpPr/>
          <p:nvPr/>
        </p:nvGrpSpPr>
        <p:grpSpPr>
          <a:xfrm rot="-1829232">
            <a:off x="3905548" y="4031940"/>
            <a:ext cx="744900" cy="195900"/>
            <a:chOff x="2820225" y="3540275"/>
            <a:chExt cx="744900" cy="195900"/>
          </a:xfrm>
        </p:grpSpPr>
        <p:cxnSp>
          <p:nvCxnSpPr>
            <p:cNvPr id="375" name="Google Shape;375;p6"/>
            <p:cNvCxnSpPr/>
            <p:nvPr/>
          </p:nvCxnSpPr>
          <p:spPr>
            <a:xfrm>
              <a:off x="3016125" y="3638225"/>
              <a:ext cx="549000" cy="0"/>
            </a:xfrm>
            <a:prstGeom prst="straightConnector1">
              <a:avLst/>
            </a:prstGeom>
            <a:noFill/>
            <a:ln cap="flat" cmpd="sng" w="19050">
              <a:solidFill>
                <a:schemeClr val="dk2"/>
              </a:solidFill>
              <a:prstDash val="solid"/>
              <a:round/>
              <a:headEnd len="sm" w="sm" type="none"/>
              <a:tailEnd len="med" w="med" type="oval"/>
            </a:ln>
          </p:spPr>
        </p:cxnSp>
        <p:sp>
          <p:nvSpPr>
            <p:cNvPr id="376" name="Google Shape;376;p6"/>
            <p:cNvSpPr/>
            <p:nvPr/>
          </p:nvSpPr>
          <p:spPr>
            <a:xfrm>
              <a:off x="2820225" y="3540275"/>
              <a:ext cx="195900" cy="195900"/>
            </a:xfrm>
            <a:prstGeom prst="ellips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77" name="Google Shape;377;p6"/>
          <p:cNvSpPr txBox="1"/>
          <p:nvPr/>
        </p:nvSpPr>
        <p:spPr>
          <a:xfrm>
            <a:off x="1981200" y="4065777"/>
            <a:ext cx="2265975" cy="413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accent3"/>
              </a:buClr>
              <a:buSzPts val="2800"/>
              <a:buFont typeface="Abril Fatface"/>
              <a:buNone/>
            </a:pPr>
            <a:r>
              <a:rPr b="0" i="0" lang="en-US" sz="1800" u="none" cap="none" strike="noStrike">
                <a:solidFill>
                  <a:schemeClr val="accent4"/>
                </a:solidFill>
                <a:latin typeface="Abril Fatface"/>
                <a:ea typeface="Abril Fatface"/>
                <a:cs typeface="Abril Fatface"/>
                <a:sym typeface="Abril Fatface"/>
              </a:rPr>
              <a:t>Notification</a:t>
            </a:r>
            <a:endParaRPr b="0" i="0" sz="1800" u="none" cap="none" strike="noStrike">
              <a:solidFill>
                <a:schemeClr val="accent4"/>
              </a:solidFill>
              <a:latin typeface="Abril Fatface"/>
              <a:ea typeface="Abril Fatface"/>
              <a:cs typeface="Abril Fatface"/>
              <a:sym typeface="Abril Fatface"/>
            </a:endParaRPr>
          </a:p>
        </p:txBody>
      </p:sp>
      <p:sp>
        <p:nvSpPr>
          <p:cNvPr id="378" name="Google Shape;378;p6"/>
          <p:cNvSpPr txBox="1"/>
          <p:nvPr/>
        </p:nvSpPr>
        <p:spPr>
          <a:xfrm>
            <a:off x="2034974" y="4385766"/>
            <a:ext cx="3554997" cy="929184"/>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en-US" sz="1050" u="none" cap="none" strike="noStrike">
                <a:solidFill>
                  <a:schemeClr val="accent4"/>
                </a:solidFill>
                <a:latin typeface="Arial"/>
                <a:ea typeface="Arial"/>
                <a:cs typeface="Arial"/>
                <a:sym typeface="Arial"/>
              </a:rPr>
              <a:t>A notification reaches the customer when he communicates with the admin through the application, and the notification shows him that his message has been sent to the admin</a:t>
            </a:r>
            <a:endParaRPr b="0" i="0" sz="1200" u="none" cap="none" strike="noStrike">
              <a:solidFill>
                <a:schemeClr val="accent4"/>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7"/>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Technologies</a:t>
            </a:r>
            <a:endParaRPr/>
          </a:p>
        </p:txBody>
      </p:sp>
      <p:pic>
        <p:nvPicPr>
          <p:cNvPr id="384" name="Google Shape;384;p7"/>
          <p:cNvPicPr preferRelativeResize="0"/>
          <p:nvPr/>
        </p:nvPicPr>
        <p:blipFill rotWithShape="1">
          <a:blip r:embed="rId3">
            <a:alphaModFix/>
          </a:blip>
          <a:srcRect b="0" l="0" r="0" t="0"/>
          <a:stretch/>
        </p:blipFill>
        <p:spPr>
          <a:xfrm>
            <a:off x="3276600" y="1880174"/>
            <a:ext cx="2362200" cy="1834575"/>
          </a:xfrm>
          <a:prstGeom prst="snip2DiagRect">
            <a:avLst>
              <a:gd fmla="val 0" name="adj1"/>
              <a:gd fmla="val 16667" name="adj2"/>
            </a:avLst>
          </a:prstGeom>
          <a:solidFill>
            <a:srgbClr val="ECECEC"/>
          </a:solidFill>
          <a:ln cap="sq" cmpd="sng" w="88900">
            <a:solidFill>
              <a:srgbClr val="FFFFFF"/>
            </a:solidFill>
            <a:prstDash val="solid"/>
            <a:miter lim="800000"/>
            <a:headEnd len="sm" w="sm" type="none"/>
            <a:tailEnd len="sm" w="sm" type="none"/>
          </a:ln>
          <a:effectLst>
            <a:outerShdw blurRad="88900" rotWithShape="0" algn="tl">
              <a:srgbClr val="000000">
                <a:alpha val="44705"/>
              </a:srgbClr>
            </a:outerShdw>
          </a:effectLst>
        </p:spPr>
      </p:pic>
      <p:pic>
        <p:nvPicPr>
          <p:cNvPr id="385" name="Google Shape;385;p7"/>
          <p:cNvPicPr preferRelativeResize="0"/>
          <p:nvPr/>
        </p:nvPicPr>
        <p:blipFill rotWithShape="1">
          <a:blip r:embed="rId4">
            <a:alphaModFix/>
          </a:blip>
          <a:srcRect b="0" l="0" r="0" t="0"/>
          <a:stretch/>
        </p:blipFill>
        <p:spPr>
          <a:xfrm>
            <a:off x="457200" y="1880174"/>
            <a:ext cx="2286000" cy="1834575"/>
          </a:xfrm>
          <a:prstGeom prst="snip2DiagRect">
            <a:avLst>
              <a:gd fmla="val 0" name="adj1"/>
              <a:gd fmla="val 16667" name="adj2"/>
            </a:avLst>
          </a:prstGeom>
          <a:solidFill>
            <a:srgbClr val="ECECEC"/>
          </a:solidFill>
          <a:ln cap="sq" cmpd="sng" w="88900">
            <a:solidFill>
              <a:srgbClr val="FFFFFF"/>
            </a:solidFill>
            <a:prstDash val="solid"/>
            <a:miter lim="800000"/>
            <a:headEnd len="sm" w="sm" type="none"/>
            <a:tailEnd len="sm" w="sm" type="none"/>
          </a:ln>
          <a:effectLst>
            <a:outerShdw blurRad="88900" rotWithShape="0" algn="tl">
              <a:srgbClr val="000000">
                <a:alpha val="44705"/>
              </a:srgbClr>
            </a:outerShdw>
          </a:effectLst>
        </p:spPr>
      </p:pic>
      <p:pic>
        <p:nvPicPr>
          <p:cNvPr id="386" name="Google Shape;386;p7"/>
          <p:cNvPicPr preferRelativeResize="0"/>
          <p:nvPr/>
        </p:nvPicPr>
        <p:blipFill rotWithShape="1">
          <a:blip r:embed="rId5">
            <a:alphaModFix/>
          </a:blip>
          <a:srcRect b="0" l="0" r="0" t="0"/>
          <a:stretch/>
        </p:blipFill>
        <p:spPr>
          <a:xfrm>
            <a:off x="6481813" y="1880174"/>
            <a:ext cx="2133600" cy="1834575"/>
          </a:xfrm>
          <a:prstGeom prst="snip2DiagRect">
            <a:avLst>
              <a:gd fmla="val 0" name="adj1"/>
              <a:gd fmla="val 16667" name="adj2"/>
            </a:avLst>
          </a:prstGeom>
          <a:solidFill>
            <a:srgbClr val="ECECEC"/>
          </a:solidFill>
          <a:ln cap="sq" cmpd="sng" w="88900">
            <a:solidFill>
              <a:srgbClr val="FFFFFF"/>
            </a:solidFill>
            <a:prstDash val="solid"/>
            <a:miter lim="800000"/>
            <a:headEnd len="sm" w="sm" type="none"/>
            <a:tailEnd len="sm" w="sm" type="none"/>
          </a:ln>
          <a:effectLst>
            <a:outerShdw blurRad="88900" rotWithShape="0" algn="tl">
              <a:srgbClr val="000000">
                <a:alpha val="44705"/>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8"/>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Common</a:t>
            </a:r>
            <a:endParaRPr/>
          </a:p>
        </p:txBody>
      </p:sp>
      <p:pic>
        <p:nvPicPr>
          <p:cNvPr id="392" name="Google Shape;392;p8"/>
          <p:cNvPicPr preferRelativeResize="0"/>
          <p:nvPr/>
        </p:nvPicPr>
        <p:blipFill rotWithShape="1">
          <a:blip r:embed="rId3">
            <a:alphaModFix/>
          </a:blip>
          <a:srcRect b="0" l="0" r="0" t="0"/>
          <a:stretch/>
        </p:blipFill>
        <p:spPr>
          <a:xfrm>
            <a:off x="3733800" y="1880173"/>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393" name="Google Shape;393;p8"/>
          <p:cNvPicPr preferRelativeResize="0"/>
          <p:nvPr/>
        </p:nvPicPr>
        <p:blipFill rotWithShape="1">
          <a:blip r:embed="rId4">
            <a:alphaModFix/>
          </a:blip>
          <a:srcRect b="0" l="0" r="0" t="0"/>
          <a:stretch/>
        </p:blipFill>
        <p:spPr>
          <a:xfrm>
            <a:off x="685800" y="1809750"/>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394" name="Google Shape;394;p8"/>
          <p:cNvPicPr preferRelativeResize="0"/>
          <p:nvPr/>
        </p:nvPicPr>
        <p:blipFill rotWithShape="1">
          <a:blip r:embed="rId5">
            <a:alphaModFix/>
          </a:blip>
          <a:srcRect b="0" l="0" r="0" t="0"/>
          <a:stretch/>
        </p:blipFill>
        <p:spPr>
          <a:xfrm>
            <a:off x="6781800" y="1888395"/>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9"/>
          <p:cNvSpPr txBox="1"/>
          <p:nvPr>
            <p:ph idx="8" type="title"/>
          </p:nvPr>
        </p:nvSpPr>
        <p:spPr>
          <a:xfrm>
            <a:off x="567583" y="396753"/>
            <a:ext cx="6849300" cy="1054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User</a:t>
            </a:r>
            <a:endParaRPr/>
          </a:p>
        </p:txBody>
      </p:sp>
      <p:pic>
        <p:nvPicPr>
          <p:cNvPr id="400" name="Google Shape;400;p9"/>
          <p:cNvPicPr preferRelativeResize="0"/>
          <p:nvPr/>
        </p:nvPicPr>
        <p:blipFill rotWithShape="1">
          <a:blip r:embed="rId3">
            <a:alphaModFix/>
          </a:blip>
          <a:srcRect b="0" l="0" r="0" t="0"/>
          <a:stretch/>
        </p:blipFill>
        <p:spPr>
          <a:xfrm>
            <a:off x="3886200" y="1893408"/>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401" name="Google Shape;401;p9"/>
          <p:cNvPicPr preferRelativeResize="0"/>
          <p:nvPr/>
        </p:nvPicPr>
        <p:blipFill rotWithShape="1">
          <a:blip r:embed="rId4">
            <a:alphaModFix/>
          </a:blip>
          <a:srcRect b="0" l="0" r="0" t="0"/>
          <a:stretch/>
        </p:blipFill>
        <p:spPr>
          <a:xfrm>
            <a:off x="929689" y="1809750"/>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pic>
        <p:nvPicPr>
          <p:cNvPr id="402" name="Google Shape;402;p9"/>
          <p:cNvPicPr preferRelativeResize="0"/>
          <p:nvPr/>
        </p:nvPicPr>
        <p:blipFill rotWithShape="1">
          <a:blip r:embed="rId5">
            <a:alphaModFix/>
          </a:blip>
          <a:srcRect b="0" l="0" r="0" t="0"/>
          <a:stretch/>
        </p:blipFill>
        <p:spPr>
          <a:xfrm>
            <a:off x="6629400" y="1893408"/>
            <a:ext cx="1828800" cy="2743200"/>
          </a:xfrm>
          <a:prstGeom prst="roundRect">
            <a:avLst>
              <a:gd fmla="val 8594" name="adj"/>
            </a:avLst>
          </a:prstGeom>
          <a:solidFill>
            <a:srgbClr val="ECECEC"/>
          </a:solidFill>
          <a:ln>
            <a:noFill/>
          </a:ln>
          <a:effectLst>
            <a:reflection blurRad="0" dir="5400000" dist="5000" endA="0" endPos="28000" kx="0" rotWithShape="0" algn="bl" stA="38000" stPos="0" sy="-100000" ky="0"/>
          </a:effectLst>
        </p:spPr>
      </p:pic>
    </p:spTree>
  </p:cSld>
  <p:clrMapOvr>
    <a:masterClrMapping/>
  </p:clrMapOvr>
</p:sld>
</file>

<file path=ppt/theme/theme1.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Hairdresser Portfolio">
  <a:themeElements>
    <a:clrScheme name="Simple Light">
      <a:dk1>
        <a:srgbClr val="313757"/>
      </a:dk1>
      <a:lt1>
        <a:srgbClr val="E6B8AF"/>
      </a:lt1>
      <a:dk2>
        <a:srgbClr val="B1C4E2"/>
      </a:dk2>
      <a:lt2>
        <a:srgbClr val="EFD1C2"/>
      </a:lt2>
      <a:accent1>
        <a:srgbClr val="E6B8AF"/>
      </a:accent1>
      <a:accent2>
        <a:srgbClr val="4B506C"/>
      </a:accent2>
      <a:accent3>
        <a:srgbClr val="313757"/>
      </a:accent3>
      <a:accent4>
        <a:srgbClr val="EFD1C2"/>
      </a:accent4>
      <a:accent5>
        <a:srgbClr val="D19589"/>
      </a:accent5>
      <a:accent6>
        <a:srgbClr val="B1C4E2"/>
      </a:accent6>
      <a:hlink>
        <a:srgbClr val="31375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asus</dc:creator>
</cp:coreProperties>
</file>