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6"/>
  </p:notesMasterIdLst>
  <p:handoutMasterIdLst>
    <p:handoutMasterId r:id="rId37"/>
  </p:handoutMasterIdLst>
  <p:sldIdLst>
    <p:sldId id="278" r:id="rId5"/>
    <p:sldId id="260" r:id="rId6"/>
    <p:sldId id="304" r:id="rId7"/>
    <p:sldId id="306" r:id="rId8"/>
    <p:sldId id="262" r:id="rId9"/>
    <p:sldId id="290" r:id="rId10"/>
    <p:sldId id="291" r:id="rId11"/>
    <p:sldId id="314" r:id="rId12"/>
    <p:sldId id="308" r:id="rId13"/>
    <p:sldId id="280" r:id="rId14"/>
    <p:sldId id="309" r:id="rId15"/>
    <p:sldId id="310" r:id="rId16"/>
    <p:sldId id="311" r:id="rId17"/>
    <p:sldId id="313" r:id="rId18"/>
    <p:sldId id="312" r:id="rId19"/>
    <p:sldId id="281" r:id="rId20"/>
    <p:sldId id="315" r:id="rId21"/>
    <p:sldId id="300" r:id="rId22"/>
    <p:sldId id="316" r:id="rId23"/>
    <p:sldId id="318" r:id="rId24"/>
    <p:sldId id="319" r:id="rId25"/>
    <p:sldId id="307" r:id="rId26"/>
    <p:sldId id="321" r:id="rId27"/>
    <p:sldId id="320" r:id="rId28"/>
    <p:sldId id="328" r:id="rId29"/>
    <p:sldId id="269" r:id="rId30"/>
    <p:sldId id="327" r:id="rId31"/>
    <p:sldId id="322" r:id="rId32"/>
    <p:sldId id="325" r:id="rId33"/>
    <p:sldId id="326" r:id="rId34"/>
    <p:sldId id="33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9CC7"/>
    <a:srgbClr val="FFFFFF"/>
    <a:srgbClr val="F27172"/>
    <a:srgbClr val="175993"/>
    <a:srgbClr val="636466"/>
    <a:srgbClr val="5B5C5E"/>
    <a:srgbClr val="93278F"/>
    <a:srgbClr val="FF9999"/>
    <a:srgbClr val="2C567A"/>
    <a:srgbClr val="0D1D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87949" autoAdjust="0"/>
  </p:normalViewPr>
  <p:slideViewPr>
    <p:cSldViewPr snapToGrid="0" showGuides="1">
      <p:cViewPr varScale="1">
        <p:scale>
          <a:sx n="85" d="100"/>
          <a:sy n="85" d="100"/>
        </p:scale>
        <p:origin x="590" y="72"/>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p:scale>
          <a:sx n="100" d="100"/>
          <a:sy n="100" d="100"/>
        </p:scale>
        <p:origin x="1560" y="-146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ar-SA"/>
              <a:t>عدد العاملين في الزراعة 2021</a:t>
            </a:r>
            <a:endParaRPr lang="en-US"/>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ar-IL"/>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22858076607819441"/>
          <c:y val="0.19604745991125772"/>
          <c:w val="0.57523286977504684"/>
          <c:h val="0.53317287979791883"/>
        </c:manualLayout>
      </c:layout>
      <c:pie3DChart>
        <c:varyColors val="1"/>
        <c:ser>
          <c:idx val="0"/>
          <c:order val="0"/>
          <c:tx>
            <c:strRef>
              <c:f>Sheet1!$B$1</c:f>
              <c:strCache>
                <c:ptCount val="1"/>
                <c:pt idx="0">
                  <c:v>Sales</c:v>
                </c:pt>
              </c:strCache>
            </c:strRef>
          </c:tx>
          <c:explosion val="2"/>
          <c:dPt>
            <c:idx val="0"/>
            <c:bubble3D val="0"/>
            <c:explosion val="9"/>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7A98-492C-961D-526666798B92}"/>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7A98-492C-961D-526666798B92}"/>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ar-IL"/>
                </a:p>
              </c:txPr>
              <c:dLblPos val="outEnd"/>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A98-492C-961D-526666798B92}"/>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ar-IL"/>
                </a:p>
              </c:txPr>
              <c:dLblPos val="outEnd"/>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A98-492C-961D-526666798B92}"/>
                </c:ext>
              </c:extLst>
            </c:dLbl>
            <c:spPr>
              <a:noFill/>
              <a:ln>
                <a:noFill/>
              </a:ln>
              <a:effectLst/>
            </c:sp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الضفة الغربية</c:v>
                </c:pt>
                <c:pt idx="1">
                  <c:v>قطاع غزة</c:v>
                </c:pt>
              </c:strCache>
            </c:strRef>
          </c:cat>
          <c:val>
            <c:numRef>
              <c:f>Sheet1!$B$2:$B$3</c:f>
              <c:numCache>
                <c:formatCode>General</c:formatCode>
                <c:ptCount val="2"/>
                <c:pt idx="0">
                  <c:v>44000</c:v>
                </c:pt>
                <c:pt idx="1">
                  <c:v>59600</c:v>
                </c:pt>
              </c:numCache>
            </c:numRef>
          </c:val>
          <c:extLst>
            <c:ext xmlns:c16="http://schemas.microsoft.com/office/drawing/2014/chart" uri="{C3380CC4-5D6E-409C-BE32-E72D297353CC}">
              <c16:uniqueId val="{00000004-7A98-492C-961D-526666798B92}"/>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ar-I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ar-SA"/>
              <a:t>عدد العاملين في الزراعة 2013</a:t>
            </a:r>
            <a:endParaRPr lang="en-US"/>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ar-IL"/>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22858076607819441"/>
          <c:y val="0.19604745991125772"/>
          <c:w val="0.57523286977504684"/>
          <c:h val="0.53317287979791883"/>
        </c:manualLayout>
      </c:layout>
      <c:pie3DChart>
        <c:varyColors val="1"/>
        <c:ser>
          <c:idx val="0"/>
          <c:order val="0"/>
          <c:tx>
            <c:strRef>
              <c:f>Sheet1!$B$1</c:f>
              <c:strCache>
                <c:ptCount val="1"/>
                <c:pt idx="0">
                  <c:v>Sales</c:v>
                </c:pt>
              </c:strCache>
            </c:strRef>
          </c:tx>
          <c:dPt>
            <c:idx val="0"/>
            <c:bubble3D val="0"/>
            <c:explosion val="14"/>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D6B3-4814-8A74-E70409466815}"/>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D6B3-4814-8A74-E70409466815}"/>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ar-IL"/>
                </a:p>
              </c:txPr>
              <c:dLblPos val="outEnd"/>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6B3-4814-8A74-E70409466815}"/>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ar-IL"/>
                </a:p>
              </c:txPr>
              <c:dLblPos val="outEnd"/>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6B3-4814-8A74-E70409466815}"/>
                </c:ext>
              </c:extLst>
            </c:dLbl>
            <c:spPr>
              <a:noFill/>
              <a:ln>
                <a:noFill/>
              </a:ln>
              <a:effectLst/>
            </c:sp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الضفة الغربية</c:v>
                </c:pt>
                <c:pt idx="1">
                  <c:v>قطاع غزة</c:v>
                </c:pt>
              </c:strCache>
            </c:strRef>
          </c:cat>
          <c:val>
            <c:numRef>
              <c:f>Sheet1!$B$2:$B$3</c:f>
              <c:numCache>
                <c:formatCode>General</c:formatCode>
                <c:ptCount val="2"/>
                <c:pt idx="0">
                  <c:v>59900</c:v>
                </c:pt>
                <c:pt idx="1">
                  <c:v>22800</c:v>
                </c:pt>
              </c:numCache>
            </c:numRef>
          </c:val>
          <c:extLst>
            <c:ext xmlns:c16="http://schemas.microsoft.com/office/drawing/2014/chart" uri="{C3380CC4-5D6E-409C-BE32-E72D297353CC}">
              <c16:uniqueId val="{00000004-D6B3-4814-8A74-E70409466815}"/>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ar-I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243D74-B9C1-450A-B0F3-6C6DCB0CF2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2C27C33-9BB1-41D5-A236-12767E7E72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7AB3EA8-A58D-4C92-A3AB-D271CCC294C7}" type="datetimeFigureOut">
              <a:rPr lang="en-US" smtClean="0"/>
              <a:t>8/30/2023</a:t>
            </a:fld>
            <a:endParaRPr lang="en-US" dirty="0"/>
          </a:p>
        </p:txBody>
      </p:sp>
      <p:sp>
        <p:nvSpPr>
          <p:cNvPr id="4" name="Footer Placeholder 3">
            <a:extLst>
              <a:ext uri="{FF2B5EF4-FFF2-40B4-BE49-F238E27FC236}">
                <a16:creationId xmlns:a16="http://schemas.microsoft.com/office/drawing/2014/main" id="{44A7EADB-04A4-4093-B238-438E2C7317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EDDD8696-706D-440E-AE04-4C644F0613E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2A5DE8-F2C4-4DB3-88D1-656DCD59E73E}" type="slidenum">
              <a:rPr lang="en-US" smtClean="0"/>
              <a:t>‹#›</a:t>
            </a:fld>
            <a:endParaRPr lang="en-US" dirty="0"/>
          </a:p>
        </p:txBody>
      </p:sp>
    </p:spTree>
    <p:extLst>
      <p:ext uri="{BB962C8B-B14F-4D97-AF65-F5344CB8AC3E}">
        <p14:creationId xmlns:p14="http://schemas.microsoft.com/office/powerpoint/2010/main" val="17898243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FB4FA-E877-413E-B608-88789D806C57}" type="datetimeFigureOut">
              <a:rPr lang="en-US" noProof="0" smtClean="0"/>
              <a:t>8/30/2023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6304E-FDE3-4B4F-A3B7-EBE87F3FA5E2}" type="slidenum">
              <a:rPr lang="en-US" noProof="0" smtClean="0"/>
              <a:t>‹#›</a:t>
            </a:fld>
            <a:endParaRPr lang="en-US" noProof="0" dirty="0"/>
          </a:p>
        </p:txBody>
      </p:sp>
    </p:spTree>
    <p:extLst>
      <p:ext uri="{BB962C8B-B14F-4D97-AF65-F5344CB8AC3E}">
        <p14:creationId xmlns:p14="http://schemas.microsoft.com/office/powerpoint/2010/main" val="408513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26</a:t>
            </a:fld>
            <a:endParaRPr lang="en-US"/>
          </a:p>
        </p:txBody>
      </p:sp>
    </p:spTree>
    <p:extLst>
      <p:ext uri="{BB962C8B-B14F-4D97-AF65-F5344CB8AC3E}">
        <p14:creationId xmlns:p14="http://schemas.microsoft.com/office/powerpoint/2010/main" val="28513988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0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accent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312605"/>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849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214083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7333" userDrawn="1">
          <p15:clr>
            <a:srgbClr val="FBAE40"/>
          </p15:clr>
        </p15:guide>
        <p15:guide id="4" pos="36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p>
        </p:txBody>
      </p:sp>
      <p:sp>
        <p:nvSpPr>
          <p:cNvPr id="3" name="Text Placeholder 2">
            <a:extLst>
              <a:ext uri="{FF2B5EF4-FFF2-40B4-BE49-F238E27FC236}">
                <a16:creationId xmlns:a16="http://schemas.microsoft.com/office/drawing/2014/main" id="{4ACB5603-8A62-4D45-B6EF-0D7E2D5FC4F7}"/>
              </a:ext>
            </a:extLst>
          </p:cNvPr>
          <p:cNvSpPr>
            <a:spLocks noGrp="1"/>
          </p:cNvSpPr>
          <p:nvPr>
            <p:ph type="body" idx="1" hasCustomPrompt="1"/>
          </p:nvPr>
        </p:nvSpPr>
        <p:spPr>
          <a:xfrm>
            <a:off x="2139388" y="1154832"/>
            <a:ext cx="7900525" cy="764460"/>
          </a:xfrm>
        </p:spPr>
        <p:txBody>
          <a:bodyPr>
            <a:noAutofit/>
          </a:bodyPr>
          <a:lstStyle>
            <a:lvl1pPr marL="0" indent="0" algn="ctr">
              <a:buNone/>
              <a:defRPr sz="1800"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Dummy Text Comes Here</a:t>
            </a:r>
          </a:p>
        </p:txBody>
      </p:sp>
      <p:pic>
        <p:nvPicPr>
          <p:cNvPr id="8" name="Picture 7">
            <a:extLst>
              <a:ext uri="{FF2B5EF4-FFF2-40B4-BE49-F238E27FC236}">
                <a16:creationId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sp>
        <p:nvSpPr>
          <p:cNvPr id="15" name="Picture Placeholder 14">
            <a:extLst>
              <a:ext uri="{FF2B5EF4-FFF2-40B4-BE49-F238E27FC236}">
                <a16:creationId xmlns:a16="http://schemas.microsoft.com/office/drawing/2014/main" id="{B5A30B6B-EEDB-4142-8138-D50F5A307D76}"/>
              </a:ext>
            </a:extLst>
          </p:cNvPr>
          <p:cNvSpPr>
            <a:spLocks noGrp="1"/>
          </p:cNvSpPr>
          <p:nvPr>
            <p:ph type="pic" sz="quarter" idx="13"/>
          </p:nvPr>
        </p:nvSpPr>
        <p:spPr>
          <a:xfrm>
            <a:off x="2993041" y="2270376"/>
            <a:ext cx="6206400" cy="4587625"/>
          </a:xfrm>
          <a:custGeom>
            <a:avLst/>
            <a:gdLst>
              <a:gd name="connsiteX0" fmla="*/ 3103200 w 6206400"/>
              <a:gd name="connsiteY0" fmla="*/ 0 h 4587625"/>
              <a:gd name="connsiteX1" fmla="*/ 6206400 w 6206400"/>
              <a:gd name="connsiteY1" fmla="*/ 3103200 h 4587625"/>
              <a:gd name="connsiteX2" fmla="*/ 5831861 w 6206400"/>
              <a:gd name="connsiteY2" fmla="*/ 4582370 h 4587625"/>
              <a:gd name="connsiteX3" fmla="*/ 5828668 w 6206400"/>
              <a:gd name="connsiteY3" fmla="*/ 4587625 h 4587625"/>
              <a:gd name="connsiteX4" fmla="*/ 377733 w 6206400"/>
              <a:gd name="connsiteY4" fmla="*/ 4587625 h 4587625"/>
              <a:gd name="connsiteX5" fmla="*/ 374540 w 6206400"/>
              <a:gd name="connsiteY5" fmla="*/ 4582370 h 4587625"/>
              <a:gd name="connsiteX6" fmla="*/ 0 w 6206400"/>
              <a:gd name="connsiteY6" fmla="*/ 3103200 h 4587625"/>
              <a:gd name="connsiteX7" fmla="*/ 3103200 w 6206400"/>
              <a:gd name="connsiteY7" fmla="*/ 0 h 458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06400" h="4587625">
                <a:moveTo>
                  <a:pt x="3103200" y="0"/>
                </a:moveTo>
                <a:cubicBezTo>
                  <a:pt x="4817050" y="0"/>
                  <a:pt x="6206400" y="1389350"/>
                  <a:pt x="6206400" y="3103200"/>
                </a:cubicBezTo>
                <a:cubicBezTo>
                  <a:pt x="6206400" y="3638778"/>
                  <a:pt x="6070721" y="4142667"/>
                  <a:pt x="5831861" y="4582370"/>
                </a:cubicBezTo>
                <a:lnTo>
                  <a:pt x="5828668" y="4587625"/>
                </a:lnTo>
                <a:lnTo>
                  <a:pt x="377733" y="4587625"/>
                </a:lnTo>
                <a:lnTo>
                  <a:pt x="374540" y="4582370"/>
                </a:lnTo>
                <a:cubicBezTo>
                  <a:pt x="135679" y="4142667"/>
                  <a:pt x="0" y="3638778"/>
                  <a:pt x="0" y="3103200"/>
                </a:cubicBezTo>
                <a:cubicBezTo>
                  <a:pt x="0" y="1389350"/>
                  <a:pt x="1389350" y="0"/>
                  <a:pt x="3103200" y="0"/>
                </a:cubicBezTo>
                <a:close/>
              </a:path>
            </a:pathLst>
          </a:custGeom>
          <a:solidFill>
            <a:schemeClr val="bg2"/>
          </a:solidFill>
        </p:spPr>
        <p:txBody>
          <a:bodyPr wrap="square" anchor="ctr">
            <a:noAutofit/>
          </a:bodyPr>
          <a:lstStyle>
            <a:lvl1pPr marL="0" indent="0" algn="ctr">
              <a:buNone/>
              <a:defRPr sz="2400"/>
            </a:lvl1pPr>
          </a:lstStyle>
          <a:p>
            <a:r>
              <a:rPr lang="en-US" noProof="0"/>
              <a:t>Click icon to add picture</a:t>
            </a:r>
            <a:endParaRPr lang="en-US" noProof="0" dirty="0"/>
          </a:p>
        </p:txBody>
      </p:sp>
    </p:spTree>
    <p:extLst>
      <p:ext uri="{BB962C8B-B14F-4D97-AF65-F5344CB8AC3E}">
        <p14:creationId xmlns:p14="http://schemas.microsoft.com/office/powerpoint/2010/main" val="27504955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EE9886-36F0-4E06-A3A6-D8F00B0665A1}"/>
              </a:ext>
            </a:extLst>
          </p:cNvPr>
          <p:cNvSpPr>
            <a:spLocks noGrp="1"/>
          </p:cNvSpPr>
          <p:nvPr>
            <p:ph idx="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grpSp>
        <p:nvGrpSpPr>
          <p:cNvPr id="10" name="Group 9">
            <a:extLst>
              <a:ext uri="{FF2B5EF4-FFF2-40B4-BE49-F238E27FC236}">
                <a16:creationId xmlns:a16="http://schemas.microsoft.com/office/drawing/2014/main" id="{42E17FB3-B5C4-4B3A-A57B-C6493A9D0C66}"/>
              </a:ext>
            </a:extLst>
          </p:cNvPr>
          <p:cNvGrpSpPr/>
          <p:nvPr userDrawn="1"/>
        </p:nvGrpSpPr>
        <p:grpSpPr>
          <a:xfrm rot="8650774">
            <a:off x="5037655" y="4336093"/>
            <a:ext cx="1905000" cy="2354263"/>
            <a:chOff x="11114088" y="2241550"/>
            <a:chExt cx="1905000" cy="2354263"/>
          </a:xfrm>
          <a:solidFill>
            <a:schemeClr val="bg2"/>
          </a:solidFill>
        </p:grpSpPr>
        <p:sp>
          <p:nvSpPr>
            <p:cNvPr id="11" name="Freeform 5">
              <a:extLst>
                <a:ext uri="{FF2B5EF4-FFF2-40B4-BE49-F238E27FC236}">
                  <a16:creationId xmlns:a16="http://schemas.microsoft.com/office/drawing/2014/main"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a16="http://schemas.microsoft.com/office/drawing/2014/main"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7">
              <a:extLst>
                <a:ext uri="{FF2B5EF4-FFF2-40B4-BE49-F238E27FC236}">
                  <a16:creationId xmlns:a16="http://schemas.microsoft.com/office/drawing/2014/main"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3" name="Picture Placeholder 22">
            <a:extLst>
              <a:ext uri="{FF2B5EF4-FFF2-40B4-BE49-F238E27FC236}">
                <a16:creationId xmlns:a16="http://schemas.microsoft.com/office/drawing/2014/main" id="{26619E66-5354-4D60-8529-27917AC037C0}"/>
              </a:ext>
            </a:extLst>
          </p:cNvPr>
          <p:cNvSpPr>
            <a:spLocks noGrp="1"/>
          </p:cNvSpPr>
          <p:nvPr>
            <p:ph type="pic" sz="quarter" idx="13"/>
          </p:nvPr>
        </p:nvSpPr>
        <p:spPr>
          <a:xfrm>
            <a:off x="5884648" y="0"/>
            <a:ext cx="6307353" cy="5780372"/>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anchor="ctr">
            <a:noAutofit/>
          </a:bodyPr>
          <a:lstStyle>
            <a:lvl1pPr marL="0" indent="0" algn="ctr">
              <a:buNone/>
              <a:defRPr/>
            </a:lvl1pPr>
          </a:lstStyle>
          <a:p>
            <a:r>
              <a:rPr lang="en-US" noProof="0"/>
              <a:t>Click icon to add picture</a:t>
            </a:r>
            <a:endParaRPr lang="en-US" noProof="0" dirty="0"/>
          </a:p>
        </p:txBody>
      </p:sp>
      <p:sp>
        <p:nvSpPr>
          <p:cNvPr id="14" name="Title 1">
            <a:extLst>
              <a:ext uri="{FF2B5EF4-FFF2-40B4-BE49-F238E27FC236}">
                <a16:creationId xmlns:a16="http://schemas.microsoft.com/office/drawing/2014/main" id="{2E646B4F-6CCB-724C-9D5E-6D5770023939}"/>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169620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Rectangle 13">
            <a:extLst>
              <a:ext uri="{FF2B5EF4-FFF2-40B4-BE49-F238E27FC236}">
                <a16:creationId xmlns:a16="http://schemas.microsoft.com/office/drawing/2014/main" id="{9D415693-E2CB-4DB4-B07C-2F96B0CAB302}"/>
              </a:ext>
            </a:extLst>
          </p:cNvPr>
          <p:cNvSpPr/>
          <p:nvPr userDrawn="1"/>
        </p:nvSpPr>
        <p:spPr>
          <a:xfrm>
            <a:off x="7854462" y="988536"/>
            <a:ext cx="43291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14C1BF67-E354-4E04-8F94-BABF2B7D1AFB}"/>
              </a:ext>
            </a:extLst>
          </p:cNvPr>
          <p:cNvSpPr/>
          <p:nvPr userDrawn="1"/>
        </p:nvSpPr>
        <p:spPr>
          <a:xfrm>
            <a:off x="5107816" y="633613"/>
            <a:ext cx="5571908" cy="5571906"/>
          </a:xfrm>
          <a:prstGeom prst="ellipse">
            <a:avLst/>
          </a:prstGeom>
          <a:solidFill>
            <a:schemeClr val="bg2">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Picture Placeholder 5">
            <a:extLst>
              <a:ext uri="{FF2B5EF4-FFF2-40B4-BE49-F238E27FC236}">
                <a16:creationId xmlns:a16="http://schemas.microsoft.com/office/drawing/2014/main" id="{FF6AC390-6F85-4B64-AE7A-E8E0D8FC89CF}"/>
              </a:ext>
            </a:extLst>
          </p:cNvPr>
          <p:cNvSpPr>
            <a:spLocks noGrp="1"/>
          </p:cNvSpPr>
          <p:nvPr>
            <p:ph type="pic" sz="quarter" idx="13"/>
          </p:nvPr>
        </p:nvSpPr>
        <p:spPr>
          <a:xfrm>
            <a:off x="5455212" y="988536"/>
            <a:ext cx="4884848" cy="4884848"/>
          </a:xfrm>
          <a:prstGeom prst="ellipse">
            <a:avLst/>
          </a:prstGeom>
          <a:solidFill>
            <a:schemeClr val="bg1">
              <a:lumMod val="85000"/>
            </a:schemeClr>
          </a:solidFill>
        </p:spPr>
        <p:txBody>
          <a:bodyPr anchor="ctr"/>
          <a:lstStyle>
            <a:lvl1pPr marL="0" indent="0" algn="ctr">
              <a:buNone/>
              <a:defRPr/>
            </a:lvl1pPr>
          </a:lstStyle>
          <a:p>
            <a:r>
              <a:rPr lang="en-US" noProof="0"/>
              <a:t>Click icon to add picture</a:t>
            </a:r>
            <a:endParaRPr lang="en-US" noProof="0" dirty="0"/>
          </a:p>
        </p:txBody>
      </p:sp>
    </p:spTree>
    <p:extLst>
      <p:ext uri="{BB962C8B-B14F-4D97-AF65-F5344CB8AC3E}">
        <p14:creationId xmlns:p14="http://schemas.microsoft.com/office/powerpoint/2010/main" val="1969986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03">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2E4E194-63F1-4D43-AC02-75733DF045E9}"/>
              </a:ext>
            </a:extLst>
          </p:cNvPr>
          <p:cNvSpPr/>
          <p:nvPr userDrawn="1"/>
        </p:nvSpPr>
        <p:spPr>
          <a:xfrm>
            <a:off x="8308181"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Oval 21">
            <a:extLst>
              <a:ext uri="{FF2B5EF4-FFF2-40B4-BE49-F238E27FC236}">
                <a16:creationId xmlns:a16="http://schemas.microsoft.com/office/drawing/2014/main" id="{E799E3E2-888B-2343-9A63-F84C03265CB5}"/>
              </a:ext>
            </a:extLst>
          </p:cNvPr>
          <p:cNvSpPr>
            <a:spLocks noChangeAspect="1"/>
          </p:cNvSpPr>
          <p:nvPr userDrawn="1"/>
        </p:nvSpPr>
        <p:spPr>
          <a:xfrm>
            <a:off x="9833702" y="1823757"/>
            <a:ext cx="832104" cy="83210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Picture Placeholder 11">
            <a:extLst>
              <a:ext uri="{FF2B5EF4-FFF2-40B4-BE49-F238E27FC236}">
                <a16:creationId xmlns:a16="http://schemas.microsoft.com/office/drawing/2014/main" id="{8FEDE8EF-5B7A-A741-9A56-D365CAE01B62}"/>
              </a:ext>
            </a:extLst>
          </p:cNvPr>
          <p:cNvSpPr>
            <a:spLocks noGrp="1"/>
          </p:cNvSpPr>
          <p:nvPr>
            <p:ph type="pic" sz="quarter" idx="19" hasCustomPrompt="1"/>
          </p:nvPr>
        </p:nvSpPr>
        <p:spPr>
          <a:xfrm>
            <a:off x="9998318"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
        <p:nvSpPr>
          <p:cNvPr id="9" name="Rectangle 8">
            <a:extLst>
              <a:ext uri="{FF2B5EF4-FFF2-40B4-BE49-F238E27FC236}">
                <a16:creationId xmlns:a16="http://schemas.microsoft.com/office/drawing/2014/main" id="{3755C1FB-E61C-4BBC-8179-D34908DEA1B6}"/>
              </a:ext>
            </a:extLst>
          </p:cNvPr>
          <p:cNvSpPr/>
          <p:nvPr userDrawn="1"/>
        </p:nvSpPr>
        <p:spPr>
          <a:xfrm>
            <a:off x="0"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8C1E0992-271E-4948-9461-C7AA54AF8FEA}"/>
              </a:ext>
            </a:extLst>
          </p:cNvPr>
          <p:cNvSpPr>
            <a:spLocks noChangeAspect="1"/>
          </p:cNvSpPr>
          <p:nvPr userDrawn="1"/>
        </p:nvSpPr>
        <p:spPr>
          <a:xfrm>
            <a:off x="1526011" y="1823757"/>
            <a:ext cx="832104" cy="832104"/>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219126" y="3207024"/>
            <a:ext cx="3445566"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6" name="Picture Placeholder 5">
            <a:extLst>
              <a:ext uri="{FF2B5EF4-FFF2-40B4-BE49-F238E27FC236}">
                <a16:creationId xmlns:a16="http://schemas.microsoft.com/office/drawing/2014/main" id="{35B71D50-AA4B-4E0C-8F6A-0F64F2C8A8C7}"/>
              </a:ext>
            </a:extLst>
          </p:cNvPr>
          <p:cNvSpPr>
            <a:spLocks noGrp="1"/>
          </p:cNvSpPr>
          <p:nvPr>
            <p:ph type="pic" sz="quarter" idx="13"/>
          </p:nvPr>
        </p:nvSpPr>
        <p:spPr>
          <a:xfrm>
            <a:off x="3883819" y="1630018"/>
            <a:ext cx="4424362" cy="4373217"/>
          </a:xfrm>
          <a:solidFill>
            <a:schemeClr val="bg2">
              <a:lumMod val="90000"/>
            </a:schemeClr>
          </a:solidFill>
        </p:spPr>
        <p:txBody>
          <a:bodyPr anchor="ctr"/>
          <a:lstStyle>
            <a:lvl1pPr marL="0" indent="0" algn="ctr">
              <a:buNone/>
              <a:defRPr/>
            </a:lvl1pPr>
          </a:lstStyle>
          <a:p>
            <a:r>
              <a:rPr lang="en-US" noProof="0"/>
              <a:t>Click icon to add picture</a:t>
            </a:r>
            <a:endParaRPr lang="en-US" noProof="0" dirty="0"/>
          </a:p>
        </p:txBody>
      </p:sp>
      <p:sp>
        <p:nvSpPr>
          <p:cNvPr id="17" name="Content Placeholder 2">
            <a:extLst>
              <a:ext uri="{FF2B5EF4-FFF2-40B4-BE49-F238E27FC236}">
                <a16:creationId xmlns:a16="http://schemas.microsoft.com/office/drawing/2014/main" id="{147C9C38-5B17-467D-B581-EF28ECB11E80}"/>
              </a:ext>
            </a:extLst>
          </p:cNvPr>
          <p:cNvSpPr>
            <a:spLocks noGrp="1"/>
          </p:cNvSpPr>
          <p:nvPr>
            <p:ph idx="14" hasCustomPrompt="1"/>
          </p:nvPr>
        </p:nvSpPr>
        <p:spPr>
          <a:xfrm>
            <a:off x="8527490" y="3207024"/>
            <a:ext cx="3445200"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0" name="Content Placeholder 2">
            <a:extLst>
              <a:ext uri="{FF2B5EF4-FFF2-40B4-BE49-F238E27FC236}">
                <a16:creationId xmlns:a16="http://schemas.microsoft.com/office/drawing/2014/main" id="{FEB88DD7-AEB5-4718-AF2D-28B5B91ED715}"/>
              </a:ext>
            </a:extLst>
          </p:cNvPr>
          <p:cNvSpPr>
            <a:spLocks noGrp="1"/>
          </p:cNvSpPr>
          <p:nvPr>
            <p:ph idx="15" hasCustomPrompt="1"/>
          </p:nvPr>
        </p:nvSpPr>
        <p:spPr>
          <a:xfrm>
            <a:off x="219126"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1" name="Content Placeholder 2">
            <a:extLst>
              <a:ext uri="{FF2B5EF4-FFF2-40B4-BE49-F238E27FC236}">
                <a16:creationId xmlns:a16="http://schemas.microsoft.com/office/drawing/2014/main" id="{F694448B-800C-40EF-8F61-18C018E8374C}"/>
              </a:ext>
            </a:extLst>
          </p:cNvPr>
          <p:cNvSpPr>
            <a:spLocks noGrp="1"/>
          </p:cNvSpPr>
          <p:nvPr>
            <p:ph idx="16" hasCustomPrompt="1"/>
          </p:nvPr>
        </p:nvSpPr>
        <p:spPr>
          <a:xfrm>
            <a:off x="8527124"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12" name="Picture Placeholder 11">
            <a:extLst>
              <a:ext uri="{FF2B5EF4-FFF2-40B4-BE49-F238E27FC236}">
                <a16:creationId xmlns:a16="http://schemas.microsoft.com/office/drawing/2014/main" id="{483B974E-5202-4EAD-9D55-4129C84BAE87}"/>
              </a:ext>
            </a:extLst>
          </p:cNvPr>
          <p:cNvSpPr>
            <a:spLocks noGrp="1"/>
          </p:cNvSpPr>
          <p:nvPr>
            <p:ph type="pic" sz="quarter" idx="17" hasCustomPrompt="1"/>
          </p:nvPr>
        </p:nvSpPr>
        <p:spPr>
          <a:xfrm>
            <a:off x="1690627"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Tree>
    <p:extLst>
      <p:ext uri="{BB962C8B-B14F-4D97-AF65-F5344CB8AC3E}">
        <p14:creationId xmlns:p14="http://schemas.microsoft.com/office/powerpoint/2010/main" val="174103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Layout">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B6EB0C6-606C-4AFB-8FF8-AB43606B95BD}"/>
              </a:ext>
            </a:extLst>
          </p:cNvPr>
          <p:cNvSpPr/>
          <p:nvPr userDrawn="1"/>
        </p:nvSpPr>
        <p:spPr>
          <a:xfrm>
            <a:off x="6599236" y="4707908"/>
            <a:ext cx="5592763"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Rectangle 3">
            <a:extLst>
              <a:ext uri="{FF2B5EF4-FFF2-40B4-BE49-F238E27FC236}">
                <a16:creationId xmlns:a16="http://schemas.microsoft.com/office/drawing/2014/main" id="{25CE6D5A-A5C0-4B12-A26A-691D5743FA5C}"/>
              </a:ext>
            </a:extLst>
          </p:cNvPr>
          <p:cNvSpPr/>
          <p:nvPr userDrawn="1"/>
        </p:nvSpPr>
        <p:spPr>
          <a:xfrm>
            <a:off x="-82063" y="1648186"/>
            <a:ext cx="5709139"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680934" y="2863158"/>
            <a:ext cx="4074002" cy="2846648"/>
          </a:xfrm>
        </p:spPr>
        <p:txBody>
          <a:bodyPr lIns="0" tIns="0" rIns="0" bIns="0">
            <a:noAutofit/>
          </a:bodyPr>
          <a:lstStyle>
            <a:lvl1pPr marL="0" indent="0" algn="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2"/>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B88DD7-AEB5-4718-AF2D-28B5B91ED715}"/>
              </a:ext>
            </a:extLst>
          </p:cNvPr>
          <p:cNvSpPr>
            <a:spLocks noGrp="1"/>
          </p:cNvSpPr>
          <p:nvPr>
            <p:ph idx="15" hasCustomPrompt="1"/>
          </p:nvPr>
        </p:nvSpPr>
        <p:spPr>
          <a:xfrm>
            <a:off x="1309370" y="1903728"/>
            <a:ext cx="3445566" cy="495389"/>
          </a:xfrm>
        </p:spPr>
        <p:txBody>
          <a:bodyPr lIns="0" tIns="0" rIns="0" bIns="0" anchor="ctr">
            <a:noAutofit/>
          </a:bodyPr>
          <a:lstStyle>
            <a:lvl1pPr marL="0" indent="0" algn="r">
              <a:buNone/>
              <a:defRPr sz="1800" b="1" cap="all" baseline="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Topic 01 comes here</a:t>
            </a:r>
          </a:p>
        </p:txBody>
      </p:sp>
      <p:sp>
        <p:nvSpPr>
          <p:cNvPr id="23" name="Content Placeholder 2">
            <a:extLst>
              <a:ext uri="{FF2B5EF4-FFF2-40B4-BE49-F238E27FC236}">
                <a16:creationId xmlns:a16="http://schemas.microsoft.com/office/drawing/2014/main" id="{E5123CE7-2F8A-489B-BD99-0C2A33ADF49A}"/>
              </a:ext>
            </a:extLst>
          </p:cNvPr>
          <p:cNvSpPr>
            <a:spLocks noGrp="1"/>
          </p:cNvSpPr>
          <p:nvPr>
            <p:ph idx="19" hasCustomPrompt="1"/>
          </p:nvPr>
        </p:nvSpPr>
        <p:spPr>
          <a:xfrm>
            <a:off x="7327918" y="1648186"/>
            <a:ext cx="4074002" cy="2834508"/>
          </a:xfrm>
        </p:spPr>
        <p:txBody>
          <a:bodyPr lIns="0" tIns="0" rIns="0" bIns="0" anchor="b">
            <a:no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5" name="Content Placeholder 2">
            <a:extLst>
              <a:ext uri="{FF2B5EF4-FFF2-40B4-BE49-F238E27FC236}">
                <a16:creationId xmlns:a16="http://schemas.microsoft.com/office/drawing/2014/main" id="{07730BCF-AC2A-4FEC-8F01-63964DB444CF}"/>
              </a:ext>
            </a:extLst>
          </p:cNvPr>
          <p:cNvSpPr>
            <a:spLocks noGrp="1"/>
          </p:cNvSpPr>
          <p:nvPr>
            <p:ph idx="20" hasCustomPrompt="1"/>
          </p:nvPr>
        </p:nvSpPr>
        <p:spPr>
          <a:xfrm>
            <a:off x="7475709" y="4963450"/>
            <a:ext cx="3445566" cy="495389"/>
          </a:xfrm>
        </p:spPr>
        <p:txBody>
          <a:bodyPr lIns="0" tIns="0" rIns="0" bIns="0" anchor="ctr">
            <a:noAutofit/>
          </a:bodyPr>
          <a:lstStyle>
            <a:lvl1pPr marL="0" indent="0" algn="l">
              <a:buNone/>
              <a:defRPr sz="1800" b="1" cap="all" baseline="0">
                <a:solidFill>
                  <a:schemeClr val="accent3"/>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Topic 02 comes here</a:t>
            </a:r>
          </a:p>
        </p:txBody>
      </p:sp>
      <p:sp>
        <p:nvSpPr>
          <p:cNvPr id="21" name="Oval 20">
            <a:extLst>
              <a:ext uri="{FF2B5EF4-FFF2-40B4-BE49-F238E27FC236}">
                <a16:creationId xmlns:a16="http://schemas.microsoft.com/office/drawing/2014/main" id="{919C8692-230B-D543-A7F7-4FD61B04D1C6}"/>
              </a:ext>
            </a:extLst>
          </p:cNvPr>
          <p:cNvSpPr>
            <a:spLocks noChangeAspect="1"/>
          </p:cNvSpPr>
          <p:nvPr userDrawn="1"/>
        </p:nvSpPr>
        <p:spPr>
          <a:xfrm>
            <a:off x="5084763" y="1652762"/>
            <a:ext cx="1001899" cy="1001899"/>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11">
            <a:extLst>
              <a:ext uri="{FF2B5EF4-FFF2-40B4-BE49-F238E27FC236}">
                <a16:creationId xmlns:a16="http://schemas.microsoft.com/office/drawing/2014/main" id="{E150BFC7-A11D-CC46-B5A2-8BD93C269506}"/>
              </a:ext>
            </a:extLst>
          </p:cNvPr>
          <p:cNvSpPr>
            <a:spLocks noGrp="1"/>
          </p:cNvSpPr>
          <p:nvPr>
            <p:ph type="pic" sz="quarter" idx="21" hasCustomPrompt="1"/>
          </p:nvPr>
        </p:nvSpPr>
        <p:spPr>
          <a:xfrm>
            <a:off x="5282969" y="1850968"/>
            <a:ext cx="605487" cy="605487"/>
          </a:xfrm>
          <a:prstGeom prst="rect">
            <a:avLst/>
          </a:prstGeom>
          <a:noFill/>
        </p:spPr>
        <p:txBody>
          <a:bodyPr lIns="0" rIns="0" anchor="ctr">
            <a:normAutofit/>
          </a:bodyPr>
          <a:lstStyle>
            <a:lvl1pPr marL="0" indent="0" algn="ctr">
              <a:buNone/>
              <a:defRPr sz="1100">
                <a:solidFill>
                  <a:schemeClr val="bg1"/>
                </a:solidFill>
              </a:defRPr>
            </a:lvl1pPr>
          </a:lstStyle>
          <a:p>
            <a:r>
              <a:rPr lang="en-US" noProof="0" dirty="0"/>
              <a:t>icon</a:t>
            </a:r>
          </a:p>
        </p:txBody>
      </p:sp>
      <p:sp>
        <p:nvSpPr>
          <p:cNvPr id="28" name="Oval 27">
            <a:extLst>
              <a:ext uri="{FF2B5EF4-FFF2-40B4-BE49-F238E27FC236}">
                <a16:creationId xmlns:a16="http://schemas.microsoft.com/office/drawing/2014/main" id="{F95B55F4-B501-3440-8904-A1C7F049CBE8}"/>
              </a:ext>
            </a:extLst>
          </p:cNvPr>
          <p:cNvSpPr>
            <a:spLocks noChangeAspect="1"/>
          </p:cNvSpPr>
          <p:nvPr userDrawn="1"/>
        </p:nvSpPr>
        <p:spPr>
          <a:xfrm>
            <a:off x="6100576" y="4707907"/>
            <a:ext cx="1001899" cy="100189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Picture Placeholder 11">
            <a:extLst>
              <a:ext uri="{FF2B5EF4-FFF2-40B4-BE49-F238E27FC236}">
                <a16:creationId xmlns:a16="http://schemas.microsoft.com/office/drawing/2014/main" id="{F2116994-BE3E-6A43-9C15-E71BA8EC821F}"/>
              </a:ext>
            </a:extLst>
          </p:cNvPr>
          <p:cNvSpPr>
            <a:spLocks noGrp="1"/>
          </p:cNvSpPr>
          <p:nvPr>
            <p:ph type="pic" sz="quarter" idx="22" hasCustomPrompt="1"/>
          </p:nvPr>
        </p:nvSpPr>
        <p:spPr>
          <a:xfrm>
            <a:off x="6298782" y="4906113"/>
            <a:ext cx="605487" cy="605487"/>
          </a:xfrm>
          <a:prstGeom prst="rect">
            <a:avLst/>
          </a:prstGeom>
          <a:noFill/>
        </p:spPr>
        <p:txBody>
          <a:bodyPr lIns="0" rIns="0" anchor="ctr">
            <a:normAutofit/>
          </a:bodyPr>
          <a:lstStyle>
            <a:lvl1pPr marL="0" indent="0" algn="ctr">
              <a:buNone/>
              <a:defRPr sz="1100">
                <a:solidFill>
                  <a:schemeClr val="bg1"/>
                </a:solidFill>
              </a:defRPr>
            </a:lvl1pPr>
          </a:lstStyle>
          <a:p>
            <a:r>
              <a:rPr lang="en-US" noProof="0" dirty="0"/>
              <a:t>icon</a:t>
            </a:r>
          </a:p>
        </p:txBody>
      </p:sp>
    </p:spTree>
    <p:extLst>
      <p:ext uri="{BB962C8B-B14F-4D97-AF65-F5344CB8AC3E}">
        <p14:creationId xmlns:p14="http://schemas.microsoft.com/office/powerpoint/2010/main" val="89140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2" name="Freeform 5">
              <a:extLst>
                <a:ext uri="{FF2B5EF4-FFF2-40B4-BE49-F238E27FC236}">
                  <a16:creationId xmlns:a16="http://schemas.microsoft.com/office/drawing/2014/main"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6">
              <a:extLst>
                <a:ext uri="{FF2B5EF4-FFF2-40B4-BE49-F238E27FC236}">
                  <a16:creationId xmlns:a16="http://schemas.microsoft.com/office/drawing/2014/main"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7">
              <a:extLst>
                <a:ext uri="{FF2B5EF4-FFF2-40B4-BE49-F238E27FC236}">
                  <a16:creationId xmlns:a16="http://schemas.microsoft.com/office/drawing/2014/main"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6" name="Title 1">
            <a:extLst>
              <a:ext uri="{FF2B5EF4-FFF2-40B4-BE49-F238E27FC236}">
                <a16:creationId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val="1564760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431CD316-21C7-4FA9-A45A-374D6AE71ED5}"/>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36" name="Freeform 5">
              <a:extLst>
                <a:ext uri="{FF2B5EF4-FFF2-40B4-BE49-F238E27FC236}">
                  <a16:creationId xmlns:a16="http://schemas.microsoft.com/office/drawing/2014/main"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7" name="Freeform 6">
              <a:extLst>
                <a:ext uri="{FF2B5EF4-FFF2-40B4-BE49-F238E27FC236}">
                  <a16:creationId xmlns:a16="http://schemas.microsoft.com/office/drawing/2014/main"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8" name="Freeform 7">
              <a:extLst>
                <a:ext uri="{FF2B5EF4-FFF2-40B4-BE49-F238E27FC236}">
                  <a16:creationId xmlns:a16="http://schemas.microsoft.com/office/drawing/2014/main"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23" name="Oval 22">
            <a:extLst>
              <a:ext uri="{FF2B5EF4-FFF2-40B4-BE49-F238E27FC236}">
                <a16:creationId xmlns:a16="http://schemas.microsoft.com/office/drawing/2014/main" id="{687010E4-ADF2-486D-8DF7-B0FF38C6DADF}"/>
              </a:ext>
            </a:extLst>
          </p:cNvPr>
          <p:cNvSpPr/>
          <p:nvPr userDrawn="1"/>
        </p:nvSpPr>
        <p:spPr>
          <a:xfrm>
            <a:off x="954140"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Oval 23">
            <a:extLst>
              <a:ext uri="{FF2B5EF4-FFF2-40B4-BE49-F238E27FC236}">
                <a16:creationId xmlns:a16="http://schemas.microsoft.com/office/drawing/2014/main" id="{9159AA79-2237-4A27-BBC2-D44032158D19}"/>
              </a:ext>
            </a:extLst>
          </p:cNvPr>
          <p:cNvSpPr/>
          <p:nvPr userDrawn="1"/>
        </p:nvSpPr>
        <p:spPr>
          <a:xfrm>
            <a:off x="3807539"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Oval 24">
            <a:extLst>
              <a:ext uri="{FF2B5EF4-FFF2-40B4-BE49-F238E27FC236}">
                <a16:creationId xmlns:a16="http://schemas.microsoft.com/office/drawing/2014/main" id="{0272B962-9566-42D2-B4C3-E7AA81884A83}"/>
              </a:ext>
            </a:extLst>
          </p:cNvPr>
          <p:cNvSpPr/>
          <p:nvPr userDrawn="1"/>
        </p:nvSpPr>
        <p:spPr>
          <a:xfrm>
            <a:off x="6646275"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a16="http://schemas.microsoft.com/office/drawing/2014/main" id="{19733285-016C-4C38-816C-83D30C075C70}"/>
              </a:ext>
            </a:extLst>
          </p:cNvPr>
          <p:cNvSpPr/>
          <p:nvPr userDrawn="1"/>
        </p:nvSpPr>
        <p:spPr>
          <a:xfrm>
            <a:off x="9498658"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EF40DBA4-AB63-4B47-B37F-BCC3D59B5392}"/>
              </a:ext>
            </a:extLst>
          </p:cNvPr>
          <p:cNvSpPr/>
          <p:nvPr userDrawn="1"/>
        </p:nvSpPr>
        <p:spPr>
          <a:xfrm>
            <a:off x="4011967"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33EF0AFB-D099-4FF1-8963-7DA87268867F}"/>
              </a:ext>
            </a:extLst>
          </p:cNvPr>
          <p:cNvSpPr/>
          <p:nvPr userDrawn="1"/>
        </p:nvSpPr>
        <p:spPr>
          <a:xfrm>
            <a:off x="6850703"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6872C96E-9AF3-4FA0-8180-C213C7F2209E}"/>
              </a:ext>
            </a:extLst>
          </p:cNvPr>
          <p:cNvSpPr/>
          <p:nvPr userDrawn="1"/>
        </p:nvSpPr>
        <p:spPr>
          <a:xfrm>
            <a:off x="9703086"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3A08BE29-CFA5-4E0D-9DBE-A430AE1B8072}"/>
              </a:ext>
            </a:extLst>
          </p:cNvPr>
          <p:cNvSpPr/>
          <p:nvPr userDrawn="1"/>
        </p:nvSpPr>
        <p:spPr>
          <a:xfrm>
            <a:off x="1158568"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Title 1">
            <a:extLst>
              <a:ext uri="{FF2B5EF4-FFF2-40B4-BE49-F238E27FC236}">
                <a16:creationId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3" name="Picture Placeholder 2">
            <a:extLst>
              <a:ext uri="{FF2B5EF4-FFF2-40B4-BE49-F238E27FC236}">
                <a16:creationId xmlns:a16="http://schemas.microsoft.com/office/drawing/2014/main" id="{B1B995BE-66C2-4379-885F-4BE069DA39E4}"/>
              </a:ext>
            </a:extLst>
          </p:cNvPr>
          <p:cNvSpPr>
            <a:spLocks noGrp="1"/>
          </p:cNvSpPr>
          <p:nvPr>
            <p:ph type="pic" sz="quarter" idx="13"/>
          </p:nvPr>
        </p:nvSpPr>
        <p:spPr>
          <a:xfrm>
            <a:off x="1103638"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1" name="Picture Placeholder 2">
            <a:extLst>
              <a:ext uri="{FF2B5EF4-FFF2-40B4-BE49-F238E27FC236}">
                <a16:creationId xmlns:a16="http://schemas.microsoft.com/office/drawing/2014/main" id="{9B56B6C6-9F3C-4E80-BBAD-280E697B895C}"/>
              </a:ext>
            </a:extLst>
          </p:cNvPr>
          <p:cNvSpPr>
            <a:spLocks noGrp="1"/>
          </p:cNvSpPr>
          <p:nvPr>
            <p:ph type="pic" sz="quarter" idx="14"/>
          </p:nvPr>
        </p:nvSpPr>
        <p:spPr>
          <a:xfrm>
            <a:off x="3957037"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2" name="Picture Placeholder 2">
            <a:extLst>
              <a:ext uri="{FF2B5EF4-FFF2-40B4-BE49-F238E27FC236}">
                <a16:creationId xmlns:a16="http://schemas.microsoft.com/office/drawing/2014/main" id="{54704160-1ED7-4B90-8963-0F887C73E94D}"/>
              </a:ext>
            </a:extLst>
          </p:cNvPr>
          <p:cNvSpPr>
            <a:spLocks noGrp="1"/>
          </p:cNvSpPr>
          <p:nvPr>
            <p:ph type="pic" sz="quarter" idx="15"/>
          </p:nvPr>
        </p:nvSpPr>
        <p:spPr>
          <a:xfrm>
            <a:off x="6795773"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3" name="Picture Placeholder 2">
            <a:extLst>
              <a:ext uri="{FF2B5EF4-FFF2-40B4-BE49-F238E27FC236}">
                <a16:creationId xmlns:a16="http://schemas.microsoft.com/office/drawing/2014/main" id="{36610597-6A76-4A06-82A5-A8FFC5BAEA0F}"/>
              </a:ext>
            </a:extLst>
          </p:cNvPr>
          <p:cNvSpPr>
            <a:spLocks noGrp="1"/>
          </p:cNvSpPr>
          <p:nvPr>
            <p:ph type="pic" sz="quarter" idx="16"/>
          </p:nvPr>
        </p:nvSpPr>
        <p:spPr>
          <a:xfrm>
            <a:off x="9648156"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27" name="Content Placeholder 2">
            <a:extLst>
              <a:ext uri="{FF2B5EF4-FFF2-40B4-BE49-F238E27FC236}">
                <a16:creationId xmlns:a16="http://schemas.microsoft.com/office/drawing/2014/main" id="{FF56D2E5-86E4-473A-A62F-B7029E5B2558}"/>
              </a:ext>
            </a:extLst>
          </p:cNvPr>
          <p:cNvSpPr>
            <a:spLocks noGrp="1"/>
          </p:cNvSpPr>
          <p:nvPr>
            <p:ph idx="1"/>
          </p:nvPr>
        </p:nvSpPr>
        <p:spPr>
          <a:xfrm>
            <a:off x="524454"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28" name="Content Placeholder 2">
            <a:extLst>
              <a:ext uri="{FF2B5EF4-FFF2-40B4-BE49-F238E27FC236}">
                <a16:creationId xmlns:a16="http://schemas.microsoft.com/office/drawing/2014/main" id="{93934E34-6CC7-492D-9515-EBEC72EFF4CB}"/>
              </a:ext>
            </a:extLst>
          </p:cNvPr>
          <p:cNvSpPr>
            <a:spLocks noGrp="1"/>
          </p:cNvSpPr>
          <p:nvPr>
            <p:ph idx="17" hasCustomPrompt="1"/>
          </p:nvPr>
        </p:nvSpPr>
        <p:spPr>
          <a:xfrm>
            <a:off x="524454"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29" name="Content Placeholder 2">
            <a:extLst>
              <a:ext uri="{FF2B5EF4-FFF2-40B4-BE49-F238E27FC236}">
                <a16:creationId xmlns:a16="http://schemas.microsoft.com/office/drawing/2014/main" id="{E4E27467-A1AA-4773-AAB5-A96267FBD712}"/>
              </a:ext>
            </a:extLst>
          </p:cNvPr>
          <p:cNvSpPr>
            <a:spLocks noGrp="1"/>
          </p:cNvSpPr>
          <p:nvPr>
            <p:ph idx="18"/>
          </p:nvPr>
        </p:nvSpPr>
        <p:spPr>
          <a:xfrm>
            <a:off x="3377853"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0" name="Content Placeholder 2">
            <a:extLst>
              <a:ext uri="{FF2B5EF4-FFF2-40B4-BE49-F238E27FC236}">
                <a16:creationId xmlns:a16="http://schemas.microsoft.com/office/drawing/2014/main" id="{6CABD5EB-4A8B-448B-8ED1-B8B420815B2D}"/>
              </a:ext>
            </a:extLst>
          </p:cNvPr>
          <p:cNvSpPr>
            <a:spLocks noGrp="1"/>
          </p:cNvSpPr>
          <p:nvPr>
            <p:ph idx="19" hasCustomPrompt="1"/>
          </p:nvPr>
        </p:nvSpPr>
        <p:spPr>
          <a:xfrm>
            <a:off x="3377853"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1" name="Content Placeholder 2">
            <a:extLst>
              <a:ext uri="{FF2B5EF4-FFF2-40B4-BE49-F238E27FC236}">
                <a16:creationId xmlns:a16="http://schemas.microsoft.com/office/drawing/2014/main" id="{0D86883C-E501-47FF-AE1A-E9CE8B71B421}"/>
              </a:ext>
            </a:extLst>
          </p:cNvPr>
          <p:cNvSpPr>
            <a:spLocks noGrp="1"/>
          </p:cNvSpPr>
          <p:nvPr>
            <p:ph idx="20"/>
          </p:nvPr>
        </p:nvSpPr>
        <p:spPr>
          <a:xfrm>
            <a:off x="6216589"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2" name="Content Placeholder 2">
            <a:extLst>
              <a:ext uri="{FF2B5EF4-FFF2-40B4-BE49-F238E27FC236}">
                <a16:creationId xmlns:a16="http://schemas.microsoft.com/office/drawing/2014/main" id="{3683A037-F698-4CC9-904D-F377D71F690F}"/>
              </a:ext>
            </a:extLst>
          </p:cNvPr>
          <p:cNvSpPr>
            <a:spLocks noGrp="1"/>
          </p:cNvSpPr>
          <p:nvPr>
            <p:ph idx="21" hasCustomPrompt="1"/>
          </p:nvPr>
        </p:nvSpPr>
        <p:spPr>
          <a:xfrm>
            <a:off x="6216589"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3" name="Content Placeholder 2">
            <a:extLst>
              <a:ext uri="{FF2B5EF4-FFF2-40B4-BE49-F238E27FC236}">
                <a16:creationId xmlns:a16="http://schemas.microsoft.com/office/drawing/2014/main" id="{0A095594-2B82-44ED-8C9B-DA7C4D3D2872}"/>
              </a:ext>
            </a:extLst>
          </p:cNvPr>
          <p:cNvSpPr>
            <a:spLocks noGrp="1"/>
          </p:cNvSpPr>
          <p:nvPr>
            <p:ph idx="22"/>
          </p:nvPr>
        </p:nvSpPr>
        <p:spPr>
          <a:xfrm>
            <a:off x="9068972"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4" name="Content Placeholder 2">
            <a:extLst>
              <a:ext uri="{FF2B5EF4-FFF2-40B4-BE49-F238E27FC236}">
                <a16:creationId xmlns:a16="http://schemas.microsoft.com/office/drawing/2014/main" id="{54CDD46A-22ED-48F5-9B5F-13B1B5C4B320}"/>
              </a:ext>
            </a:extLst>
          </p:cNvPr>
          <p:cNvSpPr>
            <a:spLocks noGrp="1"/>
          </p:cNvSpPr>
          <p:nvPr>
            <p:ph idx="23" hasCustomPrompt="1"/>
          </p:nvPr>
        </p:nvSpPr>
        <p:spPr>
          <a:xfrm>
            <a:off x="9068972"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Tree>
    <p:extLst>
      <p:ext uri="{BB962C8B-B14F-4D97-AF65-F5344CB8AC3E}">
        <p14:creationId xmlns:p14="http://schemas.microsoft.com/office/powerpoint/2010/main" val="3876503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 You 01">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9758E15-A93D-4FB9-843D-1490E27A151B}"/>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844881"/>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4E0FBE0E-A6B0-483E-93DD-5C20DA069DB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lvl1pPr>
          </a:lstStyle>
          <a:p>
            <a:pPr marL="228600" lvl="0" indent="-228600"/>
            <a:r>
              <a:rPr lang="en-US" noProof="0" dirty="0"/>
              <a:t>Website </a:t>
            </a:r>
            <a:r>
              <a:rPr lang="en-US" noProof="0" dirty="0" err="1"/>
              <a:t>url</a:t>
            </a:r>
            <a:r>
              <a:rPr lang="en-US" noProof="0" dirty="0"/>
              <a:t> here</a:t>
            </a:r>
          </a:p>
        </p:txBody>
      </p:sp>
      <p:pic>
        <p:nvPicPr>
          <p:cNvPr id="17" name="Graphic 16" descr="Envelope">
            <a:extLst>
              <a:ext uri="{FF2B5EF4-FFF2-40B4-BE49-F238E27FC236}">
                <a16:creationId xmlns:a16="http://schemas.microsoft.com/office/drawing/2014/main" id="{E5B30B87-6C2E-48F1-9026-E4F6BEA1CFE7}"/>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541475" y="4452337"/>
            <a:ext cx="387795" cy="387795"/>
          </a:xfrm>
          <a:prstGeom prst="rect">
            <a:avLst/>
          </a:prstGeom>
        </p:spPr>
      </p:pic>
      <p:pic>
        <p:nvPicPr>
          <p:cNvPr id="18" name="Graphic 17" descr="Network">
            <a:extLst>
              <a:ext uri="{FF2B5EF4-FFF2-40B4-BE49-F238E27FC236}">
                <a16:creationId xmlns:a16="http://schemas.microsoft.com/office/drawing/2014/main" id="{2DA3CFE0-4ED8-4345-A158-94E70F463E99}"/>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522084" y="4925640"/>
            <a:ext cx="426575" cy="426575"/>
          </a:xfrm>
          <a:prstGeom prst="rect">
            <a:avLst/>
          </a:prstGeom>
        </p:spPr>
      </p:pic>
      <p:sp>
        <p:nvSpPr>
          <p:cNvPr id="2" name="Title 1">
            <a:extLst>
              <a:ext uri="{FF2B5EF4-FFF2-40B4-BE49-F238E27FC236}">
                <a16:creationId xmlns:a16="http://schemas.microsoft.com/office/drawing/2014/main" id="{2CE9908F-CF81-43F9-880A-401D0C0FB2ED}"/>
              </a:ext>
            </a:extLst>
          </p:cNvPr>
          <p:cNvSpPr>
            <a:spLocks noGrp="1"/>
          </p:cNvSpPr>
          <p:nvPr>
            <p:ph type="title"/>
          </p:nvPr>
        </p:nvSpPr>
        <p:spPr>
          <a:xfrm>
            <a:off x="6469778" y="3429000"/>
            <a:ext cx="5011410" cy="651448"/>
          </a:xfrm>
          <a:noFill/>
        </p:spPr>
        <p:txBody>
          <a:bodyPr wrap="square" rtlCol="0">
            <a:noAutofit/>
          </a:bodyPr>
          <a:lstStyle>
            <a:lvl1pPr>
              <a:defRPr lang="en-US" sz="6000" b="1" cap="all" baseline="0">
                <a:solidFill>
                  <a:schemeClr val="accent1"/>
                </a:solidFill>
                <a:ea typeface="+mn-ea"/>
                <a:cs typeface="+mn-cs"/>
              </a:defRPr>
            </a:lvl1pPr>
          </a:lstStyle>
          <a:p>
            <a:pPr marL="0" lvl="0"/>
            <a:r>
              <a:rPr lang="en-US" noProof="0"/>
              <a:t>Click to edit Master title style</a:t>
            </a:r>
            <a:endParaRPr lang="en-US" noProof="0" dirty="0"/>
          </a:p>
        </p:txBody>
      </p:sp>
    </p:spTree>
    <p:extLst>
      <p:ext uri="{BB962C8B-B14F-4D97-AF65-F5344CB8AC3E}">
        <p14:creationId xmlns:p14="http://schemas.microsoft.com/office/powerpoint/2010/main" val="637136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12" name="Straight Connector 11">
            <a:extLst>
              <a:ext uri="{FF2B5EF4-FFF2-40B4-BE49-F238E27FC236}">
                <a16:creationId xmlns:a16="http://schemas.microsoft.com/office/drawing/2014/main" id="{77C312F4-62C2-4903-8C4B-423A8717E481}"/>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Graphic 18" descr="Envelope">
            <a:extLst>
              <a:ext uri="{FF2B5EF4-FFF2-40B4-BE49-F238E27FC236}">
                <a16:creationId xmlns:a16="http://schemas.microsoft.com/office/drawing/2014/main" id="{A686352B-226C-4579-B831-0DC14EC3895E}"/>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6541475" y="4452337"/>
            <a:ext cx="387795" cy="387795"/>
          </a:xfrm>
          <a:prstGeom prst="rect">
            <a:avLst/>
          </a:prstGeom>
        </p:spPr>
      </p:pic>
      <p:pic>
        <p:nvPicPr>
          <p:cNvPr id="20" name="Graphic 19" descr="Network">
            <a:extLst>
              <a:ext uri="{FF2B5EF4-FFF2-40B4-BE49-F238E27FC236}">
                <a16:creationId xmlns:a16="http://schemas.microsoft.com/office/drawing/2014/main" id="{460C8169-012B-451A-A6C2-6FEC0DC82AFC}"/>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6522084" y="4925640"/>
            <a:ext cx="426575" cy="426575"/>
          </a:xfrm>
          <a:prstGeom prst="rect">
            <a:avLst/>
          </a:prstGeom>
        </p:spPr>
      </p:pic>
      <p:sp>
        <p:nvSpPr>
          <p:cNvPr id="21" name="Subtitle 2">
            <a:extLst>
              <a:ext uri="{FF2B5EF4-FFF2-40B4-BE49-F238E27FC236}">
                <a16:creationId xmlns:a16="http://schemas.microsoft.com/office/drawing/2014/main" id="{ADF17BC1-06CE-42EA-A970-31A7ED871AA4}"/>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22" name="Text Placeholder 6">
            <a:extLst>
              <a:ext uri="{FF2B5EF4-FFF2-40B4-BE49-F238E27FC236}">
                <a16:creationId xmlns:a16="http://schemas.microsoft.com/office/drawing/2014/main" id="{7035F1B3-4E91-44FF-B4E7-E5D87C7A034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600" lvl="0" indent="-228600"/>
            <a:r>
              <a:rPr lang="en-US" noProof="0" dirty="0"/>
              <a:t>Website </a:t>
            </a:r>
            <a:r>
              <a:rPr lang="en-US" noProof="0" dirty="0" err="1"/>
              <a:t>url</a:t>
            </a:r>
            <a:r>
              <a:rPr lang="en-US" noProof="0" dirty="0"/>
              <a:t> here</a:t>
            </a:r>
          </a:p>
        </p:txBody>
      </p:sp>
      <p:sp>
        <p:nvSpPr>
          <p:cNvPr id="18" name="Title 1">
            <a:extLst>
              <a:ext uri="{FF2B5EF4-FFF2-40B4-BE49-F238E27FC236}">
                <a16:creationId xmlns:a16="http://schemas.microsoft.com/office/drawing/2014/main" id="{525B5135-F466-4A63-A42C-3BB2BAA7D24D}"/>
              </a:ext>
            </a:extLst>
          </p:cNvPr>
          <p:cNvSpPr>
            <a:spLocks noGrp="1"/>
          </p:cNvSpPr>
          <p:nvPr>
            <p:ph type="title"/>
          </p:nvPr>
        </p:nvSpPr>
        <p:spPr>
          <a:xfrm>
            <a:off x="6469778" y="3158641"/>
            <a:ext cx="5011410" cy="921807"/>
          </a:xfrm>
          <a:noFill/>
        </p:spPr>
        <p:txBody>
          <a:bodyPr wrap="square" rtlCol="0">
            <a:noAutofit/>
          </a:bodyPr>
          <a:lstStyle>
            <a:lvl1pPr>
              <a:defRPr lang="en-US" sz="6000" b="1" cap="all" baseline="0" dirty="0">
                <a:solidFill>
                  <a:schemeClr val="bg1"/>
                </a:solidFill>
                <a:ea typeface="+mn-ea"/>
                <a:cs typeface="+mn-cs"/>
              </a:defRPr>
            </a:lvl1pPr>
          </a:lstStyle>
          <a:p>
            <a:pPr marL="0" lvl="0"/>
            <a:r>
              <a:rPr lang="en-US" noProof="0"/>
              <a:t>Click to edit Master title style</a:t>
            </a:r>
            <a:endParaRPr lang="en-US" noProof="0" dirty="0"/>
          </a:p>
        </p:txBody>
      </p:sp>
    </p:spTree>
    <p:extLst>
      <p:ext uri="{BB962C8B-B14F-4D97-AF65-F5344CB8AC3E}">
        <p14:creationId xmlns:p14="http://schemas.microsoft.com/office/powerpoint/2010/main" val="8101070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Oval 5">
            <a:extLst>
              <a:ext uri="{FF2B5EF4-FFF2-40B4-BE49-F238E27FC236}">
                <a16:creationId xmlns:a16="http://schemas.microsoft.com/office/drawing/2014/main"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90578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endParaRPr lang="en-US" noProof="0" dirty="0"/>
          </a:p>
        </p:txBody>
      </p:sp>
      <p:pic>
        <p:nvPicPr>
          <p:cNvPr id="8" name="Picture 7">
            <a:extLst>
              <a:ext uri="{FF2B5EF4-FFF2-40B4-BE49-F238E27FC236}">
                <a16:creationId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grpSp>
        <p:nvGrpSpPr>
          <p:cNvPr id="4" name="Group 3">
            <a:extLst>
              <a:ext uri="{FF2B5EF4-FFF2-40B4-BE49-F238E27FC236}">
                <a16:creationId xmlns:a16="http://schemas.microsoft.com/office/drawing/2014/main" id="{AD5251EA-F450-4DD1-995B-DC89513424C8}"/>
              </a:ext>
            </a:extLst>
          </p:cNvPr>
          <p:cNvGrpSpPr/>
          <p:nvPr userDrawn="1"/>
        </p:nvGrpSpPr>
        <p:grpSpPr>
          <a:xfrm rot="16200000">
            <a:off x="1637386" y="1473117"/>
            <a:ext cx="8917229" cy="10769768"/>
            <a:chOff x="-1728305" y="-2049517"/>
            <a:chExt cx="8917229" cy="10769768"/>
          </a:xfrm>
        </p:grpSpPr>
        <p:sp>
          <p:nvSpPr>
            <p:cNvPr id="17" name="Oval 16">
              <a:extLst>
                <a:ext uri="{FF2B5EF4-FFF2-40B4-BE49-F238E27FC236}">
                  <a16:creationId xmlns:a16="http://schemas.microsoft.com/office/drawing/2014/main"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8" name="Group 17">
              <a:extLst>
                <a:ext uri="{FF2B5EF4-FFF2-40B4-BE49-F238E27FC236}">
                  <a16:creationId xmlns:a16="http://schemas.microsoft.com/office/drawing/2014/main"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Freeform 5">
                <a:extLst>
                  <a:ext uri="{FF2B5EF4-FFF2-40B4-BE49-F238E27FC236}">
                    <a16:creationId xmlns:a16="http://schemas.microsoft.com/office/drawing/2014/main"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grpSp>
      <p:sp>
        <p:nvSpPr>
          <p:cNvPr id="21" name="Text Placeholder 2">
            <a:extLst>
              <a:ext uri="{FF2B5EF4-FFF2-40B4-BE49-F238E27FC236}">
                <a16:creationId xmlns:a16="http://schemas.microsoft.com/office/drawing/2014/main" id="{4D77C47B-CC1E-41DA-9146-5DFD63065491}"/>
              </a:ext>
            </a:extLst>
          </p:cNvPr>
          <p:cNvSpPr>
            <a:spLocks noGrp="1"/>
          </p:cNvSpPr>
          <p:nvPr>
            <p:ph type="body" idx="1"/>
          </p:nvPr>
        </p:nvSpPr>
        <p:spPr>
          <a:xfrm>
            <a:off x="831850" y="1153348"/>
            <a:ext cx="10515600" cy="648543"/>
          </a:xfrm>
        </p:spPr>
        <p:txBody>
          <a:bodyPr>
            <a:normAutofit/>
          </a:bodyPr>
          <a:lstStyle>
            <a:lvl1pPr marL="0" indent="0" algn="ctr">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422654412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4" name="Freeform 5">
              <a:extLst>
                <a:ext uri="{FF2B5EF4-FFF2-40B4-BE49-F238E27FC236}">
                  <a16:creationId xmlns:a16="http://schemas.microsoft.com/office/drawing/2014/main"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5" name="Freeform 6">
              <a:extLst>
                <a:ext uri="{FF2B5EF4-FFF2-40B4-BE49-F238E27FC236}">
                  <a16:creationId xmlns:a16="http://schemas.microsoft.com/office/drawing/2014/main"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6" name="Freeform 7">
              <a:extLst>
                <a:ext uri="{FF2B5EF4-FFF2-40B4-BE49-F238E27FC236}">
                  <a16:creationId xmlns:a16="http://schemas.microsoft.com/office/drawing/2014/main"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7" name="Content Placeholder 2">
            <a:extLst>
              <a:ext uri="{FF2B5EF4-FFF2-40B4-BE49-F238E27FC236}">
                <a16:creationId xmlns:a16="http://schemas.microsoft.com/office/drawing/2014/main" id="{1A1F33A2-66F7-4D85-99DD-7B00F265AC6D}"/>
              </a:ext>
            </a:extLst>
          </p:cNvPr>
          <p:cNvSpPr>
            <a:spLocks noGrp="1"/>
          </p:cNvSpPr>
          <p:nvPr>
            <p:ph idx="1"/>
          </p:nvPr>
        </p:nvSpPr>
        <p:spPr>
          <a:xfrm>
            <a:off x="515938" y="1825625"/>
            <a:ext cx="10837862"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2" name="Picture 11">
            <a:extLst>
              <a:ext uri="{FF2B5EF4-FFF2-40B4-BE49-F238E27FC236}">
                <a16:creationId xmlns:a16="http://schemas.microsoft.com/office/drawing/2014/main" id="{EC2DFD46-BF74-47BA-A496-92ED1979C36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3" name="Title 1">
            <a:extLst>
              <a:ext uri="{FF2B5EF4-FFF2-40B4-BE49-F238E27FC236}">
                <a16:creationId xmlns:a16="http://schemas.microsoft.com/office/drawing/2014/main" id="{EF788279-D710-447A-9E71-4D1344575691}"/>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3789758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9" name="Freeform 5">
              <a:extLst>
                <a:ext uri="{FF2B5EF4-FFF2-40B4-BE49-F238E27FC236}">
                  <a16:creationId xmlns:a16="http://schemas.microsoft.com/office/drawing/2014/main"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7">
              <a:extLst>
                <a:ext uri="{FF2B5EF4-FFF2-40B4-BE49-F238E27FC236}">
                  <a16:creationId xmlns:a16="http://schemas.microsoft.com/office/drawing/2014/main"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Content Placeholder 2">
            <a:extLst>
              <a:ext uri="{FF2B5EF4-FFF2-40B4-BE49-F238E27FC236}">
                <a16:creationId xmlns:a16="http://schemas.microsoft.com/office/drawing/2014/main" id="{079DA8F4-EDD3-4D62-A90B-8C3C1AFB0083}"/>
              </a:ext>
            </a:extLst>
          </p:cNvPr>
          <p:cNvSpPr>
            <a:spLocks noGrp="1"/>
          </p:cNvSpPr>
          <p:nvPr>
            <p:ph sz="half" idx="1"/>
          </p:nvPr>
        </p:nvSpPr>
        <p:spPr>
          <a:xfrm>
            <a:off x="515938" y="1825625"/>
            <a:ext cx="5503862"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7" name="Content Placeholder 3">
            <a:extLst>
              <a:ext uri="{FF2B5EF4-FFF2-40B4-BE49-F238E27FC236}">
                <a16:creationId xmlns:a16="http://schemas.microsoft.com/office/drawing/2014/main" id="{DA0DA994-B4A9-447A-BEBF-3EA31D3755A2}"/>
              </a:ext>
            </a:extLst>
          </p:cNvPr>
          <p:cNvSpPr>
            <a:spLocks noGrp="1"/>
          </p:cNvSpPr>
          <p:nvPr>
            <p:ph sz="half" idx="2"/>
          </p:nvPr>
        </p:nvSpPr>
        <p:spPr>
          <a:xfrm>
            <a:off x="6172200" y="1825625"/>
            <a:ext cx="5181600"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id="{332150F9-14BF-4DCB-884D-49596914C29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1" name="Title 1">
            <a:extLst>
              <a:ext uri="{FF2B5EF4-FFF2-40B4-BE49-F238E27FC236}">
                <a16:creationId xmlns:a16="http://schemas.microsoft.com/office/drawing/2014/main" id="{19DEF115-82C2-4E9D-A22C-8DA561FB37B8}"/>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2092934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2" name="Freeform 5">
              <a:extLst>
                <a:ext uri="{FF2B5EF4-FFF2-40B4-BE49-F238E27FC236}">
                  <a16:creationId xmlns:a16="http://schemas.microsoft.com/office/drawing/2014/main"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6">
              <a:extLst>
                <a:ext uri="{FF2B5EF4-FFF2-40B4-BE49-F238E27FC236}">
                  <a16:creationId xmlns:a16="http://schemas.microsoft.com/office/drawing/2014/main"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4" name="Freeform 7">
              <a:extLst>
                <a:ext uri="{FF2B5EF4-FFF2-40B4-BE49-F238E27FC236}">
                  <a16:creationId xmlns:a16="http://schemas.microsoft.com/office/drawing/2014/main"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ext Placeholder 2">
            <a:extLst>
              <a:ext uri="{FF2B5EF4-FFF2-40B4-BE49-F238E27FC236}">
                <a16:creationId xmlns:a16="http://schemas.microsoft.com/office/drawing/2014/main" id="{774CF4BA-8DCB-42CF-A2C4-D6AF95EE3F54}"/>
              </a:ext>
            </a:extLst>
          </p:cNvPr>
          <p:cNvSpPr>
            <a:spLocks noGrp="1"/>
          </p:cNvSpPr>
          <p:nvPr>
            <p:ph type="body" idx="1"/>
          </p:nvPr>
        </p:nvSpPr>
        <p:spPr>
          <a:xfrm>
            <a:off x="51593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3">
            <a:extLst>
              <a:ext uri="{FF2B5EF4-FFF2-40B4-BE49-F238E27FC236}">
                <a16:creationId xmlns:a16="http://schemas.microsoft.com/office/drawing/2014/main" id="{67BA8B6E-A28D-4658-8C91-6CA7BD539B85}"/>
              </a:ext>
            </a:extLst>
          </p:cNvPr>
          <p:cNvSpPr>
            <a:spLocks noGrp="1"/>
          </p:cNvSpPr>
          <p:nvPr>
            <p:ph sz="half" idx="2"/>
          </p:nvPr>
        </p:nvSpPr>
        <p:spPr>
          <a:xfrm>
            <a:off x="515938" y="2505075"/>
            <a:ext cx="5157787"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8" name="Text Placeholder 4">
            <a:extLst>
              <a:ext uri="{FF2B5EF4-FFF2-40B4-BE49-F238E27FC236}">
                <a16:creationId xmlns:a16="http://schemas.microsoft.com/office/drawing/2014/main" id="{F73B3215-82DB-4DBF-9E77-3AE2308C6920}"/>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9" name="Content Placeholder 5">
            <a:extLst>
              <a:ext uri="{FF2B5EF4-FFF2-40B4-BE49-F238E27FC236}">
                <a16:creationId xmlns:a16="http://schemas.microsoft.com/office/drawing/2014/main" id="{8DFD34E8-36CC-4FFE-926B-C170208FEDB8}"/>
              </a:ext>
            </a:extLst>
          </p:cNvPr>
          <p:cNvSpPr>
            <a:spLocks noGrp="1"/>
          </p:cNvSpPr>
          <p:nvPr>
            <p:ph sz="quarter" idx="4"/>
          </p:nvPr>
        </p:nvSpPr>
        <p:spPr>
          <a:xfrm>
            <a:off x="6172200" y="2505075"/>
            <a:ext cx="5183188"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21" name="Picture 20">
            <a:extLst>
              <a:ext uri="{FF2B5EF4-FFF2-40B4-BE49-F238E27FC236}">
                <a16:creationId xmlns:a16="http://schemas.microsoft.com/office/drawing/2014/main" id="{03383C6B-3BE4-4380-AF26-1C21492FCE8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5" name="Title 1">
            <a:extLst>
              <a:ext uri="{FF2B5EF4-FFF2-40B4-BE49-F238E27FC236}">
                <a16:creationId xmlns:a16="http://schemas.microsoft.com/office/drawing/2014/main" id="{AE3770E9-CB74-47B0-8229-91F6F756015E}"/>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2461794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C57825D7-DD33-4B70-BBBE-D46E7A5352EC}"/>
              </a:ext>
            </a:extLst>
          </p:cNvPr>
          <p:cNvSpPr>
            <a:spLocks noGrp="1"/>
          </p:cNvSpPr>
          <p:nvPr>
            <p:ph type="pic" idx="1"/>
          </p:nvPr>
        </p:nvSpPr>
        <p:spPr>
          <a:xfrm>
            <a:off x="6096000" y="768485"/>
            <a:ext cx="5305662" cy="5305662"/>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9" name="Title 1">
            <a:extLst>
              <a:ext uri="{FF2B5EF4-FFF2-40B4-BE49-F238E27FC236}">
                <a16:creationId xmlns:a16="http://schemas.microsoft.com/office/drawing/2014/main" id="{19A1397F-1946-4CBE-9EC5-159C3CBC78B6}"/>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20" name="Text Placeholder 3">
            <a:extLst>
              <a:ext uri="{FF2B5EF4-FFF2-40B4-BE49-F238E27FC236}">
                <a16:creationId xmlns:a16="http://schemas.microsoft.com/office/drawing/2014/main" id="{C535F2AB-153E-44A9-97BE-00553BEC1770}"/>
              </a:ext>
            </a:extLst>
          </p:cNvPr>
          <p:cNvSpPr>
            <a:spLocks noGrp="1"/>
          </p:cNvSpPr>
          <p:nvPr>
            <p:ph type="body" sz="half" idx="2"/>
          </p:nvPr>
        </p:nvSpPr>
        <p:spPr>
          <a:xfrm>
            <a:off x="839788" y="2057400"/>
            <a:ext cx="3932237" cy="3811588"/>
          </a:xfrm>
        </p:spPr>
        <p:txBody>
          <a:bodyPr/>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pic>
        <p:nvPicPr>
          <p:cNvPr id="8" name="Picture 7">
            <a:extLst>
              <a:ext uri="{FF2B5EF4-FFF2-40B4-BE49-F238E27FC236}">
                <a16:creationId xmlns:a16="http://schemas.microsoft.com/office/drawing/2014/main" id="{06298D65-1027-4897-A948-DCEEF8FC3D9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210718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0" name="Freeform 5">
              <a:extLst>
                <a:ext uri="{FF2B5EF4-FFF2-40B4-BE49-F238E27FC236}">
                  <a16:creationId xmlns:a16="http://schemas.microsoft.com/office/drawing/2014/main"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6">
              <a:extLst>
                <a:ext uri="{FF2B5EF4-FFF2-40B4-BE49-F238E27FC236}">
                  <a16:creationId xmlns:a16="http://schemas.microsoft.com/office/drawing/2014/main"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7">
              <a:extLst>
                <a:ext uri="{FF2B5EF4-FFF2-40B4-BE49-F238E27FC236}">
                  <a16:creationId xmlns:a16="http://schemas.microsoft.com/office/drawing/2014/main"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itle 1">
            <a:extLst>
              <a:ext uri="{FF2B5EF4-FFF2-40B4-BE49-F238E27FC236}">
                <a16:creationId xmlns:a16="http://schemas.microsoft.com/office/drawing/2014/main" id="{9009D5C6-6206-4291-8037-67DC025F0B4C}"/>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17" name="Text Placeholder 3">
            <a:extLst>
              <a:ext uri="{FF2B5EF4-FFF2-40B4-BE49-F238E27FC236}">
                <a16:creationId xmlns:a16="http://schemas.microsoft.com/office/drawing/2014/main" id="{BEB643FD-AA85-4A43-8EBD-AFD10DD98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8" name="Content Placeholder 2">
            <a:extLst>
              <a:ext uri="{FF2B5EF4-FFF2-40B4-BE49-F238E27FC236}">
                <a16:creationId xmlns:a16="http://schemas.microsoft.com/office/drawing/2014/main" id="{9001F313-F798-43BE-AFF0-A68C84C3640D}"/>
              </a:ext>
            </a:extLst>
          </p:cNvPr>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id="{91881DEA-0ECB-4310-ADF5-4337ACB4338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30253102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مقارنة">
    <p:spTree>
      <p:nvGrpSpPr>
        <p:cNvPr id="1" name=""/>
        <p:cNvGrpSpPr/>
        <p:nvPr/>
      </p:nvGrpSpPr>
      <p:grpSpPr>
        <a:xfrm>
          <a:off x="0" y="0"/>
          <a:ext cx="0" cy="0"/>
          <a:chOff x="0" y="0"/>
          <a:chExt cx="0" cy="0"/>
        </a:xfrm>
      </p:grpSpPr>
      <p:sp>
        <p:nvSpPr>
          <p:cNvPr id="10" name="مستطيل 9">
            <a:extLst>
              <a:ext uri="{FF2B5EF4-FFF2-40B4-BE49-F238E27FC236}">
                <a16:creationId xmlns:a16="http://schemas.microsoft.com/office/drawing/2014/main" id="{D3438FE6-5C9C-4929-BBA8-FF47A900FF8B}"/>
              </a:ext>
            </a:extLst>
          </p:cNvPr>
          <p:cNvSpPr/>
          <p:nvPr userDrawn="1"/>
        </p:nvSpPr>
        <p:spPr>
          <a:xfrm>
            <a:off x="0" y="0"/>
            <a:ext cx="12192000" cy="6858000"/>
          </a:xfrm>
          <a:prstGeom prst="rect">
            <a:avLst/>
          </a:prstGeom>
          <a:solidFill>
            <a:srgbClr val="5D5B6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1" name="مستطيل 10">
            <a:extLst>
              <a:ext uri="{FF2B5EF4-FFF2-40B4-BE49-F238E27FC236}">
                <a16:creationId xmlns:a16="http://schemas.microsoft.com/office/drawing/2014/main" id="{E2BC7A02-7B31-40C3-BE9B-D6D63A3D2FF0}"/>
              </a:ext>
            </a:extLst>
          </p:cNvPr>
          <p:cNvSpPr/>
          <p:nvPr userDrawn="1"/>
        </p:nvSpPr>
        <p:spPr>
          <a:xfrm>
            <a:off x="11472672" y="6083808"/>
            <a:ext cx="548640" cy="5486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2" name="عنصر نائب لرقم الشريحة 5">
            <a:extLst>
              <a:ext uri="{FF2B5EF4-FFF2-40B4-BE49-F238E27FC236}">
                <a16:creationId xmlns:a16="http://schemas.microsoft.com/office/drawing/2014/main" id="{51BA387C-0477-42A6-9DFF-4E942790CD98}"/>
              </a:ext>
            </a:extLst>
          </p:cNvPr>
          <p:cNvSpPr>
            <a:spLocks noGrp="1"/>
          </p:cNvSpPr>
          <p:nvPr>
            <p:ph type="sldNum" sz="quarter" idx="4"/>
          </p:nvPr>
        </p:nvSpPr>
        <p:spPr>
          <a:xfrm>
            <a:off x="11472672" y="6083808"/>
            <a:ext cx="548640" cy="548640"/>
          </a:xfrm>
          <a:prstGeom prst="rect">
            <a:avLst/>
          </a:prstGeom>
        </p:spPr>
        <p:txBody>
          <a:bodyPr vert="horz" lIns="91440" tIns="45720" rIns="91440" bIns="45720" rtlCol="1" anchor="ctr"/>
          <a:lstStyle>
            <a:lvl1pPr algn="ctr">
              <a:defRPr sz="1800">
                <a:solidFill>
                  <a:srgbClr val="5D5B6A"/>
                </a:solidFill>
              </a:defRPr>
            </a:lvl1pPr>
          </a:lstStyle>
          <a:p>
            <a:fld id="{2E1FF218-4319-40AB-A499-96DDE5161F51}" type="slidenum">
              <a:rPr lang="ar-SY" smtClean="0"/>
              <a:pPr/>
              <a:t>‹#›</a:t>
            </a:fld>
            <a:endParaRPr lang="ar-SY" dirty="0"/>
          </a:p>
        </p:txBody>
      </p:sp>
    </p:spTree>
    <p:extLst>
      <p:ext uri="{BB962C8B-B14F-4D97-AF65-F5344CB8AC3E}">
        <p14:creationId xmlns:p14="http://schemas.microsoft.com/office/powerpoint/2010/main" val="17148731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619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C4D7FA-B85E-4477-8C62-94955B340F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1F1226BB-3E56-4E7F-8172-7EC03C9F0B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D95D08EF-72FB-4F19-9916-65815A9CA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51F27F-98F9-A147-8986-34441C7B752D}" type="datetime1">
              <a:rPr lang="en-US" noProof="0" smtClean="0"/>
              <a:t>8/30/2023</a:t>
            </a:fld>
            <a:endParaRPr lang="en-US" noProof="0" dirty="0"/>
          </a:p>
        </p:txBody>
      </p:sp>
      <p:sp>
        <p:nvSpPr>
          <p:cNvPr id="5" name="Footer Placeholder 4">
            <a:extLst>
              <a:ext uri="{FF2B5EF4-FFF2-40B4-BE49-F238E27FC236}">
                <a16:creationId xmlns:a16="http://schemas.microsoft.com/office/drawing/2014/main" id="{1365084D-BC85-4A55-BD80-93876AD10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noProof="0" dirty="0"/>
          </a:p>
        </p:txBody>
      </p:sp>
      <p:sp>
        <p:nvSpPr>
          <p:cNvPr id="6" name="Slide Number Placeholder 5">
            <a:extLst>
              <a:ext uri="{FF2B5EF4-FFF2-40B4-BE49-F238E27FC236}">
                <a16:creationId xmlns:a16="http://schemas.microsoft.com/office/drawing/2014/main" id="{45FDEF23-A140-4DD6-A0D0-A86BD4DF34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C71654-96A5-4280-94F3-931C61A9F92C}" type="slidenum">
              <a:rPr lang="en-US" noProof="0" smtClean="0"/>
              <a:t>‹#›</a:t>
            </a:fld>
            <a:endParaRPr lang="en-US" noProof="0" dirty="0"/>
          </a:p>
        </p:txBody>
      </p:sp>
    </p:spTree>
    <p:extLst>
      <p:ext uri="{BB962C8B-B14F-4D97-AF65-F5344CB8AC3E}">
        <p14:creationId xmlns:p14="http://schemas.microsoft.com/office/powerpoint/2010/main" val="234708230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0" r:id="rId4"/>
    <p:sldLayoutId id="2147483661" r:id="rId5"/>
    <p:sldLayoutId id="2147483662" r:id="rId6"/>
    <p:sldLayoutId id="2147483663" r:id="rId7"/>
    <p:sldLayoutId id="2147483654"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 id="2147483674" r:id="rId19"/>
    <p:sldLayoutId id="2147483675" r:id="rId20"/>
  </p:sldLayoutIdLst>
  <p:hf hdr="0" ft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25" userDrawn="1">
          <p15:clr>
            <a:srgbClr val="F26B43"/>
          </p15:clr>
        </p15:guide>
        <p15:guide id="4" pos="73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0.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microsoft.com/office/2007/relationships/hdphoto" Target="../media/hdphoto3.wdp"/><Relationship Id="rId7" Type="http://schemas.microsoft.com/office/2007/relationships/hdphoto" Target="../media/hdphoto4.wdp"/><Relationship Id="rId2" Type="http://schemas.openxmlformats.org/officeDocument/2006/relationships/image" Target="../media/image14.png"/><Relationship Id="rId1" Type="http://schemas.openxmlformats.org/officeDocument/2006/relationships/slideLayout" Target="../slideLayouts/slideLayout20.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13.png"/><Relationship Id="rId2" Type="http://schemas.openxmlformats.org/officeDocument/2006/relationships/image" Target="../media/image19.png"/><Relationship Id="rId1" Type="http://schemas.openxmlformats.org/officeDocument/2006/relationships/slideLayout" Target="../slideLayouts/slideLayout20.xml"/><Relationship Id="rId6" Type="http://schemas.openxmlformats.org/officeDocument/2006/relationships/image" Target="../media/image1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0.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0.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0.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13.png"/><Relationship Id="rId2" Type="http://schemas.openxmlformats.org/officeDocument/2006/relationships/image" Target="../media/image28.png"/><Relationship Id="rId1" Type="http://schemas.openxmlformats.org/officeDocument/2006/relationships/slideLayout" Target="../slideLayouts/slideLayout20.xml"/><Relationship Id="rId6" Type="http://schemas.openxmlformats.org/officeDocument/2006/relationships/image" Target="../media/image12.png"/><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2.png"/><Relationship Id="rId1" Type="http://schemas.openxmlformats.org/officeDocument/2006/relationships/slideLayout" Target="../slideLayouts/slideLayout20.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6.jp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22630F5-60C3-8F18-3E7F-A80E9EEA3EBF}"/>
              </a:ext>
            </a:extLst>
          </p:cNvPr>
          <p:cNvSpPr>
            <a:spLocks noGrp="1"/>
          </p:cNvSpPr>
          <p:nvPr>
            <p:ph type="sldNum" sz="quarter" idx="12"/>
          </p:nvPr>
        </p:nvSpPr>
        <p:spPr/>
        <p:txBody>
          <a:bodyPr/>
          <a:lstStyle/>
          <a:p>
            <a:fld id="{9EC71654-96A5-4280-94F3-931C61A9F92C}" type="slidenum">
              <a:rPr lang="en-US" noProof="0" smtClean="0"/>
              <a:pPr/>
              <a:t>1</a:t>
            </a:fld>
            <a:endParaRPr lang="en-US" noProof="0" dirty="0"/>
          </a:p>
        </p:txBody>
      </p:sp>
      <p:sp>
        <p:nvSpPr>
          <p:cNvPr id="4" name="Rectangle 3">
            <a:extLst>
              <a:ext uri="{FF2B5EF4-FFF2-40B4-BE49-F238E27FC236}">
                <a16:creationId xmlns:a16="http://schemas.microsoft.com/office/drawing/2014/main" id="{0DAD9128-5ADC-336B-EAAE-3F011FFB5764}"/>
              </a:ext>
            </a:extLst>
          </p:cNvPr>
          <p:cNvSpPr/>
          <p:nvPr/>
        </p:nvSpPr>
        <p:spPr>
          <a:xfrm>
            <a:off x="0" y="0"/>
            <a:ext cx="5623560" cy="6858000"/>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IL"/>
          </a:p>
        </p:txBody>
      </p:sp>
      <p:sp>
        <p:nvSpPr>
          <p:cNvPr id="6" name="TextBox 5">
            <a:extLst>
              <a:ext uri="{FF2B5EF4-FFF2-40B4-BE49-F238E27FC236}">
                <a16:creationId xmlns:a16="http://schemas.microsoft.com/office/drawing/2014/main" id="{EA622033-6E02-D5F2-4EBB-E3FF831689E3}"/>
              </a:ext>
            </a:extLst>
          </p:cNvPr>
          <p:cNvSpPr txBox="1"/>
          <p:nvPr/>
        </p:nvSpPr>
        <p:spPr>
          <a:xfrm>
            <a:off x="-312420" y="818495"/>
            <a:ext cx="6248400" cy="1200329"/>
          </a:xfrm>
          <a:prstGeom prst="rect">
            <a:avLst/>
          </a:prstGeom>
          <a:noFill/>
        </p:spPr>
        <p:txBody>
          <a:bodyPr wrap="square">
            <a:spAutoFit/>
          </a:bodyPr>
          <a:lstStyle/>
          <a:p>
            <a:pPr algn="ctr"/>
            <a:r>
              <a:rPr lang="ar-SA" sz="2400" dirty="0"/>
              <a:t>جامعة النجاح الوطنية</a:t>
            </a:r>
            <a:br>
              <a:rPr lang="ar-SA" sz="2400" dirty="0"/>
            </a:br>
            <a:r>
              <a:rPr lang="ar-SA" sz="2400" dirty="0"/>
              <a:t>كلية الهندسة وتكنولوجيا المعلومات</a:t>
            </a:r>
            <a:br>
              <a:rPr lang="ar-SA" sz="2400" dirty="0"/>
            </a:br>
            <a:r>
              <a:rPr lang="ar-SA" sz="2400" dirty="0"/>
              <a:t>قسم التخطيط العمراني</a:t>
            </a:r>
            <a:endParaRPr lang="ar-IL" sz="2400" dirty="0"/>
          </a:p>
        </p:txBody>
      </p:sp>
      <p:sp>
        <p:nvSpPr>
          <p:cNvPr id="7" name="TextBox 6">
            <a:extLst>
              <a:ext uri="{FF2B5EF4-FFF2-40B4-BE49-F238E27FC236}">
                <a16:creationId xmlns:a16="http://schemas.microsoft.com/office/drawing/2014/main" id="{79CABD75-D533-0FB0-D32A-2C4ADCB168FD}"/>
              </a:ext>
            </a:extLst>
          </p:cNvPr>
          <p:cNvSpPr txBox="1"/>
          <p:nvPr/>
        </p:nvSpPr>
        <p:spPr>
          <a:xfrm>
            <a:off x="640080" y="2643366"/>
            <a:ext cx="4343400" cy="707886"/>
          </a:xfrm>
          <a:prstGeom prst="rect">
            <a:avLst/>
          </a:prstGeom>
          <a:noFill/>
        </p:spPr>
        <p:txBody>
          <a:bodyPr wrap="square" rtlCol="1">
            <a:spAutoFit/>
          </a:bodyPr>
          <a:lstStyle/>
          <a:p>
            <a:pPr algn="ctr"/>
            <a:r>
              <a:rPr lang="ar-SA" sz="4000" b="1" dirty="0"/>
              <a:t>تصميم جامعة زراعية</a:t>
            </a:r>
            <a:endParaRPr lang="ar-IL" sz="4000" b="1" dirty="0"/>
          </a:p>
        </p:txBody>
      </p:sp>
      <p:sp>
        <p:nvSpPr>
          <p:cNvPr id="8" name="TextBox 7">
            <a:extLst>
              <a:ext uri="{FF2B5EF4-FFF2-40B4-BE49-F238E27FC236}">
                <a16:creationId xmlns:a16="http://schemas.microsoft.com/office/drawing/2014/main" id="{93D968E1-EE5E-4B43-2330-A7020D5666F4}"/>
              </a:ext>
            </a:extLst>
          </p:cNvPr>
          <p:cNvSpPr txBox="1"/>
          <p:nvPr/>
        </p:nvSpPr>
        <p:spPr>
          <a:xfrm>
            <a:off x="-312420" y="4504461"/>
            <a:ext cx="6248400" cy="1200329"/>
          </a:xfrm>
          <a:prstGeom prst="rect">
            <a:avLst/>
          </a:prstGeom>
          <a:noFill/>
        </p:spPr>
        <p:txBody>
          <a:bodyPr wrap="square">
            <a:spAutoFit/>
          </a:bodyPr>
          <a:lstStyle/>
          <a:p>
            <a:pPr algn="ctr"/>
            <a:r>
              <a:rPr lang="ar-SA" sz="2400" dirty="0" err="1"/>
              <a:t>اعداد:اسراء</a:t>
            </a:r>
            <a:r>
              <a:rPr lang="ar-SA" sz="2400" dirty="0"/>
              <a:t> عمرو</a:t>
            </a:r>
          </a:p>
          <a:p>
            <a:pPr algn="ctr"/>
            <a:r>
              <a:rPr lang="ar-SA" sz="2400" dirty="0" err="1"/>
              <a:t>اشراف:د.علي</a:t>
            </a:r>
            <a:r>
              <a:rPr lang="ar-SA" sz="2400" dirty="0"/>
              <a:t> عبد الحميد</a:t>
            </a:r>
          </a:p>
          <a:p>
            <a:pPr algn="ctr"/>
            <a:r>
              <a:rPr lang="ar-SA" sz="2400" dirty="0" err="1"/>
              <a:t>د.زهراء</a:t>
            </a:r>
            <a:r>
              <a:rPr lang="ar-SA" sz="2400" dirty="0"/>
              <a:t> زواوي</a:t>
            </a:r>
            <a:endParaRPr lang="ar-IL" sz="2400" dirty="0"/>
          </a:p>
        </p:txBody>
      </p:sp>
      <p:pic>
        <p:nvPicPr>
          <p:cNvPr id="2" name="Picture 1">
            <a:extLst>
              <a:ext uri="{FF2B5EF4-FFF2-40B4-BE49-F238E27FC236}">
                <a16:creationId xmlns:a16="http://schemas.microsoft.com/office/drawing/2014/main" id="{17DDAB3E-92EE-127C-5E91-CA648BD38737}"/>
              </a:ext>
            </a:extLst>
          </p:cNvPr>
          <p:cNvPicPr>
            <a:picLocks noChangeAspect="1"/>
          </p:cNvPicPr>
          <p:nvPr/>
        </p:nvPicPr>
        <p:blipFill>
          <a:blip r:embed="rId2"/>
          <a:stretch>
            <a:fillRect/>
          </a:stretch>
        </p:blipFill>
        <p:spPr>
          <a:xfrm>
            <a:off x="5623560" y="87572"/>
            <a:ext cx="6568440" cy="6770428"/>
          </a:xfrm>
          <a:prstGeom prst="rect">
            <a:avLst/>
          </a:prstGeom>
        </p:spPr>
      </p:pic>
    </p:spTree>
    <p:extLst>
      <p:ext uri="{BB962C8B-B14F-4D97-AF65-F5344CB8AC3E}">
        <p14:creationId xmlns:p14="http://schemas.microsoft.com/office/powerpoint/2010/main" val="1895024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رقم الشريحة 2">
            <a:extLst>
              <a:ext uri="{FF2B5EF4-FFF2-40B4-BE49-F238E27FC236}">
                <a16:creationId xmlns:a16="http://schemas.microsoft.com/office/drawing/2014/main" id="{0B768F5A-42AB-413F-8B19-1439E7539C93}"/>
              </a:ext>
            </a:extLst>
          </p:cNvPr>
          <p:cNvSpPr>
            <a:spLocks noGrp="1"/>
          </p:cNvSpPr>
          <p:nvPr>
            <p:ph type="sldNum" sz="quarter" idx="4"/>
          </p:nvPr>
        </p:nvSpPr>
        <p:spPr/>
        <p:txBody>
          <a:bodyPr/>
          <a:lstStyle/>
          <a:p>
            <a:fld id="{2E1FF218-4319-40AB-A499-96DDE5161F51}" type="slidenum">
              <a:rPr lang="ar-SY" smtClean="0"/>
              <a:pPr/>
              <a:t>2</a:t>
            </a:fld>
            <a:endParaRPr lang="ar-SY"/>
          </a:p>
        </p:txBody>
      </p:sp>
      <p:sp>
        <p:nvSpPr>
          <p:cNvPr id="14" name="مربع نص 13">
            <a:extLst>
              <a:ext uri="{FF2B5EF4-FFF2-40B4-BE49-F238E27FC236}">
                <a16:creationId xmlns:a16="http://schemas.microsoft.com/office/drawing/2014/main" id="{A22FD2A6-453F-4A8E-84E3-01C5A2212B2B}"/>
              </a:ext>
            </a:extLst>
          </p:cNvPr>
          <p:cNvSpPr txBox="1"/>
          <p:nvPr/>
        </p:nvSpPr>
        <p:spPr>
          <a:xfrm>
            <a:off x="6544235" y="2194758"/>
            <a:ext cx="4297757" cy="3416320"/>
          </a:xfrm>
          <a:prstGeom prst="rect">
            <a:avLst/>
          </a:prstGeom>
          <a:noFill/>
        </p:spPr>
        <p:txBody>
          <a:bodyPr wrap="square" rtlCol="1">
            <a:spAutoFit/>
          </a:bodyPr>
          <a:lstStyle/>
          <a:p>
            <a:pPr marL="571500" indent="-571500" algn="r" rtl="1">
              <a:buFont typeface="Wingdings" panose="05000000000000000000" pitchFamily="2" charset="2"/>
              <a:buChar char="ü"/>
            </a:pPr>
            <a:r>
              <a:rPr lang="ar-SA" sz="3600" dirty="0">
                <a:solidFill>
                  <a:schemeClr val="bg1"/>
                </a:solidFill>
              </a:rPr>
              <a:t>مقدمة</a:t>
            </a:r>
          </a:p>
          <a:p>
            <a:pPr marL="571500" indent="-571500" algn="r" rtl="1">
              <a:buFont typeface="Wingdings" panose="05000000000000000000" pitchFamily="2" charset="2"/>
              <a:buChar char="ü"/>
            </a:pPr>
            <a:r>
              <a:rPr lang="ar-SA" sz="3600" dirty="0">
                <a:solidFill>
                  <a:schemeClr val="bg1"/>
                </a:solidFill>
              </a:rPr>
              <a:t>مبررات اختيار الموقع</a:t>
            </a:r>
          </a:p>
          <a:p>
            <a:pPr marL="571500" indent="-571500" algn="r" rtl="1">
              <a:buFont typeface="Wingdings" panose="05000000000000000000" pitchFamily="2" charset="2"/>
              <a:buChar char="ü"/>
            </a:pPr>
            <a:r>
              <a:rPr lang="ar-SA" sz="3600" dirty="0">
                <a:solidFill>
                  <a:schemeClr val="bg1"/>
                </a:solidFill>
              </a:rPr>
              <a:t>التشخيص و تحليل الموقع </a:t>
            </a:r>
          </a:p>
          <a:p>
            <a:pPr marL="571500" indent="-571500" algn="r" rtl="1">
              <a:buFont typeface="Wingdings" panose="05000000000000000000" pitchFamily="2" charset="2"/>
              <a:buChar char="ü"/>
            </a:pPr>
            <a:r>
              <a:rPr lang="ar-SA" sz="3600" dirty="0">
                <a:solidFill>
                  <a:schemeClr val="bg1"/>
                </a:solidFill>
              </a:rPr>
              <a:t>عناصر المشروع  </a:t>
            </a:r>
          </a:p>
          <a:p>
            <a:pPr marL="571500" indent="-571500" algn="r" rtl="1">
              <a:buFont typeface="Wingdings" panose="05000000000000000000" pitchFamily="2" charset="2"/>
              <a:buChar char="ü"/>
            </a:pPr>
            <a:endParaRPr lang="ar-SY" sz="3600" dirty="0">
              <a:solidFill>
                <a:schemeClr val="bg1"/>
              </a:solidFill>
            </a:endParaRPr>
          </a:p>
        </p:txBody>
      </p:sp>
      <p:sp>
        <p:nvSpPr>
          <p:cNvPr id="19" name="مربع نص 18">
            <a:extLst>
              <a:ext uri="{FF2B5EF4-FFF2-40B4-BE49-F238E27FC236}">
                <a16:creationId xmlns:a16="http://schemas.microsoft.com/office/drawing/2014/main" id="{A9C205A7-88B4-4A33-911B-B338EF9C30A3}"/>
              </a:ext>
            </a:extLst>
          </p:cNvPr>
          <p:cNvSpPr txBox="1"/>
          <p:nvPr/>
        </p:nvSpPr>
        <p:spPr>
          <a:xfrm>
            <a:off x="4961530" y="513459"/>
            <a:ext cx="2629246" cy="769441"/>
          </a:xfrm>
          <a:prstGeom prst="rect">
            <a:avLst/>
          </a:prstGeom>
          <a:noFill/>
        </p:spPr>
        <p:txBody>
          <a:bodyPr wrap="none" rtlCol="1">
            <a:spAutoFit/>
          </a:bodyPr>
          <a:lstStyle/>
          <a:p>
            <a:r>
              <a:rPr lang="ar-SY" sz="4400" dirty="0">
                <a:solidFill>
                  <a:schemeClr val="bg1"/>
                </a:solidFill>
              </a:rPr>
              <a:t>المحتويات</a:t>
            </a:r>
          </a:p>
        </p:txBody>
      </p:sp>
      <p:cxnSp>
        <p:nvCxnSpPr>
          <p:cNvPr id="21" name="رابط مستقيم 20">
            <a:extLst>
              <a:ext uri="{FF2B5EF4-FFF2-40B4-BE49-F238E27FC236}">
                <a16:creationId xmlns:a16="http://schemas.microsoft.com/office/drawing/2014/main" id="{3C326773-DD59-4387-866C-205F37843CF5}"/>
              </a:ext>
            </a:extLst>
          </p:cNvPr>
          <p:cNvCxnSpPr/>
          <p:nvPr/>
        </p:nvCxnSpPr>
        <p:spPr>
          <a:xfrm>
            <a:off x="4976044" y="1335316"/>
            <a:ext cx="2629246" cy="0"/>
          </a:xfrm>
          <a:prstGeom prst="line">
            <a:avLst/>
          </a:prstGeom>
          <a:ln w="285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732023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574C27-02EB-C82F-22BD-D3EC85B66EA4}"/>
              </a:ext>
            </a:extLst>
          </p:cNvPr>
          <p:cNvSpPr txBox="1"/>
          <p:nvPr/>
        </p:nvSpPr>
        <p:spPr>
          <a:xfrm>
            <a:off x="4679577" y="188260"/>
            <a:ext cx="4589929" cy="707886"/>
          </a:xfrm>
          <a:prstGeom prst="rect">
            <a:avLst/>
          </a:prstGeom>
          <a:noFill/>
        </p:spPr>
        <p:txBody>
          <a:bodyPr wrap="square" rtlCol="1">
            <a:spAutoFit/>
          </a:bodyPr>
          <a:lstStyle/>
          <a:p>
            <a:r>
              <a:rPr lang="ar-SA" sz="4000" b="1" dirty="0">
                <a:ln w="22225">
                  <a:solidFill>
                    <a:schemeClr val="accent2"/>
                  </a:solidFill>
                  <a:prstDash val="solid"/>
                </a:ln>
                <a:solidFill>
                  <a:schemeClr val="accent2">
                    <a:lumMod val="40000"/>
                    <a:lumOff val="60000"/>
                  </a:schemeClr>
                </a:solidFill>
              </a:rPr>
              <a:t>مشكلة الدراسة</a:t>
            </a:r>
            <a:endParaRPr lang="ar-IL" sz="4000" b="1" dirty="0">
              <a:ln w="22225">
                <a:solidFill>
                  <a:schemeClr val="accent2"/>
                </a:solidFill>
                <a:prstDash val="solid"/>
              </a:ln>
              <a:solidFill>
                <a:schemeClr val="accent2">
                  <a:lumMod val="40000"/>
                  <a:lumOff val="60000"/>
                </a:schemeClr>
              </a:solidFill>
            </a:endParaRPr>
          </a:p>
        </p:txBody>
      </p:sp>
      <p:sp>
        <p:nvSpPr>
          <p:cNvPr id="5" name="TextBox 4">
            <a:extLst>
              <a:ext uri="{FF2B5EF4-FFF2-40B4-BE49-F238E27FC236}">
                <a16:creationId xmlns:a16="http://schemas.microsoft.com/office/drawing/2014/main" id="{4975EA1E-9E06-29D3-D89F-EB6BEE453849}"/>
              </a:ext>
            </a:extLst>
          </p:cNvPr>
          <p:cNvSpPr txBox="1"/>
          <p:nvPr/>
        </p:nvSpPr>
        <p:spPr>
          <a:xfrm>
            <a:off x="5034226" y="1370474"/>
            <a:ext cx="6409764" cy="2585323"/>
          </a:xfrm>
          <a:prstGeom prst="rect">
            <a:avLst/>
          </a:prstGeom>
          <a:noFill/>
        </p:spPr>
        <p:txBody>
          <a:bodyPr wrap="square">
            <a:spAutoFit/>
          </a:bodyPr>
          <a:lstStyle/>
          <a:p>
            <a:pPr algn="just" rtl="1" fontAlgn="base"/>
            <a:r>
              <a:rPr lang="ar-SA" sz="1800" b="1" i="0" dirty="0">
                <a:solidFill>
                  <a:srgbClr val="000000"/>
                </a:solidFill>
                <a:effectLst/>
                <a:latin typeface="mohefont"/>
                <a:cs typeface="+mj-cs"/>
              </a:rPr>
              <a:t>أنواع مؤسسات التعليم العالي في فلسطين:</a:t>
            </a:r>
            <a:endParaRPr lang="ar-SA" b="0" i="0" dirty="0">
              <a:solidFill>
                <a:srgbClr val="444444"/>
              </a:solidFill>
              <a:effectLst/>
              <a:latin typeface="mohefont"/>
              <a:cs typeface="+mj-cs"/>
            </a:endParaRPr>
          </a:p>
          <a:p>
            <a:pPr algn="just" rtl="1" fontAlgn="base"/>
            <a:r>
              <a:rPr lang="ar-SA" sz="1800" b="1" i="0" dirty="0">
                <a:solidFill>
                  <a:srgbClr val="000000"/>
                </a:solidFill>
                <a:effectLst/>
                <a:latin typeface="mohefont"/>
                <a:cs typeface="+mj-cs"/>
              </a:rPr>
              <a:t> </a:t>
            </a:r>
            <a:endParaRPr lang="ar-SA" b="0" i="0" dirty="0">
              <a:solidFill>
                <a:srgbClr val="444444"/>
              </a:solidFill>
              <a:effectLst/>
              <a:latin typeface="mohefont"/>
              <a:cs typeface="+mj-cs"/>
            </a:endParaRPr>
          </a:p>
          <a:p>
            <a:pPr algn="just" rtl="1" fontAlgn="base"/>
            <a:r>
              <a:rPr lang="ar-SA" sz="1800" b="0" i="0" dirty="0">
                <a:solidFill>
                  <a:srgbClr val="000000"/>
                </a:solidFill>
                <a:effectLst/>
                <a:latin typeface="mohefont"/>
                <a:cs typeface="+mj-cs"/>
              </a:rPr>
              <a:t>وفقا لقانون التعليم العالي، يمكن تصنيف مؤسسات التعليم العالي وفقا لما يلي:</a:t>
            </a:r>
            <a:endParaRPr lang="ar-SA" b="0" i="0" dirty="0">
              <a:solidFill>
                <a:srgbClr val="444444"/>
              </a:solidFill>
              <a:effectLst/>
              <a:latin typeface="mohefont"/>
              <a:cs typeface="+mj-cs"/>
            </a:endParaRPr>
          </a:p>
          <a:p>
            <a:pPr algn="just" rtl="1" fontAlgn="base"/>
            <a:r>
              <a:rPr lang="ar-SA" sz="1800" b="0" i="0" dirty="0">
                <a:solidFill>
                  <a:srgbClr val="000000"/>
                </a:solidFill>
                <a:effectLst/>
                <a:latin typeface="mohefont"/>
                <a:cs typeface="+mj-cs"/>
              </a:rPr>
              <a:t>1-  </a:t>
            </a:r>
            <a:r>
              <a:rPr lang="ar-SA" sz="1800" b="1" i="0" dirty="0">
                <a:solidFill>
                  <a:srgbClr val="333333"/>
                </a:solidFill>
                <a:effectLst/>
                <a:latin typeface="mohefont"/>
                <a:cs typeface="+mj-cs"/>
              </a:rPr>
              <a:t>الجامعات : </a:t>
            </a:r>
            <a:r>
              <a:rPr lang="ar-SA" sz="1800" b="0" i="0" dirty="0">
                <a:solidFill>
                  <a:srgbClr val="000000"/>
                </a:solidFill>
                <a:effectLst/>
                <a:latin typeface="mohefont"/>
                <a:cs typeface="+mj-cs"/>
              </a:rPr>
              <a:t> تتكون من ما لا يقل عن ثلاث كليات تمنح درجة بكالوريوس أو أعلى.</a:t>
            </a:r>
            <a:endParaRPr lang="ar-SA" b="0" i="0" dirty="0">
              <a:solidFill>
                <a:srgbClr val="444444"/>
              </a:solidFill>
              <a:effectLst/>
              <a:latin typeface="mohefont"/>
              <a:cs typeface="+mj-cs"/>
            </a:endParaRPr>
          </a:p>
          <a:p>
            <a:pPr algn="just" rtl="1" fontAlgn="base"/>
            <a:r>
              <a:rPr lang="ar-SA" sz="1800" b="0" i="0" dirty="0">
                <a:solidFill>
                  <a:srgbClr val="000000"/>
                </a:solidFill>
                <a:effectLst/>
                <a:latin typeface="mohefont"/>
                <a:cs typeface="+mj-cs"/>
              </a:rPr>
              <a:t>2-  </a:t>
            </a:r>
            <a:r>
              <a:rPr lang="ar-SA" sz="1800" b="1" i="0" dirty="0">
                <a:solidFill>
                  <a:srgbClr val="333333"/>
                </a:solidFill>
                <a:effectLst/>
                <a:latin typeface="mohefont"/>
                <a:cs typeface="+mj-cs"/>
              </a:rPr>
              <a:t>الكليات الجامعية:</a:t>
            </a:r>
            <a:r>
              <a:rPr lang="ar-SA" sz="1800" b="0" i="0" dirty="0">
                <a:solidFill>
                  <a:srgbClr val="000000"/>
                </a:solidFill>
                <a:effectLst/>
                <a:latin typeface="mohefont"/>
                <a:cs typeface="+mj-cs"/>
              </a:rPr>
              <a:t> تقدم البرامج الأكاديمية والفنية والمهنية وتمنح شهادات الدبلوم المتوسط لمدة سنتين او ثلاثة أو درجة البكالوريوس.</a:t>
            </a:r>
            <a:endParaRPr lang="ar-SA" b="0" i="0" dirty="0">
              <a:solidFill>
                <a:srgbClr val="444444"/>
              </a:solidFill>
              <a:effectLst/>
              <a:latin typeface="mohefont"/>
              <a:cs typeface="+mj-cs"/>
            </a:endParaRPr>
          </a:p>
          <a:p>
            <a:pPr algn="just" rtl="1" fontAlgn="base"/>
            <a:r>
              <a:rPr lang="ar-SA" sz="1800" b="0" i="0" dirty="0">
                <a:solidFill>
                  <a:srgbClr val="000000"/>
                </a:solidFill>
                <a:effectLst/>
                <a:latin typeface="mohefont"/>
                <a:cs typeface="+mj-cs"/>
              </a:rPr>
              <a:t>4- </a:t>
            </a:r>
            <a:r>
              <a:rPr lang="ar-SA" sz="1800" b="1" i="0" dirty="0">
                <a:solidFill>
                  <a:srgbClr val="333333"/>
                </a:solidFill>
                <a:effectLst/>
                <a:latin typeface="mohefont"/>
                <a:cs typeface="+mj-cs"/>
              </a:rPr>
              <a:t>البوليتكنيك :</a:t>
            </a:r>
            <a:r>
              <a:rPr lang="ar-SA" sz="1800" b="0" i="0" dirty="0">
                <a:solidFill>
                  <a:srgbClr val="000000"/>
                </a:solidFill>
                <a:effectLst/>
                <a:latin typeface="mohefont"/>
                <a:cs typeface="+mj-cs"/>
              </a:rPr>
              <a:t> تمنح الدبلوم أو البكالوريوس والشهادات العليا في المجالات المهنية والتقنية.</a:t>
            </a:r>
            <a:endParaRPr lang="ar-SA" b="0" i="0" dirty="0">
              <a:solidFill>
                <a:srgbClr val="444444"/>
              </a:solidFill>
              <a:effectLst/>
              <a:latin typeface="mohefont"/>
              <a:cs typeface="+mj-cs"/>
            </a:endParaRPr>
          </a:p>
          <a:p>
            <a:pPr algn="just" rtl="1" fontAlgn="base"/>
            <a:r>
              <a:rPr lang="ar-SA" sz="1800" b="1" i="0" dirty="0">
                <a:solidFill>
                  <a:srgbClr val="000000"/>
                </a:solidFill>
                <a:effectLst/>
                <a:latin typeface="mohefont"/>
                <a:cs typeface="+mj-cs"/>
              </a:rPr>
              <a:t>5- كليات المجتمع :</a:t>
            </a:r>
            <a:r>
              <a:rPr lang="ar-SA" sz="1800" b="0" i="0" dirty="0">
                <a:solidFill>
                  <a:srgbClr val="000000"/>
                </a:solidFill>
                <a:effectLst/>
                <a:latin typeface="mohefont"/>
                <a:cs typeface="+mj-cs"/>
              </a:rPr>
              <a:t> تقدم برامج مهنية أو تقنية لا تقل مدتها عن سنة واحدة .</a:t>
            </a:r>
            <a:endParaRPr lang="ar-SA" b="0" i="0" dirty="0">
              <a:solidFill>
                <a:srgbClr val="444444"/>
              </a:solidFill>
              <a:effectLst/>
              <a:latin typeface="mohefont"/>
              <a:cs typeface="+mj-cs"/>
            </a:endParaRPr>
          </a:p>
        </p:txBody>
      </p:sp>
      <p:sp>
        <p:nvSpPr>
          <p:cNvPr id="7" name="TextBox 6">
            <a:extLst>
              <a:ext uri="{FF2B5EF4-FFF2-40B4-BE49-F238E27FC236}">
                <a16:creationId xmlns:a16="http://schemas.microsoft.com/office/drawing/2014/main" id="{F5C0245C-7999-BD17-BDBB-C4A56C9CECC8}"/>
              </a:ext>
            </a:extLst>
          </p:cNvPr>
          <p:cNvSpPr txBox="1"/>
          <p:nvPr/>
        </p:nvSpPr>
        <p:spPr>
          <a:xfrm>
            <a:off x="2156753" y="5827980"/>
            <a:ext cx="9063316" cy="646331"/>
          </a:xfrm>
          <a:prstGeom prst="rect">
            <a:avLst/>
          </a:prstGeom>
          <a:noFill/>
        </p:spPr>
        <p:txBody>
          <a:bodyPr wrap="square" rtlCol="1">
            <a:spAutoFit/>
          </a:bodyPr>
          <a:lstStyle/>
          <a:p>
            <a:pPr algn="ctr" rtl="1"/>
            <a:r>
              <a:rPr lang="ar-SA" b="1" dirty="0"/>
              <a:t>لا يوجد أي جامعات زراعية مختصة تشمل جميع التخصصات الزراعية والبوليتكنيك لا تفي بالاحتياج المستقبلي والحالي </a:t>
            </a:r>
            <a:r>
              <a:rPr lang="ar-SA" b="1" dirty="0" err="1"/>
              <a:t>لاعداد</a:t>
            </a:r>
            <a:r>
              <a:rPr lang="ar-SA" b="1" dirty="0"/>
              <a:t> الطلاب</a:t>
            </a:r>
            <a:endParaRPr lang="ar-IL" b="1" dirty="0"/>
          </a:p>
        </p:txBody>
      </p:sp>
      <p:sp>
        <p:nvSpPr>
          <p:cNvPr id="9" name="TextBox 8">
            <a:extLst>
              <a:ext uri="{FF2B5EF4-FFF2-40B4-BE49-F238E27FC236}">
                <a16:creationId xmlns:a16="http://schemas.microsoft.com/office/drawing/2014/main" id="{26A68BCA-2CAD-6EE8-6A61-49C3A3926247}"/>
              </a:ext>
            </a:extLst>
          </p:cNvPr>
          <p:cNvSpPr txBox="1"/>
          <p:nvPr/>
        </p:nvSpPr>
        <p:spPr>
          <a:xfrm>
            <a:off x="5138979" y="4218599"/>
            <a:ext cx="6544234" cy="1015663"/>
          </a:xfrm>
          <a:prstGeom prst="rect">
            <a:avLst/>
          </a:prstGeom>
          <a:noFill/>
          <a:ln>
            <a:solidFill>
              <a:schemeClr val="accent1">
                <a:lumMod val="75000"/>
              </a:schemeClr>
            </a:solidFill>
          </a:ln>
        </p:spPr>
        <p:txBody>
          <a:bodyPr wrap="square">
            <a:spAutoFit/>
          </a:bodyPr>
          <a:lstStyle/>
          <a:p>
            <a:pPr algn="ctr" rtl="1"/>
            <a:r>
              <a:rPr lang="ar-SA" b="0" i="0" dirty="0">
                <a:effectLst/>
                <a:latin typeface="Greta"/>
                <a:cs typeface="+mj-cs"/>
              </a:rPr>
              <a:t>بلغ عدد الطلبة الملتحقين في مؤسسات التعليم العالي للعام الدراسي 2021/2022 </a:t>
            </a:r>
            <a:r>
              <a:rPr lang="ar-SA" sz="2000" b="0" i="0" dirty="0">
                <a:effectLst/>
                <a:latin typeface="Greta"/>
                <a:cs typeface="+mj-cs"/>
              </a:rPr>
              <a:t>في فلسطين 225,975 طالباً وطالبة، بواقع 138,754 طالباً وطالبة في الضفة الغربية و87,221 طالباً وطالبة في قطاع غزة.</a:t>
            </a:r>
            <a:endParaRPr lang="ar-IL" sz="2000" dirty="0">
              <a:cs typeface="+mj-cs"/>
            </a:endParaRPr>
          </a:p>
        </p:txBody>
      </p:sp>
      <p:pic>
        <p:nvPicPr>
          <p:cNvPr id="11" name="Picture 10">
            <a:extLst>
              <a:ext uri="{FF2B5EF4-FFF2-40B4-BE49-F238E27FC236}">
                <a16:creationId xmlns:a16="http://schemas.microsoft.com/office/drawing/2014/main" id="{92C6EA3B-AA1A-F077-21E9-4CCE933C5EA5}"/>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39884"/>
          <a:stretch/>
        </p:blipFill>
        <p:spPr>
          <a:xfrm>
            <a:off x="227800" y="1542036"/>
            <a:ext cx="3857906" cy="3773928"/>
          </a:xfrm>
          <a:prstGeom prst="rect">
            <a:avLst/>
          </a:prstGeom>
        </p:spPr>
      </p:pic>
    </p:spTree>
    <p:extLst>
      <p:ext uri="{BB962C8B-B14F-4D97-AF65-F5344CB8AC3E}">
        <p14:creationId xmlns:p14="http://schemas.microsoft.com/office/powerpoint/2010/main" val="2763683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E982C1-C0B4-1C9F-E90F-15F2B745009E}"/>
              </a:ext>
            </a:extLst>
          </p:cNvPr>
          <p:cNvSpPr txBox="1"/>
          <p:nvPr/>
        </p:nvSpPr>
        <p:spPr>
          <a:xfrm>
            <a:off x="609600" y="1454972"/>
            <a:ext cx="10529454" cy="923330"/>
          </a:xfrm>
          <a:prstGeom prst="rect">
            <a:avLst/>
          </a:prstGeom>
          <a:noFill/>
        </p:spPr>
        <p:txBody>
          <a:bodyPr wrap="square">
            <a:spAutoFit/>
          </a:bodyPr>
          <a:lstStyle/>
          <a:p>
            <a:pPr algn="r" rtl="1"/>
            <a:r>
              <a:rPr lang="ar-SA" b="1" i="0" dirty="0">
                <a:solidFill>
                  <a:srgbClr val="000000"/>
                </a:solidFill>
                <a:effectLst/>
                <a:latin typeface="HelveticaNeueBold"/>
                <a:cs typeface="+mj-cs"/>
              </a:rPr>
              <a:t>عدد العاملين في قطاع الزراعة:</a:t>
            </a:r>
            <a:r>
              <a:rPr lang="ar-SA" b="0" i="0" dirty="0">
                <a:solidFill>
                  <a:srgbClr val="000000"/>
                </a:solidFill>
                <a:effectLst/>
                <a:latin typeface="HelveticaNeue"/>
                <a:cs typeface="+mj-cs"/>
              </a:rPr>
              <a:t> حسب تقرير الجهاز المركزي للإحصاء الفلسطيني "أداء الاقتصاد الفلسطيني, 2021" الصادر في أيار 2022- بلغ عدد العاملين في قطاع الزراعة في العام 2021 نحو 59,600، منهم 44,000 من الضفة الغربية، و15,600 من قطاع غزة؛ بينما كان عدد العاملين في قطاع الزراعة في العام 2013 نحو 82,700، منهم 59,900 من الضفة الغربية، و22,800 من قطاع غزة</a:t>
            </a:r>
            <a:endParaRPr lang="ar-IL" dirty="0"/>
          </a:p>
        </p:txBody>
      </p:sp>
      <p:graphicFrame>
        <p:nvGraphicFramePr>
          <p:cNvPr id="4" name="Chart 3">
            <a:extLst>
              <a:ext uri="{FF2B5EF4-FFF2-40B4-BE49-F238E27FC236}">
                <a16:creationId xmlns:a16="http://schemas.microsoft.com/office/drawing/2014/main" id="{86DD61CC-F17F-D271-117F-986D6B282D84}"/>
              </a:ext>
            </a:extLst>
          </p:cNvPr>
          <p:cNvGraphicFramePr/>
          <p:nvPr/>
        </p:nvGraphicFramePr>
        <p:xfrm>
          <a:off x="7158181" y="2946463"/>
          <a:ext cx="3980873" cy="341745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a:extLst>
              <a:ext uri="{FF2B5EF4-FFF2-40B4-BE49-F238E27FC236}">
                <a16:creationId xmlns:a16="http://schemas.microsoft.com/office/drawing/2014/main" id="{84741C96-FEF0-E222-9ED0-9AE631B4ED72}"/>
              </a:ext>
            </a:extLst>
          </p:cNvPr>
          <p:cNvGraphicFramePr/>
          <p:nvPr/>
        </p:nvGraphicFramePr>
        <p:xfrm>
          <a:off x="1971963" y="2946463"/>
          <a:ext cx="3980873" cy="341745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25878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5D86A6CC-3B97-4E84-4E5B-BB8C66D87AB1}"/>
              </a:ext>
            </a:extLst>
          </p:cNvPr>
          <p:cNvSpPr/>
          <p:nvPr/>
        </p:nvSpPr>
        <p:spPr>
          <a:xfrm>
            <a:off x="5432612" y="1147482"/>
            <a:ext cx="4937211" cy="47423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2" name="Title 1">
            <a:extLst>
              <a:ext uri="{FF2B5EF4-FFF2-40B4-BE49-F238E27FC236}">
                <a16:creationId xmlns:a16="http://schemas.microsoft.com/office/drawing/2014/main" id="{440686B0-38A3-D1CD-234B-DD432CA07D31}"/>
              </a:ext>
            </a:extLst>
          </p:cNvPr>
          <p:cNvSpPr>
            <a:spLocks noGrp="1"/>
          </p:cNvSpPr>
          <p:nvPr>
            <p:ph type="title"/>
          </p:nvPr>
        </p:nvSpPr>
        <p:spPr>
          <a:xfrm>
            <a:off x="5255578" y="2872898"/>
            <a:ext cx="4937211" cy="1325563"/>
          </a:xfrm>
        </p:spPr>
        <p:txBody>
          <a:bodyPr>
            <a:normAutofit fontScale="90000"/>
          </a:bodyPr>
          <a:lstStyle/>
          <a:p>
            <a:pPr algn="ctr"/>
            <a:r>
              <a:rPr lang="ar-SA" sz="7200" b="1" dirty="0">
                <a:solidFill>
                  <a:schemeClr val="tx1"/>
                </a:solidFill>
              </a:rPr>
              <a:t>معايير اختيار الموقع</a:t>
            </a:r>
            <a:endParaRPr lang="ar-IL" sz="7200" dirty="0">
              <a:solidFill>
                <a:schemeClr val="tx1"/>
              </a:solidFill>
            </a:endParaRPr>
          </a:p>
        </p:txBody>
      </p:sp>
    </p:spTree>
    <p:extLst>
      <p:ext uri="{BB962C8B-B14F-4D97-AF65-F5344CB8AC3E}">
        <p14:creationId xmlns:p14="http://schemas.microsoft.com/office/powerpoint/2010/main" val="2660148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089FD2D6-C61C-37DF-D7B5-63E268C11DE9}"/>
              </a:ext>
            </a:extLst>
          </p:cNvPr>
          <p:cNvGraphicFramePr>
            <a:graphicFrameLocks noGrp="1"/>
          </p:cNvGraphicFramePr>
          <p:nvPr/>
        </p:nvGraphicFramePr>
        <p:xfrm>
          <a:off x="-1" y="0"/>
          <a:ext cx="12192001" cy="6504701"/>
        </p:xfrm>
        <a:graphic>
          <a:graphicData uri="http://schemas.openxmlformats.org/drawingml/2006/table">
            <a:tbl>
              <a:tblPr rtl="1" firstRow="1" bandRow="1">
                <a:tableStyleId>{5C22544A-7EE6-4342-B048-85BDC9FD1C3A}</a:tableStyleId>
              </a:tblPr>
              <a:tblGrid>
                <a:gridCol w="3375827">
                  <a:extLst>
                    <a:ext uri="{9D8B030D-6E8A-4147-A177-3AD203B41FA5}">
                      <a16:colId xmlns:a16="http://schemas.microsoft.com/office/drawing/2014/main" val="1919446010"/>
                    </a:ext>
                  </a:extLst>
                </a:gridCol>
                <a:gridCol w="3375827">
                  <a:extLst>
                    <a:ext uri="{9D8B030D-6E8A-4147-A177-3AD203B41FA5}">
                      <a16:colId xmlns:a16="http://schemas.microsoft.com/office/drawing/2014/main" val="3250996936"/>
                    </a:ext>
                  </a:extLst>
                </a:gridCol>
                <a:gridCol w="740042">
                  <a:extLst>
                    <a:ext uri="{9D8B030D-6E8A-4147-A177-3AD203B41FA5}">
                      <a16:colId xmlns:a16="http://schemas.microsoft.com/office/drawing/2014/main" val="3710365224"/>
                    </a:ext>
                  </a:extLst>
                </a:gridCol>
                <a:gridCol w="2697603">
                  <a:extLst>
                    <a:ext uri="{9D8B030D-6E8A-4147-A177-3AD203B41FA5}">
                      <a16:colId xmlns:a16="http://schemas.microsoft.com/office/drawing/2014/main" val="68845142"/>
                    </a:ext>
                  </a:extLst>
                </a:gridCol>
                <a:gridCol w="2002702">
                  <a:extLst>
                    <a:ext uri="{9D8B030D-6E8A-4147-A177-3AD203B41FA5}">
                      <a16:colId xmlns:a16="http://schemas.microsoft.com/office/drawing/2014/main" val="2751205372"/>
                    </a:ext>
                  </a:extLst>
                </a:gridCol>
              </a:tblGrid>
              <a:tr h="403027">
                <a:tc>
                  <a:txBody>
                    <a:bodyPr/>
                    <a:lstStyle/>
                    <a:p>
                      <a:pPr algn="ctr" rtl="1"/>
                      <a:r>
                        <a:rPr lang="ar-SA" sz="1200" b="1" dirty="0"/>
                        <a:t>معايير رئيسية</a:t>
                      </a:r>
                    </a:p>
                  </a:txBody>
                  <a:tcPr/>
                </a:tc>
                <a:tc>
                  <a:txBody>
                    <a:bodyPr/>
                    <a:lstStyle/>
                    <a:p>
                      <a:pPr algn="ctr" rtl="1"/>
                      <a:r>
                        <a:rPr lang="ar-SA" sz="1200" b="1" dirty="0"/>
                        <a:t>المعايير الفرعية</a:t>
                      </a:r>
                    </a:p>
                  </a:txBody>
                  <a:tcPr/>
                </a:tc>
                <a:tc>
                  <a:txBody>
                    <a:bodyPr/>
                    <a:lstStyle/>
                    <a:p>
                      <a:pPr algn="ctr" rtl="1"/>
                      <a:r>
                        <a:rPr lang="ar-SA" sz="1200" b="1" dirty="0"/>
                        <a:t>الوزن</a:t>
                      </a:r>
                      <a:endParaRPr lang="ar-IL" sz="1200" b="1" dirty="0"/>
                    </a:p>
                  </a:txBody>
                  <a:tcPr/>
                </a:tc>
                <a:tc gridSpan="2">
                  <a:txBody>
                    <a:bodyPr/>
                    <a:lstStyle/>
                    <a:p>
                      <a:pPr rtl="1"/>
                      <a:endParaRPr lang="ar-IL" sz="1400" b="1" dirty="0"/>
                    </a:p>
                  </a:txBody>
                  <a:tcPr/>
                </a:tc>
                <a:tc hMerge="1">
                  <a:txBody>
                    <a:bodyPr/>
                    <a:lstStyle/>
                    <a:p>
                      <a:pPr rtl="1"/>
                      <a:endParaRPr lang="ar-IL"/>
                    </a:p>
                  </a:txBody>
                  <a:tcPr/>
                </a:tc>
                <a:extLst>
                  <a:ext uri="{0D108BD9-81ED-4DB2-BD59-A6C34878D82A}">
                    <a16:rowId xmlns:a16="http://schemas.microsoft.com/office/drawing/2014/main" val="1964919341"/>
                  </a:ext>
                </a:extLst>
              </a:tr>
              <a:tr h="318516">
                <a:tc rowSpan="18">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معايير بيئية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60%</a:t>
                      </a:r>
                    </a:p>
                  </a:txBody>
                  <a:tcPr anchor="ct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ان يكون قريب على منطقة ذات تنوع حيوي</a:t>
                      </a:r>
                    </a:p>
                  </a:txBody>
                  <a:tcPr anchor="ctr">
                    <a:solidFill>
                      <a:schemeClr val="accent1">
                        <a:lumMod val="60000"/>
                        <a:lumOff val="40000"/>
                      </a:schemeClr>
                    </a:solidFill>
                  </a:tcPr>
                </a:tc>
                <a:tc rowSpan="3">
                  <a:txBody>
                    <a:bodyPr/>
                    <a:lstStyle/>
                    <a:p>
                      <a:pPr algn="ctr" rtl="1"/>
                      <a:r>
                        <a:rPr lang="ar-SA" sz="1600" b="1" dirty="0"/>
                        <a:t>15</a:t>
                      </a:r>
                      <a:endParaRPr lang="ar-IL" sz="1600" b="1" dirty="0"/>
                    </a:p>
                  </a:txBody>
                  <a:tcPr anchor="ctr">
                    <a:solidFill>
                      <a:schemeClr val="accent1">
                        <a:lumMod val="20000"/>
                        <a:lumOff val="80000"/>
                      </a:schemeClr>
                    </a:solidFill>
                  </a:tcPr>
                </a:tc>
                <a:tc>
                  <a:txBody>
                    <a:bodyPr/>
                    <a:lstStyle/>
                    <a:p>
                      <a:pPr algn="ctr" rtl="1"/>
                      <a:r>
                        <a:rPr lang="ar-SA" sz="1400" b="1" dirty="0"/>
                        <a:t>1000</a:t>
                      </a:r>
                      <a:endParaRPr lang="ar-IL" sz="1400" b="1" dirty="0"/>
                    </a:p>
                  </a:txBody>
                  <a:tcPr anchor="ctr">
                    <a:solidFill>
                      <a:schemeClr val="accent1">
                        <a:lumMod val="60000"/>
                        <a:lumOff val="40000"/>
                      </a:schemeClr>
                    </a:solidFill>
                  </a:tcPr>
                </a:tc>
                <a:tc>
                  <a:txBody>
                    <a:bodyPr/>
                    <a:lstStyle/>
                    <a:p>
                      <a:pPr algn="ctr" rtl="1"/>
                      <a:r>
                        <a:rPr lang="ar-SA" sz="1400" b="1" dirty="0"/>
                        <a:t>9</a:t>
                      </a:r>
                      <a:endParaRPr lang="ar-IL" sz="1400" b="1" dirty="0"/>
                    </a:p>
                  </a:txBody>
                  <a:tcPr anchor="ctr">
                    <a:solidFill>
                      <a:schemeClr val="accent1">
                        <a:lumMod val="60000"/>
                        <a:lumOff val="40000"/>
                      </a:schemeClr>
                    </a:solidFill>
                  </a:tcPr>
                </a:tc>
                <a:extLst>
                  <a:ext uri="{0D108BD9-81ED-4DB2-BD59-A6C34878D82A}">
                    <a16:rowId xmlns:a16="http://schemas.microsoft.com/office/drawing/2014/main" val="116630323"/>
                  </a:ext>
                </a:extLst>
              </a:tr>
              <a:tr h="159258">
                <a:tc vMerge="1">
                  <a:txBody>
                    <a:bodyPr/>
                    <a:lstStyle/>
                    <a:p>
                      <a:pPr rtl="1"/>
                      <a:endParaRPr lang="ar-IL"/>
                    </a:p>
                  </a:txBody>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600" dirty="0"/>
                    </a:p>
                  </a:txBody>
                  <a:tcPr/>
                </a:tc>
                <a:tc vMerge="1">
                  <a:txBody>
                    <a:bodyPr/>
                    <a:lstStyle/>
                    <a:p>
                      <a:pPr algn="ctr" rtl="1"/>
                      <a:endParaRPr lang="ar-IL" sz="1600" dirty="0"/>
                    </a:p>
                  </a:txBody>
                  <a:tcPr/>
                </a:tc>
                <a:tc>
                  <a:txBody>
                    <a:bodyPr/>
                    <a:lstStyle/>
                    <a:p>
                      <a:pPr algn="ctr" rtl="1"/>
                      <a:r>
                        <a:rPr lang="ar-SA" sz="1400" b="1" dirty="0"/>
                        <a:t>2000</a:t>
                      </a:r>
                      <a:endParaRPr lang="ar-IL" sz="1400" b="1" dirty="0"/>
                    </a:p>
                  </a:txBody>
                  <a:tcPr anchor="ctr">
                    <a:solidFill>
                      <a:schemeClr val="accent1">
                        <a:lumMod val="60000"/>
                        <a:lumOff val="40000"/>
                      </a:schemeClr>
                    </a:solidFill>
                  </a:tcPr>
                </a:tc>
                <a:tc>
                  <a:txBody>
                    <a:bodyPr/>
                    <a:lstStyle/>
                    <a:p>
                      <a:pPr algn="ctr" rtl="1"/>
                      <a:r>
                        <a:rPr lang="ar-SA" sz="1400" b="1" dirty="0"/>
                        <a:t>7</a:t>
                      </a:r>
                      <a:endParaRPr lang="ar-IL" sz="1400" b="1" dirty="0"/>
                    </a:p>
                  </a:txBody>
                  <a:tcPr anchor="ctr">
                    <a:solidFill>
                      <a:schemeClr val="accent1">
                        <a:lumMod val="60000"/>
                        <a:lumOff val="40000"/>
                      </a:schemeClr>
                    </a:solidFill>
                  </a:tcPr>
                </a:tc>
                <a:extLst>
                  <a:ext uri="{0D108BD9-81ED-4DB2-BD59-A6C34878D82A}">
                    <a16:rowId xmlns:a16="http://schemas.microsoft.com/office/drawing/2014/main" val="3330085653"/>
                  </a:ext>
                </a:extLst>
              </a:tr>
              <a:tr h="159258">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rtl="1"/>
                      <a:r>
                        <a:rPr lang="ar-SA" sz="1400" b="1" dirty="0"/>
                        <a:t>3000+</a:t>
                      </a:r>
                      <a:endParaRPr lang="ar-IL" sz="1400" b="1" dirty="0"/>
                    </a:p>
                  </a:txBody>
                  <a:tcPr anchor="ctr">
                    <a:solidFill>
                      <a:schemeClr val="accent1">
                        <a:lumMod val="60000"/>
                        <a:lumOff val="40000"/>
                      </a:schemeClr>
                    </a:solidFill>
                  </a:tcPr>
                </a:tc>
                <a:tc>
                  <a:txBody>
                    <a:bodyPr/>
                    <a:lstStyle/>
                    <a:p>
                      <a:pPr algn="ctr" rtl="1"/>
                      <a:r>
                        <a:rPr lang="ar-SA" sz="1400" b="1" dirty="0"/>
                        <a:t>3</a:t>
                      </a:r>
                      <a:endParaRPr lang="ar-IL" sz="1400" b="1" dirty="0"/>
                    </a:p>
                  </a:txBody>
                  <a:tcPr anchor="ctr">
                    <a:solidFill>
                      <a:schemeClr val="accent1">
                        <a:lumMod val="60000"/>
                        <a:lumOff val="40000"/>
                      </a:schemeClr>
                    </a:solidFill>
                  </a:tcPr>
                </a:tc>
                <a:extLst>
                  <a:ext uri="{0D108BD9-81ED-4DB2-BD59-A6C34878D82A}">
                    <a16:rowId xmlns:a16="http://schemas.microsoft.com/office/drawing/2014/main" val="373323654"/>
                  </a:ext>
                </a:extLst>
              </a:tr>
              <a:tr h="318516">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IL" sz="1400" b="1" dirty="0"/>
                    </a:p>
                  </a:txBody>
                  <a:tcP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الطوبوغرافية ودرجة ميل الارض</a:t>
                      </a:r>
                      <a:endParaRPr lang="ar-IL" sz="1400" b="1" dirty="0"/>
                    </a:p>
                  </a:txBody>
                  <a:tcPr anchor="ctr">
                    <a:solidFill>
                      <a:schemeClr val="bg1">
                        <a:lumMod val="85000"/>
                      </a:schemeClr>
                    </a:solidFill>
                  </a:tcPr>
                </a:tc>
                <a:tc rowSpan="3">
                  <a:txBody>
                    <a:bodyPr/>
                    <a:lstStyle/>
                    <a:p>
                      <a:pPr algn="ctr" rtl="1"/>
                      <a:r>
                        <a:rPr lang="en-US" sz="1600" b="1" dirty="0"/>
                        <a:t>20</a:t>
                      </a:r>
                      <a:endParaRPr lang="ar-IL" sz="1600" b="1" dirty="0"/>
                    </a:p>
                  </a:txBody>
                  <a:tcPr anchor="ctr">
                    <a:solidFill>
                      <a:schemeClr val="accent1">
                        <a:lumMod val="20000"/>
                        <a:lumOff val="80000"/>
                      </a:schemeClr>
                    </a:solidFill>
                  </a:tcPr>
                </a:tc>
                <a:tc>
                  <a:txBody>
                    <a:bodyPr/>
                    <a:lstStyle/>
                    <a:p>
                      <a:pPr algn="ctr" rtl="1"/>
                      <a:r>
                        <a:rPr lang="ar-SA" sz="1400" b="1" dirty="0"/>
                        <a:t>10%</a:t>
                      </a:r>
                      <a:endParaRPr lang="ar-IL" sz="1400" b="1" dirty="0"/>
                    </a:p>
                  </a:txBody>
                  <a:tcPr anchor="ctr">
                    <a:solidFill>
                      <a:schemeClr val="bg1">
                        <a:lumMod val="85000"/>
                      </a:schemeClr>
                    </a:solidFill>
                  </a:tcPr>
                </a:tc>
                <a:tc>
                  <a:txBody>
                    <a:bodyPr/>
                    <a:lstStyle/>
                    <a:p>
                      <a:pPr algn="ctr" rtl="1"/>
                      <a:r>
                        <a:rPr lang="ar-SA" sz="1400" b="1" dirty="0"/>
                        <a:t>9</a:t>
                      </a:r>
                      <a:endParaRPr lang="ar-IL" sz="1400" b="1" dirty="0"/>
                    </a:p>
                  </a:txBody>
                  <a:tcPr anchor="ctr">
                    <a:solidFill>
                      <a:schemeClr val="bg1">
                        <a:lumMod val="85000"/>
                      </a:schemeClr>
                    </a:solidFill>
                  </a:tcPr>
                </a:tc>
                <a:extLst>
                  <a:ext uri="{0D108BD9-81ED-4DB2-BD59-A6C34878D82A}">
                    <a16:rowId xmlns:a16="http://schemas.microsoft.com/office/drawing/2014/main" val="4237437248"/>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rtl="1"/>
                      <a:r>
                        <a:rPr lang="ar-SA" sz="1400" b="1" dirty="0"/>
                        <a:t>20%</a:t>
                      </a:r>
                      <a:endParaRPr lang="ar-IL" sz="1400" b="1" dirty="0"/>
                    </a:p>
                  </a:txBody>
                  <a:tcPr anchor="ctr">
                    <a:solidFill>
                      <a:schemeClr val="bg1">
                        <a:lumMod val="85000"/>
                      </a:schemeClr>
                    </a:solidFill>
                  </a:tcPr>
                </a:tc>
                <a:tc>
                  <a:txBody>
                    <a:bodyPr/>
                    <a:lstStyle/>
                    <a:p>
                      <a:pPr algn="ctr" rtl="1"/>
                      <a:r>
                        <a:rPr lang="ar-SA" sz="1400" b="1" dirty="0"/>
                        <a:t>7</a:t>
                      </a:r>
                    </a:p>
                  </a:txBody>
                  <a:tcPr anchor="ctr">
                    <a:solidFill>
                      <a:schemeClr val="bg1">
                        <a:lumMod val="85000"/>
                      </a:schemeClr>
                    </a:solidFill>
                  </a:tcPr>
                </a:tc>
                <a:extLst>
                  <a:ext uri="{0D108BD9-81ED-4DB2-BD59-A6C34878D82A}">
                    <a16:rowId xmlns:a16="http://schemas.microsoft.com/office/drawing/2014/main" val="2551150311"/>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30%+</a:t>
                      </a:r>
                      <a:endParaRPr lang="ar-IL" sz="1400" b="1" dirty="0"/>
                    </a:p>
                  </a:txBody>
                  <a:tcPr anchor="ctr">
                    <a:solidFill>
                      <a:schemeClr val="bg1">
                        <a:lumMod val="85000"/>
                      </a:schemeClr>
                    </a:solidFill>
                  </a:tcPr>
                </a:tc>
                <a:tc>
                  <a:txBody>
                    <a:bodyPr/>
                    <a:lstStyle/>
                    <a:p>
                      <a:pPr algn="ctr" rtl="1"/>
                      <a:r>
                        <a:rPr lang="ar-SA" sz="1400" b="1" dirty="0"/>
                        <a:t>5</a:t>
                      </a:r>
                      <a:endParaRPr lang="ar-IL" sz="1400" b="1" dirty="0"/>
                    </a:p>
                  </a:txBody>
                  <a:tcPr anchor="ctr">
                    <a:solidFill>
                      <a:schemeClr val="bg1">
                        <a:lumMod val="85000"/>
                      </a:schemeClr>
                    </a:solidFill>
                  </a:tcPr>
                </a:tc>
                <a:extLst>
                  <a:ext uri="{0D108BD9-81ED-4DB2-BD59-A6C34878D82A}">
                    <a16:rowId xmlns:a16="http://schemas.microsoft.com/office/drawing/2014/main" val="522856222"/>
                  </a:ext>
                </a:extLst>
              </a:tr>
              <a:tr h="382220">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القيمة الزراعية </a:t>
                      </a:r>
                    </a:p>
                  </a:txBody>
                  <a:tcPr anchor="ctr">
                    <a:solidFill>
                      <a:schemeClr val="accent1">
                        <a:lumMod val="60000"/>
                        <a:lumOff val="40000"/>
                      </a:schemeClr>
                    </a:solidFill>
                  </a:tcPr>
                </a:tc>
                <a:tc rowSpan="3">
                  <a:txBody>
                    <a:bodyPr/>
                    <a:lstStyle/>
                    <a:p>
                      <a:pPr algn="ctr" rtl="1"/>
                      <a:r>
                        <a:rPr lang="en-US" sz="1600" b="1" dirty="0"/>
                        <a:t>25</a:t>
                      </a:r>
                      <a:endParaRPr lang="ar-IL" sz="1600" b="1" dirty="0"/>
                    </a:p>
                  </a:txBody>
                  <a:tcPr anchor="ctr">
                    <a:solidFill>
                      <a:schemeClr val="accent1">
                        <a:lumMod val="20000"/>
                        <a:lumOff val="80000"/>
                      </a:schemeClr>
                    </a:solidFill>
                  </a:tcPr>
                </a:tc>
                <a:tc>
                  <a:txBody>
                    <a:bodyPr/>
                    <a:lstStyle/>
                    <a:p>
                      <a:pPr algn="ctr"/>
                      <a:r>
                        <a:rPr lang="ar-SA" sz="1400" b="1" dirty="0"/>
                        <a:t>عالية</a:t>
                      </a:r>
                    </a:p>
                  </a:txBody>
                  <a:tcPr anchor="ctr">
                    <a:solidFill>
                      <a:schemeClr val="accent1">
                        <a:lumMod val="40000"/>
                        <a:lumOff val="60000"/>
                      </a:schemeClr>
                    </a:solidFill>
                  </a:tcPr>
                </a:tc>
                <a:tc>
                  <a:txBody>
                    <a:bodyPr/>
                    <a:lstStyle/>
                    <a:p>
                      <a:pPr algn="ctr" rtl="1"/>
                      <a:r>
                        <a:rPr lang="ar-SA" dirty="0"/>
                        <a:t>9</a:t>
                      </a:r>
                      <a:endParaRPr lang="ar-IL" dirty="0"/>
                    </a:p>
                  </a:txBody>
                  <a:tcPr anchor="ctr">
                    <a:solidFill>
                      <a:schemeClr val="accent1">
                        <a:lumMod val="40000"/>
                        <a:lumOff val="60000"/>
                      </a:schemeClr>
                    </a:solidFill>
                  </a:tcPr>
                </a:tc>
                <a:extLst>
                  <a:ext uri="{0D108BD9-81ED-4DB2-BD59-A6C34878D82A}">
                    <a16:rowId xmlns:a16="http://schemas.microsoft.com/office/drawing/2014/main" val="3918630528"/>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متوسطة</a:t>
                      </a:r>
                      <a:endParaRPr lang="ar-IL" sz="1400" dirty="0"/>
                    </a:p>
                  </a:txBody>
                  <a:tcPr anchor="ctr">
                    <a:solidFill>
                      <a:schemeClr val="accent1">
                        <a:lumMod val="40000"/>
                        <a:lumOff val="60000"/>
                      </a:schemeClr>
                    </a:solidFill>
                  </a:tcPr>
                </a:tc>
                <a:tc>
                  <a:txBody>
                    <a:bodyPr/>
                    <a:lstStyle/>
                    <a:p>
                      <a:pPr algn="ctr" rtl="1"/>
                      <a:r>
                        <a:rPr lang="ar-SA" sz="1400" b="1" dirty="0"/>
                        <a:t>7</a:t>
                      </a:r>
                    </a:p>
                  </a:txBody>
                  <a:tcPr anchor="ctr">
                    <a:solidFill>
                      <a:schemeClr val="accent1">
                        <a:lumMod val="40000"/>
                        <a:lumOff val="60000"/>
                      </a:schemeClr>
                    </a:solidFill>
                  </a:tcPr>
                </a:tc>
                <a:extLst>
                  <a:ext uri="{0D108BD9-81ED-4DB2-BD59-A6C34878D82A}">
                    <a16:rowId xmlns:a16="http://schemas.microsoft.com/office/drawing/2014/main" val="3219816361"/>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a:r>
                        <a:rPr lang="ar-SA" sz="1400" b="1" dirty="0"/>
                        <a:t>منخفضة</a:t>
                      </a:r>
                      <a:endParaRPr lang="ar-IL" sz="1400" b="1" dirty="0"/>
                    </a:p>
                  </a:txBody>
                  <a:tcPr anchor="ctr">
                    <a:solidFill>
                      <a:schemeClr val="accent1">
                        <a:lumMod val="40000"/>
                        <a:lumOff val="60000"/>
                      </a:schemeClr>
                    </a:solidFill>
                  </a:tcPr>
                </a:tc>
                <a:tc>
                  <a:txBody>
                    <a:bodyPr/>
                    <a:lstStyle/>
                    <a:p>
                      <a:pPr algn="ctr"/>
                      <a:r>
                        <a:rPr lang="ar-SA" sz="1400" b="1" dirty="0"/>
                        <a:t>5</a:t>
                      </a:r>
                      <a:endParaRPr lang="ar-IL" sz="1400" b="1" dirty="0"/>
                    </a:p>
                  </a:txBody>
                  <a:tcPr anchor="ctr">
                    <a:solidFill>
                      <a:schemeClr val="accent1">
                        <a:lumMod val="40000"/>
                        <a:lumOff val="60000"/>
                      </a:schemeClr>
                    </a:solidFill>
                  </a:tcPr>
                </a:tc>
                <a:extLst>
                  <a:ext uri="{0D108BD9-81ED-4DB2-BD59-A6C34878D82A}">
                    <a16:rowId xmlns:a16="http://schemas.microsoft.com/office/drawing/2014/main" val="1102129494"/>
                  </a:ext>
                </a:extLst>
              </a:tr>
              <a:tr h="382220">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ان يكون قريب من مناطق توفر المياه(ابار وعيون)</a:t>
                      </a:r>
                    </a:p>
                  </a:txBody>
                  <a:tcPr anchor="ctr">
                    <a:solidFill>
                      <a:srgbClr val="D9D9D9"/>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IL" sz="1600" b="1" dirty="0"/>
                    </a:p>
                    <a:p>
                      <a:pPr algn="ctr" rtl="1"/>
                      <a:r>
                        <a:rPr lang="en-US" sz="1600" b="1" dirty="0"/>
                        <a:t>15</a:t>
                      </a:r>
                      <a:endParaRPr lang="ar-IL" sz="1600" b="1" dirty="0"/>
                    </a:p>
                  </a:txBody>
                  <a:tcPr anchor="ctr">
                    <a:solidFill>
                      <a:schemeClr val="accent1">
                        <a:lumMod val="20000"/>
                        <a:lumOff val="80000"/>
                      </a:schemeClr>
                    </a:solidFill>
                  </a:tcPr>
                </a:tc>
                <a:tc>
                  <a:txBody>
                    <a:bodyPr/>
                    <a:lstStyle/>
                    <a:p>
                      <a:pPr algn="ctr" rtl="1"/>
                      <a:r>
                        <a:rPr lang="ar-SA" sz="1400" b="1" dirty="0"/>
                        <a:t>1000</a:t>
                      </a:r>
                      <a:endParaRPr lang="ar-IL" sz="1400" b="1" dirty="0"/>
                    </a:p>
                  </a:txBody>
                  <a:tcPr anchor="ctr">
                    <a:solidFill>
                      <a:schemeClr val="bg1">
                        <a:lumMod val="85000"/>
                      </a:schemeClr>
                    </a:solidFill>
                  </a:tcPr>
                </a:tc>
                <a:tc>
                  <a:txBody>
                    <a:bodyPr/>
                    <a:lstStyle/>
                    <a:p>
                      <a:pPr algn="ctr" rtl="1"/>
                      <a:r>
                        <a:rPr lang="ar-SA" dirty="0"/>
                        <a:t>9</a:t>
                      </a:r>
                      <a:endParaRPr lang="ar-IL" dirty="0"/>
                    </a:p>
                  </a:txBody>
                  <a:tcPr anchor="ctr">
                    <a:solidFill>
                      <a:schemeClr val="bg1">
                        <a:lumMod val="85000"/>
                      </a:schemeClr>
                    </a:solidFill>
                  </a:tcPr>
                </a:tc>
                <a:extLst>
                  <a:ext uri="{0D108BD9-81ED-4DB2-BD59-A6C34878D82A}">
                    <a16:rowId xmlns:a16="http://schemas.microsoft.com/office/drawing/2014/main" val="1475831301"/>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rtl="1"/>
                      <a:r>
                        <a:rPr lang="ar-SA" sz="1400" b="1" dirty="0"/>
                        <a:t>2000</a:t>
                      </a:r>
                      <a:endParaRPr lang="ar-IL" sz="1400" b="1" dirty="0"/>
                    </a:p>
                  </a:txBody>
                  <a:tcPr anchor="ctr">
                    <a:solidFill>
                      <a:schemeClr val="bg1">
                        <a:lumMod val="85000"/>
                      </a:schemeClr>
                    </a:solidFill>
                  </a:tcPr>
                </a:tc>
                <a:tc>
                  <a:txBody>
                    <a:bodyPr/>
                    <a:lstStyle/>
                    <a:p>
                      <a:pPr algn="ctr" rtl="1"/>
                      <a:r>
                        <a:rPr lang="ar-SA" sz="1400" b="1" dirty="0"/>
                        <a:t>7</a:t>
                      </a:r>
                      <a:endParaRPr lang="ar-IL" dirty="0"/>
                    </a:p>
                  </a:txBody>
                  <a:tcPr anchor="ctr">
                    <a:solidFill>
                      <a:schemeClr val="bg1">
                        <a:lumMod val="85000"/>
                      </a:schemeClr>
                    </a:solidFill>
                  </a:tcPr>
                </a:tc>
                <a:extLst>
                  <a:ext uri="{0D108BD9-81ED-4DB2-BD59-A6C34878D82A}">
                    <a16:rowId xmlns:a16="http://schemas.microsoft.com/office/drawing/2014/main" val="1642060535"/>
                  </a:ext>
                </a:extLst>
              </a:tr>
              <a:tr h="382220">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rtl="1"/>
                      <a:r>
                        <a:rPr lang="ar-SA" sz="1400" b="1" dirty="0"/>
                        <a:t>3000+</a:t>
                      </a:r>
                      <a:endParaRPr lang="ar-IL" sz="1400" b="1" dirty="0"/>
                    </a:p>
                  </a:txBody>
                  <a:tcPr anchor="ctr">
                    <a:solidFill>
                      <a:schemeClr val="bg1">
                        <a:lumMod val="85000"/>
                      </a:schemeClr>
                    </a:solidFill>
                  </a:tcPr>
                </a:tc>
                <a:tc>
                  <a:txBody>
                    <a:bodyPr/>
                    <a:lstStyle/>
                    <a:p>
                      <a:pPr algn="ctr" rtl="1"/>
                      <a:r>
                        <a:rPr lang="ar-SA" dirty="0"/>
                        <a:t>3</a:t>
                      </a:r>
                      <a:endParaRPr lang="ar-IL" dirty="0"/>
                    </a:p>
                  </a:txBody>
                  <a:tcPr anchor="ctr">
                    <a:solidFill>
                      <a:schemeClr val="bg1">
                        <a:lumMod val="85000"/>
                      </a:schemeClr>
                    </a:solidFill>
                  </a:tcPr>
                </a:tc>
                <a:extLst>
                  <a:ext uri="{0D108BD9-81ED-4DB2-BD59-A6C34878D82A}">
                    <a16:rowId xmlns:a16="http://schemas.microsoft.com/office/drawing/2014/main" val="1923271432"/>
                  </a:ext>
                </a:extLst>
              </a:tr>
              <a:tr h="350368">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نوع التربة</a:t>
                      </a:r>
                    </a:p>
                  </a:txBody>
                  <a:tcPr anchor="ctr">
                    <a:solidFill>
                      <a:schemeClr val="accent1">
                        <a:lumMod val="60000"/>
                        <a:lumOff val="40000"/>
                      </a:schemeClr>
                    </a:solidFill>
                  </a:tcPr>
                </a:tc>
                <a:tc rowSpan="3">
                  <a:txBody>
                    <a:bodyPr/>
                    <a:lstStyle/>
                    <a:p>
                      <a:pPr algn="ctr" rtl="1"/>
                      <a:r>
                        <a:rPr lang="ar-SA" sz="1600" b="1" dirty="0"/>
                        <a:t>10</a:t>
                      </a:r>
                      <a:endParaRPr lang="ar-IL" sz="1600" b="1" dirty="0"/>
                    </a:p>
                  </a:txBody>
                  <a:tcPr anchor="ctr">
                    <a:solidFill>
                      <a:schemeClr val="accent1">
                        <a:lumMod val="20000"/>
                        <a:lumOff val="80000"/>
                      </a:schemeClr>
                    </a:solidFill>
                  </a:tcPr>
                </a:tc>
                <a:tc>
                  <a:txBody>
                    <a:bodyPr/>
                    <a:lstStyle/>
                    <a:p>
                      <a:pPr algn="ctr" rtl="1"/>
                      <a:r>
                        <a:rPr lang="en-US" sz="1400" b="1" dirty="0"/>
                        <a:t>Terra Rossa's</a:t>
                      </a:r>
                    </a:p>
                  </a:txBody>
                  <a:tcPr anchor="ctr">
                    <a:solidFill>
                      <a:schemeClr val="accent1">
                        <a:lumMod val="40000"/>
                        <a:lumOff val="60000"/>
                      </a:schemeClr>
                    </a:solidFill>
                  </a:tcPr>
                </a:tc>
                <a:tc>
                  <a:txBody>
                    <a:bodyPr/>
                    <a:lstStyle/>
                    <a:p>
                      <a:pPr algn="ctr" rtl="1"/>
                      <a:r>
                        <a:rPr lang="en-US" sz="1600" b="0" dirty="0"/>
                        <a:t>9</a:t>
                      </a:r>
                      <a:endParaRPr lang="ar-IL" sz="1600" b="0" dirty="0"/>
                    </a:p>
                  </a:txBody>
                  <a:tcPr anchor="ctr">
                    <a:solidFill>
                      <a:schemeClr val="accent1">
                        <a:lumMod val="40000"/>
                        <a:lumOff val="60000"/>
                      </a:schemeClr>
                    </a:solidFill>
                  </a:tcPr>
                </a:tc>
                <a:extLst>
                  <a:ext uri="{0D108BD9-81ED-4DB2-BD59-A6C34878D82A}">
                    <a16:rowId xmlns:a16="http://schemas.microsoft.com/office/drawing/2014/main" val="3777305726"/>
                  </a:ext>
                </a:extLst>
              </a:tr>
              <a:tr h="392837">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algn="ctr" rtl="1"/>
                      <a:r>
                        <a:rPr lang="en-US" sz="1400" b="1" dirty="0"/>
                        <a:t>Grumusols</a:t>
                      </a:r>
                      <a:endParaRPr lang="ar-IL" dirty="0"/>
                    </a:p>
                  </a:txBody>
                  <a:tcPr anchor="ctr">
                    <a:solidFill>
                      <a:schemeClr val="accent1">
                        <a:lumMod val="40000"/>
                        <a:lumOff val="60000"/>
                      </a:schemeClr>
                    </a:solidFill>
                  </a:tcPr>
                </a:tc>
                <a:tc>
                  <a:txBody>
                    <a:bodyPr/>
                    <a:lstStyle/>
                    <a:p>
                      <a:pPr algn="ctr" rtl="1"/>
                      <a:r>
                        <a:rPr lang="ar-SA" sz="1600" b="0" dirty="0"/>
                        <a:t>7</a:t>
                      </a:r>
                      <a:endParaRPr lang="ar-IL" sz="1600" b="0" dirty="0"/>
                    </a:p>
                  </a:txBody>
                  <a:tcPr anchor="ctr">
                    <a:solidFill>
                      <a:schemeClr val="accent1">
                        <a:lumMod val="40000"/>
                        <a:lumOff val="60000"/>
                      </a:schemeClr>
                    </a:solidFill>
                  </a:tcPr>
                </a:tc>
                <a:extLst>
                  <a:ext uri="{0D108BD9-81ED-4DB2-BD59-A6C34878D82A}">
                    <a16:rowId xmlns:a16="http://schemas.microsoft.com/office/drawing/2014/main" val="2447881667"/>
                  </a:ext>
                </a:extLst>
              </a:tr>
              <a:tr h="417049">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400" b="1" dirty="0"/>
                        <a:t>Brown Rendzinas</a:t>
                      </a:r>
                      <a:endParaRPr lang="ar-IL" sz="1400" dirty="0"/>
                    </a:p>
                  </a:txBody>
                  <a:tcPr anchor="ctr">
                    <a:solidFill>
                      <a:schemeClr val="accent1">
                        <a:lumMod val="40000"/>
                        <a:lumOff val="60000"/>
                      </a:schemeClr>
                    </a:solidFill>
                  </a:tcPr>
                </a:tc>
                <a:tc>
                  <a:txBody>
                    <a:bodyPr/>
                    <a:lstStyle/>
                    <a:p>
                      <a:pPr algn="ctr" rtl="1"/>
                      <a:r>
                        <a:rPr lang="ar-SA" sz="1600" b="0" dirty="0"/>
                        <a:t>5</a:t>
                      </a:r>
                      <a:endParaRPr lang="ar-IL" sz="1600" b="0" dirty="0"/>
                    </a:p>
                  </a:txBody>
                  <a:tcPr anchor="ctr">
                    <a:solidFill>
                      <a:schemeClr val="accent1">
                        <a:lumMod val="40000"/>
                        <a:lumOff val="60000"/>
                      </a:schemeClr>
                    </a:solidFill>
                  </a:tcPr>
                </a:tc>
                <a:extLst>
                  <a:ext uri="{0D108BD9-81ED-4DB2-BD59-A6C34878D82A}">
                    <a16:rowId xmlns:a16="http://schemas.microsoft.com/office/drawing/2014/main" val="2915834191"/>
                  </a:ext>
                </a:extLst>
              </a:tr>
              <a:tr h="318516">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ان يكون بعيد من مناطق التلوث</a:t>
                      </a:r>
                    </a:p>
                  </a:txBody>
                  <a:tcPr anchor="ctr">
                    <a:solidFill>
                      <a:schemeClr val="bg1">
                        <a:lumMod val="85000"/>
                      </a:schemeClr>
                    </a:solidFill>
                  </a:tcPr>
                </a:tc>
                <a:tc rowSpan="3">
                  <a:txBody>
                    <a:bodyPr/>
                    <a:lstStyle/>
                    <a:p>
                      <a:pPr algn="ctr" rtl="1"/>
                      <a:r>
                        <a:rPr lang="ar-SA" sz="1600" b="1" dirty="0"/>
                        <a:t>15</a:t>
                      </a:r>
                      <a:endParaRPr lang="ar-IL" sz="1600" b="1" dirty="0"/>
                    </a:p>
                  </a:txBody>
                  <a:tcPr anchor="ctr">
                    <a:solidFill>
                      <a:schemeClr val="accent1">
                        <a:lumMod val="20000"/>
                        <a:lumOff val="80000"/>
                      </a:schemeClr>
                    </a:solidFill>
                  </a:tcPr>
                </a:tc>
                <a:tc>
                  <a:txBody>
                    <a:bodyPr/>
                    <a:lstStyle/>
                    <a:p>
                      <a:pPr algn="ctr" rtl="1"/>
                      <a:r>
                        <a:rPr lang="ar-SA" sz="1400" b="1" dirty="0"/>
                        <a:t>1000-</a:t>
                      </a:r>
                      <a:endParaRPr lang="ar-IL" sz="1400" b="1" dirty="0"/>
                    </a:p>
                  </a:txBody>
                  <a:tcPr anchor="ctr">
                    <a:solidFill>
                      <a:schemeClr val="bg1">
                        <a:lumMod val="85000"/>
                      </a:schemeClr>
                    </a:solidFill>
                  </a:tcPr>
                </a:tc>
                <a:tc>
                  <a:txBody>
                    <a:bodyPr/>
                    <a:lstStyle/>
                    <a:p>
                      <a:pPr algn="ctr" rtl="1"/>
                      <a:r>
                        <a:rPr lang="ar-SA" sz="1400" b="1" dirty="0"/>
                        <a:t>3</a:t>
                      </a:r>
                      <a:endParaRPr lang="ar-IL" sz="1400" b="1" dirty="0"/>
                    </a:p>
                  </a:txBody>
                  <a:tcPr anchor="ctr">
                    <a:solidFill>
                      <a:schemeClr val="bg1">
                        <a:lumMod val="85000"/>
                      </a:schemeClr>
                    </a:solidFill>
                  </a:tcPr>
                </a:tc>
                <a:extLst>
                  <a:ext uri="{0D108BD9-81ED-4DB2-BD59-A6C34878D82A}">
                    <a16:rowId xmlns:a16="http://schemas.microsoft.com/office/drawing/2014/main" val="1246997706"/>
                  </a:ext>
                </a:extLst>
              </a:tr>
              <a:tr h="318516">
                <a:tc vMerge="1">
                  <a:txBody>
                    <a:bodyPr/>
                    <a:lstStyle/>
                    <a:p>
                      <a:pPr rtl="1"/>
                      <a:endParaRPr lang="ar-IL"/>
                    </a:p>
                  </a:txBody>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tc>
                <a:tc vMerge="1">
                  <a:txBody>
                    <a:bodyPr/>
                    <a:lstStyle/>
                    <a:p>
                      <a:pPr algn="ctr" rtl="1"/>
                      <a:endParaRPr lang="ar-IL" sz="1200" b="1" dirty="0"/>
                    </a:p>
                  </a:txBody>
                  <a:tcPr/>
                </a:tc>
                <a:tc>
                  <a:txBody>
                    <a:bodyPr/>
                    <a:lstStyle/>
                    <a:p>
                      <a:pPr algn="ctr" rtl="1"/>
                      <a:r>
                        <a:rPr lang="ar-SA" sz="1400" b="1" dirty="0"/>
                        <a:t>1000</a:t>
                      </a:r>
                      <a:endParaRPr lang="ar-IL" sz="1400" b="1" dirty="0"/>
                    </a:p>
                  </a:txBody>
                  <a:tcPr anchor="ctr">
                    <a:solidFill>
                      <a:schemeClr val="bg1">
                        <a:lumMod val="85000"/>
                      </a:schemeClr>
                    </a:solidFill>
                  </a:tcPr>
                </a:tc>
                <a:tc>
                  <a:txBody>
                    <a:bodyPr/>
                    <a:lstStyle/>
                    <a:p>
                      <a:pPr algn="ctr" rtl="1"/>
                      <a:r>
                        <a:rPr lang="ar-SA" sz="1400" b="1" dirty="0"/>
                        <a:t>6</a:t>
                      </a:r>
                      <a:endParaRPr lang="ar-IL" sz="1400" b="1" dirty="0"/>
                    </a:p>
                  </a:txBody>
                  <a:tcPr anchor="ctr">
                    <a:solidFill>
                      <a:schemeClr val="bg1">
                        <a:lumMod val="85000"/>
                      </a:schemeClr>
                    </a:solidFill>
                  </a:tcPr>
                </a:tc>
                <a:extLst>
                  <a:ext uri="{0D108BD9-81ED-4DB2-BD59-A6C34878D82A}">
                    <a16:rowId xmlns:a16="http://schemas.microsoft.com/office/drawing/2014/main" val="721531414"/>
                  </a:ext>
                </a:extLst>
              </a:tr>
              <a:tr h="318516">
                <a:tc vMerge="1">
                  <a:txBody>
                    <a:bodyPr/>
                    <a:lstStyle/>
                    <a:p>
                      <a:pPr rtl="1"/>
                      <a:endParaRPr lang="ar-IL"/>
                    </a:p>
                  </a:txBody>
                  <a:tcPr/>
                </a:tc>
                <a:tc vMerge="1">
                  <a:txBody>
                    <a:bodyPr/>
                    <a:lstStyle/>
                    <a:p>
                      <a:pPr rtl="1"/>
                      <a:endParaRPr lang="ar-IL"/>
                    </a:p>
                  </a:txBody>
                  <a:tcPr/>
                </a:tc>
                <a:tc vMerge="1">
                  <a:txBody>
                    <a:bodyPr/>
                    <a:lstStyle/>
                    <a:p>
                      <a:pPr rtl="1"/>
                      <a:endParaRPr lang="ar-IL"/>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1000+</a:t>
                      </a:r>
                      <a:endParaRPr lang="ar-IL" sz="1400" b="1" dirty="0"/>
                    </a:p>
                  </a:txBody>
                  <a:tcPr anchor="ctr">
                    <a:solidFill>
                      <a:schemeClr val="bg1">
                        <a:lumMod val="85000"/>
                      </a:schemeClr>
                    </a:solidFill>
                  </a:tcPr>
                </a:tc>
                <a:tc>
                  <a:txBody>
                    <a:bodyPr/>
                    <a:lstStyle/>
                    <a:p>
                      <a:pPr algn="ctr" rtl="1"/>
                      <a:r>
                        <a:rPr lang="ar-SA" sz="1400" b="1" dirty="0"/>
                        <a:t>9</a:t>
                      </a:r>
                      <a:endParaRPr lang="ar-IL" sz="1400" b="1" dirty="0"/>
                    </a:p>
                  </a:txBody>
                  <a:tcPr anchor="ctr">
                    <a:solidFill>
                      <a:schemeClr val="bg1">
                        <a:lumMod val="85000"/>
                      </a:schemeClr>
                    </a:solidFill>
                  </a:tcPr>
                </a:tc>
                <a:extLst>
                  <a:ext uri="{0D108BD9-81ED-4DB2-BD59-A6C34878D82A}">
                    <a16:rowId xmlns:a16="http://schemas.microsoft.com/office/drawing/2014/main" val="3396760607"/>
                  </a:ext>
                </a:extLst>
              </a:tr>
            </a:tbl>
          </a:graphicData>
        </a:graphic>
      </p:graphicFrame>
    </p:spTree>
    <p:extLst>
      <p:ext uri="{BB962C8B-B14F-4D97-AF65-F5344CB8AC3E}">
        <p14:creationId xmlns:p14="http://schemas.microsoft.com/office/powerpoint/2010/main" val="4136779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E3110BB-5219-B640-6113-D1A2025C58B8}"/>
              </a:ext>
            </a:extLst>
          </p:cNvPr>
          <p:cNvGraphicFramePr>
            <a:graphicFrameLocks noGrp="1"/>
          </p:cNvGraphicFramePr>
          <p:nvPr/>
        </p:nvGraphicFramePr>
        <p:xfrm>
          <a:off x="1" y="2434217"/>
          <a:ext cx="12191999" cy="3321123"/>
        </p:xfrm>
        <a:graphic>
          <a:graphicData uri="http://schemas.openxmlformats.org/drawingml/2006/table">
            <a:tbl>
              <a:tblPr rtl="1" firstRow="1" bandRow="1">
                <a:tableStyleId>{5C22544A-7EE6-4342-B048-85BDC9FD1C3A}</a:tableStyleId>
              </a:tblPr>
              <a:tblGrid>
                <a:gridCol w="3593977">
                  <a:extLst>
                    <a:ext uri="{9D8B030D-6E8A-4147-A177-3AD203B41FA5}">
                      <a16:colId xmlns:a16="http://schemas.microsoft.com/office/drawing/2014/main" val="3042959305"/>
                    </a:ext>
                  </a:extLst>
                </a:gridCol>
                <a:gridCol w="3593977">
                  <a:extLst>
                    <a:ext uri="{9D8B030D-6E8A-4147-A177-3AD203B41FA5}">
                      <a16:colId xmlns:a16="http://schemas.microsoft.com/office/drawing/2014/main" val="65607628"/>
                    </a:ext>
                  </a:extLst>
                </a:gridCol>
                <a:gridCol w="2642635">
                  <a:extLst>
                    <a:ext uri="{9D8B030D-6E8A-4147-A177-3AD203B41FA5}">
                      <a16:colId xmlns:a16="http://schemas.microsoft.com/office/drawing/2014/main" val="4023314006"/>
                    </a:ext>
                  </a:extLst>
                </a:gridCol>
                <a:gridCol w="2361410">
                  <a:extLst>
                    <a:ext uri="{9D8B030D-6E8A-4147-A177-3AD203B41FA5}">
                      <a16:colId xmlns:a16="http://schemas.microsoft.com/office/drawing/2014/main" val="418759127"/>
                    </a:ext>
                  </a:extLst>
                </a:gridCol>
              </a:tblGrid>
              <a:tr h="371332">
                <a:tc rowSpan="5">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شوارع</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15%</a:t>
                      </a:r>
                    </a:p>
                  </a:txBody>
                  <a:tcPr anchor="ctr">
                    <a:solidFill>
                      <a:schemeClr val="accent1">
                        <a:lumMod val="60000"/>
                        <a:lumOff val="40000"/>
                      </a:schemeClr>
                    </a:solidFill>
                  </a:tcPr>
                </a:tc>
                <a:tc rowSpan="5">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ان يكون قريب الى الشوارع الرئيسية </a:t>
                      </a:r>
                    </a:p>
                  </a:txBody>
                  <a:tcPr anchor="ctr">
                    <a:solidFill>
                      <a:srgbClr val="D9D9D9"/>
                    </a:solidFill>
                  </a:tcPr>
                </a:tc>
                <a:tc>
                  <a:txBody>
                    <a:bodyPr/>
                    <a:lstStyle/>
                    <a:p>
                      <a:pPr algn="ctr" rtl="1"/>
                      <a:r>
                        <a:rPr lang="ar-SA" sz="1400" b="1" dirty="0">
                          <a:solidFill>
                            <a:schemeClr val="tx1"/>
                          </a:solidFill>
                        </a:rPr>
                        <a:t>0-500</a:t>
                      </a:r>
                      <a:endParaRPr lang="ar-IL" sz="1400" b="1" dirty="0">
                        <a:solidFill>
                          <a:schemeClr val="tx1"/>
                        </a:solidFill>
                      </a:endParaRPr>
                    </a:p>
                  </a:txBody>
                  <a:tcPr anchor="ctr">
                    <a:solidFill>
                      <a:srgbClr val="D9D9D9"/>
                    </a:solidFill>
                  </a:tcPr>
                </a:tc>
                <a:tc>
                  <a:txBody>
                    <a:bodyPr/>
                    <a:lstStyle/>
                    <a:p>
                      <a:pPr algn="ctr" rtl="1"/>
                      <a:r>
                        <a:rPr lang="ar-SA" sz="1400" b="1" dirty="0">
                          <a:solidFill>
                            <a:schemeClr val="tx1"/>
                          </a:solidFill>
                        </a:rPr>
                        <a:t>5</a:t>
                      </a:r>
                      <a:endParaRPr lang="ar-IL" dirty="0">
                        <a:solidFill>
                          <a:schemeClr val="tx1"/>
                        </a:solidFill>
                      </a:endParaRPr>
                    </a:p>
                  </a:txBody>
                  <a:tcPr anchor="ctr">
                    <a:solidFill>
                      <a:srgbClr val="D9D9D9"/>
                    </a:solidFill>
                  </a:tcPr>
                </a:tc>
                <a:extLst>
                  <a:ext uri="{0D108BD9-81ED-4DB2-BD59-A6C34878D82A}">
                    <a16:rowId xmlns:a16="http://schemas.microsoft.com/office/drawing/2014/main" val="1345729722"/>
                  </a:ext>
                </a:extLst>
              </a:tr>
              <a:tr h="371332">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a:txBody>
                    <a:bodyPr/>
                    <a:lstStyle/>
                    <a:p>
                      <a:pPr algn="ctr" rtl="1"/>
                      <a:r>
                        <a:rPr lang="ar-SA" sz="1400" b="1" dirty="0">
                          <a:solidFill>
                            <a:schemeClr val="tx1"/>
                          </a:solidFill>
                        </a:rPr>
                        <a:t>500-1000</a:t>
                      </a:r>
                      <a:endParaRPr lang="ar-IL" sz="1400" b="1" dirty="0">
                        <a:solidFill>
                          <a:schemeClr val="tx1"/>
                        </a:solidFill>
                      </a:endParaRPr>
                    </a:p>
                  </a:txBody>
                  <a:tcPr anchor="ctr">
                    <a:solidFill>
                      <a:srgbClr val="D9D9D9"/>
                    </a:solidFill>
                  </a:tcPr>
                </a:tc>
                <a:tc>
                  <a:txBody>
                    <a:bodyPr/>
                    <a:lstStyle/>
                    <a:p>
                      <a:pPr algn="ctr" rtl="1"/>
                      <a:r>
                        <a:rPr lang="ar-SA" sz="1400" b="1" dirty="0">
                          <a:solidFill>
                            <a:schemeClr val="tx1"/>
                          </a:solidFill>
                        </a:rPr>
                        <a:t>4</a:t>
                      </a:r>
                      <a:endParaRPr lang="ar-IL" dirty="0">
                        <a:solidFill>
                          <a:schemeClr val="tx1"/>
                        </a:solidFill>
                      </a:endParaRPr>
                    </a:p>
                  </a:txBody>
                  <a:tcPr anchor="ctr">
                    <a:solidFill>
                      <a:srgbClr val="D9D9D9"/>
                    </a:solidFill>
                  </a:tcPr>
                </a:tc>
                <a:extLst>
                  <a:ext uri="{0D108BD9-81ED-4DB2-BD59-A6C34878D82A}">
                    <a16:rowId xmlns:a16="http://schemas.microsoft.com/office/drawing/2014/main" val="3420495859"/>
                  </a:ext>
                </a:extLst>
              </a:tr>
              <a:tr h="371332">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a:txBody>
                    <a:bodyPr/>
                    <a:lstStyle/>
                    <a:p>
                      <a:pPr algn="ctr" rtl="1"/>
                      <a:r>
                        <a:rPr lang="ar-SA" sz="1400" b="1" dirty="0">
                          <a:solidFill>
                            <a:schemeClr val="tx1"/>
                          </a:solidFill>
                        </a:rPr>
                        <a:t>1000-1500</a:t>
                      </a:r>
                      <a:endParaRPr lang="ar-IL" sz="1400" b="1" dirty="0">
                        <a:solidFill>
                          <a:schemeClr val="tx1"/>
                        </a:solidFill>
                      </a:endParaRPr>
                    </a:p>
                  </a:txBody>
                  <a:tcPr anchor="ctr">
                    <a:solidFill>
                      <a:srgbClr val="D9D9D9"/>
                    </a:solidFill>
                  </a:tcPr>
                </a:tc>
                <a:tc>
                  <a:txBody>
                    <a:bodyPr/>
                    <a:lstStyle/>
                    <a:p>
                      <a:pPr algn="ctr" rtl="1"/>
                      <a:r>
                        <a:rPr lang="ar-SA" sz="1400" b="1" dirty="0">
                          <a:solidFill>
                            <a:schemeClr val="tx1"/>
                          </a:solidFill>
                        </a:rPr>
                        <a:t>3</a:t>
                      </a:r>
                      <a:endParaRPr lang="ar-IL" dirty="0">
                        <a:solidFill>
                          <a:schemeClr val="tx1"/>
                        </a:solidFill>
                      </a:endParaRPr>
                    </a:p>
                  </a:txBody>
                  <a:tcPr anchor="ctr">
                    <a:solidFill>
                      <a:srgbClr val="D9D9D9"/>
                    </a:solidFill>
                  </a:tcPr>
                </a:tc>
                <a:extLst>
                  <a:ext uri="{0D108BD9-81ED-4DB2-BD59-A6C34878D82A}">
                    <a16:rowId xmlns:a16="http://schemas.microsoft.com/office/drawing/2014/main" val="1016211894"/>
                  </a:ext>
                </a:extLst>
              </a:tr>
              <a:tr h="371332">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a:txBody>
                    <a:bodyPr/>
                    <a:lstStyle/>
                    <a:p>
                      <a:pPr algn="ctr" rtl="1"/>
                      <a:r>
                        <a:rPr lang="ar-SA" sz="1400" b="1" dirty="0">
                          <a:solidFill>
                            <a:schemeClr val="tx1"/>
                          </a:solidFill>
                        </a:rPr>
                        <a:t>1500-2000</a:t>
                      </a:r>
                      <a:endParaRPr lang="ar-IL" sz="1400" b="1" dirty="0">
                        <a:solidFill>
                          <a:schemeClr val="tx1"/>
                        </a:solidFill>
                      </a:endParaRPr>
                    </a:p>
                  </a:txBody>
                  <a:tcPr anchor="ctr">
                    <a:solidFill>
                      <a:srgbClr val="D9D9D9"/>
                    </a:solidFill>
                  </a:tcPr>
                </a:tc>
                <a:tc>
                  <a:txBody>
                    <a:bodyPr/>
                    <a:lstStyle/>
                    <a:p>
                      <a:pPr algn="ctr" rtl="1"/>
                      <a:r>
                        <a:rPr lang="ar-SA" sz="1400" b="1" dirty="0">
                          <a:solidFill>
                            <a:schemeClr val="tx1"/>
                          </a:solidFill>
                        </a:rPr>
                        <a:t>2</a:t>
                      </a:r>
                      <a:endParaRPr lang="ar-IL" dirty="0">
                        <a:solidFill>
                          <a:schemeClr val="tx1"/>
                        </a:solidFill>
                      </a:endParaRPr>
                    </a:p>
                  </a:txBody>
                  <a:tcPr anchor="ctr">
                    <a:solidFill>
                      <a:srgbClr val="D9D9D9"/>
                    </a:solidFill>
                  </a:tcPr>
                </a:tc>
                <a:extLst>
                  <a:ext uri="{0D108BD9-81ED-4DB2-BD59-A6C34878D82A}">
                    <a16:rowId xmlns:a16="http://schemas.microsoft.com/office/drawing/2014/main" val="3412519579"/>
                  </a:ext>
                </a:extLst>
              </a:tr>
              <a:tr h="371332">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solidFill>
                          <a:schemeClr val="tx1"/>
                        </a:solidFill>
                      </a:endParaRPr>
                    </a:p>
                  </a:txBody>
                  <a:tcPr>
                    <a:solidFill>
                      <a:schemeClr val="accent1">
                        <a:lumMod val="60000"/>
                        <a:lumOff val="40000"/>
                      </a:schemeClr>
                    </a:solidFill>
                  </a:tcPr>
                </a:tc>
                <a:tc>
                  <a:txBody>
                    <a:bodyPr/>
                    <a:lstStyle/>
                    <a:p>
                      <a:pPr algn="ctr" rtl="1"/>
                      <a:r>
                        <a:rPr lang="ar-SA" sz="1400" b="1" dirty="0">
                          <a:solidFill>
                            <a:schemeClr val="tx1"/>
                          </a:solidFill>
                        </a:rPr>
                        <a:t>2000+</a:t>
                      </a:r>
                      <a:endParaRPr lang="ar-IL" sz="1400" b="1" dirty="0">
                        <a:solidFill>
                          <a:schemeClr val="tx1"/>
                        </a:solidFill>
                      </a:endParaRPr>
                    </a:p>
                  </a:txBody>
                  <a:tcPr anchor="ctr">
                    <a:solidFill>
                      <a:srgbClr val="D9D9D9"/>
                    </a:solidFill>
                  </a:tcPr>
                </a:tc>
                <a:tc>
                  <a:txBody>
                    <a:bodyPr/>
                    <a:lstStyle/>
                    <a:p>
                      <a:pPr algn="ctr" rtl="1"/>
                      <a:r>
                        <a:rPr lang="ar-SA" sz="1400" b="1" dirty="0">
                          <a:solidFill>
                            <a:schemeClr val="tx1"/>
                          </a:solidFill>
                        </a:rPr>
                        <a:t>1</a:t>
                      </a:r>
                      <a:endParaRPr lang="ar-IL" dirty="0">
                        <a:solidFill>
                          <a:schemeClr val="tx1"/>
                        </a:solidFill>
                      </a:endParaRPr>
                    </a:p>
                  </a:txBody>
                  <a:tcPr anchor="ctr">
                    <a:solidFill>
                      <a:srgbClr val="D9D9D9"/>
                    </a:solidFill>
                  </a:tcPr>
                </a:tc>
                <a:extLst>
                  <a:ext uri="{0D108BD9-81ED-4DB2-BD59-A6C34878D82A}">
                    <a16:rowId xmlns:a16="http://schemas.microsoft.com/office/drawing/2014/main" val="2547780753"/>
                  </a:ext>
                </a:extLst>
              </a:tr>
              <a:tr h="371332">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ديموغرافي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15%</a:t>
                      </a:r>
                    </a:p>
                  </a:txBody>
                  <a:tcPr anchor="ct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ان يكون بعيد عن المناطق المبنية</a:t>
                      </a:r>
                    </a:p>
                  </a:txBody>
                  <a:tcPr anchor="ctr">
                    <a:solidFill>
                      <a:schemeClr val="accent1">
                        <a:lumMod val="60000"/>
                        <a:lumOff val="40000"/>
                      </a:schemeClr>
                    </a:solidFill>
                  </a:tcPr>
                </a:tc>
                <a:tc>
                  <a:txBody>
                    <a:bodyPr/>
                    <a:lstStyle/>
                    <a:p>
                      <a:pPr algn="ctr" rtl="1"/>
                      <a:r>
                        <a:rPr lang="ar-SA" sz="1400" b="1" dirty="0"/>
                        <a:t>1000-</a:t>
                      </a:r>
                    </a:p>
                  </a:txBody>
                  <a:tcPr anchor="ctr">
                    <a:solidFill>
                      <a:schemeClr val="accent1">
                        <a:lumMod val="40000"/>
                        <a:lumOff val="60000"/>
                      </a:schemeClr>
                    </a:solidFill>
                  </a:tcPr>
                </a:tc>
                <a:tc>
                  <a:txBody>
                    <a:bodyPr/>
                    <a:lstStyle/>
                    <a:p>
                      <a:pPr algn="ctr" rtl="1"/>
                      <a:r>
                        <a:rPr lang="ar-SA" sz="1400" b="1" dirty="0"/>
                        <a:t>3</a:t>
                      </a:r>
                      <a:endParaRPr lang="ar-IL" sz="1400" b="1" dirty="0"/>
                    </a:p>
                  </a:txBody>
                  <a:tcPr anchor="ctr">
                    <a:solidFill>
                      <a:schemeClr val="accent1">
                        <a:lumMod val="40000"/>
                        <a:lumOff val="60000"/>
                      </a:schemeClr>
                    </a:solidFill>
                  </a:tcPr>
                </a:tc>
                <a:extLst>
                  <a:ext uri="{0D108BD9-81ED-4DB2-BD59-A6C34878D82A}">
                    <a16:rowId xmlns:a16="http://schemas.microsoft.com/office/drawing/2014/main" val="1572390388"/>
                  </a:ext>
                </a:extLst>
              </a:tr>
              <a:tr h="445599">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1000-3000</a:t>
                      </a:r>
                      <a:endParaRPr lang="ar-IL" sz="1400" b="1" dirty="0"/>
                    </a:p>
                  </a:txBody>
                  <a:tcPr anchor="ctr">
                    <a:solidFill>
                      <a:schemeClr val="accent1">
                        <a:lumMod val="40000"/>
                        <a:lumOff val="60000"/>
                      </a:schemeClr>
                    </a:solidFill>
                  </a:tcPr>
                </a:tc>
                <a:tc>
                  <a:txBody>
                    <a:bodyPr/>
                    <a:lstStyle/>
                    <a:p>
                      <a:pPr algn="ctr" rtl="1"/>
                      <a:r>
                        <a:rPr lang="ar-SA" dirty="0"/>
                        <a:t>7</a:t>
                      </a:r>
                      <a:endParaRPr lang="ar-IL" dirty="0"/>
                    </a:p>
                  </a:txBody>
                  <a:tcPr anchor="ctr">
                    <a:solidFill>
                      <a:schemeClr val="accent1">
                        <a:lumMod val="40000"/>
                        <a:lumOff val="60000"/>
                      </a:schemeClr>
                    </a:solidFill>
                  </a:tcPr>
                </a:tc>
                <a:extLst>
                  <a:ext uri="{0D108BD9-81ED-4DB2-BD59-A6C34878D82A}">
                    <a16:rowId xmlns:a16="http://schemas.microsoft.com/office/drawing/2014/main" val="3655092183"/>
                  </a:ext>
                </a:extLst>
              </a:tr>
              <a:tr h="647532">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vMerge="1">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400" b="1" dirty="0"/>
                    </a:p>
                  </a:txBody>
                  <a:tcPr>
                    <a:solidFill>
                      <a:schemeClr val="accent1">
                        <a:lumMod val="60000"/>
                        <a:lumOff val="40000"/>
                      </a:schemeClr>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t>3000+</a:t>
                      </a:r>
                    </a:p>
                  </a:txBody>
                  <a:tcPr anchor="ctr">
                    <a:solidFill>
                      <a:schemeClr val="accent1">
                        <a:lumMod val="40000"/>
                        <a:lumOff val="60000"/>
                      </a:schemeClr>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t>9</a:t>
                      </a:r>
                      <a:endParaRPr lang="ar-IL" dirty="0"/>
                    </a:p>
                  </a:txBody>
                  <a:tcPr anchor="ctr">
                    <a:solidFill>
                      <a:schemeClr val="accent1">
                        <a:lumMod val="40000"/>
                        <a:lumOff val="60000"/>
                      </a:schemeClr>
                    </a:solidFill>
                  </a:tcPr>
                </a:tc>
                <a:extLst>
                  <a:ext uri="{0D108BD9-81ED-4DB2-BD59-A6C34878D82A}">
                    <a16:rowId xmlns:a16="http://schemas.microsoft.com/office/drawing/2014/main" val="3154562457"/>
                  </a:ext>
                </a:extLst>
              </a:tr>
            </a:tbl>
          </a:graphicData>
        </a:graphic>
      </p:graphicFrame>
      <p:graphicFrame>
        <p:nvGraphicFramePr>
          <p:cNvPr id="3" name="Table 2">
            <a:extLst>
              <a:ext uri="{FF2B5EF4-FFF2-40B4-BE49-F238E27FC236}">
                <a16:creationId xmlns:a16="http://schemas.microsoft.com/office/drawing/2014/main" id="{ECEA1E0B-A1CB-E491-AB9C-C437A3960957}"/>
              </a:ext>
            </a:extLst>
          </p:cNvPr>
          <p:cNvGraphicFramePr>
            <a:graphicFrameLocks noGrp="1"/>
          </p:cNvGraphicFramePr>
          <p:nvPr/>
        </p:nvGraphicFramePr>
        <p:xfrm>
          <a:off x="-2" y="654423"/>
          <a:ext cx="12192001" cy="1779793"/>
        </p:xfrm>
        <a:graphic>
          <a:graphicData uri="http://schemas.openxmlformats.org/drawingml/2006/table">
            <a:tbl>
              <a:tblPr rtl="1" firstRow="1" bandRow="1">
                <a:tableStyleId>{5C22544A-7EE6-4342-B048-85BDC9FD1C3A}</a:tableStyleId>
              </a:tblPr>
              <a:tblGrid>
                <a:gridCol w="3593978">
                  <a:extLst>
                    <a:ext uri="{9D8B030D-6E8A-4147-A177-3AD203B41FA5}">
                      <a16:colId xmlns:a16="http://schemas.microsoft.com/office/drawing/2014/main" val="1073658546"/>
                    </a:ext>
                  </a:extLst>
                </a:gridCol>
                <a:gridCol w="3593978">
                  <a:extLst>
                    <a:ext uri="{9D8B030D-6E8A-4147-A177-3AD203B41FA5}">
                      <a16:colId xmlns:a16="http://schemas.microsoft.com/office/drawing/2014/main" val="1745781032"/>
                    </a:ext>
                  </a:extLst>
                </a:gridCol>
                <a:gridCol w="2651301">
                  <a:extLst>
                    <a:ext uri="{9D8B030D-6E8A-4147-A177-3AD203B41FA5}">
                      <a16:colId xmlns:a16="http://schemas.microsoft.com/office/drawing/2014/main" val="882012961"/>
                    </a:ext>
                  </a:extLst>
                </a:gridCol>
                <a:gridCol w="2352744">
                  <a:extLst>
                    <a:ext uri="{9D8B030D-6E8A-4147-A177-3AD203B41FA5}">
                      <a16:colId xmlns:a16="http://schemas.microsoft.com/office/drawing/2014/main" val="3976870161"/>
                    </a:ext>
                  </a:extLst>
                </a:gridCol>
              </a:tblGrid>
              <a:tr h="564986">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التصنيف السياسي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10%</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IL" sz="1400" b="1" dirty="0">
                        <a:solidFill>
                          <a:schemeClr val="tx1"/>
                        </a:solidFill>
                      </a:endParaRPr>
                    </a:p>
                  </a:txBody>
                  <a:tcPr anchor="ctr">
                    <a:solidFill>
                      <a:schemeClr val="accent1">
                        <a:lumMod val="60000"/>
                        <a:lumOff val="40000"/>
                      </a:schemeClr>
                    </a:solidFill>
                  </a:tcPr>
                </a:tc>
                <a:tc rowSpan="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dirty="0">
                          <a:solidFill>
                            <a:schemeClr val="tx1"/>
                          </a:solidFill>
                        </a:rPr>
                        <a:t>تصنيف الأراضي الجيوسياسي</a:t>
                      </a:r>
                      <a:endParaRPr lang="ar-IL" sz="1400" b="1" dirty="0">
                        <a:solidFill>
                          <a:schemeClr val="tx1"/>
                        </a:solidFill>
                      </a:endParaRPr>
                    </a:p>
                  </a:txBody>
                  <a:tcPr anchor="ctr">
                    <a:solidFill>
                      <a:schemeClr val="accent1">
                        <a:lumMod val="60000"/>
                        <a:lumOff val="40000"/>
                      </a:schemeClr>
                    </a:solidFill>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1400" b="1" dirty="0">
                          <a:solidFill>
                            <a:schemeClr val="tx1"/>
                          </a:solidFill>
                        </a:rPr>
                        <a:t>A</a:t>
                      </a:r>
                      <a:endParaRPr lang="ar-IL" sz="1400" b="1" dirty="0">
                        <a:solidFill>
                          <a:schemeClr val="tx1"/>
                        </a:solidFill>
                      </a:endParaRPr>
                    </a:p>
                  </a:txBody>
                  <a:tcPr anchor="ctr">
                    <a:solidFill>
                      <a:schemeClr val="accent1">
                        <a:lumMod val="40000"/>
                        <a:lumOff val="60000"/>
                      </a:schemeClr>
                    </a:solidFill>
                  </a:tcPr>
                </a:tc>
                <a:tc>
                  <a:txBody>
                    <a:bodyPr/>
                    <a:lstStyle/>
                    <a:p>
                      <a:pPr algn="ctr" rtl="1"/>
                      <a:r>
                        <a:rPr lang="en-US" sz="1400" b="1" dirty="0">
                          <a:solidFill>
                            <a:schemeClr val="tx1"/>
                          </a:solidFill>
                        </a:rPr>
                        <a:t>9</a:t>
                      </a:r>
                      <a:endParaRPr lang="ar-IL" sz="1400" b="1" dirty="0">
                        <a:solidFill>
                          <a:schemeClr val="tx1"/>
                        </a:solidFill>
                      </a:endParaRPr>
                    </a:p>
                  </a:txBody>
                  <a:tcPr anchor="ctr">
                    <a:solidFill>
                      <a:schemeClr val="accent1">
                        <a:lumMod val="40000"/>
                        <a:lumOff val="60000"/>
                      </a:schemeClr>
                    </a:solidFill>
                  </a:tcPr>
                </a:tc>
                <a:extLst>
                  <a:ext uri="{0D108BD9-81ED-4DB2-BD59-A6C34878D82A}">
                    <a16:rowId xmlns:a16="http://schemas.microsoft.com/office/drawing/2014/main" val="1083933707"/>
                  </a:ext>
                </a:extLst>
              </a:tr>
              <a:tr h="649821">
                <a:tc vMerge="1">
                  <a:txBody>
                    <a:bodyPr/>
                    <a:lstStyle/>
                    <a:p>
                      <a:pPr rtl="1"/>
                      <a:endParaRPr lang="ar-IL"/>
                    </a:p>
                  </a:txBody>
                  <a:tcPr/>
                </a:tc>
                <a:tc vMerge="1">
                  <a:txBody>
                    <a:bodyPr/>
                    <a:lstStyle/>
                    <a:p>
                      <a:pPr rtl="1"/>
                      <a:endParaRPr lang="ar-IL"/>
                    </a:p>
                  </a:txBody>
                  <a:tcPr/>
                </a:tc>
                <a:tc>
                  <a:txBody>
                    <a:bodyPr/>
                    <a:lstStyle/>
                    <a:p>
                      <a:pPr algn="ctr" rtl="1"/>
                      <a:r>
                        <a:rPr lang="en-US" sz="1400" b="1" dirty="0">
                          <a:solidFill>
                            <a:schemeClr val="tx1"/>
                          </a:solidFill>
                        </a:rPr>
                        <a:t>B</a:t>
                      </a:r>
                      <a:endParaRPr lang="ar-IL" sz="1400" b="1" dirty="0">
                        <a:solidFill>
                          <a:schemeClr val="tx1"/>
                        </a:solidFill>
                      </a:endParaRPr>
                    </a:p>
                  </a:txBody>
                  <a:tcPr anchor="ctr">
                    <a:solidFill>
                      <a:schemeClr val="accent1">
                        <a:lumMod val="40000"/>
                        <a:lumOff val="60000"/>
                      </a:schemeClr>
                    </a:solidFill>
                  </a:tcPr>
                </a:tc>
                <a:tc>
                  <a:txBody>
                    <a:bodyPr/>
                    <a:lstStyle/>
                    <a:p>
                      <a:pPr algn="ctr" rtl="1"/>
                      <a:r>
                        <a:rPr lang="en-US" sz="1400" b="1" dirty="0">
                          <a:solidFill>
                            <a:schemeClr val="tx1"/>
                          </a:solidFill>
                        </a:rPr>
                        <a:t>7</a:t>
                      </a:r>
                      <a:endParaRPr lang="ar-IL" sz="1400" b="1" dirty="0">
                        <a:solidFill>
                          <a:schemeClr val="tx1"/>
                        </a:solidFill>
                      </a:endParaRPr>
                    </a:p>
                  </a:txBody>
                  <a:tcPr anchor="ctr">
                    <a:solidFill>
                      <a:schemeClr val="accent1">
                        <a:lumMod val="40000"/>
                        <a:lumOff val="60000"/>
                      </a:schemeClr>
                    </a:solidFill>
                  </a:tcPr>
                </a:tc>
                <a:extLst>
                  <a:ext uri="{0D108BD9-81ED-4DB2-BD59-A6C34878D82A}">
                    <a16:rowId xmlns:a16="http://schemas.microsoft.com/office/drawing/2014/main" val="2120351252"/>
                  </a:ext>
                </a:extLst>
              </a:tr>
              <a:tr h="564986">
                <a:tc vMerge="1">
                  <a:txBody>
                    <a:bodyPr/>
                    <a:lstStyle/>
                    <a:p>
                      <a:pPr rtl="1"/>
                      <a:endParaRPr lang="ar-IL"/>
                    </a:p>
                  </a:txBody>
                  <a:tcPr/>
                </a:tc>
                <a:tc vMerge="1">
                  <a:txBody>
                    <a:bodyPr/>
                    <a:lstStyle/>
                    <a:p>
                      <a:pPr rtl="1"/>
                      <a:endParaRPr lang="ar-IL"/>
                    </a:p>
                  </a:txBody>
                  <a:tcPr/>
                </a:tc>
                <a:tc>
                  <a:txBody>
                    <a:bodyPr/>
                    <a:lstStyle/>
                    <a:p>
                      <a:pPr algn="ctr" rtl="1"/>
                      <a:r>
                        <a:rPr lang="en-US" sz="1400" b="1" dirty="0"/>
                        <a:t>C</a:t>
                      </a:r>
                      <a:endParaRPr lang="ar-IL" sz="1400" b="1" dirty="0"/>
                    </a:p>
                  </a:txBody>
                  <a:tcPr anchor="ctr">
                    <a:solidFill>
                      <a:schemeClr val="accent1">
                        <a:lumMod val="40000"/>
                        <a:lumOff val="60000"/>
                      </a:schemeClr>
                    </a:solidFill>
                  </a:tcPr>
                </a:tc>
                <a:tc>
                  <a:txBody>
                    <a:bodyPr/>
                    <a:lstStyle/>
                    <a:p>
                      <a:pPr algn="ctr" rtl="1"/>
                      <a:r>
                        <a:rPr lang="en-US" sz="1400" b="1" dirty="0"/>
                        <a:t>4</a:t>
                      </a:r>
                      <a:endParaRPr lang="ar-IL" sz="1400" b="1" dirty="0"/>
                    </a:p>
                  </a:txBody>
                  <a:tcPr anchor="ctr">
                    <a:solidFill>
                      <a:schemeClr val="accent1">
                        <a:lumMod val="40000"/>
                        <a:lumOff val="60000"/>
                      </a:schemeClr>
                    </a:solidFill>
                  </a:tcPr>
                </a:tc>
                <a:extLst>
                  <a:ext uri="{0D108BD9-81ED-4DB2-BD59-A6C34878D82A}">
                    <a16:rowId xmlns:a16="http://schemas.microsoft.com/office/drawing/2014/main" val="457228347"/>
                  </a:ext>
                </a:extLst>
              </a:tr>
            </a:tbl>
          </a:graphicData>
        </a:graphic>
      </p:graphicFrame>
    </p:spTree>
    <p:extLst>
      <p:ext uri="{BB962C8B-B14F-4D97-AF65-F5344CB8AC3E}">
        <p14:creationId xmlns:p14="http://schemas.microsoft.com/office/powerpoint/2010/main" val="12044086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DF979D-0654-E089-10ED-3D1FF8AA6527}"/>
              </a:ext>
            </a:extLst>
          </p:cNvPr>
          <p:cNvSpPr>
            <a:spLocks noGrp="1"/>
          </p:cNvSpPr>
          <p:nvPr>
            <p:ph type="sldNum" sz="quarter" idx="12"/>
          </p:nvPr>
        </p:nvSpPr>
        <p:spPr/>
        <p:txBody>
          <a:bodyPr/>
          <a:lstStyle/>
          <a:p>
            <a:fld id="{D57F1E4F-1CFF-5643-939E-217C01CDF565}" type="slidenum">
              <a:rPr lang="en-US" smtClean="0"/>
              <a:pPr/>
              <a:t>8</a:t>
            </a:fld>
            <a:endParaRPr lang="en-US" dirty="0"/>
          </a:p>
        </p:txBody>
      </p:sp>
      <p:pic>
        <p:nvPicPr>
          <p:cNvPr id="4" name="Picture 3">
            <a:extLst>
              <a:ext uri="{FF2B5EF4-FFF2-40B4-BE49-F238E27FC236}">
                <a16:creationId xmlns:a16="http://schemas.microsoft.com/office/drawing/2014/main" id="{65E085AF-C128-A223-F4AD-ADCC50E8CF9F}"/>
              </a:ext>
            </a:extLst>
          </p:cNvPr>
          <p:cNvPicPr>
            <a:picLocks noChangeAspect="1"/>
          </p:cNvPicPr>
          <p:nvPr/>
        </p:nvPicPr>
        <p:blipFill>
          <a:blip r:embed="rId2"/>
          <a:stretch>
            <a:fillRect/>
          </a:stretch>
        </p:blipFill>
        <p:spPr>
          <a:xfrm>
            <a:off x="1524000" y="0"/>
            <a:ext cx="9144000" cy="6858000"/>
          </a:xfrm>
          <a:prstGeom prst="rect">
            <a:avLst/>
          </a:prstGeom>
        </p:spPr>
      </p:pic>
      <p:pic>
        <p:nvPicPr>
          <p:cNvPr id="1026" name="Picture 2" descr="جامعة النجاح الوطنية : إذاعة النجاح - البث المباشر">
            <a:extLst>
              <a:ext uri="{FF2B5EF4-FFF2-40B4-BE49-F238E27FC236}">
                <a16:creationId xmlns:a16="http://schemas.microsoft.com/office/drawing/2014/main" id="{0CE1D4DD-46C3-5DD4-8A77-7A9163B8EC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1035" y="1102658"/>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epartment Of Urban Planning-قسم التخطيط العمراني | Nablus">
            <a:extLst>
              <a:ext uri="{FF2B5EF4-FFF2-40B4-BE49-F238E27FC236}">
                <a16:creationId xmlns:a16="http://schemas.microsoft.com/office/drawing/2014/main" id="{D2BFE8D8-0C04-93AC-F84C-113729EE0E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0071" y="989819"/>
            <a:ext cx="608758" cy="85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083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9B9196-B5B9-247F-4D34-7EA22A732BDF}"/>
              </a:ext>
            </a:extLst>
          </p:cNvPr>
          <p:cNvPicPr>
            <a:picLocks noChangeAspect="1"/>
          </p:cNvPicPr>
          <p:nvPr/>
        </p:nvPicPr>
        <p:blipFill rotWithShape="1">
          <a:blip r:embed="rId2">
            <a:duotone>
              <a:prstClr val="black"/>
              <a:schemeClr val="accent1">
                <a:tint val="45000"/>
                <a:satMod val="400000"/>
              </a:schemeClr>
            </a:duotone>
            <a:extLst>
              <a:ext uri="{BEBA8EAE-BF5A-486C-A8C5-ECC9F3942E4B}">
                <a14:imgProps xmlns:a14="http://schemas.microsoft.com/office/drawing/2010/main">
                  <a14:imgLayer r:embed="rId3">
                    <a14:imgEffect>
                      <a14:brightnessContrast bright="20000" contrast="40000"/>
                    </a14:imgEffect>
                  </a14:imgLayer>
                </a14:imgProps>
              </a:ext>
            </a:extLst>
          </a:blip>
          <a:srcRect l="61823" t="33708"/>
          <a:stretch/>
        </p:blipFill>
        <p:spPr>
          <a:xfrm>
            <a:off x="9573267" y="1335740"/>
            <a:ext cx="2293447" cy="606467"/>
          </a:xfrm>
          <a:prstGeom prst="rect">
            <a:avLst/>
          </a:prstGeom>
        </p:spPr>
        <p:style>
          <a:lnRef idx="2">
            <a:schemeClr val="accent1">
              <a:shade val="50000"/>
            </a:schemeClr>
          </a:lnRef>
          <a:fillRef idx="1">
            <a:schemeClr val="accent1"/>
          </a:fillRef>
          <a:effectRef idx="0">
            <a:schemeClr val="accent1"/>
          </a:effectRef>
          <a:fontRef idx="minor">
            <a:schemeClr val="lt1"/>
          </a:fontRef>
        </p:style>
      </p:pic>
      <p:pic>
        <p:nvPicPr>
          <p:cNvPr id="5" name="Picture 4">
            <a:extLst>
              <a:ext uri="{FF2B5EF4-FFF2-40B4-BE49-F238E27FC236}">
                <a16:creationId xmlns:a16="http://schemas.microsoft.com/office/drawing/2014/main" id="{15F1FB15-E793-E94E-4EA6-4470D2F6020B}"/>
              </a:ext>
            </a:extLst>
          </p:cNvPr>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3">
                    <a14:imgEffect>
                      <a14:brightnessContrast bright="20000"/>
                    </a14:imgEffect>
                  </a14:imgLayer>
                </a14:imgProps>
              </a:ext>
            </a:extLst>
          </a:blip>
          <a:srcRect t="28335" r="46965"/>
          <a:stretch/>
        </p:blipFill>
        <p:spPr>
          <a:xfrm>
            <a:off x="9473561" y="2046868"/>
            <a:ext cx="2483207" cy="510989"/>
          </a:xfrm>
          <a:prstGeom prst="rect">
            <a:avLst/>
          </a:prstGeom>
        </p:spPr>
        <p:style>
          <a:lnRef idx="2">
            <a:schemeClr val="accent1">
              <a:shade val="50000"/>
            </a:schemeClr>
          </a:lnRef>
          <a:fillRef idx="1">
            <a:schemeClr val="accent1"/>
          </a:fillRef>
          <a:effectRef idx="0">
            <a:schemeClr val="accent1"/>
          </a:effectRef>
          <a:fontRef idx="minor">
            <a:schemeClr val="lt1"/>
          </a:fontRef>
        </p:style>
      </p:pic>
      <p:pic>
        <p:nvPicPr>
          <p:cNvPr id="7" name="Picture 6">
            <a:extLst>
              <a:ext uri="{FF2B5EF4-FFF2-40B4-BE49-F238E27FC236}">
                <a16:creationId xmlns:a16="http://schemas.microsoft.com/office/drawing/2014/main" id="{EB632A1E-13FD-9C82-FD32-4E6D437E7BC2}"/>
              </a:ext>
            </a:extLst>
          </p:cNvPr>
          <p:cNvPicPr>
            <a:picLocks noChangeAspect="1"/>
          </p:cNvPicPr>
          <p:nvPr/>
        </p:nvPicPr>
        <p:blipFill rotWithShape="1">
          <a:blip r:embed="rId5">
            <a:duotone>
              <a:prstClr val="black"/>
              <a:schemeClr val="accent1">
                <a:tint val="45000"/>
                <a:satMod val="400000"/>
              </a:schemeClr>
            </a:duotone>
          </a:blip>
          <a:srcRect r="41695" b="116"/>
          <a:stretch/>
        </p:blipFill>
        <p:spPr>
          <a:xfrm>
            <a:off x="9356262" y="3955073"/>
            <a:ext cx="2727461" cy="726452"/>
          </a:xfrm>
          <a:prstGeom prst="rect">
            <a:avLst/>
          </a:prstGeom>
        </p:spPr>
      </p:pic>
      <p:pic>
        <p:nvPicPr>
          <p:cNvPr id="12" name="Picture 11">
            <a:extLst>
              <a:ext uri="{FF2B5EF4-FFF2-40B4-BE49-F238E27FC236}">
                <a16:creationId xmlns:a16="http://schemas.microsoft.com/office/drawing/2014/main" id="{1E7B96AD-BB8F-104E-B8EB-295A7D964E05}"/>
              </a:ext>
            </a:extLst>
          </p:cNvPr>
          <p:cNvPicPr>
            <a:picLocks noChangeAspect="1"/>
          </p:cNvPicPr>
          <p:nvPr/>
        </p:nvPicPr>
        <p:blipFill rotWithShape="1">
          <a:blip r:embed="rId6">
            <a:duotone>
              <a:prstClr val="black"/>
              <a:schemeClr val="accent1">
                <a:tint val="45000"/>
                <a:satMod val="400000"/>
              </a:schemeClr>
            </a:duotone>
            <a:extLst>
              <a:ext uri="{BEBA8EAE-BF5A-486C-A8C5-ECC9F3942E4B}">
                <a14:imgProps xmlns:a14="http://schemas.microsoft.com/office/drawing/2010/main">
                  <a14:imgLayer r:embed="rId7">
                    <a14:imgEffect>
                      <a14:brightnessContrast bright="20000" contrast="40000"/>
                    </a14:imgEffect>
                  </a14:imgLayer>
                </a14:imgProps>
              </a:ext>
            </a:extLst>
          </a:blip>
          <a:srcRect l="63264" t="26163" r="5508" b="23953"/>
          <a:stretch/>
        </p:blipFill>
        <p:spPr>
          <a:xfrm>
            <a:off x="9590785" y="3271370"/>
            <a:ext cx="2258419" cy="600636"/>
          </a:xfrm>
          <a:prstGeom prst="rect">
            <a:avLst/>
          </a:prstGeom>
        </p:spPr>
      </p:pic>
      <p:sp>
        <p:nvSpPr>
          <p:cNvPr id="15" name="Rectangle 14">
            <a:extLst>
              <a:ext uri="{FF2B5EF4-FFF2-40B4-BE49-F238E27FC236}">
                <a16:creationId xmlns:a16="http://schemas.microsoft.com/office/drawing/2014/main" id="{F431CD78-B634-2DA0-9857-C7AE76505297}"/>
              </a:ext>
            </a:extLst>
          </p:cNvPr>
          <p:cNvSpPr/>
          <p:nvPr/>
        </p:nvSpPr>
        <p:spPr>
          <a:xfrm>
            <a:off x="9299093" y="1147482"/>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sp>
        <p:nvSpPr>
          <p:cNvPr id="16" name="Rectangle 15">
            <a:extLst>
              <a:ext uri="{FF2B5EF4-FFF2-40B4-BE49-F238E27FC236}">
                <a16:creationId xmlns:a16="http://schemas.microsoft.com/office/drawing/2014/main" id="{DF6497CC-331C-BB9C-7408-202941FC02A1}"/>
              </a:ext>
            </a:extLst>
          </p:cNvPr>
          <p:cNvSpPr/>
          <p:nvPr/>
        </p:nvSpPr>
        <p:spPr>
          <a:xfrm>
            <a:off x="9299092" y="3197555"/>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4" name="Picture 3">
            <a:extLst>
              <a:ext uri="{FF2B5EF4-FFF2-40B4-BE49-F238E27FC236}">
                <a16:creationId xmlns:a16="http://schemas.microsoft.com/office/drawing/2014/main" id="{323C029D-B20D-AA5D-31ED-9F2C866BE292}"/>
              </a:ext>
            </a:extLst>
          </p:cNvPr>
          <p:cNvPicPr>
            <a:picLocks noChangeAspect="1"/>
          </p:cNvPicPr>
          <p:nvPr/>
        </p:nvPicPr>
        <p:blipFill>
          <a:blip r:embed="rId8"/>
          <a:stretch>
            <a:fillRect/>
          </a:stretch>
        </p:blipFill>
        <p:spPr>
          <a:xfrm>
            <a:off x="108277" y="41037"/>
            <a:ext cx="9034566" cy="6775925"/>
          </a:xfrm>
          <a:prstGeom prst="rect">
            <a:avLst/>
          </a:prstGeom>
        </p:spPr>
      </p:pic>
      <p:pic>
        <p:nvPicPr>
          <p:cNvPr id="2" name="Picture 2" descr="جامعة النجاح الوطنية : إذاعة النجاح - البث المباشر">
            <a:extLst>
              <a:ext uri="{FF2B5EF4-FFF2-40B4-BE49-F238E27FC236}">
                <a16:creationId xmlns:a16="http://schemas.microsoft.com/office/drawing/2014/main" id="{3F960AA5-2B46-2850-DA59-FBE02559F0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06372" y="744070"/>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Department Of Urban Planning-قسم التخطيط العمراني | Nablus">
            <a:extLst>
              <a:ext uri="{FF2B5EF4-FFF2-40B4-BE49-F238E27FC236}">
                <a16:creationId xmlns:a16="http://schemas.microsoft.com/office/drawing/2014/main" id="{B9DB8A96-5049-AF13-1CA6-4C3AB355304F}"/>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4394" b="14394"/>
          <a:stretch/>
        </p:blipFill>
        <p:spPr bwMode="auto">
          <a:xfrm>
            <a:off x="7128105" y="744070"/>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572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C148E2-A312-B353-5521-970CDAA0043D}"/>
              </a:ext>
            </a:extLst>
          </p:cNvPr>
          <p:cNvPicPr>
            <a:picLocks noChangeAspect="1"/>
          </p:cNvPicPr>
          <p:nvPr/>
        </p:nvPicPr>
        <p:blipFill rotWithShape="1">
          <a:blip r:embed="rId2">
            <a:duotone>
              <a:prstClr val="black"/>
              <a:schemeClr val="accent1">
                <a:tint val="45000"/>
                <a:satMod val="400000"/>
              </a:schemeClr>
            </a:duotone>
            <a:extLst>
              <a:ext uri="{BEBA8EAE-BF5A-486C-A8C5-ECC9F3942E4B}">
                <a14:imgProps xmlns:a14="http://schemas.microsoft.com/office/drawing/2010/main">
                  <a14:imgLayer r:embed="rId3">
                    <a14:imgEffect>
                      <a14:saturation sat="400000"/>
                    </a14:imgEffect>
                  </a14:imgLayer>
                </a14:imgProps>
              </a:ext>
            </a:extLst>
          </a:blip>
          <a:srcRect l="72679" t="19423" r="9737" b="21549"/>
          <a:stretch/>
        </p:blipFill>
        <p:spPr>
          <a:xfrm>
            <a:off x="10121153" y="1264024"/>
            <a:ext cx="1299883" cy="625270"/>
          </a:xfrm>
          <a:prstGeom prst="rect">
            <a:avLst/>
          </a:prstGeom>
          <a:solidFill>
            <a:srgbClr val="00B050"/>
          </a:solidFill>
        </p:spPr>
      </p:pic>
      <p:pic>
        <p:nvPicPr>
          <p:cNvPr id="9" name="Picture 8">
            <a:extLst>
              <a:ext uri="{FF2B5EF4-FFF2-40B4-BE49-F238E27FC236}">
                <a16:creationId xmlns:a16="http://schemas.microsoft.com/office/drawing/2014/main" id="{F0573DDB-6CFD-3A3C-1DE1-7CE29F12BBB5}"/>
              </a:ext>
            </a:extLst>
          </p:cNvPr>
          <p:cNvPicPr>
            <a:picLocks noChangeAspect="1"/>
          </p:cNvPicPr>
          <p:nvPr/>
        </p:nvPicPr>
        <p:blipFill>
          <a:blip r:embed="rId4">
            <a:duotone>
              <a:prstClr val="black"/>
              <a:schemeClr val="accent1">
                <a:tint val="45000"/>
                <a:satMod val="400000"/>
              </a:schemeClr>
            </a:duotone>
          </a:blip>
          <a:stretch>
            <a:fillRect/>
          </a:stretch>
        </p:blipFill>
        <p:spPr>
          <a:xfrm>
            <a:off x="9433660" y="1994038"/>
            <a:ext cx="2674868" cy="662348"/>
          </a:xfrm>
          <a:prstGeom prst="rect">
            <a:avLst/>
          </a:prstGeom>
        </p:spPr>
      </p:pic>
      <p:sp>
        <p:nvSpPr>
          <p:cNvPr id="10" name="Rectangle 9">
            <a:extLst>
              <a:ext uri="{FF2B5EF4-FFF2-40B4-BE49-F238E27FC236}">
                <a16:creationId xmlns:a16="http://schemas.microsoft.com/office/drawing/2014/main" id="{F2D09EED-F2A8-5886-64F0-B7D98C10802F}"/>
              </a:ext>
            </a:extLst>
          </p:cNvPr>
          <p:cNvSpPr/>
          <p:nvPr/>
        </p:nvSpPr>
        <p:spPr>
          <a:xfrm>
            <a:off x="9355020" y="1236520"/>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3" name="Picture 2">
            <a:extLst>
              <a:ext uri="{FF2B5EF4-FFF2-40B4-BE49-F238E27FC236}">
                <a16:creationId xmlns:a16="http://schemas.microsoft.com/office/drawing/2014/main" id="{C929DDF9-1002-0152-15B0-C4160661DC20}"/>
              </a:ext>
            </a:extLst>
          </p:cNvPr>
          <p:cNvPicPr>
            <a:picLocks noChangeAspect="1"/>
          </p:cNvPicPr>
          <p:nvPr/>
        </p:nvPicPr>
        <p:blipFill>
          <a:blip r:embed="rId5"/>
          <a:stretch>
            <a:fillRect/>
          </a:stretch>
        </p:blipFill>
        <p:spPr>
          <a:xfrm>
            <a:off x="-93406" y="0"/>
            <a:ext cx="9144000" cy="6858000"/>
          </a:xfrm>
          <a:prstGeom prst="rect">
            <a:avLst/>
          </a:prstGeom>
          <a:ln>
            <a:solidFill>
              <a:schemeClr val="tx1"/>
            </a:solidFill>
          </a:ln>
        </p:spPr>
      </p:pic>
      <p:pic>
        <p:nvPicPr>
          <p:cNvPr id="2" name="Picture 2" descr="جامعة النجاح الوطنية : إذاعة النجاح - البث المباشر">
            <a:extLst>
              <a:ext uri="{FF2B5EF4-FFF2-40B4-BE49-F238E27FC236}">
                <a16:creationId xmlns:a16="http://schemas.microsoft.com/office/drawing/2014/main" id="{FF383847-DB44-6ADA-E16A-A82E03E301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0421" y="304799"/>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epartment Of Urban Planning-قسم التخطيط العمراني | Nablus">
            <a:extLst>
              <a:ext uri="{FF2B5EF4-FFF2-40B4-BE49-F238E27FC236}">
                <a16:creationId xmlns:a16="http://schemas.microsoft.com/office/drawing/2014/main" id="{959E42CD-5FD8-7052-1BF7-19BA3B94D13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394" b="14394"/>
          <a:stretch/>
        </p:blipFill>
        <p:spPr bwMode="auto">
          <a:xfrm>
            <a:off x="7032154" y="304799"/>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811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3E1D40-9A51-6B92-6D64-61D45B1ABF9C}"/>
              </a:ext>
            </a:extLst>
          </p:cNvPr>
          <p:cNvPicPr>
            <a:picLocks noChangeAspect="1"/>
          </p:cNvPicPr>
          <p:nvPr/>
        </p:nvPicPr>
        <p:blipFill rotWithShape="1">
          <a:blip r:embed="rId2">
            <a:duotone>
              <a:prstClr val="black"/>
              <a:schemeClr val="accent1">
                <a:tint val="45000"/>
                <a:satMod val="400000"/>
              </a:schemeClr>
            </a:duotone>
          </a:blip>
          <a:srcRect r="45334" b="-1122"/>
          <a:stretch/>
        </p:blipFill>
        <p:spPr>
          <a:xfrm>
            <a:off x="9533549" y="2035175"/>
            <a:ext cx="2515016" cy="519623"/>
          </a:xfrm>
          <a:prstGeom prst="rect">
            <a:avLst/>
          </a:prstGeom>
        </p:spPr>
      </p:pic>
      <p:pic>
        <p:nvPicPr>
          <p:cNvPr id="7" name="Picture 6">
            <a:extLst>
              <a:ext uri="{FF2B5EF4-FFF2-40B4-BE49-F238E27FC236}">
                <a16:creationId xmlns:a16="http://schemas.microsoft.com/office/drawing/2014/main" id="{3DCA03BA-36D4-3AA9-87A6-77A972EE7170}"/>
              </a:ext>
            </a:extLst>
          </p:cNvPr>
          <p:cNvPicPr>
            <a:picLocks noChangeAspect="1"/>
          </p:cNvPicPr>
          <p:nvPr/>
        </p:nvPicPr>
        <p:blipFill rotWithShape="1">
          <a:blip r:embed="rId2">
            <a:duotone>
              <a:prstClr val="black"/>
              <a:schemeClr val="accent1">
                <a:tint val="45000"/>
                <a:satMod val="400000"/>
              </a:schemeClr>
            </a:duotone>
          </a:blip>
          <a:srcRect l="72840" r="7636" b="17567"/>
          <a:stretch/>
        </p:blipFill>
        <p:spPr>
          <a:xfrm>
            <a:off x="10022541" y="1264212"/>
            <a:ext cx="1425389" cy="672165"/>
          </a:xfrm>
          <a:prstGeom prst="rect">
            <a:avLst/>
          </a:prstGeom>
        </p:spPr>
      </p:pic>
      <p:sp>
        <p:nvSpPr>
          <p:cNvPr id="8" name="Rectangle 7">
            <a:extLst>
              <a:ext uri="{FF2B5EF4-FFF2-40B4-BE49-F238E27FC236}">
                <a16:creationId xmlns:a16="http://schemas.microsoft.com/office/drawing/2014/main" id="{FBE219EF-92F9-16AD-B6AE-6163C89DDA5B}"/>
              </a:ext>
            </a:extLst>
          </p:cNvPr>
          <p:cNvSpPr/>
          <p:nvPr/>
        </p:nvSpPr>
        <p:spPr>
          <a:xfrm>
            <a:off x="9319161" y="1178859"/>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4" name="Picture 3">
            <a:extLst>
              <a:ext uri="{FF2B5EF4-FFF2-40B4-BE49-F238E27FC236}">
                <a16:creationId xmlns:a16="http://schemas.microsoft.com/office/drawing/2014/main" id="{8CE22785-C942-D352-B208-9581EF0E6E47}"/>
              </a:ext>
            </a:extLst>
          </p:cNvPr>
          <p:cNvPicPr>
            <a:picLocks noChangeAspect="1"/>
          </p:cNvPicPr>
          <p:nvPr/>
        </p:nvPicPr>
        <p:blipFill>
          <a:blip r:embed="rId3"/>
          <a:stretch>
            <a:fillRect/>
          </a:stretch>
        </p:blipFill>
        <p:spPr>
          <a:xfrm>
            <a:off x="37858" y="-75224"/>
            <a:ext cx="9178559" cy="6883919"/>
          </a:xfrm>
          <a:prstGeom prst="rect">
            <a:avLst/>
          </a:prstGeom>
        </p:spPr>
      </p:pic>
      <p:pic>
        <p:nvPicPr>
          <p:cNvPr id="2" name="Picture 2" descr="جامعة النجاح الوطنية : إذاعة النجاح - البث المباشر">
            <a:extLst>
              <a:ext uri="{FF2B5EF4-FFF2-40B4-BE49-F238E27FC236}">
                <a16:creationId xmlns:a16="http://schemas.microsoft.com/office/drawing/2014/main" id="{BFCFDC33-218B-01CE-CB56-9CEDE58143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0161" y="197223"/>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Department Of Urban Planning-قسم التخطيط العمراني | Nablus">
            <a:extLst>
              <a:ext uri="{FF2B5EF4-FFF2-40B4-BE49-F238E27FC236}">
                <a16:creationId xmlns:a16="http://schemas.microsoft.com/office/drawing/2014/main" id="{73D71356-24FA-4C6F-5F11-4227F29DB07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394" b="14394"/>
          <a:stretch/>
        </p:blipFill>
        <p:spPr bwMode="auto">
          <a:xfrm>
            <a:off x="7181894" y="197223"/>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278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866479F-C369-AE5C-D0D2-282D469DCAE4}"/>
              </a:ext>
            </a:extLst>
          </p:cNvPr>
          <p:cNvPicPr>
            <a:picLocks noChangeAspect="1"/>
          </p:cNvPicPr>
          <p:nvPr/>
        </p:nvPicPr>
        <p:blipFill rotWithShape="1">
          <a:blip r:embed="rId2">
            <a:duotone>
              <a:prstClr val="black"/>
              <a:schemeClr val="accent1">
                <a:tint val="45000"/>
                <a:satMod val="400000"/>
              </a:schemeClr>
            </a:duotone>
          </a:blip>
          <a:srcRect r="41781" b="3372"/>
          <a:stretch/>
        </p:blipFill>
        <p:spPr>
          <a:xfrm>
            <a:off x="9385063" y="2039183"/>
            <a:ext cx="2705336" cy="946064"/>
          </a:xfrm>
          <a:prstGeom prst="rect">
            <a:avLst/>
          </a:prstGeom>
        </p:spPr>
      </p:pic>
      <p:pic>
        <p:nvPicPr>
          <p:cNvPr id="9" name="Picture 8">
            <a:extLst>
              <a:ext uri="{FF2B5EF4-FFF2-40B4-BE49-F238E27FC236}">
                <a16:creationId xmlns:a16="http://schemas.microsoft.com/office/drawing/2014/main" id="{347C960C-0331-73B2-8D62-15F479F30E8E}"/>
              </a:ext>
            </a:extLst>
          </p:cNvPr>
          <p:cNvPicPr>
            <a:picLocks noChangeAspect="1"/>
          </p:cNvPicPr>
          <p:nvPr/>
        </p:nvPicPr>
        <p:blipFill rotWithShape="1">
          <a:blip r:embed="rId2">
            <a:duotone>
              <a:prstClr val="black"/>
              <a:schemeClr val="accent1">
                <a:tint val="45000"/>
                <a:satMod val="400000"/>
              </a:schemeClr>
            </a:duotone>
          </a:blip>
          <a:srcRect l="69520" t="25925" r="3896" b="32019"/>
          <a:stretch/>
        </p:blipFill>
        <p:spPr>
          <a:xfrm>
            <a:off x="9789458" y="1317811"/>
            <a:ext cx="1855694" cy="618565"/>
          </a:xfrm>
          <a:prstGeom prst="rect">
            <a:avLst/>
          </a:prstGeom>
        </p:spPr>
      </p:pic>
      <p:sp>
        <p:nvSpPr>
          <p:cNvPr id="10" name="Rectangle 9">
            <a:extLst>
              <a:ext uri="{FF2B5EF4-FFF2-40B4-BE49-F238E27FC236}">
                <a16:creationId xmlns:a16="http://schemas.microsoft.com/office/drawing/2014/main" id="{9AA453FD-D1A1-831E-9A02-E1FE76D0A83B}"/>
              </a:ext>
            </a:extLst>
          </p:cNvPr>
          <p:cNvSpPr/>
          <p:nvPr/>
        </p:nvSpPr>
        <p:spPr>
          <a:xfrm>
            <a:off x="9301232" y="1317811"/>
            <a:ext cx="2832147" cy="1748118"/>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4" name="Picture 3">
            <a:extLst>
              <a:ext uri="{FF2B5EF4-FFF2-40B4-BE49-F238E27FC236}">
                <a16:creationId xmlns:a16="http://schemas.microsoft.com/office/drawing/2014/main" id="{FF8C7F5A-7D41-CBDC-8C7C-DD3486E17F1A}"/>
              </a:ext>
            </a:extLst>
          </p:cNvPr>
          <p:cNvPicPr>
            <a:picLocks noChangeAspect="1"/>
          </p:cNvPicPr>
          <p:nvPr/>
        </p:nvPicPr>
        <p:blipFill>
          <a:blip r:embed="rId3"/>
          <a:stretch>
            <a:fillRect/>
          </a:stretch>
        </p:blipFill>
        <p:spPr>
          <a:xfrm>
            <a:off x="-86881" y="0"/>
            <a:ext cx="9144000" cy="6858000"/>
          </a:xfrm>
          <a:prstGeom prst="rect">
            <a:avLst/>
          </a:prstGeom>
        </p:spPr>
      </p:pic>
      <p:pic>
        <p:nvPicPr>
          <p:cNvPr id="2" name="Picture 2" descr="جامعة النجاح الوطنية : إذاعة النجاح - البث المباشر">
            <a:extLst>
              <a:ext uri="{FF2B5EF4-FFF2-40B4-BE49-F238E27FC236}">
                <a16:creationId xmlns:a16="http://schemas.microsoft.com/office/drawing/2014/main" id="{AAAE3E63-5CE9-440A-9B48-D6E7E01E7F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6790" y="277905"/>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Department Of Urban Planning-قسم التخطيط العمراني | Nablus">
            <a:extLst>
              <a:ext uri="{FF2B5EF4-FFF2-40B4-BE49-F238E27FC236}">
                <a16:creationId xmlns:a16="http://schemas.microsoft.com/office/drawing/2014/main" id="{BA5ED37B-D8BF-4A6A-198E-180924AE42D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394" b="14394"/>
          <a:stretch/>
        </p:blipFill>
        <p:spPr bwMode="auto">
          <a:xfrm>
            <a:off x="7008523" y="277905"/>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363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8B5CF4-2203-36FF-BCD1-EC0E44A537ED}"/>
              </a:ext>
            </a:extLst>
          </p:cNvPr>
          <p:cNvPicPr>
            <a:picLocks noChangeAspect="1"/>
          </p:cNvPicPr>
          <p:nvPr/>
        </p:nvPicPr>
        <p:blipFill rotWithShape="1">
          <a:blip r:embed="rId2"/>
          <a:srcRect l="5416" r="53387" b="-5007"/>
          <a:stretch/>
        </p:blipFill>
        <p:spPr>
          <a:xfrm>
            <a:off x="9582328" y="1872492"/>
            <a:ext cx="2447637" cy="705540"/>
          </a:xfrm>
          <a:prstGeom prst="rect">
            <a:avLst/>
          </a:prstGeom>
        </p:spPr>
      </p:pic>
      <p:pic>
        <p:nvPicPr>
          <p:cNvPr id="7" name="Picture 6">
            <a:extLst>
              <a:ext uri="{FF2B5EF4-FFF2-40B4-BE49-F238E27FC236}">
                <a16:creationId xmlns:a16="http://schemas.microsoft.com/office/drawing/2014/main" id="{2F5F700C-B104-1F89-0065-C336A96CE2C2}"/>
              </a:ext>
            </a:extLst>
          </p:cNvPr>
          <p:cNvPicPr>
            <a:picLocks noChangeAspect="1"/>
          </p:cNvPicPr>
          <p:nvPr/>
        </p:nvPicPr>
        <p:blipFill rotWithShape="1">
          <a:blip r:embed="rId2"/>
          <a:srcRect l="68847" t="12422" r="1713" b="16777"/>
          <a:stretch/>
        </p:blipFill>
        <p:spPr>
          <a:xfrm>
            <a:off x="9734865" y="1217389"/>
            <a:ext cx="2142565" cy="582707"/>
          </a:xfrm>
          <a:prstGeom prst="rect">
            <a:avLst/>
          </a:prstGeom>
        </p:spPr>
      </p:pic>
      <p:sp>
        <p:nvSpPr>
          <p:cNvPr id="8" name="Rectangle 7">
            <a:extLst>
              <a:ext uri="{FF2B5EF4-FFF2-40B4-BE49-F238E27FC236}">
                <a16:creationId xmlns:a16="http://schemas.microsoft.com/office/drawing/2014/main" id="{544966B0-A4E3-5603-534C-F497F337686F}"/>
              </a:ext>
            </a:extLst>
          </p:cNvPr>
          <p:cNvSpPr/>
          <p:nvPr/>
        </p:nvSpPr>
        <p:spPr>
          <a:xfrm>
            <a:off x="9359853" y="1114974"/>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4" name="Picture 3">
            <a:extLst>
              <a:ext uri="{FF2B5EF4-FFF2-40B4-BE49-F238E27FC236}">
                <a16:creationId xmlns:a16="http://schemas.microsoft.com/office/drawing/2014/main" id="{5BC3C183-3EE7-254C-11ED-D544BEF9BEAB}"/>
              </a:ext>
            </a:extLst>
          </p:cNvPr>
          <p:cNvPicPr>
            <a:picLocks noChangeAspect="1"/>
          </p:cNvPicPr>
          <p:nvPr/>
        </p:nvPicPr>
        <p:blipFill>
          <a:blip r:embed="rId3"/>
          <a:stretch>
            <a:fillRect/>
          </a:stretch>
        </p:blipFill>
        <p:spPr>
          <a:xfrm>
            <a:off x="-98717" y="-21750"/>
            <a:ext cx="9144000" cy="6858000"/>
          </a:xfrm>
          <a:prstGeom prst="rect">
            <a:avLst/>
          </a:prstGeom>
        </p:spPr>
      </p:pic>
      <p:pic>
        <p:nvPicPr>
          <p:cNvPr id="2" name="Picture 2" descr="جامعة النجاح الوطنية : إذاعة النجاح - البث المباشر">
            <a:extLst>
              <a:ext uri="{FF2B5EF4-FFF2-40B4-BE49-F238E27FC236}">
                <a16:creationId xmlns:a16="http://schemas.microsoft.com/office/drawing/2014/main" id="{8D00E35F-36F9-3B4E-238D-1FF5C92922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0182" y="170328"/>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Department Of Urban Planning-قسم التخطيط العمراني | Nablus">
            <a:extLst>
              <a:ext uri="{FF2B5EF4-FFF2-40B4-BE49-F238E27FC236}">
                <a16:creationId xmlns:a16="http://schemas.microsoft.com/office/drawing/2014/main" id="{A5461E45-AD66-47A9-68EF-5647D8749C4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394" b="14394"/>
          <a:stretch/>
        </p:blipFill>
        <p:spPr bwMode="auto">
          <a:xfrm>
            <a:off x="7031915" y="170328"/>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454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5CECAC5-D808-04FA-415C-90EED8C796DE}"/>
              </a:ext>
            </a:extLst>
          </p:cNvPr>
          <p:cNvPicPr>
            <a:picLocks noChangeAspect="1"/>
          </p:cNvPicPr>
          <p:nvPr/>
        </p:nvPicPr>
        <p:blipFill>
          <a:blip r:embed="rId2"/>
          <a:stretch>
            <a:fillRect/>
          </a:stretch>
        </p:blipFill>
        <p:spPr>
          <a:xfrm>
            <a:off x="0" y="0"/>
            <a:ext cx="9144000" cy="6858000"/>
          </a:xfrm>
          <a:prstGeom prst="rect">
            <a:avLst/>
          </a:prstGeom>
        </p:spPr>
      </p:pic>
      <p:pic>
        <p:nvPicPr>
          <p:cNvPr id="3" name="Picture 2">
            <a:extLst>
              <a:ext uri="{FF2B5EF4-FFF2-40B4-BE49-F238E27FC236}">
                <a16:creationId xmlns:a16="http://schemas.microsoft.com/office/drawing/2014/main" id="{D01244F7-1244-9FCB-84C5-EBF0992056A3}"/>
              </a:ext>
            </a:extLst>
          </p:cNvPr>
          <p:cNvPicPr>
            <a:picLocks noChangeAspect="1"/>
          </p:cNvPicPr>
          <p:nvPr/>
        </p:nvPicPr>
        <p:blipFill rotWithShape="1">
          <a:blip r:embed="rId3"/>
          <a:srcRect l="2897" t="1" r="50000" b="-7814"/>
          <a:stretch/>
        </p:blipFill>
        <p:spPr>
          <a:xfrm>
            <a:off x="9193305" y="1923098"/>
            <a:ext cx="2949388" cy="810926"/>
          </a:xfrm>
          <a:prstGeom prst="rect">
            <a:avLst/>
          </a:prstGeom>
        </p:spPr>
      </p:pic>
      <p:pic>
        <p:nvPicPr>
          <p:cNvPr id="7" name="Picture 6">
            <a:extLst>
              <a:ext uri="{FF2B5EF4-FFF2-40B4-BE49-F238E27FC236}">
                <a16:creationId xmlns:a16="http://schemas.microsoft.com/office/drawing/2014/main" id="{E90B3331-81DA-9033-0EBA-DBAEFE2E4DC4}"/>
              </a:ext>
            </a:extLst>
          </p:cNvPr>
          <p:cNvPicPr>
            <a:picLocks noChangeAspect="1"/>
          </p:cNvPicPr>
          <p:nvPr/>
        </p:nvPicPr>
        <p:blipFill rotWithShape="1">
          <a:blip r:embed="rId3"/>
          <a:srcRect l="65217" t="19334" r="1689" b="30394"/>
          <a:stretch/>
        </p:blipFill>
        <p:spPr>
          <a:xfrm>
            <a:off x="9439835" y="1348326"/>
            <a:ext cx="2456329" cy="448236"/>
          </a:xfrm>
          <a:prstGeom prst="rect">
            <a:avLst/>
          </a:prstGeom>
        </p:spPr>
      </p:pic>
      <p:pic>
        <p:nvPicPr>
          <p:cNvPr id="9" name="Picture 8">
            <a:extLst>
              <a:ext uri="{FF2B5EF4-FFF2-40B4-BE49-F238E27FC236}">
                <a16:creationId xmlns:a16="http://schemas.microsoft.com/office/drawing/2014/main" id="{DF4AF578-6F2F-26D7-1088-8ED512F55E00}"/>
              </a:ext>
            </a:extLst>
          </p:cNvPr>
          <p:cNvPicPr>
            <a:picLocks noChangeAspect="1"/>
          </p:cNvPicPr>
          <p:nvPr/>
        </p:nvPicPr>
        <p:blipFill rotWithShape="1">
          <a:blip r:embed="rId4"/>
          <a:srcRect r="40016"/>
          <a:stretch/>
        </p:blipFill>
        <p:spPr>
          <a:xfrm>
            <a:off x="9439835" y="3514770"/>
            <a:ext cx="2653665" cy="967583"/>
          </a:xfrm>
          <a:prstGeom prst="rect">
            <a:avLst/>
          </a:prstGeom>
        </p:spPr>
      </p:pic>
      <p:pic>
        <p:nvPicPr>
          <p:cNvPr id="11" name="Picture 10">
            <a:extLst>
              <a:ext uri="{FF2B5EF4-FFF2-40B4-BE49-F238E27FC236}">
                <a16:creationId xmlns:a16="http://schemas.microsoft.com/office/drawing/2014/main" id="{BD477FBD-3E21-0195-D9D8-FC596D1DF348}"/>
              </a:ext>
            </a:extLst>
          </p:cNvPr>
          <p:cNvPicPr>
            <a:picLocks noChangeAspect="1"/>
          </p:cNvPicPr>
          <p:nvPr/>
        </p:nvPicPr>
        <p:blipFill rotWithShape="1">
          <a:blip r:embed="rId4"/>
          <a:srcRect l="67409" t="35076" r="2254" b="35076"/>
          <a:stretch/>
        </p:blipFill>
        <p:spPr>
          <a:xfrm>
            <a:off x="9771529" y="2971799"/>
            <a:ext cx="2124635" cy="457200"/>
          </a:xfrm>
          <a:prstGeom prst="rect">
            <a:avLst/>
          </a:prstGeom>
        </p:spPr>
      </p:pic>
      <p:sp>
        <p:nvSpPr>
          <p:cNvPr id="12" name="Rectangle 11">
            <a:extLst>
              <a:ext uri="{FF2B5EF4-FFF2-40B4-BE49-F238E27FC236}">
                <a16:creationId xmlns:a16="http://schemas.microsoft.com/office/drawing/2014/main" id="{25427CED-75F9-49E4-A1F2-AC29C155627C}"/>
              </a:ext>
            </a:extLst>
          </p:cNvPr>
          <p:cNvSpPr/>
          <p:nvPr/>
        </p:nvSpPr>
        <p:spPr>
          <a:xfrm>
            <a:off x="9193305" y="1218988"/>
            <a:ext cx="2949388"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sp>
        <p:nvSpPr>
          <p:cNvPr id="13" name="Rectangle 12">
            <a:extLst>
              <a:ext uri="{FF2B5EF4-FFF2-40B4-BE49-F238E27FC236}">
                <a16:creationId xmlns:a16="http://schemas.microsoft.com/office/drawing/2014/main" id="{3FB8EAF6-5FA4-DA4C-98EF-DCDED54D16A5}"/>
              </a:ext>
            </a:extLst>
          </p:cNvPr>
          <p:cNvSpPr/>
          <p:nvPr/>
        </p:nvSpPr>
        <p:spPr>
          <a:xfrm>
            <a:off x="9310546" y="2955508"/>
            <a:ext cx="2832147" cy="1515036"/>
          </a:xfrm>
          <a:prstGeom prst="rect">
            <a:avLst/>
          </a:prstGeom>
          <a:noFill/>
        </p:spPr>
        <p:style>
          <a:lnRef idx="2">
            <a:schemeClr val="accent1"/>
          </a:lnRef>
          <a:fillRef idx="1">
            <a:schemeClr val="lt1"/>
          </a:fillRef>
          <a:effectRef idx="0">
            <a:schemeClr val="accent1"/>
          </a:effectRef>
          <a:fontRef idx="minor">
            <a:schemeClr val="dk1"/>
          </a:fontRef>
        </p:style>
        <p:txBody>
          <a:bodyPr rtlCol="1" anchor="ctr"/>
          <a:lstStyle/>
          <a:p>
            <a:pPr algn="ctr"/>
            <a:endParaRPr lang="ar-IL"/>
          </a:p>
        </p:txBody>
      </p:sp>
      <p:pic>
        <p:nvPicPr>
          <p:cNvPr id="5" name="Picture 4">
            <a:extLst>
              <a:ext uri="{FF2B5EF4-FFF2-40B4-BE49-F238E27FC236}">
                <a16:creationId xmlns:a16="http://schemas.microsoft.com/office/drawing/2014/main" id="{C08555BF-1381-7C0A-9BF1-AE712A93CA4D}"/>
              </a:ext>
            </a:extLst>
          </p:cNvPr>
          <p:cNvPicPr>
            <a:picLocks noChangeAspect="1"/>
          </p:cNvPicPr>
          <p:nvPr/>
        </p:nvPicPr>
        <p:blipFill>
          <a:blip r:embed="rId5"/>
          <a:stretch>
            <a:fillRect/>
          </a:stretch>
        </p:blipFill>
        <p:spPr>
          <a:xfrm>
            <a:off x="7070721" y="0"/>
            <a:ext cx="2133417" cy="1515036"/>
          </a:xfrm>
          <a:prstGeom prst="rect">
            <a:avLst/>
          </a:prstGeom>
        </p:spPr>
      </p:pic>
      <p:sp>
        <p:nvSpPr>
          <p:cNvPr id="6" name="Rectangle 5">
            <a:extLst>
              <a:ext uri="{FF2B5EF4-FFF2-40B4-BE49-F238E27FC236}">
                <a16:creationId xmlns:a16="http://schemas.microsoft.com/office/drawing/2014/main" id="{5ADAA190-0D29-647E-4D6E-5E6FC2B9751C}"/>
              </a:ext>
            </a:extLst>
          </p:cNvPr>
          <p:cNvSpPr/>
          <p:nvPr/>
        </p:nvSpPr>
        <p:spPr>
          <a:xfrm>
            <a:off x="7070721" y="1515036"/>
            <a:ext cx="2133417" cy="770964"/>
          </a:xfrm>
          <a:prstGeom prst="rect">
            <a:avLst/>
          </a:prstGeom>
        </p:spPr>
        <p:style>
          <a:lnRef idx="2">
            <a:schemeClr val="dk1"/>
          </a:lnRef>
          <a:fillRef idx="1">
            <a:schemeClr val="lt1"/>
          </a:fillRef>
          <a:effectRef idx="0">
            <a:schemeClr val="dk1"/>
          </a:effectRef>
          <a:fontRef idx="minor">
            <a:schemeClr val="dk1"/>
          </a:fontRef>
        </p:style>
        <p:txBody>
          <a:bodyPr rtlCol="1" anchor="ctr"/>
          <a:lstStyle/>
          <a:p>
            <a:pPr algn="ctr"/>
            <a:r>
              <a:rPr lang="ar-SA" b="1" dirty="0"/>
              <a:t>مصادر المياه</a:t>
            </a:r>
            <a:endParaRPr lang="ar-IL" b="1" dirty="0"/>
          </a:p>
        </p:txBody>
      </p:sp>
      <p:sp>
        <p:nvSpPr>
          <p:cNvPr id="10" name="Rectangle 9">
            <a:extLst>
              <a:ext uri="{FF2B5EF4-FFF2-40B4-BE49-F238E27FC236}">
                <a16:creationId xmlns:a16="http://schemas.microsoft.com/office/drawing/2014/main" id="{CA468A11-3A24-07BA-A8B7-E29143801B04}"/>
              </a:ext>
            </a:extLst>
          </p:cNvPr>
          <p:cNvSpPr/>
          <p:nvPr/>
        </p:nvSpPr>
        <p:spPr>
          <a:xfrm>
            <a:off x="7399020" y="3276600"/>
            <a:ext cx="792480" cy="23817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r>
              <a:rPr lang="ar-SA" sz="1400" b="1" dirty="0"/>
              <a:t>ابار المياه</a:t>
            </a:r>
            <a:endParaRPr lang="ar-IL" sz="1400" b="1" dirty="0"/>
          </a:p>
        </p:txBody>
      </p:sp>
      <p:sp>
        <p:nvSpPr>
          <p:cNvPr id="14" name="Rectangle 13">
            <a:extLst>
              <a:ext uri="{FF2B5EF4-FFF2-40B4-BE49-F238E27FC236}">
                <a16:creationId xmlns:a16="http://schemas.microsoft.com/office/drawing/2014/main" id="{EBE42AEA-7E4C-D3E5-7A2D-1FEAB0467E71}"/>
              </a:ext>
            </a:extLst>
          </p:cNvPr>
          <p:cNvSpPr/>
          <p:nvPr/>
        </p:nvSpPr>
        <p:spPr>
          <a:xfrm>
            <a:off x="7344949" y="3054423"/>
            <a:ext cx="792480" cy="23817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r>
              <a:rPr lang="ar-SA" sz="1400" b="1" dirty="0"/>
              <a:t>ينابيع</a:t>
            </a:r>
            <a:endParaRPr lang="ar-IL" sz="1400" b="1" dirty="0"/>
          </a:p>
        </p:txBody>
      </p:sp>
      <p:sp>
        <p:nvSpPr>
          <p:cNvPr id="15" name="Rectangle 14">
            <a:extLst>
              <a:ext uri="{FF2B5EF4-FFF2-40B4-BE49-F238E27FC236}">
                <a16:creationId xmlns:a16="http://schemas.microsoft.com/office/drawing/2014/main" id="{8640ECAF-01B6-2ACD-25D0-DDFA7562B421}"/>
              </a:ext>
            </a:extLst>
          </p:cNvPr>
          <p:cNvSpPr/>
          <p:nvPr/>
        </p:nvSpPr>
        <p:spPr>
          <a:xfrm>
            <a:off x="7103184" y="3514770"/>
            <a:ext cx="1088315" cy="45525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ar-IL" sz="1400" b="1" dirty="0"/>
          </a:p>
        </p:txBody>
      </p:sp>
      <p:sp>
        <p:nvSpPr>
          <p:cNvPr id="16" name="Rectangle 15">
            <a:extLst>
              <a:ext uri="{FF2B5EF4-FFF2-40B4-BE49-F238E27FC236}">
                <a16:creationId xmlns:a16="http://schemas.microsoft.com/office/drawing/2014/main" id="{B6DBDC13-A6F8-B569-D204-0C171AA13940}"/>
              </a:ext>
            </a:extLst>
          </p:cNvPr>
          <p:cNvSpPr/>
          <p:nvPr/>
        </p:nvSpPr>
        <p:spPr>
          <a:xfrm>
            <a:off x="7382318" y="3931026"/>
            <a:ext cx="792480" cy="25998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r>
              <a:rPr lang="ar-SA" sz="1400" b="1" dirty="0"/>
              <a:t>رئيسي</a:t>
            </a:r>
            <a:endParaRPr lang="ar-IL" sz="1400" b="1" dirty="0"/>
          </a:p>
        </p:txBody>
      </p:sp>
      <p:sp>
        <p:nvSpPr>
          <p:cNvPr id="17" name="Rectangle 16">
            <a:extLst>
              <a:ext uri="{FF2B5EF4-FFF2-40B4-BE49-F238E27FC236}">
                <a16:creationId xmlns:a16="http://schemas.microsoft.com/office/drawing/2014/main" id="{AB8D9C37-8B41-212E-396D-3AF36AA22CE2}"/>
              </a:ext>
            </a:extLst>
          </p:cNvPr>
          <p:cNvSpPr/>
          <p:nvPr/>
        </p:nvSpPr>
        <p:spPr>
          <a:xfrm>
            <a:off x="7413728" y="4191006"/>
            <a:ext cx="654922" cy="263557"/>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r>
              <a:rPr lang="ar-SA" sz="1400" b="1" dirty="0"/>
              <a:t>اقليمي</a:t>
            </a:r>
            <a:endParaRPr lang="ar-IL" sz="1400" b="1" dirty="0"/>
          </a:p>
        </p:txBody>
      </p:sp>
      <p:sp>
        <p:nvSpPr>
          <p:cNvPr id="18" name="Rectangle 17">
            <a:extLst>
              <a:ext uri="{FF2B5EF4-FFF2-40B4-BE49-F238E27FC236}">
                <a16:creationId xmlns:a16="http://schemas.microsoft.com/office/drawing/2014/main" id="{D1005957-C433-0F35-84A5-3B771C8A27E4}"/>
              </a:ext>
            </a:extLst>
          </p:cNvPr>
          <p:cNvSpPr/>
          <p:nvPr/>
        </p:nvSpPr>
        <p:spPr>
          <a:xfrm>
            <a:off x="7140338" y="4470544"/>
            <a:ext cx="928312" cy="263557"/>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ar-IL" sz="1400" b="1" dirty="0"/>
          </a:p>
        </p:txBody>
      </p:sp>
      <p:pic>
        <p:nvPicPr>
          <p:cNvPr id="2" name="Picture 2" descr="جامعة النجاح الوطنية : إذاعة النجاح - البث المباشر">
            <a:extLst>
              <a:ext uri="{FF2B5EF4-FFF2-40B4-BE49-F238E27FC236}">
                <a16:creationId xmlns:a16="http://schemas.microsoft.com/office/drawing/2014/main" id="{2BE11063-A3C3-8233-EB11-F37944FBD8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29601" y="240108"/>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Department Of Urban Planning-قسم التخطيط العمراني | Nablus">
            <a:extLst>
              <a:ext uri="{FF2B5EF4-FFF2-40B4-BE49-F238E27FC236}">
                <a16:creationId xmlns:a16="http://schemas.microsoft.com/office/drawing/2014/main" id="{A86581A7-7A84-08C3-8A3F-709996DCFBF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394" b="14394"/>
          <a:stretch/>
        </p:blipFill>
        <p:spPr bwMode="auto">
          <a:xfrm>
            <a:off x="7151334" y="240108"/>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456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B0BA362-9C49-09AB-6A49-3ECEC3839D37}"/>
              </a:ext>
            </a:extLst>
          </p:cNvPr>
          <p:cNvSpPr>
            <a:spLocks noGrp="1"/>
          </p:cNvSpPr>
          <p:nvPr>
            <p:ph type="sldNum" sz="quarter" idx="12"/>
          </p:nvPr>
        </p:nvSpPr>
        <p:spPr/>
        <p:txBody>
          <a:bodyPr/>
          <a:lstStyle/>
          <a:p>
            <a:fld id="{9EC71654-96A5-4280-94F3-931C61A9F92C}" type="slidenum">
              <a:rPr lang="en-US" noProof="0" smtClean="0"/>
              <a:pPr/>
              <a:t>15</a:t>
            </a:fld>
            <a:endParaRPr lang="en-US" noProof="0" dirty="0"/>
          </a:p>
        </p:txBody>
      </p:sp>
      <p:pic>
        <p:nvPicPr>
          <p:cNvPr id="5" name="Picture 4">
            <a:extLst>
              <a:ext uri="{FF2B5EF4-FFF2-40B4-BE49-F238E27FC236}">
                <a16:creationId xmlns:a16="http://schemas.microsoft.com/office/drawing/2014/main" id="{A3CDACC5-9179-7F74-AEDC-081D692B526B}"/>
              </a:ext>
            </a:extLst>
          </p:cNvPr>
          <p:cNvPicPr>
            <a:picLocks noChangeAspect="1"/>
          </p:cNvPicPr>
          <p:nvPr/>
        </p:nvPicPr>
        <p:blipFill>
          <a:blip r:embed="rId2"/>
          <a:stretch>
            <a:fillRect/>
          </a:stretch>
        </p:blipFill>
        <p:spPr>
          <a:xfrm>
            <a:off x="0" y="0"/>
            <a:ext cx="9144000" cy="6858000"/>
          </a:xfrm>
          <a:prstGeom prst="rect">
            <a:avLst/>
          </a:prstGeom>
        </p:spPr>
      </p:pic>
      <p:pic>
        <p:nvPicPr>
          <p:cNvPr id="2" name="Picture 2" descr="جامعة النجاح الوطنية : إذاعة النجاح - البث المباشر">
            <a:extLst>
              <a:ext uri="{FF2B5EF4-FFF2-40B4-BE49-F238E27FC236}">
                <a16:creationId xmlns:a16="http://schemas.microsoft.com/office/drawing/2014/main" id="{15D9BFF6-76DD-78C2-265C-9248B69358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7347" y="242046"/>
            <a:ext cx="506505" cy="50650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epartment Of Urban Planning-قسم التخطيط العمراني | Nablus">
            <a:extLst>
              <a:ext uri="{FF2B5EF4-FFF2-40B4-BE49-F238E27FC236}">
                <a16:creationId xmlns:a16="http://schemas.microsoft.com/office/drawing/2014/main" id="{FCB4E88E-11D8-42AC-55DC-05B52B046C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394" b="14394"/>
          <a:stretch/>
        </p:blipFill>
        <p:spPr bwMode="auto">
          <a:xfrm>
            <a:off x="7079080" y="242046"/>
            <a:ext cx="871903" cy="5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781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1F01ED-43C2-09E8-3E58-5D9AC5590258}"/>
              </a:ext>
            </a:extLst>
          </p:cNvPr>
          <p:cNvPicPr>
            <a:picLocks noChangeAspect="1"/>
          </p:cNvPicPr>
          <p:nvPr/>
        </p:nvPicPr>
        <p:blipFill rotWithShape="1">
          <a:blip r:embed="rId2"/>
          <a:srcRect r="26111"/>
          <a:stretch/>
        </p:blipFill>
        <p:spPr>
          <a:xfrm>
            <a:off x="-147899" y="0"/>
            <a:ext cx="6756400" cy="6858000"/>
          </a:xfrm>
          <a:prstGeom prst="rect">
            <a:avLst/>
          </a:prstGeom>
        </p:spPr>
      </p:pic>
      <p:sp>
        <p:nvSpPr>
          <p:cNvPr id="5" name="Oval 4">
            <a:extLst>
              <a:ext uri="{FF2B5EF4-FFF2-40B4-BE49-F238E27FC236}">
                <a16:creationId xmlns:a16="http://schemas.microsoft.com/office/drawing/2014/main" id="{37F2186D-6EA4-CB97-A725-8268B008BBB9}"/>
              </a:ext>
            </a:extLst>
          </p:cNvPr>
          <p:cNvSpPr/>
          <p:nvPr/>
        </p:nvSpPr>
        <p:spPr>
          <a:xfrm>
            <a:off x="2888913" y="2442258"/>
            <a:ext cx="907583" cy="86938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pic>
        <p:nvPicPr>
          <p:cNvPr id="2" name="Picture 1">
            <a:extLst>
              <a:ext uri="{FF2B5EF4-FFF2-40B4-BE49-F238E27FC236}">
                <a16:creationId xmlns:a16="http://schemas.microsoft.com/office/drawing/2014/main" id="{27C54C37-61C5-24A8-C0E0-9CFF2845245A}"/>
              </a:ext>
            </a:extLst>
          </p:cNvPr>
          <p:cNvPicPr>
            <a:picLocks noChangeAspect="1"/>
          </p:cNvPicPr>
          <p:nvPr/>
        </p:nvPicPr>
        <p:blipFill rotWithShape="1">
          <a:blip r:embed="rId3"/>
          <a:srcRect l="10334" t="12148" r="26667" b="8000"/>
          <a:stretch/>
        </p:blipFill>
        <p:spPr>
          <a:xfrm>
            <a:off x="7070231" y="778283"/>
            <a:ext cx="4429130" cy="4210406"/>
          </a:xfrm>
          <a:prstGeom prst="rect">
            <a:avLst/>
          </a:prstGeom>
        </p:spPr>
      </p:pic>
      <p:sp>
        <p:nvSpPr>
          <p:cNvPr id="4" name="Arrow: Right 3">
            <a:extLst>
              <a:ext uri="{FF2B5EF4-FFF2-40B4-BE49-F238E27FC236}">
                <a16:creationId xmlns:a16="http://schemas.microsoft.com/office/drawing/2014/main" id="{4B34B74C-2479-4F38-CCB6-A6770A727A94}"/>
              </a:ext>
            </a:extLst>
          </p:cNvPr>
          <p:cNvSpPr/>
          <p:nvPr/>
        </p:nvSpPr>
        <p:spPr>
          <a:xfrm>
            <a:off x="6180881" y="2442258"/>
            <a:ext cx="740780" cy="5440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Tree>
    <p:extLst>
      <p:ext uri="{BB962C8B-B14F-4D97-AF65-F5344CB8AC3E}">
        <p14:creationId xmlns:p14="http://schemas.microsoft.com/office/powerpoint/2010/main" val="1105566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400933C-C6DB-09E8-9409-3131D5D269DC}"/>
              </a:ext>
            </a:extLst>
          </p:cNvPr>
          <p:cNvSpPr>
            <a:spLocks noGrp="1"/>
          </p:cNvSpPr>
          <p:nvPr>
            <p:ph type="sldNum" sz="quarter" idx="12"/>
          </p:nvPr>
        </p:nvSpPr>
        <p:spPr/>
        <p:txBody>
          <a:bodyPr/>
          <a:lstStyle/>
          <a:p>
            <a:fld id="{D57F1E4F-1CFF-5643-939E-217C01CDF565}" type="slidenum">
              <a:rPr lang="en-US" smtClean="0"/>
              <a:pPr/>
              <a:t>17</a:t>
            </a:fld>
            <a:endParaRPr lang="en-US" dirty="0"/>
          </a:p>
        </p:txBody>
      </p:sp>
      <p:pic>
        <p:nvPicPr>
          <p:cNvPr id="4" name="Picture 3">
            <a:extLst>
              <a:ext uri="{FF2B5EF4-FFF2-40B4-BE49-F238E27FC236}">
                <a16:creationId xmlns:a16="http://schemas.microsoft.com/office/drawing/2014/main" id="{E68954FC-A70D-D39D-01F2-C57E491D792E}"/>
              </a:ext>
            </a:extLst>
          </p:cNvPr>
          <p:cNvPicPr>
            <a:picLocks noChangeAspect="1"/>
          </p:cNvPicPr>
          <p:nvPr/>
        </p:nvPicPr>
        <p:blipFill>
          <a:blip r:embed="rId2"/>
          <a:stretch>
            <a:fillRect/>
          </a:stretch>
        </p:blipFill>
        <p:spPr>
          <a:xfrm>
            <a:off x="0" y="0"/>
            <a:ext cx="9144000" cy="6858000"/>
          </a:xfrm>
          <a:prstGeom prst="rect">
            <a:avLst/>
          </a:prstGeom>
          <a:ln>
            <a:solidFill>
              <a:schemeClr val="tx1"/>
            </a:solidFill>
          </a:ln>
        </p:spPr>
      </p:pic>
      <p:sp>
        <p:nvSpPr>
          <p:cNvPr id="3" name="TextBox 2">
            <a:extLst>
              <a:ext uri="{FF2B5EF4-FFF2-40B4-BE49-F238E27FC236}">
                <a16:creationId xmlns:a16="http://schemas.microsoft.com/office/drawing/2014/main" id="{9C0E9F76-6905-DE52-7A2D-19B6437DCFF9}"/>
              </a:ext>
            </a:extLst>
          </p:cNvPr>
          <p:cNvSpPr txBox="1"/>
          <p:nvPr/>
        </p:nvSpPr>
        <p:spPr>
          <a:xfrm>
            <a:off x="7338349" y="3589606"/>
            <a:ext cx="905435" cy="369332"/>
          </a:xfrm>
          <a:prstGeom prst="rect">
            <a:avLst/>
          </a:prstGeom>
          <a:noFill/>
        </p:spPr>
        <p:txBody>
          <a:bodyPr wrap="square" rtlCol="1">
            <a:spAutoFit/>
          </a:bodyPr>
          <a:lstStyle/>
          <a:p>
            <a:r>
              <a:rPr lang="ar-SA" dirty="0"/>
              <a:t>25000</a:t>
            </a:r>
            <a:endParaRPr lang="ar-IL" dirty="0"/>
          </a:p>
        </p:txBody>
      </p:sp>
      <p:sp>
        <p:nvSpPr>
          <p:cNvPr id="5" name="TextBox 4">
            <a:extLst>
              <a:ext uri="{FF2B5EF4-FFF2-40B4-BE49-F238E27FC236}">
                <a16:creationId xmlns:a16="http://schemas.microsoft.com/office/drawing/2014/main" id="{D002BAEF-14E1-AA7E-E7E2-B1DD195D4FED}"/>
              </a:ext>
            </a:extLst>
          </p:cNvPr>
          <p:cNvSpPr txBox="1"/>
          <p:nvPr/>
        </p:nvSpPr>
        <p:spPr>
          <a:xfrm>
            <a:off x="7477246" y="2734718"/>
            <a:ext cx="1272251" cy="369332"/>
          </a:xfrm>
          <a:prstGeom prst="rect">
            <a:avLst/>
          </a:prstGeom>
          <a:noFill/>
          <a:ln>
            <a:solidFill>
              <a:schemeClr val="tx1"/>
            </a:solidFill>
          </a:ln>
        </p:spPr>
        <p:txBody>
          <a:bodyPr wrap="square" rtlCol="1">
            <a:spAutoFit/>
          </a:bodyPr>
          <a:lstStyle/>
          <a:p>
            <a:pPr algn="ctr"/>
            <a:r>
              <a:rPr lang="ar-SA" b="1" dirty="0"/>
              <a:t>المساحات</a:t>
            </a:r>
            <a:endParaRPr lang="ar-IL" b="1" dirty="0"/>
          </a:p>
        </p:txBody>
      </p:sp>
      <p:sp>
        <p:nvSpPr>
          <p:cNvPr id="6" name="TextBox 5">
            <a:extLst>
              <a:ext uri="{FF2B5EF4-FFF2-40B4-BE49-F238E27FC236}">
                <a16:creationId xmlns:a16="http://schemas.microsoft.com/office/drawing/2014/main" id="{8C3F8344-4E87-6D9C-DBB9-764E3C013CC5}"/>
              </a:ext>
            </a:extLst>
          </p:cNvPr>
          <p:cNvSpPr txBox="1"/>
          <p:nvPr/>
        </p:nvSpPr>
        <p:spPr>
          <a:xfrm>
            <a:off x="1875099" y="3819646"/>
            <a:ext cx="520860" cy="369332"/>
          </a:xfrm>
          <a:prstGeom prst="rect">
            <a:avLst/>
          </a:prstGeom>
          <a:noFill/>
        </p:spPr>
        <p:txBody>
          <a:bodyPr wrap="square" rtlCol="1">
            <a:spAutoFit/>
          </a:bodyPr>
          <a:lstStyle/>
          <a:p>
            <a:r>
              <a:rPr lang="ar-SA" dirty="0">
                <a:solidFill>
                  <a:schemeClr val="bg1"/>
                </a:solidFill>
              </a:rPr>
              <a:t>1</a:t>
            </a:r>
            <a:endParaRPr lang="ar-IL" dirty="0">
              <a:solidFill>
                <a:schemeClr val="bg1"/>
              </a:solidFill>
            </a:endParaRPr>
          </a:p>
        </p:txBody>
      </p:sp>
      <p:sp>
        <p:nvSpPr>
          <p:cNvPr id="7" name="TextBox 6">
            <a:extLst>
              <a:ext uri="{FF2B5EF4-FFF2-40B4-BE49-F238E27FC236}">
                <a16:creationId xmlns:a16="http://schemas.microsoft.com/office/drawing/2014/main" id="{989CB97A-ACD2-A57D-83BF-2CBAF49BD62A}"/>
              </a:ext>
            </a:extLst>
          </p:cNvPr>
          <p:cNvSpPr txBox="1"/>
          <p:nvPr/>
        </p:nvSpPr>
        <p:spPr>
          <a:xfrm>
            <a:off x="3740552" y="2858418"/>
            <a:ext cx="520860" cy="369332"/>
          </a:xfrm>
          <a:prstGeom prst="rect">
            <a:avLst/>
          </a:prstGeom>
          <a:noFill/>
        </p:spPr>
        <p:txBody>
          <a:bodyPr wrap="square" rtlCol="1">
            <a:spAutoFit/>
          </a:bodyPr>
          <a:lstStyle/>
          <a:p>
            <a:r>
              <a:rPr lang="ar-SA" dirty="0">
                <a:solidFill>
                  <a:schemeClr val="bg1"/>
                </a:solidFill>
              </a:rPr>
              <a:t>2</a:t>
            </a:r>
            <a:endParaRPr lang="ar-IL" dirty="0">
              <a:solidFill>
                <a:schemeClr val="bg1"/>
              </a:solidFill>
            </a:endParaRPr>
          </a:p>
        </p:txBody>
      </p:sp>
      <p:sp>
        <p:nvSpPr>
          <p:cNvPr id="9" name="TextBox 8">
            <a:extLst>
              <a:ext uri="{FF2B5EF4-FFF2-40B4-BE49-F238E27FC236}">
                <a16:creationId xmlns:a16="http://schemas.microsoft.com/office/drawing/2014/main" id="{36747EAC-16DD-6717-3E29-E6528054E8F2}"/>
              </a:ext>
            </a:extLst>
          </p:cNvPr>
          <p:cNvSpPr txBox="1"/>
          <p:nvPr/>
        </p:nvSpPr>
        <p:spPr>
          <a:xfrm>
            <a:off x="7201865" y="4123282"/>
            <a:ext cx="1272251" cy="369332"/>
          </a:xfrm>
          <a:prstGeom prst="rect">
            <a:avLst/>
          </a:prstGeom>
          <a:noFill/>
        </p:spPr>
        <p:txBody>
          <a:bodyPr wrap="square">
            <a:spAutoFit/>
          </a:bodyPr>
          <a:lstStyle/>
          <a:p>
            <a:r>
              <a:rPr lang="ar-IL" dirty="0"/>
              <a:t>193000</a:t>
            </a:r>
          </a:p>
        </p:txBody>
      </p:sp>
      <p:sp>
        <p:nvSpPr>
          <p:cNvPr id="10" name="TextBox 9">
            <a:extLst>
              <a:ext uri="{FF2B5EF4-FFF2-40B4-BE49-F238E27FC236}">
                <a16:creationId xmlns:a16="http://schemas.microsoft.com/office/drawing/2014/main" id="{C71C303D-5B70-A507-17CE-1C57DFEA4006}"/>
              </a:ext>
            </a:extLst>
          </p:cNvPr>
          <p:cNvSpPr txBox="1"/>
          <p:nvPr/>
        </p:nvSpPr>
        <p:spPr>
          <a:xfrm>
            <a:off x="8474116" y="3589606"/>
            <a:ext cx="520860" cy="369332"/>
          </a:xfrm>
          <a:prstGeom prst="rect">
            <a:avLst/>
          </a:prstGeom>
          <a:noFill/>
        </p:spPr>
        <p:txBody>
          <a:bodyPr wrap="square" rtlCol="1">
            <a:spAutoFit/>
          </a:bodyPr>
          <a:lstStyle/>
          <a:p>
            <a:r>
              <a:rPr lang="ar-SA" dirty="0"/>
              <a:t>1</a:t>
            </a:r>
            <a:endParaRPr lang="ar-IL" dirty="0"/>
          </a:p>
        </p:txBody>
      </p:sp>
      <p:sp>
        <p:nvSpPr>
          <p:cNvPr id="11" name="TextBox 10">
            <a:extLst>
              <a:ext uri="{FF2B5EF4-FFF2-40B4-BE49-F238E27FC236}">
                <a16:creationId xmlns:a16="http://schemas.microsoft.com/office/drawing/2014/main" id="{7A2B337C-D56D-B26B-B312-5ED875471C09}"/>
              </a:ext>
            </a:extLst>
          </p:cNvPr>
          <p:cNvSpPr txBox="1"/>
          <p:nvPr/>
        </p:nvSpPr>
        <p:spPr>
          <a:xfrm>
            <a:off x="8474116" y="4057124"/>
            <a:ext cx="520860" cy="369332"/>
          </a:xfrm>
          <a:prstGeom prst="rect">
            <a:avLst/>
          </a:prstGeom>
          <a:noFill/>
        </p:spPr>
        <p:txBody>
          <a:bodyPr wrap="square" rtlCol="1">
            <a:spAutoFit/>
          </a:bodyPr>
          <a:lstStyle/>
          <a:p>
            <a:r>
              <a:rPr lang="ar-SA" dirty="0"/>
              <a:t>2</a:t>
            </a:r>
            <a:endParaRPr lang="ar-IL" dirty="0"/>
          </a:p>
        </p:txBody>
      </p:sp>
      <p:sp>
        <p:nvSpPr>
          <p:cNvPr id="12" name="Arrow: Left 11">
            <a:extLst>
              <a:ext uri="{FF2B5EF4-FFF2-40B4-BE49-F238E27FC236}">
                <a16:creationId xmlns:a16="http://schemas.microsoft.com/office/drawing/2014/main" id="{B5D3D9B6-50A8-89A3-B549-56F386F7FCB0}"/>
              </a:ext>
            </a:extLst>
          </p:cNvPr>
          <p:cNvSpPr/>
          <p:nvPr/>
        </p:nvSpPr>
        <p:spPr>
          <a:xfrm>
            <a:off x="8090704" y="3680749"/>
            <a:ext cx="234388" cy="27818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13" name="Arrow: Left 12">
            <a:extLst>
              <a:ext uri="{FF2B5EF4-FFF2-40B4-BE49-F238E27FC236}">
                <a16:creationId xmlns:a16="http://schemas.microsoft.com/office/drawing/2014/main" id="{26252334-5A7A-501C-FBD5-535B1AFFB07C}"/>
              </a:ext>
            </a:extLst>
          </p:cNvPr>
          <p:cNvSpPr/>
          <p:nvPr/>
        </p:nvSpPr>
        <p:spPr>
          <a:xfrm>
            <a:off x="8163528" y="4136587"/>
            <a:ext cx="234388" cy="27818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Tree>
    <p:extLst>
      <p:ext uri="{BB962C8B-B14F-4D97-AF65-F5344CB8AC3E}">
        <p14:creationId xmlns:p14="http://schemas.microsoft.com/office/powerpoint/2010/main" val="534625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C7A937-464F-7191-3D57-0D7CDE463DFA}"/>
              </a:ext>
            </a:extLst>
          </p:cNvPr>
          <p:cNvSpPr txBox="1"/>
          <p:nvPr/>
        </p:nvSpPr>
        <p:spPr>
          <a:xfrm>
            <a:off x="4240306" y="448236"/>
            <a:ext cx="4589929" cy="707886"/>
          </a:xfrm>
          <a:prstGeom prst="rect">
            <a:avLst/>
          </a:prstGeom>
          <a:noFill/>
        </p:spPr>
        <p:txBody>
          <a:bodyPr wrap="square" rtlCol="1">
            <a:spAutoFit/>
          </a:bodyPr>
          <a:lstStyle/>
          <a:p>
            <a:r>
              <a:rPr lang="ar-SA" sz="4000" b="1" dirty="0">
                <a:ln w="22225">
                  <a:solidFill>
                    <a:schemeClr val="accent2"/>
                  </a:solidFill>
                  <a:prstDash val="solid"/>
                </a:ln>
                <a:solidFill>
                  <a:schemeClr val="accent2">
                    <a:lumMod val="40000"/>
                    <a:lumOff val="60000"/>
                  </a:schemeClr>
                </a:solidFill>
              </a:rPr>
              <a:t>أسباب اختيار الموقع</a:t>
            </a:r>
            <a:endParaRPr lang="ar-IL" sz="4000" b="1" dirty="0">
              <a:ln w="22225">
                <a:solidFill>
                  <a:schemeClr val="accent2"/>
                </a:solidFill>
                <a:prstDash val="solid"/>
              </a:ln>
              <a:solidFill>
                <a:schemeClr val="accent2">
                  <a:lumMod val="40000"/>
                  <a:lumOff val="60000"/>
                </a:schemeClr>
              </a:solidFill>
            </a:endParaRPr>
          </a:p>
        </p:txBody>
      </p:sp>
      <p:sp>
        <p:nvSpPr>
          <p:cNvPr id="3" name="TextBox 2">
            <a:extLst>
              <a:ext uri="{FF2B5EF4-FFF2-40B4-BE49-F238E27FC236}">
                <a16:creationId xmlns:a16="http://schemas.microsoft.com/office/drawing/2014/main" id="{C4D764CB-A834-6DB3-7097-B86BF92F6961}"/>
              </a:ext>
            </a:extLst>
          </p:cNvPr>
          <p:cNvSpPr txBox="1"/>
          <p:nvPr/>
        </p:nvSpPr>
        <p:spPr>
          <a:xfrm>
            <a:off x="2178423" y="1497106"/>
            <a:ext cx="7216588" cy="5109091"/>
          </a:xfrm>
          <a:prstGeom prst="rect">
            <a:avLst/>
          </a:prstGeom>
          <a:noFill/>
        </p:spPr>
        <p:txBody>
          <a:bodyPr wrap="square" rtlCol="1">
            <a:spAutoFit/>
          </a:bodyPr>
          <a:lstStyle/>
          <a:p>
            <a:pPr algn="r" rtl="1"/>
            <a:r>
              <a:rPr lang="ar-SA" sz="2800" b="1" dirty="0"/>
              <a:t>يمتاز الموقع:</a:t>
            </a:r>
          </a:p>
          <a:p>
            <a:pPr marL="342900" indent="-342900" algn="r" rtl="1">
              <a:buFont typeface="+mj-lt"/>
              <a:buAutoNum type="arabicPeriod"/>
            </a:pPr>
            <a:r>
              <a:rPr lang="ar-SA" sz="2800" dirty="0"/>
              <a:t> بقيمة زراعية عالية</a:t>
            </a:r>
          </a:p>
          <a:p>
            <a:pPr marL="342900" indent="-342900" algn="r" rtl="1">
              <a:buFont typeface="+mj-lt"/>
              <a:buAutoNum type="arabicPeriod"/>
            </a:pPr>
            <a:r>
              <a:rPr lang="ar-SA" sz="2800" dirty="0"/>
              <a:t>درجة ميلان قليلة</a:t>
            </a:r>
          </a:p>
          <a:p>
            <a:pPr marL="342900" indent="-342900" algn="r" rtl="1">
              <a:buFont typeface="+mj-lt"/>
              <a:buAutoNum type="arabicPeriod"/>
            </a:pPr>
            <a:r>
              <a:rPr lang="ar-SA" sz="2800" dirty="0"/>
              <a:t>قربه من عيون الماء والمناطق الحيوية.</a:t>
            </a:r>
          </a:p>
          <a:p>
            <a:pPr marL="342900" indent="-342900" algn="r" rtl="1">
              <a:buFont typeface="+mj-lt"/>
              <a:buAutoNum type="arabicPeriod"/>
            </a:pPr>
            <a:r>
              <a:rPr lang="ar-SA" sz="2800" dirty="0"/>
              <a:t>مساحة قابلة للتوسع .</a:t>
            </a:r>
          </a:p>
          <a:p>
            <a:pPr marL="342900" indent="-342900" algn="r" rtl="1">
              <a:buFont typeface="+mj-lt"/>
              <a:buAutoNum type="arabicPeriod"/>
            </a:pPr>
            <a:r>
              <a:rPr lang="ar-SA" sz="2800" dirty="0"/>
              <a:t>ملكية الأرض تعود لجامعة النجاح الوطنية</a:t>
            </a:r>
          </a:p>
          <a:p>
            <a:pPr marL="342900" indent="-342900" algn="r" rtl="1">
              <a:buFont typeface="+mj-lt"/>
              <a:buAutoNum type="arabicPeriod"/>
            </a:pPr>
            <a:r>
              <a:rPr lang="ar-SA" sz="2800" dirty="0"/>
              <a:t>يمر بشارع رئيسي من جهتين ما يسهل الوصول اليه.</a:t>
            </a:r>
          </a:p>
          <a:p>
            <a:pPr marL="342900" indent="-342900" algn="r" rtl="1">
              <a:buFont typeface="+mj-lt"/>
              <a:buAutoNum type="arabicPeriod"/>
            </a:pPr>
            <a:r>
              <a:rPr lang="ar-SA" sz="2800" dirty="0"/>
              <a:t>قربه من طوباس ونابلس وجنين والتي تمتاز بأكبر نسب مساحات مزروعة.</a:t>
            </a:r>
          </a:p>
          <a:p>
            <a:pPr marL="342900" indent="-342900" algn="r" rtl="1">
              <a:buFont typeface="+mj-lt"/>
              <a:buAutoNum type="arabicPeriod"/>
            </a:pPr>
            <a:endParaRPr lang="ar-SA" sz="2800" dirty="0"/>
          </a:p>
          <a:p>
            <a:pPr marL="342900" indent="-342900" algn="r" rtl="1">
              <a:buFont typeface="+mj-lt"/>
              <a:buAutoNum type="arabicPeriod"/>
            </a:pPr>
            <a:endParaRPr lang="ar-SA" sz="2800" dirty="0"/>
          </a:p>
          <a:p>
            <a:pPr marL="342900" indent="-342900" algn="r" rtl="1">
              <a:buFont typeface="+mj-lt"/>
              <a:buAutoNum type="arabicPeriod"/>
            </a:pPr>
            <a:endParaRPr lang="ar-IL" dirty="0"/>
          </a:p>
        </p:txBody>
      </p:sp>
    </p:spTree>
    <p:extLst>
      <p:ext uri="{BB962C8B-B14F-4D97-AF65-F5344CB8AC3E}">
        <p14:creationId xmlns:p14="http://schemas.microsoft.com/office/powerpoint/2010/main" val="1096518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4C77D9-709E-4311-2EEC-6B29D7666774}"/>
              </a:ext>
            </a:extLst>
          </p:cNvPr>
          <p:cNvSpPr>
            <a:spLocks noGrp="1"/>
          </p:cNvSpPr>
          <p:nvPr>
            <p:ph type="sldNum" sz="quarter" idx="12"/>
          </p:nvPr>
        </p:nvSpPr>
        <p:spPr/>
        <p:txBody>
          <a:bodyPr/>
          <a:lstStyle/>
          <a:p>
            <a:fld id="{D57F1E4F-1CFF-5643-939E-217C01CDF565}" type="slidenum">
              <a:rPr lang="en-US" smtClean="0"/>
              <a:pPr/>
              <a:t>19</a:t>
            </a:fld>
            <a:endParaRPr lang="en-US" dirty="0"/>
          </a:p>
        </p:txBody>
      </p:sp>
      <p:pic>
        <p:nvPicPr>
          <p:cNvPr id="3" name="Picture 2">
            <a:extLst>
              <a:ext uri="{FF2B5EF4-FFF2-40B4-BE49-F238E27FC236}">
                <a16:creationId xmlns:a16="http://schemas.microsoft.com/office/drawing/2014/main" id="{A0C58654-6681-A673-CA88-B98B407F30FF}"/>
              </a:ext>
            </a:extLst>
          </p:cNvPr>
          <p:cNvPicPr>
            <a:picLocks noChangeAspect="1"/>
          </p:cNvPicPr>
          <p:nvPr/>
        </p:nvPicPr>
        <p:blipFill rotWithShape="1">
          <a:blip r:embed="rId2"/>
          <a:srcRect l="10334" t="12148" r="26667" b="8000"/>
          <a:stretch/>
        </p:blipFill>
        <p:spPr>
          <a:xfrm>
            <a:off x="-25730" y="0"/>
            <a:ext cx="7214262" cy="6858000"/>
          </a:xfrm>
          <a:prstGeom prst="rect">
            <a:avLst/>
          </a:prstGeom>
        </p:spPr>
      </p:pic>
    </p:spTree>
    <p:extLst>
      <p:ext uri="{BB962C8B-B14F-4D97-AF65-F5344CB8AC3E}">
        <p14:creationId xmlns:p14="http://schemas.microsoft.com/office/powerpoint/2010/main" val="1049954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0A4FFA2-E8A2-9847-5C50-5476CA677F8A}"/>
              </a:ext>
            </a:extLst>
          </p:cNvPr>
          <p:cNvSpPr>
            <a:spLocks noGrp="1"/>
          </p:cNvSpPr>
          <p:nvPr>
            <p:ph type="sldNum" sz="quarter" idx="12"/>
          </p:nvPr>
        </p:nvSpPr>
        <p:spPr/>
        <p:txBody>
          <a:bodyPr/>
          <a:lstStyle/>
          <a:p>
            <a:fld id="{9EC71654-96A5-4280-94F3-931C61A9F92C}" type="slidenum">
              <a:rPr lang="en-US" noProof="0" smtClean="0"/>
              <a:pPr/>
              <a:t>20</a:t>
            </a:fld>
            <a:endParaRPr lang="en-US" noProof="0" dirty="0"/>
          </a:p>
        </p:txBody>
      </p:sp>
      <p:pic>
        <p:nvPicPr>
          <p:cNvPr id="6" name="Content Placeholder 7">
            <a:extLst>
              <a:ext uri="{FF2B5EF4-FFF2-40B4-BE49-F238E27FC236}">
                <a16:creationId xmlns:a16="http://schemas.microsoft.com/office/drawing/2014/main" id="{9082DB5A-122C-FE5E-F86A-39D730E862E2}"/>
              </a:ext>
            </a:extLst>
          </p:cNvPr>
          <p:cNvPicPr>
            <a:picLocks noChangeAspect="1"/>
          </p:cNvPicPr>
          <p:nvPr/>
        </p:nvPicPr>
        <p:blipFill>
          <a:blip r:embed="rId2"/>
          <a:stretch>
            <a:fillRect/>
          </a:stretch>
        </p:blipFill>
        <p:spPr>
          <a:xfrm>
            <a:off x="0" y="0"/>
            <a:ext cx="9144001" cy="6858000"/>
          </a:xfrm>
          <a:prstGeom prst="rect">
            <a:avLst/>
          </a:prstGeom>
        </p:spPr>
      </p:pic>
      <p:sp>
        <p:nvSpPr>
          <p:cNvPr id="9" name="Rectangle 8">
            <a:extLst>
              <a:ext uri="{FF2B5EF4-FFF2-40B4-BE49-F238E27FC236}">
                <a16:creationId xmlns:a16="http://schemas.microsoft.com/office/drawing/2014/main" id="{8234BDA1-5440-695C-C0E6-79E0051D6C94}"/>
              </a:ext>
            </a:extLst>
          </p:cNvPr>
          <p:cNvSpPr/>
          <p:nvPr/>
        </p:nvSpPr>
        <p:spPr>
          <a:xfrm>
            <a:off x="7198659" y="1129553"/>
            <a:ext cx="1873623" cy="365125"/>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1" anchor="ctr"/>
          <a:lstStyle/>
          <a:p>
            <a:pPr algn="ctr"/>
            <a:r>
              <a:rPr lang="ar-SA" b="1" dirty="0"/>
              <a:t>تحليل الموقع</a:t>
            </a:r>
            <a:endParaRPr lang="ar-IL" b="1" dirty="0"/>
          </a:p>
        </p:txBody>
      </p:sp>
      <p:sp>
        <p:nvSpPr>
          <p:cNvPr id="10" name="Rectangle 9">
            <a:extLst>
              <a:ext uri="{FF2B5EF4-FFF2-40B4-BE49-F238E27FC236}">
                <a16:creationId xmlns:a16="http://schemas.microsoft.com/office/drawing/2014/main" id="{BE8D81A1-FF72-33DE-2B5F-95FF50691D3D}"/>
              </a:ext>
            </a:extLst>
          </p:cNvPr>
          <p:cNvSpPr/>
          <p:nvPr/>
        </p:nvSpPr>
        <p:spPr>
          <a:xfrm>
            <a:off x="7046259" y="1494678"/>
            <a:ext cx="2097742" cy="809251"/>
          </a:xfrm>
          <a:prstGeom prst="rect">
            <a:avLst/>
          </a:prstGeom>
        </p:spPr>
        <p:style>
          <a:lnRef idx="2">
            <a:schemeClr val="dk1"/>
          </a:lnRef>
          <a:fillRef idx="1">
            <a:schemeClr val="lt1"/>
          </a:fillRef>
          <a:effectRef idx="0">
            <a:schemeClr val="dk1"/>
          </a:effectRef>
          <a:fontRef idx="minor">
            <a:schemeClr val="dk1"/>
          </a:fontRef>
        </p:style>
        <p:txBody>
          <a:bodyPr rtlCol="1" anchor="ctr"/>
          <a:lstStyle/>
          <a:p>
            <a:pPr algn="ctr"/>
            <a:r>
              <a:rPr lang="ar-SA" b="1" dirty="0"/>
              <a:t>ميلان الارض</a:t>
            </a:r>
            <a:endParaRPr lang="ar-IL" b="1" dirty="0"/>
          </a:p>
        </p:txBody>
      </p:sp>
    </p:spTree>
    <p:extLst>
      <p:ext uri="{BB962C8B-B14F-4D97-AF65-F5344CB8AC3E}">
        <p14:creationId xmlns:p14="http://schemas.microsoft.com/office/powerpoint/2010/main" val="2985892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DA3A2D-1BBE-4993-F92F-D4366E9AD2C6}"/>
              </a:ext>
            </a:extLst>
          </p:cNvPr>
          <p:cNvSpPr>
            <a:spLocks noGrp="1"/>
          </p:cNvSpPr>
          <p:nvPr>
            <p:ph type="sldNum" sz="quarter" idx="12"/>
          </p:nvPr>
        </p:nvSpPr>
        <p:spPr/>
        <p:txBody>
          <a:bodyPr/>
          <a:lstStyle/>
          <a:p>
            <a:fld id="{D57F1E4F-1CFF-5643-939E-217C01CDF565}" type="slidenum">
              <a:rPr lang="en-US" smtClean="0"/>
              <a:pPr/>
              <a:t>21</a:t>
            </a:fld>
            <a:endParaRPr lang="en-US" dirty="0"/>
          </a:p>
        </p:txBody>
      </p:sp>
      <p:pic>
        <p:nvPicPr>
          <p:cNvPr id="3" name="Picture 2">
            <a:extLst>
              <a:ext uri="{FF2B5EF4-FFF2-40B4-BE49-F238E27FC236}">
                <a16:creationId xmlns:a16="http://schemas.microsoft.com/office/drawing/2014/main" id="{D8D5A163-60BF-17DF-52F9-1E099D3F80B8}"/>
              </a:ext>
            </a:extLst>
          </p:cNvPr>
          <p:cNvPicPr>
            <a:picLocks noChangeAspect="1"/>
          </p:cNvPicPr>
          <p:nvPr/>
        </p:nvPicPr>
        <p:blipFill>
          <a:blip r:embed="rId2"/>
          <a:stretch>
            <a:fillRect/>
          </a:stretch>
        </p:blipFill>
        <p:spPr>
          <a:xfrm>
            <a:off x="0" y="0"/>
            <a:ext cx="9144000" cy="6858000"/>
          </a:xfrm>
          <a:prstGeom prst="rect">
            <a:avLst/>
          </a:prstGeom>
          <a:ln>
            <a:solidFill>
              <a:schemeClr val="tx1">
                <a:lumMod val="50000"/>
                <a:lumOff val="50000"/>
              </a:schemeClr>
            </a:solidFill>
          </a:ln>
        </p:spPr>
      </p:pic>
    </p:spTree>
    <p:extLst>
      <p:ext uri="{BB962C8B-B14F-4D97-AF65-F5344CB8AC3E}">
        <p14:creationId xmlns:p14="http://schemas.microsoft.com/office/powerpoint/2010/main" val="2698857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0B14A-CE50-094F-569C-169D14EC9FE5}"/>
              </a:ext>
            </a:extLst>
          </p:cNvPr>
          <p:cNvSpPr>
            <a:spLocks noGrp="1"/>
          </p:cNvSpPr>
          <p:nvPr>
            <p:ph type="title"/>
          </p:nvPr>
        </p:nvSpPr>
        <p:spPr/>
        <p:txBody>
          <a:bodyPr/>
          <a:lstStyle/>
          <a:p>
            <a:r>
              <a:rPr lang="en-US" dirty="0" err="1"/>
              <a:t>xxxxx</a:t>
            </a:r>
            <a:endParaRPr lang="ar-IL" dirty="0"/>
          </a:p>
        </p:txBody>
      </p:sp>
      <p:sp>
        <p:nvSpPr>
          <p:cNvPr id="4" name="Slide Number Placeholder 3">
            <a:extLst>
              <a:ext uri="{FF2B5EF4-FFF2-40B4-BE49-F238E27FC236}">
                <a16:creationId xmlns:a16="http://schemas.microsoft.com/office/drawing/2014/main" id="{D506A017-479D-91B9-0A58-CA4994520246}"/>
              </a:ext>
            </a:extLst>
          </p:cNvPr>
          <p:cNvSpPr>
            <a:spLocks noGrp="1"/>
          </p:cNvSpPr>
          <p:nvPr>
            <p:ph type="sldNum" sz="quarter" idx="12"/>
          </p:nvPr>
        </p:nvSpPr>
        <p:spPr/>
        <p:txBody>
          <a:bodyPr/>
          <a:lstStyle/>
          <a:p>
            <a:fld id="{9EC71654-96A5-4280-94F3-931C61A9F92C}" type="slidenum">
              <a:rPr lang="en-US" noProof="0" smtClean="0"/>
              <a:pPr/>
              <a:t>22</a:t>
            </a:fld>
            <a:endParaRPr lang="en-US" noProof="0" dirty="0"/>
          </a:p>
        </p:txBody>
      </p:sp>
      <p:sp>
        <p:nvSpPr>
          <p:cNvPr id="10" name="Content Placeholder 9">
            <a:extLst>
              <a:ext uri="{FF2B5EF4-FFF2-40B4-BE49-F238E27FC236}">
                <a16:creationId xmlns:a16="http://schemas.microsoft.com/office/drawing/2014/main" id="{EAC1F0EC-A308-1683-B0EE-3BA6EEA77EBD}"/>
              </a:ext>
            </a:extLst>
          </p:cNvPr>
          <p:cNvSpPr>
            <a:spLocks noGrp="1"/>
          </p:cNvSpPr>
          <p:nvPr>
            <p:ph idx="1"/>
          </p:nvPr>
        </p:nvSpPr>
        <p:spPr/>
        <p:txBody>
          <a:bodyPr/>
          <a:lstStyle/>
          <a:p>
            <a:endParaRPr lang="ar-IL"/>
          </a:p>
        </p:txBody>
      </p:sp>
      <p:pic>
        <p:nvPicPr>
          <p:cNvPr id="14" name="Picture 13">
            <a:extLst>
              <a:ext uri="{FF2B5EF4-FFF2-40B4-BE49-F238E27FC236}">
                <a16:creationId xmlns:a16="http://schemas.microsoft.com/office/drawing/2014/main" id="{D61128C1-D1B0-54B4-7043-2F0A3E885C7D}"/>
              </a:ext>
            </a:extLst>
          </p:cNvPr>
          <p:cNvPicPr>
            <a:picLocks noChangeAspect="1"/>
          </p:cNvPicPr>
          <p:nvPr/>
        </p:nvPicPr>
        <p:blipFill>
          <a:blip r:embed="rId2"/>
          <a:stretch>
            <a:fillRect/>
          </a:stretch>
        </p:blipFill>
        <p:spPr>
          <a:xfrm>
            <a:off x="-15434" y="-27028"/>
            <a:ext cx="12236525" cy="6885028"/>
          </a:xfrm>
          <a:prstGeom prst="rect">
            <a:avLst/>
          </a:prstGeom>
        </p:spPr>
      </p:pic>
    </p:spTree>
    <p:extLst>
      <p:ext uri="{BB962C8B-B14F-4D97-AF65-F5344CB8AC3E}">
        <p14:creationId xmlns:p14="http://schemas.microsoft.com/office/powerpoint/2010/main" val="4110418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a:extLst>
              <a:ext uri="{FF2B5EF4-FFF2-40B4-BE49-F238E27FC236}">
                <a16:creationId xmlns:a16="http://schemas.microsoft.com/office/drawing/2014/main" id="{D9B05718-258B-3829-BCC1-B12832F08F21}"/>
              </a:ext>
            </a:extLst>
          </p:cNvPr>
          <p:cNvGrpSpPr/>
          <p:nvPr/>
        </p:nvGrpSpPr>
        <p:grpSpPr>
          <a:xfrm rot="21345092">
            <a:off x="2255886" y="151659"/>
            <a:ext cx="6222434" cy="4801679"/>
            <a:chOff x="2079905" y="265555"/>
            <a:chExt cx="8650408" cy="5975179"/>
          </a:xfrm>
        </p:grpSpPr>
        <p:grpSp>
          <p:nvGrpSpPr>
            <p:cNvPr id="2" name="Group 1">
              <a:extLst>
                <a:ext uri="{FF2B5EF4-FFF2-40B4-BE49-F238E27FC236}">
                  <a16:creationId xmlns:a16="http://schemas.microsoft.com/office/drawing/2014/main" id="{D66B16F3-BBA2-74A7-64DA-0F70F11B1029}"/>
                </a:ext>
              </a:extLst>
            </p:cNvPr>
            <p:cNvGrpSpPr/>
            <p:nvPr/>
          </p:nvGrpSpPr>
          <p:grpSpPr>
            <a:xfrm>
              <a:off x="7253799" y="4920118"/>
              <a:ext cx="2144813" cy="1320616"/>
              <a:chOff x="9420691" y="4888222"/>
              <a:chExt cx="1672962" cy="1183150"/>
            </a:xfrm>
          </p:grpSpPr>
          <p:sp>
            <p:nvSpPr>
              <p:cNvPr id="3" name="Oval 2">
                <a:extLst>
                  <a:ext uri="{FF2B5EF4-FFF2-40B4-BE49-F238E27FC236}">
                    <a16:creationId xmlns:a16="http://schemas.microsoft.com/office/drawing/2014/main" id="{26565429-B7CD-395C-FE3F-DBA539143500}"/>
                  </a:ext>
                </a:extLst>
              </p:cNvPr>
              <p:cNvSpPr/>
              <p:nvPr/>
            </p:nvSpPr>
            <p:spPr>
              <a:xfrm>
                <a:off x="9420691" y="4888222"/>
                <a:ext cx="1672962" cy="1183150"/>
              </a:xfrm>
              <a:prstGeom prst="ellipse">
                <a:avLst/>
              </a:prstGeom>
            </p:spPr>
            <p:style>
              <a:lnRef idx="1">
                <a:schemeClr val="accent6"/>
              </a:lnRef>
              <a:fillRef idx="2">
                <a:schemeClr val="accent6"/>
              </a:fillRef>
              <a:effectRef idx="1">
                <a:schemeClr val="accent6"/>
              </a:effectRef>
              <a:fontRef idx="minor">
                <a:schemeClr val="dk1"/>
              </a:fontRef>
            </p:style>
            <p:txBody>
              <a:bodyPr rtlCol="1" anchor="ctr"/>
              <a:lstStyle/>
              <a:p>
                <a:pPr algn="ctr"/>
                <a:endParaRPr lang="ar-IL" dirty="0"/>
              </a:p>
            </p:txBody>
          </p:sp>
          <p:sp>
            <p:nvSpPr>
              <p:cNvPr id="4" name="Rectangle 3">
                <a:extLst>
                  <a:ext uri="{FF2B5EF4-FFF2-40B4-BE49-F238E27FC236}">
                    <a16:creationId xmlns:a16="http://schemas.microsoft.com/office/drawing/2014/main" id="{91A3D064-7500-087D-7EBE-BCA876BC1D7F}"/>
                  </a:ext>
                </a:extLst>
              </p:cNvPr>
              <p:cNvSpPr/>
              <p:nvPr/>
            </p:nvSpPr>
            <p:spPr>
              <a:xfrm>
                <a:off x="9444739" y="5119512"/>
                <a:ext cx="1624869" cy="720570"/>
              </a:xfrm>
              <a:prstGeom prst="rect">
                <a:avLst/>
              </a:prstGeom>
            </p:spPr>
            <p:txBody>
              <a:bodyPr wrap="square">
                <a:spAutoFit/>
              </a:bodyPr>
              <a:lstStyle/>
              <a:p>
                <a:pPr algn="ctr"/>
                <a:r>
                  <a:rPr lang="ar-SA" dirty="0"/>
                  <a:t>مركز بحوث
</a:t>
                </a:r>
                <a:endParaRPr lang="ar-IL" dirty="0"/>
              </a:p>
            </p:txBody>
          </p:sp>
        </p:grpSp>
        <p:grpSp>
          <p:nvGrpSpPr>
            <p:cNvPr id="5" name="Group 4">
              <a:extLst>
                <a:ext uri="{FF2B5EF4-FFF2-40B4-BE49-F238E27FC236}">
                  <a16:creationId xmlns:a16="http://schemas.microsoft.com/office/drawing/2014/main" id="{C87D7812-A8E8-BC94-72A7-2BBAB44391FC}"/>
                </a:ext>
              </a:extLst>
            </p:cNvPr>
            <p:cNvGrpSpPr/>
            <p:nvPr/>
          </p:nvGrpSpPr>
          <p:grpSpPr>
            <a:xfrm>
              <a:off x="4897891" y="2651677"/>
              <a:ext cx="2217528" cy="1538440"/>
              <a:chOff x="5864510" y="2553045"/>
              <a:chExt cx="2023866" cy="1322874"/>
            </a:xfrm>
          </p:grpSpPr>
          <p:sp>
            <p:nvSpPr>
              <p:cNvPr id="6" name="Oval 5">
                <a:extLst>
                  <a:ext uri="{FF2B5EF4-FFF2-40B4-BE49-F238E27FC236}">
                    <a16:creationId xmlns:a16="http://schemas.microsoft.com/office/drawing/2014/main" id="{2EBA70DE-94D3-C1B4-526A-0D1AFC7300CB}"/>
                  </a:ext>
                </a:extLst>
              </p:cNvPr>
              <p:cNvSpPr/>
              <p:nvPr/>
            </p:nvSpPr>
            <p:spPr>
              <a:xfrm>
                <a:off x="5990891" y="2553045"/>
                <a:ext cx="1725137" cy="1322874"/>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7" name="TextBox 6">
                <a:extLst>
                  <a:ext uri="{FF2B5EF4-FFF2-40B4-BE49-F238E27FC236}">
                    <a16:creationId xmlns:a16="http://schemas.microsoft.com/office/drawing/2014/main" id="{5CA2C490-1111-F4A1-1DC2-E4E625CF3138}"/>
                  </a:ext>
                </a:extLst>
              </p:cNvPr>
              <p:cNvSpPr txBox="1"/>
              <p:nvPr/>
            </p:nvSpPr>
            <p:spPr>
              <a:xfrm>
                <a:off x="5864510" y="3105986"/>
                <a:ext cx="2023866" cy="317581"/>
              </a:xfrm>
              <a:prstGeom prst="rect">
                <a:avLst/>
              </a:prstGeom>
              <a:noFill/>
            </p:spPr>
            <p:txBody>
              <a:bodyPr wrap="square">
                <a:spAutoFit/>
              </a:bodyPr>
              <a:lstStyle/>
              <a:p>
                <a:pPr algn="ctr"/>
                <a:r>
                  <a:rPr lang="ar-SA" dirty="0"/>
                  <a:t>الادارة</a:t>
                </a:r>
                <a:endParaRPr lang="ar-IL" dirty="0"/>
              </a:p>
            </p:txBody>
          </p:sp>
        </p:grpSp>
        <p:grpSp>
          <p:nvGrpSpPr>
            <p:cNvPr id="8" name="Group 7">
              <a:extLst>
                <a:ext uri="{FF2B5EF4-FFF2-40B4-BE49-F238E27FC236}">
                  <a16:creationId xmlns:a16="http://schemas.microsoft.com/office/drawing/2014/main" id="{3D3ACA41-2C1D-4957-CD98-1012983D4813}"/>
                </a:ext>
              </a:extLst>
            </p:cNvPr>
            <p:cNvGrpSpPr/>
            <p:nvPr/>
          </p:nvGrpSpPr>
          <p:grpSpPr>
            <a:xfrm>
              <a:off x="2079905" y="1177649"/>
              <a:ext cx="1942190" cy="1514318"/>
              <a:chOff x="8904244" y="1119027"/>
              <a:chExt cx="2027916" cy="1162677"/>
            </a:xfrm>
          </p:grpSpPr>
          <p:sp>
            <p:nvSpPr>
              <p:cNvPr id="9" name="Oval 8">
                <a:extLst>
                  <a:ext uri="{FF2B5EF4-FFF2-40B4-BE49-F238E27FC236}">
                    <a16:creationId xmlns:a16="http://schemas.microsoft.com/office/drawing/2014/main" id="{0CE06F19-D601-9FD0-556D-C31C00BAD24D}"/>
                  </a:ext>
                </a:extLst>
              </p:cNvPr>
              <p:cNvSpPr/>
              <p:nvPr/>
            </p:nvSpPr>
            <p:spPr>
              <a:xfrm>
                <a:off x="8904244" y="1119027"/>
                <a:ext cx="2027916" cy="1162677"/>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ar-IL" dirty="0"/>
              </a:p>
            </p:txBody>
          </p:sp>
          <p:sp>
            <p:nvSpPr>
              <p:cNvPr id="10" name="Rectangle 9">
                <a:extLst>
                  <a:ext uri="{FF2B5EF4-FFF2-40B4-BE49-F238E27FC236}">
                    <a16:creationId xmlns:a16="http://schemas.microsoft.com/office/drawing/2014/main" id="{007796D2-FAAB-BADE-2E05-3C31C1F06EEC}"/>
                  </a:ext>
                </a:extLst>
              </p:cNvPr>
              <p:cNvSpPr/>
              <p:nvPr/>
            </p:nvSpPr>
            <p:spPr>
              <a:xfrm>
                <a:off x="9104905" y="1477857"/>
                <a:ext cx="1248957" cy="496246"/>
              </a:xfrm>
              <a:prstGeom prst="rect">
                <a:avLst/>
              </a:prstGeom>
            </p:spPr>
            <p:txBody>
              <a:bodyPr wrap="none">
                <a:spAutoFit/>
              </a:bodyPr>
              <a:lstStyle/>
              <a:p>
                <a:r>
                  <a:rPr lang="ar-SA" dirty="0"/>
                  <a:t>منطقة حيوانية
</a:t>
                </a:r>
                <a:endParaRPr lang="ar-IL" dirty="0"/>
              </a:p>
            </p:txBody>
          </p:sp>
        </p:grpSp>
        <p:grpSp>
          <p:nvGrpSpPr>
            <p:cNvPr id="11" name="Group 10">
              <a:extLst>
                <a:ext uri="{FF2B5EF4-FFF2-40B4-BE49-F238E27FC236}">
                  <a16:creationId xmlns:a16="http://schemas.microsoft.com/office/drawing/2014/main" id="{CBA0E7FF-79EE-040A-66FA-523B8D616CCE}"/>
                </a:ext>
              </a:extLst>
            </p:cNvPr>
            <p:cNvGrpSpPr/>
            <p:nvPr/>
          </p:nvGrpSpPr>
          <p:grpSpPr>
            <a:xfrm>
              <a:off x="5508863" y="265555"/>
              <a:ext cx="1942190" cy="1514318"/>
              <a:chOff x="5893003" y="3884636"/>
              <a:chExt cx="1942191" cy="1514317"/>
            </a:xfrm>
          </p:grpSpPr>
          <p:sp>
            <p:nvSpPr>
              <p:cNvPr id="12" name="Oval 11">
                <a:extLst>
                  <a:ext uri="{FF2B5EF4-FFF2-40B4-BE49-F238E27FC236}">
                    <a16:creationId xmlns:a16="http://schemas.microsoft.com/office/drawing/2014/main" id="{D33CA531-5454-B1D8-206B-9C6991F89F58}"/>
                  </a:ext>
                </a:extLst>
              </p:cNvPr>
              <p:cNvSpPr/>
              <p:nvPr/>
            </p:nvSpPr>
            <p:spPr>
              <a:xfrm>
                <a:off x="5893003" y="3884636"/>
                <a:ext cx="1942191" cy="1514317"/>
              </a:xfrm>
              <a:prstGeom prst="ellipse">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ar-IL"/>
              </a:p>
            </p:txBody>
          </p:sp>
          <p:sp>
            <p:nvSpPr>
              <p:cNvPr id="13" name="Rectangle 12">
                <a:extLst>
                  <a:ext uri="{FF2B5EF4-FFF2-40B4-BE49-F238E27FC236}">
                    <a16:creationId xmlns:a16="http://schemas.microsoft.com/office/drawing/2014/main" id="{BE2948CD-7D00-A047-E2FF-395F851B65A7}"/>
                  </a:ext>
                </a:extLst>
              </p:cNvPr>
              <p:cNvSpPr/>
              <p:nvPr/>
            </p:nvSpPr>
            <p:spPr>
              <a:xfrm>
                <a:off x="5998885" y="4323055"/>
                <a:ext cx="1620559" cy="804290"/>
              </a:xfrm>
              <a:prstGeom prst="rect">
                <a:avLst/>
              </a:prstGeom>
            </p:spPr>
            <p:txBody>
              <a:bodyPr wrap="none">
                <a:spAutoFit/>
              </a:bodyPr>
              <a:lstStyle/>
              <a:p>
                <a:r>
                  <a:rPr lang="ar-SA" dirty="0"/>
                  <a:t>منطقة سكنات
</a:t>
                </a:r>
                <a:endParaRPr lang="ar-IL" dirty="0"/>
              </a:p>
            </p:txBody>
          </p:sp>
        </p:grpSp>
        <p:grpSp>
          <p:nvGrpSpPr>
            <p:cNvPr id="14" name="Group 13">
              <a:extLst>
                <a:ext uri="{FF2B5EF4-FFF2-40B4-BE49-F238E27FC236}">
                  <a16:creationId xmlns:a16="http://schemas.microsoft.com/office/drawing/2014/main" id="{C2EBD132-DCF3-B355-FDAA-AF3373FCBC8F}"/>
                </a:ext>
              </a:extLst>
            </p:cNvPr>
            <p:cNvGrpSpPr/>
            <p:nvPr/>
          </p:nvGrpSpPr>
          <p:grpSpPr>
            <a:xfrm>
              <a:off x="8326208" y="1908103"/>
              <a:ext cx="2404105" cy="1775082"/>
              <a:chOff x="944055" y="937639"/>
              <a:chExt cx="2596622" cy="1928710"/>
            </a:xfrm>
          </p:grpSpPr>
          <p:sp>
            <p:nvSpPr>
              <p:cNvPr id="15" name="Oval 14">
                <a:extLst>
                  <a:ext uri="{FF2B5EF4-FFF2-40B4-BE49-F238E27FC236}">
                    <a16:creationId xmlns:a16="http://schemas.microsoft.com/office/drawing/2014/main" id="{12BD663A-3150-F198-5217-DB057E8245D0}"/>
                  </a:ext>
                </a:extLst>
              </p:cNvPr>
              <p:cNvSpPr/>
              <p:nvPr/>
            </p:nvSpPr>
            <p:spPr>
              <a:xfrm>
                <a:off x="944055" y="937639"/>
                <a:ext cx="2596622" cy="1928710"/>
              </a:xfrm>
              <a:prstGeom prst="ellipse">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IL" dirty="0"/>
              </a:p>
            </p:txBody>
          </p:sp>
          <p:sp>
            <p:nvSpPr>
              <p:cNvPr id="16" name="Rectangle 15">
                <a:extLst>
                  <a:ext uri="{FF2B5EF4-FFF2-40B4-BE49-F238E27FC236}">
                    <a16:creationId xmlns:a16="http://schemas.microsoft.com/office/drawing/2014/main" id="{86837384-9F09-B50C-956C-39FFA0BF2066}"/>
                  </a:ext>
                </a:extLst>
              </p:cNvPr>
              <p:cNvSpPr/>
              <p:nvPr/>
            </p:nvSpPr>
            <p:spPr>
              <a:xfrm>
                <a:off x="1328356" y="1668291"/>
                <a:ext cx="1784027" cy="499371"/>
              </a:xfrm>
              <a:prstGeom prst="rect">
                <a:avLst/>
              </a:prstGeom>
            </p:spPr>
            <p:txBody>
              <a:bodyPr wrap="none">
                <a:spAutoFit/>
              </a:bodyPr>
              <a:lstStyle/>
              <a:p>
                <a:r>
                  <a:rPr lang="ar-SA" dirty="0"/>
                  <a:t>منطقة خدمات</a:t>
                </a:r>
                <a:endParaRPr lang="ar-IL" dirty="0"/>
              </a:p>
            </p:txBody>
          </p:sp>
        </p:grpSp>
        <p:cxnSp>
          <p:nvCxnSpPr>
            <p:cNvPr id="20" name="Straight Arrow Connector 19">
              <a:extLst>
                <a:ext uri="{FF2B5EF4-FFF2-40B4-BE49-F238E27FC236}">
                  <a16:creationId xmlns:a16="http://schemas.microsoft.com/office/drawing/2014/main" id="{26D75245-201C-ABD0-6CAF-EB27CFD9041B}"/>
                </a:ext>
              </a:extLst>
            </p:cNvPr>
            <p:cNvCxnSpPr>
              <a:cxnSpLocks/>
            </p:cNvCxnSpPr>
            <p:nvPr/>
          </p:nvCxnSpPr>
          <p:spPr>
            <a:xfrm flipV="1">
              <a:off x="7145837" y="2976561"/>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7" name="Straight Arrow Connector 26">
              <a:extLst>
                <a:ext uri="{FF2B5EF4-FFF2-40B4-BE49-F238E27FC236}">
                  <a16:creationId xmlns:a16="http://schemas.microsoft.com/office/drawing/2014/main" id="{4DF0DFC3-8C83-0121-76AA-99B1DE9D9DFC}"/>
                </a:ext>
              </a:extLst>
            </p:cNvPr>
            <p:cNvCxnSpPr>
              <a:cxnSpLocks/>
              <a:stCxn id="6" idx="0"/>
              <a:endCxn id="12" idx="4"/>
            </p:cNvCxnSpPr>
            <p:nvPr/>
          </p:nvCxnSpPr>
          <p:spPr>
            <a:xfrm flipV="1">
              <a:off x="5981472" y="1779874"/>
              <a:ext cx="498487" cy="87180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38" name="Straight Arrow Connector 37">
              <a:extLst>
                <a:ext uri="{FF2B5EF4-FFF2-40B4-BE49-F238E27FC236}">
                  <a16:creationId xmlns:a16="http://schemas.microsoft.com/office/drawing/2014/main" id="{C324493F-168C-D3B8-D98A-67FF7E9BBFCE}"/>
                </a:ext>
              </a:extLst>
            </p:cNvPr>
            <p:cNvCxnSpPr>
              <a:cxnSpLocks/>
              <a:stCxn id="6" idx="1"/>
              <a:endCxn id="9" idx="5"/>
            </p:cNvCxnSpPr>
            <p:nvPr/>
          </p:nvCxnSpPr>
          <p:spPr>
            <a:xfrm flipH="1" flipV="1">
              <a:off x="3737668" y="2470199"/>
              <a:ext cx="1575512" cy="406776"/>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1" name="Straight Arrow Connector 40">
              <a:extLst>
                <a:ext uri="{FF2B5EF4-FFF2-40B4-BE49-F238E27FC236}">
                  <a16:creationId xmlns:a16="http://schemas.microsoft.com/office/drawing/2014/main" id="{9824D0A9-4E8E-573E-6E32-18FB21DA7362}"/>
                </a:ext>
              </a:extLst>
            </p:cNvPr>
            <p:cNvCxnSpPr>
              <a:cxnSpLocks/>
              <a:stCxn id="6" idx="5"/>
            </p:cNvCxnSpPr>
            <p:nvPr/>
          </p:nvCxnSpPr>
          <p:spPr>
            <a:xfrm>
              <a:off x="6649763" y="3964818"/>
              <a:ext cx="659195" cy="97262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8" name="Straight Arrow Connector 47">
              <a:extLst>
                <a:ext uri="{FF2B5EF4-FFF2-40B4-BE49-F238E27FC236}">
                  <a16:creationId xmlns:a16="http://schemas.microsoft.com/office/drawing/2014/main" id="{7CA655EA-0FF0-37BF-B72C-0EEBFFEB03D8}"/>
                </a:ext>
              </a:extLst>
            </p:cNvPr>
            <p:cNvCxnSpPr>
              <a:cxnSpLocks/>
              <a:stCxn id="3" idx="1"/>
              <a:endCxn id="9" idx="4"/>
            </p:cNvCxnSpPr>
            <p:nvPr/>
          </p:nvCxnSpPr>
          <p:spPr>
            <a:xfrm rot="254908" flipH="1" flipV="1">
              <a:off x="2957001" y="2845056"/>
              <a:ext cx="4704899" cy="211537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Arrow Connector 50">
              <a:extLst>
                <a:ext uri="{FF2B5EF4-FFF2-40B4-BE49-F238E27FC236}">
                  <a16:creationId xmlns:a16="http://schemas.microsoft.com/office/drawing/2014/main" id="{3E936670-1694-5C8D-5617-D4112B224305}"/>
                </a:ext>
              </a:extLst>
            </p:cNvPr>
            <p:cNvCxnSpPr>
              <a:cxnSpLocks/>
            </p:cNvCxnSpPr>
            <p:nvPr/>
          </p:nvCxnSpPr>
          <p:spPr>
            <a:xfrm flipH="1" flipV="1">
              <a:off x="6817490" y="1481559"/>
              <a:ext cx="722018" cy="356478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3" name="Straight Arrow Connector 52">
              <a:extLst>
                <a:ext uri="{FF2B5EF4-FFF2-40B4-BE49-F238E27FC236}">
                  <a16:creationId xmlns:a16="http://schemas.microsoft.com/office/drawing/2014/main" id="{C6A14C50-F45E-D9FD-0BB7-446191349790}"/>
                </a:ext>
              </a:extLst>
            </p:cNvPr>
            <p:cNvCxnSpPr>
              <a:cxnSpLocks/>
              <a:stCxn id="15" idx="4"/>
              <a:endCxn id="3" idx="0"/>
            </p:cNvCxnSpPr>
            <p:nvPr/>
          </p:nvCxnSpPr>
          <p:spPr>
            <a:xfrm rot="254908" flipH="1">
              <a:off x="8379041" y="3645028"/>
              <a:ext cx="1096383" cy="1313246"/>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60" name="Straight Arrow Connector 59">
              <a:extLst>
                <a:ext uri="{FF2B5EF4-FFF2-40B4-BE49-F238E27FC236}">
                  <a16:creationId xmlns:a16="http://schemas.microsoft.com/office/drawing/2014/main" id="{FB6EEF20-5629-7B2D-97DB-F2A70EB5088E}"/>
                </a:ext>
              </a:extLst>
            </p:cNvPr>
            <p:cNvCxnSpPr>
              <a:cxnSpLocks/>
              <a:stCxn id="9" idx="6"/>
              <a:endCxn id="12" idx="2"/>
            </p:cNvCxnSpPr>
            <p:nvPr/>
          </p:nvCxnSpPr>
          <p:spPr>
            <a:xfrm flipV="1">
              <a:off x="4022095" y="1022715"/>
              <a:ext cx="1486768" cy="912093"/>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3" name="Straight Arrow Connector 62">
              <a:extLst>
                <a:ext uri="{FF2B5EF4-FFF2-40B4-BE49-F238E27FC236}">
                  <a16:creationId xmlns:a16="http://schemas.microsoft.com/office/drawing/2014/main" id="{7223B60D-FB2A-84BF-BC2D-885F3A58487D}"/>
                </a:ext>
              </a:extLst>
            </p:cNvPr>
            <p:cNvCxnSpPr>
              <a:cxnSpLocks/>
              <a:stCxn id="15" idx="2"/>
              <a:endCxn id="9" idx="5"/>
            </p:cNvCxnSpPr>
            <p:nvPr/>
          </p:nvCxnSpPr>
          <p:spPr>
            <a:xfrm flipH="1" flipV="1">
              <a:off x="3737668" y="2470200"/>
              <a:ext cx="4588540" cy="325444"/>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5" name="Straight Arrow Connector 74">
              <a:extLst>
                <a:ext uri="{FF2B5EF4-FFF2-40B4-BE49-F238E27FC236}">
                  <a16:creationId xmlns:a16="http://schemas.microsoft.com/office/drawing/2014/main" id="{3CCCB490-3E2C-EC54-6D3C-EC132856FB8B}"/>
                </a:ext>
              </a:extLst>
            </p:cNvPr>
            <p:cNvCxnSpPr>
              <a:cxnSpLocks/>
              <a:stCxn id="12" idx="5"/>
              <a:endCxn id="15" idx="1"/>
            </p:cNvCxnSpPr>
            <p:nvPr/>
          </p:nvCxnSpPr>
          <p:spPr>
            <a:xfrm>
              <a:off x="7166626" y="1558107"/>
              <a:ext cx="1511654" cy="609951"/>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17" name="Oval 16">
              <a:extLst>
                <a:ext uri="{FF2B5EF4-FFF2-40B4-BE49-F238E27FC236}">
                  <a16:creationId xmlns:a16="http://schemas.microsoft.com/office/drawing/2014/main" id="{DD2C68F3-5BA4-8B79-74EE-8C8BDB63A61B}"/>
                </a:ext>
              </a:extLst>
            </p:cNvPr>
            <p:cNvSpPr/>
            <p:nvPr/>
          </p:nvSpPr>
          <p:spPr>
            <a:xfrm rot="1668774">
              <a:off x="2165840" y="3838052"/>
              <a:ext cx="3542213" cy="1428593"/>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18" name="TextBox 17">
              <a:extLst>
                <a:ext uri="{FF2B5EF4-FFF2-40B4-BE49-F238E27FC236}">
                  <a16:creationId xmlns:a16="http://schemas.microsoft.com/office/drawing/2014/main" id="{00B78C1C-7C64-BE05-B048-E064724D61D1}"/>
                </a:ext>
              </a:extLst>
            </p:cNvPr>
            <p:cNvSpPr txBox="1"/>
            <p:nvPr/>
          </p:nvSpPr>
          <p:spPr>
            <a:xfrm>
              <a:off x="3408909" y="4256775"/>
              <a:ext cx="1298048" cy="804290"/>
            </a:xfrm>
            <a:prstGeom prst="rect">
              <a:avLst/>
            </a:prstGeom>
            <a:noFill/>
          </p:spPr>
          <p:txBody>
            <a:bodyPr wrap="square" rtlCol="1">
              <a:spAutoFit/>
            </a:bodyPr>
            <a:lstStyle/>
            <a:p>
              <a:r>
                <a:rPr lang="ar-SA" dirty="0"/>
                <a:t>منطقة زراعية</a:t>
              </a:r>
              <a:endParaRPr lang="ar-IL" dirty="0"/>
            </a:p>
          </p:txBody>
        </p:sp>
        <p:cxnSp>
          <p:nvCxnSpPr>
            <p:cNvPr id="19" name="Straight Arrow Connector 18">
              <a:extLst>
                <a:ext uri="{FF2B5EF4-FFF2-40B4-BE49-F238E27FC236}">
                  <a16:creationId xmlns:a16="http://schemas.microsoft.com/office/drawing/2014/main" id="{54F062C9-843C-184C-BB07-8F633983418E}"/>
                </a:ext>
              </a:extLst>
            </p:cNvPr>
            <p:cNvCxnSpPr>
              <a:cxnSpLocks/>
            </p:cNvCxnSpPr>
            <p:nvPr/>
          </p:nvCxnSpPr>
          <p:spPr>
            <a:xfrm flipV="1">
              <a:off x="4267638" y="3911577"/>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F4B1097F-8640-8C3C-6B29-3A8BFAA90DC0}"/>
                </a:ext>
              </a:extLst>
            </p:cNvPr>
            <p:cNvCxnSpPr>
              <a:cxnSpLocks/>
              <a:stCxn id="17" idx="5"/>
              <a:endCxn id="3" idx="2"/>
            </p:cNvCxnSpPr>
            <p:nvPr/>
          </p:nvCxnSpPr>
          <p:spPr>
            <a:xfrm rot="254908" flipV="1">
              <a:off x="4782337" y="5498370"/>
              <a:ext cx="2470477" cy="10581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08FF17A0-BA0A-ADD6-1DB7-385AADFB7121}"/>
                </a:ext>
              </a:extLst>
            </p:cNvPr>
            <p:cNvCxnSpPr>
              <a:cxnSpLocks/>
              <a:stCxn id="17" idx="0"/>
              <a:endCxn id="9" idx="4"/>
            </p:cNvCxnSpPr>
            <p:nvPr/>
          </p:nvCxnSpPr>
          <p:spPr>
            <a:xfrm rot="254908" flipH="1" flipV="1">
              <a:off x="3001889" y="2735374"/>
              <a:ext cx="1356498" cy="114178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grpSp>
        <p:nvGrpSpPr>
          <p:cNvPr id="68" name="Group 67">
            <a:extLst>
              <a:ext uri="{FF2B5EF4-FFF2-40B4-BE49-F238E27FC236}">
                <a16:creationId xmlns:a16="http://schemas.microsoft.com/office/drawing/2014/main" id="{5E11DF54-418B-2BDC-4C48-E0926970E755}"/>
              </a:ext>
            </a:extLst>
          </p:cNvPr>
          <p:cNvGrpSpPr/>
          <p:nvPr/>
        </p:nvGrpSpPr>
        <p:grpSpPr>
          <a:xfrm rot="21345092">
            <a:off x="2224713" y="172441"/>
            <a:ext cx="6222434" cy="4801679"/>
            <a:chOff x="2079905" y="265555"/>
            <a:chExt cx="8650408" cy="5975179"/>
          </a:xfrm>
        </p:grpSpPr>
        <p:grpSp>
          <p:nvGrpSpPr>
            <p:cNvPr id="69" name="Group 68">
              <a:extLst>
                <a:ext uri="{FF2B5EF4-FFF2-40B4-BE49-F238E27FC236}">
                  <a16:creationId xmlns:a16="http://schemas.microsoft.com/office/drawing/2014/main" id="{8BADE8FD-5EE2-328D-8102-8F4B6E5BBD33}"/>
                </a:ext>
              </a:extLst>
            </p:cNvPr>
            <p:cNvGrpSpPr/>
            <p:nvPr/>
          </p:nvGrpSpPr>
          <p:grpSpPr>
            <a:xfrm>
              <a:off x="7253799" y="4920118"/>
              <a:ext cx="2144813" cy="1320616"/>
              <a:chOff x="9420691" y="4888222"/>
              <a:chExt cx="1672962" cy="1183150"/>
            </a:xfrm>
          </p:grpSpPr>
          <p:sp>
            <p:nvSpPr>
              <p:cNvPr id="98" name="Oval 97">
                <a:extLst>
                  <a:ext uri="{FF2B5EF4-FFF2-40B4-BE49-F238E27FC236}">
                    <a16:creationId xmlns:a16="http://schemas.microsoft.com/office/drawing/2014/main" id="{A64AD43F-B54F-D933-87FA-4712C97EA984}"/>
                  </a:ext>
                </a:extLst>
              </p:cNvPr>
              <p:cNvSpPr/>
              <p:nvPr/>
            </p:nvSpPr>
            <p:spPr>
              <a:xfrm>
                <a:off x="9420691" y="4888222"/>
                <a:ext cx="1672962" cy="1183150"/>
              </a:xfrm>
              <a:prstGeom prst="ellipse">
                <a:avLst/>
              </a:prstGeom>
            </p:spPr>
            <p:style>
              <a:lnRef idx="1">
                <a:schemeClr val="accent6"/>
              </a:lnRef>
              <a:fillRef idx="2">
                <a:schemeClr val="accent6"/>
              </a:fillRef>
              <a:effectRef idx="1">
                <a:schemeClr val="accent6"/>
              </a:effectRef>
              <a:fontRef idx="minor">
                <a:schemeClr val="dk1"/>
              </a:fontRef>
            </p:style>
            <p:txBody>
              <a:bodyPr rtlCol="1" anchor="ctr"/>
              <a:lstStyle/>
              <a:p>
                <a:pPr algn="ctr"/>
                <a:endParaRPr lang="ar-IL" dirty="0"/>
              </a:p>
            </p:txBody>
          </p:sp>
          <p:sp>
            <p:nvSpPr>
              <p:cNvPr id="99" name="Rectangle 98">
                <a:extLst>
                  <a:ext uri="{FF2B5EF4-FFF2-40B4-BE49-F238E27FC236}">
                    <a16:creationId xmlns:a16="http://schemas.microsoft.com/office/drawing/2014/main" id="{39588A1C-D6C4-8B34-A7C6-6183322E1FEE}"/>
                  </a:ext>
                </a:extLst>
              </p:cNvPr>
              <p:cNvSpPr/>
              <p:nvPr/>
            </p:nvSpPr>
            <p:spPr>
              <a:xfrm>
                <a:off x="9444739" y="5119512"/>
                <a:ext cx="1624869" cy="720570"/>
              </a:xfrm>
              <a:prstGeom prst="rect">
                <a:avLst/>
              </a:prstGeom>
            </p:spPr>
            <p:txBody>
              <a:bodyPr wrap="square">
                <a:spAutoFit/>
              </a:bodyPr>
              <a:lstStyle/>
              <a:p>
                <a:pPr algn="ctr"/>
                <a:r>
                  <a:rPr lang="ar-SA" dirty="0"/>
                  <a:t>مركز بحوث
</a:t>
                </a:r>
                <a:endParaRPr lang="ar-IL" dirty="0"/>
              </a:p>
            </p:txBody>
          </p:sp>
        </p:grpSp>
        <p:grpSp>
          <p:nvGrpSpPr>
            <p:cNvPr id="70" name="Group 69">
              <a:extLst>
                <a:ext uri="{FF2B5EF4-FFF2-40B4-BE49-F238E27FC236}">
                  <a16:creationId xmlns:a16="http://schemas.microsoft.com/office/drawing/2014/main" id="{D908E155-CDB7-2D36-6CF6-B646CF67492C}"/>
                </a:ext>
              </a:extLst>
            </p:cNvPr>
            <p:cNvGrpSpPr/>
            <p:nvPr/>
          </p:nvGrpSpPr>
          <p:grpSpPr>
            <a:xfrm>
              <a:off x="4897891" y="2651677"/>
              <a:ext cx="2217528" cy="1538440"/>
              <a:chOff x="5864510" y="2553045"/>
              <a:chExt cx="2023866" cy="1322874"/>
            </a:xfrm>
          </p:grpSpPr>
          <p:sp>
            <p:nvSpPr>
              <p:cNvPr id="96" name="Oval 95">
                <a:extLst>
                  <a:ext uri="{FF2B5EF4-FFF2-40B4-BE49-F238E27FC236}">
                    <a16:creationId xmlns:a16="http://schemas.microsoft.com/office/drawing/2014/main" id="{5DC8D9D3-3E8D-D260-D941-E674ED90CE04}"/>
                  </a:ext>
                </a:extLst>
              </p:cNvPr>
              <p:cNvSpPr/>
              <p:nvPr/>
            </p:nvSpPr>
            <p:spPr>
              <a:xfrm>
                <a:off x="5990891" y="2553045"/>
                <a:ext cx="1725137" cy="1322874"/>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97" name="TextBox 96">
                <a:extLst>
                  <a:ext uri="{FF2B5EF4-FFF2-40B4-BE49-F238E27FC236}">
                    <a16:creationId xmlns:a16="http://schemas.microsoft.com/office/drawing/2014/main" id="{9793A998-67C9-C2DF-0DF4-CDAB29CC7942}"/>
                  </a:ext>
                </a:extLst>
              </p:cNvPr>
              <p:cNvSpPr txBox="1"/>
              <p:nvPr/>
            </p:nvSpPr>
            <p:spPr>
              <a:xfrm>
                <a:off x="5864510" y="3105986"/>
                <a:ext cx="2023866" cy="317581"/>
              </a:xfrm>
              <a:prstGeom prst="rect">
                <a:avLst/>
              </a:prstGeom>
              <a:noFill/>
            </p:spPr>
            <p:txBody>
              <a:bodyPr wrap="square">
                <a:spAutoFit/>
              </a:bodyPr>
              <a:lstStyle/>
              <a:p>
                <a:pPr algn="ctr"/>
                <a:r>
                  <a:rPr lang="ar-SA" dirty="0"/>
                  <a:t>الادارة</a:t>
                </a:r>
                <a:endParaRPr lang="ar-IL" dirty="0"/>
              </a:p>
            </p:txBody>
          </p:sp>
        </p:grpSp>
        <p:grpSp>
          <p:nvGrpSpPr>
            <p:cNvPr id="71" name="Group 70">
              <a:extLst>
                <a:ext uri="{FF2B5EF4-FFF2-40B4-BE49-F238E27FC236}">
                  <a16:creationId xmlns:a16="http://schemas.microsoft.com/office/drawing/2014/main" id="{4A87EC65-628B-43A3-9288-9013D0D6927C}"/>
                </a:ext>
              </a:extLst>
            </p:cNvPr>
            <p:cNvGrpSpPr/>
            <p:nvPr/>
          </p:nvGrpSpPr>
          <p:grpSpPr>
            <a:xfrm>
              <a:off x="2079905" y="1177649"/>
              <a:ext cx="1942190" cy="1514318"/>
              <a:chOff x="8904244" y="1119027"/>
              <a:chExt cx="2027916" cy="1162677"/>
            </a:xfrm>
          </p:grpSpPr>
          <p:sp>
            <p:nvSpPr>
              <p:cNvPr id="94" name="Oval 93">
                <a:extLst>
                  <a:ext uri="{FF2B5EF4-FFF2-40B4-BE49-F238E27FC236}">
                    <a16:creationId xmlns:a16="http://schemas.microsoft.com/office/drawing/2014/main" id="{F83D8650-E2B6-F2BA-C6A3-24A72FB86336}"/>
                  </a:ext>
                </a:extLst>
              </p:cNvPr>
              <p:cNvSpPr/>
              <p:nvPr/>
            </p:nvSpPr>
            <p:spPr>
              <a:xfrm>
                <a:off x="8904244" y="1119027"/>
                <a:ext cx="2027916" cy="1162677"/>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ar-IL" dirty="0"/>
              </a:p>
            </p:txBody>
          </p:sp>
          <p:sp>
            <p:nvSpPr>
              <p:cNvPr id="95" name="Rectangle 94">
                <a:extLst>
                  <a:ext uri="{FF2B5EF4-FFF2-40B4-BE49-F238E27FC236}">
                    <a16:creationId xmlns:a16="http://schemas.microsoft.com/office/drawing/2014/main" id="{16D2DA2A-951C-EBAD-3674-143D67075835}"/>
                  </a:ext>
                </a:extLst>
              </p:cNvPr>
              <p:cNvSpPr/>
              <p:nvPr/>
            </p:nvSpPr>
            <p:spPr>
              <a:xfrm>
                <a:off x="9104905" y="1477857"/>
                <a:ext cx="1248957" cy="496246"/>
              </a:xfrm>
              <a:prstGeom prst="rect">
                <a:avLst/>
              </a:prstGeom>
            </p:spPr>
            <p:txBody>
              <a:bodyPr wrap="none">
                <a:spAutoFit/>
              </a:bodyPr>
              <a:lstStyle/>
              <a:p>
                <a:r>
                  <a:rPr lang="ar-SA" dirty="0"/>
                  <a:t>منطقة حيوانية
</a:t>
                </a:r>
                <a:endParaRPr lang="ar-IL" dirty="0"/>
              </a:p>
            </p:txBody>
          </p:sp>
        </p:grpSp>
        <p:grpSp>
          <p:nvGrpSpPr>
            <p:cNvPr id="72" name="Group 71">
              <a:extLst>
                <a:ext uri="{FF2B5EF4-FFF2-40B4-BE49-F238E27FC236}">
                  <a16:creationId xmlns:a16="http://schemas.microsoft.com/office/drawing/2014/main" id="{F7D2AF2B-CC80-850C-E38F-3A4D1CBC4F23}"/>
                </a:ext>
              </a:extLst>
            </p:cNvPr>
            <p:cNvGrpSpPr/>
            <p:nvPr/>
          </p:nvGrpSpPr>
          <p:grpSpPr>
            <a:xfrm>
              <a:off x="5508863" y="265555"/>
              <a:ext cx="1942190" cy="1514318"/>
              <a:chOff x="5893003" y="3884636"/>
              <a:chExt cx="1942191" cy="1514317"/>
            </a:xfrm>
          </p:grpSpPr>
          <p:sp>
            <p:nvSpPr>
              <p:cNvPr id="92" name="Oval 91">
                <a:extLst>
                  <a:ext uri="{FF2B5EF4-FFF2-40B4-BE49-F238E27FC236}">
                    <a16:creationId xmlns:a16="http://schemas.microsoft.com/office/drawing/2014/main" id="{8F569D91-9D76-DC83-CABB-DD4F4F0B7B28}"/>
                  </a:ext>
                </a:extLst>
              </p:cNvPr>
              <p:cNvSpPr/>
              <p:nvPr/>
            </p:nvSpPr>
            <p:spPr>
              <a:xfrm>
                <a:off x="5893003" y="3884636"/>
                <a:ext cx="1942191" cy="1514317"/>
              </a:xfrm>
              <a:prstGeom prst="ellipse">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ar-IL"/>
              </a:p>
            </p:txBody>
          </p:sp>
          <p:sp>
            <p:nvSpPr>
              <p:cNvPr id="93" name="Rectangle 92">
                <a:extLst>
                  <a:ext uri="{FF2B5EF4-FFF2-40B4-BE49-F238E27FC236}">
                    <a16:creationId xmlns:a16="http://schemas.microsoft.com/office/drawing/2014/main" id="{EBAB9706-0A81-F2E3-8D4D-89E857562A12}"/>
                  </a:ext>
                </a:extLst>
              </p:cNvPr>
              <p:cNvSpPr/>
              <p:nvPr/>
            </p:nvSpPr>
            <p:spPr>
              <a:xfrm>
                <a:off x="5998885" y="4323055"/>
                <a:ext cx="1620559" cy="804290"/>
              </a:xfrm>
              <a:prstGeom prst="rect">
                <a:avLst/>
              </a:prstGeom>
            </p:spPr>
            <p:txBody>
              <a:bodyPr wrap="none">
                <a:spAutoFit/>
              </a:bodyPr>
              <a:lstStyle/>
              <a:p>
                <a:r>
                  <a:rPr lang="ar-SA" dirty="0"/>
                  <a:t>منطقة سكنات
</a:t>
                </a:r>
                <a:endParaRPr lang="ar-IL" dirty="0"/>
              </a:p>
            </p:txBody>
          </p:sp>
        </p:grpSp>
        <p:grpSp>
          <p:nvGrpSpPr>
            <p:cNvPr id="73" name="Group 72">
              <a:extLst>
                <a:ext uri="{FF2B5EF4-FFF2-40B4-BE49-F238E27FC236}">
                  <a16:creationId xmlns:a16="http://schemas.microsoft.com/office/drawing/2014/main" id="{97AD4222-7C52-641F-9A0A-B27076165667}"/>
                </a:ext>
              </a:extLst>
            </p:cNvPr>
            <p:cNvGrpSpPr/>
            <p:nvPr/>
          </p:nvGrpSpPr>
          <p:grpSpPr>
            <a:xfrm>
              <a:off x="8326208" y="1908103"/>
              <a:ext cx="2404105" cy="1775082"/>
              <a:chOff x="944055" y="937639"/>
              <a:chExt cx="2596622" cy="1928710"/>
            </a:xfrm>
          </p:grpSpPr>
          <p:sp>
            <p:nvSpPr>
              <p:cNvPr id="90" name="Oval 89">
                <a:extLst>
                  <a:ext uri="{FF2B5EF4-FFF2-40B4-BE49-F238E27FC236}">
                    <a16:creationId xmlns:a16="http://schemas.microsoft.com/office/drawing/2014/main" id="{C920489F-D0BE-C7F9-1CF6-CCDF1AA962A2}"/>
                  </a:ext>
                </a:extLst>
              </p:cNvPr>
              <p:cNvSpPr/>
              <p:nvPr/>
            </p:nvSpPr>
            <p:spPr>
              <a:xfrm>
                <a:off x="944055" y="937639"/>
                <a:ext cx="2596622" cy="1928710"/>
              </a:xfrm>
              <a:prstGeom prst="ellipse">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IL" dirty="0"/>
              </a:p>
            </p:txBody>
          </p:sp>
          <p:sp>
            <p:nvSpPr>
              <p:cNvPr id="91" name="Rectangle 90">
                <a:extLst>
                  <a:ext uri="{FF2B5EF4-FFF2-40B4-BE49-F238E27FC236}">
                    <a16:creationId xmlns:a16="http://schemas.microsoft.com/office/drawing/2014/main" id="{62CC9DD3-C980-0EEB-1794-0C5900587382}"/>
                  </a:ext>
                </a:extLst>
              </p:cNvPr>
              <p:cNvSpPr/>
              <p:nvPr/>
            </p:nvSpPr>
            <p:spPr>
              <a:xfrm>
                <a:off x="1328356" y="1668291"/>
                <a:ext cx="1784027" cy="499371"/>
              </a:xfrm>
              <a:prstGeom prst="rect">
                <a:avLst/>
              </a:prstGeom>
            </p:spPr>
            <p:txBody>
              <a:bodyPr wrap="none">
                <a:spAutoFit/>
              </a:bodyPr>
              <a:lstStyle/>
              <a:p>
                <a:r>
                  <a:rPr lang="ar-SA" dirty="0"/>
                  <a:t>منطقة خدمات</a:t>
                </a:r>
                <a:endParaRPr lang="ar-IL" dirty="0"/>
              </a:p>
            </p:txBody>
          </p:sp>
        </p:grpSp>
        <p:cxnSp>
          <p:nvCxnSpPr>
            <p:cNvPr id="74" name="Straight Arrow Connector 73">
              <a:extLst>
                <a:ext uri="{FF2B5EF4-FFF2-40B4-BE49-F238E27FC236}">
                  <a16:creationId xmlns:a16="http://schemas.microsoft.com/office/drawing/2014/main" id="{53412EA6-2C1C-4383-A906-911990CB2B9D}"/>
                </a:ext>
              </a:extLst>
            </p:cNvPr>
            <p:cNvCxnSpPr>
              <a:cxnSpLocks/>
            </p:cNvCxnSpPr>
            <p:nvPr/>
          </p:nvCxnSpPr>
          <p:spPr>
            <a:xfrm flipV="1">
              <a:off x="7145837" y="2976561"/>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76" name="Straight Arrow Connector 75">
              <a:extLst>
                <a:ext uri="{FF2B5EF4-FFF2-40B4-BE49-F238E27FC236}">
                  <a16:creationId xmlns:a16="http://schemas.microsoft.com/office/drawing/2014/main" id="{FD723E0E-C09E-2FAD-8BD1-1DA423949A7B}"/>
                </a:ext>
              </a:extLst>
            </p:cNvPr>
            <p:cNvCxnSpPr>
              <a:cxnSpLocks/>
              <a:stCxn id="96" idx="0"/>
              <a:endCxn id="92" idx="4"/>
            </p:cNvCxnSpPr>
            <p:nvPr/>
          </p:nvCxnSpPr>
          <p:spPr>
            <a:xfrm flipV="1">
              <a:off x="5981472" y="1779874"/>
              <a:ext cx="498487" cy="87180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77" name="Straight Arrow Connector 76">
              <a:extLst>
                <a:ext uri="{FF2B5EF4-FFF2-40B4-BE49-F238E27FC236}">
                  <a16:creationId xmlns:a16="http://schemas.microsoft.com/office/drawing/2014/main" id="{379B9138-D582-62C9-D3E1-9E8D993E9058}"/>
                </a:ext>
              </a:extLst>
            </p:cNvPr>
            <p:cNvCxnSpPr>
              <a:cxnSpLocks/>
              <a:stCxn id="96" idx="1"/>
              <a:endCxn id="94" idx="5"/>
            </p:cNvCxnSpPr>
            <p:nvPr/>
          </p:nvCxnSpPr>
          <p:spPr>
            <a:xfrm flipH="1" flipV="1">
              <a:off x="3737668" y="2470199"/>
              <a:ext cx="1575512" cy="406776"/>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78" name="Straight Arrow Connector 77">
              <a:extLst>
                <a:ext uri="{FF2B5EF4-FFF2-40B4-BE49-F238E27FC236}">
                  <a16:creationId xmlns:a16="http://schemas.microsoft.com/office/drawing/2014/main" id="{0BC4DE13-1E91-52E8-8754-A8B65F884BBF}"/>
                </a:ext>
              </a:extLst>
            </p:cNvPr>
            <p:cNvCxnSpPr>
              <a:cxnSpLocks/>
              <a:stCxn id="96" idx="5"/>
            </p:cNvCxnSpPr>
            <p:nvPr/>
          </p:nvCxnSpPr>
          <p:spPr>
            <a:xfrm>
              <a:off x="6649763" y="3964818"/>
              <a:ext cx="659195" cy="97262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79" name="Straight Arrow Connector 78">
              <a:extLst>
                <a:ext uri="{FF2B5EF4-FFF2-40B4-BE49-F238E27FC236}">
                  <a16:creationId xmlns:a16="http://schemas.microsoft.com/office/drawing/2014/main" id="{8EF44BEF-C2AE-190B-410F-4040BEACC78A}"/>
                </a:ext>
              </a:extLst>
            </p:cNvPr>
            <p:cNvCxnSpPr>
              <a:cxnSpLocks/>
              <a:stCxn id="98" idx="1"/>
              <a:endCxn id="94" idx="4"/>
            </p:cNvCxnSpPr>
            <p:nvPr/>
          </p:nvCxnSpPr>
          <p:spPr>
            <a:xfrm rot="254908" flipH="1" flipV="1">
              <a:off x="2957001" y="2845056"/>
              <a:ext cx="4704899" cy="211537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0" name="Straight Arrow Connector 79">
              <a:extLst>
                <a:ext uri="{FF2B5EF4-FFF2-40B4-BE49-F238E27FC236}">
                  <a16:creationId xmlns:a16="http://schemas.microsoft.com/office/drawing/2014/main" id="{18D7EF1E-B46A-2902-B648-AE234497121E}"/>
                </a:ext>
              </a:extLst>
            </p:cNvPr>
            <p:cNvCxnSpPr>
              <a:cxnSpLocks/>
            </p:cNvCxnSpPr>
            <p:nvPr/>
          </p:nvCxnSpPr>
          <p:spPr>
            <a:xfrm flipH="1" flipV="1">
              <a:off x="6817490" y="1481559"/>
              <a:ext cx="722018" cy="356478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1" name="Straight Arrow Connector 80">
              <a:extLst>
                <a:ext uri="{FF2B5EF4-FFF2-40B4-BE49-F238E27FC236}">
                  <a16:creationId xmlns:a16="http://schemas.microsoft.com/office/drawing/2014/main" id="{16D4D4D9-D56E-6ACA-0CE8-1AAFD252E871}"/>
                </a:ext>
              </a:extLst>
            </p:cNvPr>
            <p:cNvCxnSpPr>
              <a:cxnSpLocks/>
              <a:stCxn id="90" idx="4"/>
              <a:endCxn id="98" idx="0"/>
            </p:cNvCxnSpPr>
            <p:nvPr/>
          </p:nvCxnSpPr>
          <p:spPr>
            <a:xfrm rot="254908" flipH="1">
              <a:off x="8379041" y="3645028"/>
              <a:ext cx="1096383" cy="1313246"/>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82" name="Straight Arrow Connector 81">
              <a:extLst>
                <a:ext uri="{FF2B5EF4-FFF2-40B4-BE49-F238E27FC236}">
                  <a16:creationId xmlns:a16="http://schemas.microsoft.com/office/drawing/2014/main" id="{BA253B11-71FE-43E8-C9C7-A9FB49B5FF63}"/>
                </a:ext>
              </a:extLst>
            </p:cNvPr>
            <p:cNvCxnSpPr>
              <a:cxnSpLocks/>
              <a:stCxn id="94" idx="6"/>
              <a:endCxn id="92" idx="2"/>
            </p:cNvCxnSpPr>
            <p:nvPr/>
          </p:nvCxnSpPr>
          <p:spPr>
            <a:xfrm flipV="1">
              <a:off x="4022095" y="1022715"/>
              <a:ext cx="1486768" cy="912093"/>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3" name="Straight Arrow Connector 82">
              <a:extLst>
                <a:ext uri="{FF2B5EF4-FFF2-40B4-BE49-F238E27FC236}">
                  <a16:creationId xmlns:a16="http://schemas.microsoft.com/office/drawing/2014/main" id="{24BF21D1-DD6D-7BB2-7890-942355F9BAB1}"/>
                </a:ext>
              </a:extLst>
            </p:cNvPr>
            <p:cNvCxnSpPr>
              <a:cxnSpLocks/>
              <a:stCxn id="90" idx="2"/>
              <a:endCxn id="94" idx="5"/>
            </p:cNvCxnSpPr>
            <p:nvPr/>
          </p:nvCxnSpPr>
          <p:spPr>
            <a:xfrm flipH="1" flipV="1">
              <a:off x="3737668" y="2470200"/>
              <a:ext cx="4588540" cy="325444"/>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4" name="Straight Arrow Connector 83">
              <a:extLst>
                <a:ext uri="{FF2B5EF4-FFF2-40B4-BE49-F238E27FC236}">
                  <a16:creationId xmlns:a16="http://schemas.microsoft.com/office/drawing/2014/main" id="{16E80822-E5BB-7B59-6AD9-2FD06E7A7B69}"/>
                </a:ext>
              </a:extLst>
            </p:cNvPr>
            <p:cNvCxnSpPr>
              <a:cxnSpLocks/>
              <a:stCxn id="92" idx="5"/>
              <a:endCxn id="90" idx="1"/>
            </p:cNvCxnSpPr>
            <p:nvPr/>
          </p:nvCxnSpPr>
          <p:spPr>
            <a:xfrm>
              <a:off x="7166626" y="1558107"/>
              <a:ext cx="1511654" cy="609951"/>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85" name="Oval 84">
              <a:extLst>
                <a:ext uri="{FF2B5EF4-FFF2-40B4-BE49-F238E27FC236}">
                  <a16:creationId xmlns:a16="http://schemas.microsoft.com/office/drawing/2014/main" id="{AA054DCC-603A-9A5E-EB43-366B1855FC0B}"/>
                </a:ext>
              </a:extLst>
            </p:cNvPr>
            <p:cNvSpPr/>
            <p:nvPr/>
          </p:nvSpPr>
          <p:spPr>
            <a:xfrm rot="1668774">
              <a:off x="2165840" y="3838052"/>
              <a:ext cx="3542213" cy="1428593"/>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86" name="TextBox 85">
              <a:extLst>
                <a:ext uri="{FF2B5EF4-FFF2-40B4-BE49-F238E27FC236}">
                  <a16:creationId xmlns:a16="http://schemas.microsoft.com/office/drawing/2014/main" id="{81D85536-5B71-DE23-C6A4-93FF578E592F}"/>
                </a:ext>
              </a:extLst>
            </p:cNvPr>
            <p:cNvSpPr txBox="1"/>
            <p:nvPr/>
          </p:nvSpPr>
          <p:spPr>
            <a:xfrm>
              <a:off x="3408909" y="4256775"/>
              <a:ext cx="1298048" cy="804290"/>
            </a:xfrm>
            <a:prstGeom prst="rect">
              <a:avLst/>
            </a:prstGeom>
            <a:noFill/>
          </p:spPr>
          <p:txBody>
            <a:bodyPr wrap="square" rtlCol="1">
              <a:spAutoFit/>
            </a:bodyPr>
            <a:lstStyle/>
            <a:p>
              <a:r>
                <a:rPr lang="ar-SA" dirty="0"/>
                <a:t>منطقة زراعية</a:t>
              </a:r>
              <a:endParaRPr lang="ar-IL" dirty="0"/>
            </a:p>
          </p:txBody>
        </p:sp>
        <p:cxnSp>
          <p:nvCxnSpPr>
            <p:cNvPr id="87" name="Straight Arrow Connector 86">
              <a:extLst>
                <a:ext uri="{FF2B5EF4-FFF2-40B4-BE49-F238E27FC236}">
                  <a16:creationId xmlns:a16="http://schemas.microsoft.com/office/drawing/2014/main" id="{59E9561F-55F3-700B-2EED-6A8AD6B0D791}"/>
                </a:ext>
              </a:extLst>
            </p:cNvPr>
            <p:cNvCxnSpPr>
              <a:cxnSpLocks/>
            </p:cNvCxnSpPr>
            <p:nvPr/>
          </p:nvCxnSpPr>
          <p:spPr>
            <a:xfrm flipV="1">
              <a:off x="4267638" y="3911577"/>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88" name="Straight Arrow Connector 87">
              <a:extLst>
                <a:ext uri="{FF2B5EF4-FFF2-40B4-BE49-F238E27FC236}">
                  <a16:creationId xmlns:a16="http://schemas.microsoft.com/office/drawing/2014/main" id="{10585CF2-125D-2B9F-67B0-06535B993D93}"/>
                </a:ext>
              </a:extLst>
            </p:cNvPr>
            <p:cNvCxnSpPr>
              <a:cxnSpLocks/>
              <a:stCxn id="85" idx="5"/>
              <a:endCxn id="98" idx="2"/>
            </p:cNvCxnSpPr>
            <p:nvPr/>
          </p:nvCxnSpPr>
          <p:spPr>
            <a:xfrm rot="254908" flipV="1">
              <a:off x="4782337" y="5498370"/>
              <a:ext cx="2470477" cy="10581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89" name="Straight Arrow Connector 88">
              <a:extLst>
                <a:ext uri="{FF2B5EF4-FFF2-40B4-BE49-F238E27FC236}">
                  <a16:creationId xmlns:a16="http://schemas.microsoft.com/office/drawing/2014/main" id="{FD8D1D00-BCBF-8D1A-EE5B-5332629C313E}"/>
                </a:ext>
              </a:extLst>
            </p:cNvPr>
            <p:cNvCxnSpPr>
              <a:cxnSpLocks/>
              <a:stCxn id="85" idx="0"/>
              <a:endCxn id="94" idx="4"/>
            </p:cNvCxnSpPr>
            <p:nvPr/>
          </p:nvCxnSpPr>
          <p:spPr>
            <a:xfrm rot="254908" flipH="1" flipV="1">
              <a:off x="3001889" y="2735374"/>
              <a:ext cx="1356498" cy="114178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grpSp>
        <p:nvGrpSpPr>
          <p:cNvPr id="163" name="Group 162">
            <a:extLst>
              <a:ext uri="{FF2B5EF4-FFF2-40B4-BE49-F238E27FC236}">
                <a16:creationId xmlns:a16="http://schemas.microsoft.com/office/drawing/2014/main" id="{563AF730-50B0-41D2-BF57-3C38EEBF6E27}"/>
              </a:ext>
            </a:extLst>
          </p:cNvPr>
          <p:cNvGrpSpPr/>
          <p:nvPr/>
        </p:nvGrpSpPr>
        <p:grpSpPr>
          <a:xfrm rot="20940398">
            <a:off x="446431" y="-846494"/>
            <a:ext cx="10214737" cy="8132662"/>
            <a:chOff x="180645" y="-1690695"/>
            <a:chExt cx="10214737" cy="8132662"/>
          </a:xfrm>
        </p:grpSpPr>
        <p:pic>
          <p:nvPicPr>
            <p:cNvPr id="131" name="Picture 130">
              <a:extLst>
                <a:ext uri="{FF2B5EF4-FFF2-40B4-BE49-F238E27FC236}">
                  <a16:creationId xmlns:a16="http://schemas.microsoft.com/office/drawing/2014/main" id="{F508922A-2EE2-1165-B392-D5FB4EEDCFA0}"/>
                </a:ext>
              </a:extLst>
            </p:cNvPr>
            <p:cNvPicPr>
              <a:picLocks noChangeAspect="1"/>
            </p:cNvPicPr>
            <p:nvPr/>
          </p:nvPicPr>
          <p:blipFill>
            <a:blip r:embed="rId2"/>
            <a:stretch>
              <a:fillRect/>
            </a:stretch>
          </p:blipFill>
          <p:spPr>
            <a:xfrm rot="20200121">
              <a:off x="180645" y="-1690695"/>
              <a:ext cx="10214737" cy="8132662"/>
            </a:xfrm>
            <a:prstGeom prst="rect">
              <a:avLst/>
            </a:prstGeom>
          </p:spPr>
        </p:pic>
        <p:grpSp>
          <p:nvGrpSpPr>
            <p:cNvPr id="132" name="Group 131">
              <a:extLst>
                <a:ext uri="{FF2B5EF4-FFF2-40B4-BE49-F238E27FC236}">
                  <a16:creationId xmlns:a16="http://schemas.microsoft.com/office/drawing/2014/main" id="{7E2E8035-3E4E-A49E-BF0D-13CD83083BC0}"/>
                </a:ext>
              </a:extLst>
            </p:cNvPr>
            <p:cNvGrpSpPr/>
            <p:nvPr/>
          </p:nvGrpSpPr>
          <p:grpSpPr>
            <a:xfrm rot="21345092">
              <a:off x="2255887" y="134112"/>
              <a:ext cx="6222434" cy="4801679"/>
              <a:chOff x="2079905" y="265555"/>
              <a:chExt cx="8650408" cy="5975179"/>
            </a:xfrm>
          </p:grpSpPr>
          <p:grpSp>
            <p:nvGrpSpPr>
              <p:cNvPr id="133" name="Group 132">
                <a:extLst>
                  <a:ext uri="{FF2B5EF4-FFF2-40B4-BE49-F238E27FC236}">
                    <a16:creationId xmlns:a16="http://schemas.microsoft.com/office/drawing/2014/main" id="{03B12094-8BA6-2CE6-FE18-B242FB95AB88}"/>
                  </a:ext>
                </a:extLst>
              </p:cNvPr>
              <p:cNvGrpSpPr/>
              <p:nvPr/>
            </p:nvGrpSpPr>
            <p:grpSpPr>
              <a:xfrm>
                <a:off x="7253799" y="4920118"/>
                <a:ext cx="2144813" cy="1320616"/>
                <a:chOff x="9420691" y="4888222"/>
                <a:chExt cx="1672962" cy="1183150"/>
              </a:xfrm>
            </p:grpSpPr>
            <p:sp>
              <p:nvSpPr>
                <p:cNvPr id="161" name="Oval 160">
                  <a:extLst>
                    <a:ext uri="{FF2B5EF4-FFF2-40B4-BE49-F238E27FC236}">
                      <a16:creationId xmlns:a16="http://schemas.microsoft.com/office/drawing/2014/main" id="{B5F18839-6E7E-6A61-B5B3-F5D2C81F3306}"/>
                    </a:ext>
                  </a:extLst>
                </p:cNvPr>
                <p:cNvSpPr/>
                <p:nvPr/>
              </p:nvSpPr>
              <p:spPr>
                <a:xfrm>
                  <a:off x="9420691" y="4888222"/>
                  <a:ext cx="1672962" cy="1183150"/>
                </a:xfrm>
                <a:prstGeom prst="ellipse">
                  <a:avLst/>
                </a:prstGeom>
              </p:spPr>
              <p:style>
                <a:lnRef idx="1">
                  <a:schemeClr val="accent6"/>
                </a:lnRef>
                <a:fillRef idx="2">
                  <a:schemeClr val="accent6"/>
                </a:fillRef>
                <a:effectRef idx="1">
                  <a:schemeClr val="accent6"/>
                </a:effectRef>
                <a:fontRef idx="minor">
                  <a:schemeClr val="dk1"/>
                </a:fontRef>
              </p:style>
              <p:txBody>
                <a:bodyPr rtlCol="1" anchor="ctr"/>
                <a:lstStyle/>
                <a:p>
                  <a:pPr algn="ctr"/>
                  <a:endParaRPr lang="ar-IL" dirty="0"/>
                </a:p>
              </p:txBody>
            </p:sp>
            <p:sp>
              <p:nvSpPr>
                <p:cNvPr id="162" name="Rectangle 161">
                  <a:extLst>
                    <a:ext uri="{FF2B5EF4-FFF2-40B4-BE49-F238E27FC236}">
                      <a16:creationId xmlns:a16="http://schemas.microsoft.com/office/drawing/2014/main" id="{2A6162DB-DC9F-1FB3-28DA-9749EF5E011B}"/>
                    </a:ext>
                  </a:extLst>
                </p:cNvPr>
                <p:cNvSpPr/>
                <p:nvPr/>
              </p:nvSpPr>
              <p:spPr>
                <a:xfrm>
                  <a:off x="9444739" y="5119512"/>
                  <a:ext cx="1624869" cy="720570"/>
                </a:xfrm>
                <a:prstGeom prst="rect">
                  <a:avLst/>
                </a:prstGeom>
              </p:spPr>
              <p:txBody>
                <a:bodyPr wrap="square">
                  <a:spAutoFit/>
                </a:bodyPr>
                <a:lstStyle/>
                <a:p>
                  <a:pPr algn="ctr"/>
                  <a:r>
                    <a:rPr lang="ar-SA" dirty="0"/>
                    <a:t>مركز بحوث
</a:t>
                  </a:r>
                  <a:endParaRPr lang="ar-IL" dirty="0"/>
                </a:p>
              </p:txBody>
            </p:sp>
          </p:grpSp>
          <p:grpSp>
            <p:nvGrpSpPr>
              <p:cNvPr id="134" name="Group 133">
                <a:extLst>
                  <a:ext uri="{FF2B5EF4-FFF2-40B4-BE49-F238E27FC236}">
                    <a16:creationId xmlns:a16="http://schemas.microsoft.com/office/drawing/2014/main" id="{514D7976-97C2-4E19-AB18-C9AB45997316}"/>
                  </a:ext>
                </a:extLst>
              </p:cNvPr>
              <p:cNvGrpSpPr/>
              <p:nvPr/>
            </p:nvGrpSpPr>
            <p:grpSpPr>
              <a:xfrm>
                <a:off x="4897891" y="2689282"/>
                <a:ext cx="2217528" cy="1538440"/>
                <a:chOff x="5864510" y="2585381"/>
                <a:chExt cx="2023866" cy="1322874"/>
              </a:xfrm>
            </p:grpSpPr>
            <p:sp>
              <p:nvSpPr>
                <p:cNvPr id="159" name="Oval 158">
                  <a:extLst>
                    <a:ext uri="{FF2B5EF4-FFF2-40B4-BE49-F238E27FC236}">
                      <a16:creationId xmlns:a16="http://schemas.microsoft.com/office/drawing/2014/main" id="{E5598F0A-4B87-2DB5-62AD-F2B839B62F65}"/>
                    </a:ext>
                  </a:extLst>
                </p:cNvPr>
                <p:cNvSpPr/>
                <p:nvPr/>
              </p:nvSpPr>
              <p:spPr>
                <a:xfrm>
                  <a:off x="6006639" y="2585381"/>
                  <a:ext cx="1725138" cy="1322874"/>
                </a:xfrm>
                <a:prstGeom prst="ellipse">
                  <a:avLst/>
                </a:prstGeom>
                <a:solidFill>
                  <a:srgbClr val="FF9999"/>
                </a:solidFill>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160" name="TextBox 159">
                  <a:extLst>
                    <a:ext uri="{FF2B5EF4-FFF2-40B4-BE49-F238E27FC236}">
                      <a16:creationId xmlns:a16="http://schemas.microsoft.com/office/drawing/2014/main" id="{23C4DF11-C69C-F659-01C0-23FA47C7C5A7}"/>
                    </a:ext>
                  </a:extLst>
                </p:cNvPr>
                <p:cNvSpPr txBox="1"/>
                <p:nvPr/>
              </p:nvSpPr>
              <p:spPr>
                <a:xfrm>
                  <a:off x="5864510" y="3105986"/>
                  <a:ext cx="2023866" cy="317581"/>
                </a:xfrm>
                <a:prstGeom prst="rect">
                  <a:avLst/>
                </a:prstGeom>
                <a:noFill/>
              </p:spPr>
              <p:txBody>
                <a:bodyPr wrap="square">
                  <a:spAutoFit/>
                </a:bodyPr>
                <a:lstStyle/>
                <a:p>
                  <a:pPr algn="ctr"/>
                  <a:r>
                    <a:rPr lang="ar-SA" dirty="0"/>
                    <a:t>الادارة</a:t>
                  </a:r>
                  <a:endParaRPr lang="ar-IL" dirty="0"/>
                </a:p>
              </p:txBody>
            </p:sp>
          </p:grpSp>
          <p:grpSp>
            <p:nvGrpSpPr>
              <p:cNvPr id="135" name="Group 134">
                <a:extLst>
                  <a:ext uri="{FF2B5EF4-FFF2-40B4-BE49-F238E27FC236}">
                    <a16:creationId xmlns:a16="http://schemas.microsoft.com/office/drawing/2014/main" id="{87862443-D1C2-B29B-446E-9200F0DC618E}"/>
                  </a:ext>
                </a:extLst>
              </p:cNvPr>
              <p:cNvGrpSpPr/>
              <p:nvPr/>
            </p:nvGrpSpPr>
            <p:grpSpPr>
              <a:xfrm>
                <a:off x="2079905" y="1177649"/>
                <a:ext cx="1942190" cy="1514318"/>
                <a:chOff x="8904244" y="1119027"/>
                <a:chExt cx="2027916" cy="1162677"/>
              </a:xfrm>
            </p:grpSpPr>
            <p:sp>
              <p:nvSpPr>
                <p:cNvPr id="157" name="Oval 156">
                  <a:extLst>
                    <a:ext uri="{FF2B5EF4-FFF2-40B4-BE49-F238E27FC236}">
                      <a16:creationId xmlns:a16="http://schemas.microsoft.com/office/drawing/2014/main" id="{53AB4A9F-EA94-8314-701D-DD319717CEC7}"/>
                    </a:ext>
                  </a:extLst>
                </p:cNvPr>
                <p:cNvSpPr/>
                <p:nvPr/>
              </p:nvSpPr>
              <p:spPr>
                <a:xfrm>
                  <a:off x="8904244" y="1119027"/>
                  <a:ext cx="2027916" cy="1162677"/>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ar-IL" dirty="0"/>
                </a:p>
              </p:txBody>
            </p:sp>
            <p:sp>
              <p:nvSpPr>
                <p:cNvPr id="158" name="Rectangle 157">
                  <a:extLst>
                    <a:ext uri="{FF2B5EF4-FFF2-40B4-BE49-F238E27FC236}">
                      <a16:creationId xmlns:a16="http://schemas.microsoft.com/office/drawing/2014/main" id="{88E077BE-68A0-7F72-1B52-8D14F7691B6A}"/>
                    </a:ext>
                  </a:extLst>
                </p:cNvPr>
                <p:cNvSpPr/>
                <p:nvPr/>
              </p:nvSpPr>
              <p:spPr>
                <a:xfrm>
                  <a:off x="9104905" y="1477857"/>
                  <a:ext cx="1248957" cy="496246"/>
                </a:xfrm>
                <a:prstGeom prst="rect">
                  <a:avLst/>
                </a:prstGeom>
              </p:spPr>
              <p:txBody>
                <a:bodyPr wrap="none">
                  <a:spAutoFit/>
                </a:bodyPr>
                <a:lstStyle/>
                <a:p>
                  <a:r>
                    <a:rPr lang="ar-SA" dirty="0"/>
                    <a:t>منطقة حيوانية
</a:t>
                  </a:r>
                  <a:endParaRPr lang="ar-IL" dirty="0"/>
                </a:p>
              </p:txBody>
            </p:sp>
          </p:grpSp>
          <p:grpSp>
            <p:nvGrpSpPr>
              <p:cNvPr id="136" name="Group 135">
                <a:extLst>
                  <a:ext uri="{FF2B5EF4-FFF2-40B4-BE49-F238E27FC236}">
                    <a16:creationId xmlns:a16="http://schemas.microsoft.com/office/drawing/2014/main" id="{CFAE7434-3BE7-9845-833F-2047F9F41093}"/>
                  </a:ext>
                </a:extLst>
              </p:cNvPr>
              <p:cNvGrpSpPr/>
              <p:nvPr/>
            </p:nvGrpSpPr>
            <p:grpSpPr>
              <a:xfrm>
                <a:off x="5508863" y="265555"/>
                <a:ext cx="1942190" cy="1514318"/>
                <a:chOff x="5893003" y="3884636"/>
                <a:chExt cx="1942191" cy="1514317"/>
              </a:xfrm>
            </p:grpSpPr>
            <p:sp>
              <p:nvSpPr>
                <p:cNvPr id="155" name="Oval 154">
                  <a:extLst>
                    <a:ext uri="{FF2B5EF4-FFF2-40B4-BE49-F238E27FC236}">
                      <a16:creationId xmlns:a16="http://schemas.microsoft.com/office/drawing/2014/main" id="{3B7C227F-DD49-7B18-250E-E4D1821B1825}"/>
                    </a:ext>
                  </a:extLst>
                </p:cNvPr>
                <p:cNvSpPr/>
                <p:nvPr/>
              </p:nvSpPr>
              <p:spPr>
                <a:xfrm>
                  <a:off x="5893003" y="3884636"/>
                  <a:ext cx="1942191" cy="1514317"/>
                </a:xfrm>
                <a:prstGeom prst="ellipse">
                  <a:avLst/>
                </a:prstGeom>
              </p:spPr>
              <p:style>
                <a:lnRef idx="0">
                  <a:schemeClr val="accent4"/>
                </a:lnRef>
                <a:fillRef idx="3">
                  <a:schemeClr val="accent4"/>
                </a:fillRef>
                <a:effectRef idx="3">
                  <a:schemeClr val="accent4"/>
                </a:effectRef>
                <a:fontRef idx="minor">
                  <a:schemeClr val="lt1"/>
                </a:fontRef>
              </p:style>
              <p:txBody>
                <a:bodyPr rtlCol="1" anchor="ctr"/>
                <a:lstStyle/>
                <a:p>
                  <a:pPr algn="ctr"/>
                  <a:endParaRPr lang="ar-IL"/>
                </a:p>
              </p:txBody>
            </p:sp>
            <p:sp>
              <p:nvSpPr>
                <p:cNvPr id="156" name="Rectangle 155">
                  <a:extLst>
                    <a:ext uri="{FF2B5EF4-FFF2-40B4-BE49-F238E27FC236}">
                      <a16:creationId xmlns:a16="http://schemas.microsoft.com/office/drawing/2014/main" id="{82483C35-0891-0E58-8453-D571D5DAFB19}"/>
                    </a:ext>
                  </a:extLst>
                </p:cNvPr>
                <p:cNvSpPr/>
                <p:nvPr/>
              </p:nvSpPr>
              <p:spPr>
                <a:xfrm>
                  <a:off x="5998885" y="4323055"/>
                  <a:ext cx="1620559" cy="804290"/>
                </a:xfrm>
                <a:prstGeom prst="rect">
                  <a:avLst/>
                </a:prstGeom>
              </p:spPr>
              <p:txBody>
                <a:bodyPr wrap="none">
                  <a:spAutoFit/>
                </a:bodyPr>
                <a:lstStyle/>
                <a:p>
                  <a:r>
                    <a:rPr lang="ar-SA" dirty="0"/>
                    <a:t>منطقة سكنات
</a:t>
                  </a:r>
                  <a:endParaRPr lang="ar-IL" dirty="0"/>
                </a:p>
              </p:txBody>
            </p:sp>
          </p:grpSp>
          <p:grpSp>
            <p:nvGrpSpPr>
              <p:cNvPr id="137" name="Group 136">
                <a:extLst>
                  <a:ext uri="{FF2B5EF4-FFF2-40B4-BE49-F238E27FC236}">
                    <a16:creationId xmlns:a16="http://schemas.microsoft.com/office/drawing/2014/main" id="{7A1AD0DE-F837-4591-9B4D-091E92DE2FE6}"/>
                  </a:ext>
                </a:extLst>
              </p:cNvPr>
              <p:cNvGrpSpPr/>
              <p:nvPr/>
            </p:nvGrpSpPr>
            <p:grpSpPr>
              <a:xfrm>
                <a:off x="8326208" y="1908103"/>
                <a:ext cx="2404105" cy="1775082"/>
                <a:chOff x="944055" y="937639"/>
                <a:chExt cx="2596622" cy="1928710"/>
              </a:xfrm>
            </p:grpSpPr>
            <p:sp>
              <p:nvSpPr>
                <p:cNvPr id="153" name="Oval 152">
                  <a:extLst>
                    <a:ext uri="{FF2B5EF4-FFF2-40B4-BE49-F238E27FC236}">
                      <a16:creationId xmlns:a16="http://schemas.microsoft.com/office/drawing/2014/main" id="{09BB8D6E-E966-986B-7F64-18ECC25AE29E}"/>
                    </a:ext>
                  </a:extLst>
                </p:cNvPr>
                <p:cNvSpPr/>
                <p:nvPr/>
              </p:nvSpPr>
              <p:spPr>
                <a:xfrm>
                  <a:off x="944055" y="937639"/>
                  <a:ext cx="2596622" cy="1928710"/>
                </a:xfrm>
                <a:prstGeom prst="ellipse">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IL" dirty="0"/>
                </a:p>
              </p:txBody>
            </p:sp>
            <p:sp>
              <p:nvSpPr>
                <p:cNvPr id="154" name="Rectangle 153">
                  <a:extLst>
                    <a:ext uri="{FF2B5EF4-FFF2-40B4-BE49-F238E27FC236}">
                      <a16:creationId xmlns:a16="http://schemas.microsoft.com/office/drawing/2014/main" id="{1887CA6C-EAA1-AE5E-4A1D-39C7FA590F4C}"/>
                    </a:ext>
                  </a:extLst>
                </p:cNvPr>
                <p:cNvSpPr/>
                <p:nvPr/>
              </p:nvSpPr>
              <p:spPr>
                <a:xfrm>
                  <a:off x="1328356" y="1668291"/>
                  <a:ext cx="1784027" cy="499371"/>
                </a:xfrm>
                <a:prstGeom prst="rect">
                  <a:avLst/>
                </a:prstGeom>
              </p:spPr>
              <p:txBody>
                <a:bodyPr wrap="none">
                  <a:spAutoFit/>
                </a:bodyPr>
                <a:lstStyle/>
                <a:p>
                  <a:r>
                    <a:rPr lang="ar-SA" dirty="0"/>
                    <a:t>منطقة خدمات</a:t>
                  </a:r>
                  <a:endParaRPr lang="ar-IL" dirty="0"/>
                </a:p>
              </p:txBody>
            </p:sp>
          </p:grpSp>
          <p:cxnSp>
            <p:nvCxnSpPr>
              <p:cNvPr id="138" name="Straight Arrow Connector 137">
                <a:extLst>
                  <a:ext uri="{FF2B5EF4-FFF2-40B4-BE49-F238E27FC236}">
                    <a16:creationId xmlns:a16="http://schemas.microsoft.com/office/drawing/2014/main" id="{EB7ADD67-D4EC-A458-180F-E94D4165A225}"/>
                  </a:ext>
                </a:extLst>
              </p:cNvPr>
              <p:cNvCxnSpPr>
                <a:cxnSpLocks/>
              </p:cNvCxnSpPr>
              <p:nvPr/>
            </p:nvCxnSpPr>
            <p:spPr>
              <a:xfrm flipV="1">
                <a:off x="7145837" y="2976561"/>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39" name="Straight Arrow Connector 138">
                <a:extLst>
                  <a:ext uri="{FF2B5EF4-FFF2-40B4-BE49-F238E27FC236}">
                    <a16:creationId xmlns:a16="http://schemas.microsoft.com/office/drawing/2014/main" id="{C3D09305-CF45-FAF4-5EA3-DCCD355C6F15}"/>
                  </a:ext>
                </a:extLst>
              </p:cNvPr>
              <p:cNvCxnSpPr>
                <a:cxnSpLocks/>
                <a:stCxn id="159" idx="0"/>
                <a:endCxn id="155" idx="4"/>
              </p:cNvCxnSpPr>
              <p:nvPr/>
            </p:nvCxnSpPr>
            <p:spPr>
              <a:xfrm flipV="1">
                <a:off x="6140737" y="1739244"/>
                <a:ext cx="197213" cy="99066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40" name="Straight Arrow Connector 139">
                <a:extLst>
                  <a:ext uri="{FF2B5EF4-FFF2-40B4-BE49-F238E27FC236}">
                    <a16:creationId xmlns:a16="http://schemas.microsoft.com/office/drawing/2014/main" id="{2307DEE5-FD1A-EE20-C23E-042217D13C41}"/>
                  </a:ext>
                </a:extLst>
              </p:cNvPr>
              <p:cNvCxnSpPr>
                <a:cxnSpLocks/>
                <a:stCxn id="159" idx="1"/>
                <a:endCxn id="157" idx="5"/>
              </p:cNvCxnSpPr>
              <p:nvPr/>
            </p:nvCxnSpPr>
            <p:spPr>
              <a:xfrm flipH="1" flipV="1">
                <a:off x="3700424" y="2665422"/>
                <a:ext cx="1667255" cy="53937"/>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41" name="Straight Arrow Connector 140">
                <a:extLst>
                  <a:ext uri="{FF2B5EF4-FFF2-40B4-BE49-F238E27FC236}">
                    <a16:creationId xmlns:a16="http://schemas.microsoft.com/office/drawing/2014/main" id="{944FAC3E-F912-72FC-B41E-7178D75268F6}"/>
                  </a:ext>
                </a:extLst>
              </p:cNvPr>
              <p:cNvCxnSpPr>
                <a:cxnSpLocks/>
                <a:stCxn id="159" idx="5"/>
              </p:cNvCxnSpPr>
              <p:nvPr/>
            </p:nvCxnSpPr>
            <p:spPr>
              <a:xfrm>
                <a:off x="6667018" y="4002424"/>
                <a:ext cx="659195" cy="972624"/>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42" name="Straight Arrow Connector 141">
                <a:extLst>
                  <a:ext uri="{FF2B5EF4-FFF2-40B4-BE49-F238E27FC236}">
                    <a16:creationId xmlns:a16="http://schemas.microsoft.com/office/drawing/2014/main" id="{2E3F27AC-29BB-7C68-7987-B7419D795FFC}"/>
                  </a:ext>
                </a:extLst>
              </p:cNvPr>
              <p:cNvCxnSpPr>
                <a:cxnSpLocks/>
                <a:stCxn id="161" idx="1"/>
                <a:endCxn id="157" idx="4"/>
              </p:cNvCxnSpPr>
              <p:nvPr/>
            </p:nvCxnSpPr>
            <p:spPr>
              <a:xfrm rot="254908" flipH="1" flipV="1">
                <a:off x="2957001" y="2845056"/>
                <a:ext cx="4704899" cy="211537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3" name="Straight Arrow Connector 142">
                <a:extLst>
                  <a:ext uri="{FF2B5EF4-FFF2-40B4-BE49-F238E27FC236}">
                    <a16:creationId xmlns:a16="http://schemas.microsoft.com/office/drawing/2014/main" id="{4F80FD9B-93E0-A6BF-09F0-504D9CBE3232}"/>
                  </a:ext>
                </a:extLst>
              </p:cNvPr>
              <p:cNvCxnSpPr>
                <a:cxnSpLocks/>
              </p:cNvCxnSpPr>
              <p:nvPr/>
            </p:nvCxnSpPr>
            <p:spPr>
              <a:xfrm flipH="1" flipV="1">
                <a:off x="6817490" y="1481559"/>
                <a:ext cx="722018" cy="3564782"/>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4" name="Straight Arrow Connector 143">
                <a:extLst>
                  <a:ext uri="{FF2B5EF4-FFF2-40B4-BE49-F238E27FC236}">
                    <a16:creationId xmlns:a16="http://schemas.microsoft.com/office/drawing/2014/main" id="{FFB04EBE-8D9E-BCAC-E798-6A47D0E1A22A}"/>
                  </a:ext>
                </a:extLst>
              </p:cNvPr>
              <p:cNvCxnSpPr>
                <a:cxnSpLocks/>
                <a:stCxn id="153" idx="4"/>
                <a:endCxn id="161" idx="0"/>
              </p:cNvCxnSpPr>
              <p:nvPr/>
            </p:nvCxnSpPr>
            <p:spPr>
              <a:xfrm rot="254908" flipH="1">
                <a:off x="8379041" y="3645028"/>
                <a:ext cx="1096383" cy="1313246"/>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145" name="Straight Arrow Connector 144">
                <a:extLst>
                  <a:ext uri="{FF2B5EF4-FFF2-40B4-BE49-F238E27FC236}">
                    <a16:creationId xmlns:a16="http://schemas.microsoft.com/office/drawing/2014/main" id="{95544840-EBAB-D7D0-FC5F-8FC705ACEE2A}"/>
                  </a:ext>
                </a:extLst>
              </p:cNvPr>
              <p:cNvCxnSpPr>
                <a:cxnSpLocks/>
                <a:stCxn id="157" idx="6"/>
                <a:endCxn id="155" idx="2"/>
              </p:cNvCxnSpPr>
              <p:nvPr/>
            </p:nvCxnSpPr>
            <p:spPr>
              <a:xfrm flipV="1">
                <a:off x="4022095" y="1022715"/>
                <a:ext cx="1486768" cy="912093"/>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6" name="Straight Arrow Connector 145">
                <a:extLst>
                  <a:ext uri="{FF2B5EF4-FFF2-40B4-BE49-F238E27FC236}">
                    <a16:creationId xmlns:a16="http://schemas.microsoft.com/office/drawing/2014/main" id="{2FC66A7B-6C7F-5A18-5269-712BB514117D}"/>
                  </a:ext>
                </a:extLst>
              </p:cNvPr>
              <p:cNvCxnSpPr>
                <a:cxnSpLocks/>
                <a:stCxn id="153" idx="2"/>
                <a:endCxn id="157" idx="5"/>
              </p:cNvCxnSpPr>
              <p:nvPr/>
            </p:nvCxnSpPr>
            <p:spPr>
              <a:xfrm flipH="1" flipV="1">
                <a:off x="3737668" y="2470200"/>
                <a:ext cx="4588540" cy="325444"/>
              </a:xfrm>
              <a:prstGeom prst="straightConnector1">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47" name="Straight Arrow Connector 146">
                <a:extLst>
                  <a:ext uri="{FF2B5EF4-FFF2-40B4-BE49-F238E27FC236}">
                    <a16:creationId xmlns:a16="http://schemas.microsoft.com/office/drawing/2014/main" id="{F7444313-EA33-48D8-C2BC-35E2E7AA19A0}"/>
                  </a:ext>
                </a:extLst>
              </p:cNvPr>
              <p:cNvCxnSpPr>
                <a:cxnSpLocks/>
                <a:stCxn id="155" idx="5"/>
                <a:endCxn id="153" idx="1"/>
              </p:cNvCxnSpPr>
              <p:nvPr/>
            </p:nvCxnSpPr>
            <p:spPr>
              <a:xfrm>
                <a:off x="7166626" y="1558107"/>
                <a:ext cx="1511654" cy="609951"/>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148" name="Oval 147">
                <a:extLst>
                  <a:ext uri="{FF2B5EF4-FFF2-40B4-BE49-F238E27FC236}">
                    <a16:creationId xmlns:a16="http://schemas.microsoft.com/office/drawing/2014/main" id="{3E1A4A6E-834C-BB4A-3C96-549AA2CB889C}"/>
                  </a:ext>
                </a:extLst>
              </p:cNvPr>
              <p:cNvSpPr/>
              <p:nvPr/>
            </p:nvSpPr>
            <p:spPr>
              <a:xfrm rot="1668774">
                <a:off x="2165840" y="3838052"/>
                <a:ext cx="3542213" cy="1428593"/>
              </a:xfrm>
              <a:prstGeom prst="ellipse">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ar-IL" dirty="0"/>
              </a:p>
            </p:txBody>
          </p:sp>
          <p:sp>
            <p:nvSpPr>
              <p:cNvPr id="149" name="TextBox 148">
                <a:extLst>
                  <a:ext uri="{FF2B5EF4-FFF2-40B4-BE49-F238E27FC236}">
                    <a16:creationId xmlns:a16="http://schemas.microsoft.com/office/drawing/2014/main" id="{838ADCA1-EB12-51D5-3B6D-2475717AD201}"/>
                  </a:ext>
                </a:extLst>
              </p:cNvPr>
              <p:cNvSpPr txBox="1"/>
              <p:nvPr/>
            </p:nvSpPr>
            <p:spPr>
              <a:xfrm>
                <a:off x="3408909" y="4256775"/>
                <a:ext cx="1298048" cy="804290"/>
              </a:xfrm>
              <a:prstGeom prst="rect">
                <a:avLst/>
              </a:prstGeom>
              <a:noFill/>
            </p:spPr>
            <p:txBody>
              <a:bodyPr wrap="square" rtlCol="1">
                <a:spAutoFit/>
              </a:bodyPr>
              <a:lstStyle/>
              <a:p>
                <a:r>
                  <a:rPr lang="ar-SA" dirty="0"/>
                  <a:t>منطقة زراعية</a:t>
                </a:r>
                <a:endParaRPr lang="ar-IL" dirty="0"/>
              </a:p>
            </p:txBody>
          </p:sp>
          <p:cxnSp>
            <p:nvCxnSpPr>
              <p:cNvPr id="150" name="Straight Arrow Connector 149">
                <a:extLst>
                  <a:ext uri="{FF2B5EF4-FFF2-40B4-BE49-F238E27FC236}">
                    <a16:creationId xmlns:a16="http://schemas.microsoft.com/office/drawing/2014/main" id="{3F6FC4F8-61EA-11E3-85FA-7DFB3481284E}"/>
                  </a:ext>
                </a:extLst>
              </p:cNvPr>
              <p:cNvCxnSpPr>
                <a:cxnSpLocks/>
              </p:cNvCxnSpPr>
              <p:nvPr/>
            </p:nvCxnSpPr>
            <p:spPr>
              <a:xfrm flipV="1">
                <a:off x="4267638" y="3911577"/>
                <a:ext cx="1260503" cy="502825"/>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51" name="Straight Arrow Connector 150">
                <a:extLst>
                  <a:ext uri="{FF2B5EF4-FFF2-40B4-BE49-F238E27FC236}">
                    <a16:creationId xmlns:a16="http://schemas.microsoft.com/office/drawing/2014/main" id="{7814E246-EFAC-D0D4-4F96-B14BAC7724DD}"/>
                  </a:ext>
                </a:extLst>
              </p:cNvPr>
              <p:cNvCxnSpPr>
                <a:cxnSpLocks/>
                <a:stCxn id="148" idx="5"/>
                <a:endCxn id="161" idx="2"/>
              </p:cNvCxnSpPr>
              <p:nvPr/>
            </p:nvCxnSpPr>
            <p:spPr>
              <a:xfrm rot="254908" flipV="1">
                <a:off x="4782337" y="5498370"/>
                <a:ext cx="2470477" cy="10581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52" name="Straight Arrow Connector 151">
                <a:extLst>
                  <a:ext uri="{FF2B5EF4-FFF2-40B4-BE49-F238E27FC236}">
                    <a16:creationId xmlns:a16="http://schemas.microsoft.com/office/drawing/2014/main" id="{5F598E07-EC55-B210-C717-21F9ABA16EEC}"/>
                  </a:ext>
                </a:extLst>
              </p:cNvPr>
              <p:cNvCxnSpPr>
                <a:cxnSpLocks/>
                <a:stCxn id="148" idx="0"/>
                <a:endCxn id="157" idx="4"/>
              </p:cNvCxnSpPr>
              <p:nvPr/>
            </p:nvCxnSpPr>
            <p:spPr>
              <a:xfrm rot="254908" flipH="1" flipV="1">
                <a:off x="3001889" y="2735374"/>
                <a:ext cx="1356498" cy="1141788"/>
              </a:xfrm>
              <a:prstGeom prst="straightConnector1">
                <a:avLst/>
              </a:prstGeom>
              <a:ln w="76200" cap="flat" cmpd="sng" algn="ctr">
                <a:solidFill>
                  <a:schemeClr val="accent2"/>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grpSp>
      <p:sp>
        <p:nvSpPr>
          <p:cNvPr id="22" name="TextBox 21">
            <a:extLst>
              <a:ext uri="{FF2B5EF4-FFF2-40B4-BE49-F238E27FC236}">
                <a16:creationId xmlns:a16="http://schemas.microsoft.com/office/drawing/2014/main" id="{54069E69-C66A-7461-EAAE-B943E9EFE514}"/>
              </a:ext>
            </a:extLst>
          </p:cNvPr>
          <p:cNvSpPr txBox="1"/>
          <p:nvPr/>
        </p:nvSpPr>
        <p:spPr>
          <a:xfrm>
            <a:off x="9355907" y="5946259"/>
            <a:ext cx="2531490" cy="584775"/>
          </a:xfrm>
          <a:prstGeom prst="rect">
            <a:avLst/>
          </a:prstGeom>
          <a:noFill/>
        </p:spPr>
        <p:txBody>
          <a:bodyPr wrap="square" rtlCol="1">
            <a:spAutoFit/>
          </a:bodyPr>
          <a:lstStyle/>
          <a:p>
            <a:r>
              <a:rPr lang="ar-SA" sz="3200" b="1" dirty="0"/>
              <a:t>فكرة المشروع</a:t>
            </a:r>
            <a:endParaRPr lang="ar-IL" sz="3200" b="1" dirty="0"/>
          </a:p>
        </p:txBody>
      </p:sp>
    </p:spTree>
    <p:extLst>
      <p:ext uri="{BB962C8B-B14F-4D97-AF65-F5344CB8AC3E}">
        <p14:creationId xmlns:p14="http://schemas.microsoft.com/office/powerpoint/2010/main" val="374074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1C52FB-F0BC-F50C-92C3-4873017B95EF}"/>
              </a:ext>
            </a:extLst>
          </p:cNvPr>
          <p:cNvSpPr>
            <a:spLocks noGrp="1"/>
          </p:cNvSpPr>
          <p:nvPr>
            <p:ph type="sldNum" sz="quarter" idx="12"/>
          </p:nvPr>
        </p:nvSpPr>
        <p:spPr/>
        <p:txBody>
          <a:bodyPr/>
          <a:lstStyle/>
          <a:p>
            <a:fld id="{D57F1E4F-1CFF-5643-939E-217C01CDF565}" type="slidenum">
              <a:rPr lang="en-US" smtClean="0"/>
              <a:pPr/>
              <a:t>24</a:t>
            </a:fld>
            <a:endParaRPr lang="en-US" dirty="0"/>
          </a:p>
        </p:txBody>
      </p:sp>
      <p:grpSp>
        <p:nvGrpSpPr>
          <p:cNvPr id="6" name="Group 5">
            <a:extLst>
              <a:ext uri="{FF2B5EF4-FFF2-40B4-BE49-F238E27FC236}">
                <a16:creationId xmlns:a16="http://schemas.microsoft.com/office/drawing/2014/main" id="{AE3DF4A0-38F3-8ADE-BB4D-48B0505AD6CA}"/>
              </a:ext>
            </a:extLst>
          </p:cNvPr>
          <p:cNvGrpSpPr/>
          <p:nvPr/>
        </p:nvGrpSpPr>
        <p:grpSpPr>
          <a:xfrm>
            <a:off x="8325233" y="451604"/>
            <a:ext cx="2832847" cy="2910840"/>
            <a:chOff x="824753" y="613894"/>
            <a:chExt cx="5271247" cy="4998011"/>
          </a:xfrm>
        </p:grpSpPr>
        <p:pic>
          <p:nvPicPr>
            <p:cNvPr id="3" name="Picture 2">
              <a:extLst>
                <a:ext uri="{FF2B5EF4-FFF2-40B4-BE49-F238E27FC236}">
                  <a16:creationId xmlns:a16="http://schemas.microsoft.com/office/drawing/2014/main" id="{7B3C64B5-4175-0E3A-7279-B7C5AC674F8A}"/>
                </a:ext>
              </a:extLst>
            </p:cNvPr>
            <p:cNvPicPr>
              <a:picLocks noChangeAspect="1"/>
            </p:cNvPicPr>
            <p:nvPr/>
          </p:nvPicPr>
          <p:blipFill rotWithShape="1">
            <a:blip r:embed="rId2"/>
            <a:srcRect l="12469" t="2585" r="13570" b="9755"/>
            <a:stretch/>
          </p:blipFill>
          <p:spPr>
            <a:xfrm>
              <a:off x="824753" y="613894"/>
              <a:ext cx="5271247" cy="4998011"/>
            </a:xfrm>
            <a:prstGeom prst="rect">
              <a:avLst/>
            </a:prstGeom>
          </p:spPr>
        </p:pic>
        <p:sp>
          <p:nvSpPr>
            <p:cNvPr id="4" name="Rectangle 3">
              <a:extLst>
                <a:ext uri="{FF2B5EF4-FFF2-40B4-BE49-F238E27FC236}">
                  <a16:creationId xmlns:a16="http://schemas.microsoft.com/office/drawing/2014/main" id="{4329D23B-A7CF-41F9-F0E1-A398CCA1FC83}"/>
                </a:ext>
              </a:extLst>
            </p:cNvPr>
            <p:cNvSpPr/>
            <p:nvPr/>
          </p:nvSpPr>
          <p:spPr>
            <a:xfrm rot="393316">
              <a:off x="3423921" y="4475479"/>
              <a:ext cx="299720" cy="101600"/>
            </a:xfrm>
            <a:prstGeom prst="rect">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5" name="Rectangle 4">
              <a:extLst>
                <a:ext uri="{FF2B5EF4-FFF2-40B4-BE49-F238E27FC236}">
                  <a16:creationId xmlns:a16="http://schemas.microsoft.com/office/drawing/2014/main" id="{E84832F9-4242-5C05-7A99-B7975C13F6A5}"/>
                </a:ext>
              </a:extLst>
            </p:cNvPr>
            <p:cNvSpPr/>
            <p:nvPr/>
          </p:nvSpPr>
          <p:spPr>
            <a:xfrm rot="694101">
              <a:off x="3032760" y="4407902"/>
              <a:ext cx="299720" cy="101600"/>
            </a:xfrm>
            <a:prstGeom prst="rect">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grpSp>
      <p:sp>
        <p:nvSpPr>
          <p:cNvPr id="11" name="Rectangle 10">
            <a:extLst>
              <a:ext uri="{FF2B5EF4-FFF2-40B4-BE49-F238E27FC236}">
                <a16:creationId xmlns:a16="http://schemas.microsoft.com/office/drawing/2014/main" id="{3F5B335F-D0E8-27AD-8828-E6978C1D6D66}"/>
              </a:ext>
            </a:extLst>
          </p:cNvPr>
          <p:cNvSpPr/>
          <p:nvPr/>
        </p:nvSpPr>
        <p:spPr>
          <a:xfrm>
            <a:off x="11167110" y="4433253"/>
            <a:ext cx="373380" cy="264160"/>
          </a:xfrm>
          <a:prstGeom prst="rect">
            <a:avLst/>
          </a:prstGeom>
          <a:solidFill>
            <a:srgbClr val="63646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12" name="Rectangle 11">
            <a:extLst>
              <a:ext uri="{FF2B5EF4-FFF2-40B4-BE49-F238E27FC236}">
                <a16:creationId xmlns:a16="http://schemas.microsoft.com/office/drawing/2014/main" id="{C5660FCD-9238-560D-B0C9-59CFC222E1AF}"/>
              </a:ext>
            </a:extLst>
          </p:cNvPr>
          <p:cNvSpPr/>
          <p:nvPr/>
        </p:nvSpPr>
        <p:spPr>
          <a:xfrm>
            <a:off x="11167110" y="3784283"/>
            <a:ext cx="373380" cy="264160"/>
          </a:xfrm>
          <a:prstGeom prst="rect">
            <a:avLst/>
          </a:prstGeom>
          <a:solidFill>
            <a:srgbClr val="93278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13" name="Rectangle 12">
            <a:extLst>
              <a:ext uri="{FF2B5EF4-FFF2-40B4-BE49-F238E27FC236}">
                <a16:creationId xmlns:a16="http://schemas.microsoft.com/office/drawing/2014/main" id="{F8D1A34E-206B-A56E-B966-D7976A5CEA22}"/>
              </a:ext>
            </a:extLst>
          </p:cNvPr>
          <p:cNvSpPr/>
          <p:nvPr/>
        </p:nvSpPr>
        <p:spPr>
          <a:xfrm>
            <a:off x="11167110" y="5053013"/>
            <a:ext cx="373380" cy="264160"/>
          </a:xfrm>
          <a:prstGeom prst="rect">
            <a:avLst/>
          </a:prstGeom>
          <a:solidFill>
            <a:srgbClr val="17599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14" name="Rectangle 13">
            <a:extLst>
              <a:ext uri="{FF2B5EF4-FFF2-40B4-BE49-F238E27FC236}">
                <a16:creationId xmlns:a16="http://schemas.microsoft.com/office/drawing/2014/main" id="{60ADDAD8-D665-E683-D1F5-4DDC20512230}"/>
              </a:ext>
            </a:extLst>
          </p:cNvPr>
          <p:cNvSpPr/>
          <p:nvPr/>
        </p:nvSpPr>
        <p:spPr>
          <a:xfrm>
            <a:off x="11167110" y="5672773"/>
            <a:ext cx="373380" cy="264160"/>
          </a:xfrm>
          <a:prstGeom prst="rect">
            <a:avLst/>
          </a:prstGeom>
          <a:solidFill>
            <a:srgbClr val="F2717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15" name="TextBox 14">
            <a:extLst>
              <a:ext uri="{FF2B5EF4-FFF2-40B4-BE49-F238E27FC236}">
                <a16:creationId xmlns:a16="http://schemas.microsoft.com/office/drawing/2014/main" id="{2565AD75-C630-9B84-F506-7F91811B2C61}"/>
              </a:ext>
            </a:extLst>
          </p:cNvPr>
          <p:cNvSpPr txBox="1"/>
          <p:nvPr/>
        </p:nvSpPr>
        <p:spPr>
          <a:xfrm>
            <a:off x="9067800" y="3747274"/>
            <a:ext cx="2286000" cy="369332"/>
          </a:xfrm>
          <a:prstGeom prst="rect">
            <a:avLst/>
          </a:prstGeom>
          <a:noFill/>
        </p:spPr>
        <p:txBody>
          <a:bodyPr wrap="square" rtlCol="1">
            <a:spAutoFit/>
          </a:bodyPr>
          <a:lstStyle/>
          <a:p>
            <a:r>
              <a:rPr lang="ar-SA" dirty="0"/>
              <a:t>شارع خارجي بعرض 20</a:t>
            </a:r>
            <a:endParaRPr lang="ar-IL" dirty="0"/>
          </a:p>
        </p:txBody>
      </p:sp>
      <p:sp>
        <p:nvSpPr>
          <p:cNvPr id="16" name="TextBox 15">
            <a:extLst>
              <a:ext uri="{FF2B5EF4-FFF2-40B4-BE49-F238E27FC236}">
                <a16:creationId xmlns:a16="http://schemas.microsoft.com/office/drawing/2014/main" id="{2095B25C-5743-0C1D-2306-A20EBAD07908}"/>
              </a:ext>
            </a:extLst>
          </p:cNvPr>
          <p:cNvSpPr txBox="1"/>
          <p:nvPr/>
        </p:nvSpPr>
        <p:spPr>
          <a:xfrm>
            <a:off x="8996680" y="4344611"/>
            <a:ext cx="2286000" cy="369332"/>
          </a:xfrm>
          <a:prstGeom prst="rect">
            <a:avLst/>
          </a:prstGeom>
          <a:noFill/>
        </p:spPr>
        <p:txBody>
          <a:bodyPr wrap="square" rtlCol="1">
            <a:spAutoFit/>
          </a:bodyPr>
          <a:lstStyle/>
          <a:p>
            <a:r>
              <a:rPr lang="ar-SA" dirty="0"/>
              <a:t>شارع داخلي بعرض 16</a:t>
            </a:r>
            <a:endParaRPr lang="ar-IL" dirty="0"/>
          </a:p>
        </p:txBody>
      </p:sp>
      <p:sp>
        <p:nvSpPr>
          <p:cNvPr id="17" name="TextBox 16">
            <a:extLst>
              <a:ext uri="{FF2B5EF4-FFF2-40B4-BE49-F238E27FC236}">
                <a16:creationId xmlns:a16="http://schemas.microsoft.com/office/drawing/2014/main" id="{32453DC5-29AD-9E1D-1202-3374D4458239}"/>
              </a:ext>
            </a:extLst>
          </p:cNvPr>
          <p:cNvSpPr txBox="1"/>
          <p:nvPr/>
        </p:nvSpPr>
        <p:spPr>
          <a:xfrm>
            <a:off x="9067800" y="5006221"/>
            <a:ext cx="2286000" cy="369332"/>
          </a:xfrm>
          <a:prstGeom prst="rect">
            <a:avLst/>
          </a:prstGeom>
          <a:noFill/>
        </p:spPr>
        <p:txBody>
          <a:bodyPr wrap="square" rtlCol="1">
            <a:spAutoFit/>
          </a:bodyPr>
          <a:lstStyle/>
          <a:p>
            <a:r>
              <a:rPr lang="ar-SA" dirty="0"/>
              <a:t>شارع داخلي بعرض 8</a:t>
            </a:r>
            <a:endParaRPr lang="ar-IL" dirty="0"/>
          </a:p>
        </p:txBody>
      </p:sp>
      <p:sp>
        <p:nvSpPr>
          <p:cNvPr id="18" name="TextBox 17">
            <a:extLst>
              <a:ext uri="{FF2B5EF4-FFF2-40B4-BE49-F238E27FC236}">
                <a16:creationId xmlns:a16="http://schemas.microsoft.com/office/drawing/2014/main" id="{035AE0AA-D61E-8BB2-C035-A5E28B31A9DC}"/>
              </a:ext>
            </a:extLst>
          </p:cNvPr>
          <p:cNvSpPr txBox="1"/>
          <p:nvPr/>
        </p:nvSpPr>
        <p:spPr>
          <a:xfrm>
            <a:off x="9254490" y="5610304"/>
            <a:ext cx="2286000" cy="369332"/>
          </a:xfrm>
          <a:prstGeom prst="rect">
            <a:avLst/>
          </a:prstGeom>
          <a:noFill/>
        </p:spPr>
        <p:txBody>
          <a:bodyPr wrap="square" rtlCol="1">
            <a:spAutoFit/>
          </a:bodyPr>
          <a:lstStyle/>
          <a:p>
            <a:r>
              <a:rPr lang="ar-SA" dirty="0"/>
              <a:t>شارع داخلي بعرض 20</a:t>
            </a:r>
            <a:endParaRPr lang="ar-IL" dirty="0"/>
          </a:p>
        </p:txBody>
      </p:sp>
      <p:pic>
        <p:nvPicPr>
          <p:cNvPr id="23" name="Picture 22">
            <a:extLst>
              <a:ext uri="{FF2B5EF4-FFF2-40B4-BE49-F238E27FC236}">
                <a16:creationId xmlns:a16="http://schemas.microsoft.com/office/drawing/2014/main" id="{A146448D-8B46-949D-4A9D-DF9FD19B2C30}"/>
              </a:ext>
            </a:extLst>
          </p:cNvPr>
          <p:cNvPicPr>
            <a:picLocks noChangeAspect="1"/>
          </p:cNvPicPr>
          <p:nvPr/>
        </p:nvPicPr>
        <p:blipFill>
          <a:blip r:embed="rId3"/>
          <a:stretch>
            <a:fillRect/>
          </a:stretch>
        </p:blipFill>
        <p:spPr>
          <a:xfrm>
            <a:off x="477234" y="1312499"/>
            <a:ext cx="7083711" cy="5207728"/>
          </a:xfrm>
          <a:prstGeom prst="rect">
            <a:avLst/>
          </a:prstGeom>
          <a:ln>
            <a:solidFill>
              <a:schemeClr val="tx1">
                <a:lumMod val="95000"/>
                <a:lumOff val="5000"/>
              </a:schemeClr>
            </a:solidFill>
          </a:ln>
        </p:spPr>
      </p:pic>
      <p:sp>
        <p:nvSpPr>
          <p:cNvPr id="24" name="TextBox 23">
            <a:extLst>
              <a:ext uri="{FF2B5EF4-FFF2-40B4-BE49-F238E27FC236}">
                <a16:creationId xmlns:a16="http://schemas.microsoft.com/office/drawing/2014/main" id="{282EADB2-4831-F1E7-5D17-C23644924991}"/>
              </a:ext>
            </a:extLst>
          </p:cNvPr>
          <p:cNvSpPr txBox="1"/>
          <p:nvPr/>
        </p:nvSpPr>
        <p:spPr>
          <a:xfrm>
            <a:off x="5440101" y="243260"/>
            <a:ext cx="2604304" cy="584775"/>
          </a:xfrm>
          <a:prstGeom prst="rect">
            <a:avLst/>
          </a:prstGeom>
          <a:noFill/>
        </p:spPr>
        <p:txBody>
          <a:bodyPr wrap="square" rtlCol="1">
            <a:spAutoFit/>
          </a:bodyPr>
          <a:lstStyle/>
          <a:p>
            <a:r>
              <a:rPr lang="ar-SA" sz="3200" b="1" dirty="0">
                <a:latin typeface="AmdtSymbols" panose="02000500000000020004" pitchFamily="2" charset="0"/>
              </a:rPr>
              <a:t>شبكة الشوارع</a:t>
            </a:r>
            <a:endParaRPr lang="ar-IL" sz="3200" b="1" dirty="0">
              <a:latin typeface="AmdtSymbols" panose="02000500000000020004" pitchFamily="2" charset="0"/>
            </a:endParaRPr>
          </a:p>
        </p:txBody>
      </p:sp>
    </p:spTree>
    <p:extLst>
      <p:ext uri="{BB962C8B-B14F-4D97-AF65-F5344CB8AC3E}">
        <p14:creationId xmlns:p14="http://schemas.microsoft.com/office/powerpoint/2010/main" val="277170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1C52FB-F0BC-F50C-92C3-4873017B95EF}"/>
              </a:ext>
            </a:extLst>
          </p:cNvPr>
          <p:cNvSpPr>
            <a:spLocks noGrp="1"/>
          </p:cNvSpPr>
          <p:nvPr>
            <p:ph type="sldNum" sz="quarter" idx="12"/>
          </p:nvPr>
        </p:nvSpPr>
        <p:spPr/>
        <p:txBody>
          <a:bodyPr/>
          <a:lstStyle/>
          <a:p>
            <a:fld id="{D57F1E4F-1CFF-5643-939E-217C01CDF565}" type="slidenum">
              <a:rPr lang="en-US" smtClean="0"/>
              <a:pPr/>
              <a:t>25</a:t>
            </a:fld>
            <a:endParaRPr lang="en-US" dirty="0"/>
          </a:p>
        </p:txBody>
      </p:sp>
      <p:pic>
        <p:nvPicPr>
          <p:cNvPr id="23" name="Picture 22">
            <a:extLst>
              <a:ext uri="{FF2B5EF4-FFF2-40B4-BE49-F238E27FC236}">
                <a16:creationId xmlns:a16="http://schemas.microsoft.com/office/drawing/2014/main" id="{A146448D-8B46-949D-4A9D-DF9FD19B2C30}"/>
              </a:ext>
            </a:extLst>
          </p:cNvPr>
          <p:cNvPicPr>
            <a:picLocks noChangeAspect="1"/>
          </p:cNvPicPr>
          <p:nvPr/>
        </p:nvPicPr>
        <p:blipFill>
          <a:blip r:embed="rId2"/>
          <a:stretch>
            <a:fillRect/>
          </a:stretch>
        </p:blipFill>
        <p:spPr>
          <a:xfrm>
            <a:off x="477234" y="1312499"/>
            <a:ext cx="7083711" cy="5207728"/>
          </a:xfrm>
          <a:prstGeom prst="rect">
            <a:avLst/>
          </a:prstGeom>
          <a:ln>
            <a:solidFill>
              <a:schemeClr val="tx1">
                <a:lumMod val="95000"/>
                <a:lumOff val="5000"/>
              </a:schemeClr>
            </a:solidFill>
          </a:ln>
        </p:spPr>
      </p:pic>
      <p:sp>
        <p:nvSpPr>
          <p:cNvPr id="24" name="TextBox 23">
            <a:extLst>
              <a:ext uri="{FF2B5EF4-FFF2-40B4-BE49-F238E27FC236}">
                <a16:creationId xmlns:a16="http://schemas.microsoft.com/office/drawing/2014/main" id="{282EADB2-4831-F1E7-5D17-C23644924991}"/>
              </a:ext>
            </a:extLst>
          </p:cNvPr>
          <p:cNvSpPr txBox="1"/>
          <p:nvPr/>
        </p:nvSpPr>
        <p:spPr>
          <a:xfrm>
            <a:off x="5440101" y="243260"/>
            <a:ext cx="2604304" cy="584775"/>
          </a:xfrm>
          <a:prstGeom prst="rect">
            <a:avLst/>
          </a:prstGeom>
          <a:noFill/>
        </p:spPr>
        <p:txBody>
          <a:bodyPr wrap="square" rtlCol="1">
            <a:spAutoFit/>
          </a:bodyPr>
          <a:lstStyle/>
          <a:p>
            <a:r>
              <a:rPr lang="ar-SA" sz="3200" b="1" dirty="0">
                <a:latin typeface="AmdtSymbols" panose="02000500000000020004" pitchFamily="2" charset="0"/>
              </a:rPr>
              <a:t>شبكة الشوارع</a:t>
            </a:r>
            <a:endParaRPr lang="ar-IL" sz="3200" b="1" dirty="0">
              <a:latin typeface="AmdtSymbols" panose="02000500000000020004" pitchFamily="2" charset="0"/>
            </a:endParaRPr>
          </a:p>
        </p:txBody>
      </p:sp>
      <p:pic>
        <p:nvPicPr>
          <p:cNvPr id="8" name="Picture 7">
            <a:extLst>
              <a:ext uri="{FF2B5EF4-FFF2-40B4-BE49-F238E27FC236}">
                <a16:creationId xmlns:a16="http://schemas.microsoft.com/office/drawing/2014/main" id="{7DF1A98A-6C74-0B3F-A37C-74DD0F39D711}"/>
              </a:ext>
            </a:extLst>
          </p:cNvPr>
          <p:cNvPicPr>
            <a:picLocks noChangeAspect="1"/>
          </p:cNvPicPr>
          <p:nvPr/>
        </p:nvPicPr>
        <p:blipFill rotWithShape="1">
          <a:blip r:embed="rId3"/>
          <a:srcRect t="9896" r="4218" b="1991"/>
          <a:stretch/>
        </p:blipFill>
        <p:spPr>
          <a:xfrm>
            <a:off x="477234" y="0"/>
            <a:ext cx="9318720" cy="6858000"/>
          </a:xfrm>
          <a:prstGeom prst="rect">
            <a:avLst/>
          </a:prstGeom>
        </p:spPr>
      </p:pic>
      <p:sp>
        <p:nvSpPr>
          <p:cNvPr id="3" name="TextBox 2">
            <a:extLst>
              <a:ext uri="{FF2B5EF4-FFF2-40B4-BE49-F238E27FC236}">
                <a16:creationId xmlns:a16="http://schemas.microsoft.com/office/drawing/2014/main" id="{30175496-7117-780B-69F2-7A2624E7D185}"/>
              </a:ext>
            </a:extLst>
          </p:cNvPr>
          <p:cNvSpPr txBox="1"/>
          <p:nvPr/>
        </p:nvSpPr>
        <p:spPr>
          <a:xfrm>
            <a:off x="8044405" y="373078"/>
            <a:ext cx="2286000" cy="523220"/>
          </a:xfrm>
          <a:prstGeom prst="rect">
            <a:avLst/>
          </a:prstGeom>
          <a:noFill/>
        </p:spPr>
        <p:txBody>
          <a:bodyPr wrap="square" rtlCol="1">
            <a:spAutoFit/>
          </a:bodyPr>
          <a:lstStyle/>
          <a:p>
            <a:r>
              <a:rPr lang="ar-SA" sz="2800" b="1" dirty="0"/>
              <a:t>مخطط المشروع</a:t>
            </a:r>
            <a:endParaRPr lang="ar-IL" sz="2800" b="1" dirty="0"/>
          </a:p>
        </p:txBody>
      </p:sp>
      <p:sp>
        <p:nvSpPr>
          <p:cNvPr id="4" name="Rectangle 3">
            <a:extLst>
              <a:ext uri="{FF2B5EF4-FFF2-40B4-BE49-F238E27FC236}">
                <a16:creationId xmlns:a16="http://schemas.microsoft.com/office/drawing/2014/main" id="{E0423FEC-FF19-36D4-BD52-FB5CC898A7B5}"/>
              </a:ext>
            </a:extLst>
          </p:cNvPr>
          <p:cNvSpPr/>
          <p:nvPr/>
        </p:nvSpPr>
        <p:spPr>
          <a:xfrm>
            <a:off x="4411980" y="2034540"/>
            <a:ext cx="87630" cy="64770"/>
          </a:xfrm>
          <a:prstGeom prst="rect">
            <a:avLst/>
          </a:prstGeom>
          <a:solidFill>
            <a:srgbClr val="D19CC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5" name="Rectangle 4">
            <a:extLst>
              <a:ext uri="{FF2B5EF4-FFF2-40B4-BE49-F238E27FC236}">
                <a16:creationId xmlns:a16="http://schemas.microsoft.com/office/drawing/2014/main" id="{50642B3D-2385-0C46-B5B0-F6D63BE2D5B4}"/>
              </a:ext>
            </a:extLst>
          </p:cNvPr>
          <p:cNvSpPr/>
          <p:nvPr/>
        </p:nvSpPr>
        <p:spPr>
          <a:xfrm>
            <a:off x="4118610" y="1474470"/>
            <a:ext cx="87630" cy="64770"/>
          </a:xfrm>
          <a:prstGeom prst="rect">
            <a:avLst/>
          </a:prstGeom>
          <a:solidFill>
            <a:srgbClr val="D19CC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6" name="Rectangle 5">
            <a:extLst>
              <a:ext uri="{FF2B5EF4-FFF2-40B4-BE49-F238E27FC236}">
                <a16:creationId xmlns:a16="http://schemas.microsoft.com/office/drawing/2014/main" id="{D4164E45-C60A-6DA7-D7FE-D336B981D479}"/>
              </a:ext>
            </a:extLst>
          </p:cNvPr>
          <p:cNvSpPr/>
          <p:nvPr/>
        </p:nvSpPr>
        <p:spPr>
          <a:xfrm>
            <a:off x="4030980" y="1701211"/>
            <a:ext cx="87630" cy="94228"/>
          </a:xfrm>
          <a:prstGeom prst="rect">
            <a:avLst/>
          </a:prstGeom>
          <a:solidFill>
            <a:srgbClr val="D19CC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
        <p:nvSpPr>
          <p:cNvPr id="7" name="Rectangle 6">
            <a:extLst>
              <a:ext uri="{FF2B5EF4-FFF2-40B4-BE49-F238E27FC236}">
                <a16:creationId xmlns:a16="http://schemas.microsoft.com/office/drawing/2014/main" id="{E0279CEF-E6FD-DD7A-BD52-76A39CCA483C}"/>
              </a:ext>
            </a:extLst>
          </p:cNvPr>
          <p:cNvSpPr/>
          <p:nvPr/>
        </p:nvSpPr>
        <p:spPr>
          <a:xfrm>
            <a:off x="3754120" y="1474470"/>
            <a:ext cx="87630" cy="64770"/>
          </a:xfrm>
          <a:prstGeom prst="rect">
            <a:avLst/>
          </a:prstGeom>
          <a:solidFill>
            <a:srgbClr val="D19CC7"/>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IL"/>
          </a:p>
        </p:txBody>
      </p:sp>
    </p:spTree>
    <p:extLst>
      <p:ext uri="{BB962C8B-B14F-4D97-AF65-F5344CB8AC3E}">
        <p14:creationId xmlns:p14="http://schemas.microsoft.com/office/powerpoint/2010/main" val="25514784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B5C6BAC-F3F8-4AA0-B332-02F663571328}"/>
              </a:ext>
            </a:extLst>
          </p:cNvPr>
          <p:cNvSpPr>
            <a:spLocks noGrp="1"/>
          </p:cNvSpPr>
          <p:nvPr>
            <p:ph type="sldNum" sz="quarter" idx="12"/>
          </p:nvPr>
        </p:nvSpPr>
        <p:spPr/>
        <p:txBody>
          <a:bodyPr/>
          <a:lstStyle/>
          <a:p>
            <a:fld id="{9EC71654-96A5-4280-94F3-931C61A9F92C}" type="slidenum">
              <a:rPr lang="en-US" smtClean="0"/>
              <a:pPr/>
              <a:t>26</a:t>
            </a:fld>
            <a:endParaRPr lang="en-US" dirty="0"/>
          </a:p>
        </p:txBody>
      </p:sp>
      <p:pic>
        <p:nvPicPr>
          <p:cNvPr id="15" name="Picture 14">
            <a:extLst>
              <a:ext uri="{FF2B5EF4-FFF2-40B4-BE49-F238E27FC236}">
                <a16:creationId xmlns:a16="http://schemas.microsoft.com/office/drawing/2014/main" id="{9690D0F9-C850-07E1-C879-E218B0D35EBA}"/>
              </a:ext>
            </a:extLst>
          </p:cNvPr>
          <p:cNvPicPr>
            <a:picLocks noChangeAspect="1"/>
          </p:cNvPicPr>
          <p:nvPr/>
        </p:nvPicPr>
        <p:blipFill rotWithShape="1">
          <a:blip r:embed="rId3"/>
          <a:srcRect r="17090"/>
          <a:stretch/>
        </p:blipFill>
        <p:spPr>
          <a:xfrm>
            <a:off x="111977" y="981919"/>
            <a:ext cx="6119142" cy="5904361"/>
          </a:xfrm>
          <a:prstGeom prst="rect">
            <a:avLst/>
          </a:prstGeom>
        </p:spPr>
      </p:pic>
      <p:sp>
        <p:nvSpPr>
          <p:cNvPr id="3" name="TextBox 2">
            <a:extLst>
              <a:ext uri="{FF2B5EF4-FFF2-40B4-BE49-F238E27FC236}">
                <a16:creationId xmlns:a16="http://schemas.microsoft.com/office/drawing/2014/main" id="{1FF77703-2A0C-BD17-D16F-E88AF109832B}"/>
              </a:ext>
            </a:extLst>
          </p:cNvPr>
          <p:cNvSpPr txBox="1"/>
          <p:nvPr/>
        </p:nvSpPr>
        <p:spPr>
          <a:xfrm>
            <a:off x="2366128" y="1946843"/>
            <a:ext cx="1588237" cy="369332"/>
          </a:xfrm>
          <a:prstGeom prst="rect">
            <a:avLst/>
          </a:prstGeom>
          <a:noFill/>
        </p:spPr>
        <p:txBody>
          <a:bodyPr wrap="square" rtlCol="1">
            <a:spAutoFit/>
          </a:bodyPr>
          <a:lstStyle/>
          <a:p>
            <a:pPr algn="r"/>
            <a:r>
              <a:rPr lang="ar-SA" dirty="0"/>
              <a:t>شوارع خارجية</a:t>
            </a:r>
            <a:endParaRPr lang="ar-IL" dirty="0"/>
          </a:p>
        </p:txBody>
      </p:sp>
      <p:sp>
        <p:nvSpPr>
          <p:cNvPr id="7" name="TextBox 6">
            <a:extLst>
              <a:ext uri="{FF2B5EF4-FFF2-40B4-BE49-F238E27FC236}">
                <a16:creationId xmlns:a16="http://schemas.microsoft.com/office/drawing/2014/main" id="{316F0156-3451-4BDD-6EC3-59936FD0B0E0}"/>
              </a:ext>
            </a:extLst>
          </p:cNvPr>
          <p:cNvSpPr txBox="1"/>
          <p:nvPr/>
        </p:nvSpPr>
        <p:spPr>
          <a:xfrm>
            <a:off x="2366128" y="2410327"/>
            <a:ext cx="1588237" cy="369332"/>
          </a:xfrm>
          <a:prstGeom prst="rect">
            <a:avLst/>
          </a:prstGeom>
          <a:noFill/>
        </p:spPr>
        <p:txBody>
          <a:bodyPr wrap="square" rtlCol="1">
            <a:spAutoFit/>
          </a:bodyPr>
          <a:lstStyle/>
          <a:p>
            <a:pPr algn="r"/>
            <a:r>
              <a:rPr lang="ar-SA" dirty="0"/>
              <a:t>سكنات</a:t>
            </a:r>
            <a:endParaRPr lang="ar-IL" dirty="0"/>
          </a:p>
        </p:txBody>
      </p:sp>
      <p:sp>
        <p:nvSpPr>
          <p:cNvPr id="8" name="TextBox 7">
            <a:extLst>
              <a:ext uri="{FF2B5EF4-FFF2-40B4-BE49-F238E27FC236}">
                <a16:creationId xmlns:a16="http://schemas.microsoft.com/office/drawing/2014/main" id="{541F20E2-AA16-BDE1-401D-EBE235FBC0F5}"/>
              </a:ext>
            </a:extLst>
          </p:cNvPr>
          <p:cNvSpPr txBox="1"/>
          <p:nvPr/>
        </p:nvSpPr>
        <p:spPr>
          <a:xfrm>
            <a:off x="2427223" y="2873811"/>
            <a:ext cx="1588237" cy="369332"/>
          </a:xfrm>
          <a:prstGeom prst="rect">
            <a:avLst/>
          </a:prstGeom>
          <a:noFill/>
        </p:spPr>
        <p:txBody>
          <a:bodyPr wrap="square" rtlCol="1">
            <a:spAutoFit/>
          </a:bodyPr>
          <a:lstStyle/>
          <a:p>
            <a:pPr algn="r"/>
            <a:r>
              <a:rPr lang="ar-SA" dirty="0"/>
              <a:t>خدمات</a:t>
            </a:r>
            <a:endParaRPr lang="ar-IL" dirty="0"/>
          </a:p>
        </p:txBody>
      </p:sp>
      <p:sp>
        <p:nvSpPr>
          <p:cNvPr id="9" name="TextBox 8">
            <a:extLst>
              <a:ext uri="{FF2B5EF4-FFF2-40B4-BE49-F238E27FC236}">
                <a16:creationId xmlns:a16="http://schemas.microsoft.com/office/drawing/2014/main" id="{B00682CC-8785-A945-D7A8-8384D87FE829}"/>
              </a:ext>
            </a:extLst>
          </p:cNvPr>
          <p:cNvSpPr txBox="1"/>
          <p:nvPr/>
        </p:nvSpPr>
        <p:spPr>
          <a:xfrm>
            <a:off x="5165945" y="1993919"/>
            <a:ext cx="1588237" cy="369332"/>
          </a:xfrm>
          <a:prstGeom prst="rect">
            <a:avLst/>
          </a:prstGeom>
          <a:noFill/>
        </p:spPr>
        <p:txBody>
          <a:bodyPr wrap="square" rtlCol="1">
            <a:spAutoFit/>
          </a:bodyPr>
          <a:lstStyle/>
          <a:p>
            <a:pPr algn="r"/>
            <a:r>
              <a:rPr lang="ar-SA" dirty="0"/>
              <a:t>حيواني</a:t>
            </a:r>
            <a:endParaRPr lang="ar-IL" dirty="0"/>
          </a:p>
        </p:txBody>
      </p:sp>
      <p:sp>
        <p:nvSpPr>
          <p:cNvPr id="10" name="TextBox 9">
            <a:extLst>
              <a:ext uri="{FF2B5EF4-FFF2-40B4-BE49-F238E27FC236}">
                <a16:creationId xmlns:a16="http://schemas.microsoft.com/office/drawing/2014/main" id="{1BD432EB-B507-DEF7-D571-E47A3A87445B}"/>
              </a:ext>
            </a:extLst>
          </p:cNvPr>
          <p:cNvSpPr txBox="1"/>
          <p:nvPr/>
        </p:nvSpPr>
        <p:spPr>
          <a:xfrm>
            <a:off x="5165944" y="2410326"/>
            <a:ext cx="1588237" cy="369332"/>
          </a:xfrm>
          <a:prstGeom prst="rect">
            <a:avLst/>
          </a:prstGeom>
          <a:noFill/>
        </p:spPr>
        <p:txBody>
          <a:bodyPr wrap="square" rtlCol="1">
            <a:spAutoFit/>
          </a:bodyPr>
          <a:lstStyle/>
          <a:p>
            <a:pPr algn="r"/>
            <a:r>
              <a:rPr lang="ar-SA" dirty="0"/>
              <a:t>زراعي</a:t>
            </a:r>
            <a:endParaRPr lang="ar-IL" dirty="0"/>
          </a:p>
        </p:txBody>
      </p:sp>
      <p:sp>
        <p:nvSpPr>
          <p:cNvPr id="11" name="TextBox 10">
            <a:extLst>
              <a:ext uri="{FF2B5EF4-FFF2-40B4-BE49-F238E27FC236}">
                <a16:creationId xmlns:a16="http://schemas.microsoft.com/office/drawing/2014/main" id="{C9D46D84-5DEE-57CB-E3BF-3A7FBF2D871D}"/>
              </a:ext>
            </a:extLst>
          </p:cNvPr>
          <p:cNvSpPr txBox="1"/>
          <p:nvPr/>
        </p:nvSpPr>
        <p:spPr>
          <a:xfrm>
            <a:off x="5437000" y="2874016"/>
            <a:ext cx="1588237" cy="369332"/>
          </a:xfrm>
          <a:prstGeom prst="rect">
            <a:avLst/>
          </a:prstGeom>
          <a:noFill/>
        </p:spPr>
        <p:txBody>
          <a:bodyPr wrap="square" rtlCol="1">
            <a:spAutoFit/>
          </a:bodyPr>
          <a:lstStyle/>
          <a:p>
            <a:pPr algn="r"/>
            <a:r>
              <a:rPr lang="ar-SA" dirty="0"/>
              <a:t>حزام اخضر</a:t>
            </a:r>
            <a:endParaRPr lang="ar-IL" dirty="0"/>
          </a:p>
        </p:txBody>
      </p:sp>
      <p:pic>
        <p:nvPicPr>
          <p:cNvPr id="12" name="Picture 11">
            <a:extLst>
              <a:ext uri="{FF2B5EF4-FFF2-40B4-BE49-F238E27FC236}">
                <a16:creationId xmlns:a16="http://schemas.microsoft.com/office/drawing/2014/main" id="{35550990-8339-F002-A202-3CF4AFC23965}"/>
              </a:ext>
            </a:extLst>
          </p:cNvPr>
          <p:cNvPicPr>
            <a:picLocks noChangeAspect="1"/>
          </p:cNvPicPr>
          <p:nvPr/>
        </p:nvPicPr>
        <p:blipFill rotWithShape="1">
          <a:blip r:embed="rId3"/>
          <a:srcRect l="84407" t="5216" b="49659"/>
          <a:stretch/>
        </p:blipFill>
        <p:spPr>
          <a:xfrm>
            <a:off x="7088683" y="1244338"/>
            <a:ext cx="1127952" cy="2611270"/>
          </a:xfrm>
          <a:prstGeom prst="rect">
            <a:avLst/>
          </a:prstGeom>
        </p:spPr>
      </p:pic>
      <p:sp>
        <p:nvSpPr>
          <p:cNvPr id="13" name="TextBox 12">
            <a:extLst>
              <a:ext uri="{FF2B5EF4-FFF2-40B4-BE49-F238E27FC236}">
                <a16:creationId xmlns:a16="http://schemas.microsoft.com/office/drawing/2014/main" id="{99244A90-733A-47AE-A253-7B00CD60BF58}"/>
              </a:ext>
            </a:extLst>
          </p:cNvPr>
          <p:cNvSpPr txBox="1"/>
          <p:nvPr/>
        </p:nvSpPr>
        <p:spPr>
          <a:xfrm>
            <a:off x="7442699" y="1993919"/>
            <a:ext cx="2283622" cy="369332"/>
          </a:xfrm>
          <a:prstGeom prst="rect">
            <a:avLst/>
          </a:prstGeom>
          <a:noFill/>
        </p:spPr>
        <p:txBody>
          <a:bodyPr wrap="square" rtlCol="1">
            <a:spAutoFit/>
          </a:bodyPr>
          <a:lstStyle/>
          <a:p>
            <a:pPr algn="r"/>
            <a:r>
              <a:rPr lang="ar-SA" dirty="0"/>
              <a:t>كليات ومناطق تعليمية</a:t>
            </a:r>
            <a:endParaRPr lang="ar-IL" dirty="0"/>
          </a:p>
        </p:txBody>
      </p:sp>
      <p:sp>
        <p:nvSpPr>
          <p:cNvPr id="14" name="TextBox 13">
            <a:extLst>
              <a:ext uri="{FF2B5EF4-FFF2-40B4-BE49-F238E27FC236}">
                <a16:creationId xmlns:a16="http://schemas.microsoft.com/office/drawing/2014/main" id="{ADB5CCA1-F388-E531-EBD9-38C09B52B4A9}"/>
              </a:ext>
            </a:extLst>
          </p:cNvPr>
          <p:cNvSpPr txBox="1"/>
          <p:nvPr/>
        </p:nvSpPr>
        <p:spPr>
          <a:xfrm>
            <a:off x="7619516" y="2401354"/>
            <a:ext cx="1588237" cy="369332"/>
          </a:xfrm>
          <a:prstGeom prst="rect">
            <a:avLst/>
          </a:prstGeom>
          <a:noFill/>
        </p:spPr>
        <p:txBody>
          <a:bodyPr wrap="square" rtlCol="1">
            <a:spAutoFit/>
          </a:bodyPr>
          <a:lstStyle/>
          <a:p>
            <a:pPr algn="r"/>
            <a:r>
              <a:rPr lang="ar-SA" dirty="0"/>
              <a:t>شوارع داخلية</a:t>
            </a:r>
            <a:endParaRPr lang="ar-IL" dirty="0"/>
          </a:p>
        </p:txBody>
      </p:sp>
      <p:sp>
        <p:nvSpPr>
          <p:cNvPr id="16" name="TextBox 15">
            <a:extLst>
              <a:ext uri="{FF2B5EF4-FFF2-40B4-BE49-F238E27FC236}">
                <a16:creationId xmlns:a16="http://schemas.microsoft.com/office/drawing/2014/main" id="{E4A15C72-13F6-7B63-53D3-B4274BDFADA2}"/>
              </a:ext>
            </a:extLst>
          </p:cNvPr>
          <p:cNvSpPr txBox="1"/>
          <p:nvPr/>
        </p:nvSpPr>
        <p:spPr>
          <a:xfrm>
            <a:off x="7472463" y="2759149"/>
            <a:ext cx="1588237" cy="369332"/>
          </a:xfrm>
          <a:prstGeom prst="rect">
            <a:avLst/>
          </a:prstGeom>
          <a:noFill/>
        </p:spPr>
        <p:txBody>
          <a:bodyPr wrap="square" rtlCol="1">
            <a:spAutoFit/>
          </a:bodyPr>
          <a:lstStyle/>
          <a:p>
            <a:pPr algn="r"/>
            <a:r>
              <a:rPr lang="ar-SA" dirty="0"/>
              <a:t>ادارة</a:t>
            </a:r>
            <a:endParaRPr lang="ar-IL" dirty="0"/>
          </a:p>
        </p:txBody>
      </p:sp>
      <p:sp>
        <p:nvSpPr>
          <p:cNvPr id="17" name="TextBox 16">
            <a:extLst>
              <a:ext uri="{FF2B5EF4-FFF2-40B4-BE49-F238E27FC236}">
                <a16:creationId xmlns:a16="http://schemas.microsoft.com/office/drawing/2014/main" id="{C87B66B8-734F-F249-AF75-0B0161041E52}"/>
              </a:ext>
            </a:extLst>
          </p:cNvPr>
          <p:cNvSpPr txBox="1"/>
          <p:nvPr/>
        </p:nvSpPr>
        <p:spPr>
          <a:xfrm>
            <a:off x="7610114" y="3167039"/>
            <a:ext cx="1588237" cy="369332"/>
          </a:xfrm>
          <a:prstGeom prst="rect">
            <a:avLst/>
          </a:prstGeom>
          <a:noFill/>
        </p:spPr>
        <p:txBody>
          <a:bodyPr wrap="square" rtlCol="1">
            <a:spAutoFit/>
          </a:bodyPr>
          <a:lstStyle/>
          <a:p>
            <a:pPr algn="r"/>
            <a:r>
              <a:rPr lang="ar-SA" dirty="0"/>
              <a:t>مركز بحوث</a:t>
            </a:r>
            <a:endParaRPr lang="ar-IL" dirty="0"/>
          </a:p>
        </p:txBody>
      </p:sp>
      <p:sp>
        <p:nvSpPr>
          <p:cNvPr id="18" name="Rectangle 17">
            <a:extLst>
              <a:ext uri="{FF2B5EF4-FFF2-40B4-BE49-F238E27FC236}">
                <a16:creationId xmlns:a16="http://schemas.microsoft.com/office/drawing/2014/main" id="{CBAAA472-EA4B-18FE-5C83-AEE869C66988}"/>
              </a:ext>
            </a:extLst>
          </p:cNvPr>
          <p:cNvSpPr/>
          <p:nvPr/>
        </p:nvSpPr>
        <p:spPr>
          <a:xfrm>
            <a:off x="5960062" y="4199093"/>
            <a:ext cx="2256573" cy="2658907"/>
          </a:xfrm>
          <a:prstGeom prst="rect">
            <a:avLst/>
          </a:prstGeom>
          <a:ln>
            <a:solidFill>
              <a:srgbClr val="FFFFFF"/>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ar-IL"/>
          </a:p>
        </p:txBody>
      </p:sp>
      <p:sp>
        <p:nvSpPr>
          <p:cNvPr id="19" name="TextBox 18">
            <a:extLst>
              <a:ext uri="{FF2B5EF4-FFF2-40B4-BE49-F238E27FC236}">
                <a16:creationId xmlns:a16="http://schemas.microsoft.com/office/drawing/2014/main" id="{79339372-E3EB-A784-0EB9-1883FE30C335}"/>
              </a:ext>
            </a:extLst>
          </p:cNvPr>
          <p:cNvSpPr txBox="1"/>
          <p:nvPr/>
        </p:nvSpPr>
        <p:spPr>
          <a:xfrm>
            <a:off x="4860923" y="634269"/>
            <a:ext cx="3723587" cy="707886"/>
          </a:xfrm>
          <a:prstGeom prst="rect">
            <a:avLst/>
          </a:prstGeom>
          <a:noFill/>
          <a:ln>
            <a:solidFill>
              <a:schemeClr val="tx1"/>
            </a:solidFill>
          </a:ln>
        </p:spPr>
        <p:txBody>
          <a:bodyPr wrap="square" rtlCol="1">
            <a:spAutoFit/>
          </a:bodyPr>
          <a:lstStyle/>
          <a:p>
            <a:pPr algn="ctr"/>
            <a:r>
              <a:rPr lang="ar-SA" sz="4000" b="1" dirty="0"/>
              <a:t>استخدامات الاراضي</a:t>
            </a:r>
            <a:endParaRPr lang="ar-IL" sz="4000" b="1" dirty="0"/>
          </a:p>
        </p:txBody>
      </p:sp>
      <p:graphicFrame>
        <p:nvGraphicFramePr>
          <p:cNvPr id="23" name="Table 22">
            <a:extLst>
              <a:ext uri="{FF2B5EF4-FFF2-40B4-BE49-F238E27FC236}">
                <a16:creationId xmlns:a16="http://schemas.microsoft.com/office/drawing/2014/main" id="{F45A62E0-1E2D-73D0-F7D2-71F5F2516A9C}"/>
              </a:ext>
            </a:extLst>
          </p:cNvPr>
          <p:cNvGraphicFramePr>
            <a:graphicFrameLocks noGrp="1"/>
          </p:cNvGraphicFramePr>
          <p:nvPr>
            <p:extLst>
              <p:ext uri="{D42A27DB-BD31-4B8C-83A1-F6EECF244321}">
                <p14:modId xmlns:p14="http://schemas.microsoft.com/office/powerpoint/2010/main" val="2784790901"/>
              </p:ext>
            </p:extLst>
          </p:nvPr>
        </p:nvGraphicFramePr>
        <p:xfrm>
          <a:off x="8884238" y="3932724"/>
          <a:ext cx="2570717" cy="2017335"/>
        </p:xfrm>
        <a:graphic>
          <a:graphicData uri="http://schemas.openxmlformats.org/drawingml/2006/table">
            <a:tbl>
              <a:tblPr/>
              <a:tblGrid>
                <a:gridCol w="1522655">
                  <a:extLst>
                    <a:ext uri="{9D8B030D-6E8A-4147-A177-3AD203B41FA5}">
                      <a16:colId xmlns:a16="http://schemas.microsoft.com/office/drawing/2014/main" val="2403644764"/>
                    </a:ext>
                  </a:extLst>
                </a:gridCol>
                <a:gridCol w="1048062">
                  <a:extLst>
                    <a:ext uri="{9D8B030D-6E8A-4147-A177-3AD203B41FA5}">
                      <a16:colId xmlns:a16="http://schemas.microsoft.com/office/drawing/2014/main" val="3423107978"/>
                    </a:ext>
                  </a:extLst>
                </a:gridCol>
              </a:tblGrid>
              <a:tr h="403467">
                <a:tc>
                  <a:txBody>
                    <a:bodyPr/>
                    <a:lstStyle/>
                    <a:p>
                      <a:pPr algn="r" fontAlgn="b"/>
                      <a:r>
                        <a:rPr lang="ar-IL" sz="1100" b="0" i="0" u="none" strike="noStrike" dirty="0">
                          <a:solidFill>
                            <a:srgbClr val="000000"/>
                          </a:solidFill>
                          <a:effectLst/>
                          <a:highlight>
                            <a:srgbClr val="FFFF00"/>
                          </a:highlight>
                          <a:latin typeface="Arial" panose="020B0604020202020204" pitchFamily="34" charset="0"/>
                        </a:rPr>
                        <a:t>12570</a:t>
                      </a:r>
                    </a:p>
                  </a:txBody>
                  <a:tcPr marL="7620" marR="7620" marT="7620" marB="0" anchor="b">
                    <a:lnL>
                      <a:noFill/>
                    </a:lnL>
                    <a:lnR>
                      <a:noFill/>
                    </a:lnR>
                    <a:lnT>
                      <a:noFill/>
                    </a:lnT>
                    <a:lnB>
                      <a:noFill/>
                    </a:lnB>
                  </a:tcPr>
                </a:tc>
                <a:tc>
                  <a:txBody>
                    <a:bodyPr/>
                    <a:lstStyle/>
                    <a:p>
                      <a:pPr algn="r" rtl="1" fontAlgn="b"/>
                      <a:r>
                        <a:rPr lang="ar-SA" sz="1100" b="0" i="0" u="none" strike="noStrike" dirty="0">
                          <a:solidFill>
                            <a:srgbClr val="000000"/>
                          </a:solidFill>
                          <a:effectLst/>
                          <a:highlight>
                            <a:srgbClr val="FFFF00"/>
                          </a:highlight>
                          <a:latin typeface="Arial" panose="020B0604020202020204" pitchFamily="34" charset="0"/>
                        </a:rPr>
                        <a:t>إسكان</a:t>
                      </a:r>
                    </a:p>
                  </a:txBody>
                  <a:tcPr marL="7620" marR="7620" marT="7620" marB="0" anchor="b">
                    <a:lnL>
                      <a:noFill/>
                    </a:lnL>
                    <a:lnR>
                      <a:noFill/>
                    </a:lnR>
                    <a:lnT>
                      <a:noFill/>
                    </a:lnT>
                    <a:lnB>
                      <a:noFill/>
                    </a:lnB>
                  </a:tcPr>
                </a:tc>
                <a:extLst>
                  <a:ext uri="{0D108BD9-81ED-4DB2-BD59-A6C34878D82A}">
                    <a16:rowId xmlns:a16="http://schemas.microsoft.com/office/drawing/2014/main" val="400217528"/>
                  </a:ext>
                </a:extLst>
              </a:tr>
              <a:tr h="403467">
                <a:tc>
                  <a:txBody>
                    <a:bodyPr/>
                    <a:lstStyle/>
                    <a:p>
                      <a:pPr algn="r" fontAlgn="b"/>
                      <a:r>
                        <a:rPr lang="ar-IL" sz="1100" b="0" i="0" u="none" strike="noStrike" dirty="0">
                          <a:solidFill>
                            <a:srgbClr val="000000"/>
                          </a:solidFill>
                          <a:effectLst/>
                          <a:highlight>
                            <a:srgbClr val="FFFF00"/>
                          </a:highlight>
                          <a:latin typeface="Arial" panose="020B0604020202020204" pitchFamily="34" charset="0"/>
                        </a:rPr>
                        <a:t>24726</a:t>
                      </a:r>
                    </a:p>
                  </a:txBody>
                  <a:tcPr marL="7620" marR="7620" marT="7620" marB="0" anchor="b">
                    <a:lnL>
                      <a:noFill/>
                    </a:lnL>
                    <a:lnR>
                      <a:noFill/>
                    </a:lnR>
                    <a:lnT>
                      <a:noFill/>
                    </a:lnT>
                    <a:lnB>
                      <a:noFill/>
                    </a:lnB>
                  </a:tcPr>
                </a:tc>
                <a:tc>
                  <a:txBody>
                    <a:bodyPr/>
                    <a:lstStyle/>
                    <a:p>
                      <a:pPr algn="r" rtl="1" fontAlgn="b"/>
                      <a:r>
                        <a:rPr lang="ar-SA" sz="1100" b="0" i="0" u="none" strike="noStrike" dirty="0">
                          <a:solidFill>
                            <a:srgbClr val="000000"/>
                          </a:solidFill>
                          <a:effectLst/>
                          <a:highlight>
                            <a:srgbClr val="FFFF00"/>
                          </a:highlight>
                          <a:latin typeface="Arial" panose="020B0604020202020204" pitchFamily="34" charset="0"/>
                        </a:rPr>
                        <a:t>خدمات عامة</a:t>
                      </a:r>
                    </a:p>
                  </a:txBody>
                  <a:tcPr marL="7620" marR="7620" marT="7620" marB="0" anchor="b">
                    <a:lnL>
                      <a:noFill/>
                    </a:lnL>
                    <a:lnR>
                      <a:noFill/>
                    </a:lnR>
                    <a:lnT>
                      <a:noFill/>
                    </a:lnT>
                    <a:lnB>
                      <a:noFill/>
                    </a:lnB>
                  </a:tcPr>
                </a:tc>
                <a:extLst>
                  <a:ext uri="{0D108BD9-81ED-4DB2-BD59-A6C34878D82A}">
                    <a16:rowId xmlns:a16="http://schemas.microsoft.com/office/drawing/2014/main" val="1736488430"/>
                  </a:ext>
                </a:extLst>
              </a:tr>
              <a:tr h="403467">
                <a:tc>
                  <a:txBody>
                    <a:bodyPr/>
                    <a:lstStyle/>
                    <a:p>
                      <a:pPr algn="r" fontAlgn="b"/>
                      <a:r>
                        <a:rPr lang="ar-IL" sz="1100" b="0" i="0" u="none" strike="noStrike" dirty="0">
                          <a:solidFill>
                            <a:srgbClr val="000000"/>
                          </a:solidFill>
                          <a:effectLst/>
                          <a:highlight>
                            <a:srgbClr val="FFFF00"/>
                          </a:highlight>
                          <a:latin typeface="Arial" panose="020B0604020202020204" pitchFamily="34" charset="0"/>
                        </a:rPr>
                        <a:t>11748</a:t>
                      </a:r>
                    </a:p>
                  </a:txBody>
                  <a:tcPr marL="7620" marR="7620" marT="7620" marB="0" anchor="b">
                    <a:lnL>
                      <a:noFill/>
                    </a:lnL>
                    <a:lnR>
                      <a:noFill/>
                    </a:lnR>
                    <a:lnT>
                      <a:noFill/>
                    </a:lnT>
                    <a:lnB>
                      <a:noFill/>
                    </a:lnB>
                  </a:tcPr>
                </a:tc>
                <a:tc>
                  <a:txBody>
                    <a:bodyPr/>
                    <a:lstStyle/>
                    <a:p>
                      <a:pPr algn="r" rtl="1" fontAlgn="b"/>
                      <a:r>
                        <a:rPr lang="ar-SA" sz="1100" b="0" i="0" u="none" strike="noStrike" dirty="0">
                          <a:solidFill>
                            <a:srgbClr val="000000"/>
                          </a:solidFill>
                          <a:effectLst/>
                          <a:highlight>
                            <a:srgbClr val="FFFF00"/>
                          </a:highlight>
                          <a:latin typeface="Arial" panose="020B0604020202020204" pitchFamily="34" charset="0"/>
                        </a:rPr>
                        <a:t>إدارة</a:t>
                      </a:r>
                    </a:p>
                  </a:txBody>
                  <a:tcPr marL="7620" marR="7620" marT="7620" marB="0" anchor="b">
                    <a:lnL>
                      <a:noFill/>
                    </a:lnL>
                    <a:lnR>
                      <a:noFill/>
                    </a:lnR>
                    <a:lnT>
                      <a:noFill/>
                    </a:lnT>
                    <a:lnB>
                      <a:noFill/>
                    </a:lnB>
                  </a:tcPr>
                </a:tc>
                <a:extLst>
                  <a:ext uri="{0D108BD9-81ED-4DB2-BD59-A6C34878D82A}">
                    <a16:rowId xmlns:a16="http://schemas.microsoft.com/office/drawing/2014/main" val="1837857785"/>
                  </a:ext>
                </a:extLst>
              </a:tr>
              <a:tr h="403467">
                <a:tc>
                  <a:txBody>
                    <a:bodyPr/>
                    <a:lstStyle/>
                    <a:p>
                      <a:pPr algn="r" fontAlgn="b"/>
                      <a:r>
                        <a:rPr lang="ar-IL" sz="1100" b="0" i="0" u="none" strike="noStrike">
                          <a:solidFill>
                            <a:srgbClr val="000000"/>
                          </a:solidFill>
                          <a:effectLst/>
                          <a:highlight>
                            <a:srgbClr val="FFFF00"/>
                          </a:highlight>
                          <a:latin typeface="Arial" panose="020B0604020202020204" pitchFamily="34" charset="0"/>
                        </a:rPr>
                        <a:t>28030</a:t>
                      </a:r>
                    </a:p>
                  </a:txBody>
                  <a:tcPr marL="7620" marR="7620" marT="7620" marB="0" anchor="b">
                    <a:lnL>
                      <a:noFill/>
                    </a:lnL>
                    <a:lnR>
                      <a:noFill/>
                    </a:lnR>
                    <a:lnT>
                      <a:noFill/>
                    </a:lnT>
                    <a:lnB>
                      <a:noFill/>
                    </a:lnB>
                  </a:tcPr>
                </a:tc>
                <a:tc>
                  <a:txBody>
                    <a:bodyPr/>
                    <a:lstStyle/>
                    <a:p>
                      <a:pPr algn="r" rtl="1" fontAlgn="b"/>
                      <a:r>
                        <a:rPr lang="ar-SA" sz="1100" b="0" i="0" u="none" strike="noStrike" dirty="0">
                          <a:solidFill>
                            <a:srgbClr val="000000"/>
                          </a:solidFill>
                          <a:effectLst/>
                          <a:highlight>
                            <a:srgbClr val="FFFF00"/>
                          </a:highlight>
                          <a:latin typeface="Arial" panose="020B0604020202020204" pitchFamily="34" charset="0"/>
                        </a:rPr>
                        <a:t>تعليمية</a:t>
                      </a:r>
                    </a:p>
                  </a:txBody>
                  <a:tcPr marL="7620" marR="7620" marT="7620" marB="0" anchor="b">
                    <a:lnL>
                      <a:noFill/>
                    </a:lnL>
                    <a:lnR>
                      <a:noFill/>
                    </a:lnR>
                    <a:lnT>
                      <a:noFill/>
                    </a:lnT>
                    <a:lnB>
                      <a:noFill/>
                    </a:lnB>
                  </a:tcPr>
                </a:tc>
                <a:extLst>
                  <a:ext uri="{0D108BD9-81ED-4DB2-BD59-A6C34878D82A}">
                    <a16:rowId xmlns:a16="http://schemas.microsoft.com/office/drawing/2014/main" val="1161683214"/>
                  </a:ext>
                </a:extLst>
              </a:tr>
              <a:tr h="403467">
                <a:tc>
                  <a:txBody>
                    <a:bodyPr/>
                    <a:lstStyle/>
                    <a:p>
                      <a:pPr algn="r" fontAlgn="b"/>
                      <a:r>
                        <a:rPr lang="ar-IL" sz="1100" b="0" i="0" u="none" strike="noStrike" dirty="0">
                          <a:solidFill>
                            <a:srgbClr val="000000"/>
                          </a:solidFill>
                          <a:effectLst/>
                          <a:highlight>
                            <a:srgbClr val="FFFF00"/>
                          </a:highlight>
                          <a:latin typeface="Arial" panose="020B0604020202020204" pitchFamily="34" charset="0"/>
                        </a:rPr>
                        <a:t>4470</a:t>
                      </a:r>
                    </a:p>
                  </a:txBody>
                  <a:tcPr marL="7620" marR="7620" marT="7620" marB="0" anchor="b">
                    <a:lnL>
                      <a:noFill/>
                    </a:lnL>
                    <a:lnR>
                      <a:noFill/>
                    </a:lnR>
                    <a:lnT>
                      <a:noFill/>
                    </a:lnT>
                    <a:lnB>
                      <a:noFill/>
                    </a:lnB>
                  </a:tcPr>
                </a:tc>
                <a:tc>
                  <a:txBody>
                    <a:bodyPr/>
                    <a:lstStyle/>
                    <a:p>
                      <a:pPr algn="r" rtl="1" fontAlgn="b"/>
                      <a:r>
                        <a:rPr lang="ar-SA" sz="1100" b="0" i="0" u="none" strike="noStrike" dirty="0">
                          <a:solidFill>
                            <a:srgbClr val="000000"/>
                          </a:solidFill>
                          <a:effectLst/>
                          <a:highlight>
                            <a:srgbClr val="FFFF00"/>
                          </a:highlight>
                          <a:latin typeface="Arial" panose="020B0604020202020204" pitchFamily="34" charset="0"/>
                        </a:rPr>
                        <a:t>حيوانية</a:t>
                      </a:r>
                    </a:p>
                  </a:txBody>
                  <a:tcPr marL="7620" marR="7620" marT="7620" marB="0" anchor="b">
                    <a:lnL>
                      <a:noFill/>
                    </a:lnL>
                    <a:lnR>
                      <a:noFill/>
                    </a:lnR>
                    <a:lnT>
                      <a:noFill/>
                    </a:lnT>
                    <a:lnB>
                      <a:noFill/>
                    </a:lnB>
                  </a:tcPr>
                </a:tc>
                <a:extLst>
                  <a:ext uri="{0D108BD9-81ED-4DB2-BD59-A6C34878D82A}">
                    <a16:rowId xmlns:a16="http://schemas.microsoft.com/office/drawing/2014/main" val="3049782672"/>
                  </a:ext>
                </a:extLst>
              </a:tr>
            </a:tbl>
          </a:graphicData>
        </a:graphic>
      </p:graphicFrame>
      <p:sp>
        <p:nvSpPr>
          <p:cNvPr id="24" name="TextBox 23">
            <a:extLst>
              <a:ext uri="{FF2B5EF4-FFF2-40B4-BE49-F238E27FC236}">
                <a16:creationId xmlns:a16="http://schemas.microsoft.com/office/drawing/2014/main" id="{FAA39ADE-DB51-C580-0B32-43D03B1332F8}"/>
              </a:ext>
            </a:extLst>
          </p:cNvPr>
          <p:cNvSpPr txBox="1"/>
          <p:nvPr/>
        </p:nvSpPr>
        <p:spPr>
          <a:xfrm>
            <a:off x="9993460" y="3651434"/>
            <a:ext cx="1586845" cy="369332"/>
          </a:xfrm>
          <a:prstGeom prst="rect">
            <a:avLst/>
          </a:prstGeom>
          <a:noFill/>
        </p:spPr>
        <p:txBody>
          <a:bodyPr wrap="square" rtlCol="1">
            <a:spAutoFit/>
          </a:bodyPr>
          <a:lstStyle/>
          <a:p>
            <a:r>
              <a:rPr lang="ar-SA" dirty="0"/>
              <a:t>توزيع المساحات</a:t>
            </a:r>
            <a:endParaRPr lang="ar-IL" dirty="0"/>
          </a:p>
        </p:txBody>
      </p:sp>
    </p:spTree>
    <p:extLst>
      <p:ext uri="{BB962C8B-B14F-4D97-AF65-F5344CB8AC3E}">
        <p14:creationId xmlns:p14="http://schemas.microsoft.com/office/powerpoint/2010/main" val="433561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7AC33-CCF2-F240-5448-46612FAD7E5B}"/>
              </a:ext>
            </a:extLst>
          </p:cNvPr>
          <p:cNvSpPr>
            <a:spLocks noGrp="1"/>
          </p:cNvSpPr>
          <p:nvPr>
            <p:ph type="title"/>
          </p:nvPr>
        </p:nvSpPr>
        <p:spPr/>
        <p:txBody>
          <a:bodyPr/>
          <a:lstStyle/>
          <a:p>
            <a:endParaRPr lang="ar-IL"/>
          </a:p>
        </p:txBody>
      </p:sp>
      <p:sp>
        <p:nvSpPr>
          <p:cNvPr id="3" name="Slide Number Placeholder 2">
            <a:extLst>
              <a:ext uri="{FF2B5EF4-FFF2-40B4-BE49-F238E27FC236}">
                <a16:creationId xmlns:a16="http://schemas.microsoft.com/office/drawing/2014/main" id="{954C7CB0-371C-0AE1-0C79-E4FF4AE4BA23}"/>
              </a:ext>
            </a:extLst>
          </p:cNvPr>
          <p:cNvSpPr>
            <a:spLocks noGrp="1"/>
          </p:cNvSpPr>
          <p:nvPr>
            <p:ph type="sldNum" sz="quarter" idx="12"/>
          </p:nvPr>
        </p:nvSpPr>
        <p:spPr/>
        <p:txBody>
          <a:bodyPr/>
          <a:lstStyle/>
          <a:p>
            <a:fld id="{9EC71654-96A5-4280-94F3-931C61A9F92C}" type="slidenum">
              <a:rPr lang="en-US" noProof="0" smtClean="0"/>
              <a:pPr/>
              <a:t>27</a:t>
            </a:fld>
            <a:endParaRPr lang="en-US" noProof="0" dirty="0"/>
          </a:p>
        </p:txBody>
      </p:sp>
      <p:pic>
        <p:nvPicPr>
          <p:cNvPr id="5" name="Picture 4">
            <a:extLst>
              <a:ext uri="{FF2B5EF4-FFF2-40B4-BE49-F238E27FC236}">
                <a16:creationId xmlns:a16="http://schemas.microsoft.com/office/drawing/2014/main" id="{37CFF943-D3B8-BB2C-5265-01B056431BC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51555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9CCA390-CBF6-12EE-8DA3-A1CD8B8B3AEC}"/>
              </a:ext>
            </a:extLst>
          </p:cNvPr>
          <p:cNvSpPr>
            <a:spLocks noGrp="1"/>
          </p:cNvSpPr>
          <p:nvPr>
            <p:ph type="sldNum" sz="quarter" idx="12"/>
          </p:nvPr>
        </p:nvSpPr>
        <p:spPr/>
        <p:txBody>
          <a:bodyPr/>
          <a:lstStyle/>
          <a:p>
            <a:fld id="{9EC71654-96A5-4280-94F3-931C61A9F92C}" type="slidenum">
              <a:rPr lang="en-US" noProof="0" smtClean="0"/>
              <a:pPr/>
              <a:t>28</a:t>
            </a:fld>
            <a:endParaRPr lang="en-US" noProof="0" dirty="0"/>
          </a:p>
        </p:txBody>
      </p:sp>
      <p:sp>
        <p:nvSpPr>
          <p:cNvPr id="4" name="Picture Placeholder 3">
            <a:extLst>
              <a:ext uri="{FF2B5EF4-FFF2-40B4-BE49-F238E27FC236}">
                <a16:creationId xmlns:a16="http://schemas.microsoft.com/office/drawing/2014/main" id="{3D66333C-0582-D7A7-62A9-3E62AE69F5C7}"/>
              </a:ext>
            </a:extLst>
          </p:cNvPr>
          <p:cNvSpPr>
            <a:spLocks noGrp="1"/>
          </p:cNvSpPr>
          <p:nvPr>
            <p:ph type="pic" sz="quarter" idx="13"/>
          </p:nvPr>
        </p:nvSpPr>
        <p:spPr/>
      </p:sp>
      <p:pic>
        <p:nvPicPr>
          <p:cNvPr id="6" name="Picture 2">
            <a:extLst>
              <a:ext uri="{FF2B5EF4-FFF2-40B4-BE49-F238E27FC236}">
                <a16:creationId xmlns:a16="http://schemas.microsoft.com/office/drawing/2014/main" id="{ED4D19DA-4D24-6C05-3EA6-BEDD99D0F9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67" y="214894"/>
            <a:ext cx="11551866" cy="6497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385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1E1DC-8072-B136-2754-FCDE5D881B29}"/>
              </a:ext>
            </a:extLst>
          </p:cNvPr>
          <p:cNvSpPr>
            <a:spLocks noGrp="1"/>
          </p:cNvSpPr>
          <p:nvPr>
            <p:ph type="title"/>
          </p:nvPr>
        </p:nvSpPr>
        <p:spPr/>
        <p:txBody>
          <a:bodyPr/>
          <a:lstStyle/>
          <a:p>
            <a:endParaRPr lang="ar-IL"/>
          </a:p>
        </p:txBody>
      </p:sp>
      <p:sp>
        <p:nvSpPr>
          <p:cNvPr id="3" name="Slide Number Placeholder 2">
            <a:extLst>
              <a:ext uri="{FF2B5EF4-FFF2-40B4-BE49-F238E27FC236}">
                <a16:creationId xmlns:a16="http://schemas.microsoft.com/office/drawing/2014/main" id="{85915656-B966-1CCB-F341-66EBD78CEE59}"/>
              </a:ext>
            </a:extLst>
          </p:cNvPr>
          <p:cNvSpPr>
            <a:spLocks noGrp="1"/>
          </p:cNvSpPr>
          <p:nvPr>
            <p:ph type="sldNum" sz="quarter" idx="12"/>
          </p:nvPr>
        </p:nvSpPr>
        <p:spPr/>
        <p:txBody>
          <a:bodyPr/>
          <a:lstStyle/>
          <a:p>
            <a:fld id="{9EC71654-96A5-4280-94F3-931C61A9F92C}" type="slidenum">
              <a:rPr lang="en-US" noProof="0" smtClean="0"/>
              <a:pPr/>
              <a:t>29</a:t>
            </a:fld>
            <a:endParaRPr lang="en-US" noProof="0" dirty="0"/>
          </a:p>
        </p:txBody>
      </p:sp>
      <p:pic>
        <p:nvPicPr>
          <p:cNvPr id="7" name="Picture 6">
            <a:extLst>
              <a:ext uri="{FF2B5EF4-FFF2-40B4-BE49-F238E27FC236}">
                <a16:creationId xmlns:a16="http://schemas.microsoft.com/office/drawing/2014/main" id="{8EC5F049-1F2E-DAE1-F2CE-6237368D2867}"/>
              </a:ext>
            </a:extLst>
          </p:cNvPr>
          <p:cNvPicPr>
            <a:picLocks noChangeAspect="1"/>
          </p:cNvPicPr>
          <p:nvPr/>
        </p:nvPicPr>
        <p:blipFill>
          <a:blip r:embed="rId2"/>
          <a:stretch>
            <a:fillRect/>
          </a:stretch>
        </p:blipFill>
        <p:spPr>
          <a:xfrm>
            <a:off x="0" y="44188"/>
            <a:ext cx="12113443" cy="6813812"/>
          </a:xfrm>
          <a:prstGeom prst="rect">
            <a:avLst/>
          </a:prstGeom>
        </p:spPr>
      </p:pic>
      <p:pic>
        <p:nvPicPr>
          <p:cNvPr id="9" name="Picture 8">
            <a:extLst>
              <a:ext uri="{FF2B5EF4-FFF2-40B4-BE49-F238E27FC236}">
                <a16:creationId xmlns:a16="http://schemas.microsoft.com/office/drawing/2014/main" id="{C7A32ECC-7557-0BD2-7338-2AEDA8098F8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78955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1E1DC-8072-B136-2754-FCDE5D881B29}"/>
              </a:ext>
            </a:extLst>
          </p:cNvPr>
          <p:cNvSpPr>
            <a:spLocks noGrp="1"/>
          </p:cNvSpPr>
          <p:nvPr>
            <p:ph type="title"/>
          </p:nvPr>
        </p:nvSpPr>
        <p:spPr/>
        <p:txBody>
          <a:bodyPr/>
          <a:lstStyle/>
          <a:p>
            <a:endParaRPr lang="ar-IL"/>
          </a:p>
        </p:txBody>
      </p:sp>
      <p:sp>
        <p:nvSpPr>
          <p:cNvPr id="3" name="Slide Number Placeholder 2">
            <a:extLst>
              <a:ext uri="{FF2B5EF4-FFF2-40B4-BE49-F238E27FC236}">
                <a16:creationId xmlns:a16="http://schemas.microsoft.com/office/drawing/2014/main" id="{85915656-B966-1CCB-F341-66EBD78CEE59}"/>
              </a:ext>
            </a:extLst>
          </p:cNvPr>
          <p:cNvSpPr>
            <a:spLocks noGrp="1"/>
          </p:cNvSpPr>
          <p:nvPr>
            <p:ph type="sldNum" sz="quarter" idx="12"/>
          </p:nvPr>
        </p:nvSpPr>
        <p:spPr/>
        <p:txBody>
          <a:bodyPr/>
          <a:lstStyle/>
          <a:p>
            <a:fld id="{9EC71654-96A5-4280-94F3-931C61A9F92C}" type="slidenum">
              <a:rPr lang="en-US" noProof="0" smtClean="0"/>
              <a:pPr/>
              <a:t>30</a:t>
            </a:fld>
            <a:endParaRPr lang="en-US" noProof="0" dirty="0"/>
          </a:p>
        </p:txBody>
      </p:sp>
      <p:pic>
        <p:nvPicPr>
          <p:cNvPr id="7" name="Picture 6">
            <a:extLst>
              <a:ext uri="{FF2B5EF4-FFF2-40B4-BE49-F238E27FC236}">
                <a16:creationId xmlns:a16="http://schemas.microsoft.com/office/drawing/2014/main" id="{8EC5F049-1F2E-DAE1-F2CE-6237368D2867}"/>
              </a:ext>
            </a:extLst>
          </p:cNvPr>
          <p:cNvPicPr>
            <a:picLocks noChangeAspect="1"/>
          </p:cNvPicPr>
          <p:nvPr/>
        </p:nvPicPr>
        <p:blipFill>
          <a:blip r:embed="rId2"/>
          <a:stretch>
            <a:fillRect/>
          </a:stretch>
        </p:blipFill>
        <p:spPr>
          <a:xfrm>
            <a:off x="0" y="44188"/>
            <a:ext cx="12113443" cy="6813812"/>
          </a:xfrm>
          <a:prstGeom prst="rect">
            <a:avLst/>
          </a:prstGeom>
        </p:spPr>
      </p:pic>
    </p:spTree>
    <p:extLst>
      <p:ext uri="{BB962C8B-B14F-4D97-AF65-F5344CB8AC3E}">
        <p14:creationId xmlns:p14="http://schemas.microsoft.com/office/powerpoint/2010/main" val="13976429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E86CED3-FC86-A818-CD92-94C73ECF000F}"/>
              </a:ext>
            </a:extLst>
          </p:cNvPr>
          <p:cNvSpPr>
            <a:spLocks noGrp="1"/>
          </p:cNvSpPr>
          <p:nvPr>
            <p:ph type="sldNum" sz="quarter" idx="12"/>
          </p:nvPr>
        </p:nvSpPr>
        <p:spPr/>
        <p:txBody>
          <a:bodyPr/>
          <a:lstStyle/>
          <a:p>
            <a:fld id="{D57F1E4F-1CFF-5643-939E-217C01CDF565}" type="slidenum">
              <a:rPr lang="en-US" smtClean="0"/>
              <a:pPr/>
              <a:t>31</a:t>
            </a:fld>
            <a:endParaRPr lang="en-US" dirty="0"/>
          </a:p>
        </p:txBody>
      </p:sp>
      <p:pic>
        <p:nvPicPr>
          <p:cNvPr id="4" name="Picture 3">
            <a:extLst>
              <a:ext uri="{FF2B5EF4-FFF2-40B4-BE49-F238E27FC236}">
                <a16:creationId xmlns:a16="http://schemas.microsoft.com/office/drawing/2014/main" id="{D776518F-8A7C-E0B7-A45D-32EE62A43B8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4331167"/>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ontoso v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076243_Blue spheres presentation_RVA_v5" id="{E4C0B511-76E7-4C07-AFEA-8FEA0A5A8C84}" vid="{3A463146-28EF-4F73-B63C-03710F66E2A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C07E3D-60A7-4F4E-8208-D9CCD01982CB}">
  <ds:schemaRefs>
    <ds:schemaRef ds:uri="http://schemas.microsoft.com/sharepoint/v3/contenttype/forms"/>
  </ds:schemaRefs>
</ds:datastoreItem>
</file>

<file path=customXml/itemProps2.xml><?xml version="1.0" encoding="utf-8"?>
<ds:datastoreItem xmlns:ds="http://schemas.openxmlformats.org/officeDocument/2006/customXml" ds:itemID="{CEA9B47F-3DD8-4645-81DC-B88780643C07}">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31071E6-22AE-499A-B09C-BF21CF5F74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spheres presentation</Template>
  <TotalTime>295</TotalTime>
  <Words>603</Words>
  <Application>Microsoft Office PowerPoint</Application>
  <PresentationFormat>Widescreen</PresentationFormat>
  <Paragraphs>204</Paragraphs>
  <Slides>31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AmdtSymbols</vt:lpstr>
      <vt:lpstr>Arial</vt:lpstr>
      <vt:lpstr>Calibri</vt:lpstr>
      <vt:lpstr>Corbel</vt:lpstr>
      <vt:lpstr>Greta</vt:lpstr>
      <vt:lpstr>HelveticaNeue</vt:lpstr>
      <vt:lpstr>HelveticaNeueBold</vt:lpstr>
      <vt:lpstr>mohefont</vt:lpstr>
      <vt:lpstr>Wingdings</vt:lpstr>
      <vt:lpstr>Office Theme</vt:lpstr>
      <vt:lpstr>PowerPoint Presentation</vt:lpstr>
      <vt:lpstr>PowerPoint Presentation</vt:lpstr>
      <vt:lpstr>PowerPoint Presentation</vt:lpstr>
      <vt:lpstr>PowerPoint Presentation</vt:lpstr>
      <vt:lpstr>معايير اختيار الموقع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xxxxx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israa amro</dc:creator>
  <cp:lastModifiedBy>israa amro</cp:lastModifiedBy>
  <cp:revision>9</cp:revision>
  <dcterms:created xsi:type="dcterms:W3CDTF">2023-05-31T05:56:31Z</dcterms:created>
  <dcterms:modified xsi:type="dcterms:W3CDTF">2023-08-30T04:41:32Z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